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slides/slide25.xml" ContentType="application/vnd.openxmlformats-officedocument.presentationml.slide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notesSlides/notesSlide13.xml" ContentType="application/vnd.openxmlformats-officedocument.presentationml.notesSlide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notesSlides/notesSlide29.xml" ContentType="application/vnd.openxmlformats-officedocument.presentationml.notesSlide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notesSlides/notesSlide10.xml" ContentType="application/vnd.openxmlformats-officedocument.presentationml.notesSlide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slides/slide35.xml" ContentType="application/vnd.openxmlformats-officedocument.presentationml.slide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notesSlides/notesSlide26.xml" ContentType="application/vnd.openxmlformats-officedocument.presentationml.notesSlide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notesSlides/notesSlide23.xml" ContentType="application/vnd.openxmlformats-officedocument.presentationml.notesSlide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notesSlides/notesSlide20.xml" ContentType="application/vnd.openxmlformats-officedocument.presentationml.notesSlide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notesSlides/notesSlide36.xml" ContentType="application/vnd.openxmlformats-officedocument.presentationml.notes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notesSlides/notesSlide33.xml" ContentType="application/vnd.openxmlformats-officedocument.presentationml.notesSlide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notesSlides/notesSlide30.xml" ContentType="application/vnd.openxmlformats-officedocument.presentationml.notesSlide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Default Extension="wmf" ContentType="image/x-wmf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notesSlides/notesSlide9.xml" ContentType="application/vnd.openxmlformats-officedocument.presentationml.notesSlide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notesSlides/notesSlide6.xml" ContentType="application/vnd.openxmlformats-officedocument.presentationml.notesSlide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notesSlides/notesSlide3.xml" ContentType="application/vnd.openxmlformats-officedocument.presentationml.notesSlide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slides/slide19.xml" ContentType="application/vnd.openxmlformats-officedocument.presentationml.slide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slides/slide29.xml" ContentType="application/vnd.openxmlformats-officedocument.presentationml.slide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notesSlides/notesSlide17.xml" ContentType="application/vnd.openxmlformats-officedocument.presentationml.notesSlide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notesSlides/notesSlide11.xml" ContentType="application/vnd.openxmlformats-officedocument.presentationml.notesSlide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slides/slide36.xml" ContentType="application/vnd.openxmlformats-officedocument.presentationml.slide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notesSlides/notesSlide27.xml" ContentType="application/vnd.openxmlformats-officedocument.presentationml.notesSlide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slides/slide33.xml" ContentType="application/vnd.openxmlformats-officedocument.presentationml.slide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notesSlides/notesSlide24.xml" ContentType="application/vnd.openxmlformats-officedocument.presentationml.notesSlide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notesSlides/notesSlide21.xml" ContentType="application/vnd.openxmlformats-officedocument.presentationml.notesSlide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notesSlides/notesSlide37.xml" ContentType="application/vnd.openxmlformats-officedocument.presentationml.notesSlide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slides/slide18.xml" ContentType="application/vnd.openxmlformats-officedocument.presentationml.slide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notesSlides/notesSlide34.xml" ContentType="application/vnd.openxmlformats-officedocument.presentationml.notesSlide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slides/slide28.xml" ContentType="application/vnd.openxmlformats-officedocument.presentationml.slide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notesSlides/notesSlide19.xml" ContentType="application/vnd.openxmlformats-officedocument.presentationml.notesSlide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notesSlides/notesSlide7.xml" ContentType="application/vnd.openxmlformats-officedocument.presentationml.notesSlide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notesSlides/notesSlide4.xml" ContentType="application/vnd.openxmlformats-officedocument.presentationml.notesSlide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notesSlides/notesSlide1.xml" ContentType="application/vnd.openxmlformats-officedocument.presentationml.notesSlide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slides/slide27.xml" ContentType="application/vnd.openxmlformats-officedocument.presentationml.slide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notesSlides/notesSlide18.xml" ContentType="application/vnd.openxmlformats-officedocument.presentationml.notesSlide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slides/slide24.xml" ContentType="application/vnd.openxmlformats-officedocument.presentationml.slide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notesSlides/notesSlide15.xml" ContentType="application/vnd.openxmlformats-officedocument.presentationml.notesSlide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slides/slide21.xml" ContentType="application/vnd.openxmlformats-officedocument.presentationml.slide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notesSlides/notesSlide12.xml" ContentType="application/vnd.openxmlformats-officedocument.presentationml.notesSlide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notesSlides/notesSlide28.xml" ContentType="application/vnd.openxmlformats-officedocument.presentationml.notesSlide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slides/slide34.xml" ContentType="application/vnd.openxmlformats-officedocument.presentationml.slide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notesSlides/notesSlide25.xml" ContentType="application/vnd.openxmlformats-officedocument.presentationml.notesSlide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notesSlides/notesSlide22.xml" ContentType="application/vnd.openxmlformats-officedocument.presentationml.notesSlide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notesSlides/notesSlide35.xml" ContentType="application/vnd.openxmlformats-officedocument.presentationml.notesSlide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notesSlides/notesSlide32.xml" ContentType="application/vnd.openxmlformats-officedocument.presentationml.notesSlide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Default Extension="bin" ContentType="application/vnd.openxmlformats-officedocument.oleObject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notesSlides/notesSlide8.xml" ContentType="application/vnd.openxmlformats-officedocument.presentationml.notesSlide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notesSlides/notesSlide5.xml" ContentType="application/vnd.openxmlformats-officedocument.presentationml.notesSlide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notesSlides/notesSlide2.xml" ContentType="application/vnd.openxmlformats-officedocument.presentationml.notesSlide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0" r:id="rId3"/>
    <p:sldId id="300" r:id="rId4"/>
    <p:sldId id="30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66" r:id="rId20"/>
    <p:sldId id="296" r:id="rId21"/>
    <p:sldId id="297" r:id="rId22"/>
    <p:sldId id="298" r:id="rId23"/>
    <p:sldId id="299" r:id="rId24"/>
    <p:sldId id="302" r:id="rId25"/>
    <p:sldId id="303" r:id="rId26"/>
    <p:sldId id="304" r:id="rId27"/>
    <p:sldId id="305" r:id="rId28"/>
    <p:sldId id="306" r:id="rId29"/>
    <p:sldId id="313" r:id="rId30"/>
    <p:sldId id="312" r:id="rId31"/>
    <p:sldId id="307" r:id="rId32"/>
    <p:sldId id="308" r:id="rId33"/>
    <p:sldId id="310" r:id="rId34"/>
    <p:sldId id="314" r:id="rId35"/>
    <p:sldId id="315" r:id="rId36"/>
    <p:sldId id="316" r:id="rId37"/>
    <p:sldId id="317" r:id="rId3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19F33"/>
    <a:srgbClr val="FFFF99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36" autoAdjust="0"/>
    <p:restoredTop sz="99416" autoAdjust="0"/>
  </p:normalViewPr>
  <p:slideViewPr>
    <p:cSldViewPr>
      <p:cViewPr varScale="1">
        <p:scale>
          <a:sx n="99" d="100"/>
          <a:sy n="99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1841C-7B1F-453B-A3F7-FA146A0FDF23}" type="slidenum">
              <a:rPr lang="en-US"/>
              <a:pPr/>
              <a:t>10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C29FE-CCED-455F-9B2D-457378A2C816}" type="slidenum">
              <a:rPr lang="en-US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D4E8-ADDD-45CD-B0C0-C12B9A444E13}" type="slidenum">
              <a:rPr lang="en-US"/>
              <a:pPr/>
              <a:t>12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336B9-39A8-460F-9D10-DE398EDDE61B}" type="slidenum">
              <a:rPr lang="en-US"/>
              <a:pPr/>
              <a:t>13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7B639-7E77-4702-BD07-EB27D26ACBB8}" type="slidenum">
              <a:rPr lang="en-US"/>
              <a:pPr/>
              <a:t>14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3B456-3E0C-40D0-B21A-D708D0777B0F}" type="slidenum">
              <a:rPr lang="en-US"/>
              <a:pPr/>
              <a:t>15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A2863-A59C-4AE9-95AF-3ED49E4DBCB4}" type="slidenum">
              <a:rPr lang="en-US"/>
              <a:pPr/>
              <a:t>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6AB9B-4C86-4B09-84D6-6A0D6EA6E8FA}" type="slidenum">
              <a:rPr lang="en-US"/>
              <a:pPr/>
              <a:t>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7B704-B663-4D72-B978-E7A71E96FAB7}" type="slidenum">
              <a:rPr lang="en-US"/>
              <a:pPr/>
              <a:t>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A84AE-7250-4120-8AED-29AA1B52E222}" type="slidenum">
              <a:rPr lang="en-US"/>
              <a:pPr/>
              <a:t>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5B468-39CC-4281-8453-EB5EEBD36E7B}" type="slidenum">
              <a:rPr lang="en-US"/>
              <a:pPr/>
              <a:t>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569.xml"/><Relationship Id="rId21" Type="http://schemas.openxmlformats.org/officeDocument/2006/relationships/tags" Target="../tags/tag1473.xml"/><Relationship Id="rId42" Type="http://schemas.openxmlformats.org/officeDocument/2006/relationships/tags" Target="../tags/tag1494.xml"/><Relationship Id="rId63" Type="http://schemas.openxmlformats.org/officeDocument/2006/relationships/tags" Target="../tags/tag1515.xml"/><Relationship Id="rId84" Type="http://schemas.openxmlformats.org/officeDocument/2006/relationships/tags" Target="../tags/tag1536.xml"/><Relationship Id="rId138" Type="http://schemas.openxmlformats.org/officeDocument/2006/relationships/tags" Target="../tags/tag1590.xml"/><Relationship Id="rId159" Type="http://schemas.openxmlformats.org/officeDocument/2006/relationships/tags" Target="../tags/tag1611.xml"/><Relationship Id="rId170" Type="http://schemas.openxmlformats.org/officeDocument/2006/relationships/tags" Target="../tags/tag1622.xml"/><Relationship Id="rId191" Type="http://schemas.openxmlformats.org/officeDocument/2006/relationships/tags" Target="../tags/tag1643.xml"/><Relationship Id="rId205" Type="http://schemas.openxmlformats.org/officeDocument/2006/relationships/tags" Target="../tags/tag1657.xml"/><Relationship Id="rId226" Type="http://schemas.openxmlformats.org/officeDocument/2006/relationships/tags" Target="../tags/tag1678.xml"/><Relationship Id="rId107" Type="http://schemas.openxmlformats.org/officeDocument/2006/relationships/tags" Target="../tags/tag1559.xml"/><Relationship Id="rId11" Type="http://schemas.openxmlformats.org/officeDocument/2006/relationships/tags" Target="../tags/tag1463.xml"/><Relationship Id="rId32" Type="http://schemas.openxmlformats.org/officeDocument/2006/relationships/tags" Target="../tags/tag1484.xml"/><Relationship Id="rId53" Type="http://schemas.openxmlformats.org/officeDocument/2006/relationships/tags" Target="../tags/tag1505.xml"/><Relationship Id="rId74" Type="http://schemas.openxmlformats.org/officeDocument/2006/relationships/tags" Target="../tags/tag1526.xml"/><Relationship Id="rId128" Type="http://schemas.openxmlformats.org/officeDocument/2006/relationships/tags" Target="../tags/tag1580.xml"/><Relationship Id="rId149" Type="http://schemas.openxmlformats.org/officeDocument/2006/relationships/tags" Target="../tags/tag1601.xml"/><Relationship Id="rId5" Type="http://schemas.openxmlformats.org/officeDocument/2006/relationships/tags" Target="../tags/tag1457.xml"/><Relationship Id="rId95" Type="http://schemas.openxmlformats.org/officeDocument/2006/relationships/tags" Target="../tags/tag1547.xml"/><Relationship Id="rId160" Type="http://schemas.openxmlformats.org/officeDocument/2006/relationships/tags" Target="../tags/tag1612.xml"/><Relationship Id="rId181" Type="http://schemas.openxmlformats.org/officeDocument/2006/relationships/tags" Target="../tags/tag1633.xml"/><Relationship Id="rId216" Type="http://schemas.openxmlformats.org/officeDocument/2006/relationships/tags" Target="../tags/tag1668.xml"/><Relationship Id="rId22" Type="http://schemas.openxmlformats.org/officeDocument/2006/relationships/tags" Target="../tags/tag1474.xml"/><Relationship Id="rId27" Type="http://schemas.openxmlformats.org/officeDocument/2006/relationships/tags" Target="../tags/tag1479.xml"/><Relationship Id="rId43" Type="http://schemas.openxmlformats.org/officeDocument/2006/relationships/tags" Target="../tags/tag1495.xml"/><Relationship Id="rId48" Type="http://schemas.openxmlformats.org/officeDocument/2006/relationships/tags" Target="../tags/tag1500.xml"/><Relationship Id="rId64" Type="http://schemas.openxmlformats.org/officeDocument/2006/relationships/tags" Target="../tags/tag1516.xml"/><Relationship Id="rId69" Type="http://schemas.openxmlformats.org/officeDocument/2006/relationships/tags" Target="../tags/tag1521.xml"/><Relationship Id="rId113" Type="http://schemas.openxmlformats.org/officeDocument/2006/relationships/tags" Target="../tags/tag1565.xml"/><Relationship Id="rId118" Type="http://schemas.openxmlformats.org/officeDocument/2006/relationships/tags" Target="../tags/tag1570.xml"/><Relationship Id="rId134" Type="http://schemas.openxmlformats.org/officeDocument/2006/relationships/tags" Target="../tags/tag1586.xml"/><Relationship Id="rId139" Type="http://schemas.openxmlformats.org/officeDocument/2006/relationships/tags" Target="../tags/tag1591.xml"/><Relationship Id="rId80" Type="http://schemas.openxmlformats.org/officeDocument/2006/relationships/tags" Target="../tags/tag1532.xml"/><Relationship Id="rId85" Type="http://schemas.openxmlformats.org/officeDocument/2006/relationships/tags" Target="../tags/tag1537.xml"/><Relationship Id="rId150" Type="http://schemas.openxmlformats.org/officeDocument/2006/relationships/tags" Target="../tags/tag1602.xml"/><Relationship Id="rId155" Type="http://schemas.openxmlformats.org/officeDocument/2006/relationships/tags" Target="../tags/tag1607.xml"/><Relationship Id="rId171" Type="http://schemas.openxmlformats.org/officeDocument/2006/relationships/tags" Target="../tags/tag1623.xml"/><Relationship Id="rId176" Type="http://schemas.openxmlformats.org/officeDocument/2006/relationships/tags" Target="../tags/tag1628.xml"/><Relationship Id="rId192" Type="http://schemas.openxmlformats.org/officeDocument/2006/relationships/tags" Target="../tags/tag1644.xml"/><Relationship Id="rId197" Type="http://schemas.openxmlformats.org/officeDocument/2006/relationships/tags" Target="../tags/tag1649.xml"/><Relationship Id="rId206" Type="http://schemas.openxmlformats.org/officeDocument/2006/relationships/tags" Target="../tags/tag1658.xml"/><Relationship Id="rId227" Type="http://schemas.openxmlformats.org/officeDocument/2006/relationships/tags" Target="../tags/tag1679.xml"/><Relationship Id="rId201" Type="http://schemas.openxmlformats.org/officeDocument/2006/relationships/tags" Target="../tags/tag1653.xml"/><Relationship Id="rId222" Type="http://schemas.openxmlformats.org/officeDocument/2006/relationships/tags" Target="../tags/tag1674.xml"/><Relationship Id="rId12" Type="http://schemas.openxmlformats.org/officeDocument/2006/relationships/tags" Target="../tags/tag1464.xml"/><Relationship Id="rId17" Type="http://schemas.openxmlformats.org/officeDocument/2006/relationships/tags" Target="../tags/tag1469.xml"/><Relationship Id="rId33" Type="http://schemas.openxmlformats.org/officeDocument/2006/relationships/tags" Target="../tags/tag1485.xml"/><Relationship Id="rId38" Type="http://schemas.openxmlformats.org/officeDocument/2006/relationships/tags" Target="../tags/tag1490.xml"/><Relationship Id="rId59" Type="http://schemas.openxmlformats.org/officeDocument/2006/relationships/tags" Target="../tags/tag1511.xml"/><Relationship Id="rId103" Type="http://schemas.openxmlformats.org/officeDocument/2006/relationships/tags" Target="../tags/tag1555.xml"/><Relationship Id="rId108" Type="http://schemas.openxmlformats.org/officeDocument/2006/relationships/tags" Target="../tags/tag1560.xml"/><Relationship Id="rId124" Type="http://schemas.openxmlformats.org/officeDocument/2006/relationships/tags" Target="../tags/tag1576.xml"/><Relationship Id="rId129" Type="http://schemas.openxmlformats.org/officeDocument/2006/relationships/tags" Target="../tags/tag1581.xml"/><Relationship Id="rId54" Type="http://schemas.openxmlformats.org/officeDocument/2006/relationships/tags" Target="../tags/tag1506.xml"/><Relationship Id="rId70" Type="http://schemas.openxmlformats.org/officeDocument/2006/relationships/tags" Target="../tags/tag1522.xml"/><Relationship Id="rId75" Type="http://schemas.openxmlformats.org/officeDocument/2006/relationships/tags" Target="../tags/tag1527.xml"/><Relationship Id="rId91" Type="http://schemas.openxmlformats.org/officeDocument/2006/relationships/tags" Target="../tags/tag1543.xml"/><Relationship Id="rId96" Type="http://schemas.openxmlformats.org/officeDocument/2006/relationships/tags" Target="../tags/tag1548.xml"/><Relationship Id="rId140" Type="http://schemas.openxmlformats.org/officeDocument/2006/relationships/tags" Target="../tags/tag1592.xml"/><Relationship Id="rId145" Type="http://schemas.openxmlformats.org/officeDocument/2006/relationships/tags" Target="../tags/tag1597.xml"/><Relationship Id="rId161" Type="http://schemas.openxmlformats.org/officeDocument/2006/relationships/tags" Target="../tags/tag1613.xml"/><Relationship Id="rId166" Type="http://schemas.openxmlformats.org/officeDocument/2006/relationships/tags" Target="../tags/tag1618.xml"/><Relationship Id="rId182" Type="http://schemas.openxmlformats.org/officeDocument/2006/relationships/tags" Target="../tags/tag1634.xml"/><Relationship Id="rId187" Type="http://schemas.openxmlformats.org/officeDocument/2006/relationships/tags" Target="../tags/tag1639.xml"/><Relationship Id="rId217" Type="http://schemas.openxmlformats.org/officeDocument/2006/relationships/tags" Target="../tags/tag1669.xml"/><Relationship Id="rId1" Type="http://schemas.openxmlformats.org/officeDocument/2006/relationships/tags" Target="../tags/tag1453.xml"/><Relationship Id="rId6" Type="http://schemas.openxmlformats.org/officeDocument/2006/relationships/tags" Target="../tags/tag1458.xml"/><Relationship Id="rId212" Type="http://schemas.openxmlformats.org/officeDocument/2006/relationships/tags" Target="../tags/tag1664.xml"/><Relationship Id="rId23" Type="http://schemas.openxmlformats.org/officeDocument/2006/relationships/tags" Target="../tags/tag1475.xml"/><Relationship Id="rId28" Type="http://schemas.openxmlformats.org/officeDocument/2006/relationships/tags" Target="../tags/tag1480.xml"/><Relationship Id="rId49" Type="http://schemas.openxmlformats.org/officeDocument/2006/relationships/tags" Target="../tags/tag1501.xml"/><Relationship Id="rId114" Type="http://schemas.openxmlformats.org/officeDocument/2006/relationships/tags" Target="../tags/tag1566.xml"/><Relationship Id="rId119" Type="http://schemas.openxmlformats.org/officeDocument/2006/relationships/tags" Target="../tags/tag1571.xml"/><Relationship Id="rId44" Type="http://schemas.openxmlformats.org/officeDocument/2006/relationships/tags" Target="../tags/tag1496.xml"/><Relationship Id="rId60" Type="http://schemas.openxmlformats.org/officeDocument/2006/relationships/tags" Target="../tags/tag1512.xml"/><Relationship Id="rId65" Type="http://schemas.openxmlformats.org/officeDocument/2006/relationships/tags" Target="../tags/tag1517.xml"/><Relationship Id="rId81" Type="http://schemas.openxmlformats.org/officeDocument/2006/relationships/tags" Target="../tags/tag1533.xml"/><Relationship Id="rId86" Type="http://schemas.openxmlformats.org/officeDocument/2006/relationships/tags" Target="../tags/tag1538.xml"/><Relationship Id="rId130" Type="http://schemas.openxmlformats.org/officeDocument/2006/relationships/tags" Target="../tags/tag1582.xml"/><Relationship Id="rId135" Type="http://schemas.openxmlformats.org/officeDocument/2006/relationships/tags" Target="../tags/tag1587.xml"/><Relationship Id="rId151" Type="http://schemas.openxmlformats.org/officeDocument/2006/relationships/tags" Target="../tags/tag1603.xml"/><Relationship Id="rId156" Type="http://schemas.openxmlformats.org/officeDocument/2006/relationships/tags" Target="../tags/tag1608.xml"/><Relationship Id="rId177" Type="http://schemas.openxmlformats.org/officeDocument/2006/relationships/tags" Target="../tags/tag1629.xml"/><Relationship Id="rId198" Type="http://schemas.openxmlformats.org/officeDocument/2006/relationships/tags" Target="../tags/tag1650.xml"/><Relationship Id="rId172" Type="http://schemas.openxmlformats.org/officeDocument/2006/relationships/tags" Target="../tags/tag1624.xml"/><Relationship Id="rId193" Type="http://schemas.openxmlformats.org/officeDocument/2006/relationships/tags" Target="../tags/tag1645.xml"/><Relationship Id="rId202" Type="http://schemas.openxmlformats.org/officeDocument/2006/relationships/tags" Target="../tags/tag1654.xml"/><Relationship Id="rId207" Type="http://schemas.openxmlformats.org/officeDocument/2006/relationships/tags" Target="../tags/tag1659.xml"/><Relationship Id="rId223" Type="http://schemas.openxmlformats.org/officeDocument/2006/relationships/tags" Target="../tags/tag1675.xml"/><Relationship Id="rId228" Type="http://schemas.openxmlformats.org/officeDocument/2006/relationships/tags" Target="../tags/tag1680.xml"/><Relationship Id="rId13" Type="http://schemas.openxmlformats.org/officeDocument/2006/relationships/tags" Target="../tags/tag1465.xml"/><Relationship Id="rId18" Type="http://schemas.openxmlformats.org/officeDocument/2006/relationships/tags" Target="../tags/tag1470.xml"/><Relationship Id="rId39" Type="http://schemas.openxmlformats.org/officeDocument/2006/relationships/tags" Target="../tags/tag1491.xml"/><Relationship Id="rId109" Type="http://schemas.openxmlformats.org/officeDocument/2006/relationships/tags" Target="../tags/tag1561.xml"/><Relationship Id="rId34" Type="http://schemas.openxmlformats.org/officeDocument/2006/relationships/tags" Target="../tags/tag1486.xml"/><Relationship Id="rId50" Type="http://schemas.openxmlformats.org/officeDocument/2006/relationships/tags" Target="../tags/tag1502.xml"/><Relationship Id="rId55" Type="http://schemas.openxmlformats.org/officeDocument/2006/relationships/tags" Target="../tags/tag1507.xml"/><Relationship Id="rId76" Type="http://schemas.openxmlformats.org/officeDocument/2006/relationships/tags" Target="../tags/tag1528.xml"/><Relationship Id="rId97" Type="http://schemas.openxmlformats.org/officeDocument/2006/relationships/tags" Target="../tags/tag1549.xml"/><Relationship Id="rId104" Type="http://schemas.openxmlformats.org/officeDocument/2006/relationships/tags" Target="../tags/tag1556.xml"/><Relationship Id="rId120" Type="http://schemas.openxmlformats.org/officeDocument/2006/relationships/tags" Target="../tags/tag1572.xml"/><Relationship Id="rId125" Type="http://schemas.openxmlformats.org/officeDocument/2006/relationships/tags" Target="../tags/tag1577.xml"/><Relationship Id="rId141" Type="http://schemas.openxmlformats.org/officeDocument/2006/relationships/tags" Target="../tags/tag1593.xml"/><Relationship Id="rId146" Type="http://schemas.openxmlformats.org/officeDocument/2006/relationships/tags" Target="../tags/tag1598.xml"/><Relationship Id="rId167" Type="http://schemas.openxmlformats.org/officeDocument/2006/relationships/tags" Target="../tags/tag1619.xml"/><Relationship Id="rId188" Type="http://schemas.openxmlformats.org/officeDocument/2006/relationships/tags" Target="../tags/tag1640.xml"/><Relationship Id="rId7" Type="http://schemas.openxmlformats.org/officeDocument/2006/relationships/tags" Target="../tags/tag1459.xml"/><Relationship Id="rId71" Type="http://schemas.openxmlformats.org/officeDocument/2006/relationships/tags" Target="../tags/tag1523.xml"/><Relationship Id="rId92" Type="http://schemas.openxmlformats.org/officeDocument/2006/relationships/tags" Target="../tags/tag1544.xml"/><Relationship Id="rId162" Type="http://schemas.openxmlformats.org/officeDocument/2006/relationships/tags" Target="../tags/tag1614.xml"/><Relationship Id="rId183" Type="http://schemas.openxmlformats.org/officeDocument/2006/relationships/tags" Target="../tags/tag1635.xml"/><Relationship Id="rId213" Type="http://schemas.openxmlformats.org/officeDocument/2006/relationships/tags" Target="../tags/tag1665.xml"/><Relationship Id="rId218" Type="http://schemas.openxmlformats.org/officeDocument/2006/relationships/tags" Target="../tags/tag1670.xml"/><Relationship Id="rId2" Type="http://schemas.openxmlformats.org/officeDocument/2006/relationships/tags" Target="../tags/tag1454.xml"/><Relationship Id="rId29" Type="http://schemas.openxmlformats.org/officeDocument/2006/relationships/tags" Target="../tags/tag1481.xml"/><Relationship Id="rId24" Type="http://schemas.openxmlformats.org/officeDocument/2006/relationships/tags" Target="../tags/tag1476.xml"/><Relationship Id="rId40" Type="http://schemas.openxmlformats.org/officeDocument/2006/relationships/tags" Target="../tags/tag1492.xml"/><Relationship Id="rId45" Type="http://schemas.openxmlformats.org/officeDocument/2006/relationships/tags" Target="../tags/tag1497.xml"/><Relationship Id="rId66" Type="http://schemas.openxmlformats.org/officeDocument/2006/relationships/tags" Target="../tags/tag1518.xml"/><Relationship Id="rId87" Type="http://schemas.openxmlformats.org/officeDocument/2006/relationships/tags" Target="../tags/tag1539.xml"/><Relationship Id="rId110" Type="http://schemas.openxmlformats.org/officeDocument/2006/relationships/tags" Target="../tags/tag1562.xml"/><Relationship Id="rId115" Type="http://schemas.openxmlformats.org/officeDocument/2006/relationships/tags" Target="../tags/tag1567.xml"/><Relationship Id="rId131" Type="http://schemas.openxmlformats.org/officeDocument/2006/relationships/tags" Target="../tags/tag1583.xml"/><Relationship Id="rId136" Type="http://schemas.openxmlformats.org/officeDocument/2006/relationships/tags" Target="../tags/tag1588.xml"/><Relationship Id="rId157" Type="http://schemas.openxmlformats.org/officeDocument/2006/relationships/tags" Target="../tags/tag1609.xml"/><Relationship Id="rId178" Type="http://schemas.openxmlformats.org/officeDocument/2006/relationships/tags" Target="../tags/tag1630.xml"/><Relationship Id="rId61" Type="http://schemas.openxmlformats.org/officeDocument/2006/relationships/tags" Target="../tags/tag1513.xml"/><Relationship Id="rId82" Type="http://schemas.openxmlformats.org/officeDocument/2006/relationships/tags" Target="../tags/tag1534.xml"/><Relationship Id="rId152" Type="http://schemas.openxmlformats.org/officeDocument/2006/relationships/tags" Target="../tags/tag1604.xml"/><Relationship Id="rId173" Type="http://schemas.openxmlformats.org/officeDocument/2006/relationships/tags" Target="../tags/tag1625.xml"/><Relationship Id="rId194" Type="http://schemas.openxmlformats.org/officeDocument/2006/relationships/tags" Target="../tags/tag1646.xml"/><Relationship Id="rId199" Type="http://schemas.openxmlformats.org/officeDocument/2006/relationships/tags" Target="../tags/tag1651.xml"/><Relationship Id="rId203" Type="http://schemas.openxmlformats.org/officeDocument/2006/relationships/tags" Target="../tags/tag1655.xml"/><Relationship Id="rId208" Type="http://schemas.openxmlformats.org/officeDocument/2006/relationships/tags" Target="../tags/tag1660.xml"/><Relationship Id="rId229" Type="http://schemas.openxmlformats.org/officeDocument/2006/relationships/tags" Target="../tags/tag1681.xml"/><Relationship Id="rId19" Type="http://schemas.openxmlformats.org/officeDocument/2006/relationships/tags" Target="../tags/tag1471.xml"/><Relationship Id="rId224" Type="http://schemas.openxmlformats.org/officeDocument/2006/relationships/tags" Target="../tags/tag1676.xml"/><Relationship Id="rId14" Type="http://schemas.openxmlformats.org/officeDocument/2006/relationships/tags" Target="../tags/tag1466.xml"/><Relationship Id="rId30" Type="http://schemas.openxmlformats.org/officeDocument/2006/relationships/tags" Target="../tags/tag1482.xml"/><Relationship Id="rId35" Type="http://schemas.openxmlformats.org/officeDocument/2006/relationships/tags" Target="../tags/tag1487.xml"/><Relationship Id="rId56" Type="http://schemas.openxmlformats.org/officeDocument/2006/relationships/tags" Target="../tags/tag1508.xml"/><Relationship Id="rId77" Type="http://schemas.openxmlformats.org/officeDocument/2006/relationships/tags" Target="../tags/tag1529.xml"/><Relationship Id="rId100" Type="http://schemas.openxmlformats.org/officeDocument/2006/relationships/tags" Target="../tags/tag1552.xml"/><Relationship Id="rId105" Type="http://schemas.openxmlformats.org/officeDocument/2006/relationships/tags" Target="../tags/tag1557.xml"/><Relationship Id="rId126" Type="http://schemas.openxmlformats.org/officeDocument/2006/relationships/tags" Target="../tags/tag1578.xml"/><Relationship Id="rId147" Type="http://schemas.openxmlformats.org/officeDocument/2006/relationships/tags" Target="../tags/tag1599.xml"/><Relationship Id="rId168" Type="http://schemas.openxmlformats.org/officeDocument/2006/relationships/tags" Target="../tags/tag1620.xml"/><Relationship Id="rId8" Type="http://schemas.openxmlformats.org/officeDocument/2006/relationships/tags" Target="../tags/tag1460.xml"/><Relationship Id="rId51" Type="http://schemas.openxmlformats.org/officeDocument/2006/relationships/tags" Target="../tags/tag1503.xml"/><Relationship Id="rId72" Type="http://schemas.openxmlformats.org/officeDocument/2006/relationships/tags" Target="../tags/tag1524.xml"/><Relationship Id="rId93" Type="http://schemas.openxmlformats.org/officeDocument/2006/relationships/tags" Target="../tags/tag1545.xml"/><Relationship Id="rId98" Type="http://schemas.openxmlformats.org/officeDocument/2006/relationships/tags" Target="../tags/tag1550.xml"/><Relationship Id="rId121" Type="http://schemas.openxmlformats.org/officeDocument/2006/relationships/tags" Target="../tags/tag1573.xml"/><Relationship Id="rId142" Type="http://schemas.openxmlformats.org/officeDocument/2006/relationships/tags" Target="../tags/tag1594.xml"/><Relationship Id="rId163" Type="http://schemas.openxmlformats.org/officeDocument/2006/relationships/tags" Target="../tags/tag1615.xml"/><Relationship Id="rId184" Type="http://schemas.openxmlformats.org/officeDocument/2006/relationships/tags" Target="../tags/tag1636.xml"/><Relationship Id="rId189" Type="http://schemas.openxmlformats.org/officeDocument/2006/relationships/tags" Target="../tags/tag1641.xml"/><Relationship Id="rId219" Type="http://schemas.openxmlformats.org/officeDocument/2006/relationships/tags" Target="../tags/tag1671.xml"/><Relationship Id="rId3" Type="http://schemas.openxmlformats.org/officeDocument/2006/relationships/tags" Target="../tags/tag1455.xml"/><Relationship Id="rId214" Type="http://schemas.openxmlformats.org/officeDocument/2006/relationships/tags" Target="../tags/tag1666.xml"/><Relationship Id="rId230" Type="http://schemas.openxmlformats.org/officeDocument/2006/relationships/tags" Target="../tags/tag1682.xml"/><Relationship Id="rId25" Type="http://schemas.openxmlformats.org/officeDocument/2006/relationships/tags" Target="../tags/tag1477.xml"/><Relationship Id="rId46" Type="http://schemas.openxmlformats.org/officeDocument/2006/relationships/tags" Target="../tags/tag1498.xml"/><Relationship Id="rId67" Type="http://schemas.openxmlformats.org/officeDocument/2006/relationships/tags" Target="../tags/tag1519.xml"/><Relationship Id="rId116" Type="http://schemas.openxmlformats.org/officeDocument/2006/relationships/tags" Target="../tags/tag1568.xml"/><Relationship Id="rId137" Type="http://schemas.openxmlformats.org/officeDocument/2006/relationships/tags" Target="../tags/tag1589.xml"/><Relationship Id="rId158" Type="http://schemas.openxmlformats.org/officeDocument/2006/relationships/tags" Target="../tags/tag1610.xml"/><Relationship Id="rId20" Type="http://schemas.openxmlformats.org/officeDocument/2006/relationships/tags" Target="../tags/tag1472.xml"/><Relationship Id="rId41" Type="http://schemas.openxmlformats.org/officeDocument/2006/relationships/tags" Target="../tags/tag1493.xml"/><Relationship Id="rId62" Type="http://schemas.openxmlformats.org/officeDocument/2006/relationships/tags" Target="../tags/tag1514.xml"/><Relationship Id="rId83" Type="http://schemas.openxmlformats.org/officeDocument/2006/relationships/tags" Target="../tags/tag1535.xml"/><Relationship Id="rId88" Type="http://schemas.openxmlformats.org/officeDocument/2006/relationships/tags" Target="../tags/tag1540.xml"/><Relationship Id="rId111" Type="http://schemas.openxmlformats.org/officeDocument/2006/relationships/tags" Target="../tags/tag1563.xml"/><Relationship Id="rId132" Type="http://schemas.openxmlformats.org/officeDocument/2006/relationships/tags" Target="../tags/tag1584.xml"/><Relationship Id="rId153" Type="http://schemas.openxmlformats.org/officeDocument/2006/relationships/tags" Target="../tags/tag1605.xml"/><Relationship Id="rId174" Type="http://schemas.openxmlformats.org/officeDocument/2006/relationships/tags" Target="../tags/tag1626.xml"/><Relationship Id="rId179" Type="http://schemas.openxmlformats.org/officeDocument/2006/relationships/tags" Target="../tags/tag1631.xml"/><Relationship Id="rId195" Type="http://schemas.openxmlformats.org/officeDocument/2006/relationships/tags" Target="../tags/tag1647.xml"/><Relationship Id="rId209" Type="http://schemas.openxmlformats.org/officeDocument/2006/relationships/tags" Target="../tags/tag1661.xml"/><Relationship Id="rId190" Type="http://schemas.openxmlformats.org/officeDocument/2006/relationships/tags" Target="../tags/tag1642.xml"/><Relationship Id="rId204" Type="http://schemas.openxmlformats.org/officeDocument/2006/relationships/tags" Target="../tags/tag1656.xml"/><Relationship Id="rId220" Type="http://schemas.openxmlformats.org/officeDocument/2006/relationships/tags" Target="../tags/tag1672.xml"/><Relationship Id="rId225" Type="http://schemas.openxmlformats.org/officeDocument/2006/relationships/tags" Target="../tags/tag1677.xml"/><Relationship Id="rId15" Type="http://schemas.openxmlformats.org/officeDocument/2006/relationships/tags" Target="../tags/tag1467.xml"/><Relationship Id="rId36" Type="http://schemas.openxmlformats.org/officeDocument/2006/relationships/tags" Target="../tags/tag1488.xml"/><Relationship Id="rId57" Type="http://schemas.openxmlformats.org/officeDocument/2006/relationships/tags" Target="../tags/tag1509.xml"/><Relationship Id="rId106" Type="http://schemas.openxmlformats.org/officeDocument/2006/relationships/tags" Target="../tags/tag1558.xml"/><Relationship Id="rId127" Type="http://schemas.openxmlformats.org/officeDocument/2006/relationships/tags" Target="../tags/tag1579.xml"/><Relationship Id="rId10" Type="http://schemas.openxmlformats.org/officeDocument/2006/relationships/tags" Target="../tags/tag1462.xml"/><Relationship Id="rId31" Type="http://schemas.openxmlformats.org/officeDocument/2006/relationships/tags" Target="../tags/tag1483.xml"/><Relationship Id="rId52" Type="http://schemas.openxmlformats.org/officeDocument/2006/relationships/tags" Target="../tags/tag1504.xml"/><Relationship Id="rId73" Type="http://schemas.openxmlformats.org/officeDocument/2006/relationships/tags" Target="../tags/tag1525.xml"/><Relationship Id="rId78" Type="http://schemas.openxmlformats.org/officeDocument/2006/relationships/tags" Target="../tags/tag1530.xml"/><Relationship Id="rId94" Type="http://schemas.openxmlformats.org/officeDocument/2006/relationships/tags" Target="../tags/tag1546.xml"/><Relationship Id="rId99" Type="http://schemas.openxmlformats.org/officeDocument/2006/relationships/tags" Target="../tags/tag1551.xml"/><Relationship Id="rId101" Type="http://schemas.openxmlformats.org/officeDocument/2006/relationships/tags" Target="../tags/tag1553.xml"/><Relationship Id="rId122" Type="http://schemas.openxmlformats.org/officeDocument/2006/relationships/tags" Target="../tags/tag1574.xml"/><Relationship Id="rId143" Type="http://schemas.openxmlformats.org/officeDocument/2006/relationships/tags" Target="../tags/tag1595.xml"/><Relationship Id="rId148" Type="http://schemas.openxmlformats.org/officeDocument/2006/relationships/tags" Target="../tags/tag1600.xml"/><Relationship Id="rId164" Type="http://schemas.openxmlformats.org/officeDocument/2006/relationships/tags" Target="../tags/tag1616.xml"/><Relationship Id="rId169" Type="http://schemas.openxmlformats.org/officeDocument/2006/relationships/tags" Target="../tags/tag1621.xml"/><Relationship Id="rId185" Type="http://schemas.openxmlformats.org/officeDocument/2006/relationships/tags" Target="../tags/tag1637.xml"/><Relationship Id="rId4" Type="http://schemas.openxmlformats.org/officeDocument/2006/relationships/tags" Target="../tags/tag1456.xml"/><Relationship Id="rId9" Type="http://schemas.openxmlformats.org/officeDocument/2006/relationships/tags" Target="../tags/tag1461.xml"/><Relationship Id="rId180" Type="http://schemas.openxmlformats.org/officeDocument/2006/relationships/tags" Target="../tags/tag1632.xml"/><Relationship Id="rId210" Type="http://schemas.openxmlformats.org/officeDocument/2006/relationships/tags" Target="../tags/tag1662.xml"/><Relationship Id="rId215" Type="http://schemas.openxmlformats.org/officeDocument/2006/relationships/tags" Target="../tags/tag1667.xml"/><Relationship Id="rId26" Type="http://schemas.openxmlformats.org/officeDocument/2006/relationships/tags" Target="../tags/tag1478.xml"/><Relationship Id="rId231" Type="http://schemas.openxmlformats.org/officeDocument/2006/relationships/slideLayout" Target="../slideLayouts/slideLayout2.xml"/><Relationship Id="rId47" Type="http://schemas.openxmlformats.org/officeDocument/2006/relationships/tags" Target="../tags/tag1499.xml"/><Relationship Id="rId68" Type="http://schemas.openxmlformats.org/officeDocument/2006/relationships/tags" Target="../tags/tag1520.xml"/><Relationship Id="rId89" Type="http://schemas.openxmlformats.org/officeDocument/2006/relationships/tags" Target="../tags/tag1541.xml"/><Relationship Id="rId112" Type="http://schemas.openxmlformats.org/officeDocument/2006/relationships/tags" Target="../tags/tag1564.xml"/><Relationship Id="rId133" Type="http://schemas.openxmlformats.org/officeDocument/2006/relationships/tags" Target="../tags/tag1585.xml"/><Relationship Id="rId154" Type="http://schemas.openxmlformats.org/officeDocument/2006/relationships/tags" Target="../tags/tag1606.xml"/><Relationship Id="rId175" Type="http://schemas.openxmlformats.org/officeDocument/2006/relationships/tags" Target="../tags/tag1627.xml"/><Relationship Id="rId196" Type="http://schemas.openxmlformats.org/officeDocument/2006/relationships/tags" Target="../tags/tag1648.xml"/><Relationship Id="rId200" Type="http://schemas.openxmlformats.org/officeDocument/2006/relationships/tags" Target="../tags/tag1652.xml"/><Relationship Id="rId16" Type="http://schemas.openxmlformats.org/officeDocument/2006/relationships/tags" Target="../tags/tag1468.xml"/><Relationship Id="rId221" Type="http://schemas.openxmlformats.org/officeDocument/2006/relationships/tags" Target="../tags/tag1673.xml"/><Relationship Id="rId37" Type="http://schemas.openxmlformats.org/officeDocument/2006/relationships/tags" Target="../tags/tag1489.xml"/><Relationship Id="rId58" Type="http://schemas.openxmlformats.org/officeDocument/2006/relationships/tags" Target="../tags/tag1510.xml"/><Relationship Id="rId79" Type="http://schemas.openxmlformats.org/officeDocument/2006/relationships/tags" Target="../tags/tag1531.xml"/><Relationship Id="rId102" Type="http://schemas.openxmlformats.org/officeDocument/2006/relationships/tags" Target="../tags/tag1554.xml"/><Relationship Id="rId123" Type="http://schemas.openxmlformats.org/officeDocument/2006/relationships/tags" Target="../tags/tag1575.xml"/><Relationship Id="rId144" Type="http://schemas.openxmlformats.org/officeDocument/2006/relationships/tags" Target="../tags/tag1596.xml"/><Relationship Id="rId90" Type="http://schemas.openxmlformats.org/officeDocument/2006/relationships/tags" Target="../tags/tag1542.xml"/><Relationship Id="rId165" Type="http://schemas.openxmlformats.org/officeDocument/2006/relationships/tags" Target="../tags/tag1617.xml"/><Relationship Id="rId186" Type="http://schemas.openxmlformats.org/officeDocument/2006/relationships/tags" Target="../tags/tag1638.xml"/><Relationship Id="rId211" Type="http://schemas.openxmlformats.org/officeDocument/2006/relationships/tags" Target="../tags/tag1663.xml"/><Relationship Id="rId23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799.xml"/><Relationship Id="rId21" Type="http://schemas.openxmlformats.org/officeDocument/2006/relationships/tags" Target="../tags/tag1703.xml"/><Relationship Id="rId42" Type="http://schemas.openxmlformats.org/officeDocument/2006/relationships/tags" Target="../tags/tag1724.xml"/><Relationship Id="rId63" Type="http://schemas.openxmlformats.org/officeDocument/2006/relationships/tags" Target="../tags/tag1745.xml"/><Relationship Id="rId84" Type="http://schemas.openxmlformats.org/officeDocument/2006/relationships/tags" Target="../tags/tag1766.xml"/><Relationship Id="rId138" Type="http://schemas.openxmlformats.org/officeDocument/2006/relationships/tags" Target="../tags/tag1820.xml"/><Relationship Id="rId159" Type="http://schemas.openxmlformats.org/officeDocument/2006/relationships/tags" Target="../tags/tag1841.xml"/><Relationship Id="rId170" Type="http://schemas.openxmlformats.org/officeDocument/2006/relationships/tags" Target="../tags/tag1852.xml"/><Relationship Id="rId191" Type="http://schemas.openxmlformats.org/officeDocument/2006/relationships/tags" Target="../tags/tag1873.xml"/><Relationship Id="rId205" Type="http://schemas.openxmlformats.org/officeDocument/2006/relationships/tags" Target="../tags/tag1887.xml"/><Relationship Id="rId226" Type="http://schemas.openxmlformats.org/officeDocument/2006/relationships/tags" Target="../tags/tag1908.xml"/><Relationship Id="rId107" Type="http://schemas.openxmlformats.org/officeDocument/2006/relationships/tags" Target="../tags/tag1789.xml"/><Relationship Id="rId11" Type="http://schemas.openxmlformats.org/officeDocument/2006/relationships/tags" Target="../tags/tag1693.xml"/><Relationship Id="rId32" Type="http://schemas.openxmlformats.org/officeDocument/2006/relationships/tags" Target="../tags/tag1714.xml"/><Relationship Id="rId53" Type="http://schemas.openxmlformats.org/officeDocument/2006/relationships/tags" Target="../tags/tag1735.xml"/><Relationship Id="rId74" Type="http://schemas.openxmlformats.org/officeDocument/2006/relationships/tags" Target="../tags/tag1756.xml"/><Relationship Id="rId128" Type="http://schemas.openxmlformats.org/officeDocument/2006/relationships/tags" Target="../tags/tag1810.xml"/><Relationship Id="rId149" Type="http://schemas.openxmlformats.org/officeDocument/2006/relationships/tags" Target="../tags/tag1831.xml"/><Relationship Id="rId5" Type="http://schemas.openxmlformats.org/officeDocument/2006/relationships/tags" Target="../tags/tag1687.xml"/><Relationship Id="rId95" Type="http://schemas.openxmlformats.org/officeDocument/2006/relationships/tags" Target="../tags/tag1777.xml"/><Relationship Id="rId160" Type="http://schemas.openxmlformats.org/officeDocument/2006/relationships/tags" Target="../tags/tag1842.xml"/><Relationship Id="rId181" Type="http://schemas.openxmlformats.org/officeDocument/2006/relationships/tags" Target="../tags/tag1863.xml"/><Relationship Id="rId216" Type="http://schemas.openxmlformats.org/officeDocument/2006/relationships/tags" Target="../tags/tag1898.xml"/><Relationship Id="rId22" Type="http://schemas.openxmlformats.org/officeDocument/2006/relationships/tags" Target="../tags/tag1704.xml"/><Relationship Id="rId27" Type="http://schemas.openxmlformats.org/officeDocument/2006/relationships/tags" Target="../tags/tag1709.xml"/><Relationship Id="rId43" Type="http://schemas.openxmlformats.org/officeDocument/2006/relationships/tags" Target="../tags/tag1725.xml"/><Relationship Id="rId48" Type="http://schemas.openxmlformats.org/officeDocument/2006/relationships/tags" Target="../tags/tag1730.xml"/><Relationship Id="rId64" Type="http://schemas.openxmlformats.org/officeDocument/2006/relationships/tags" Target="../tags/tag1746.xml"/><Relationship Id="rId69" Type="http://schemas.openxmlformats.org/officeDocument/2006/relationships/tags" Target="../tags/tag1751.xml"/><Relationship Id="rId113" Type="http://schemas.openxmlformats.org/officeDocument/2006/relationships/tags" Target="../tags/tag1795.xml"/><Relationship Id="rId118" Type="http://schemas.openxmlformats.org/officeDocument/2006/relationships/tags" Target="../tags/tag1800.xml"/><Relationship Id="rId134" Type="http://schemas.openxmlformats.org/officeDocument/2006/relationships/tags" Target="../tags/tag1816.xml"/><Relationship Id="rId139" Type="http://schemas.openxmlformats.org/officeDocument/2006/relationships/tags" Target="../tags/tag1821.xml"/><Relationship Id="rId80" Type="http://schemas.openxmlformats.org/officeDocument/2006/relationships/tags" Target="../tags/tag1762.xml"/><Relationship Id="rId85" Type="http://schemas.openxmlformats.org/officeDocument/2006/relationships/tags" Target="../tags/tag1767.xml"/><Relationship Id="rId150" Type="http://schemas.openxmlformats.org/officeDocument/2006/relationships/tags" Target="../tags/tag1832.xml"/><Relationship Id="rId155" Type="http://schemas.openxmlformats.org/officeDocument/2006/relationships/tags" Target="../tags/tag1837.xml"/><Relationship Id="rId171" Type="http://schemas.openxmlformats.org/officeDocument/2006/relationships/tags" Target="../tags/tag1853.xml"/><Relationship Id="rId176" Type="http://schemas.openxmlformats.org/officeDocument/2006/relationships/tags" Target="../tags/tag1858.xml"/><Relationship Id="rId192" Type="http://schemas.openxmlformats.org/officeDocument/2006/relationships/tags" Target="../tags/tag1874.xml"/><Relationship Id="rId197" Type="http://schemas.openxmlformats.org/officeDocument/2006/relationships/tags" Target="../tags/tag1879.xml"/><Relationship Id="rId206" Type="http://schemas.openxmlformats.org/officeDocument/2006/relationships/tags" Target="../tags/tag1888.xml"/><Relationship Id="rId227" Type="http://schemas.openxmlformats.org/officeDocument/2006/relationships/tags" Target="../tags/tag1909.xml"/><Relationship Id="rId201" Type="http://schemas.openxmlformats.org/officeDocument/2006/relationships/tags" Target="../tags/tag1883.xml"/><Relationship Id="rId222" Type="http://schemas.openxmlformats.org/officeDocument/2006/relationships/tags" Target="../tags/tag1904.xml"/><Relationship Id="rId12" Type="http://schemas.openxmlformats.org/officeDocument/2006/relationships/tags" Target="../tags/tag1694.xml"/><Relationship Id="rId17" Type="http://schemas.openxmlformats.org/officeDocument/2006/relationships/tags" Target="../tags/tag1699.xml"/><Relationship Id="rId33" Type="http://schemas.openxmlformats.org/officeDocument/2006/relationships/tags" Target="../tags/tag1715.xml"/><Relationship Id="rId38" Type="http://schemas.openxmlformats.org/officeDocument/2006/relationships/tags" Target="../tags/tag1720.xml"/><Relationship Id="rId59" Type="http://schemas.openxmlformats.org/officeDocument/2006/relationships/tags" Target="../tags/tag1741.xml"/><Relationship Id="rId103" Type="http://schemas.openxmlformats.org/officeDocument/2006/relationships/tags" Target="../tags/tag1785.xml"/><Relationship Id="rId108" Type="http://schemas.openxmlformats.org/officeDocument/2006/relationships/tags" Target="../tags/tag1790.xml"/><Relationship Id="rId124" Type="http://schemas.openxmlformats.org/officeDocument/2006/relationships/tags" Target="../tags/tag1806.xml"/><Relationship Id="rId129" Type="http://schemas.openxmlformats.org/officeDocument/2006/relationships/tags" Target="../tags/tag1811.xml"/><Relationship Id="rId54" Type="http://schemas.openxmlformats.org/officeDocument/2006/relationships/tags" Target="../tags/tag1736.xml"/><Relationship Id="rId70" Type="http://schemas.openxmlformats.org/officeDocument/2006/relationships/tags" Target="../tags/tag1752.xml"/><Relationship Id="rId75" Type="http://schemas.openxmlformats.org/officeDocument/2006/relationships/tags" Target="../tags/tag1757.xml"/><Relationship Id="rId91" Type="http://schemas.openxmlformats.org/officeDocument/2006/relationships/tags" Target="../tags/tag1773.xml"/><Relationship Id="rId96" Type="http://schemas.openxmlformats.org/officeDocument/2006/relationships/tags" Target="../tags/tag1778.xml"/><Relationship Id="rId140" Type="http://schemas.openxmlformats.org/officeDocument/2006/relationships/tags" Target="../tags/tag1822.xml"/><Relationship Id="rId145" Type="http://schemas.openxmlformats.org/officeDocument/2006/relationships/tags" Target="../tags/tag1827.xml"/><Relationship Id="rId161" Type="http://schemas.openxmlformats.org/officeDocument/2006/relationships/tags" Target="../tags/tag1843.xml"/><Relationship Id="rId166" Type="http://schemas.openxmlformats.org/officeDocument/2006/relationships/tags" Target="../tags/tag1848.xml"/><Relationship Id="rId182" Type="http://schemas.openxmlformats.org/officeDocument/2006/relationships/tags" Target="../tags/tag1864.xml"/><Relationship Id="rId187" Type="http://schemas.openxmlformats.org/officeDocument/2006/relationships/tags" Target="../tags/tag1869.xml"/><Relationship Id="rId217" Type="http://schemas.openxmlformats.org/officeDocument/2006/relationships/tags" Target="../tags/tag1899.xml"/><Relationship Id="rId1" Type="http://schemas.openxmlformats.org/officeDocument/2006/relationships/tags" Target="../tags/tag1683.xml"/><Relationship Id="rId6" Type="http://schemas.openxmlformats.org/officeDocument/2006/relationships/tags" Target="../tags/tag1688.xml"/><Relationship Id="rId212" Type="http://schemas.openxmlformats.org/officeDocument/2006/relationships/tags" Target="../tags/tag1894.xml"/><Relationship Id="rId233" Type="http://schemas.openxmlformats.org/officeDocument/2006/relationships/notesSlide" Target="../notesSlides/notesSlide11.xml"/><Relationship Id="rId23" Type="http://schemas.openxmlformats.org/officeDocument/2006/relationships/tags" Target="../tags/tag1705.xml"/><Relationship Id="rId28" Type="http://schemas.openxmlformats.org/officeDocument/2006/relationships/tags" Target="../tags/tag1710.xml"/><Relationship Id="rId49" Type="http://schemas.openxmlformats.org/officeDocument/2006/relationships/tags" Target="../tags/tag1731.xml"/><Relationship Id="rId114" Type="http://schemas.openxmlformats.org/officeDocument/2006/relationships/tags" Target="../tags/tag1796.xml"/><Relationship Id="rId119" Type="http://schemas.openxmlformats.org/officeDocument/2006/relationships/tags" Target="../tags/tag1801.xml"/><Relationship Id="rId44" Type="http://schemas.openxmlformats.org/officeDocument/2006/relationships/tags" Target="../tags/tag1726.xml"/><Relationship Id="rId60" Type="http://schemas.openxmlformats.org/officeDocument/2006/relationships/tags" Target="../tags/tag1742.xml"/><Relationship Id="rId65" Type="http://schemas.openxmlformats.org/officeDocument/2006/relationships/tags" Target="../tags/tag1747.xml"/><Relationship Id="rId81" Type="http://schemas.openxmlformats.org/officeDocument/2006/relationships/tags" Target="../tags/tag1763.xml"/><Relationship Id="rId86" Type="http://schemas.openxmlformats.org/officeDocument/2006/relationships/tags" Target="../tags/tag1768.xml"/><Relationship Id="rId130" Type="http://schemas.openxmlformats.org/officeDocument/2006/relationships/tags" Target="../tags/tag1812.xml"/><Relationship Id="rId135" Type="http://schemas.openxmlformats.org/officeDocument/2006/relationships/tags" Target="../tags/tag1817.xml"/><Relationship Id="rId151" Type="http://schemas.openxmlformats.org/officeDocument/2006/relationships/tags" Target="../tags/tag1833.xml"/><Relationship Id="rId156" Type="http://schemas.openxmlformats.org/officeDocument/2006/relationships/tags" Target="../tags/tag1838.xml"/><Relationship Id="rId177" Type="http://schemas.openxmlformats.org/officeDocument/2006/relationships/tags" Target="../tags/tag1859.xml"/><Relationship Id="rId198" Type="http://schemas.openxmlformats.org/officeDocument/2006/relationships/tags" Target="../tags/tag1880.xml"/><Relationship Id="rId172" Type="http://schemas.openxmlformats.org/officeDocument/2006/relationships/tags" Target="../tags/tag1854.xml"/><Relationship Id="rId193" Type="http://schemas.openxmlformats.org/officeDocument/2006/relationships/tags" Target="../tags/tag1875.xml"/><Relationship Id="rId202" Type="http://schemas.openxmlformats.org/officeDocument/2006/relationships/tags" Target="../tags/tag1884.xml"/><Relationship Id="rId207" Type="http://schemas.openxmlformats.org/officeDocument/2006/relationships/tags" Target="../tags/tag1889.xml"/><Relationship Id="rId223" Type="http://schemas.openxmlformats.org/officeDocument/2006/relationships/tags" Target="../tags/tag1905.xml"/><Relationship Id="rId228" Type="http://schemas.openxmlformats.org/officeDocument/2006/relationships/tags" Target="../tags/tag1910.xml"/><Relationship Id="rId13" Type="http://schemas.openxmlformats.org/officeDocument/2006/relationships/tags" Target="../tags/tag1695.xml"/><Relationship Id="rId18" Type="http://schemas.openxmlformats.org/officeDocument/2006/relationships/tags" Target="../tags/tag1700.xml"/><Relationship Id="rId39" Type="http://schemas.openxmlformats.org/officeDocument/2006/relationships/tags" Target="../tags/tag1721.xml"/><Relationship Id="rId109" Type="http://schemas.openxmlformats.org/officeDocument/2006/relationships/tags" Target="../tags/tag1791.xml"/><Relationship Id="rId34" Type="http://schemas.openxmlformats.org/officeDocument/2006/relationships/tags" Target="../tags/tag1716.xml"/><Relationship Id="rId50" Type="http://schemas.openxmlformats.org/officeDocument/2006/relationships/tags" Target="../tags/tag1732.xml"/><Relationship Id="rId55" Type="http://schemas.openxmlformats.org/officeDocument/2006/relationships/tags" Target="../tags/tag1737.xml"/><Relationship Id="rId76" Type="http://schemas.openxmlformats.org/officeDocument/2006/relationships/tags" Target="../tags/tag1758.xml"/><Relationship Id="rId97" Type="http://schemas.openxmlformats.org/officeDocument/2006/relationships/tags" Target="../tags/tag1779.xml"/><Relationship Id="rId104" Type="http://schemas.openxmlformats.org/officeDocument/2006/relationships/tags" Target="../tags/tag1786.xml"/><Relationship Id="rId120" Type="http://schemas.openxmlformats.org/officeDocument/2006/relationships/tags" Target="../tags/tag1802.xml"/><Relationship Id="rId125" Type="http://schemas.openxmlformats.org/officeDocument/2006/relationships/tags" Target="../tags/tag1807.xml"/><Relationship Id="rId141" Type="http://schemas.openxmlformats.org/officeDocument/2006/relationships/tags" Target="../tags/tag1823.xml"/><Relationship Id="rId146" Type="http://schemas.openxmlformats.org/officeDocument/2006/relationships/tags" Target="../tags/tag1828.xml"/><Relationship Id="rId167" Type="http://schemas.openxmlformats.org/officeDocument/2006/relationships/tags" Target="../tags/tag1849.xml"/><Relationship Id="rId188" Type="http://schemas.openxmlformats.org/officeDocument/2006/relationships/tags" Target="../tags/tag1870.xml"/><Relationship Id="rId7" Type="http://schemas.openxmlformats.org/officeDocument/2006/relationships/tags" Target="../tags/tag1689.xml"/><Relationship Id="rId71" Type="http://schemas.openxmlformats.org/officeDocument/2006/relationships/tags" Target="../tags/tag1753.xml"/><Relationship Id="rId92" Type="http://schemas.openxmlformats.org/officeDocument/2006/relationships/tags" Target="../tags/tag1774.xml"/><Relationship Id="rId162" Type="http://schemas.openxmlformats.org/officeDocument/2006/relationships/tags" Target="../tags/tag1844.xml"/><Relationship Id="rId183" Type="http://schemas.openxmlformats.org/officeDocument/2006/relationships/tags" Target="../tags/tag1865.xml"/><Relationship Id="rId213" Type="http://schemas.openxmlformats.org/officeDocument/2006/relationships/tags" Target="../tags/tag1895.xml"/><Relationship Id="rId218" Type="http://schemas.openxmlformats.org/officeDocument/2006/relationships/tags" Target="../tags/tag1900.xml"/><Relationship Id="rId2" Type="http://schemas.openxmlformats.org/officeDocument/2006/relationships/tags" Target="../tags/tag1684.xml"/><Relationship Id="rId29" Type="http://schemas.openxmlformats.org/officeDocument/2006/relationships/tags" Target="../tags/tag1711.xml"/><Relationship Id="rId24" Type="http://schemas.openxmlformats.org/officeDocument/2006/relationships/tags" Target="../tags/tag1706.xml"/><Relationship Id="rId40" Type="http://schemas.openxmlformats.org/officeDocument/2006/relationships/tags" Target="../tags/tag1722.xml"/><Relationship Id="rId45" Type="http://schemas.openxmlformats.org/officeDocument/2006/relationships/tags" Target="../tags/tag1727.xml"/><Relationship Id="rId66" Type="http://schemas.openxmlformats.org/officeDocument/2006/relationships/tags" Target="../tags/tag1748.xml"/><Relationship Id="rId87" Type="http://schemas.openxmlformats.org/officeDocument/2006/relationships/tags" Target="../tags/tag1769.xml"/><Relationship Id="rId110" Type="http://schemas.openxmlformats.org/officeDocument/2006/relationships/tags" Target="../tags/tag1792.xml"/><Relationship Id="rId115" Type="http://schemas.openxmlformats.org/officeDocument/2006/relationships/tags" Target="../tags/tag1797.xml"/><Relationship Id="rId131" Type="http://schemas.openxmlformats.org/officeDocument/2006/relationships/tags" Target="../tags/tag1813.xml"/><Relationship Id="rId136" Type="http://schemas.openxmlformats.org/officeDocument/2006/relationships/tags" Target="../tags/tag1818.xml"/><Relationship Id="rId157" Type="http://schemas.openxmlformats.org/officeDocument/2006/relationships/tags" Target="../tags/tag1839.xml"/><Relationship Id="rId178" Type="http://schemas.openxmlformats.org/officeDocument/2006/relationships/tags" Target="../tags/tag1860.xml"/><Relationship Id="rId61" Type="http://schemas.openxmlformats.org/officeDocument/2006/relationships/tags" Target="../tags/tag1743.xml"/><Relationship Id="rId82" Type="http://schemas.openxmlformats.org/officeDocument/2006/relationships/tags" Target="../tags/tag1764.xml"/><Relationship Id="rId152" Type="http://schemas.openxmlformats.org/officeDocument/2006/relationships/tags" Target="../tags/tag1834.xml"/><Relationship Id="rId173" Type="http://schemas.openxmlformats.org/officeDocument/2006/relationships/tags" Target="../tags/tag1855.xml"/><Relationship Id="rId194" Type="http://schemas.openxmlformats.org/officeDocument/2006/relationships/tags" Target="../tags/tag1876.xml"/><Relationship Id="rId199" Type="http://schemas.openxmlformats.org/officeDocument/2006/relationships/tags" Target="../tags/tag1881.xml"/><Relationship Id="rId203" Type="http://schemas.openxmlformats.org/officeDocument/2006/relationships/tags" Target="../tags/tag1885.xml"/><Relationship Id="rId208" Type="http://schemas.openxmlformats.org/officeDocument/2006/relationships/tags" Target="../tags/tag1890.xml"/><Relationship Id="rId229" Type="http://schemas.openxmlformats.org/officeDocument/2006/relationships/tags" Target="../tags/tag1911.xml"/><Relationship Id="rId19" Type="http://schemas.openxmlformats.org/officeDocument/2006/relationships/tags" Target="../tags/tag1701.xml"/><Relationship Id="rId224" Type="http://schemas.openxmlformats.org/officeDocument/2006/relationships/tags" Target="../tags/tag1906.xml"/><Relationship Id="rId14" Type="http://schemas.openxmlformats.org/officeDocument/2006/relationships/tags" Target="../tags/tag1696.xml"/><Relationship Id="rId30" Type="http://schemas.openxmlformats.org/officeDocument/2006/relationships/tags" Target="../tags/tag1712.xml"/><Relationship Id="rId35" Type="http://schemas.openxmlformats.org/officeDocument/2006/relationships/tags" Target="../tags/tag1717.xml"/><Relationship Id="rId56" Type="http://schemas.openxmlformats.org/officeDocument/2006/relationships/tags" Target="../tags/tag1738.xml"/><Relationship Id="rId77" Type="http://schemas.openxmlformats.org/officeDocument/2006/relationships/tags" Target="../tags/tag1759.xml"/><Relationship Id="rId100" Type="http://schemas.openxmlformats.org/officeDocument/2006/relationships/tags" Target="../tags/tag1782.xml"/><Relationship Id="rId105" Type="http://schemas.openxmlformats.org/officeDocument/2006/relationships/tags" Target="../tags/tag1787.xml"/><Relationship Id="rId126" Type="http://schemas.openxmlformats.org/officeDocument/2006/relationships/tags" Target="../tags/tag1808.xml"/><Relationship Id="rId147" Type="http://schemas.openxmlformats.org/officeDocument/2006/relationships/tags" Target="../tags/tag1829.xml"/><Relationship Id="rId168" Type="http://schemas.openxmlformats.org/officeDocument/2006/relationships/tags" Target="../tags/tag1850.xml"/><Relationship Id="rId8" Type="http://schemas.openxmlformats.org/officeDocument/2006/relationships/tags" Target="../tags/tag1690.xml"/><Relationship Id="rId51" Type="http://schemas.openxmlformats.org/officeDocument/2006/relationships/tags" Target="../tags/tag1733.xml"/><Relationship Id="rId72" Type="http://schemas.openxmlformats.org/officeDocument/2006/relationships/tags" Target="../tags/tag1754.xml"/><Relationship Id="rId93" Type="http://schemas.openxmlformats.org/officeDocument/2006/relationships/tags" Target="../tags/tag1775.xml"/><Relationship Id="rId98" Type="http://schemas.openxmlformats.org/officeDocument/2006/relationships/tags" Target="../tags/tag1780.xml"/><Relationship Id="rId121" Type="http://schemas.openxmlformats.org/officeDocument/2006/relationships/tags" Target="../tags/tag1803.xml"/><Relationship Id="rId142" Type="http://schemas.openxmlformats.org/officeDocument/2006/relationships/tags" Target="../tags/tag1824.xml"/><Relationship Id="rId163" Type="http://schemas.openxmlformats.org/officeDocument/2006/relationships/tags" Target="../tags/tag1845.xml"/><Relationship Id="rId184" Type="http://schemas.openxmlformats.org/officeDocument/2006/relationships/tags" Target="../tags/tag1866.xml"/><Relationship Id="rId189" Type="http://schemas.openxmlformats.org/officeDocument/2006/relationships/tags" Target="../tags/tag1871.xml"/><Relationship Id="rId219" Type="http://schemas.openxmlformats.org/officeDocument/2006/relationships/tags" Target="../tags/tag1901.xml"/><Relationship Id="rId3" Type="http://schemas.openxmlformats.org/officeDocument/2006/relationships/tags" Target="../tags/tag1685.xml"/><Relationship Id="rId214" Type="http://schemas.openxmlformats.org/officeDocument/2006/relationships/tags" Target="../tags/tag1896.xml"/><Relationship Id="rId230" Type="http://schemas.openxmlformats.org/officeDocument/2006/relationships/tags" Target="../tags/tag1912.xml"/><Relationship Id="rId25" Type="http://schemas.openxmlformats.org/officeDocument/2006/relationships/tags" Target="../tags/tag1707.xml"/><Relationship Id="rId46" Type="http://schemas.openxmlformats.org/officeDocument/2006/relationships/tags" Target="../tags/tag1728.xml"/><Relationship Id="rId67" Type="http://schemas.openxmlformats.org/officeDocument/2006/relationships/tags" Target="../tags/tag1749.xml"/><Relationship Id="rId116" Type="http://schemas.openxmlformats.org/officeDocument/2006/relationships/tags" Target="../tags/tag1798.xml"/><Relationship Id="rId137" Type="http://schemas.openxmlformats.org/officeDocument/2006/relationships/tags" Target="../tags/tag1819.xml"/><Relationship Id="rId158" Type="http://schemas.openxmlformats.org/officeDocument/2006/relationships/tags" Target="../tags/tag1840.xml"/><Relationship Id="rId20" Type="http://schemas.openxmlformats.org/officeDocument/2006/relationships/tags" Target="../tags/tag1702.xml"/><Relationship Id="rId41" Type="http://schemas.openxmlformats.org/officeDocument/2006/relationships/tags" Target="../tags/tag1723.xml"/><Relationship Id="rId62" Type="http://schemas.openxmlformats.org/officeDocument/2006/relationships/tags" Target="../tags/tag1744.xml"/><Relationship Id="rId83" Type="http://schemas.openxmlformats.org/officeDocument/2006/relationships/tags" Target="../tags/tag1765.xml"/><Relationship Id="rId88" Type="http://schemas.openxmlformats.org/officeDocument/2006/relationships/tags" Target="../tags/tag1770.xml"/><Relationship Id="rId111" Type="http://schemas.openxmlformats.org/officeDocument/2006/relationships/tags" Target="../tags/tag1793.xml"/><Relationship Id="rId132" Type="http://schemas.openxmlformats.org/officeDocument/2006/relationships/tags" Target="../tags/tag1814.xml"/><Relationship Id="rId153" Type="http://schemas.openxmlformats.org/officeDocument/2006/relationships/tags" Target="../tags/tag1835.xml"/><Relationship Id="rId174" Type="http://schemas.openxmlformats.org/officeDocument/2006/relationships/tags" Target="../tags/tag1856.xml"/><Relationship Id="rId179" Type="http://schemas.openxmlformats.org/officeDocument/2006/relationships/tags" Target="../tags/tag1861.xml"/><Relationship Id="rId195" Type="http://schemas.openxmlformats.org/officeDocument/2006/relationships/tags" Target="../tags/tag1877.xml"/><Relationship Id="rId209" Type="http://schemas.openxmlformats.org/officeDocument/2006/relationships/tags" Target="../tags/tag1891.xml"/><Relationship Id="rId190" Type="http://schemas.openxmlformats.org/officeDocument/2006/relationships/tags" Target="../tags/tag1872.xml"/><Relationship Id="rId204" Type="http://schemas.openxmlformats.org/officeDocument/2006/relationships/tags" Target="../tags/tag1886.xml"/><Relationship Id="rId220" Type="http://schemas.openxmlformats.org/officeDocument/2006/relationships/tags" Target="../tags/tag1902.xml"/><Relationship Id="rId225" Type="http://schemas.openxmlformats.org/officeDocument/2006/relationships/tags" Target="../tags/tag1907.xml"/><Relationship Id="rId15" Type="http://schemas.openxmlformats.org/officeDocument/2006/relationships/tags" Target="../tags/tag1697.xml"/><Relationship Id="rId36" Type="http://schemas.openxmlformats.org/officeDocument/2006/relationships/tags" Target="../tags/tag1718.xml"/><Relationship Id="rId57" Type="http://schemas.openxmlformats.org/officeDocument/2006/relationships/tags" Target="../tags/tag1739.xml"/><Relationship Id="rId106" Type="http://schemas.openxmlformats.org/officeDocument/2006/relationships/tags" Target="../tags/tag1788.xml"/><Relationship Id="rId127" Type="http://schemas.openxmlformats.org/officeDocument/2006/relationships/tags" Target="../tags/tag1809.xml"/><Relationship Id="rId10" Type="http://schemas.openxmlformats.org/officeDocument/2006/relationships/tags" Target="../tags/tag1692.xml"/><Relationship Id="rId31" Type="http://schemas.openxmlformats.org/officeDocument/2006/relationships/tags" Target="../tags/tag1713.xml"/><Relationship Id="rId52" Type="http://schemas.openxmlformats.org/officeDocument/2006/relationships/tags" Target="../tags/tag1734.xml"/><Relationship Id="rId73" Type="http://schemas.openxmlformats.org/officeDocument/2006/relationships/tags" Target="../tags/tag1755.xml"/><Relationship Id="rId78" Type="http://schemas.openxmlformats.org/officeDocument/2006/relationships/tags" Target="../tags/tag1760.xml"/><Relationship Id="rId94" Type="http://schemas.openxmlformats.org/officeDocument/2006/relationships/tags" Target="../tags/tag1776.xml"/><Relationship Id="rId99" Type="http://schemas.openxmlformats.org/officeDocument/2006/relationships/tags" Target="../tags/tag1781.xml"/><Relationship Id="rId101" Type="http://schemas.openxmlformats.org/officeDocument/2006/relationships/tags" Target="../tags/tag1783.xml"/><Relationship Id="rId122" Type="http://schemas.openxmlformats.org/officeDocument/2006/relationships/tags" Target="../tags/tag1804.xml"/><Relationship Id="rId143" Type="http://schemas.openxmlformats.org/officeDocument/2006/relationships/tags" Target="../tags/tag1825.xml"/><Relationship Id="rId148" Type="http://schemas.openxmlformats.org/officeDocument/2006/relationships/tags" Target="../tags/tag1830.xml"/><Relationship Id="rId164" Type="http://schemas.openxmlformats.org/officeDocument/2006/relationships/tags" Target="../tags/tag1846.xml"/><Relationship Id="rId169" Type="http://schemas.openxmlformats.org/officeDocument/2006/relationships/tags" Target="../tags/tag1851.xml"/><Relationship Id="rId185" Type="http://schemas.openxmlformats.org/officeDocument/2006/relationships/tags" Target="../tags/tag1867.xml"/><Relationship Id="rId4" Type="http://schemas.openxmlformats.org/officeDocument/2006/relationships/tags" Target="../tags/tag1686.xml"/><Relationship Id="rId9" Type="http://schemas.openxmlformats.org/officeDocument/2006/relationships/tags" Target="../tags/tag1691.xml"/><Relationship Id="rId180" Type="http://schemas.openxmlformats.org/officeDocument/2006/relationships/tags" Target="../tags/tag1862.xml"/><Relationship Id="rId210" Type="http://schemas.openxmlformats.org/officeDocument/2006/relationships/tags" Target="../tags/tag1892.xml"/><Relationship Id="rId215" Type="http://schemas.openxmlformats.org/officeDocument/2006/relationships/tags" Target="../tags/tag1897.xml"/><Relationship Id="rId26" Type="http://schemas.openxmlformats.org/officeDocument/2006/relationships/tags" Target="../tags/tag1708.xml"/><Relationship Id="rId231" Type="http://schemas.openxmlformats.org/officeDocument/2006/relationships/tags" Target="../tags/tag1913.xml"/><Relationship Id="rId47" Type="http://schemas.openxmlformats.org/officeDocument/2006/relationships/tags" Target="../tags/tag1729.xml"/><Relationship Id="rId68" Type="http://schemas.openxmlformats.org/officeDocument/2006/relationships/tags" Target="../tags/tag1750.xml"/><Relationship Id="rId89" Type="http://schemas.openxmlformats.org/officeDocument/2006/relationships/tags" Target="../tags/tag1771.xml"/><Relationship Id="rId112" Type="http://schemas.openxmlformats.org/officeDocument/2006/relationships/tags" Target="../tags/tag1794.xml"/><Relationship Id="rId133" Type="http://schemas.openxmlformats.org/officeDocument/2006/relationships/tags" Target="../tags/tag1815.xml"/><Relationship Id="rId154" Type="http://schemas.openxmlformats.org/officeDocument/2006/relationships/tags" Target="../tags/tag1836.xml"/><Relationship Id="rId175" Type="http://schemas.openxmlformats.org/officeDocument/2006/relationships/tags" Target="../tags/tag1857.xml"/><Relationship Id="rId196" Type="http://schemas.openxmlformats.org/officeDocument/2006/relationships/tags" Target="../tags/tag1878.xml"/><Relationship Id="rId200" Type="http://schemas.openxmlformats.org/officeDocument/2006/relationships/tags" Target="../tags/tag1882.xml"/><Relationship Id="rId16" Type="http://schemas.openxmlformats.org/officeDocument/2006/relationships/tags" Target="../tags/tag1698.xml"/><Relationship Id="rId221" Type="http://schemas.openxmlformats.org/officeDocument/2006/relationships/tags" Target="../tags/tag1903.xml"/><Relationship Id="rId37" Type="http://schemas.openxmlformats.org/officeDocument/2006/relationships/tags" Target="../tags/tag1719.xml"/><Relationship Id="rId58" Type="http://schemas.openxmlformats.org/officeDocument/2006/relationships/tags" Target="../tags/tag1740.xml"/><Relationship Id="rId79" Type="http://schemas.openxmlformats.org/officeDocument/2006/relationships/tags" Target="../tags/tag1761.xml"/><Relationship Id="rId102" Type="http://schemas.openxmlformats.org/officeDocument/2006/relationships/tags" Target="../tags/tag1784.xml"/><Relationship Id="rId123" Type="http://schemas.openxmlformats.org/officeDocument/2006/relationships/tags" Target="../tags/tag1805.xml"/><Relationship Id="rId144" Type="http://schemas.openxmlformats.org/officeDocument/2006/relationships/tags" Target="../tags/tag1826.xml"/><Relationship Id="rId90" Type="http://schemas.openxmlformats.org/officeDocument/2006/relationships/tags" Target="../tags/tag1772.xml"/><Relationship Id="rId165" Type="http://schemas.openxmlformats.org/officeDocument/2006/relationships/tags" Target="../tags/tag1847.xml"/><Relationship Id="rId186" Type="http://schemas.openxmlformats.org/officeDocument/2006/relationships/tags" Target="../tags/tag1868.xml"/><Relationship Id="rId211" Type="http://schemas.openxmlformats.org/officeDocument/2006/relationships/tags" Target="../tags/tag1893.xml"/><Relationship Id="rId23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030.xml"/><Relationship Id="rId21" Type="http://schemas.openxmlformats.org/officeDocument/2006/relationships/tags" Target="../tags/tag1934.xml"/><Relationship Id="rId42" Type="http://schemas.openxmlformats.org/officeDocument/2006/relationships/tags" Target="../tags/tag1955.xml"/><Relationship Id="rId63" Type="http://schemas.openxmlformats.org/officeDocument/2006/relationships/tags" Target="../tags/tag1976.xml"/><Relationship Id="rId84" Type="http://schemas.openxmlformats.org/officeDocument/2006/relationships/tags" Target="../tags/tag1997.xml"/><Relationship Id="rId138" Type="http://schemas.openxmlformats.org/officeDocument/2006/relationships/tags" Target="../tags/tag2051.xml"/><Relationship Id="rId159" Type="http://schemas.openxmlformats.org/officeDocument/2006/relationships/tags" Target="../tags/tag2072.xml"/><Relationship Id="rId170" Type="http://schemas.openxmlformats.org/officeDocument/2006/relationships/tags" Target="../tags/tag2083.xml"/><Relationship Id="rId191" Type="http://schemas.openxmlformats.org/officeDocument/2006/relationships/tags" Target="../tags/tag2104.xml"/><Relationship Id="rId205" Type="http://schemas.openxmlformats.org/officeDocument/2006/relationships/tags" Target="../tags/tag2118.xml"/><Relationship Id="rId226" Type="http://schemas.openxmlformats.org/officeDocument/2006/relationships/tags" Target="../tags/tag2139.xml"/><Relationship Id="rId107" Type="http://schemas.openxmlformats.org/officeDocument/2006/relationships/tags" Target="../tags/tag2020.xml"/><Relationship Id="rId11" Type="http://schemas.openxmlformats.org/officeDocument/2006/relationships/tags" Target="../tags/tag1924.xml"/><Relationship Id="rId32" Type="http://schemas.openxmlformats.org/officeDocument/2006/relationships/tags" Target="../tags/tag1945.xml"/><Relationship Id="rId53" Type="http://schemas.openxmlformats.org/officeDocument/2006/relationships/tags" Target="../tags/tag1966.xml"/><Relationship Id="rId74" Type="http://schemas.openxmlformats.org/officeDocument/2006/relationships/tags" Target="../tags/tag1987.xml"/><Relationship Id="rId128" Type="http://schemas.openxmlformats.org/officeDocument/2006/relationships/tags" Target="../tags/tag2041.xml"/><Relationship Id="rId149" Type="http://schemas.openxmlformats.org/officeDocument/2006/relationships/tags" Target="../tags/tag2062.xml"/><Relationship Id="rId5" Type="http://schemas.openxmlformats.org/officeDocument/2006/relationships/tags" Target="../tags/tag1918.xml"/><Relationship Id="rId95" Type="http://schemas.openxmlformats.org/officeDocument/2006/relationships/tags" Target="../tags/tag2008.xml"/><Relationship Id="rId160" Type="http://schemas.openxmlformats.org/officeDocument/2006/relationships/tags" Target="../tags/tag2073.xml"/><Relationship Id="rId181" Type="http://schemas.openxmlformats.org/officeDocument/2006/relationships/tags" Target="../tags/tag2094.xml"/><Relationship Id="rId216" Type="http://schemas.openxmlformats.org/officeDocument/2006/relationships/tags" Target="../tags/tag2129.xml"/><Relationship Id="rId22" Type="http://schemas.openxmlformats.org/officeDocument/2006/relationships/tags" Target="../tags/tag1935.xml"/><Relationship Id="rId27" Type="http://schemas.openxmlformats.org/officeDocument/2006/relationships/tags" Target="../tags/tag1940.xml"/><Relationship Id="rId43" Type="http://schemas.openxmlformats.org/officeDocument/2006/relationships/tags" Target="../tags/tag1956.xml"/><Relationship Id="rId48" Type="http://schemas.openxmlformats.org/officeDocument/2006/relationships/tags" Target="../tags/tag1961.xml"/><Relationship Id="rId64" Type="http://schemas.openxmlformats.org/officeDocument/2006/relationships/tags" Target="../tags/tag1977.xml"/><Relationship Id="rId69" Type="http://schemas.openxmlformats.org/officeDocument/2006/relationships/tags" Target="../tags/tag1982.xml"/><Relationship Id="rId113" Type="http://schemas.openxmlformats.org/officeDocument/2006/relationships/tags" Target="../tags/tag2026.xml"/><Relationship Id="rId118" Type="http://schemas.openxmlformats.org/officeDocument/2006/relationships/tags" Target="../tags/tag2031.xml"/><Relationship Id="rId134" Type="http://schemas.openxmlformats.org/officeDocument/2006/relationships/tags" Target="../tags/tag2047.xml"/><Relationship Id="rId139" Type="http://schemas.openxmlformats.org/officeDocument/2006/relationships/tags" Target="../tags/tag2052.xml"/><Relationship Id="rId80" Type="http://schemas.openxmlformats.org/officeDocument/2006/relationships/tags" Target="../tags/tag1993.xml"/><Relationship Id="rId85" Type="http://schemas.openxmlformats.org/officeDocument/2006/relationships/tags" Target="../tags/tag1998.xml"/><Relationship Id="rId150" Type="http://schemas.openxmlformats.org/officeDocument/2006/relationships/tags" Target="../tags/tag2063.xml"/><Relationship Id="rId155" Type="http://schemas.openxmlformats.org/officeDocument/2006/relationships/tags" Target="../tags/tag2068.xml"/><Relationship Id="rId171" Type="http://schemas.openxmlformats.org/officeDocument/2006/relationships/tags" Target="../tags/tag2084.xml"/><Relationship Id="rId176" Type="http://schemas.openxmlformats.org/officeDocument/2006/relationships/tags" Target="../tags/tag2089.xml"/><Relationship Id="rId192" Type="http://schemas.openxmlformats.org/officeDocument/2006/relationships/tags" Target="../tags/tag2105.xml"/><Relationship Id="rId197" Type="http://schemas.openxmlformats.org/officeDocument/2006/relationships/tags" Target="../tags/tag2110.xml"/><Relationship Id="rId206" Type="http://schemas.openxmlformats.org/officeDocument/2006/relationships/tags" Target="../tags/tag2119.xml"/><Relationship Id="rId227" Type="http://schemas.openxmlformats.org/officeDocument/2006/relationships/tags" Target="../tags/tag2140.xml"/><Relationship Id="rId201" Type="http://schemas.openxmlformats.org/officeDocument/2006/relationships/tags" Target="../tags/tag2114.xml"/><Relationship Id="rId222" Type="http://schemas.openxmlformats.org/officeDocument/2006/relationships/tags" Target="../tags/tag2135.xml"/><Relationship Id="rId12" Type="http://schemas.openxmlformats.org/officeDocument/2006/relationships/tags" Target="../tags/tag1925.xml"/><Relationship Id="rId17" Type="http://schemas.openxmlformats.org/officeDocument/2006/relationships/tags" Target="../tags/tag1930.xml"/><Relationship Id="rId33" Type="http://schemas.openxmlformats.org/officeDocument/2006/relationships/tags" Target="../tags/tag1946.xml"/><Relationship Id="rId38" Type="http://schemas.openxmlformats.org/officeDocument/2006/relationships/tags" Target="../tags/tag1951.xml"/><Relationship Id="rId59" Type="http://schemas.openxmlformats.org/officeDocument/2006/relationships/tags" Target="../tags/tag1972.xml"/><Relationship Id="rId103" Type="http://schemas.openxmlformats.org/officeDocument/2006/relationships/tags" Target="../tags/tag2016.xml"/><Relationship Id="rId108" Type="http://schemas.openxmlformats.org/officeDocument/2006/relationships/tags" Target="../tags/tag2021.xml"/><Relationship Id="rId124" Type="http://schemas.openxmlformats.org/officeDocument/2006/relationships/tags" Target="../tags/tag2037.xml"/><Relationship Id="rId129" Type="http://schemas.openxmlformats.org/officeDocument/2006/relationships/tags" Target="../tags/tag2042.xml"/><Relationship Id="rId54" Type="http://schemas.openxmlformats.org/officeDocument/2006/relationships/tags" Target="../tags/tag1967.xml"/><Relationship Id="rId70" Type="http://schemas.openxmlformats.org/officeDocument/2006/relationships/tags" Target="../tags/tag1983.xml"/><Relationship Id="rId75" Type="http://schemas.openxmlformats.org/officeDocument/2006/relationships/tags" Target="../tags/tag1988.xml"/><Relationship Id="rId91" Type="http://schemas.openxmlformats.org/officeDocument/2006/relationships/tags" Target="../tags/tag2004.xml"/><Relationship Id="rId96" Type="http://schemas.openxmlformats.org/officeDocument/2006/relationships/tags" Target="../tags/tag2009.xml"/><Relationship Id="rId140" Type="http://schemas.openxmlformats.org/officeDocument/2006/relationships/tags" Target="../tags/tag2053.xml"/><Relationship Id="rId145" Type="http://schemas.openxmlformats.org/officeDocument/2006/relationships/tags" Target="../tags/tag2058.xml"/><Relationship Id="rId161" Type="http://schemas.openxmlformats.org/officeDocument/2006/relationships/tags" Target="../tags/tag2074.xml"/><Relationship Id="rId166" Type="http://schemas.openxmlformats.org/officeDocument/2006/relationships/tags" Target="../tags/tag2079.xml"/><Relationship Id="rId182" Type="http://schemas.openxmlformats.org/officeDocument/2006/relationships/tags" Target="../tags/tag2095.xml"/><Relationship Id="rId187" Type="http://schemas.openxmlformats.org/officeDocument/2006/relationships/tags" Target="../tags/tag2100.xml"/><Relationship Id="rId217" Type="http://schemas.openxmlformats.org/officeDocument/2006/relationships/tags" Target="../tags/tag2130.xml"/><Relationship Id="rId1" Type="http://schemas.openxmlformats.org/officeDocument/2006/relationships/tags" Target="../tags/tag1914.xml"/><Relationship Id="rId6" Type="http://schemas.openxmlformats.org/officeDocument/2006/relationships/tags" Target="../tags/tag1919.xml"/><Relationship Id="rId212" Type="http://schemas.openxmlformats.org/officeDocument/2006/relationships/tags" Target="../tags/tag2125.xml"/><Relationship Id="rId233" Type="http://schemas.openxmlformats.org/officeDocument/2006/relationships/notesSlide" Target="../notesSlides/notesSlide12.xml"/><Relationship Id="rId23" Type="http://schemas.openxmlformats.org/officeDocument/2006/relationships/tags" Target="../tags/tag1936.xml"/><Relationship Id="rId28" Type="http://schemas.openxmlformats.org/officeDocument/2006/relationships/tags" Target="../tags/tag1941.xml"/><Relationship Id="rId49" Type="http://schemas.openxmlformats.org/officeDocument/2006/relationships/tags" Target="../tags/tag1962.xml"/><Relationship Id="rId114" Type="http://schemas.openxmlformats.org/officeDocument/2006/relationships/tags" Target="../tags/tag2027.xml"/><Relationship Id="rId119" Type="http://schemas.openxmlformats.org/officeDocument/2006/relationships/tags" Target="../tags/tag2032.xml"/><Relationship Id="rId44" Type="http://schemas.openxmlformats.org/officeDocument/2006/relationships/tags" Target="../tags/tag1957.xml"/><Relationship Id="rId60" Type="http://schemas.openxmlformats.org/officeDocument/2006/relationships/tags" Target="../tags/tag1973.xml"/><Relationship Id="rId65" Type="http://schemas.openxmlformats.org/officeDocument/2006/relationships/tags" Target="../tags/tag1978.xml"/><Relationship Id="rId81" Type="http://schemas.openxmlformats.org/officeDocument/2006/relationships/tags" Target="../tags/tag1994.xml"/><Relationship Id="rId86" Type="http://schemas.openxmlformats.org/officeDocument/2006/relationships/tags" Target="../tags/tag1999.xml"/><Relationship Id="rId130" Type="http://schemas.openxmlformats.org/officeDocument/2006/relationships/tags" Target="../tags/tag2043.xml"/><Relationship Id="rId135" Type="http://schemas.openxmlformats.org/officeDocument/2006/relationships/tags" Target="../tags/tag2048.xml"/><Relationship Id="rId151" Type="http://schemas.openxmlformats.org/officeDocument/2006/relationships/tags" Target="../tags/tag2064.xml"/><Relationship Id="rId156" Type="http://schemas.openxmlformats.org/officeDocument/2006/relationships/tags" Target="../tags/tag2069.xml"/><Relationship Id="rId177" Type="http://schemas.openxmlformats.org/officeDocument/2006/relationships/tags" Target="../tags/tag2090.xml"/><Relationship Id="rId198" Type="http://schemas.openxmlformats.org/officeDocument/2006/relationships/tags" Target="../tags/tag2111.xml"/><Relationship Id="rId172" Type="http://schemas.openxmlformats.org/officeDocument/2006/relationships/tags" Target="../tags/tag2085.xml"/><Relationship Id="rId193" Type="http://schemas.openxmlformats.org/officeDocument/2006/relationships/tags" Target="../tags/tag2106.xml"/><Relationship Id="rId202" Type="http://schemas.openxmlformats.org/officeDocument/2006/relationships/tags" Target="../tags/tag2115.xml"/><Relationship Id="rId207" Type="http://schemas.openxmlformats.org/officeDocument/2006/relationships/tags" Target="../tags/tag2120.xml"/><Relationship Id="rId223" Type="http://schemas.openxmlformats.org/officeDocument/2006/relationships/tags" Target="../tags/tag2136.xml"/><Relationship Id="rId228" Type="http://schemas.openxmlformats.org/officeDocument/2006/relationships/tags" Target="../tags/tag2141.xml"/><Relationship Id="rId13" Type="http://schemas.openxmlformats.org/officeDocument/2006/relationships/tags" Target="../tags/tag1926.xml"/><Relationship Id="rId18" Type="http://schemas.openxmlformats.org/officeDocument/2006/relationships/tags" Target="../tags/tag1931.xml"/><Relationship Id="rId39" Type="http://schemas.openxmlformats.org/officeDocument/2006/relationships/tags" Target="../tags/tag1952.xml"/><Relationship Id="rId109" Type="http://schemas.openxmlformats.org/officeDocument/2006/relationships/tags" Target="../tags/tag2022.xml"/><Relationship Id="rId34" Type="http://schemas.openxmlformats.org/officeDocument/2006/relationships/tags" Target="../tags/tag1947.xml"/><Relationship Id="rId50" Type="http://schemas.openxmlformats.org/officeDocument/2006/relationships/tags" Target="../tags/tag1963.xml"/><Relationship Id="rId55" Type="http://schemas.openxmlformats.org/officeDocument/2006/relationships/tags" Target="../tags/tag1968.xml"/><Relationship Id="rId76" Type="http://schemas.openxmlformats.org/officeDocument/2006/relationships/tags" Target="../tags/tag1989.xml"/><Relationship Id="rId97" Type="http://schemas.openxmlformats.org/officeDocument/2006/relationships/tags" Target="../tags/tag2010.xml"/><Relationship Id="rId104" Type="http://schemas.openxmlformats.org/officeDocument/2006/relationships/tags" Target="../tags/tag2017.xml"/><Relationship Id="rId120" Type="http://schemas.openxmlformats.org/officeDocument/2006/relationships/tags" Target="../tags/tag2033.xml"/><Relationship Id="rId125" Type="http://schemas.openxmlformats.org/officeDocument/2006/relationships/tags" Target="../tags/tag2038.xml"/><Relationship Id="rId141" Type="http://schemas.openxmlformats.org/officeDocument/2006/relationships/tags" Target="../tags/tag2054.xml"/><Relationship Id="rId146" Type="http://schemas.openxmlformats.org/officeDocument/2006/relationships/tags" Target="../tags/tag2059.xml"/><Relationship Id="rId167" Type="http://schemas.openxmlformats.org/officeDocument/2006/relationships/tags" Target="../tags/tag2080.xml"/><Relationship Id="rId188" Type="http://schemas.openxmlformats.org/officeDocument/2006/relationships/tags" Target="../tags/tag2101.xml"/><Relationship Id="rId7" Type="http://schemas.openxmlformats.org/officeDocument/2006/relationships/tags" Target="../tags/tag1920.xml"/><Relationship Id="rId71" Type="http://schemas.openxmlformats.org/officeDocument/2006/relationships/tags" Target="../tags/tag1984.xml"/><Relationship Id="rId92" Type="http://schemas.openxmlformats.org/officeDocument/2006/relationships/tags" Target="../tags/tag2005.xml"/><Relationship Id="rId162" Type="http://schemas.openxmlformats.org/officeDocument/2006/relationships/tags" Target="../tags/tag2075.xml"/><Relationship Id="rId183" Type="http://schemas.openxmlformats.org/officeDocument/2006/relationships/tags" Target="../tags/tag2096.xml"/><Relationship Id="rId213" Type="http://schemas.openxmlformats.org/officeDocument/2006/relationships/tags" Target="../tags/tag2126.xml"/><Relationship Id="rId218" Type="http://schemas.openxmlformats.org/officeDocument/2006/relationships/tags" Target="../tags/tag2131.xml"/><Relationship Id="rId2" Type="http://schemas.openxmlformats.org/officeDocument/2006/relationships/tags" Target="../tags/tag1915.xml"/><Relationship Id="rId29" Type="http://schemas.openxmlformats.org/officeDocument/2006/relationships/tags" Target="../tags/tag1942.xml"/><Relationship Id="rId24" Type="http://schemas.openxmlformats.org/officeDocument/2006/relationships/tags" Target="../tags/tag1937.xml"/><Relationship Id="rId40" Type="http://schemas.openxmlformats.org/officeDocument/2006/relationships/tags" Target="../tags/tag1953.xml"/><Relationship Id="rId45" Type="http://schemas.openxmlformats.org/officeDocument/2006/relationships/tags" Target="../tags/tag1958.xml"/><Relationship Id="rId66" Type="http://schemas.openxmlformats.org/officeDocument/2006/relationships/tags" Target="../tags/tag1979.xml"/><Relationship Id="rId87" Type="http://schemas.openxmlformats.org/officeDocument/2006/relationships/tags" Target="../tags/tag2000.xml"/><Relationship Id="rId110" Type="http://schemas.openxmlformats.org/officeDocument/2006/relationships/tags" Target="../tags/tag2023.xml"/><Relationship Id="rId115" Type="http://schemas.openxmlformats.org/officeDocument/2006/relationships/tags" Target="../tags/tag2028.xml"/><Relationship Id="rId131" Type="http://schemas.openxmlformats.org/officeDocument/2006/relationships/tags" Target="../tags/tag2044.xml"/><Relationship Id="rId136" Type="http://schemas.openxmlformats.org/officeDocument/2006/relationships/tags" Target="../tags/tag2049.xml"/><Relationship Id="rId157" Type="http://schemas.openxmlformats.org/officeDocument/2006/relationships/tags" Target="../tags/tag2070.xml"/><Relationship Id="rId178" Type="http://schemas.openxmlformats.org/officeDocument/2006/relationships/tags" Target="../tags/tag2091.xml"/><Relationship Id="rId61" Type="http://schemas.openxmlformats.org/officeDocument/2006/relationships/tags" Target="../tags/tag1974.xml"/><Relationship Id="rId82" Type="http://schemas.openxmlformats.org/officeDocument/2006/relationships/tags" Target="../tags/tag1995.xml"/><Relationship Id="rId152" Type="http://schemas.openxmlformats.org/officeDocument/2006/relationships/tags" Target="../tags/tag2065.xml"/><Relationship Id="rId173" Type="http://schemas.openxmlformats.org/officeDocument/2006/relationships/tags" Target="../tags/tag2086.xml"/><Relationship Id="rId194" Type="http://schemas.openxmlformats.org/officeDocument/2006/relationships/tags" Target="../tags/tag2107.xml"/><Relationship Id="rId199" Type="http://schemas.openxmlformats.org/officeDocument/2006/relationships/tags" Target="../tags/tag2112.xml"/><Relationship Id="rId203" Type="http://schemas.openxmlformats.org/officeDocument/2006/relationships/tags" Target="../tags/tag2116.xml"/><Relationship Id="rId208" Type="http://schemas.openxmlformats.org/officeDocument/2006/relationships/tags" Target="../tags/tag2121.xml"/><Relationship Id="rId229" Type="http://schemas.openxmlformats.org/officeDocument/2006/relationships/tags" Target="../tags/tag2142.xml"/><Relationship Id="rId19" Type="http://schemas.openxmlformats.org/officeDocument/2006/relationships/tags" Target="../tags/tag1932.xml"/><Relationship Id="rId224" Type="http://schemas.openxmlformats.org/officeDocument/2006/relationships/tags" Target="../tags/tag2137.xml"/><Relationship Id="rId14" Type="http://schemas.openxmlformats.org/officeDocument/2006/relationships/tags" Target="../tags/tag1927.xml"/><Relationship Id="rId30" Type="http://schemas.openxmlformats.org/officeDocument/2006/relationships/tags" Target="../tags/tag1943.xml"/><Relationship Id="rId35" Type="http://schemas.openxmlformats.org/officeDocument/2006/relationships/tags" Target="../tags/tag1948.xml"/><Relationship Id="rId56" Type="http://schemas.openxmlformats.org/officeDocument/2006/relationships/tags" Target="../tags/tag1969.xml"/><Relationship Id="rId77" Type="http://schemas.openxmlformats.org/officeDocument/2006/relationships/tags" Target="../tags/tag1990.xml"/><Relationship Id="rId100" Type="http://schemas.openxmlformats.org/officeDocument/2006/relationships/tags" Target="../tags/tag2013.xml"/><Relationship Id="rId105" Type="http://schemas.openxmlformats.org/officeDocument/2006/relationships/tags" Target="../tags/tag2018.xml"/><Relationship Id="rId126" Type="http://schemas.openxmlformats.org/officeDocument/2006/relationships/tags" Target="../tags/tag2039.xml"/><Relationship Id="rId147" Type="http://schemas.openxmlformats.org/officeDocument/2006/relationships/tags" Target="../tags/tag2060.xml"/><Relationship Id="rId168" Type="http://schemas.openxmlformats.org/officeDocument/2006/relationships/tags" Target="../tags/tag2081.xml"/><Relationship Id="rId8" Type="http://schemas.openxmlformats.org/officeDocument/2006/relationships/tags" Target="../tags/tag1921.xml"/><Relationship Id="rId51" Type="http://schemas.openxmlformats.org/officeDocument/2006/relationships/tags" Target="../tags/tag1964.xml"/><Relationship Id="rId72" Type="http://schemas.openxmlformats.org/officeDocument/2006/relationships/tags" Target="../tags/tag1985.xml"/><Relationship Id="rId93" Type="http://schemas.openxmlformats.org/officeDocument/2006/relationships/tags" Target="../tags/tag2006.xml"/><Relationship Id="rId98" Type="http://schemas.openxmlformats.org/officeDocument/2006/relationships/tags" Target="../tags/tag2011.xml"/><Relationship Id="rId121" Type="http://schemas.openxmlformats.org/officeDocument/2006/relationships/tags" Target="../tags/tag2034.xml"/><Relationship Id="rId142" Type="http://schemas.openxmlformats.org/officeDocument/2006/relationships/tags" Target="../tags/tag2055.xml"/><Relationship Id="rId163" Type="http://schemas.openxmlformats.org/officeDocument/2006/relationships/tags" Target="../tags/tag2076.xml"/><Relationship Id="rId184" Type="http://schemas.openxmlformats.org/officeDocument/2006/relationships/tags" Target="../tags/tag2097.xml"/><Relationship Id="rId189" Type="http://schemas.openxmlformats.org/officeDocument/2006/relationships/tags" Target="../tags/tag2102.xml"/><Relationship Id="rId219" Type="http://schemas.openxmlformats.org/officeDocument/2006/relationships/tags" Target="../tags/tag2132.xml"/><Relationship Id="rId3" Type="http://schemas.openxmlformats.org/officeDocument/2006/relationships/tags" Target="../tags/tag1916.xml"/><Relationship Id="rId214" Type="http://schemas.openxmlformats.org/officeDocument/2006/relationships/tags" Target="../tags/tag2127.xml"/><Relationship Id="rId230" Type="http://schemas.openxmlformats.org/officeDocument/2006/relationships/tags" Target="../tags/tag2143.xml"/><Relationship Id="rId25" Type="http://schemas.openxmlformats.org/officeDocument/2006/relationships/tags" Target="../tags/tag1938.xml"/><Relationship Id="rId46" Type="http://schemas.openxmlformats.org/officeDocument/2006/relationships/tags" Target="../tags/tag1959.xml"/><Relationship Id="rId67" Type="http://schemas.openxmlformats.org/officeDocument/2006/relationships/tags" Target="../tags/tag1980.xml"/><Relationship Id="rId116" Type="http://schemas.openxmlformats.org/officeDocument/2006/relationships/tags" Target="../tags/tag2029.xml"/><Relationship Id="rId137" Type="http://schemas.openxmlformats.org/officeDocument/2006/relationships/tags" Target="../tags/tag2050.xml"/><Relationship Id="rId158" Type="http://schemas.openxmlformats.org/officeDocument/2006/relationships/tags" Target="../tags/tag2071.xml"/><Relationship Id="rId20" Type="http://schemas.openxmlformats.org/officeDocument/2006/relationships/tags" Target="../tags/tag1933.xml"/><Relationship Id="rId41" Type="http://schemas.openxmlformats.org/officeDocument/2006/relationships/tags" Target="../tags/tag1954.xml"/><Relationship Id="rId62" Type="http://schemas.openxmlformats.org/officeDocument/2006/relationships/tags" Target="../tags/tag1975.xml"/><Relationship Id="rId83" Type="http://schemas.openxmlformats.org/officeDocument/2006/relationships/tags" Target="../tags/tag1996.xml"/><Relationship Id="rId88" Type="http://schemas.openxmlformats.org/officeDocument/2006/relationships/tags" Target="../tags/tag2001.xml"/><Relationship Id="rId111" Type="http://schemas.openxmlformats.org/officeDocument/2006/relationships/tags" Target="../tags/tag2024.xml"/><Relationship Id="rId132" Type="http://schemas.openxmlformats.org/officeDocument/2006/relationships/tags" Target="../tags/tag2045.xml"/><Relationship Id="rId153" Type="http://schemas.openxmlformats.org/officeDocument/2006/relationships/tags" Target="../tags/tag2066.xml"/><Relationship Id="rId174" Type="http://schemas.openxmlformats.org/officeDocument/2006/relationships/tags" Target="../tags/tag2087.xml"/><Relationship Id="rId179" Type="http://schemas.openxmlformats.org/officeDocument/2006/relationships/tags" Target="../tags/tag2092.xml"/><Relationship Id="rId195" Type="http://schemas.openxmlformats.org/officeDocument/2006/relationships/tags" Target="../tags/tag2108.xml"/><Relationship Id="rId209" Type="http://schemas.openxmlformats.org/officeDocument/2006/relationships/tags" Target="../tags/tag2122.xml"/><Relationship Id="rId190" Type="http://schemas.openxmlformats.org/officeDocument/2006/relationships/tags" Target="../tags/tag2103.xml"/><Relationship Id="rId204" Type="http://schemas.openxmlformats.org/officeDocument/2006/relationships/tags" Target="../tags/tag2117.xml"/><Relationship Id="rId220" Type="http://schemas.openxmlformats.org/officeDocument/2006/relationships/tags" Target="../tags/tag2133.xml"/><Relationship Id="rId225" Type="http://schemas.openxmlformats.org/officeDocument/2006/relationships/tags" Target="../tags/tag2138.xml"/><Relationship Id="rId15" Type="http://schemas.openxmlformats.org/officeDocument/2006/relationships/tags" Target="../tags/tag1928.xml"/><Relationship Id="rId36" Type="http://schemas.openxmlformats.org/officeDocument/2006/relationships/tags" Target="../tags/tag1949.xml"/><Relationship Id="rId57" Type="http://schemas.openxmlformats.org/officeDocument/2006/relationships/tags" Target="../tags/tag1970.xml"/><Relationship Id="rId106" Type="http://schemas.openxmlformats.org/officeDocument/2006/relationships/tags" Target="../tags/tag2019.xml"/><Relationship Id="rId127" Type="http://schemas.openxmlformats.org/officeDocument/2006/relationships/tags" Target="../tags/tag2040.xml"/><Relationship Id="rId10" Type="http://schemas.openxmlformats.org/officeDocument/2006/relationships/tags" Target="../tags/tag1923.xml"/><Relationship Id="rId31" Type="http://schemas.openxmlformats.org/officeDocument/2006/relationships/tags" Target="../tags/tag1944.xml"/><Relationship Id="rId52" Type="http://schemas.openxmlformats.org/officeDocument/2006/relationships/tags" Target="../tags/tag1965.xml"/><Relationship Id="rId73" Type="http://schemas.openxmlformats.org/officeDocument/2006/relationships/tags" Target="../tags/tag1986.xml"/><Relationship Id="rId78" Type="http://schemas.openxmlformats.org/officeDocument/2006/relationships/tags" Target="../tags/tag1991.xml"/><Relationship Id="rId94" Type="http://schemas.openxmlformats.org/officeDocument/2006/relationships/tags" Target="../tags/tag2007.xml"/><Relationship Id="rId99" Type="http://schemas.openxmlformats.org/officeDocument/2006/relationships/tags" Target="../tags/tag2012.xml"/><Relationship Id="rId101" Type="http://schemas.openxmlformats.org/officeDocument/2006/relationships/tags" Target="../tags/tag2014.xml"/><Relationship Id="rId122" Type="http://schemas.openxmlformats.org/officeDocument/2006/relationships/tags" Target="../tags/tag2035.xml"/><Relationship Id="rId143" Type="http://schemas.openxmlformats.org/officeDocument/2006/relationships/tags" Target="../tags/tag2056.xml"/><Relationship Id="rId148" Type="http://schemas.openxmlformats.org/officeDocument/2006/relationships/tags" Target="../tags/tag2061.xml"/><Relationship Id="rId164" Type="http://schemas.openxmlformats.org/officeDocument/2006/relationships/tags" Target="../tags/tag2077.xml"/><Relationship Id="rId169" Type="http://schemas.openxmlformats.org/officeDocument/2006/relationships/tags" Target="../tags/tag2082.xml"/><Relationship Id="rId185" Type="http://schemas.openxmlformats.org/officeDocument/2006/relationships/tags" Target="../tags/tag2098.xml"/><Relationship Id="rId4" Type="http://schemas.openxmlformats.org/officeDocument/2006/relationships/tags" Target="../tags/tag1917.xml"/><Relationship Id="rId9" Type="http://schemas.openxmlformats.org/officeDocument/2006/relationships/tags" Target="../tags/tag1922.xml"/><Relationship Id="rId180" Type="http://schemas.openxmlformats.org/officeDocument/2006/relationships/tags" Target="../tags/tag2093.xml"/><Relationship Id="rId210" Type="http://schemas.openxmlformats.org/officeDocument/2006/relationships/tags" Target="../tags/tag2123.xml"/><Relationship Id="rId215" Type="http://schemas.openxmlformats.org/officeDocument/2006/relationships/tags" Target="../tags/tag2128.xml"/><Relationship Id="rId26" Type="http://schemas.openxmlformats.org/officeDocument/2006/relationships/tags" Target="../tags/tag1939.xml"/><Relationship Id="rId231" Type="http://schemas.openxmlformats.org/officeDocument/2006/relationships/tags" Target="../tags/tag2144.xml"/><Relationship Id="rId47" Type="http://schemas.openxmlformats.org/officeDocument/2006/relationships/tags" Target="../tags/tag1960.xml"/><Relationship Id="rId68" Type="http://schemas.openxmlformats.org/officeDocument/2006/relationships/tags" Target="../tags/tag1981.xml"/><Relationship Id="rId89" Type="http://schemas.openxmlformats.org/officeDocument/2006/relationships/tags" Target="../tags/tag2002.xml"/><Relationship Id="rId112" Type="http://schemas.openxmlformats.org/officeDocument/2006/relationships/tags" Target="../tags/tag2025.xml"/><Relationship Id="rId133" Type="http://schemas.openxmlformats.org/officeDocument/2006/relationships/tags" Target="../tags/tag2046.xml"/><Relationship Id="rId154" Type="http://schemas.openxmlformats.org/officeDocument/2006/relationships/tags" Target="../tags/tag2067.xml"/><Relationship Id="rId175" Type="http://schemas.openxmlformats.org/officeDocument/2006/relationships/tags" Target="../tags/tag2088.xml"/><Relationship Id="rId196" Type="http://schemas.openxmlformats.org/officeDocument/2006/relationships/tags" Target="../tags/tag2109.xml"/><Relationship Id="rId200" Type="http://schemas.openxmlformats.org/officeDocument/2006/relationships/tags" Target="../tags/tag2113.xml"/><Relationship Id="rId16" Type="http://schemas.openxmlformats.org/officeDocument/2006/relationships/tags" Target="../tags/tag1929.xml"/><Relationship Id="rId221" Type="http://schemas.openxmlformats.org/officeDocument/2006/relationships/tags" Target="../tags/tag2134.xml"/><Relationship Id="rId37" Type="http://schemas.openxmlformats.org/officeDocument/2006/relationships/tags" Target="../tags/tag1950.xml"/><Relationship Id="rId58" Type="http://schemas.openxmlformats.org/officeDocument/2006/relationships/tags" Target="../tags/tag1971.xml"/><Relationship Id="rId79" Type="http://schemas.openxmlformats.org/officeDocument/2006/relationships/tags" Target="../tags/tag1992.xml"/><Relationship Id="rId102" Type="http://schemas.openxmlformats.org/officeDocument/2006/relationships/tags" Target="../tags/tag2015.xml"/><Relationship Id="rId123" Type="http://schemas.openxmlformats.org/officeDocument/2006/relationships/tags" Target="../tags/tag2036.xml"/><Relationship Id="rId144" Type="http://schemas.openxmlformats.org/officeDocument/2006/relationships/tags" Target="../tags/tag2057.xml"/><Relationship Id="rId90" Type="http://schemas.openxmlformats.org/officeDocument/2006/relationships/tags" Target="../tags/tag2003.xml"/><Relationship Id="rId165" Type="http://schemas.openxmlformats.org/officeDocument/2006/relationships/tags" Target="../tags/tag2078.xml"/><Relationship Id="rId186" Type="http://schemas.openxmlformats.org/officeDocument/2006/relationships/tags" Target="../tags/tag2099.xml"/><Relationship Id="rId211" Type="http://schemas.openxmlformats.org/officeDocument/2006/relationships/tags" Target="../tags/tag2124.xml"/><Relationship Id="rId23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261.xml"/><Relationship Id="rId21" Type="http://schemas.openxmlformats.org/officeDocument/2006/relationships/tags" Target="../tags/tag2165.xml"/><Relationship Id="rId42" Type="http://schemas.openxmlformats.org/officeDocument/2006/relationships/tags" Target="../tags/tag2186.xml"/><Relationship Id="rId63" Type="http://schemas.openxmlformats.org/officeDocument/2006/relationships/tags" Target="../tags/tag2207.xml"/><Relationship Id="rId84" Type="http://schemas.openxmlformats.org/officeDocument/2006/relationships/tags" Target="../tags/tag2228.xml"/><Relationship Id="rId138" Type="http://schemas.openxmlformats.org/officeDocument/2006/relationships/tags" Target="../tags/tag2282.xml"/><Relationship Id="rId159" Type="http://schemas.openxmlformats.org/officeDocument/2006/relationships/tags" Target="../tags/tag2303.xml"/><Relationship Id="rId170" Type="http://schemas.openxmlformats.org/officeDocument/2006/relationships/tags" Target="../tags/tag2314.xml"/><Relationship Id="rId191" Type="http://schemas.openxmlformats.org/officeDocument/2006/relationships/tags" Target="../tags/tag2335.xml"/><Relationship Id="rId205" Type="http://schemas.openxmlformats.org/officeDocument/2006/relationships/tags" Target="../tags/tag2349.xml"/><Relationship Id="rId226" Type="http://schemas.openxmlformats.org/officeDocument/2006/relationships/tags" Target="../tags/tag2370.xml"/><Relationship Id="rId107" Type="http://schemas.openxmlformats.org/officeDocument/2006/relationships/tags" Target="../tags/tag2251.xml"/><Relationship Id="rId11" Type="http://schemas.openxmlformats.org/officeDocument/2006/relationships/tags" Target="../tags/tag2155.xml"/><Relationship Id="rId32" Type="http://schemas.openxmlformats.org/officeDocument/2006/relationships/tags" Target="../tags/tag2176.xml"/><Relationship Id="rId53" Type="http://schemas.openxmlformats.org/officeDocument/2006/relationships/tags" Target="../tags/tag2197.xml"/><Relationship Id="rId74" Type="http://schemas.openxmlformats.org/officeDocument/2006/relationships/tags" Target="../tags/tag2218.xml"/><Relationship Id="rId128" Type="http://schemas.openxmlformats.org/officeDocument/2006/relationships/tags" Target="../tags/tag2272.xml"/><Relationship Id="rId149" Type="http://schemas.openxmlformats.org/officeDocument/2006/relationships/tags" Target="../tags/tag2293.xml"/><Relationship Id="rId5" Type="http://schemas.openxmlformats.org/officeDocument/2006/relationships/tags" Target="../tags/tag2149.xml"/><Relationship Id="rId95" Type="http://schemas.openxmlformats.org/officeDocument/2006/relationships/tags" Target="../tags/tag2239.xml"/><Relationship Id="rId160" Type="http://schemas.openxmlformats.org/officeDocument/2006/relationships/tags" Target="../tags/tag2304.xml"/><Relationship Id="rId181" Type="http://schemas.openxmlformats.org/officeDocument/2006/relationships/tags" Target="../tags/tag2325.xml"/><Relationship Id="rId216" Type="http://schemas.openxmlformats.org/officeDocument/2006/relationships/tags" Target="../tags/tag2360.xml"/><Relationship Id="rId211" Type="http://schemas.openxmlformats.org/officeDocument/2006/relationships/tags" Target="../tags/tag2355.xml"/><Relationship Id="rId22" Type="http://schemas.openxmlformats.org/officeDocument/2006/relationships/tags" Target="../tags/tag2166.xml"/><Relationship Id="rId27" Type="http://schemas.openxmlformats.org/officeDocument/2006/relationships/tags" Target="../tags/tag2171.xml"/><Relationship Id="rId43" Type="http://schemas.openxmlformats.org/officeDocument/2006/relationships/tags" Target="../tags/tag2187.xml"/><Relationship Id="rId48" Type="http://schemas.openxmlformats.org/officeDocument/2006/relationships/tags" Target="../tags/tag2192.xml"/><Relationship Id="rId64" Type="http://schemas.openxmlformats.org/officeDocument/2006/relationships/tags" Target="../tags/tag2208.xml"/><Relationship Id="rId69" Type="http://schemas.openxmlformats.org/officeDocument/2006/relationships/tags" Target="../tags/tag2213.xml"/><Relationship Id="rId113" Type="http://schemas.openxmlformats.org/officeDocument/2006/relationships/tags" Target="../tags/tag2257.xml"/><Relationship Id="rId118" Type="http://schemas.openxmlformats.org/officeDocument/2006/relationships/tags" Target="../tags/tag2262.xml"/><Relationship Id="rId134" Type="http://schemas.openxmlformats.org/officeDocument/2006/relationships/tags" Target="../tags/tag2278.xml"/><Relationship Id="rId139" Type="http://schemas.openxmlformats.org/officeDocument/2006/relationships/tags" Target="../tags/tag2283.xml"/><Relationship Id="rId80" Type="http://schemas.openxmlformats.org/officeDocument/2006/relationships/tags" Target="../tags/tag2224.xml"/><Relationship Id="rId85" Type="http://schemas.openxmlformats.org/officeDocument/2006/relationships/tags" Target="../tags/tag2229.xml"/><Relationship Id="rId150" Type="http://schemas.openxmlformats.org/officeDocument/2006/relationships/tags" Target="../tags/tag2294.xml"/><Relationship Id="rId155" Type="http://schemas.openxmlformats.org/officeDocument/2006/relationships/tags" Target="../tags/tag2299.xml"/><Relationship Id="rId171" Type="http://schemas.openxmlformats.org/officeDocument/2006/relationships/tags" Target="../tags/tag2315.xml"/><Relationship Id="rId176" Type="http://schemas.openxmlformats.org/officeDocument/2006/relationships/tags" Target="../tags/tag2320.xml"/><Relationship Id="rId192" Type="http://schemas.openxmlformats.org/officeDocument/2006/relationships/tags" Target="../tags/tag2336.xml"/><Relationship Id="rId197" Type="http://schemas.openxmlformats.org/officeDocument/2006/relationships/tags" Target="../tags/tag2341.xml"/><Relationship Id="rId206" Type="http://schemas.openxmlformats.org/officeDocument/2006/relationships/tags" Target="../tags/tag2350.xml"/><Relationship Id="rId227" Type="http://schemas.openxmlformats.org/officeDocument/2006/relationships/slideLayout" Target="../slideLayouts/slideLayout2.xml"/><Relationship Id="rId201" Type="http://schemas.openxmlformats.org/officeDocument/2006/relationships/tags" Target="../tags/tag2345.xml"/><Relationship Id="rId222" Type="http://schemas.openxmlformats.org/officeDocument/2006/relationships/tags" Target="../tags/tag2366.xml"/><Relationship Id="rId12" Type="http://schemas.openxmlformats.org/officeDocument/2006/relationships/tags" Target="../tags/tag2156.xml"/><Relationship Id="rId17" Type="http://schemas.openxmlformats.org/officeDocument/2006/relationships/tags" Target="../tags/tag2161.xml"/><Relationship Id="rId33" Type="http://schemas.openxmlformats.org/officeDocument/2006/relationships/tags" Target="../tags/tag2177.xml"/><Relationship Id="rId38" Type="http://schemas.openxmlformats.org/officeDocument/2006/relationships/tags" Target="../tags/tag2182.xml"/><Relationship Id="rId59" Type="http://schemas.openxmlformats.org/officeDocument/2006/relationships/tags" Target="../tags/tag2203.xml"/><Relationship Id="rId103" Type="http://schemas.openxmlformats.org/officeDocument/2006/relationships/tags" Target="../tags/tag2247.xml"/><Relationship Id="rId108" Type="http://schemas.openxmlformats.org/officeDocument/2006/relationships/tags" Target="../tags/tag2252.xml"/><Relationship Id="rId124" Type="http://schemas.openxmlformats.org/officeDocument/2006/relationships/tags" Target="../tags/tag2268.xml"/><Relationship Id="rId129" Type="http://schemas.openxmlformats.org/officeDocument/2006/relationships/tags" Target="../tags/tag2273.xml"/><Relationship Id="rId54" Type="http://schemas.openxmlformats.org/officeDocument/2006/relationships/tags" Target="../tags/tag2198.xml"/><Relationship Id="rId70" Type="http://schemas.openxmlformats.org/officeDocument/2006/relationships/tags" Target="../tags/tag2214.xml"/><Relationship Id="rId75" Type="http://schemas.openxmlformats.org/officeDocument/2006/relationships/tags" Target="../tags/tag2219.xml"/><Relationship Id="rId91" Type="http://schemas.openxmlformats.org/officeDocument/2006/relationships/tags" Target="../tags/tag2235.xml"/><Relationship Id="rId96" Type="http://schemas.openxmlformats.org/officeDocument/2006/relationships/tags" Target="../tags/tag2240.xml"/><Relationship Id="rId140" Type="http://schemas.openxmlformats.org/officeDocument/2006/relationships/tags" Target="../tags/tag2284.xml"/><Relationship Id="rId145" Type="http://schemas.openxmlformats.org/officeDocument/2006/relationships/tags" Target="../tags/tag2289.xml"/><Relationship Id="rId161" Type="http://schemas.openxmlformats.org/officeDocument/2006/relationships/tags" Target="../tags/tag2305.xml"/><Relationship Id="rId166" Type="http://schemas.openxmlformats.org/officeDocument/2006/relationships/tags" Target="../tags/tag2310.xml"/><Relationship Id="rId182" Type="http://schemas.openxmlformats.org/officeDocument/2006/relationships/tags" Target="../tags/tag2326.xml"/><Relationship Id="rId187" Type="http://schemas.openxmlformats.org/officeDocument/2006/relationships/tags" Target="../tags/tag2331.xml"/><Relationship Id="rId217" Type="http://schemas.openxmlformats.org/officeDocument/2006/relationships/tags" Target="../tags/tag2361.xml"/><Relationship Id="rId1" Type="http://schemas.openxmlformats.org/officeDocument/2006/relationships/tags" Target="../tags/tag2145.xml"/><Relationship Id="rId6" Type="http://schemas.openxmlformats.org/officeDocument/2006/relationships/tags" Target="../tags/tag2150.xml"/><Relationship Id="rId212" Type="http://schemas.openxmlformats.org/officeDocument/2006/relationships/tags" Target="../tags/tag2356.xml"/><Relationship Id="rId23" Type="http://schemas.openxmlformats.org/officeDocument/2006/relationships/tags" Target="../tags/tag2167.xml"/><Relationship Id="rId28" Type="http://schemas.openxmlformats.org/officeDocument/2006/relationships/tags" Target="../tags/tag2172.xml"/><Relationship Id="rId49" Type="http://schemas.openxmlformats.org/officeDocument/2006/relationships/tags" Target="../tags/tag2193.xml"/><Relationship Id="rId114" Type="http://schemas.openxmlformats.org/officeDocument/2006/relationships/tags" Target="../tags/tag2258.xml"/><Relationship Id="rId119" Type="http://schemas.openxmlformats.org/officeDocument/2006/relationships/tags" Target="../tags/tag2263.xml"/><Relationship Id="rId44" Type="http://schemas.openxmlformats.org/officeDocument/2006/relationships/tags" Target="../tags/tag2188.xml"/><Relationship Id="rId60" Type="http://schemas.openxmlformats.org/officeDocument/2006/relationships/tags" Target="../tags/tag2204.xml"/><Relationship Id="rId65" Type="http://schemas.openxmlformats.org/officeDocument/2006/relationships/tags" Target="../tags/tag2209.xml"/><Relationship Id="rId81" Type="http://schemas.openxmlformats.org/officeDocument/2006/relationships/tags" Target="../tags/tag2225.xml"/><Relationship Id="rId86" Type="http://schemas.openxmlformats.org/officeDocument/2006/relationships/tags" Target="../tags/tag2230.xml"/><Relationship Id="rId130" Type="http://schemas.openxmlformats.org/officeDocument/2006/relationships/tags" Target="../tags/tag2274.xml"/><Relationship Id="rId135" Type="http://schemas.openxmlformats.org/officeDocument/2006/relationships/tags" Target="../tags/tag2279.xml"/><Relationship Id="rId151" Type="http://schemas.openxmlformats.org/officeDocument/2006/relationships/tags" Target="../tags/tag2295.xml"/><Relationship Id="rId156" Type="http://schemas.openxmlformats.org/officeDocument/2006/relationships/tags" Target="../tags/tag2300.xml"/><Relationship Id="rId177" Type="http://schemas.openxmlformats.org/officeDocument/2006/relationships/tags" Target="../tags/tag2321.xml"/><Relationship Id="rId198" Type="http://schemas.openxmlformats.org/officeDocument/2006/relationships/tags" Target="../tags/tag2342.xml"/><Relationship Id="rId172" Type="http://schemas.openxmlformats.org/officeDocument/2006/relationships/tags" Target="../tags/tag2316.xml"/><Relationship Id="rId193" Type="http://schemas.openxmlformats.org/officeDocument/2006/relationships/tags" Target="../tags/tag2337.xml"/><Relationship Id="rId202" Type="http://schemas.openxmlformats.org/officeDocument/2006/relationships/tags" Target="../tags/tag2346.xml"/><Relationship Id="rId207" Type="http://schemas.openxmlformats.org/officeDocument/2006/relationships/tags" Target="../tags/tag2351.xml"/><Relationship Id="rId223" Type="http://schemas.openxmlformats.org/officeDocument/2006/relationships/tags" Target="../tags/tag2367.xml"/><Relationship Id="rId228" Type="http://schemas.openxmlformats.org/officeDocument/2006/relationships/notesSlide" Target="../notesSlides/notesSlide13.xml"/><Relationship Id="rId13" Type="http://schemas.openxmlformats.org/officeDocument/2006/relationships/tags" Target="../tags/tag2157.xml"/><Relationship Id="rId18" Type="http://schemas.openxmlformats.org/officeDocument/2006/relationships/tags" Target="../tags/tag2162.xml"/><Relationship Id="rId39" Type="http://schemas.openxmlformats.org/officeDocument/2006/relationships/tags" Target="../tags/tag2183.xml"/><Relationship Id="rId109" Type="http://schemas.openxmlformats.org/officeDocument/2006/relationships/tags" Target="../tags/tag2253.xml"/><Relationship Id="rId34" Type="http://schemas.openxmlformats.org/officeDocument/2006/relationships/tags" Target="../tags/tag2178.xml"/><Relationship Id="rId50" Type="http://schemas.openxmlformats.org/officeDocument/2006/relationships/tags" Target="../tags/tag2194.xml"/><Relationship Id="rId55" Type="http://schemas.openxmlformats.org/officeDocument/2006/relationships/tags" Target="../tags/tag2199.xml"/><Relationship Id="rId76" Type="http://schemas.openxmlformats.org/officeDocument/2006/relationships/tags" Target="../tags/tag2220.xml"/><Relationship Id="rId97" Type="http://schemas.openxmlformats.org/officeDocument/2006/relationships/tags" Target="../tags/tag2241.xml"/><Relationship Id="rId104" Type="http://schemas.openxmlformats.org/officeDocument/2006/relationships/tags" Target="../tags/tag2248.xml"/><Relationship Id="rId120" Type="http://schemas.openxmlformats.org/officeDocument/2006/relationships/tags" Target="../tags/tag2264.xml"/><Relationship Id="rId125" Type="http://schemas.openxmlformats.org/officeDocument/2006/relationships/tags" Target="../tags/tag2269.xml"/><Relationship Id="rId141" Type="http://schemas.openxmlformats.org/officeDocument/2006/relationships/tags" Target="../tags/tag2285.xml"/><Relationship Id="rId146" Type="http://schemas.openxmlformats.org/officeDocument/2006/relationships/tags" Target="../tags/tag2290.xml"/><Relationship Id="rId167" Type="http://schemas.openxmlformats.org/officeDocument/2006/relationships/tags" Target="../tags/tag2311.xml"/><Relationship Id="rId188" Type="http://schemas.openxmlformats.org/officeDocument/2006/relationships/tags" Target="../tags/tag2332.xml"/><Relationship Id="rId7" Type="http://schemas.openxmlformats.org/officeDocument/2006/relationships/tags" Target="../tags/tag2151.xml"/><Relationship Id="rId71" Type="http://schemas.openxmlformats.org/officeDocument/2006/relationships/tags" Target="../tags/tag2215.xml"/><Relationship Id="rId92" Type="http://schemas.openxmlformats.org/officeDocument/2006/relationships/tags" Target="../tags/tag2236.xml"/><Relationship Id="rId162" Type="http://schemas.openxmlformats.org/officeDocument/2006/relationships/tags" Target="../tags/tag2306.xml"/><Relationship Id="rId183" Type="http://schemas.openxmlformats.org/officeDocument/2006/relationships/tags" Target="../tags/tag2327.xml"/><Relationship Id="rId213" Type="http://schemas.openxmlformats.org/officeDocument/2006/relationships/tags" Target="../tags/tag2357.xml"/><Relationship Id="rId218" Type="http://schemas.openxmlformats.org/officeDocument/2006/relationships/tags" Target="../tags/tag2362.xml"/><Relationship Id="rId2" Type="http://schemas.openxmlformats.org/officeDocument/2006/relationships/tags" Target="../tags/tag2146.xml"/><Relationship Id="rId29" Type="http://schemas.openxmlformats.org/officeDocument/2006/relationships/tags" Target="../tags/tag2173.xml"/><Relationship Id="rId24" Type="http://schemas.openxmlformats.org/officeDocument/2006/relationships/tags" Target="../tags/tag2168.xml"/><Relationship Id="rId40" Type="http://schemas.openxmlformats.org/officeDocument/2006/relationships/tags" Target="../tags/tag2184.xml"/><Relationship Id="rId45" Type="http://schemas.openxmlformats.org/officeDocument/2006/relationships/tags" Target="../tags/tag2189.xml"/><Relationship Id="rId66" Type="http://schemas.openxmlformats.org/officeDocument/2006/relationships/tags" Target="../tags/tag2210.xml"/><Relationship Id="rId87" Type="http://schemas.openxmlformats.org/officeDocument/2006/relationships/tags" Target="../tags/tag2231.xml"/><Relationship Id="rId110" Type="http://schemas.openxmlformats.org/officeDocument/2006/relationships/tags" Target="../tags/tag2254.xml"/><Relationship Id="rId115" Type="http://schemas.openxmlformats.org/officeDocument/2006/relationships/tags" Target="../tags/tag2259.xml"/><Relationship Id="rId131" Type="http://schemas.openxmlformats.org/officeDocument/2006/relationships/tags" Target="../tags/tag2275.xml"/><Relationship Id="rId136" Type="http://schemas.openxmlformats.org/officeDocument/2006/relationships/tags" Target="../tags/tag2280.xml"/><Relationship Id="rId157" Type="http://schemas.openxmlformats.org/officeDocument/2006/relationships/tags" Target="../tags/tag2301.xml"/><Relationship Id="rId178" Type="http://schemas.openxmlformats.org/officeDocument/2006/relationships/tags" Target="../tags/tag2322.xml"/><Relationship Id="rId61" Type="http://schemas.openxmlformats.org/officeDocument/2006/relationships/tags" Target="../tags/tag2205.xml"/><Relationship Id="rId82" Type="http://schemas.openxmlformats.org/officeDocument/2006/relationships/tags" Target="../tags/tag2226.xml"/><Relationship Id="rId152" Type="http://schemas.openxmlformats.org/officeDocument/2006/relationships/tags" Target="../tags/tag2296.xml"/><Relationship Id="rId173" Type="http://schemas.openxmlformats.org/officeDocument/2006/relationships/tags" Target="../tags/tag2317.xml"/><Relationship Id="rId194" Type="http://schemas.openxmlformats.org/officeDocument/2006/relationships/tags" Target="../tags/tag2338.xml"/><Relationship Id="rId199" Type="http://schemas.openxmlformats.org/officeDocument/2006/relationships/tags" Target="../tags/tag2343.xml"/><Relationship Id="rId203" Type="http://schemas.openxmlformats.org/officeDocument/2006/relationships/tags" Target="../tags/tag2347.xml"/><Relationship Id="rId208" Type="http://schemas.openxmlformats.org/officeDocument/2006/relationships/tags" Target="../tags/tag2352.xml"/><Relationship Id="rId19" Type="http://schemas.openxmlformats.org/officeDocument/2006/relationships/tags" Target="../tags/tag2163.xml"/><Relationship Id="rId224" Type="http://schemas.openxmlformats.org/officeDocument/2006/relationships/tags" Target="../tags/tag2368.xml"/><Relationship Id="rId14" Type="http://schemas.openxmlformats.org/officeDocument/2006/relationships/tags" Target="../tags/tag2158.xml"/><Relationship Id="rId30" Type="http://schemas.openxmlformats.org/officeDocument/2006/relationships/tags" Target="../tags/tag2174.xml"/><Relationship Id="rId35" Type="http://schemas.openxmlformats.org/officeDocument/2006/relationships/tags" Target="../tags/tag2179.xml"/><Relationship Id="rId56" Type="http://schemas.openxmlformats.org/officeDocument/2006/relationships/tags" Target="../tags/tag2200.xml"/><Relationship Id="rId77" Type="http://schemas.openxmlformats.org/officeDocument/2006/relationships/tags" Target="../tags/tag2221.xml"/><Relationship Id="rId100" Type="http://schemas.openxmlformats.org/officeDocument/2006/relationships/tags" Target="../tags/tag2244.xml"/><Relationship Id="rId105" Type="http://schemas.openxmlformats.org/officeDocument/2006/relationships/tags" Target="../tags/tag2249.xml"/><Relationship Id="rId126" Type="http://schemas.openxmlformats.org/officeDocument/2006/relationships/tags" Target="../tags/tag2270.xml"/><Relationship Id="rId147" Type="http://schemas.openxmlformats.org/officeDocument/2006/relationships/tags" Target="../tags/tag2291.xml"/><Relationship Id="rId168" Type="http://schemas.openxmlformats.org/officeDocument/2006/relationships/tags" Target="../tags/tag2312.xml"/><Relationship Id="rId8" Type="http://schemas.openxmlformats.org/officeDocument/2006/relationships/tags" Target="../tags/tag2152.xml"/><Relationship Id="rId51" Type="http://schemas.openxmlformats.org/officeDocument/2006/relationships/tags" Target="../tags/tag2195.xml"/><Relationship Id="rId72" Type="http://schemas.openxmlformats.org/officeDocument/2006/relationships/tags" Target="../tags/tag2216.xml"/><Relationship Id="rId93" Type="http://schemas.openxmlformats.org/officeDocument/2006/relationships/tags" Target="../tags/tag2237.xml"/><Relationship Id="rId98" Type="http://schemas.openxmlformats.org/officeDocument/2006/relationships/tags" Target="../tags/tag2242.xml"/><Relationship Id="rId121" Type="http://schemas.openxmlformats.org/officeDocument/2006/relationships/tags" Target="../tags/tag2265.xml"/><Relationship Id="rId142" Type="http://schemas.openxmlformats.org/officeDocument/2006/relationships/tags" Target="../tags/tag2286.xml"/><Relationship Id="rId163" Type="http://schemas.openxmlformats.org/officeDocument/2006/relationships/tags" Target="../tags/tag2307.xml"/><Relationship Id="rId184" Type="http://schemas.openxmlformats.org/officeDocument/2006/relationships/tags" Target="../tags/tag2328.xml"/><Relationship Id="rId189" Type="http://schemas.openxmlformats.org/officeDocument/2006/relationships/tags" Target="../tags/tag2333.xml"/><Relationship Id="rId219" Type="http://schemas.openxmlformats.org/officeDocument/2006/relationships/tags" Target="../tags/tag2363.xml"/><Relationship Id="rId3" Type="http://schemas.openxmlformats.org/officeDocument/2006/relationships/tags" Target="../tags/tag2147.xml"/><Relationship Id="rId214" Type="http://schemas.openxmlformats.org/officeDocument/2006/relationships/tags" Target="../tags/tag2358.xml"/><Relationship Id="rId25" Type="http://schemas.openxmlformats.org/officeDocument/2006/relationships/tags" Target="../tags/tag2169.xml"/><Relationship Id="rId46" Type="http://schemas.openxmlformats.org/officeDocument/2006/relationships/tags" Target="../tags/tag2190.xml"/><Relationship Id="rId67" Type="http://schemas.openxmlformats.org/officeDocument/2006/relationships/tags" Target="../tags/tag2211.xml"/><Relationship Id="rId116" Type="http://schemas.openxmlformats.org/officeDocument/2006/relationships/tags" Target="../tags/tag2260.xml"/><Relationship Id="rId137" Type="http://schemas.openxmlformats.org/officeDocument/2006/relationships/tags" Target="../tags/tag2281.xml"/><Relationship Id="rId158" Type="http://schemas.openxmlformats.org/officeDocument/2006/relationships/tags" Target="../tags/tag2302.xml"/><Relationship Id="rId20" Type="http://schemas.openxmlformats.org/officeDocument/2006/relationships/tags" Target="../tags/tag2164.xml"/><Relationship Id="rId41" Type="http://schemas.openxmlformats.org/officeDocument/2006/relationships/tags" Target="../tags/tag2185.xml"/><Relationship Id="rId62" Type="http://schemas.openxmlformats.org/officeDocument/2006/relationships/tags" Target="../tags/tag2206.xml"/><Relationship Id="rId83" Type="http://schemas.openxmlformats.org/officeDocument/2006/relationships/tags" Target="../tags/tag2227.xml"/><Relationship Id="rId88" Type="http://schemas.openxmlformats.org/officeDocument/2006/relationships/tags" Target="../tags/tag2232.xml"/><Relationship Id="rId111" Type="http://schemas.openxmlformats.org/officeDocument/2006/relationships/tags" Target="../tags/tag2255.xml"/><Relationship Id="rId132" Type="http://schemas.openxmlformats.org/officeDocument/2006/relationships/tags" Target="../tags/tag2276.xml"/><Relationship Id="rId153" Type="http://schemas.openxmlformats.org/officeDocument/2006/relationships/tags" Target="../tags/tag2297.xml"/><Relationship Id="rId174" Type="http://schemas.openxmlformats.org/officeDocument/2006/relationships/tags" Target="../tags/tag2318.xml"/><Relationship Id="rId179" Type="http://schemas.openxmlformats.org/officeDocument/2006/relationships/tags" Target="../tags/tag2323.xml"/><Relationship Id="rId195" Type="http://schemas.openxmlformats.org/officeDocument/2006/relationships/tags" Target="../tags/tag2339.xml"/><Relationship Id="rId209" Type="http://schemas.openxmlformats.org/officeDocument/2006/relationships/tags" Target="../tags/tag2353.xml"/><Relationship Id="rId190" Type="http://schemas.openxmlformats.org/officeDocument/2006/relationships/tags" Target="../tags/tag2334.xml"/><Relationship Id="rId204" Type="http://schemas.openxmlformats.org/officeDocument/2006/relationships/tags" Target="../tags/tag2348.xml"/><Relationship Id="rId220" Type="http://schemas.openxmlformats.org/officeDocument/2006/relationships/tags" Target="../tags/tag2364.xml"/><Relationship Id="rId225" Type="http://schemas.openxmlformats.org/officeDocument/2006/relationships/tags" Target="../tags/tag2369.xml"/><Relationship Id="rId15" Type="http://schemas.openxmlformats.org/officeDocument/2006/relationships/tags" Target="../tags/tag2159.xml"/><Relationship Id="rId36" Type="http://schemas.openxmlformats.org/officeDocument/2006/relationships/tags" Target="../tags/tag2180.xml"/><Relationship Id="rId57" Type="http://schemas.openxmlformats.org/officeDocument/2006/relationships/tags" Target="../tags/tag2201.xml"/><Relationship Id="rId106" Type="http://schemas.openxmlformats.org/officeDocument/2006/relationships/tags" Target="../tags/tag2250.xml"/><Relationship Id="rId127" Type="http://schemas.openxmlformats.org/officeDocument/2006/relationships/tags" Target="../tags/tag2271.xml"/><Relationship Id="rId10" Type="http://schemas.openxmlformats.org/officeDocument/2006/relationships/tags" Target="../tags/tag2154.xml"/><Relationship Id="rId31" Type="http://schemas.openxmlformats.org/officeDocument/2006/relationships/tags" Target="../tags/tag2175.xml"/><Relationship Id="rId52" Type="http://schemas.openxmlformats.org/officeDocument/2006/relationships/tags" Target="../tags/tag2196.xml"/><Relationship Id="rId73" Type="http://schemas.openxmlformats.org/officeDocument/2006/relationships/tags" Target="../tags/tag2217.xml"/><Relationship Id="rId78" Type="http://schemas.openxmlformats.org/officeDocument/2006/relationships/tags" Target="../tags/tag2222.xml"/><Relationship Id="rId94" Type="http://schemas.openxmlformats.org/officeDocument/2006/relationships/tags" Target="../tags/tag2238.xml"/><Relationship Id="rId99" Type="http://schemas.openxmlformats.org/officeDocument/2006/relationships/tags" Target="../tags/tag2243.xml"/><Relationship Id="rId101" Type="http://schemas.openxmlformats.org/officeDocument/2006/relationships/tags" Target="../tags/tag2245.xml"/><Relationship Id="rId122" Type="http://schemas.openxmlformats.org/officeDocument/2006/relationships/tags" Target="../tags/tag2266.xml"/><Relationship Id="rId143" Type="http://schemas.openxmlformats.org/officeDocument/2006/relationships/tags" Target="../tags/tag2287.xml"/><Relationship Id="rId148" Type="http://schemas.openxmlformats.org/officeDocument/2006/relationships/tags" Target="../tags/tag2292.xml"/><Relationship Id="rId164" Type="http://schemas.openxmlformats.org/officeDocument/2006/relationships/tags" Target="../tags/tag2308.xml"/><Relationship Id="rId169" Type="http://schemas.openxmlformats.org/officeDocument/2006/relationships/tags" Target="../tags/tag2313.xml"/><Relationship Id="rId185" Type="http://schemas.openxmlformats.org/officeDocument/2006/relationships/tags" Target="../tags/tag2329.xml"/><Relationship Id="rId4" Type="http://schemas.openxmlformats.org/officeDocument/2006/relationships/tags" Target="../tags/tag2148.xml"/><Relationship Id="rId9" Type="http://schemas.openxmlformats.org/officeDocument/2006/relationships/tags" Target="../tags/tag2153.xml"/><Relationship Id="rId180" Type="http://schemas.openxmlformats.org/officeDocument/2006/relationships/tags" Target="../tags/tag2324.xml"/><Relationship Id="rId210" Type="http://schemas.openxmlformats.org/officeDocument/2006/relationships/tags" Target="../tags/tag2354.xml"/><Relationship Id="rId215" Type="http://schemas.openxmlformats.org/officeDocument/2006/relationships/tags" Target="../tags/tag2359.xml"/><Relationship Id="rId26" Type="http://schemas.openxmlformats.org/officeDocument/2006/relationships/tags" Target="../tags/tag2170.xml"/><Relationship Id="rId47" Type="http://schemas.openxmlformats.org/officeDocument/2006/relationships/tags" Target="../tags/tag2191.xml"/><Relationship Id="rId68" Type="http://schemas.openxmlformats.org/officeDocument/2006/relationships/tags" Target="../tags/tag2212.xml"/><Relationship Id="rId89" Type="http://schemas.openxmlformats.org/officeDocument/2006/relationships/tags" Target="../tags/tag2233.xml"/><Relationship Id="rId112" Type="http://schemas.openxmlformats.org/officeDocument/2006/relationships/tags" Target="../tags/tag2256.xml"/><Relationship Id="rId133" Type="http://schemas.openxmlformats.org/officeDocument/2006/relationships/tags" Target="../tags/tag2277.xml"/><Relationship Id="rId154" Type="http://schemas.openxmlformats.org/officeDocument/2006/relationships/tags" Target="../tags/tag2298.xml"/><Relationship Id="rId175" Type="http://schemas.openxmlformats.org/officeDocument/2006/relationships/tags" Target="../tags/tag2319.xml"/><Relationship Id="rId196" Type="http://schemas.openxmlformats.org/officeDocument/2006/relationships/tags" Target="../tags/tag2340.xml"/><Relationship Id="rId200" Type="http://schemas.openxmlformats.org/officeDocument/2006/relationships/tags" Target="../tags/tag2344.xml"/><Relationship Id="rId16" Type="http://schemas.openxmlformats.org/officeDocument/2006/relationships/tags" Target="../tags/tag2160.xml"/><Relationship Id="rId221" Type="http://schemas.openxmlformats.org/officeDocument/2006/relationships/tags" Target="../tags/tag2365.xml"/><Relationship Id="rId37" Type="http://schemas.openxmlformats.org/officeDocument/2006/relationships/tags" Target="../tags/tag2181.xml"/><Relationship Id="rId58" Type="http://schemas.openxmlformats.org/officeDocument/2006/relationships/tags" Target="../tags/tag2202.xml"/><Relationship Id="rId79" Type="http://schemas.openxmlformats.org/officeDocument/2006/relationships/tags" Target="../tags/tag2223.xml"/><Relationship Id="rId102" Type="http://schemas.openxmlformats.org/officeDocument/2006/relationships/tags" Target="../tags/tag2246.xml"/><Relationship Id="rId123" Type="http://schemas.openxmlformats.org/officeDocument/2006/relationships/tags" Target="../tags/tag2267.xml"/><Relationship Id="rId144" Type="http://schemas.openxmlformats.org/officeDocument/2006/relationships/tags" Target="../tags/tag2288.xml"/><Relationship Id="rId90" Type="http://schemas.openxmlformats.org/officeDocument/2006/relationships/tags" Target="../tags/tag2234.xml"/><Relationship Id="rId165" Type="http://schemas.openxmlformats.org/officeDocument/2006/relationships/tags" Target="../tags/tag2309.xml"/><Relationship Id="rId186" Type="http://schemas.openxmlformats.org/officeDocument/2006/relationships/tags" Target="../tags/tag233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396.xml"/><Relationship Id="rId117" Type="http://schemas.openxmlformats.org/officeDocument/2006/relationships/tags" Target="../tags/tag2487.xml"/><Relationship Id="rId21" Type="http://schemas.openxmlformats.org/officeDocument/2006/relationships/tags" Target="../tags/tag2391.xml"/><Relationship Id="rId42" Type="http://schemas.openxmlformats.org/officeDocument/2006/relationships/tags" Target="../tags/tag2412.xml"/><Relationship Id="rId47" Type="http://schemas.openxmlformats.org/officeDocument/2006/relationships/tags" Target="../tags/tag2417.xml"/><Relationship Id="rId63" Type="http://schemas.openxmlformats.org/officeDocument/2006/relationships/tags" Target="../tags/tag2433.xml"/><Relationship Id="rId68" Type="http://schemas.openxmlformats.org/officeDocument/2006/relationships/tags" Target="../tags/tag2438.xml"/><Relationship Id="rId84" Type="http://schemas.openxmlformats.org/officeDocument/2006/relationships/tags" Target="../tags/tag2454.xml"/><Relationship Id="rId89" Type="http://schemas.openxmlformats.org/officeDocument/2006/relationships/tags" Target="../tags/tag2459.xml"/><Relationship Id="rId112" Type="http://schemas.openxmlformats.org/officeDocument/2006/relationships/tags" Target="../tags/tag2482.xml"/><Relationship Id="rId133" Type="http://schemas.openxmlformats.org/officeDocument/2006/relationships/tags" Target="../tags/tag2503.xml"/><Relationship Id="rId138" Type="http://schemas.openxmlformats.org/officeDocument/2006/relationships/tags" Target="../tags/tag2508.xml"/><Relationship Id="rId154" Type="http://schemas.openxmlformats.org/officeDocument/2006/relationships/tags" Target="../tags/tag2524.xml"/><Relationship Id="rId159" Type="http://schemas.openxmlformats.org/officeDocument/2006/relationships/tags" Target="../tags/tag2529.xml"/><Relationship Id="rId175" Type="http://schemas.openxmlformats.org/officeDocument/2006/relationships/tags" Target="../tags/tag2545.xml"/><Relationship Id="rId170" Type="http://schemas.openxmlformats.org/officeDocument/2006/relationships/tags" Target="../tags/tag2540.xml"/><Relationship Id="rId191" Type="http://schemas.openxmlformats.org/officeDocument/2006/relationships/slideLayout" Target="../slideLayouts/slideLayout2.xml"/><Relationship Id="rId16" Type="http://schemas.openxmlformats.org/officeDocument/2006/relationships/tags" Target="../tags/tag2386.xml"/><Relationship Id="rId107" Type="http://schemas.openxmlformats.org/officeDocument/2006/relationships/tags" Target="../tags/tag2477.xml"/><Relationship Id="rId11" Type="http://schemas.openxmlformats.org/officeDocument/2006/relationships/tags" Target="../tags/tag2381.xml"/><Relationship Id="rId32" Type="http://schemas.openxmlformats.org/officeDocument/2006/relationships/tags" Target="../tags/tag2402.xml"/><Relationship Id="rId37" Type="http://schemas.openxmlformats.org/officeDocument/2006/relationships/tags" Target="../tags/tag2407.xml"/><Relationship Id="rId53" Type="http://schemas.openxmlformats.org/officeDocument/2006/relationships/tags" Target="../tags/tag2423.xml"/><Relationship Id="rId58" Type="http://schemas.openxmlformats.org/officeDocument/2006/relationships/tags" Target="../tags/tag2428.xml"/><Relationship Id="rId74" Type="http://schemas.openxmlformats.org/officeDocument/2006/relationships/tags" Target="../tags/tag2444.xml"/><Relationship Id="rId79" Type="http://schemas.openxmlformats.org/officeDocument/2006/relationships/tags" Target="../tags/tag2449.xml"/><Relationship Id="rId102" Type="http://schemas.openxmlformats.org/officeDocument/2006/relationships/tags" Target="../tags/tag2472.xml"/><Relationship Id="rId123" Type="http://schemas.openxmlformats.org/officeDocument/2006/relationships/tags" Target="../tags/tag2493.xml"/><Relationship Id="rId128" Type="http://schemas.openxmlformats.org/officeDocument/2006/relationships/tags" Target="../tags/tag2498.xml"/><Relationship Id="rId144" Type="http://schemas.openxmlformats.org/officeDocument/2006/relationships/tags" Target="../tags/tag2514.xml"/><Relationship Id="rId149" Type="http://schemas.openxmlformats.org/officeDocument/2006/relationships/tags" Target="../tags/tag2519.xml"/><Relationship Id="rId5" Type="http://schemas.openxmlformats.org/officeDocument/2006/relationships/tags" Target="../tags/tag2375.xml"/><Relationship Id="rId90" Type="http://schemas.openxmlformats.org/officeDocument/2006/relationships/tags" Target="../tags/tag2460.xml"/><Relationship Id="rId95" Type="http://schemas.openxmlformats.org/officeDocument/2006/relationships/tags" Target="../tags/tag2465.xml"/><Relationship Id="rId160" Type="http://schemas.openxmlformats.org/officeDocument/2006/relationships/tags" Target="../tags/tag2530.xml"/><Relationship Id="rId165" Type="http://schemas.openxmlformats.org/officeDocument/2006/relationships/tags" Target="../tags/tag2535.xml"/><Relationship Id="rId181" Type="http://schemas.openxmlformats.org/officeDocument/2006/relationships/tags" Target="../tags/tag2551.xml"/><Relationship Id="rId186" Type="http://schemas.openxmlformats.org/officeDocument/2006/relationships/tags" Target="../tags/tag2556.xml"/><Relationship Id="rId22" Type="http://schemas.openxmlformats.org/officeDocument/2006/relationships/tags" Target="../tags/tag2392.xml"/><Relationship Id="rId27" Type="http://schemas.openxmlformats.org/officeDocument/2006/relationships/tags" Target="../tags/tag2397.xml"/><Relationship Id="rId43" Type="http://schemas.openxmlformats.org/officeDocument/2006/relationships/tags" Target="../tags/tag2413.xml"/><Relationship Id="rId48" Type="http://schemas.openxmlformats.org/officeDocument/2006/relationships/tags" Target="../tags/tag2418.xml"/><Relationship Id="rId64" Type="http://schemas.openxmlformats.org/officeDocument/2006/relationships/tags" Target="../tags/tag2434.xml"/><Relationship Id="rId69" Type="http://schemas.openxmlformats.org/officeDocument/2006/relationships/tags" Target="../tags/tag2439.xml"/><Relationship Id="rId113" Type="http://schemas.openxmlformats.org/officeDocument/2006/relationships/tags" Target="../tags/tag2483.xml"/><Relationship Id="rId118" Type="http://schemas.openxmlformats.org/officeDocument/2006/relationships/tags" Target="../tags/tag2488.xml"/><Relationship Id="rId134" Type="http://schemas.openxmlformats.org/officeDocument/2006/relationships/tags" Target="../tags/tag2504.xml"/><Relationship Id="rId139" Type="http://schemas.openxmlformats.org/officeDocument/2006/relationships/tags" Target="../tags/tag2509.xml"/><Relationship Id="rId80" Type="http://schemas.openxmlformats.org/officeDocument/2006/relationships/tags" Target="../tags/tag2450.xml"/><Relationship Id="rId85" Type="http://schemas.openxmlformats.org/officeDocument/2006/relationships/tags" Target="../tags/tag2455.xml"/><Relationship Id="rId150" Type="http://schemas.openxmlformats.org/officeDocument/2006/relationships/tags" Target="../tags/tag2520.xml"/><Relationship Id="rId155" Type="http://schemas.openxmlformats.org/officeDocument/2006/relationships/tags" Target="../tags/tag2525.xml"/><Relationship Id="rId171" Type="http://schemas.openxmlformats.org/officeDocument/2006/relationships/tags" Target="../tags/tag2541.xml"/><Relationship Id="rId176" Type="http://schemas.openxmlformats.org/officeDocument/2006/relationships/tags" Target="../tags/tag2546.xml"/><Relationship Id="rId192" Type="http://schemas.openxmlformats.org/officeDocument/2006/relationships/notesSlide" Target="../notesSlides/notesSlide14.xml"/><Relationship Id="rId12" Type="http://schemas.openxmlformats.org/officeDocument/2006/relationships/tags" Target="../tags/tag2382.xml"/><Relationship Id="rId17" Type="http://schemas.openxmlformats.org/officeDocument/2006/relationships/tags" Target="../tags/tag2387.xml"/><Relationship Id="rId33" Type="http://schemas.openxmlformats.org/officeDocument/2006/relationships/tags" Target="../tags/tag2403.xml"/><Relationship Id="rId38" Type="http://schemas.openxmlformats.org/officeDocument/2006/relationships/tags" Target="../tags/tag2408.xml"/><Relationship Id="rId59" Type="http://schemas.openxmlformats.org/officeDocument/2006/relationships/tags" Target="../tags/tag2429.xml"/><Relationship Id="rId103" Type="http://schemas.openxmlformats.org/officeDocument/2006/relationships/tags" Target="../tags/tag2473.xml"/><Relationship Id="rId108" Type="http://schemas.openxmlformats.org/officeDocument/2006/relationships/tags" Target="../tags/tag2478.xml"/><Relationship Id="rId124" Type="http://schemas.openxmlformats.org/officeDocument/2006/relationships/tags" Target="../tags/tag2494.xml"/><Relationship Id="rId129" Type="http://schemas.openxmlformats.org/officeDocument/2006/relationships/tags" Target="../tags/tag2499.xml"/><Relationship Id="rId54" Type="http://schemas.openxmlformats.org/officeDocument/2006/relationships/tags" Target="../tags/tag2424.xml"/><Relationship Id="rId70" Type="http://schemas.openxmlformats.org/officeDocument/2006/relationships/tags" Target="../tags/tag2440.xml"/><Relationship Id="rId75" Type="http://schemas.openxmlformats.org/officeDocument/2006/relationships/tags" Target="../tags/tag2445.xml"/><Relationship Id="rId91" Type="http://schemas.openxmlformats.org/officeDocument/2006/relationships/tags" Target="../tags/tag2461.xml"/><Relationship Id="rId96" Type="http://schemas.openxmlformats.org/officeDocument/2006/relationships/tags" Target="../tags/tag2466.xml"/><Relationship Id="rId140" Type="http://schemas.openxmlformats.org/officeDocument/2006/relationships/tags" Target="../tags/tag2510.xml"/><Relationship Id="rId145" Type="http://schemas.openxmlformats.org/officeDocument/2006/relationships/tags" Target="../tags/tag2515.xml"/><Relationship Id="rId161" Type="http://schemas.openxmlformats.org/officeDocument/2006/relationships/tags" Target="../tags/tag2531.xml"/><Relationship Id="rId166" Type="http://schemas.openxmlformats.org/officeDocument/2006/relationships/tags" Target="../tags/tag2536.xml"/><Relationship Id="rId182" Type="http://schemas.openxmlformats.org/officeDocument/2006/relationships/tags" Target="../tags/tag2552.xml"/><Relationship Id="rId187" Type="http://schemas.openxmlformats.org/officeDocument/2006/relationships/tags" Target="../tags/tag2557.xml"/><Relationship Id="rId1" Type="http://schemas.openxmlformats.org/officeDocument/2006/relationships/tags" Target="../tags/tag2371.xml"/><Relationship Id="rId6" Type="http://schemas.openxmlformats.org/officeDocument/2006/relationships/tags" Target="../tags/tag2376.xml"/><Relationship Id="rId23" Type="http://schemas.openxmlformats.org/officeDocument/2006/relationships/tags" Target="../tags/tag2393.xml"/><Relationship Id="rId28" Type="http://schemas.openxmlformats.org/officeDocument/2006/relationships/tags" Target="../tags/tag2398.xml"/><Relationship Id="rId49" Type="http://schemas.openxmlformats.org/officeDocument/2006/relationships/tags" Target="../tags/tag2419.xml"/><Relationship Id="rId114" Type="http://schemas.openxmlformats.org/officeDocument/2006/relationships/tags" Target="../tags/tag2484.xml"/><Relationship Id="rId119" Type="http://schemas.openxmlformats.org/officeDocument/2006/relationships/tags" Target="../tags/tag2489.xml"/><Relationship Id="rId44" Type="http://schemas.openxmlformats.org/officeDocument/2006/relationships/tags" Target="../tags/tag2414.xml"/><Relationship Id="rId60" Type="http://schemas.openxmlformats.org/officeDocument/2006/relationships/tags" Target="../tags/tag2430.xml"/><Relationship Id="rId65" Type="http://schemas.openxmlformats.org/officeDocument/2006/relationships/tags" Target="../tags/tag2435.xml"/><Relationship Id="rId81" Type="http://schemas.openxmlformats.org/officeDocument/2006/relationships/tags" Target="../tags/tag2451.xml"/><Relationship Id="rId86" Type="http://schemas.openxmlformats.org/officeDocument/2006/relationships/tags" Target="../tags/tag2456.xml"/><Relationship Id="rId130" Type="http://schemas.openxmlformats.org/officeDocument/2006/relationships/tags" Target="../tags/tag2500.xml"/><Relationship Id="rId135" Type="http://schemas.openxmlformats.org/officeDocument/2006/relationships/tags" Target="../tags/tag2505.xml"/><Relationship Id="rId151" Type="http://schemas.openxmlformats.org/officeDocument/2006/relationships/tags" Target="../tags/tag2521.xml"/><Relationship Id="rId156" Type="http://schemas.openxmlformats.org/officeDocument/2006/relationships/tags" Target="../tags/tag2526.xml"/><Relationship Id="rId177" Type="http://schemas.openxmlformats.org/officeDocument/2006/relationships/tags" Target="../tags/tag2547.xml"/><Relationship Id="rId172" Type="http://schemas.openxmlformats.org/officeDocument/2006/relationships/tags" Target="../tags/tag2542.xml"/><Relationship Id="rId13" Type="http://schemas.openxmlformats.org/officeDocument/2006/relationships/tags" Target="../tags/tag2383.xml"/><Relationship Id="rId18" Type="http://schemas.openxmlformats.org/officeDocument/2006/relationships/tags" Target="../tags/tag2388.xml"/><Relationship Id="rId39" Type="http://schemas.openxmlformats.org/officeDocument/2006/relationships/tags" Target="../tags/tag2409.xml"/><Relationship Id="rId109" Type="http://schemas.openxmlformats.org/officeDocument/2006/relationships/tags" Target="../tags/tag2479.xml"/><Relationship Id="rId34" Type="http://schemas.openxmlformats.org/officeDocument/2006/relationships/tags" Target="../tags/tag2404.xml"/><Relationship Id="rId50" Type="http://schemas.openxmlformats.org/officeDocument/2006/relationships/tags" Target="../tags/tag2420.xml"/><Relationship Id="rId55" Type="http://schemas.openxmlformats.org/officeDocument/2006/relationships/tags" Target="../tags/tag2425.xml"/><Relationship Id="rId76" Type="http://schemas.openxmlformats.org/officeDocument/2006/relationships/tags" Target="../tags/tag2446.xml"/><Relationship Id="rId97" Type="http://schemas.openxmlformats.org/officeDocument/2006/relationships/tags" Target="../tags/tag2467.xml"/><Relationship Id="rId104" Type="http://schemas.openxmlformats.org/officeDocument/2006/relationships/tags" Target="../tags/tag2474.xml"/><Relationship Id="rId120" Type="http://schemas.openxmlformats.org/officeDocument/2006/relationships/tags" Target="../tags/tag2490.xml"/><Relationship Id="rId125" Type="http://schemas.openxmlformats.org/officeDocument/2006/relationships/tags" Target="../tags/tag2495.xml"/><Relationship Id="rId141" Type="http://schemas.openxmlformats.org/officeDocument/2006/relationships/tags" Target="../tags/tag2511.xml"/><Relationship Id="rId146" Type="http://schemas.openxmlformats.org/officeDocument/2006/relationships/tags" Target="../tags/tag2516.xml"/><Relationship Id="rId167" Type="http://schemas.openxmlformats.org/officeDocument/2006/relationships/tags" Target="../tags/tag2537.xml"/><Relationship Id="rId188" Type="http://schemas.openxmlformats.org/officeDocument/2006/relationships/tags" Target="../tags/tag2558.xml"/><Relationship Id="rId7" Type="http://schemas.openxmlformats.org/officeDocument/2006/relationships/tags" Target="../tags/tag2377.xml"/><Relationship Id="rId71" Type="http://schemas.openxmlformats.org/officeDocument/2006/relationships/tags" Target="../tags/tag2441.xml"/><Relationship Id="rId92" Type="http://schemas.openxmlformats.org/officeDocument/2006/relationships/tags" Target="../tags/tag2462.xml"/><Relationship Id="rId162" Type="http://schemas.openxmlformats.org/officeDocument/2006/relationships/tags" Target="../tags/tag2532.xml"/><Relationship Id="rId183" Type="http://schemas.openxmlformats.org/officeDocument/2006/relationships/tags" Target="../tags/tag2553.xml"/><Relationship Id="rId2" Type="http://schemas.openxmlformats.org/officeDocument/2006/relationships/tags" Target="../tags/tag2372.xml"/><Relationship Id="rId29" Type="http://schemas.openxmlformats.org/officeDocument/2006/relationships/tags" Target="../tags/tag2399.xml"/><Relationship Id="rId24" Type="http://schemas.openxmlformats.org/officeDocument/2006/relationships/tags" Target="../tags/tag2394.xml"/><Relationship Id="rId40" Type="http://schemas.openxmlformats.org/officeDocument/2006/relationships/tags" Target="../tags/tag2410.xml"/><Relationship Id="rId45" Type="http://schemas.openxmlformats.org/officeDocument/2006/relationships/tags" Target="../tags/tag2415.xml"/><Relationship Id="rId66" Type="http://schemas.openxmlformats.org/officeDocument/2006/relationships/tags" Target="../tags/tag2436.xml"/><Relationship Id="rId87" Type="http://schemas.openxmlformats.org/officeDocument/2006/relationships/tags" Target="../tags/tag2457.xml"/><Relationship Id="rId110" Type="http://schemas.openxmlformats.org/officeDocument/2006/relationships/tags" Target="../tags/tag2480.xml"/><Relationship Id="rId115" Type="http://schemas.openxmlformats.org/officeDocument/2006/relationships/tags" Target="../tags/tag2485.xml"/><Relationship Id="rId131" Type="http://schemas.openxmlformats.org/officeDocument/2006/relationships/tags" Target="../tags/tag2501.xml"/><Relationship Id="rId136" Type="http://schemas.openxmlformats.org/officeDocument/2006/relationships/tags" Target="../tags/tag2506.xml"/><Relationship Id="rId157" Type="http://schemas.openxmlformats.org/officeDocument/2006/relationships/tags" Target="../tags/tag2527.xml"/><Relationship Id="rId178" Type="http://schemas.openxmlformats.org/officeDocument/2006/relationships/tags" Target="../tags/tag2548.xml"/><Relationship Id="rId61" Type="http://schemas.openxmlformats.org/officeDocument/2006/relationships/tags" Target="../tags/tag2431.xml"/><Relationship Id="rId82" Type="http://schemas.openxmlformats.org/officeDocument/2006/relationships/tags" Target="../tags/tag2452.xml"/><Relationship Id="rId152" Type="http://schemas.openxmlformats.org/officeDocument/2006/relationships/tags" Target="../tags/tag2522.xml"/><Relationship Id="rId173" Type="http://schemas.openxmlformats.org/officeDocument/2006/relationships/tags" Target="../tags/tag2543.xml"/><Relationship Id="rId19" Type="http://schemas.openxmlformats.org/officeDocument/2006/relationships/tags" Target="../tags/tag2389.xml"/><Relationship Id="rId14" Type="http://schemas.openxmlformats.org/officeDocument/2006/relationships/tags" Target="../tags/tag2384.xml"/><Relationship Id="rId30" Type="http://schemas.openxmlformats.org/officeDocument/2006/relationships/tags" Target="../tags/tag2400.xml"/><Relationship Id="rId35" Type="http://schemas.openxmlformats.org/officeDocument/2006/relationships/tags" Target="../tags/tag2405.xml"/><Relationship Id="rId56" Type="http://schemas.openxmlformats.org/officeDocument/2006/relationships/tags" Target="../tags/tag2426.xml"/><Relationship Id="rId77" Type="http://schemas.openxmlformats.org/officeDocument/2006/relationships/tags" Target="../tags/tag2447.xml"/><Relationship Id="rId100" Type="http://schemas.openxmlformats.org/officeDocument/2006/relationships/tags" Target="../tags/tag2470.xml"/><Relationship Id="rId105" Type="http://schemas.openxmlformats.org/officeDocument/2006/relationships/tags" Target="../tags/tag2475.xml"/><Relationship Id="rId126" Type="http://schemas.openxmlformats.org/officeDocument/2006/relationships/tags" Target="../tags/tag2496.xml"/><Relationship Id="rId147" Type="http://schemas.openxmlformats.org/officeDocument/2006/relationships/tags" Target="../tags/tag2517.xml"/><Relationship Id="rId168" Type="http://schemas.openxmlformats.org/officeDocument/2006/relationships/tags" Target="../tags/tag2538.xml"/><Relationship Id="rId8" Type="http://schemas.openxmlformats.org/officeDocument/2006/relationships/tags" Target="../tags/tag2378.xml"/><Relationship Id="rId51" Type="http://schemas.openxmlformats.org/officeDocument/2006/relationships/tags" Target="../tags/tag2421.xml"/><Relationship Id="rId72" Type="http://schemas.openxmlformats.org/officeDocument/2006/relationships/tags" Target="../tags/tag2442.xml"/><Relationship Id="rId93" Type="http://schemas.openxmlformats.org/officeDocument/2006/relationships/tags" Target="../tags/tag2463.xml"/><Relationship Id="rId98" Type="http://schemas.openxmlformats.org/officeDocument/2006/relationships/tags" Target="../tags/tag2468.xml"/><Relationship Id="rId121" Type="http://schemas.openxmlformats.org/officeDocument/2006/relationships/tags" Target="../tags/tag2491.xml"/><Relationship Id="rId142" Type="http://schemas.openxmlformats.org/officeDocument/2006/relationships/tags" Target="../tags/tag2512.xml"/><Relationship Id="rId163" Type="http://schemas.openxmlformats.org/officeDocument/2006/relationships/tags" Target="../tags/tag2533.xml"/><Relationship Id="rId184" Type="http://schemas.openxmlformats.org/officeDocument/2006/relationships/tags" Target="../tags/tag2554.xml"/><Relationship Id="rId189" Type="http://schemas.openxmlformats.org/officeDocument/2006/relationships/tags" Target="../tags/tag2559.xml"/><Relationship Id="rId3" Type="http://schemas.openxmlformats.org/officeDocument/2006/relationships/tags" Target="../tags/tag2373.xml"/><Relationship Id="rId25" Type="http://schemas.openxmlformats.org/officeDocument/2006/relationships/tags" Target="../tags/tag2395.xml"/><Relationship Id="rId46" Type="http://schemas.openxmlformats.org/officeDocument/2006/relationships/tags" Target="../tags/tag2416.xml"/><Relationship Id="rId67" Type="http://schemas.openxmlformats.org/officeDocument/2006/relationships/tags" Target="../tags/tag2437.xml"/><Relationship Id="rId116" Type="http://schemas.openxmlformats.org/officeDocument/2006/relationships/tags" Target="../tags/tag2486.xml"/><Relationship Id="rId137" Type="http://schemas.openxmlformats.org/officeDocument/2006/relationships/tags" Target="../tags/tag2507.xml"/><Relationship Id="rId158" Type="http://schemas.openxmlformats.org/officeDocument/2006/relationships/tags" Target="../tags/tag2528.xml"/><Relationship Id="rId20" Type="http://schemas.openxmlformats.org/officeDocument/2006/relationships/tags" Target="../tags/tag2390.xml"/><Relationship Id="rId41" Type="http://schemas.openxmlformats.org/officeDocument/2006/relationships/tags" Target="../tags/tag2411.xml"/><Relationship Id="rId62" Type="http://schemas.openxmlformats.org/officeDocument/2006/relationships/tags" Target="../tags/tag2432.xml"/><Relationship Id="rId83" Type="http://schemas.openxmlformats.org/officeDocument/2006/relationships/tags" Target="../tags/tag2453.xml"/><Relationship Id="rId88" Type="http://schemas.openxmlformats.org/officeDocument/2006/relationships/tags" Target="../tags/tag2458.xml"/><Relationship Id="rId111" Type="http://schemas.openxmlformats.org/officeDocument/2006/relationships/tags" Target="../tags/tag2481.xml"/><Relationship Id="rId132" Type="http://schemas.openxmlformats.org/officeDocument/2006/relationships/tags" Target="../tags/tag2502.xml"/><Relationship Id="rId153" Type="http://schemas.openxmlformats.org/officeDocument/2006/relationships/tags" Target="../tags/tag2523.xml"/><Relationship Id="rId174" Type="http://schemas.openxmlformats.org/officeDocument/2006/relationships/tags" Target="../tags/tag2544.xml"/><Relationship Id="rId179" Type="http://schemas.openxmlformats.org/officeDocument/2006/relationships/tags" Target="../tags/tag2549.xml"/><Relationship Id="rId190" Type="http://schemas.openxmlformats.org/officeDocument/2006/relationships/tags" Target="../tags/tag2560.xml"/><Relationship Id="rId15" Type="http://schemas.openxmlformats.org/officeDocument/2006/relationships/tags" Target="../tags/tag2385.xml"/><Relationship Id="rId36" Type="http://schemas.openxmlformats.org/officeDocument/2006/relationships/tags" Target="../tags/tag2406.xml"/><Relationship Id="rId57" Type="http://schemas.openxmlformats.org/officeDocument/2006/relationships/tags" Target="../tags/tag2427.xml"/><Relationship Id="rId106" Type="http://schemas.openxmlformats.org/officeDocument/2006/relationships/tags" Target="../tags/tag2476.xml"/><Relationship Id="rId127" Type="http://schemas.openxmlformats.org/officeDocument/2006/relationships/tags" Target="../tags/tag2497.xml"/><Relationship Id="rId10" Type="http://schemas.openxmlformats.org/officeDocument/2006/relationships/tags" Target="../tags/tag2380.xml"/><Relationship Id="rId31" Type="http://schemas.openxmlformats.org/officeDocument/2006/relationships/tags" Target="../tags/tag2401.xml"/><Relationship Id="rId52" Type="http://schemas.openxmlformats.org/officeDocument/2006/relationships/tags" Target="../tags/tag2422.xml"/><Relationship Id="rId73" Type="http://schemas.openxmlformats.org/officeDocument/2006/relationships/tags" Target="../tags/tag2443.xml"/><Relationship Id="rId78" Type="http://schemas.openxmlformats.org/officeDocument/2006/relationships/tags" Target="../tags/tag2448.xml"/><Relationship Id="rId94" Type="http://schemas.openxmlformats.org/officeDocument/2006/relationships/tags" Target="../tags/tag2464.xml"/><Relationship Id="rId99" Type="http://schemas.openxmlformats.org/officeDocument/2006/relationships/tags" Target="../tags/tag2469.xml"/><Relationship Id="rId101" Type="http://schemas.openxmlformats.org/officeDocument/2006/relationships/tags" Target="../tags/tag2471.xml"/><Relationship Id="rId122" Type="http://schemas.openxmlformats.org/officeDocument/2006/relationships/tags" Target="../tags/tag2492.xml"/><Relationship Id="rId143" Type="http://schemas.openxmlformats.org/officeDocument/2006/relationships/tags" Target="../tags/tag2513.xml"/><Relationship Id="rId148" Type="http://schemas.openxmlformats.org/officeDocument/2006/relationships/tags" Target="../tags/tag2518.xml"/><Relationship Id="rId164" Type="http://schemas.openxmlformats.org/officeDocument/2006/relationships/tags" Target="../tags/tag2534.xml"/><Relationship Id="rId169" Type="http://schemas.openxmlformats.org/officeDocument/2006/relationships/tags" Target="../tags/tag2539.xml"/><Relationship Id="rId185" Type="http://schemas.openxmlformats.org/officeDocument/2006/relationships/tags" Target="../tags/tag2555.xml"/><Relationship Id="rId4" Type="http://schemas.openxmlformats.org/officeDocument/2006/relationships/tags" Target="../tags/tag2374.xml"/><Relationship Id="rId9" Type="http://schemas.openxmlformats.org/officeDocument/2006/relationships/tags" Target="../tags/tag2379.xml"/><Relationship Id="rId180" Type="http://schemas.openxmlformats.org/officeDocument/2006/relationships/tags" Target="../tags/tag255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586.xml"/><Relationship Id="rId117" Type="http://schemas.openxmlformats.org/officeDocument/2006/relationships/tags" Target="../tags/tag2677.xml"/><Relationship Id="rId21" Type="http://schemas.openxmlformats.org/officeDocument/2006/relationships/tags" Target="../tags/tag2581.xml"/><Relationship Id="rId42" Type="http://schemas.openxmlformats.org/officeDocument/2006/relationships/tags" Target="../tags/tag2602.xml"/><Relationship Id="rId47" Type="http://schemas.openxmlformats.org/officeDocument/2006/relationships/tags" Target="../tags/tag2607.xml"/><Relationship Id="rId63" Type="http://schemas.openxmlformats.org/officeDocument/2006/relationships/tags" Target="../tags/tag2623.xml"/><Relationship Id="rId68" Type="http://schemas.openxmlformats.org/officeDocument/2006/relationships/tags" Target="../tags/tag2628.xml"/><Relationship Id="rId84" Type="http://schemas.openxmlformats.org/officeDocument/2006/relationships/tags" Target="../tags/tag2644.xml"/><Relationship Id="rId89" Type="http://schemas.openxmlformats.org/officeDocument/2006/relationships/tags" Target="../tags/tag2649.xml"/><Relationship Id="rId112" Type="http://schemas.openxmlformats.org/officeDocument/2006/relationships/tags" Target="../tags/tag2672.xml"/><Relationship Id="rId16" Type="http://schemas.openxmlformats.org/officeDocument/2006/relationships/tags" Target="../tags/tag2576.xml"/><Relationship Id="rId107" Type="http://schemas.openxmlformats.org/officeDocument/2006/relationships/tags" Target="../tags/tag2667.xml"/><Relationship Id="rId11" Type="http://schemas.openxmlformats.org/officeDocument/2006/relationships/tags" Target="../tags/tag2571.xml"/><Relationship Id="rId32" Type="http://schemas.openxmlformats.org/officeDocument/2006/relationships/tags" Target="../tags/tag2592.xml"/><Relationship Id="rId37" Type="http://schemas.openxmlformats.org/officeDocument/2006/relationships/tags" Target="../tags/tag2597.xml"/><Relationship Id="rId53" Type="http://schemas.openxmlformats.org/officeDocument/2006/relationships/tags" Target="../tags/tag2613.xml"/><Relationship Id="rId58" Type="http://schemas.openxmlformats.org/officeDocument/2006/relationships/tags" Target="../tags/tag2618.xml"/><Relationship Id="rId74" Type="http://schemas.openxmlformats.org/officeDocument/2006/relationships/tags" Target="../tags/tag2634.xml"/><Relationship Id="rId79" Type="http://schemas.openxmlformats.org/officeDocument/2006/relationships/tags" Target="../tags/tag2639.xml"/><Relationship Id="rId102" Type="http://schemas.openxmlformats.org/officeDocument/2006/relationships/tags" Target="../tags/tag2662.xml"/><Relationship Id="rId123" Type="http://schemas.openxmlformats.org/officeDocument/2006/relationships/tags" Target="../tags/tag2683.xml"/><Relationship Id="rId5" Type="http://schemas.openxmlformats.org/officeDocument/2006/relationships/tags" Target="../tags/tag2565.xml"/><Relationship Id="rId61" Type="http://schemas.openxmlformats.org/officeDocument/2006/relationships/tags" Target="../tags/tag2621.xml"/><Relationship Id="rId82" Type="http://schemas.openxmlformats.org/officeDocument/2006/relationships/tags" Target="../tags/tag2642.xml"/><Relationship Id="rId90" Type="http://schemas.openxmlformats.org/officeDocument/2006/relationships/tags" Target="../tags/tag2650.xml"/><Relationship Id="rId95" Type="http://schemas.openxmlformats.org/officeDocument/2006/relationships/tags" Target="../tags/tag2655.xml"/><Relationship Id="rId19" Type="http://schemas.openxmlformats.org/officeDocument/2006/relationships/tags" Target="../tags/tag2579.xml"/><Relationship Id="rId14" Type="http://schemas.openxmlformats.org/officeDocument/2006/relationships/tags" Target="../tags/tag2574.xml"/><Relationship Id="rId22" Type="http://schemas.openxmlformats.org/officeDocument/2006/relationships/tags" Target="../tags/tag2582.xml"/><Relationship Id="rId27" Type="http://schemas.openxmlformats.org/officeDocument/2006/relationships/tags" Target="../tags/tag2587.xml"/><Relationship Id="rId30" Type="http://schemas.openxmlformats.org/officeDocument/2006/relationships/tags" Target="../tags/tag2590.xml"/><Relationship Id="rId35" Type="http://schemas.openxmlformats.org/officeDocument/2006/relationships/tags" Target="../tags/tag2595.xml"/><Relationship Id="rId43" Type="http://schemas.openxmlformats.org/officeDocument/2006/relationships/tags" Target="../tags/tag2603.xml"/><Relationship Id="rId48" Type="http://schemas.openxmlformats.org/officeDocument/2006/relationships/tags" Target="../tags/tag2608.xml"/><Relationship Id="rId56" Type="http://schemas.openxmlformats.org/officeDocument/2006/relationships/tags" Target="../tags/tag2616.xml"/><Relationship Id="rId64" Type="http://schemas.openxmlformats.org/officeDocument/2006/relationships/tags" Target="../tags/tag2624.xml"/><Relationship Id="rId69" Type="http://schemas.openxmlformats.org/officeDocument/2006/relationships/tags" Target="../tags/tag2629.xml"/><Relationship Id="rId77" Type="http://schemas.openxmlformats.org/officeDocument/2006/relationships/tags" Target="../tags/tag2637.xml"/><Relationship Id="rId100" Type="http://schemas.openxmlformats.org/officeDocument/2006/relationships/tags" Target="../tags/tag2660.xml"/><Relationship Id="rId105" Type="http://schemas.openxmlformats.org/officeDocument/2006/relationships/tags" Target="../tags/tag2665.xml"/><Relationship Id="rId113" Type="http://schemas.openxmlformats.org/officeDocument/2006/relationships/tags" Target="../tags/tag2673.xml"/><Relationship Id="rId118" Type="http://schemas.openxmlformats.org/officeDocument/2006/relationships/tags" Target="../tags/tag2678.xml"/><Relationship Id="rId8" Type="http://schemas.openxmlformats.org/officeDocument/2006/relationships/tags" Target="../tags/tag2568.xml"/><Relationship Id="rId51" Type="http://schemas.openxmlformats.org/officeDocument/2006/relationships/tags" Target="../tags/tag2611.xml"/><Relationship Id="rId72" Type="http://schemas.openxmlformats.org/officeDocument/2006/relationships/tags" Target="../tags/tag2632.xml"/><Relationship Id="rId80" Type="http://schemas.openxmlformats.org/officeDocument/2006/relationships/tags" Target="../tags/tag2640.xml"/><Relationship Id="rId85" Type="http://schemas.openxmlformats.org/officeDocument/2006/relationships/tags" Target="../tags/tag2645.xml"/><Relationship Id="rId93" Type="http://schemas.openxmlformats.org/officeDocument/2006/relationships/tags" Target="../tags/tag2653.xml"/><Relationship Id="rId98" Type="http://schemas.openxmlformats.org/officeDocument/2006/relationships/tags" Target="../tags/tag2658.xml"/><Relationship Id="rId121" Type="http://schemas.openxmlformats.org/officeDocument/2006/relationships/tags" Target="../tags/tag2681.xml"/><Relationship Id="rId3" Type="http://schemas.openxmlformats.org/officeDocument/2006/relationships/tags" Target="../tags/tag2563.xml"/><Relationship Id="rId12" Type="http://schemas.openxmlformats.org/officeDocument/2006/relationships/tags" Target="../tags/tag2572.xml"/><Relationship Id="rId17" Type="http://schemas.openxmlformats.org/officeDocument/2006/relationships/tags" Target="../tags/tag2577.xml"/><Relationship Id="rId25" Type="http://schemas.openxmlformats.org/officeDocument/2006/relationships/tags" Target="../tags/tag2585.xml"/><Relationship Id="rId33" Type="http://schemas.openxmlformats.org/officeDocument/2006/relationships/tags" Target="../tags/tag2593.xml"/><Relationship Id="rId38" Type="http://schemas.openxmlformats.org/officeDocument/2006/relationships/tags" Target="../tags/tag2598.xml"/><Relationship Id="rId46" Type="http://schemas.openxmlformats.org/officeDocument/2006/relationships/tags" Target="../tags/tag2606.xml"/><Relationship Id="rId59" Type="http://schemas.openxmlformats.org/officeDocument/2006/relationships/tags" Target="../tags/tag2619.xml"/><Relationship Id="rId67" Type="http://schemas.openxmlformats.org/officeDocument/2006/relationships/tags" Target="../tags/tag2627.xml"/><Relationship Id="rId103" Type="http://schemas.openxmlformats.org/officeDocument/2006/relationships/tags" Target="../tags/tag2663.xml"/><Relationship Id="rId108" Type="http://schemas.openxmlformats.org/officeDocument/2006/relationships/tags" Target="../tags/tag2668.xml"/><Relationship Id="rId116" Type="http://schemas.openxmlformats.org/officeDocument/2006/relationships/tags" Target="../tags/tag2676.xml"/><Relationship Id="rId124" Type="http://schemas.openxmlformats.org/officeDocument/2006/relationships/slideLayout" Target="../slideLayouts/slideLayout2.xml"/><Relationship Id="rId20" Type="http://schemas.openxmlformats.org/officeDocument/2006/relationships/tags" Target="../tags/tag2580.xml"/><Relationship Id="rId41" Type="http://schemas.openxmlformats.org/officeDocument/2006/relationships/tags" Target="../tags/tag2601.xml"/><Relationship Id="rId54" Type="http://schemas.openxmlformats.org/officeDocument/2006/relationships/tags" Target="../tags/tag2614.xml"/><Relationship Id="rId62" Type="http://schemas.openxmlformats.org/officeDocument/2006/relationships/tags" Target="../tags/tag2622.xml"/><Relationship Id="rId70" Type="http://schemas.openxmlformats.org/officeDocument/2006/relationships/tags" Target="../tags/tag2630.xml"/><Relationship Id="rId75" Type="http://schemas.openxmlformats.org/officeDocument/2006/relationships/tags" Target="../tags/tag2635.xml"/><Relationship Id="rId83" Type="http://schemas.openxmlformats.org/officeDocument/2006/relationships/tags" Target="../tags/tag2643.xml"/><Relationship Id="rId88" Type="http://schemas.openxmlformats.org/officeDocument/2006/relationships/tags" Target="../tags/tag2648.xml"/><Relationship Id="rId91" Type="http://schemas.openxmlformats.org/officeDocument/2006/relationships/tags" Target="../tags/tag2651.xml"/><Relationship Id="rId96" Type="http://schemas.openxmlformats.org/officeDocument/2006/relationships/tags" Target="../tags/tag2656.xml"/><Relationship Id="rId111" Type="http://schemas.openxmlformats.org/officeDocument/2006/relationships/tags" Target="../tags/tag2671.xml"/><Relationship Id="rId1" Type="http://schemas.openxmlformats.org/officeDocument/2006/relationships/tags" Target="../tags/tag2561.xml"/><Relationship Id="rId6" Type="http://schemas.openxmlformats.org/officeDocument/2006/relationships/tags" Target="../tags/tag2566.xml"/><Relationship Id="rId15" Type="http://schemas.openxmlformats.org/officeDocument/2006/relationships/tags" Target="../tags/tag2575.xml"/><Relationship Id="rId23" Type="http://schemas.openxmlformats.org/officeDocument/2006/relationships/tags" Target="../tags/tag2583.xml"/><Relationship Id="rId28" Type="http://schemas.openxmlformats.org/officeDocument/2006/relationships/tags" Target="../tags/tag2588.xml"/><Relationship Id="rId36" Type="http://schemas.openxmlformats.org/officeDocument/2006/relationships/tags" Target="../tags/tag2596.xml"/><Relationship Id="rId49" Type="http://schemas.openxmlformats.org/officeDocument/2006/relationships/tags" Target="../tags/tag2609.xml"/><Relationship Id="rId57" Type="http://schemas.openxmlformats.org/officeDocument/2006/relationships/tags" Target="../tags/tag2617.xml"/><Relationship Id="rId106" Type="http://schemas.openxmlformats.org/officeDocument/2006/relationships/tags" Target="../tags/tag2666.xml"/><Relationship Id="rId114" Type="http://schemas.openxmlformats.org/officeDocument/2006/relationships/tags" Target="../tags/tag2674.xml"/><Relationship Id="rId119" Type="http://schemas.openxmlformats.org/officeDocument/2006/relationships/tags" Target="../tags/tag2679.xml"/><Relationship Id="rId10" Type="http://schemas.openxmlformats.org/officeDocument/2006/relationships/tags" Target="../tags/tag2570.xml"/><Relationship Id="rId31" Type="http://schemas.openxmlformats.org/officeDocument/2006/relationships/tags" Target="../tags/tag2591.xml"/><Relationship Id="rId44" Type="http://schemas.openxmlformats.org/officeDocument/2006/relationships/tags" Target="../tags/tag2604.xml"/><Relationship Id="rId52" Type="http://schemas.openxmlformats.org/officeDocument/2006/relationships/tags" Target="../tags/tag2612.xml"/><Relationship Id="rId60" Type="http://schemas.openxmlformats.org/officeDocument/2006/relationships/tags" Target="../tags/tag2620.xml"/><Relationship Id="rId65" Type="http://schemas.openxmlformats.org/officeDocument/2006/relationships/tags" Target="../tags/tag2625.xml"/><Relationship Id="rId73" Type="http://schemas.openxmlformats.org/officeDocument/2006/relationships/tags" Target="../tags/tag2633.xml"/><Relationship Id="rId78" Type="http://schemas.openxmlformats.org/officeDocument/2006/relationships/tags" Target="../tags/tag2638.xml"/><Relationship Id="rId81" Type="http://schemas.openxmlformats.org/officeDocument/2006/relationships/tags" Target="../tags/tag2641.xml"/><Relationship Id="rId86" Type="http://schemas.openxmlformats.org/officeDocument/2006/relationships/tags" Target="../tags/tag2646.xml"/><Relationship Id="rId94" Type="http://schemas.openxmlformats.org/officeDocument/2006/relationships/tags" Target="../tags/tag2654.xml"/><Relationship Id="rId99" Type="http://schemas.openxmlformats.org/officeDocument/2006/relationships/tags" Target="../tags/tag2659.xml"/><Relationship Id="rId101" Type="http://schemas.openxmlformats.org/officeDocument/2006/relationships/tags" Target="../tags/tag2661.xml"/><Relationship Id="rId122" Type="http://schemas.openxmlformats.org/officeDocument/2006/relationships/tags" Target="../tags/tag2682.xml"/><Relationship Id="rId4" Type="http://schemas.openxmlformats.org/officeDocument/2006/relationships/tags" Target="../tags/tag2564.xml"/><Relationship Id="rId9" Type="http://schemas.openxmlformats.org/officeDocument/2006/relationships/tags" Target="../tags/tag2569.xml"/><Relationship Id="rId13" Type="http://schemas.openxmlformats.org/officeDocument/2006/relationships/tags" Target="../tags/tag2573.xml"/><Relationship Id="rId18" Type="http://schemas.openxmlformats.org/officeDocument/2006/relationships/tags" Target="../tags/tag2578.xml"/><Relationship Id="rId39" Type="http://schemas.openxmlformats.org/officeDocument/2006/relationships/tags" Target="../tags/tag2599.xml"/><Relationship Id="rId109" Type="http://schemas.openxmlformats.org/officeDocument/2006/relationships/tags" Target="../tags/tag2669.xml"/><Relationship Id="rId34" Type="http://schemas.openxmlformats.org/officeDocument/2006/relationships/tags" Target="../tags/tag2594.xml"/><Relationship Id="rId50" Type="http://schemas.openxmlformats.org/officeDocument/2006/relationships/tags" Target="../tags/tag2610.xml"/><Relationship Id="rId55" Type="http://schemas.openxmlformats.org/officeDocument/2006/relationships/tags" Target="../tags/tag2615.xml"/><Relationship Id="rId76" Type="http://schemas.openxmlformats.org/officeDocument/2006/relationships/tags" Target="../tags/tag2636.xml"/><Relationship Id="rId97" Type="http://schemas.openxmlformats.org/officeDocument/2006/relationships/tags" Target="../tags/tag2657.xml"/><Relationship Id="rId104" Type="http://schemas.openxmlformats.org/officeDocument/2006/relationships/tags" Target="../tags/tag2664.xml"/><Relationship Id="rId120" Type="http://schemas.openxmlformats.org/officeDocument/2006/relationships/tags" Target="../tags/tag2680.xml"/><Relationship Id="rId125" Type="http://schemas.openxmlformats.org/officeDocument/2006/relationships/notesSlide" Target="../notesSlides/notesSlide15.xml"/><Relationship Id="rId7" Type="http://schemas.openxmlformats.org/officeDocument/2006/relationships/tags" Target="../tags/tag2567.xml"/><Relationship Id="rId71" Type="http://schemas.openxmlformats.org/officeDocument/2006/relationships/tags" Target="../tags/tag2631.xml"/><Relationship Id="rId92" Type="http://schemas.openxmlformats.org/officeDocument/2006/relationships/tags" Target="../tags/tag2652.xml"/><Relationship Id="rId2" Type="http://schemas.openxmlformats.org/officeDocument/2006/relationships/tags" Target="../tags/tag2562.xml"/><Relationship Id="rId29" Type="http://schemas.openxmlformats.org/officeDocument/2006/relationships/tags" Target="../tags/tag2589.xml"/><Relationship Id="rId24" Type="http://schemas.openxmlformats.org/officeDocument/2006/relationships/tags" Target="../tags/tag2584.xml"/><Relationship Id="rId40" Type="http://schemas.openxmlformats.org/officeDocument/2006/relationships/tags" Target="../tags/tag2600.xml"/><Relationship Id="rId45" Type="http://schemas.openxmlformats.org/officeDocument/2006/relationships/tags" Target="../tags/tag2605.xml"/><Relationship Id="rId66" Type="http://schemas.openxmlformats.org/officeDocument/2006/relationships/tags" Target="../tags/tag2626.xml"/><Relationship Id="rId87" Type="http://schemas.openxmlformats.org/officeDocument/2006/relationships/tags" Target="../tags/tag2647.xml"/><Relationship Id="rId110" Type="http://schemas.openxmlformats.org/officeDocument/2006/relationships/tags" Target="../tags/tag2670.xml"/><Relationship Id="rId115" Type="http://schemas.openxmlformats.org/officeDocument/2006/relationships/tags" Target="../tags/tag267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92.xml"/><Relationship Id="rId13" Type="http://schemas.openxmlformats.org/officeDocument/2006/relationships/tags" Target="../tags/tag2697.xml"/><Relationship Id="rId18" Type="http://schemas.openxmlformats.org/officeDocument/2006/relationships/tags" Target="../tags/tag2702.xml"/><Relationship Id="rId3" Type="http://schemas.openxmlformats.org/officeDocument/2006/relationships/tags" Target="../tags/tag2687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2691.xml"/><Relationship Id="rId12" Type="http://schemas.openxmlformats.org/officeDocument/2006/relationships/tags" Target="../tags/tag2696.xml"/><Relationship Id="rId17" Type="http://schemas.openxmlformats.org/officeDocument/2006/relationships/tags" Target="../tags/tag2701.xml"/><Relationship Id="rId2" Type="http://schemas.openxmlformats.org/officeDocument/2006/relationships/tags" Target="../tags/tag2686.xml"/><Relationship Id="rId16" Type="http://schemas.openxmlformats.org/officeDocument/2006/relationships/tags" Target="../tags/tag270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685.xml"/><Relationship Id="rId6" Type="http://schemas.openxmlformats.org/officeDocument/2006/relationships/tags" Target="../tags/tag2690.xml"/><Relationship Id="rId11" Type="http://schemas.openxmlformats.org/officeDocument/2006/relationships/tags" Target="../tags/tag2695.xml"/><Relationship Id="rId5" Type="http://schemas.openxmlformats.org/officeDocument/2006/relationships/tags" Target="../tags/tag2689.xml"/><Relationship Id="rId15" Type="http://schemas.openxmlformats.org/officeDocument/2006/relationships/tags" Target="../tags/tag2699.xml"/><Relationship Id="rId10" Type="http://schemas.openxmlformats.org/officeDocument/2006/relationships/tags" Target="../tags/tag2694.xml"/><Relationship Id="rId19" Type="http://schemas.openxmlformats.org/officeDocument/2006/relationships/tags" Target="../tags/tag2703.xml"/><Relationship Id="rId4" Type="http://schemas.openxmlformats.org/officeDocument/2006/relationships/tags" Target="../tags/tag2688.xml"/><Relationship Id="rId9" Type="http://schemas.openxmlformats.org/officeDocument/2006/relationships/tags" Target="../tags/tag2693.xml"/><Relationship Id="rId14" Type="http://schemas.openxmlformats.org/officeDocument/2006/relationships/tags" Target="../tags/tag269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06.xml"/><Relationship Id="rId7" Type="http://schemas.openxmlformats.org/officeDocument/2006/relationships/tags" Target="../tags/tag2710.xml"/><Relationship Id="rId2" Type="http://schemas.openxmlformats.org/officeDocument/2006/relationships/tags" Target="../tags/tag2705.xml"/><Relationship Id="rId1" Type="http://schemas.openxmlformats.org/officeDocument/2006/relationships/tags" Target="../tags/tag2704.xml"/><Relationship Id="rId6" Type="http://schemas.openxmlformats.org/officeDocument/2006/relationships/tags" Target="../tags/tag2709.xml"/><Relationship Id="rId5" Type="http://schemas.openxmlformats.org/officeDocument/2006/relationships/tags" Target="../tags/tag2708.xml"/><Relationship Id="rId4" Type="http://schemas.openxmlformats.org/officeDocument/2006/relationships/tags" Target="../tags/tag2707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13.xml"/><Relationship Id="rId7" Type="http://schemas.openxmlformats.org/officeDocument/2006/relationships/tags" Target="../tags/tag2717.xml"/><Relationship Id="rId2" Type="http://schemas.openxmlformats.org/officeDocument/2006/relationships/tags" Target="../tags/tag2712.xml"/><Relationship Id="rId1" Type="http://schemas.openxmlformats.org/officeDocument/2006/relationships/tags" Target="../tags/tag2711.xml"/><Relationship Id="rId6" Type="http://schemas.openxmlformats.org/officeDocument/2006/relationships/tags" Target="../tags/tag2716.xml"/><Relationship Id="rId5" Type="http://schemas.openxmlformats.org/officeDocument/2006/relationships/tags" Target="../tags/tag2715.xml"/><Relationship Id="rId4" Type="http://schemas.openxmlformats.org/officeDocument/2006/relationships/tags" Target="../tags/tag2714.xml"/><Relationship Id="rId9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47" Type="http://schemas.openxmlformats.org/officeDocument/2006/relationships/tags" Target="../tags/tag124.xml"/><Relationship Id="rId50" Type="http://schemas.openxmlformats.org/officeDocument/2006/relationships/tags" Target="../tags/tag127.xml"/><Relationship Id="rId55" Type="http://schemas.openxmlformats.org/officeDocument/2006/relationships/tags" Target="../tags/tag132.xml"/><Relationship Id="rId63" Type="http://schemas.openxmlformats.org/officeDocument/2006/relationships/tags" Target="../tags/tag140.xml"/><Relationship Id="rId68" Type="http://schemas.openxmlformats.org/officeDocument/2006/relationships/tags" Target="../tags/tag145.xml"/><Relationship Id="rId76" Type="http://schemas.openxmlformats.org/officeDocument/2006/relationships/tags" Target="../tags/tag153.xml"/><Relationship Id="rId84" Type="http://schemas.openxmlformats.org/officeDocument/2006/relationships/tags" Target="../tags/tag161.xml"/><Relationship Id="rId89" Type="http://schemas.openxmlformats.org/officeDocument/2006/relationships/tags" Target="../tags/tag166.xml"/><Relationship Id="rId7" Type="http://schemas.openxmlformats.org/officeDocument/2006/relationships/tags" Target="../tags/tag84.xml"/><Relationship Id="rId71" Type="http://schemas.openxmlformats.org/officeDocument/2006/relationships/tags" Target="../tags/tag148.xml"/><Relationship Id="rId92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tags" Target="../tags/tag122.xml"/><Relationship Id="rId53" Type="http://schemas.openxmlformats.org/officeDocument/2006/relationships/tags" Target="../tags/tag130.xml"/><Relationship Id="rId58" Type="http://schemas.openxmlformats.org/officeDocument/2006/relationships/tags" Target="../tags/tag135.xml"/><Relationship Id="rId66" Type="http://schemas.openxmlformats.org/officeDocument/2006/relationships/tags" Target="../tags/tag143.xml"/><Relationship Id="rId74" Type="http://schemas.openxmlformats.org/officeDocument/2006/relationships/tags" Target="../tags/tag151.xml"/><Relationship Id="rId79" Type="http://schemas.openxmlformats.org/officeDocument/2006/relationships/tags" Target="../tags/tag156.xml"/><Relationship Id="rId87" Type="http://schemas.openxmlformats.org/officeDocument/2006/relationships/tags" Target="../tags/tag164.xml"/><Relationship Id="rId5" Type="http://schemas.openxmlformats.org/officeDocument/2006/relationships/tags" Target="../tags/tag82.xml"/><Relationship Id="rId61" Type="http://schemas.openxmlformats.org/officeDocument/2006/relationships/tags" Target="../tags/tag138.xml"/><Relationship Id="rId82" Type="http://schemas.openxmlformats.org/officeDocument/2006/relationships/tags" Target="../tags/tag159.xml"/><Relationship Id="rId90" Type="http://schemas.openxmlformats.org/officeDocument/2006/relationships/tags" Target="../tags/tag167.xml"/><Relationship Id="rId19" Type="http://schemas.openxmlformats.org/officeDocument/2006/relationships/tags" Target="../tags/tag9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tags" Target="../tags/tag120.xml"/><Relationship Id="rId48" Type="http://schemas.openxmlformats.org/officeDocument/2006/relationships/tags" Target="../tags/tag125.xml"/><Relationship Id="rId56" Type="http://schemas.openxmlformats.org/officeDocument/2006/relationships/tags" Target="../tags/tag133.xml"/><Relationship Id="rId64" Type="http://schemas.openxmlformats.org/officeDocument/2006/relationships/tags" Target="../tags/tag141.xml"/><Relationship Id="rId69" Type="http://schemas.openxmlformats.org/officeDocument/2006/relationships/tags" Target="../tags/tag146.xml"/><Relationship Id="rId77" Type="http://schemas.openxmlformats.org/officeDocument/2006/relationships/tags" Target="../tags/tag154.xml"/><Relationship Id="rId8" Type="http://schemas.openxmlformats.org/officeDocument/2006/relationships/tags" Target="../tags/tag85.xml"/><Relationship Id="rId51" Type="http://schemas.openxmlformats.org/officeDocument/2006/relationships/tags" Target="../tags/tag128.xml"/><Relationship Id="rId72" Type="http://schemas.openxmlformats.org/officeDocument/2006/relationships/tags" Target="../tags/tag149.xml"/><Relationship Id="rId80" Type="http://schemas.openxmlformats.org/officeDocument/2006/relationships/tags" Target="../tags/tag157.xml"/><Relationship Id="rId85" Type="http://schemas.openxmlformats.org/officeDocument/2006/relationships/tags" Target="../tags/tag162.xml"/><Relationship Id="rId93" Type="http://schemas.openxmlformats.org/officeDocument/2006/relationships/notesSlide" Target="../notesSlides/notesSlide3.xml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46" Type="http://schemas.openxmlformats.org/officeDocument/2006/relationships/tags" Target="../tags/tag123.xml"/><Relationship Id="rId59" Type="http://schemas.openxmlformats.org/officeDocument/2006/relationships/tags" Target="../tags/tag136.xml"/><Relationship Id="rId67" Type="http://schemas.openxmlformats.org/officeDocument/2006/relationships/tags" Target="../tags/tag144.xml"/><Relationship Id="rId20" Type="http://schemas.openxmlformats.org/officeDocument/2006/relationships/tags" Target="../tags/tag97.xml"/><Relationship Id="rId41" Type="http://schemas.openxmlformats.org/officeDocument/2006/relationships/tags" Target="../tags/tag118.xml"/><Relationship Id="rId54" Type="http://schemas.openxmlformats.org/officeDocument/2006/relationships/tags" Target="../tags/tag131.xml"/><Relationship Id="rId62" Type="http://schemas.openxmlformats.org/officeDocument/2006/relationships/tags" Target="../tags/tag139.xml"/><Relationship Id="rId70" Type="http://schemas.openxmlformats.org/officeDocument/2006/relationships/tags" Target="../tags/tag147.xml"/><Relationship Id="rId75" Type="http://schemas.openxmlformats.org/officeDocument/2006/relationships/tags" Target="../tags/tag152.xml"/><Relationship Id="rId83" Type="http://schemas.openxmlformats.org/officeDocument/2006/relationships/tags" Target="../tags/tag160.xml"/><Relationship Id="rId88" Type="http://schemas.openxmlformats.org/officeDocument/2006/relationships/tags" Target="../tags/tag165.xml"/><Relationship Id="rId91" Type="http://schemas.openxmlformats.org/officeDocument/2006/relationships/tags" Target="../tags/tag168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49" Type="http://schemas.openxmlformats.org/officeDocument/2006/relationships/tags" Target="../tags/tag126.xml"/><Relationship Id="rId57" Type="http://schemas.openxmlformats.org/officeDocument/2006/relationships/tags" Target="../tags/tag134.xml"/><Relationship Id="rId10" Type="http://schemas.openxmlformats.org/officeDocument/2006/relationships/tags" Target="../tags/tag87.xml"/><Relationship Id="rId31" Type="http://schemas.openxmlformats.org/officeDocument/2006/relationships/tags" Target="../tags/tag108.xml"/><Relationship Id="rId44" Type="http://schemas.openxmlformats.org/officeDocument/2006/relationships/tags" Target="../tags/tag121.xml"/><Relationship Id="rId52" Type="http://schemas.openxmlformats.org/officeDocument/2006/relationships/tags" Target="../tags/tag129.xml"/><Relationship Id="rId60" Type="http://schemas.openxmlformats.org/officeDocument/2006/relationships/tags" Target="../tags/tag137.xml"/><Relationship Id="rId65" Type="http://schemas.openxmlformats.org/officeDocument/2006/relationships/tags" Target="../tags/tag142.xml"/><Relationship Id="rId73" Type="http://schemas.openxmlformats.org/officeDocument/2006/relationships/tags" Target="../tags/tag150.xml"/><Relationship Id="rId78" Type="http://schemas.openxmlformats.org/officeDocument/2006/relationships/tags" Target="../tags/tag155.xml"/><Relationship Id="rId81" Type="http://schemas.openxmlformats.org/officeDocument/2006/relationships/tags" Target="../tags/tag158.xml"/><Relationship Id="rId86" Type="http://schemas.openxmlformats.org/officeDocument/2006/relationships/tags" Target="../tags/tag163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tags" Target="../tags/tag207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50" Type="http://schemas.openxmlformats.org/officeDocument/2006/relationships/tags" Target="../tags/tag218.xml"/><Relationship Id="rId55" Type="http://schemas.openxmlformats.org/officeDocument/2006/relationships/tags" Target="../tags/tag223.xml"/><Relationship Id="rId63" Type="http://schemas.openxmlformats.org/officeDocument/2006/relationships/tags" Target="../tags/tag231.xml"/><Relationship Id="rId68" Type="http://schemas.openxmlformats.org/officeDocument/2006/relationships/tags" Target="../tags/tag236.xml"/><Relationship Id="rId76" Type="http://schemas.openxmlformats.org/officeDocument/2006/relationships/tags" Target="../tags/tag244.xml"/><Relationship Id="rId84" Type="http://schemas.openxmlformats.org/officeDocument/2006/relationships/tags" Target="../tags/tag252.xml"/><Relationship Id="rId89" Type="http://schemas.openxmlformats.org/officeDocument/2006/relationships/notesSlide" Target="../notesSlides/notesSlide4.xml"/><Relationship Id="rId7" Type="http://schemas.openxmlformats.org/officeDocument/2006/relationships/tags" Target="../tags/tag175.xml"/><Relationship Id="rId71" Type="http://schemas.openxmlformats.org/officeDocument/2006/relationships/tags" Target="../tags/tag239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9" Type="http://schemas.openxmlformats.org/officeDocument/2006/relationships/tags" Target="../tags/tag197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53" Type="http://schemas.openxmlformats.org/officeDocument/2006/relationships/tags" Target="../tags/tag221.xml"/><Relationship Id="rId58" Type="http://schemas.openxmlformats.org/officeDocument/2006/relationships/tags" Target="../tags/tag226.xml"/><Relationship Id="rId66" Type="http://schemas.openxmlformats.org/officeDocument/2006/relationships/tags" Target="../tags/tag234.xml"/><Relationship Id="rId74" Type="http://schemas.openxmlformats.org/officeDocument/2006/relationships/tags" Target="../tags/tag242.xml"/><Relationship Id="rId79" Type="http://schemas.openxmlformats.org/officeDocument/2006/relationships/tags" Target="../tags/tag247.xml"/><Relationship Id="rId87" Type="http://schemas.openxmlformats.org/officeDocument/2006/relationships/tags" Target="../tags/tag255.xml"/><Relationship Id="rId5" Type="http://schemas.openxmlformats.org/officeDocument/2006/relationships/tags" Target="../tags/tag173.xml"/><Relationship Id="rId61" Type="http://schemas.openxmlformats.org/officeDocument/2006/relationships/tags" Target="../tags/tag229.xml"/><Relationship Id="rId82" Type="http://schemas.openxmlformats.org/officeDocument/2006/relationships/tags" Target="../tags/tag250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tags" Target="../tags/tag224.xml"/><Relationship Id="rId64" Type="http://schemas.openxmlformats.org/officeDocument/2006/relationships/tags" Target="../tags/tag232.xml"/><Relationship Id="rId69" Type="http://schemas.openxmlformats.org/officeDocument/2006/relationships/tags" Target="../tags/tag237.xml"/><Relationship Id="rId77" Type="http://schemas.openxmlformats.org/officeDocument/2006/relationships/tags" Target="../tags/tag245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72" Type="http://schemas.openxmlformats.org/officeDocument/2006/relationships/tags" Target="../tags/tag240.xml"/><Relationship Id="rId80" Type="http://schemas.openxmlformats.org/officeDocument/2006/relationships/tags" Target="../tags/tag248.xml"/><Relationship Id="rId85" Type="http://schemas.openxmlformats.org/officeDocument/2006/relationships/tags" Target="../tags/tag253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59" Type="http://schemas.openxmlformats.org/officeDocument/2006/relationships/tags" Target="../tags/tag227.xml"/><Relationship Id="rId67" Type="http://schemas.openxmlformats.org/officeDocument/2006/relationships/tags" Target="../tags/tag235.xml"/><Relationship Id="rId20" Type="http://schemas.openxmlformats.org/officeDocument/2006/relationships/tags" Target="../tags/tag188.xml"/><Relationship Id="rId41" Type="http://schemas.openxmlformats.org/officeDocument/2006/relationships/tags" Target="../tags/tag209.xml"/><Relationship Id="rId54" Type="http://schemas.openxmlformats.org/officeDocument/2006/relationships/tags" Target="../tags/tag222.xml"/><Relationship Id="rId62" Type="http://schemas.openxmlformats.org/officeDocument/2006/relationships/tags" Target="../tags/tag230.xml"/><Relationship Id="rId70" Type="http://schemas.openxmlformats.org/officeDocument/2006/relationships/tags" Target="../tags/tag238.xml"/><Relationship Id="rId75" Type="http://schemas.openxmlformats.org/officeDocument/2006/relationships/tags" Target="../tags/tag243.xml"/><Relationship Id="rId83" Type="http://schemas.openxmlformats.org/officeDocument/2006/relationships/tags" Target="../tags/tag251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tags" Target="../tags/tag225.xml"/><Relationship Id="rId10" Type="http://schemas.openxmlformats.org/officeDocument/2006/relationships/tags" Target="../tags/tag178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60" Type="http://schemas.openxmlformats.org/officeDocument/2006/relationships/tags" Target="../tags/tag228.xml"/><Relationship Id="rId65" Type="http://schemas.openxmlformats.org/officeDocument/2006/relationships/tags" Target="../tags/tag233.xml"/><Relationship Id="rId73" Type="http://schemas.openxmlformats.org/officeDocument/2006/relationships/tags" Target="../tags/tag241.xml"/><Relationship Id="rId78" Type="http://schemas.openxmlformats.org/officeDocument/2006/relationships/tags" Target="../tags/tag246.xml"/><Relationship Id="rId81" Type="http://schemas.openxmlformats.org/officeDocument/2006/relationships/tags" Target="../tags/tag249.xml"/><Relationship Id="rId86" Type="http://schemas.openxmlformats.org/officeDocument/2006/relationships/tags" Target="../tags/tag25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372.xml"/><Relationship Id="rId21" Type="http://schemas.openxmlformats.org/officeDocument/2006/relationships/tags" Target="../tags/tag276.xml"/><Relationship Id="rId42" Type="http://schemas.openxmlformats.org/officeDocument/2006/relationships/tags" Target="../tags/tag297.xml"/><Relationship Id="rId63" Type="http://schemas.openxmlformats.org/officeDocument/2006/relationships/tags" Target="../tags/tag318.xml"/><Relationship Id="rId84" Type="http://schemas.openxmlformats.org/officeDocument/2006/relationships/tags" Target="../tags/tag339.xml"/><Relationship Id="rId138" Type="http://schemas.openxmlformats.org/officeDocument/2006/relationships/tags" Target="../tags/tag393.xml"/><Relationship Id="rId159" Type="http://schemas.openxmlformats.org/officeDocument/2006/relationships/tags" Target="../tags/tag414.xml"/><Relationship Id="rId170" Type="http://schemas.openxmlformats.org/officeDocument/2006/relationships/tags" Target="../tags/tag425.xml"/><Relationship Id="rId191" Type="http://schemas.openxmlformats.org/officeDocument/2006/relationships/tags" Target="../tags/tag446.xml"/><Relationship Id="rId205" Type="http://schemas.openxmlformats.org/officeDocument/2006/relationships/tags" Target="../tags/tag460.xml"/><Relationship Id="rId226" Type="http://schemas.openxmlformats.org/officeDocument/2006/relationships/tags" Target="../tags/tag481.xml"/><Relationship Id="rId107" Type="http://schemas.openxmlformats.org/officeDocument/2006/relationships/tags" Target="../tags/tag362.xml"/><Relationship Id="rId11" Type="http://schemas.openxmlformats.org/officeDocument/2006/relationships/tags" Target="../tags/tag266.xml"/><Relationship Id="rId32" Type="http://schemas.openxmlformats.org/officeDocument/2006/relationships/tags" Target="../tags/tag287.xml"/><Relationship Id="rId53" Type="http://schemas.openxmlformats.org/officeDocument/2006/relationships/tags" Target="../tags/tag308.xml"/><Relationship Id="rId74" Type="http://schemas.openxmlformats.org/officeDocument/2006/relationships/tags" Target="../tags/tag329.xml"/><Relationship Id="rId128" Type="http://schemas.openxmlformats.org/officeDocument/2006/relationships/tags" Target="../tags/tag383.xml"/><Relationship Id="rId149" Type="http://schemas.openxmlformats.org/officeDocument/2006/relationships/tags" Target="../tags/tag404.xml"/><Relationship Id="rId5" Type="http://schemas.openxmlformats.org/officeDocument/2006/relationships/tags" Target="../tags/tag260.xml"/><Relationship Id="rId95" Type="http://schemas.openxmlformats.org/officeDocument/2006/relationships/tags" Target="../tags/tag350.xml"/><Relationship Id="rId160" Type="http://schemas.openxmlformats.org/officeDocument/2006/relationships/tags" Target="../tags/tag415.xml"/><Relationship Id="rId181" Type="http://schemas.openxmlformats.org/officeDocument/2006/relationships/tags" Target="../tags/tag436.xml"/><Relationship Id="rId216" Type="http://schemas.openxmlformats.org/officeDocument/2006/relationships/tags" Target="../tags/tag471.xml"/><Relationship Id="rId237" Type="http://schemas.openxmlformats.org/officeDocument/2006/relationships/tags" Target="../tags/tag492.xml"/><Relationship Id="rId22" Type="http://schemas.openxmlformats.org/officeDocument/2006/relationships/tags" Target="../tags/tag277.xml"/><Relationship Id="rId43" Type="http://schemas.openxmlformats.org/officeDocument/2006/relationships/tags" Target="../tags/tag298.xml"/><Relationship Id="rId64" Type="http://schemas.openxmlformats.org/officeDocument/2006/relationships/tags" Target="../tags/tag319.xml"/><Relationship Id="rId118" Type="http://schemas.openxmlformats.org/officeDocument/2006/relationships/tags" Target="../tags/tag373.xml"/><Relationship Id="rId139" Type="http://schemas.openxmlformats.org/officeDocument/2006/relationships/tags" Target="../tags/tag394.xml"/><Relationship Id="rId85" Type="http://schemas.openxmlformats.org/officeDocument/2006/relationships/tags" Target="../tags/tag340.xml"/><Relationship Id="rId150" Type="http://schemas.openxmlformats.org/officeDocument/2006/relationships/tags" Target="../tags/tag405.xml"/><Relationship Id="rId171" Type="http://schemas.openxmlformats.org/officeDocument/2006/relationships/tags" Target="../tags/tag426.xml"/><Relationship Id="rId192" Type="http://schemas.openxmlformats.org/officeDocument/2006/relationships/tags" Target="../tags/tag447.xml"/><Relationship Id="rId206" Type="http://schemas.openxmlformats.org/officeDocument/2006/relationships/tags" Target="../tags/tag461.xml"/><Relationship Id="rId227" Type="http://schemas.openxmlformats.org/officeDocument/2006/relationships/tags" Target="../tags/tag482.xml"/><Relationship Id="rId201" Type="http://schemas.openxmlformats.org/officeDocument/2006/relationships/tags" Target="../tags/tag456.xml"/><Relationship Id="rId222" Type="http://schemas.openxmlformats.org/officeDocument/2006/relationships/tags" Target="../tags/tag477.xml"/><Relationship Id="rId243" Type="http://schemas.openxmlformats.org/officeDocument/2006/relationships/tags" Target="../tags/tag49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33" Type="http://schemas.openxmlformats.org/officeDocument/2006/relationships/tags" Target="../tags/tag288.xml"/><Relationship Id="rId38" Type="http://schemas.openxmlformats.org/officeDocument/2006/relationships/tags" Target="../tags/tag293.xml"/><Relationship Id="rId59" Type="http://schemas.openxmlformats.org/officeDocument/2006/relationships/tags" Target="../tags/tag314.xml"/><Relationship Id="rId103" Type="http://schemas.openxmlformats.org/officeDocument/2006/relationships/tags" Target="../tags/tag358.xml"/><Relationship Id="rId108" Type="http://schemas.openxmlformats.org/officeDocument/2006/relationships/tags" Target="../tags/tag363.xml"/><Relationship Id="rId124" Type="http://schemas.openxmlformats.org/officeDocument/2006/relationships/tags" Target="../tags/tag379.xml"/><Relationship Id="rId129" Type="http://schemas.openxmlformats.org/officeDocument/2006/relationships/tags" Target="../tags/tag384.xml"/><Relationship Id="rId54" Type="http://schemas.openxmlformats.org/officeDocument/2006/relationships/tags" Target="../tags/tag309.xml"/><Relationship Id="rId70" Type="http://schemas.openxmlformats.org/officeDocument/2006/relationships/tags" Target="../tags/tag325.xml"/><Relationship Id="rId75" Type="http://schemas.openxmlformats.org/officeDocument/2006/relationships/tags" Target="../tags/tag330.xml"/><Relationship Id="rId91" Type="http://schemas.openxmlformats.org/officeDocument/2006/relationships/tags" Target="../tags/tag346.xml"/><Relationship Id="rId96" Type="http://schemas.openxmlformats.org/officeDocument/2006/relationships/tags" Target="../tags/tag351.xml"/><Relationship Id="rId140" Type="http://schemas.openxmlformats.org/officeDocument/2006/relationships/tags" Target="../tags/tag395.xml"/><Relationship Id="rId145" Type="http://schemas.openxmlformats.org/officeDocument/2006/relationships/tags" Target="../tags/tag400.xml"/><Relationship Id="rId161" Type="http://schemas.openxmlformats.org/officeDocument/2006/relationships/tags" Target="../tags/tag416.xml"/><Relationship Id="rId166" Type="http://schemas.openxmlformats.org/officeDocument/2006/relationships/tags" Target="../tags/tag421.xml"/><Relationship Id="rId182" Type="http://schemas.openxmlformats.org/officeDocument/2006/relationships/tags" Target="../tags/tag437.xml"/><Relationship Id="rId187" Type="http://schemas.openxmlformats.org/officeDocument/2006/relationships/tags" Target="../tags/tag442.xml"/><Relationship Id="rId217" Type="http://schemas.openxmlformats.org/officeDocument/2006/relationships/tags" Target="../tags/tag472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212" Type="http://schemas.openxmlformats.org/officeDocument/2006/relationships/tags" Target="../tags/tag467.xml"/><Relationship Id="rId233" Type="http://schemas.openxmlformats.org/officeDocument/2006/relationships/tags" Target="../tags/tag488.xml"/><Relationship Id="rId238" Type="http://schemas.openxmlformats.org/officeDocument/2006/relationships/tags" Target="../tags/tag493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49" Type="http://schemas.openxmlformats.org/officeDocument/2006/relationships/tags" Target="../tags/tag304.xml"/><Relationship Id="rId114" Type="http://schemas.openxmlformats.org/officeDocument/2006/relationships/tags" Target="../tags/tag369.xml"/><Relationship Id="rId119" Type="http://schemas.openxmlformats.org/officeDocument/2006/relationships/tags" Target="../tags/tag374.xml"/><Relationship Id="rId44" Type="http://schemas.openxmlformats.org/officeDocument/2006/relationships/tags" Target="../tags/tag299.xml"/><Relationship Id="rId60" Type="http://schemas.openxmlformats.org/officeDocument/2006/relationships/tags" Target="../tags/tag315.xml"/><Relationship Id="rId65" Type="http://schemas.openxmlformats.org/officeDocument/2006/relationships/tags" Target="../tags/tag320.xml"/><Relationship Id="rId81" Type="http://schemas.openxmlformats.org/officeDocument/2006/relationships/tags" Target="../tags/tag336.xml"/><Relationship Id="rId86" Type="http://schemas.openxmlformats.org/officeDocument/2006/relationships/tags" Target="../tags/tag341.xml"/><Relationship Id="rId130" Type="http://schemas.openxmlformats.org/officeDocument/2006/relationships/tags" Target="../tags/tag385.xml"/><Relationship Id="rId135" Type="http://schemas.openxmlformats.org/officeDocument/2006/relationships/tags" Target="../tags/tag390.xml"/><Relationship Id="rId151" Type="http://schemas.openxmlformats.org/officeDocument/2006/relationships/tags" Target="../tags/tag406.xml"/><Relationship Id="rId156" Type="http://schemas.openxmlformats.org/officeDocument/2006/relationships/tags" Target="../tags/tag411.xml"/><Relationship Id="rId177" Type="http://schemas.openxmlformats.org/officeDocument/2006/relationships/tags" Target="../tags/tag432.xml"/><Relationship Id="rId198" Type="http://schemas.openxmlformats.org/officeDocument/2006/relationships/tags" Target="../tags/tag453.xml"/><Relationship Id="rId172" Type="http://schemas.openxmlformats.org/officeDocument/2006/relationships/tags" Target="../tags/tag427.xml"/><Relationship Id="rId193" Type="http://schemas.openxmlformats.org/officeDocument/2006/relationships/tags" Target="../tags/tag448.xml"/><Relationship Id="rId202" Type="http://schemas.openxmlformats.org/officeDocument/2006/relationships/tags" Target="../tags/tag457.xml"/><Relationship Id="rId207" Type="http://schemas.openxmlformats.org/officeDocument/2006/relationships/tags" Target="../tags/tag462.xml"/><Relationship Id="rId223" Type="http://schemas.openxmlformats.org/officeDocument/2006/relationships/tags" Target="../tags/tag478.xml"/><Relationship Id="rId228" Type="http://schemas.openxmlformats.org/officeDocument/2006/relationships/tags" Target="../tags/tag483.xml"/><Relationship Id="rId244" Type="http://schemas.openxmlformats.org/officeDocument/2006/relationships/slideLayout" Target="../slideLayouts/slideLayout2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39" Type="http://schemas.openxmlformats.org/officeDocument/2006/relationships/tags" Target="../tags/tag294.xml"/><Relationship Id="rId109" Type="http://schemas.openxmlformats.org/officeDocument/2006/relationships/tags" Target="../tags/tag364.xml"/><Relationship Id="rId34" Type="http://schemas.openxmlformats.org/officeDocument/2006/relationships/tags" Target="../tags/tag289.xml"/><Relationship Id="rId50" Type="http://schemas.openxmlformats.org/officeDocument/2006/relationships/tags" Target="../tags/tag305.xml"/><Relationship Id="rId55" Type="http://schemas.openxmlformats.org/officeDocument/2006/relationships/tags" Target="../tags/tag310.xml"/><Relationship Id="rId76" Type="http://schemas.openxmlformats.org/officeDocument/2006/relationships/tags" Target="../tags/tag331.xml"/><Relationship Id="rId97" Type="http://schemas.openxmlformats.org/officeDocument/2006/relationships/tags" Target="../tags/tag352.xml"/><Relationship Id="rId104" Type="http://schemas.openxmlformats.org/officeDocument/2006/relationships/tags" Target="../tags/tag359.xml"/><Relationship Id="rId120" Type="http://schemas.openxmlformats.org/officeDocument/2006/relationships/tags" Target="../tags/tag375.xml"/><Relationship Id="rId125" Type="http://schemas.openxmlformats.org/officeDocument/2006/relationships/tags" Target="../tags/tag380.xml"/><Relationship Id="rId141" Type="http://schemas.openxmlformats.org/officeDocument/2006/relationships/tags" Target="../tags/tag396.xml"/><Relationship Id="rId146" Type="http://schemas.openxmlformats.org/officeDocument/2006/relationships/tags" Target="../tags/tag401.xml"/><Relationship Id="rId167" Type="http://schemas.openxmlformats.org/officeDocument/2006/relationships/tags" Target="../tags/tag422.xml"/><Relationship Id="rId188" Type="http://schemas.openxmlformats.org/officeDocument/2006/relationships/tags" Target="../tags/tag443.xml"/><Relationship Id="rId7" Type="http://schemas.openxmlformats.org/officeDocument/2006/relationships/tags" Target="../tags/tag262.xml"/><Relationship Id="rId71" Type="http://schemas.openxmlformats.org/officeDocument/2006/relationships/tags" Target="../tags/tag326.xml"/><Relationship Id="rId92" Type="http://schemas.openxmlformats.org/officeDocument/2006/relationships/tags" Target="../tags/tag347.xml"/><Relationship Id="rId162" Type="http://schemas.openxmlformats.org/officeDocument/2006/relationships/tags" Target="../tags/tag417.xml"/><Relationship Id="rId183" Type="http://schemas.openxmlformats.org/officeDocument/2006/relationships/tags" Target="../tags/tag438.xml"/><Relationship Id="rId213" Type="http://schemas.openxmlformats.org/officeDocument/2006/relationships/tags" Target="../tags/tag468.xml"/><Relationship Id="rId218" Type="http://schemas.openxmlformats.org/officeDocument/2006/relationships/tags" Target="../tags/tag473.xml"/><Relationship Id="rId234" Type="http://schemas.openxmlformats.org/officeDocument/2006/relationships/tags" Target="../tags/tag489.xml"/><Relationship Id="rId239" Type="http://schemas.openxmlformats.org/officeDocument/2006/relationships/tags" Target="../tags/tag494.xml"/><Relationship Id="rId2" Type="http://schemas.openxmlformats.org/officeDocument/2006/relationships/tags" Target="../tags/tag257.xml"/><Relationship Id="rId29" Type="http://schemas.openxmlformats.org/officeDocument/2006/relationships/tags" Target="../tags/tag284.xml"/><Relationship Id="rId24" Type="http://schemas.openxmlformats.org/officeDocument/2006/relationships/tags" Target="../tags/tag279.xml"/><Relationship Id="rId40" Type="http://schemas.openxmlformats.org/officeDocument/2006/relationships/tags" Target="../tags/tag295.xml"/><Relationship Id="rId45" Type="http://schemas.openxmlformats.org/officeDocument/2006/relationships/tags" Target="../tags/tag300.xml"/><Relationship Id="rId66" Type="http://schemas.openxmlformats.org/officeDocument/2006/relationships/tags" Target="../tags/tag321.xml"/><Relationship Id="rId87" Type="http://schemas.openxmlformats.org/officeDocument/2006/relationships/tags" Target="../tags/tag342.xml"/><Relationship Id="rId110" Type="http://schemas.openxmlformats.org/officeDocument/2006/relationships/tags" Target="../tags/tag365.xml"/><Relationship Id="rId115" Type="http://schemas.openxmlformats.org/officeDocument/2006/relationships/tags" Target="../tags/tag370.xml"/><Relationship Id="rId131" Type="http://schemas.openxmlformats.org/officeDocument/2006/relationships/tags" Target="../tags/tag386.xml"/><Relationship Id="rId136" Type="http://schemas.openxmlformats.org/officeDocument/2006/relationships/tags" Target="../tags/tag391.xml"/><Relationship Id="rId157" Type="http://schemas.openxmlformats.org/officeDocument/2006/relationships/tags" Target="../tags/tag412.xml"/><Relationship Id="rId178" Type="http://schemas.openxmlformats.org/officeDocument/2006/relationships/tags" Target="../tags/tag433.xml"/><Relationship Id="rId61" Type="http://schemas.openxmlformats.org/officeDocument/2006/relationships/tags" Target="../tags/tag316.xml"/><Relationship Id="rId82" Type="http://schemas.openxmlformats.org/officeDocument/2006/relationships/tags" Target="../tags/tag337.xml"/><Relationship Id="rId152" Type="http://schemas.openxmlformats.org/officeDocument/2006/relationships/tags" Target="../tags/tag407.xml"/><Relationship Id="rId173" Type="http://schemas.openxmlformats.org/officeDocument/2006/relationships/tags" Target="../tags/tag428.xml"/><Relationship Id="rId194" Type="http://schemas.openxmlformats.org/officeDocument/2006/relationships/tags" Target="../tags/tag449.xml"/><Relationship Id="rId199" Type="http://schemas.openxmlformats.org/officeDocument/2006/relationships/tags" Target="../tags/tag454.xml"/><Relationship Id="rId203" Type="http://schemas.openxmlformats.org/officeDocument/2006/relationships/tags" Target="../tags/tag458.xml"/><Relationship Id="rId208" Type="http://schemas.openxmlformats.org/officeDocument/2006/relationships/tags" Target="../tags/tag463.xml"/><Relationship Id="rId229" Type="http://schemas.openxmlformats.org/officeDocument/2006/relationships/tags" Target="../tags/tag484.xml"/><Relationship Id="rId19" Type="http://schemas.openxmlformats.org/officeDocument/2006/relationships/tags" Target="../tags/tag274.xml"/><Relationship Id="rId224" Type="http://schemas.openxmlformats.org/officeDocument/2006/relationships/tags" Target="../tags/tag479.xml"/><Relationship Id="rId240" Type="http://schemas.openxmlformats.org/officeDocument/2006/relationships/tags" Target="../tags/tag495.xml"/><Relationship Id="rId245" Type="http://schemas.openxmlformats.org/officeDocument/2006/relationships/notesSlide" Target="../notesSlides/notesSlide5.xml"/><Relationship Id="rId14" Type="http://schemas.openxmlformats.org/officeDocument/2006/relationships/tags" Target="../tags/tag269.xml"/><Relationship Id="rId30" Type="http://schemas.openxmlformats.org/officeDocument/2006/relationships/tags" Target="../tags/tag285.xml"/><Relationship Id="rId35" Type="http://schemas.openxmlformats.org/officeDocument/2006/relationships/tags" Target="../tags/tag290.xml"/><Relationship Id="rId56" Type="http://schemas.openxmlformats.org/officeDocument/2006/relationships/tags" Target="../tags/tag311.xml"/><Relationship Id="rId77" Type="http://schemas.openxmlformats.org/officeDocument/2006/relationships/tags" Target="../tags/tag332.xml"/><Relationship Id="rId100" Type="http://schemas.openxmlformats.org/officeDocument/2006/relationships/tags" Target="../tags/tag355.xml"/><Relationship Id="rId105" Type="http://schemas.openxmlformats.org/officeDocument/2006/relationships/tags" Target="../tags/tag360.xml"/><Relationship Id="rId126" Type="http://schemas.openxmlformats.org/officeDocument/2006/relationships/tags" Target="../tags/tag381.xml"/><Relationship Id="rId147" Type="http://schemas.openxmlformats.org/officeDocument/2006/relationships/tags" Target="../tags/tag402.xml"/><Relationship Id="rId168" Type="http://schemas.openxmlformats.org/officeDocument/2006/relationships/tags" Target="../tags/tag423.xml"/><Relationship Id="rId8" Type="http://schemas.openxmlformats.org/officeDocument/2006/relationships/tags" Target="../tags/tag263.xml"/><Relationship Id="rId51" Type="http://schemas.openxmlformats.org/officeDocument/2006/relationships/tags" Target="../tags/tag306.xml"/><Relationship Id="rId72" Type="http://schemas.openxmlformats.org/officeDocument/2006/relationships/tags" Target="../tags/tag327.xml"/><Relationship Id="rId93" Type="http://schemas.openxmlformats.org/officeDocument/2006/relationships/tags" Target="../tags/tag348.xml"/><Relationship Id="rId98" Type="http://schemas.openxmlformats.org/officeDocument/2006/relationships/tags" Target="../tags/tag353.xml"/><Relationship Id="rId121" Type="http://schemas.openxmlformats.org/officeDocument/2006/relationships/tags" Target="../tags/tag376.xml"/><Relationship Id="rId142" Type="http://schemas.openxmlformats.org/officeDocument/2006/relationships/tags" Target="../tags/tag397.xml"/><Relationship Id="rId163" Type="http://schemas.openxmlformats.org/officeDocument/2006/relationships/tags" Target="../tags/tag418.xml"/><Relationship Id="rId184" Type="http://schemas.openxmlformats.org/officeDocument/2006/relationships/tags" Target="../tags/tag439.xml"/><Relationship Id="rId189" Type="http://schemas.openxmlformats.org/officeDocument/2006/relationships/tags" Target="../tags/tag444.xml"/><Relationship Id="rId219" Type="http://schemas.openxmlformats.org/officeDocument/2006/relationships/tags" Target="../tags/tag474.xml"/><Relationship Id="rId3" Type="http://schemas.openxmlformats.org/officeDocument/2006/relationships/tags" Target="../tags/tag258.xml"/><Relationship Id="rId214" Type="http://schemas.openxmlformats.org/officeDocument/2006/relationships/tags" Target="../tags/tag469.xml"/><Relationship Id="rId230" Type="http://schemas.openxmlformats.org/officeDocument/2006/relationships/tags" Target="../tags/tag485.xml"/><Relationship Id="rId235" Type="http://schemas.openxmlformats.org/officeDocument/2006/relationships/tags" Target="../tags/tag490.xml"/><Relationship Id="rId25" Type="http://schemas.openxmlformats.org/officeDocument/2006/relationships/tags" Target="../tags/tag280.xml"/><Relationship Id="rId46" Type="http://schemas.openxmlformats.org/officeDocument/2006/relationships/tags" Target="../tags/tag301.xml"/><Relationship Id="rId67" Type="http://schemas.openxmlformats.org/officeDocument/2006/relationships/tags" Target="../tags/tag322.xml"/><Relationship Id="rId116" Type="http://schemas.openxmlformats.org/officeDocument/2006/relationships/tags" Target="../tags/tag371.xml"/><Relationship Id="rId137" Type="http://schemas.openxmlformats.org/officeDocument/2006/relationships/tags" Target="../tags/tag392.xml"/><Relationship Id="rId158" Type="http://schemas.openxmlformats.org/officeDocument/2006/relationships/tags" Target="../tags/tag413.xml"/><Relationship Id="rId20" Type="http://schemas.openxmlformats.org/officeDocument/2006/relationships/tags" Target="../tags/tag275.xml"/><Relationship Id="rId41" Type="http://schemas.openxmlformats.org/officeDocument/2006/relationships/tags" Target="../tags/tag296.xml"/><Relationship Id="rId62" Type="http://schemas.openxmlformats.org/officeDocument/2006/relationships/tags" Target="../tags/tag317.xml"/><Relationship Id="rId83" Type="http://schemas.openxmlformats.org/officeDocument/2006/relationships/tags" Target="../tags/tag338.xml"/><Relationship Id="rId88" Type="http://schemas.openxmlformats.org/officeDocument/2006/relationships/tags" Target="../tags/tag343.xml"/><Relationship Id="rId111" Type="http://schemas.openxmlformats.org/officeDocument/2006/relationships/tags" Target="../tags/tag366.xml"/><Relationship Id="rId132" Type="http://schemas.openxmlformats.org/officeDocument/2006/relationships/tags" Target="../tags/tag387.xml"/><Relationship Id="rId153" Type="http://schemas.openxmlformats.org/officeDocument/2006/relationships/tags" Target="../tags/tag408.xml"/><Relationship Id="rId174" Type="http://schemas.openxmlformats.org/officeDocument/2006/relationships/tags" Target="../tags/tag429.xml"/><Relationship Id="rId179" Type="http://schemas.openxmlformats.org/officeDocument/2006/relationships/tags" Target="../tags/tag434.xml"/><Relationship Id="rId195" Type="http://schemas.openxmlformats.org/officeDocument/2006/relationships/tags" Target="../tags/tag450.xml"/><Relationship Id="rId209" Type="http://schemas.openxmlformats.org/officeDocument/2006/relationships/tags" Target="../tags/tag464.xml"/><Relationship Id="rId190" Type="http://schemas.openxmlformats.org/officeDocument/2006/relationships/tags" Target="../tags/tag445.xml"/><Relationship Id="rId204" Type="http://schemas.openxmlformats.org/officeDocument/2006/relationships/tags" Target="../tags/tag459.xml"/><Relationship Id="rId220" Type="http://schemas.openxmlformats.org/officeDocument/2006/relationships/tags" Target="../tags/tag475.xml"/><Relationship Id="rId225" Type="http://schemas.openxmlformats.org/officeDocument/2006/relationships/tags" Target="../tags/tag480.xml"/><Relationship Id="rId241" Type="http://schemas.openxmlformats.org/officeDocument/2006/relationships/tags" Target="../tags/tag496.xml"/><Relationship Id="rId15" Type="http://schemas.openxmlformats.org/officeDocument/2006/relationships/tags" Target="../tags/tag270.xml"/><Relationship Id="rId36" Type="http://schemas.openxmlformats.org/officeDocument/2006/relationships/tags" Target="../tags/tag291.xml"/><Relationship Id="rId57" Type="http://schemas.openxmlformats.org/officeDocument/2006/relationships/tags" Target="../tags/tag312.xml"/><Relationship Id="rId106" Type="http://schemas.openxmlformats.org/officeDocument/2006/relationships/tags" Target="../tags/tag361.xml"/><Relationship Id="rId127" Type="http://schemas.openxmlformats.org/officeDocument/2006/relationships/tags" Target="../tags/tag382.xml"/><Relationship Id="rId10" Type="http://schemas.openxmlformats.org/officeDocument/2006/relationships/tags" Target="../tags/tag265.xml"/><Relationship Id="rId31" Type="http://schemas.openxmlformats.org/officeDocument/2006/relationships/tags" Target="../tags/tag286.xml"/><Relationship Id="rId52" Type="http://schemas.openxmlformats.org/officeDocument/2006/relationships/tags" Target="../tags/tag307.xml"/><Relationship Id="rId73" Type="http://schemas.openxmlformats.org/officeDocument/2006/relationships/tags" Target="../tags/tag328.xml"/><Relationship Id="rId78" Type="http://schemas.openxmlformats.org/officeDocument/2006/relationships/tags" Target="../tags/tag333.xml"/><Relationship Id="rId94" Type="http://schemas.openxmlformats.org/officeDocument/2006/relationships/tags" Target="../tags/tag349.xml"/><Relationship Id="rId99" Type="http://schemas.openxmlformats.org/officeDocument/2006/relationships/tags" Target="../tags/tag354.xml"/><Relationship Id="rId101" Type="http://schemas.openxmlformats.org/officeDocument/2006/relationships/tags" Target="../tags/tag356.xml"/><Relationship Id="rId122" Type="http://schemas.openxmlformats.org/officeDocument/2006/relationships/tags" Target="../tags/tag377.xml"/><Relationship Id="rId143" Type="http://schemas.openxmlformats.org/officeDocument/2006/relationships/tags" Target="../tags/tag398.xml"/><Relationship Id="rId148" Type="http://schemas.openxmlformats.org/officeDocument/2006/relationships/tags" Target="../tags/tag403.xml"/><Relationship Id="rId164" Type="http://schemas.openxmlformats.org/officeDocument/2006/relationships/tags" Target="../tags/tag419.xml"/><Relationship Id="rId169" Type="http://schemas.openxmlformats.org/officeDocument/2006/relationships/tags" Target="../tags/tag424.xml"/><Relationship Id="rId185" Type="http://schemas.openxmlformats.org/officeDocument/2006/relationships/tags" Target="../tags/tag440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80" Type="http://schemas.openxmlformats.org/officeDocument/2006/relationships/tags" Target="../tags/tag435.xml"/><Relationship Id="rId210" Type="http://schemas.openxmlformats.org/officeDocument/2006/relationships/tags" Target="../tags/tag465.xml"/><Relationship Id="rId215" Type="http://schemas.openxmlformats.org/officeDocument/2006/relationships/tags" Target="../tags/tag470.xml"/><Relationship Id="rId236" Type="http://schemas.openxmlformats.org/officeDocument/2006/relationships/tags" Target="../tags/tag491.xml"/><Relationship Id="rId26" Type="http://schemas.openxmlformats.org/officeDocument/2006/relationships/tags" Target="../tags/tag281.xml"/><Relationship Id="rId231" Type="http://schemas.openxmlformats.org/officeDocument/2006/relationships/tags" Target="../tags/tag486.xml"/><Relationship Id="rId47" Type="http://schemas.openxmlformats.org/officeDocument/2006/relationships/tags" Target="../tags/tag302.xml"/><Relationship Id="rId68" Type="http://schemas.openxmlformats.org/officeDocument/2006/relationships/tags" Target="../tags/tag323.xml"/><Relationship Id="rId89" Type="http://schemas.openxmlformats.org/officeDocument/2006/relationships/tags" Target="../tags/tag344.xml"/><Relationship Id="rId112" Type="http://schemas.openxmlformats.org/officeDocument/2006/relationships/tags" Target="../tags/tag367.xml"/><Relationship Id="rId133" Type="http://schemas.openxmlformats.org/officeDocument/2006/relationships/tags" Target="../tags/tag388.xml"/><Relationship Id="rId154" Type="http://schemas.openxmlformats.org/officeDocument/2006/relationships/tags" Target="../tags/tag409.xml"/><Relationship Id="rId175" Type="http://schemas.openxmlformats.org/officeDocument/2006/relationships/tags" Target="../tags/tag430.xml"/><Relationship Id="rId196" Type="http://schemas.openxmlformats.org/officeDocument/2006/relationships/tags" Target="../tags/tag451.xml"/><Relationship Id="rId200" Type="http://schemas.openxmlformats.org/officeDocument/2006/relationships/tags" Target="../tags/tag455.xml"/><Relationship Id="rId16" Type="http://schemas.openxmlformats.org/officeDocument/2006/relationships/tags" Target="../tags/tag271.xml"/><Relationship Id="rId221" Type="http://schemas.openxmlformats.org/officeDocument/2006/relationships/tags" Target="../tags/tag476.xml"/><Relationship Id="rId242" Type="http://schemas.openxmlformats.org/officeDocument/2006/relationships/tags" Target="../tags/tag497.xml"/><Relationship Id="rId37" Type="http://schemas.openxmlformats.org/officeDocument/2006/relationships/tags" Target="../tags/tag292.xml"/><Relationship Id="rId58" Type="http://schemas.openxmlformats.org/officeDocument/2006/relationships/tags" Target="../tags/tag313.xml"/><Relationship Id="rId79" Type="http://schemas.openxmlformats.org/officeDocument/2006/relationships/tags" Target="../tags/tag334.xml"/><Relationship Id="rId102" Type="http://schemas.openxmlformats.org/officeDocument/2006/relationships/tags" Target="../tags/tag357.xml"/><Relationship Id="rId123" Type="http://schemas.openxmlformats.org/officeDocument/2006/relationships/tags" Target="../tags/tag378.xml"/><Relationship Id="rId144" Type="http://schemas.openxmlformats.org/officeDocument/2006/relationships/tags" Target="../tags/tag399.xml"/><Relationship Id="rId90" Type="http://schemas.openxmlformats.org/officeDocument/2006/relationships/tags" Target="../tags/tag345.xml"/><Relationship Id="rId165" Type="http://schemas.openxmlformats.org/officeDocument/2006/relationships/tags" Target="../tags/tag420.xml"/><Relationship Id="rId186" Type="http://schemas.openxmlformats.org/officeDocument/2006/relationships/tags" Target="../tags/tag441.xml"/><Relationship Id="rId211" Type="http://schemas.openxmlformats.org/officeDocument/2006/relationships/tags" Target="../tags/tag466.xml"/><Relationship Id="rId232" Type="http://schemas.openxmlformats.org/officeDocument/2006/relationships/tags" Target="../tags/tag487.xml"/><Relationship Id="rId27" Type="http://schemas.openxmlformats.org/officeDocument/2006/relationships/tags" Target="../tags/tag282.xml"/><Relationship Id="rId48" Type="http://schemas.openxmlformats.org/officeDocument/2006/relationships/tags" Target="../tags/tag303.xml"/><Relationship Id="rId69" Type="http://schemas.openxmlformats.org/officeDocument/2006/relationships/tags" Target="../tags/tag324.xml"/><Relationship Id="rId113" Type="http://schemas.openxmlformats.org/officeDocument/2006/relationships/tags" Target="../tags/tag368.xml"/><Relationship Id="rId134" Type="http://schemas.openxmlformats.org/officeDocument/2006/relationships/tags" Target="../tags/tag389.xml"/><Relationship Id="rId80" Type="http://schemas.openxmlformats.org/officeDocument/2006/relationships/tags" Target="../tags/tag335.xml"/><Relationship Id="rId155" Type="http://schemas.openxmlformats.org/officeDocument/2006/relationships/tags" Target="../tags/tag410.xml"/><Relationship Id="rId176" Type="http://schemas.openxmlformats.org/officeDocument/2006/relationships/tags" Target="../tags/tag431.xml"/><Relationship Id="rId197" Type="http://schemas.openxmlformats.org/officeDocument/2006/relationships/tags" Target="../tags/tag45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615.xml"/><Relationship Id="rId21" Type="http://schemas.openxmlformats.org/officeDocument/2006/relationships/tags" Target="../tags/tag519.xml"/><Relationship Id="rId42" Type="http://schemas.openxmlformats.org/officeDocument/2006/relationships/tags" Target="../tags/tag540.xml"/><Relationship Id="rId63" Type="http://schemas.openxmlformats.org/officeDocument/2006/relationships/tags" Target="../tags/tag561.xml"/><Relationship Id="rId84" Type="http://schemas.openxmlformats.org/officeDocument/2006/relationships/tags" Target="../tags/tag582.xml"/><Relationship Id="rId138" Type="http://schemas.openxmlformats.org/officeDocument/2006/relationships/tags" Target="../tags/tag636.xml"/><Relationship Id="rId159" Type="http://schemas.openxmlformats.org/officeDocument/2006/relationships/tags" Target="../tags/tag657.xml"/><Relationship Id="rId170" Type="http://schemas.openxmlformats.org/officeDocument/2006/relationships/tags" Target="../tags/tag668.xml"/><Relationship Id="rId191" Type="http://schemas.openxmlformats.org/officeDocument/2006/relationships/tags" Target="../tags/tag689.xml"/><Relationship Id="rId205" Type="http://schemas.openxmlformats.org/officeDocument/2006/relationships/tags" Target="../tags/tag703.xml"/><Relationship Id="rId226" Type="http://schemas.openxmlformats.org/officeDocument/2006/relationships/tags" Target="../tags/tag724.xml"/><Relationship Id="rId107" Type="http://schemas.openxmlformats.org/officeDocument/2006/relationships/tags" Target="../tags/tag605.xml"/><Relationship Id="rId11" Type="http://schemas.openxmlformats.org/officeDocument/2006/relationships/tags" Target="../tags/tag509.xml"/><Relationship Id="rId32" Type="http://schemas.openxmlformats.org/officeDocument/2006/relationships/tags" Target="../tags/tag530.xml"/><Relationship Id="rId53" Type="http://schemas.openxmlformats.org/officeDocument/2006/relationships/tags" Target="../tags/tag551.xml"/><Relationship Id="rId74" Type="http://schemas.openxmlformats.org/officeDocument/2006/relationships/tags" Target="../tags/tag572.xml"/><Relationship Id="rId128" Type="http://schemas.openxmlformats.org/officeDocument/2006/relationships/tags" Target="../tags/tag626.xml"/><Relationship Id="rId149" Type="http://schemas.openxmlformats.org/officeDocument/2006/relationships/tags" Target="../tags/tag647.xml"/><Relationship Id="rId5" Type="http://schemas.openxmlformats.org/officeDocument/2006/relationships/tags" Target="../tags/tag503.xml"/><Relationship Id="rId95" Type="http://schemas.openxmlformats.org/officeDocument/2006/relationships/tags" Target="../tags/tag593.xml"/><Relationship Id="rId160" Type="http://schemas.openxmlformats.org/officeDocument/2006/relationships/tags" Target="../tags/tag658.xml"/><Relationship Id="rId181" Type="http://schemas.openxmlformats.org/officeDocument/2006/relationships/tags" Target="../tags/tag679.xml"/><Relationship Id="rId216" Type="http://schemas.openxmlformats.org/officeDocument/2006/relationships/tags" Target="../tags/tag714.xml"/><Relationship Id="rId237" Type="http://schemas.openxmlformats.org/officeDocument/2006/relationships/tags" Target="../tags/tag735.xml"/><Relationship Id="rId22" Type="http://schemas.openxmlformats.org/officeDocument/2006/relationships/tags" Target="../tags/tag520.xml"/><Relationship Id="rId43" Type="http://schemas.openxmlformats.org/officeDocument/2006/relationships/tags" Target="../tags/tag541.xml"/><Relationship Id="rId64" Type="http://schemas.openxmlformats.org/officeDocument/2006/relationships/tags" Target="../tags/tag562.xml"/><Relationship Id="rId118" Type="http://schemas.openxmlformats.org/officeDocument/2006/relationships/tags" Target="../tags/tag616.xml"/><Relationship Id="rId139" Type="http://schemas.openxmlformats.org/officeDocument/2006/relationships/tags" Target="../tags/tag637.xml"/><Relationship Id="rId85" Type="http://schemas.openxmlformats.org/officeDocument/2006/relationships/tags" Target="../tags/tag583.xml"/><Relationship Id="rId150" Type="http://schemas.openxmlformats.org/officeDocument/2006/relationships/tags" Target="../tags/tag648.xml"/><Relationship Id="rId171" Type="http://schemas.openxmlformats.org/officeDocument/2006/relationships/tags" Target="../tags/tag669.xml"/><Relationship Id="rId192" Type="http://schemas.openxmlformats.org/officeDocument/2006/relationships/tags" Target="../tags/tag690.xml"/><Relationship Id="rId206" Type="http://schemas.openxmlformats.org/officeDocument/2006/relationships/tags" Target="../tags/tag704.xml"/><Relationship Id="rId227" Type="http://schemas.openxmlformats.org/officeDocument/2006/relationships/tags" Target="../tags/tag725.xml"/><Relationship Id="rId201" Type="http://schemas.openxmlformats.org/officeDocument/2006/relationships/tags" Target="../tags/tag699.xml"/><Relationship Id="rId222" Type="http://schemas.openxmlformats.org/officeDocument/2006/relationships/tags" Target="../tags/tag720.xml"/><Relationship Id="rId243" Type="http://schemas.openxmlformats.org/officeDocument/2006/relationships/notesSlide" Target="../notesSlides/notesSlide6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33" Type="http://schemas.openxmlformats.org/officeDocument/2006/relationships/tags" Target="../tags/tag531.xml"/><Relationship Id="rId38" Type="http://schemas.openxmlformats.org/officeDocument/2006/relationships/tags" Target="../tags/tag536.xml"/><Relationship Id="rId59" Type="http://schemas.openxmlformats.org/officeDocument/2006/relationships/tags" Target="../tags/tag557.xml"/><Relationship Id="rId103" Type="http://schemas.openxmlformats.org/officeDocument/2006/relationships/tags" Target="../tags/tag601.xml"/><Relationship Id="rId108" Type="http://schemas.openxmlformats.org/officeDocument/2006/relationships/tags" Target="../tags/tag606.xml"/><Relationship Id="rId124" Type="http://schemas.openxmlformats.org/officeDocument/2006/relationships/tags" Target="../tags/tag622.xml"/><Relationship Id="rId129" Type="http://schemas.openxmlformats.org/officeDocument/2006/relationships/tags" Target="../tags/tag627.xml"/><Relationship Id="rId54" Type="http://schemas.openxmlformats.org/officeDocument/2006/relationships/tags" Target="../tags/tag552.xml"/><Relationship Id="rId70" Type="http://schemas.openxmlformats.org/officeDocument/2006/relationships/tags" Target="../tags/tag568.xml"/><Relationship Id="rId75" Type="http://schemas.openxmlformats.org/officeDocument/2006/relationships/tags" Target="../tags/tag573.xml"/><Relationship Id="rId91" Type="http://schemas.openxmlformats.org/officeDocument/2006/relationships/tags" Target="../tags/tag589.xml"/><Relationship Id="rId96" Type="http://schemas.openxmlformats.org/officeDocument/2006/relationships/tags" Target="../tags/tag594.xml"/><Relationship Id="rId140" Type="http://schemas.openxmlformats.org/officeDocument/2006/relationships/tags" Target="../tags/tag638.xml"/><Relationship Id="rId145" Type="http://schemas.openxmlformats.org/officeDocument/2006/relationships/tags" Target="../tags/tag643.xml"/><Relationship Id="rId161" Type="http://schemas.openxmlformats.org/officeDocument/2006/relationships/tags" Target="../tags/tag659.xml"/><Relationship Id="rId166" Type="http://schemas.openxmlformats.org/officeDocument/2006/relationships/tags" Target="../tags/tag664.xml"/><Relationship Id="rId182" Type="http://schemas.openxmlformats.org/officeDocument/2006/relationships/tags" Target="../tags/tag680.xml"/><Relationship Id="rId187" Type="http://schemas.openxmlformats.org/officeDocument/2006/relationships/tags" Target="../tags/tag685.xml"/><Relationship Id="rId217" Type="http://schemas.openxmlformats.org/officeDocument/2006/relationships/tags" Target="../tags/tag715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212" Type="http://schemas.openxmlformats.org/officeDocument/2006/relationships/tags" Target="../tags/tag710.xml"/><Relationship Id="rId233" Type="http://schemas.openxmlformats.org/officeDocument/2006/relationships/tags" Target="../tags/tag731.xml"/><Relationship Id="rId238" Type="http://schemas.openxmlformats.org/officeDocument/2006/relationships/tags" Target="../tags/tag736.xml"/><Relationship Id="rId23" Type="http://schemas.openxmlformats.org/officeDocument/2006/relationships/tags" Target="../tags/tag521.xml"/><Relationship Id="rId28" Type="http://schemas.openxmlformats.org/officeDocument/2006/relationships/tags" Target="../tags/tag526.xml"/><Relationship Id="rId49" Type="http://schemas.openxmlformats.org/officeDocument/2006/relationships/tags" Target="../tags/tag547.xml"/><Relationship Id="rId114" Type="http://schemas.openxmlformats.org/officeDocument/2006/relationships/tags" Target="../tags/tag612.xml"/><Relationship Id="rId119" Type="http://schemas.openxmlformats.org/officeDocument/2006/relationships/tags" Target="../tags/tag617.xml"/><Relationship Id="rId44" Type="http://schemas.openxmlformats.org/officeDocument/2006/relationships/tags" Target="../tags/tag542.xml"/><Relationship Id="rId60" Type="http://schemas.openxmlformats.org/officeDocument/2006/relationships/tags" Target="../tags/tag558.xml"/><Relationship Id="rId65" Type="http://schemas.openxmlformats.org/officeDocument/2006/relationships/tags" Target="../tags/tag563.xml"/><Relationship Id="rId81" Type="http://schemas.openxmlformats.org/officeDocument/2006/relationships/tags" Target="../tags/tag579.xml"/><Relationship Id="rId86" Type="http://schemas.openxmlformats.org/officeDocument/2006/relationships/tags" Target="../tags/tag584.xml"/><Relationship Id="rId130" Type="http://schemas.openxmlformats.org/officeDocument/2006/relationships/tags" Target="../tags/tag628.xml"/><Relationship Id="rId135" Type="http://schemas.openxmlformats.org/officeDocument/2006/relationships/tags" Target="../tags/tag633.xml"/><Relationship Id="rId151" Type="http://schemas.openxmlformats.org/officeDocument/2006/relationships/tags" Target="../tags/tag649.xml"/><Relationship Id="rId156" Type="http://schemas.openxmlformats.org/officeDocument/2006/relationships/tags" Target="../tags/tag654.xml"/><Relationship Id="rId177" Type="http://schemas.openxmlformats.org/officeDocument/2006/relationships/tags" Target="../tags/tag675.xml"/><Relationship Id="rId198" Type="http://schemas.openxmlformats.org/officeDocument/2006/relationships/tags" Target="../tags/tag696.xml"/><Relationship Id="rId172" Type="http://schemas.openxmlformats.org/officeDocument/2006/relationships/tags" Target="../tags/tag670.xml"/><Relationship Id="rId193" Type="http://schemas.openxmlformats.org/officeDocument/2006/relationships/tags" Target="../tags/tag691.xml"/><Relationship Id="rId202" Type="http://schemas.openxmlformats.org/officeDocument/2006/relationships/tags" Target="../tags/tag700.xml"/><Relationship Id="rId207" Type="http://schemas.openxmlformats.org/officeDocument/2006/relationships/tags" Target="../tags/tag705.xml"/><Relationship Id="rId223" Type="http://schemas.openxmlformats.org/officeDocument/2006/relationships/tags" Target="../tags/tag721.xml"/><Relationship Id="rId228" Type="http://schemas.openxmlformats.org/officeDocument/2006/relationships/tags" Target="../tags/tag726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39" Type="http://schemas.openxmlformats.org/officeDocument/2006/relationships/tags" Target="../tags/tag537.xml"/><Relationship Id="rId109" Type="http://schemas.openxmlformats.org/officeDocument/2006/relationships/tags" Target="../tags/tag607.xml"/><Relationship Id="rId34" Type="http://schemas.openxmlformats.org/officeDocument/2006/relationships/tags" Target="../tags/tag532.xml"/><Relationship Id="rId50" Type="http://schemas.openxmlformats.org/officeDocument/2006/relationships/tags" Target="../tags/tag548.xml"/><Relationship Id="rId55" Type="http://schemas.openxmlformats.org/officeDocument/2006/relationships/tags" Target="../tags/tag553.xml"/><Relationship Id="rId76" Type="http://schemas.openxmlformats.org/officeDocument/2006/relationships/tags" Target="../tags/tag574.xml"/><Relationship Id="rId97" Type="http://schemas.openxmlformats.org/officeDocument/2006/relationships/tags" Target="../tags/tag595.xml"/><Relationship Id="rId104" Type="http://schemas.openxmlformats.org/officeDocument/2006/relationships/tags" Target="../tags/tag602.xml"/><Relationship Id="rId120" Type="http://schemas.openxmlformats.org/officeDocument/2006/relationships/tags" Target="../tags/tag618.xml"/><Relationship Id="rId125" Type="http://schemas.openxmlformats.org/officeDocument/2006/relationships/tags" Target="../tags/tag623.xml"/><Relationship Id="rId141" Type="http://schemas.openxmlformats.org/officeDocument/2006/relationships/tags" Target="../tags/tag639.xml"/><Relationship Id="rId146" Type="http://schemas.openxmlformats.org/officeDocument/2006/relationships/tags" Target="../tags/tag644.xml"/><Relationship Id="rId167" Type="http://schemas.openxmlformats.org/officeDocument/2006/relationships/tags" Target="../tags/tag665.xml"/><Relationship Id="rId188" Type="http://schemas.openxmlformats.org/officeDocument/2006/relationships/tags" Target="../tags/tag686.xml"/><Relationship Id="rId7" Type="http://schemas.openxmlformats.org/officeDocument/2006/relationships/tags" Target="../tags/tag505.xml"/><Relationship Id="rId71" Type="http://schemas.openxmlformats.org/officeDocument/2006/relationships/tags" Target="../tags/tag569.xml"/><Relationship Id="rId92" Type="http://schemas.openxmlformats.org/officeDocument/2006/relationships/tags" Target="../tags/tag590.xml"/><Relationship Id="rId162" Type="http://schemas.openxmlformats.org/officeDocument/2006/relationships/tags" Target="../tags/tag660.xml"/><Relationship Id="rId183" Type="http://schemas.openxmlformats.org/officeDocument/2006/relationships/tags" Target="../tags/tag681.xml"/><Relationship Id="rId213" Type="http://schemas.openxmlformats.org/officeDocument/2006/relationships/tags" Target="../tags/tag711.xml"/><Relationship Id="rId218" Type="http://schemas.openxmlformats.org/officeDocument/2006/relationships/tags" Target="../tags/tag716.xml"/><Relationship Id="rId234" Type="http://schemas.openxmlformats.org/officeDocument/2006/relationships/tags" Target="../tags/tag732.xml"/><Relationship Id="rId239" Type="http://schemas.openxmlformats.org/officeDocument/2006/relationships/tags" Target="../tags/tag737.xml"/><Relationship Id="rId2" Type="http://schemas.openxmlformats.org/officeDocument/2006/relationships/tags" Target="../tags/tag500.xml"/><Relationship Id="rId29" Type="http://schemas.openxmlformats.org/officeDocument/2006/relationships/tags" Target="../tags/tag527.xml"/><Relationship Id="rId24" Type="http://schemas.openxmlformats.org/officeDocument/2006/relationships/tags" Target="../tags/tag522.xml"/><Relationship Id="rId40" Type="http://schemas.openxmlformats.org/officeDocument/2006/relationships/tags" Target="../tags/tag538.xml"/><Relationship Id="rId45" Type="http://schemas.openxmlformats.org/officeDocument/2006/relationships/tags" Target="../tags/tag543.xml"/><Relationship Id="rId66" Type="http://schemas.openxmlformats.org/officeDocument/2006/relationships/tags" Target="../tags/tag564.xml"/><Relationship Id="rId87" Type="http://schemas.openxmlformats.org/officeDocument/2006/relationships/tags" Target="../tags/tag585.xml"/><Relationship Id="rId110" Type="http://schemas.openxmlformats.org/officeDocument/2006/relationships/tags" Target="../tags/tag608.xml"/><Relationship Id="rId115" Type="http://schemas.openxmlformats.org/officeDocument/2006/relationships/tags" Target="../tags/tag613.xml"/><Relationship Id="rId131" Type="http://schemas.openxmlformats.org/officeDocument/2006/relationships/tags" Target="../tags/tag629.xml"/><Relationship Id="rId136" Type="http://schemas.openxmlformats.org/officeDocument/2006/relationships/tags" Target="../tags/tag634.xml"/><Relationship Id="rId157" Type="http://schemas.openxmlformats.org/officeDocument/2006/relationships/tags" Target="../tags/tag655.xml"/><Relationship Id="rId178" Type="http://schemas.openxmlformats.org/officeDocument/2006/relationships/tags" Target="../tags/tag676.xml"/><Relationship Id="rId61" Type="http://schemas.openxmlformats.org/officeDocument/2006/relationships/tags" Target="../tags/tag559.xml"/><Relationship Id="rId82" Type="http://schemas.openxmlformats.org/officeDocument/2006/relationships/tags" Target="../tags/tag580.xml"/><Relationship Id="rId152" Type="http://schemas.openxmlformats.org/officeDocument/2006/relationships/tags" Target="../tags/tag650.xml"/><Relationship Id="rId173" Type="http://schemas.openxmlformats.org/officeDocument/2006/relationships/tags" Target="../tags/tag671.xml"/><Relationship Id="rId194" Type="http://schemas.openxmlformats.org/officeDocument/2006/relationships/tags" Target="../tags/tag692.xml"/><Relationship Id="rId199" Type="http://schemas.openxmlformats.org/officeDocument/2006/relationships/tags" Target="../tags/tag697.xml"/><Relationship Id="rId203" Type="http://schemas.openxmlformats.org/officeDocument/2006/relationships/tags" Target="../tags/tag701.xml"/><Relationship Id="rId208" Type="http://schemas.openxmlformats.org/officeDocument/2006/relationships/tags" Target="../tags/tag706.xml"/><Relationship Id="rId229" Type="http://schemas.openxmlformats.org/officeDocument/2006/relationships/tags" Target="../tags/tag727.xml"/><Relationship Id="rId19" Type="http://schemas.openxmlformats.org/officeDocument/2006/relationships/tags" Target="../tags/tag517.xml"/><Relationship Id="rId224" Type="http://schemas.openxmlformats.org/officeDocument/2006/relationships/tags" Target="../tags/tag722.xml"/><Relationship Id="rId240" Type="http://schemas.openxmlformats.org/officeDocument/2006/relationships/tags" Target="../tags/tag738.xml"/><Relationship Id="rId14" Type="http://schemas.openxmlformats.org/officeDocument/2006/relationships/tags" Target="../tags/tag512.xml"/><Relationship Id="rId30" Type="http://schemas.openxmlformats.org/officeDocument/2006/relationships/tags" Target="../tags/tag528.xml"/><Relationship Id="rId35" Type="http://schemas.openxmlformats.org/officeDocument/2006/relationships/tags" Target="../tags/tag533.xml"/><Relationship Id="rId56" Type="http://schemas.openxmlformats.org/officeDocument/2006/relationships/tags" Target="../tags/tag554.xml"/><Relationship Id="rId77" Type="http://schemas.openxmlformats.org/officeDocument/2006/relationships/tags" Target="../tags/tag575.xml"/><Relationship Id="rId100" Type="http://schemas.openxmlformats.org/officeDocument/2006/relationships/tags" Target="../tags/tag598.xml"/><Relationship Id="rId105" Type="http://schemas.openxmlformats.org/officeDocument/2006/relationships/tags" Target="../tags/tag603.xml"/><Relationship Id="rId126" Type="http://schemas.openxmlformats.org/officeDocument/2006/relationships/tags" Target="../tags/tag624.xml"/><Relationship Id="rId147" Type="http://schemas.openxmlformats.org/officeDocument/2006/relationships/tags" Target="../tags/tag645.xml"/><Relationship Id="rId168" Type="http://schemas.openxmlformats.org/officeDocument/2006/relationships/tags" Target="../tags/tag666.xml"/><Relationship Id="rId8" Type="http://schemas.openxmlformats.org/officeDocument/2006/relationships/tags" Target="../tags/tag506.xml"/><Relationship Id="rId51" Type="http://schemas.openxmlformats.org/officeDocument/2006/relationships/tags" Target="../tags/tag549.xml"/><Relationship Id="rId72" Type="http://schemas.openxmlformats.org/officeDocument/2006/relationships/tags" Target="../tags/tag570.xml"/><Relationship Id="rId93" Type="http://schemas.openxmlformats.org/officeDocument/2006/relationships/tags" Target="../tags/tag591.xml"/><Relationship Id="rId98" Type="http://schemas.openxmlformats.org/officeDocument/2006/relationships/tags" Target="../tags/tag596.xml"/><Relationship Id="rId121" Type="http://schemas.openxmlformats.org/officeDocument/2006/relationships/tags" Target="../tags/tag619.xml"/><Relationship Id="rId142" Type="http://schemas.openxmlformats.org/officeDocument/2006/relationships/tags" Target="../tags/tag640.xml"/><Relationship Id="rId163" Type="http://schemas.openxmlformats.org/officeDocument/2006/relationships/tags" Target="../tags/tag661.xml"/><Relationship Id="rId184" Type="http://schemas.openxmlformats.org/officeDocument/2006/relationships/tags" Target="../tags/tag682.xml"/><Relationship Id="rId189" Type="http://schemas.openxmlformats.org/officeDocument/2006/relationships/tags" Target="../tags/tag687.xml"/><Relationship Id="rId219" Type="http://schemas.openxmlformats.org/officeDocument/2006/relationships/tags" Target="../tags/tag717.xml"/><Relationship Id="rId3" Type="http://schemas.openxmlformats.org/officeDocument/2006/relationships/tags" Target="../tags/tag501.xml"/><Relationship Id="rId214" Type="http://schemas.openxmlformats.org/officeDocument/2006/relationships/tags" Target="../tags/tag712.xml"/><Relationship Id="rId230" Type="http://schemas.openxmlformats.org/officeDocument/2006/relationships/tags" Target="../tags/tag728.xml"/><Relationship Id="rId235" Type="http://schemas.openxmlformats.org/officeDocument/2006/relationships/tags" Target="../tags/tag733.xml"/><Relationship Id="rId25" Type="http://schemas.openxmlformats.org/officeDocument/2006/relationships/tags" Target="../tags/tag523.xml"/><Relationship Id="rId46" Type="http://schemas.openxmlformats.org/officeDocument/2006/relationships/tags" Target="../tags/tag544.xml"/><Relationship Id="rId67" Type="http://schemas.openxmlformats.org/officeDocument/2006/relationships/tags" Target="../tags/tag565.xml"/><Relationship Id="rId116" Type="http://schemas.openxmlformats.org/officeDocument/2006/relationships/tags" Target="../tags/tag614.xml"/><Relationship Id="rId137" Type="http://schemas.openxmlformats.org/officeDocument/2006/relationships/tags" Target="../tags/tag635.xml"/><Relationship Id="rId158" Type="http://schemas.openxmlformats.org/officeDocument/2006/relationships/tags" Target="../tags/tag656.xml"/><Relationship Id="rId20" Type="http://schemas.openxmlformats.org/officeDocument/2006/relationships/tags" Target="../tags/tag518.xml"/><Relationship Id="rId41" Type="http://schemas.openxmlformats.org/officeDocument/2006/relationships/tags" Target="../tags/tag539.xml"/><Relationship Id="rId62" Type="http://schemas.openxmlformats.org/officeDocument/2006/relationships/tags" Target="../tags/tag560.xml"/><Relationship Id="rId83" Type="http://schemas.openxmlformats.org/officeDocument/2006/relationships/tags" Target="../tags/tag581.xml"/><Relationship Id="rId88" Type="http://schemas.openxmlformats.org/officeDocument/2006/relationships/tags" Target="../tags/tag586.xml"/><Relationship Id="rId111" Type="http://schemas.openxmlformats.org/officeDocument/2006/relationships/tags" Target="../tags/tag609.xml"/><Relationship Id="rId132" Type="http://schemas.openxmlformats.org/officeDocument/2006/relationships/tags" Target="../tags/tag630.xml"/><Relationship Id="rId153" Type="http://schemas.openxmlformats.org/officeDocument/2006/relationships/tags" Target="../tags/tag651.xml"/><Relationship Id="rId174" Type="http://schemas.openxmlformats.org/officeDocument/2006/relationships/tags" Target="../tags/tag672.xml"/><Relationship Id="rId179" Type="http://schemas.openxmlformats.org/officeDocument/2006/relationships/tags" Target="../tags/tag677.xml"/><Relationship Id="rId195" Type="http://schemas.openxmlformats.org/officeDocument/2006/relationships/tags" Target="../tags/tag693.xml"/><Relationship Id="rId209" Type="http://schemas.openxmlformats.org/officeDocument/2006/relationships/tags" Target="../tags/tag707.xml"/><Relationship Id="rId190" Type="http://schemas.openxmlformats.org/officeDocument/2006/relationships/tags" Target="../tags/tag688.xml"/><Relationship Id="rId204" Type="http://schemas.openxmlformats.org/officeDocument/2006/relationships/tags" Target="../tags/tag702.xml"/><Relationship Id="rId220" Type="http://schemas.openxmlformats.org/officeDocument/2006/relationships/tags" Target="../tags/tag718.xml"/><Relationship Id="rId225" Type="http://schemas.openxmlformats.org/officeDocument/2006/relationships/tags" Target="../tags/tag723.xml"/><Relationship Id="rId241" Type="http://schemas.openxmlformats.org/officeDocument/2006/relationships/tags" Target="../tags/tag739.xml"/><Relationship Id="rId15" Type="http://schemas.openxmlformats.org/officeDocument/2006/relationships/tags" Target="../tags/tag513.xml"/><Relationship Id="rId36" Type="http://schemas.openxmlformats.org/officeDocument/2006/relationships/tags" Target="../tags/tag534.xml"/><Relationship Id="rId57" Type="http://schemas.openxmlformats.org/officeDocument/2006/relationships/tags" Target="../tags/tag555.xml"/><Relationship Id="rId106" Type="http://schemas.openxmlformats.org/officeDocument/2006/relationships/tags" Target="../tags/tag604.xml"/><Relationship Id="rId127" Type="http://schemas.openxmlformats.org/officeDocument/2006/relationships/tags" Target="../tags/tag625.xml"/><Relationship Id="rId10" Type="http://schemas.openxmlformats.org/officeDocument/2006/relationships/tags" Target="../tags/tag508.xml"/><Relationship Id="rId31" Type="http://schemas.openxmlformats.org/officeDocument/2006/relationships/tags" Target="../tags/tag529.xml"/><Relationship Id="rId52" Type="http://schemas.openxmlformats.org/officeDocument/2006/relationships/tags" Target="../tags/tag550.xml"/><Relationship Id="rId73" Type="http://schemas.openxmlformats.org/officeDocument/2006/relationships/tags" Target="../tags/tag571.xml"/><Relationship Id="rId78" Type="http://schemas.openxmlformats.org/officeDocument/2006/relationships/tags" Target="../tags/tag576.xml"/><Relationship Id="rId94" Type="http://schemas.openxmlformats.org/officeDocument/2006/relationships/tags" Target="../tags/tag592.xml"/><Relationship Id="rId99" Type="http://schemas.openxmlformats.org/officeDocument/2006/relationships/tags" Target="../tags/tag597.xml"/><Relationship Id="rId101" Type="http://schemas.openxmlformats.org/officeDocument/2006/relationships/tags" Target="../tags/tag599.xml"/><Relationship Id="rId122" Type="http://schemas.openxmlformats.org/officeDocument/2006/relationships/tags" Target="../tags/tag620.xml"/><Relationship Id="rId143" Type="http://schemas.openxmlformats.org/officeDocument/2006/relationships/tags" Target="../tags/tag641.xml"/><Relationship Id="rId148" Type="http://schemas.openxmlformats.org/officeDocument/2006/relationships/tags" Target="../tags/tag646.xml"/><Relationship Id="rId164" Type="http://schemas.openxmlformats.org/officeDocument/2006/relationships/tags" Target="../tags/tag662.xml"/><Relationship Id="rId169" Type="http://schemas.openxmlformats.org/officeDocument/2006/relationships/tags" Target="../tags/tag667.xml"/><Relationship Id="rId185" Type="http://schemas.openxmlformats.org/officeDocument/2006/relationships/tags" Target="../tags/tag683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80" Type="http://schemas.openxmlformats.org/officeDocument/2006/relationships/tags" Target="../tags/tag678.xml"/><Relationship Id="rId210" Type="http://schemas.openxmlformats.org/officeDocument/2006/relationships/tags" Target="../tags/tag708.xml"/><Relationship Id="rId215" Type="http://schemas.openxmlformats.org/officeDocument/2006/relationships/tags" Target="../tags/tag713.xml"/><Relationship Id="rId236" Type="http://schemas.openxmlformats.org/officeDocument/2006/relationships/tags" Target="../tags/tag734.xml"/><Relationship Id="rId26" Type="http://schemas.openxmlformats.org/officeDocument/2006/relationships/tags" Target="../tags/tag524.xml"/><Relationship Id="rId231" Type="http://schemas.openxmlformats.org/officeDocument/2006/relationships/tags" Target="../tags/tag729.xml"/><Relationship Id="rId47" Type="http://schemas.openxmlformats.org/officeDocument/2006/relationships/tags" Target="../tags/tag545.xml"/><Relationship Id="rId68" Type="http://schemas.openxmlformats.org/officeDocument/2006/relationships/tags" Target="../tags/tag566.xml"/><Relationship Id="rId89" Type="http://schemas.openxmlformats.org/officeDocument/2006/relationships/tags" Target="../tags/tag587.xml"/><Relationship Id="rId112" Type="http://schemas.openxmlformats.org/officeDocument/2006/relationships/tags" Target="../tags/tag610.xml"/><Relationship Id="rId133" Type="http://schemas.openxmlformats.org/officeDocument/2006/relationships/tags" Target="../tags/tag631.xml"/><Relationship Id="rId154" Type="http://schemas.openxmlformats.org/officeDocument/2006/relationships/tags" Target="../tags/tag652.xml"/><Relationship Id="rId175" Type="http://schemas.openxmlformats.org/officeDocument/2006/relationships/tags" Target="../tags/tag673.xml"/><Relationship Id="rId196" Type="http://schemas.openxmlformats.org/officeDocument/2006/relationships/tags" Target="../tags/tag694.xml"/><Relationship Id="rId200" Type="http://schemas.openxmlformats.org/officeDocument/2006/relationships/tags" Target="../tags/tag698.xml"/><Relationship Id="rId16" Type="http://schemas.openxmlformats.org/officeDocument/2006/relationships/tags" Target="../tags/tag514.xml"/><Relationship Id="rId221" Type="http://schemas.openxmlformats.org/officeDocument/2006/relationships/tags" Target="../tags/tag719.xml"/><Relationship Id="rId242" Type="http://schemas.openxmlformats.org/officeDocument/2006/relationships/slideLayout" Target="../slideLayouts/slideLayout2.xml"/><Relationship Id="rId37" Type="http://schemas.openxmlformats.org/officeDocument/2006/relationships/tags" Target="../tags/tag535.xml"/><Relationship Id="rId58" Type="http://schemas.openxmlformats.org/officeDocument/2006/relationships/tags" Target="../tags/tag556.xml"/><Relationship Id="rId79" Type="http://schemas.openxmlformats.org/officeDocument/2006/relationships/tags" Target="../tags/tag577.xml"/><Relationship Id="rId102" Type="http://schemas.openxmlformats.org/officeDocument/2006/relationships/tags" Target="../tags/tag600.xml"/><Relationship Id="rId123" Type="http://schemas.openxmlformats.org/officeDocument/2006/relationships/tags" Target="../tags/tag621.xml"/><Relationship Id="rId144" Type="http://schemas.openxmlformats.org/officeDocument/2006/relationships/tags" Target="../tags/tag642.xml"/><Relationship Id="rId90" Type="http://schemas.openxmlformats.org/officeDocument/2006/relationships/tags" Target="../tags/tag588.xml"/><Relationship Id="rId165" Type="http://schemas.openxmlformats.org/officeDocument/2006/relationships/tags" Target="../tags/tag663.xml"/><Relationship Id="rId186" Type="http://schemas.openxmlformats.org/officeDocument/2006/relationships/tags" Target="../tags/tag684.xml"/><Relationship Id="rId211" Type="http://schemas.openxmlformats.org/officeDocument/2006/relationships/tags" Target="../tags/tag709.xml"/><Relationship Id="rId232" Type="http://schemas.openxmlformats.org/officeDocument/2006/relationships/tags" Target="../tags/tag730.xml"/><Relationship Id="rId27" Type="http://schemas.openxmlformats.org/officeDocument/2006/relationships/tags" Target="../tags/tag525.xml"/><Relationship Id="rId48" Type="http://schemas.openxmlformats.org/officeDocument/2006/relationships/tags" Target="../tags/tag546.xml"/><Relationship Id="rId69" Type="http://schemas.openxmlformats.org/officeDocument/2006/relationships/tags" Target="../tags/tag567.xml"/><Relationship Id="rId113" Type="http://schemas.openxmlformats.org/officeDocument/2006/relationships/tags" Target="../tags/tag611.xml"/><Relationship Id="rId134" Type="http://schemas.openxmlformats.org/officeDocument/2006/relationships/tags" Target="../tags/tag632.xml"/><Relationship Id="rId80" Type="http://schemas.openxmlformats.org/officeDocument/2006/relationships/tags" Target="../tags/tag578.xml"/><Relationship Id="rId155" Type="http://schemas.openxmlformats.org/officeDocument/2006/relationships/tags" Target="../tags/tag653.xml"/><Relationship Id="rId176" Type="http://schemas.openxmlformats.org/officeDocument/2006/relationships/tags" Target="../tags/tag674.xml"/><Relationship Id="rId197" Type="http://schemas.openxmlformats.org/officeDocument/2006/relationships/tags" Target="../tags/tag69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856.xml"/><Relationship Id="rId21" Type="http://schemas.openxmlformats.org/officeDocument/2006/relationships/tags" Target="../tags/tag760.xml"/><Relationship Id="rId42" Type="http://schemas.openxmlformats.org/officeDocument/2006/relationships/tags" Target="../tags/tag781.xml"/><Relationship Id="rId63" Type="http://schemas.openxmlformats.org/officeDocument/2006/relationships/tags" Target="../tags/tag802.xml"/><Relationship Id="rId84" Type="http://schemas.openxmlformats.org/officeDocument/2006/relationships/tags" Target="../tags/tag823.xml"/><Relationship Id="rId138" Type="http://schemas.openxmlformats.org/officeDocument/2006/relationships/tags" Target="../tags/tag877.xml"/><Relationship Id="rId159" Type="http://schemas.openxmlformats.org/officeDocument/2006/relationships/tags" Target="../tags/tag898.xml"/><Relationship Id="rId170" Type="http://schemas.openxmlformats.org/officeDocument/2006/relationships/tags" Target="../tags/tag909.xml"/><Relationship Id="rId191" Type="http://schemas.openxmlformats.org/officeDocument/2006/relationships/tags" Target="../tags/tag930.xml"/><Relationship Id="rId205" Type="http://schemas.openxmlformats.org/officeDocument/2006/relationships/tags" Target="../tags/tag944.xml"/><Relationship Id="rId226" Type="http://schemas.openxmlformats.org/officeDocument/2006/relationships/tags" Target="../tags/tag965.xml"/><Relationship Id="rId107" Type="http://schemas.openxmlformats.org/officeDocument/2006/relationships/tags" Target="../tags/tag846.xml"/><Relationship Id="rId11" Type="http://schemas.openxmlformats.org/officeDocument/2006/relationships/tags" Target="../tags/tag750.xml"/><Relationship Id="rId32" Type="http://schemas.openxmlformats.org/officeDocument/2006/relationships/tags" Target="../tags/tag771.xml"/><Relationship Id="rId53" Type="http://schemas.openxmlformats.org/officeDocument/2006/relationships/tags" Target="../tags/tag792.xml"/><Relationship Id="rId74" Type="http://schemas.openxmlformats.org/officeDocument/2006/relationships/tags" Target="../tags/tag813.xml"/><Relationship Id="rId128" Type="http://schemas.openxmlformats.org/officeDocument/2006/relationships/tags" Target="../tags/tag867.xml"/><Relationship Id="rId149" Type="http://schemas.openxmlformats.org/officeDocument/2006/relationships/tags" Target="../tags/tag888.xml"/><Relationship Id="rId5" Type="http://schemas.openxmlformats.org/officeDocument/2006/relationships/tags" Target="../tags/tag744.xml"/><Relationship Id="rId95" Type="http://schemas.openxmlformats.org/officeDocument/2006/relationships/tags" Target="../tags/tag834.xml"/><Relationship Id="rId160" Type="http://schemas.openxmlformats.org/officeDocument/2006/relationships/tags" Target="../tags/tag899.xml"/><Relationship Id="rId181" Type="http://schemas.openxmlformats.org/officeDocument/2006/relationships/tags" Target="../tags/tag920.xml"/><Relationship Id="rId216" Type="http://schemas.openxmlformats.org/officeDocument/2006/relationships/tags" Target="../tags/tag955.xml"/><Relationship Id="rId237" Type="http://schemas.openxmlformats.org/officeDocument/2006/relationships/tags" Target="../tags/tag976.xml"/><Relationship Id="rId22" Type="http://schemas.openxmlformats.org/officeDocument/2006/relationships/tags" Target="../tags/tag761.xml"/><Relationship Id="rId43" Type="http://schemas.openxmlformats.org/officeDocument/2006/relationships/tags" Target="../tags/tag782.xml"/><Relationship Id="rId64" Type="http://schemas.openxmlformats.org/officeDocument/2006/relationships/tags" Target="../tags/tag803.xml"/><Relationship Id="rId118" Type="http://schemas.openxmlformats.org/officeDocument/2006/relationships/tags" Target="../tags/tag857.xml"/><Relationship Id="rId139" Type="http://schemas.openxmlformats.org/officeDocument/2006/relationships/tags" Target="../tags/tag878.xml"/><Relationship Id="rId80" Type="http://schemas.openxmlformats.org/officeDocument/2006/relationships/tags" Target="../tags/tag819.xml"/><Relationship Id="rId85" Type="http://schemas.openxmlformats.org/officeDocument/2006/relationships/tags" Target="../tags/tag824.xml"/><Relationship Id="rId150" Type="http://schemas.openxmlformats.org/officeDocument/2006/relationships/tags" Target="../tags/tag889.xml"/><Relationship Id="rId155" Type="http://schemas.openxmlformats.org/officeDocument/2006/relationships/tags" Target="../tags/tag894.xml"/><Relationship Id="rId171" Type="http://schemas.openxmlformats.org/officeDocument/2006/relationships/tags" Target="../tags/tag910.xml"/><Relationship Id="rId176" Type="http://schemas.openxmlformats.org/officeDocument/2006/relationships/tags" Target="../tags/tag915.xml"/><Relationship Id="rId192" Type="http://schemas.openxmlformats.org/officeDocument/2006/relationships/tags" Target="../tags/tag931.xml"/><Relationship Id="rId197" Type="http://schemas.openxmlformats.org/officeDocument/2006/relationships/tags" Target="../tags/tag936.xml"/><Relationship Id="rId206" Type="http://schemas.openxmlformats.org/officeDocument/2006/relationships/tags" Target="../tags/tag945.xml"/><Relationship Id="rId227" Type="http://schemas.openxmlformats.org/officeDocument/2006/relationships/tags" Target="../tags/tag966.xml"/><Relationship Id="rId201" Type="http://schemas.openxmlformats.org/officeDocument/2006/relationships/tags" Target="../tags/tag940.xml"/><Relationship Id="rId222" Type="http://schemas.openxmlformats.org/officeDocument/2006/relationships/tags" Target="../tags/tag961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33" Type="http://schemas.openxmlformats.org/officeDocument/2006/relationships/tags" Target="../tags/tag772.xml"/><Relationship Id="rId38" Type="http://schemas.openxmlformats.org/officeDocument/2006/relationships/tags" Target="../tags/tag777.xml"/><Relationship Id="rId59" Type="http://schemas.openxmlformats.org/officeDocument/2006/relationships/tags" Target="../tags/tag798.xml"/><Relationship Id="rId103" Type="http://schemas.openxmlformats.org/officeDocument/2006/relationships/tags" Target="../tags/tag842.xml"/><Relationship Id="rId108" Type="http://schemas.openxmlformats.org/officeDocument/2006/relationships/tags" Target="../tags/tag847.xml"/><Relationship Id="rId124" Type="http://schemas.openxmlformats.org/officeDocument/2006/relationships/tags" Target="../tags/tag863.xml"/><Relationship Id="rId129" Type="http://schemas.openxmlformats.org/officeDocument/2006/relationships/tags" Target="../tags/tag868.xml"/><Relationship Id="rId54" Type="http://schemas.openxmlformats.org/officeDocument/2006/relationships/tags" Target="../tags/tag793.xml"/><Relationship Id="rId70" Type="http://schemas.openxmlformats.org/officeDocument/2006/relationships/tags" Target="../tags/tag809.xml"/><Relationship Id="rId75" Type="http://schemas.openxmlformats.org/officeDocument/2006/relationships/tags" Target="../tags/tag814.xml"/><Relationship Id="rId91" Type="http://schemas.openxmlformats.org/officeDocument/2006/relationships/tags" Target="../tags/tag830.xml"/><Relationship Id="rId96" Type="http://schemas.openxmlformats.org/officeDocument/2006/relationships/tags" Target="../tags/tag835.xml"/><Relationship Id="rId140" Type="http://schemas.openxmlformats.org/officeDocument/2006/relationships/tags" Target="../tags/tag879.xml"/><Relationship Id="rId145" Type="http://schemas.openxmlformats.org/officeDocument/2006/relationships/tags" Target="../tags/tag884.xml"/><Relationship Id="rId161" Type="http://schemas.openxmlformats.org/officeDocument/2006/relationships/tags" Target="../tags/tag900.xml"/><Relationship Id="rId166" Type="http://schemas.openxmlformats.org/officeDocument/2006/relationships/tags" Target="../tags/tag905.xml"/><Relationship Id="rId182" Type="http://schemas.openxmlformats.org/officeDocument/2006/relationships/tags" Target="../tags/tag921.xml"/><Relationship Id="rId187" Type="http://schemas.openxmlformats.org/officeDocument/2006/relationships/tags" Target="../tags/tag926.xml"/><Relationship Id="rId217" Type="http://schemas.openxmlformats.org/officeDocument/2006/relationships/tags" Target="../tags/tag956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212" Type="http://schemas.openxmlformats.org/officeDocument/2006/relationships/tags" Target="../tags/tag951.xml"/><Relationship Id="rId233" Type="http://schemas.openxmlformats.org/officeDocument/2006/relationships/tags" Target="../tags/tag972.xml"/><Relationship Id="rId238" Type="http://schemas.openxmlformats.org/officeDocument/2006/relationships/tags" Target="../tags/tag977.xml"/><Relationship Id="rId23" Type="http://schemas.openxmlformats.org/officeDocument/2006/relationships/tags" Target="../tags/tag762.xml"/><Relationship Id="rId28" Type="http://schemas.openxmlformats.org/officeDocument/2006/relationships/tags" Target="../tags/tag767.xml"/><Relationship Id="rId49" Type="http://schemas.openxmlformats.org/officeDocument/2006/relationships/tags" Target="../tags/tag788.xml"/><Relationship Id="rId114" Type="http://schemas.openxmlformats.org/officeDocument/2006/relationships/tags" Target="../tags/tag853.xml"/><Relationship Id="rId119" Type="http://schemas.openxmlformats.org/officeDocument/2006/relationships/tags" Target="../tags/tag858.xml"/><Relationship Id="rId44" Type="http://schemas.openxmlformats.org/officeDocument/2006/relationships/tags" Target="../tags/tag783.xml"/><Relationship Id="rId60" Type="http://schemas.openxmlformats.org/officeDocument/2006/relationships/tags" Target="../tags/tag799.xml"/><Relationship Id="rId65" Type="http://schemas.openxmlformats.org/officeDocument/2006/relationships/tags" Target="../tags/tag804.xml"/><Relationship Id="rId81" Type="http://schemas.openxmlformats.org/officeDocument/2006/relationships/tags" Target="../tags/tag820.xml"/><Relationship Id="rId86" Type="http://schemas.openxmlformats.org/officeDocument/2006/relationships/tags" Target="../tags/tag825.xml"/><Relationship Id="rId130" Type="http://schemas.openxmlformats.org/officeDocument/2006/relationships/tags" Target="../tags/tag869.xml"/><Relationship Id="rId135" Type="http://schemas.openxmlformats.org/officeDocument/2006/relationships/tags" Target="../tags/tag874.xml"/><Relationship Id="rId151" Type="http://schemas.openxmlformats.org/officeDocument/2006/relationships/tags" Target="../tags/tag890.xml"/><Relationship Id="rId156" Type="http://schemas.openxmlformats.org/officeDocument/2006/relationships/tags" Target="../tags/tag895.xml"/><Relationship Id="rId177" Type="http://schemas.openxmlformats.org/officeDocument/2006/relationships/tags" Target="../tags/tag916.xml"/><Relationship Id="rId198" Type="http://schemas.openxmlformats.org/officeDocument/2006/relationships/tags" Target="../tags/tag937.xml"/><Relationship Id="rId172" Type="http://schemas.openxmlformats.org/officeDocument/2006/relationships/tags" Target="../tags/tag911.xml"/><Relationship Id="rId193" Type="http://schemas.openxmlformats.org/officeDocument/2006/relationships/tags" Target="../tags/tag932.xml"/><Relationship Id="rId202" Type="http://schemas.openxmlformats.org/officeDocument/2006/relationships/tags" Target="../tags/tag941.xml"/><Relationship Id="rId207" Type="http://schemas.openxmlformats.org/officeDocument/2006/relationships/tags" Target="../tags/tag946.xml"/><Relationship Id="rId223" Type="http://schemas.openxmlformats.org/officeDocument/2006/relationships/tags" Target="../tags/tag962.xml"/><Relationship Id="rId228" Type="http://schemas.openxmlformats.org/officeDocument/2006/relationships/tags" Target="../tags/tag967.xml"/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39" Type="http://schemas.openxmlformats.org/officeDocument/2006/relationships/tags" Target="../tags/tag778.xml"/><Relationship Id="rId109" Type="http://schemas.openxmlformats.org/officeDocument/2006/relationships/tags" Target="../tags/tag848.xml"/><Relationship Id="rId34" Type="http://schemas.openxmlformats.org/officeDocument/2006/relationships/tags" Target="../tags/tag773.xml"/><Relationship Id="rId50" Type="http://schemas.openxmlformats.org/officeDocument/2006/relationships/tags" Target="../tags/tag789.xml"/><Relationship Id="rId55" Type="http://schemas.openxmlformats.org/officeDocument/2006/relationships/tags" Target="../tags/tag794.xml"/><Relationship Id="rId76" Type="http://schemas.openxmlformats.org/officeDocument/2006/relationships/tags" Target="../tags/tag815.xml"/><Relationship Id="rId97" Type="http://schemas.openxmlformats.org/officeDocument/2006/relationships/tags" Target="../tags/tag836.xml"/><Relationship Id="rId104" Type="http://schemas.openxmlformats.org/officeDocument/2006/relationships/tags" Target="../tags/tag843.xml"/><Relationship Id="rId120" Type="http://schemas.openxmlformats.org/officeDocument/2006/relationships/tags" Target="../tags/tag859.xml"/><Relationship Id="rId125" Type="http://schemas.openxmlformats.org/officeDocument/2006/relationships/tags" Target="../tags/tag864.xml"/><Relationship Id="rId141" Type="http://schemas.openxmlformats.org/officeDocument/2006/relationships/tags" Target="../tags/tag880.xml"/><Relationship Id="rId146" Type="http://schemas.openxmlformats.org/officeDocument/2006/relationships/tags" Target="../tags/tag885.xml"/><Relationship Id="rId167" Type="http://schemas.openxmlformats.org/officeDocument/2006/relationships/tags" Target="../tags/tag906.xml"/><Relationship Id="rId188" Type="http://schemas.openxmlformats.org/officeDocument/2006/relationships/tags" Target="../tags/tag927.xml"/><Relationship Id="rId7" Type="http://schemas.openxmlformats.org/officeDocument/2006/relationships/tags" Target="../tags/tag746.xml"/><Relationship Id="rId71" Type="http://schemas.openxmlformats.org/officeDocument/2006/relationships/tags" Target="../tags/tag810.xml"/><Relationship Id="rId92" Type="http://schemas.openxmlformats.org/officeDocument/2006/relationships/tags" Target="../tags/tag831.xml"/><Relationship Id="rId162" Type="http://schemas.openxmlformats.org/officeDocument/2006/relationships/tags" Target="../tags/tag901.xml"/><Relationship Id="rId183" Type="http://schemas.openxmlformats.org/officeDocument/2006/relationships/tags" Target="../tags/tag922.xml"/><Relationship Id="rId213" Type="http://schemas.openxmlformats.org/officeDocument/2006/relationships/tags" Target="../tags/tag952.xml"/><Relationship Id="rId218" Type="http://schemas.openxmlformats.org/officeDocument/2006/relationships/tags" Target="../tags/tag957.xml"/><Relationship Id="rId234" Type="http://schemas.openxmlformats.org/officeDocument/2006/relationships/tags" Target="../tags/tag973.xml"/><Relationship Id="rId239" Type="http://schemas.openxmlformats.org/officeDocument/2006/relationships/slideLayout" Target="../slideLayouts/slideLayout2.xml"/><Relationship Id="rId2" Type="http://schemas.openxmlformats.org/officeDocument/2006/relationships/tags" Target="../tags/tag741.xml"/><Relationship Id="rId29" Type="http://schemas.openxmlformats.org/officeDocument/2006/relationships/tags" Target="../tags/tag768.xml"/><Relationship Id="rId24" Type="http://schemas.openxmlformats.org/officeDocument/2006/relationships/tags" Target="../tags/tag763.xml"/><Relationship Id="rId40" Type="http://schemas.openxmlformats.org/officeDocument/2006/relationships/tags" Target="../tags/tag779.xml"/><Relationship Id="rId45" Type="http://schemas.openxmlformats.org/officeDocument/2006/relationships/tags" Target="../tags/tag784.xml"/><Relationship Id="rId66" Type="http://schemas.openxmlformats.org/officeDocument/2006/relationships/tags" Target="../tags/tag805.xml"/><Relationship Id="rId87" Type="http://schemas.openxmlformats.org/officeDocument/2006/relationships/tags" Target="../tags/tag826.xml"/><Relationship Id="rId110" Type="http://schemas.openxmlformats.org/officeDocument/2006/relationships/tags" Target="../tags/tag849.xml"/><Relationship Id="rId115" Type="http://schemas.openxmlformats.org/officeDocument/2006/relationships/tags" Target="../tags/tag854.xml"/><Relationship Id="rId131" Type="http://schemas.openxmlformats.org/officeDocument/2006/relationships/tags" Target="../tags/tag870.xml"/><Relationship Id="rId136" Type="http://schemas.openxmlformats.org/officeDocument/2006/relationships/tags" Target="../tags/tag875.xml"/><Relationship Id="rId157" Type="http://schemas.openxmlformats.org/officeDocument/2006/relationships/tags" Target="../tags/tag896.xml"/><Relationship Id="rId178" Type="http://schemas.openxmlformats.org/officeDocument/2006/relationships/tags" Target="../tags/tag917.xml"/><Relationship Id="rId61" Type="http://schemas.openxmlformats.org/officeDocument/2006/relationships/tags" Target="../tags/tag800.xml"/><Relationship Id="rId82" Type="http://schemas.openxmlformats.org/officeDocument/2006/relationships/tags" Target="../tags/tag821.xml"/><Relationship Id="rId152" Type="http://schemas.openxmlformats.org/officeDocument/2006/relationships/tags" Target="../tags/tag891.xml"/><Relationship Id="rId173" Type="http://schemas.openxmlformats.org/officeDocument/2006/relationships/tags" Target="../tags/tag912.xml"/><Relationship Id="rId194" Type="http://schemas.openxmlformats.org/officeDocument/2006/relationships/tags" Target="../tags/tag933.xml"/><Relationship Id="rId199" Type="http://schemas.openxmlformats.org/officeDocument/2006/relationships/tags" Target="../tags/tag938.xml"/><Relationship Id="rId203" Type="http://schemas.openxmlformats.org/officeDocument/2006/relationships/tags" Target="../tags/tag942.xml"/><Relationship Id="rId208" Type="http://schemas.openxmlformats.org/officeDocument/2006/relationships/tags" Target="../tags/tag947.xml"/><Relationship Id="rId229" Type="http://schemas.openxmlformats.org/officeDocument/2006/relationships/tags" Target="../tags/tag968.xml"/><Relationship Id="rId19" Type="http://schemas.openxmlformats.org/officeDocument/2006/relationships/tags" Target="../tags/tag758.xml"/><Relationship Id="rId224" Type="http://schemas.openxmlformats.org/officeDocument/2006/relationships/tags" Target="../tags/tag963.xml"/><Relationship Id="rId240" Type="http://schemas.openxmlformats.org/officeDocument/2006/relationships/notesSlide" Target="../notesSlides/notesSlide7.xml"/><Relationship Id="rId14" Type="http://schemas.openxmlformats.org/officeDocument/2006/relationships/tags" Target="../tags/tag753.xml"/><Relationship Id="rId30" Type="http://schemas.openxmlformats.org/officeDocument/2006/relationships/tags" Target="../tags/tag769.xml"/><Relationship Id="rId35" Type="http://schemas.openxmlformats.org/officeDocument/2006/relationships/tags" Target="../tags/tag774.xml"/><Relationship Id="rId56" Type="http://schemas.openxmlformats.org/officeDocument/2006/relationships/tags" Target="../tags/tag795.xml"/><Relationship Id="rId77" Type="http://schemas.openxmlformats.org/officeDocument/2006/relationships/tags" Target="../tags/tag816.xml"/><Relationship Id="rId100" Type="http://schemas.openxmlformats.org/officeDocument/2006/relationships/tags" Target="../tags/tag839.xml"/><Relationship Id="rId105" Type="http://schemas.openxmlformats.org/officeDocument/2006/relationships/tags" Target="../tags/tag844.xml"/><Relationship Id="rId126" Type="http://schemas.openxmlformats.org/officeDocument/2006/relationships/tags" Target="../tags/tag865.xml"/><Relationship Id="rId147" Type="http://schemas.openxmlformats.org/officeDocument/2006/relationships/tags" Target="../tags/tag886.xml"/><Relationship Id="rId168" Type="http://schemas.openxmlformats.org/officeDocument/2006/relationships/tags" Target="../tags/tag907.xml"/><Relationship Id="rId8" Type="http://schemas.openxmlformats.org/officeDocument/2006/relationships/tags" Target="../tags/tag747.xml"/><Relationship Id="rId51" Type="http://schemas.openxmlformats.org/officeDocument/2006/relationships/tags" Target="../tags/tag790.xml"/><Relationship Id="rId72" Type="http://schemas.openxmlformats.org/officeDocument/2006/relationships/tags" Target="../tags/tag811.xml"/><Relationship Id="rId93" Type="http://schemas.openxmlformats.org/officeDocument/2006/relationships/tags" Target="../tags/tag832.xml"/><Relationship Id="rId98" Type="http://schemas.openxmlformats.org/officeDocument/2006/relationships/tags" Target="../tags/tag837.xml"/><Relationship Id="rId121" Type="http://schemas.openxmlformats.org/officeDocument/2006/relationships/tags" Target="../tags/tag860.xml"/><Relationship Id="rId142" Type="http://schemas.openxmlformats.org/officeDocument/2006/relationships/tags" Target="../tags/tag881.xml"/><Relationship Id="rId163" Type="http://schemas.openxmlformats.org/officeDocument/2006/relationships/tags" Target="../tags/tag902.xml"/><Relationship Id="rId184" Type="http://schemas.openxmlformats.org/officeDocument/2006/relationships/tags" Target="../tags/tag923.xml"/><Relationship Id="rId189" Type="http://schemas.openxmlformats.org/officeDocument/2006/relationships/tags" Target="../tags/tag928.xml"/><Relationship Id="rId219" Type="http://schemas.openxmlformats.org/officeDocument/2006/relationships/tags" Target="../tags/tag958.xml"/><Relationship Id="rId3" Type="http://schemas.openxmlformats.org/officeDocument/2006/relationships/tags" Target="../tags/tag742.xml"/><Relationship Id="rId214" Type="http://schemas.openxmlformats.org/officeDocument/2006/relationships/tags" Target="../tags/tag953.xml"/><Relationship Id="rId230" Type="http://schemas.openxmlformats.org/officeDocument/2006/relationships/tags" Target="../tags/tag969.xml"/><Relationship Id="rId235" Type="http://schemas.openxmlformats.org/officeDocument/2006/relationships/tags" Target="../tags/tag974.xml"/><Relationship Id="rId25" Type="http://schemas.openxmlformats.org/officeDocument/2006/relationships/tags" Target="../tags/tag764.xml"/><Relationship Id="rId46" Type="http://schemas.openxmlformats.org/officeDocument/2006/relationships/tags" Target="../tags/tag785.xml"/><Relationship Id="rId67" Type="http://schemas.openxmlformats.org/officeDocument/2006/relationships/tags" Target="../tags/tag806.xml"/><Relationship Id="rId116" Type="http://schemas.openxmlformats.org/officeDocument/2006/relationships/tags" Target="../tags/tag855.xml"/><Relationship Id="rId137" Type="http://schemas.openxmlformats.org/officeDocument/2006/relationships/tags" Target="../tags/tag876.xml"/><Relationship Id="rId158" Type="http://schemas.openxmlformats.org/officeDocument/2006/relationships/tags" Target="../tags/tag897.xml"/><Relationship Id="rId20" Type="http://schemas.openxmlformats.org/officeDocument/2006/relationships/tags" Target="../tags/tag759.xml"/><Relationship Id="rId41" Type="http://schemas.openxmlformats.org/officeDocument/2006/relationships/tags" Target="../tags/tag780.xml"/><Relationship Id="rId62" Type="http://schemas.openxmlformats.org/officeDocument/2006/relationships/tags" Target="../tags/tag801.xml"/><Relationship Id="rId83" Type="http://schemas.openxmlformats.org/officeDocument/2006/relationships/tags" Target="../tags/tag822.xml"/><Relationship Id="rId88" Type="http://schemas.openxmlformats.org/officeDocument/2006/relationships/tags" Target="../tags/tag827.xml"/><Relationship Id="rId111" Type="http://schemas.openxmlformats.org/officeDocument/2006/relationships/tags" Target="../tags/tag850.xml"/><Relationship Id="rId132" Type="http://schemas.openxmlformats.org/officeDocument/2006/relationships/tags" Target="../tags/tag871.xml"/><Relationship Id="rId153" Type="http://schemas.openxmlformats.org/officeDocument/2006/relationships/tags" Target="../tags/tag892.xml"/><Relationship Id="rId174" Type="http://schemas.openxmlformats.org/officeDocument/2006/relationships/tags" Target="../tags/tag913.xml"/><Relationship Id="rId179" Type="http://schemas.openxmlformats.org/officeDocument/2006/relationships/tags" Target="../tags/tag918.xml"/><Relationship Id="rId195" Type="http://schemas.openxmlformats.org/officeDocument/2006/relationships/tags" Target="../tags/tag934.xml"/><Relationship Id="rId209" Type="http://schemas.openxmlformats.org/officeDocument/2006/relationships/tags" Target="../tags/tag948.xml"/><Relationship Id="rId190" Type="http://schemas.openxmlformats.org/officeDocument/2006/relationships/tags" Target="../tags/tag929.xml"/><Relationship Id="rId204" Type="http://schemas.openxmlformats.org/officeDocument/2006/relationships/tags" Target="../tags/tag943.xml"/><Relationship Id="rId220" Type="http://schemas.openxmlformats.org/officeDocument/2006/relationships/tags" Target="../tags/tag959.xml"/><Relationship Id="rId225" Type="http://schemas.openxmlformats.org/officeDocument/2006/relationships/tags" Target="../tags/tag964.xml"/><Relationship Id="rId15" Type="http://schemas.openxmlformats.org/officeDocument/2006/relationships/tags" Target="../tags/tag754.xml"/><Relationship Id="rId36" Type="http://schemas.openxmlformats.org/officeDocument/2006/relationships/tags" Target="../tags/tag775.xml"/><Relationship Id="rId57" Type="http://schemas.openxmlformats.org/officeDocument/2006/relationships/tags" Target="../tags/tag796.xml"/><Relationship Id="rId106" Type="http://schemas.openxmlformats.org/officeDocument/2006/relationships/tags" Target="../tags/tag845.xml"/><Relationship Id="rId127" Type="http://schemas.openxmlformats.org/officeDocument/2006/relationships/tags" Target="../tags/tag866.xml"/><Relationship Id="rId10" Type="http://schemas.openxmlformats.org/officeDocument/2006/relationships/tags" Target="../tags/tag749.xml"/><Relationship Id="rId31" Type="http://schemas.openxmlformats.org/officeDocument/2006/relationships/tags" Target="../tags/tag770.xml"/><Relationship Id="rId52" Type="http://schemas.openxmlformats.org/officeDocument/2006/relationships/tags" Target="../tags/tag791.xml"/><Relationship Id="rId73" Type="http://schemas.openxmlformats.org/officeDocument/2006/relationships/tags" Target="../tags/tag812.xml"/><Relationship Id="rId78" Type="http://schemas.openxmlformats.org/officeDocument/2006/relationships/tags" Target="../tags/tag817.xml"/><Relationship Id="rId94" Type="http://schemas.openxmlformats.org/officeDocument/2006/relationships/tags" Target="../tags/tag833.xml"/><Relationship Id="rId99" Type="http://schemas.openxmlformats.org/officeDocument/2006/relationships/tags" Target="../tags/tag838.xml"/><Relationship Id="rId101" Type="http://schemas.openxmlformats.org/officeDocument/2006/relationships/tags" Target="../tags/tag840.xml"/><Relationship Id="rId122" Type="http://schemas.openxmlformats.org/officeDocument/2006/relationships/tags" Target="../tags/tag861.xml"/><Relationship Id="rId143" Type="http://schemas.openxmlformats.org/officeDocument/2006/relationships/tags" Target="../tags/tag882.xml"/><Relationship Id="rId148" Type="http://schemas.openxmlformats.org/officeDocument/2006/relationships/tags" Target="../tags/tag887.xml"/><Relationship Id="rId164" Type="http://schemas.openxmlformats.org/officeDocument/2006/relationships/tags" Target="../tags/tag903.xml"/><Relationship Id="rId169" Type="http://schemas.openxmlformats.org/officeDocument/2006/relationships/tags" Target="../tags/tag908.xml"/><Relationship Id="rId185" Type="http://schemas.openxmlformats.org/officeDocument/2006/relationships/tags" Target="../tags/tag924.xml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80" Type="http://schemas.openxmlformats.org/officeDocument/2006/relationships/tags" Target="../tags/tag919.xml"/><Relationship Id="rId210" Type="http://schemas.openxmlformats.org/officeDocument/2006/relationships/tags" Target="../tags/tag949.xml"/><Relationship Id="rId215" Type="http://schemas.openxmlformats.org/officeDocument/2006/relationships/tags" Target="../tags/tag954.xml"/><Relationship Id="rId236" Type="http://schemas.openxmlformats.org/officeDocument/2006/relationships/tags" Target="../tags/tag975.xml"/><Relationship Id="rId26" Type="http://schemas.openxmlformats.org/officeDocument/2006/relationships/tags" Target="../tags/tag765.xml"/><Relationship Id="rId231" Type="http://schemas.openxmlformats.org/officeDocument/2006/relationships/tags" Target="../tags/tag970.xml"/><Relationship Id="rId47" Type="http://schemas.openxmlformats.org/officeDocument/2006/relationships/tags" Target="../tags/tag786.xml"/><Relationship Id="rId68" Type="http://schemas.openxmlformats.org/officeDocument/2006/relationships/tags" Target="../tags/tag807.xml"/><Relationship Id="rId89" Type="http://schemas.openxmlformats.org/officeDocument/2006/relationships/tags" Target="../tags/tag828.xml"/><Relationship Id="rId112" Type="http://schemas.openxmlformats.org/officeDocument/2006/relationships/tags" Target="../tags/tag851.xml"/><Relationship Id="rId133" Type="http://schemas.openxmlformats.org/officeDocument/2006/relationships/tags" Target="../tags/tag872.xml"/><Relationship Id="rId154" Type="http://schemas.openxmlformats.org/officeDocument/2006/relationships/tags" Target="../tags/tag893.xml"/><Relationship Id="rId175" Type="http://schemas.openxmlformats.org/officeDocument/2006/relationships/tags" Target="../tags/tag914.xml"/><Relationship Id="rId196" Type="http://schemas.openxmlformats.org/officeDocument/2006/relationships/tags" Target="../tags/tag935.xml"/><Relationship Id="rId200" Type="http://schemas.openxmlformats.org/officeDocument/2006/relationships/tags" Target="../tags/tag939.xml"/><Relationship Id="rId16" Type="http://schemas.openxmlformats.org/officeDocument/2006/relationships/tags" Target="../tags/tag755.xml"/><Relationship Id="rId221" Type="http://schemas.openxmlformats.org/officeDocument/2006/relationships/tags" Target="../tags/tag960.xml"/><Relationship Id="rId37" Type="http://schemas.openxmlformats.org/officeDocument/2006/relationships/tags" Target="../tags/tag776.xml"/><Relationship Id="rId58" Type="http://schemas.openxmlformats.org/officeDocument/2006/relationships/tags" Target="../tags/tag797.xml"/><Relationship Id="rId79" Type="http://schemas.openxmlformats.org/officeDocument/2006/relationships/tags" Target="../tags/tag818.xml"/><Relationship Id="rId102" Type="http://schemas.openxmlformats.org/officeDocument/2006/relationships/tags" Target="../tags/tag841.xml"/><Relationship Id="rId123" Type="http://schemas.openxmlformats.org/officeDocument/2006/relationships/tags" Target="../tags/tag862.xml"/><Relationship Id="rId144" Type="http://schemas.openxmlformats.org/officeDocument/2006/relationships/tags" Target="../tags/tag883.xml"/><Relationship Id="rId90" Type="http://schemas.openxmlformats.org/officeDocument/2006/relationships/tags" Target="../tags/tag829.xml"/><Relationship Id="rId165" Type="http://schemas.openxmlformats.org/officeDocument/2006/relationships/tags" Target="../tags/tag904.xml"/><Relationship Id="rId186" Type="http://schemas.openxmlformats.org/officeDocument/2006/relationships/tags" Target="../tags/tag925.xml"/><Relationship Id="rId211" Type="http://schemas.openxmlformats.org/officeDocument/2006/relationships/tags" Target="../tags/tag950.xml"/><Relationship Id="rId232" Type="http://schemas.openxmlformats.org/officeDocument/2006/relationships/tags" Target="../tags/tag971.xml"/><Relationship Id="rId27" Type="http://schemas.openxmlformats.org/officeDocument/2006/relationships/tags" Target="../tags/tag766.xml"/><Relationship Id="rId48" Type="http://schemas.openxmlformats.org/officeDocument/2006/relationships/tags" Target="../tags/tag787.xml"/><Relationship Id="rId69" Type="http://schemas.openxmlformats.org/officeDocument/2006/relationships/tags" Target="../tags/tag808.xml"/><Relationship Id="rId113" Type="http://schemas.openxmlformats.org/officeDocument/2006/relationships/tags" Target="../tags/tag852.xml"/><Relationship Id="rId134" Type="http://schemas.openxmlformats.org/officeDocument/2006/relationships/tags" Target="../tags/tag87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094.xml"/><Relationship Id="rId21" Type="http://schemas.openxmlformats.org/officeDocument/2006/relationships/tags" Target="../tags/tag998.xml"/><Relationship Id="rId42" Type="http://schemas.openxmlformats.org/officeDocument/2006/relationships/tags" Target="../tags/tag1019.xml"/><Relationship Id="rId63" Type="http://schemas.openxmlformats.org/officeDocument/2006/relationships/tags" Target="../tags/tag1040.xml"/><Relationship Id="rId84" Type="http://schemas.openxmlformats.org/officeDocument/2006/relationships/tags" Target="../tags/tag1061.xml"/><Relationship Id="rId138" Type="http://schemas.openxmlformats.org/officeDocument/2006/relationships/tags" Target="../tags/tag1115.xml"/><Relationship Id="rId159" Type="http://schemas.openxmlformats.org/officeDocument/2006/relationships/tags" Target="../tags/tag1136.xml"/><Relationship Id="rId170" Type="http://schemas.openxmlformats.org/officeDocument/2006/relationships/tags" Target="../tags/tag1147.xml"/><Relationship Id="rId191" Type="http://schemas.openxmlformats.org/officeDocument/2006/relationships/tags" Target="../tags/tag1168.xml"/><Relationship Id="rId205" Type="http://schemas.openxmlformats.org/officeDocument/2006/relationships/tags" Target="../tags/tag1182.xml"/><Relationship Id="rId226" Type="http://schemas.openxmlformats.org/officeDocument/2006/relationships/tags" Target="../tags/tag1203.xml"/><Relationship Id="rId107" Type="http://schemas.openxmlformats.org/officeDocument/2006/relationships/tags" Target="../tags/tag1084.xml"/><Relationship Id="rId11" Type="http://schemas.openxmlformats.org/officeDocument/2006/relationships/tags" Target="../tags/tag988.xml"/><Relationship Id="rId32" Type="http://schemas.openxmlformats.org/officeDocument/2006/relationships/tags" Target="../tags/tag1009.xml"/><Relationship Id="rId53" Type="http://schemas.openxmlformats.org/officeDocument/2006/relationships/tags" Target="../tags/tag1030.xml"/><Relationship Id="rId74" Type="http://schemas.openxmlformats.org/officeDocument/2006/relationships/tags" Target="../tags/tag1051.xml"/><Relationship Id="rId128" Type="http://schemas.openxmlformats.org/officeDocument/2006/relationships/tags" Target="../tags/tag1105.xml"/><Relationship Id="rId149" Type="http://schemas.openxmlformats.org/officeDocument/2006/relationships/tags" Target="../tags/tag1126.xml"/><Relationship Id="rId5" Type="http://schemas.openxmlformats.org/officeDocument/2006/relationships/tags" Target="../tags/tag982.xml"/><Relationship Id="rId95" Type="http://schemas.openxmlformats.org/officeDocument/2006/relationships/tags" Target="../tags/tag1072.xml"/><Relationship Id="rId160" Type="http://schemas.openxmlformats.org/officeDocument/2006/relationships/tags" Target="../tags/tag1137.xml"/><Relationship Id="rId181" Type="http://schemas.openxmlformats.org/officeDocument/2006/relationships/tags" Target="../tags/tag1158.xml"/><Relationship Id="rId216" Type="http://schemas.openxmlformats.org/officeDocument/2006/relationships/tags" Target="../tags/tag1193.xml"/><Relationship Id="rId237" Type="http://schemas.openxmlformats.org/officeDocument/2006/relationships/tags" Target="../tags/tag1214.xml"/><Relationship Id="rId22" Type="http://schemas.openxmlformats.org/officeDocument/2006/relationships/tags" Target="../tags/tag999.xml"/><Relationship Id="rId43" Type="http://schemas.openxmlformats.org/officeDocument/2006/relationships/tags" Target="../tags/tag1020.xml"/><Relationship Id="rId64" Type="http://schemas.openxmlformats.org/officeDocument/2006/relationships/tags" Target="../tags/tag1041.xml"/><Relationship Id="rId118" Type="http://schemas.openxmlformats.org/officeDocument/2006/relationships/tags" Target="../tags/tag1095.xml"/><Relationship Id="rId139" Type="http://schemas.openxmlformats.org/officeDocument/2006/relationships/tags" Target="../tags/tag1116.xml"/><Relationship Id="rId85" Type="http://schemas.openxmlformats.org/officeDocument/2006/relationships/tags" Target="../tags/tag1062.xml"/><Relationship Id="rId150" Type="http://schemas.openxmlformats.org/officeDocument/2006/relationships/tags" Target="../tags/tag1127.xml"/><Relationship Id="rId171" Type="http://schemas.openxmlformats.org/officeDocument/2006/relationships/tags" Target="../tags/tag1148.xml"/><Relationship Id="rId192" Type="http://schemas.openxmlformats.org/officeDocument/2006/relationships/tags" Target="../tags/tag1169.xml"/><Relationship Id="rId206" Type="http://schemas.openxmlformats.org/officeDocument/2006/relationships/tags" Target="../tags/tag1183.xml"/><Relationship Id="rId227" Type="http://schemas.openxmlformats.org/officeDocument/2006/relationships/tags" Target="../tags/tag1204.xml"/><Relationship Id="rId201" Type="http://schemas.openxmlformats.org/officeDocument/2006/relationships/tags" Target="../tags/tag1178.xml"/><Relationship Id="rId222" Type="http://schemas.openxmlformats.org/officeDocument/2006/relationships/tags" Target="../tags/tag1199.xml"/><Relationship Id="rId12" Type="http://schemas.openxmlformats.org/officeDocument/2006/relationships/tags" Target="../tags/tag989.xml"/><Relationship Id="rId17" Type="http://schemas.openxmlformats.org/officeDocument/2006/relationships/tags" Target="../tags/tag994.xml"/><Relationship Id="rId33" Type="http://schemas.openxmlformats.org/officeDocument/2006/relationships/tags" Target="../tags/tag1010.xml"/><Relationship Id="rId38" Type="http://schemas.openxmlformats.org/officeDocument/2006/relationships/tags" Target="../tags/tag1015.xml"/><Relationship Id="rId59" Type="http://schemas.openxmlformats.org/officeDocument/2006/relationships/tags" Target="../tags/tag1036.xml"/><Relationship Id="rId103" Type="http://schemas.openxmlformats.org/officeDocument/2006/relationships/tags" Target="../tags/tag1080.xml"/><Relationship Id="rId108" Type="http://schemas.openxmlformats.org/officeDocument/2006/relationships/tags" Target="../tags/tag1085.xml"/><Relationship Id="rId124" Type="http://schemas.openxmlformats.org/officeDocument/2006/relationships/tags" Target="../tags/tag1101.xml"/><Relationship Id="rId129" Type="http://schemas.openxmlformats.org/officeDocument/2006/relationships/tags" Target="../tags/tag1106.xml"/><Relationship Id="rId54" Type="http://schemas.openxmlformats.org/officeDocument/2006/relationships/tags" Target="../tags/tag1031.xml"/><Relationship Id="rId70" Type="http://schemas.openxmlformats.org/officeDocument/2006/relationships/tags" Target="../tags/tag1047.xml"/><Relationship Id="rId75" Type="http://schemas.openxmlformats.org/officeDocument/2006/relationships/tags" Target="../tags/tag1052.xml"/><Relationship Id="rId91" Type="http://schemas.openxmlformats.org/officeDocument/2006/relationships/tags" Target="../tags/tag1068.xml"/><Relationship Id="rId96" Type="http://schemas.openxmlformats.org/officeDocument/2006/relationships/tags" Target="../tags/tag1073.xml"/><Relationship Id="rId140" Type="http://schemas.openxmlformats.org/officeDocument/2006/relationships/tags" Target="../tags/tag1117.xml"/><Relationship Id="rId145" Type="http://schemas.openxmlformats.org/officeDocument/2006/relationships/tags" Target="../tags/tag1122.xml"/><Relationship Id="rId161" Type="http://schemas.openxmlformats.org/officeDocument/2006/relationships/tags" Target="../tags/tag1138.xml"/><Relationship Id="rId166" Type="http://schemas.openxmlformats.org/officeDocument/2006/relationships/tags" Target="../tags/tag1143.xml"/><Relationship Id="rId182" Type="http://schemas.openxmlformats.org/officeDocument/2006/relationships/tags" Target="../tags/tag1159.xml"/><Relationship Id="rId187" Type="http://schemas.openxmlformats.org/officeDocument/2006/relationships/tags" Target="../tags/tag1164.xml"/><Relationship Id="rId217" Type="http://schemas.openxmlformats.org/officeDocument/2006/relationships/tags" Target="../tags/tag1194.xml"/><Relationship Id="rId1" Type="http://schemas.openxmlformats.org/officeDocument/2006/relationships/tags" Target="../tags/tag978.xml"/><Relationship Id="rId6" Type="http://schemas.openxmlformats.org/officeDocument/2006/relationships/tags" Target="../tags/tag983.xml"/><Relationship Id="rId212" Type="http://schemas.openxmlformats.org/officeDocument/2006/relationships/tags" Target="../tags/tag1189.xml"/><Relationship Id="rId233" Type="http://schemas.openxmlformats.org/officeDocument/2006/relationships/tags" Target="../tags/tag1210.xml"/><Relationship Id="rId238" Type="http://schemas.openxmlformats.org/officeDocument/2006/relationships/tags" Target="../tags/tag1215.xml"/><Relationship Id="rId23" Type="http://schemas.openxmlformats.org/officeDocument/2006/relationships/tags" Target="../tags/tag1000.xml"/><Relationship Id="rId28" Type="http://schemas.openxmlformats.org/officeDocument/2006/relationships/tags" Target="../tags/tag1005.xml"/><Relationship Id="rId49" Type="http://schemas.openxmlformats.org/officeDocument/2006/relationships/tags" Target="../tags/tag1026.xml"/><Relationship Id="rId114" Type="http://schemas.openxmlformats.org/officeDocument/2006/relationships/tags" Target="../tags/tag1091.xml"/><Relationship Id="rId119" Type="http://schemas.openxmlformats.org/officeDocument/2006/relationships/tags" Target="../tags/tag1096.xml"/><Relationship Id="rId44" Type="http://schemas.openxmlformats.org/officeDocument/2006/relationships/tags" Target="../tags/tag1021.xml"/><Relationship Id="rId60" Type="http://schemas.openxmlformats.org/officeDocument/2006/relationships/tags" Target="../tags/tag1037.xml"/><Relationship Id="rId65" Type="http://schemas.openxmlformats.org/officeDocument/2006/relationships/tags" Target="../tags/tag1042.xml"/><Relationship Id="rId81" Type="http://schemas.openxmlformats.org/officeDocument/2006/relationships/tags" Target="../tags/tag1058.xml"/><Relationship Id="rId86" Type="http://schemas.openxmlformats.org/officeDocument/2006/relationships/tags" Target="../tags/tag1063.xml"/><Relationship Id="rId130" Type="http://schemas.openxmlformats.org/officeDocument/2006/relationships/tags" Target="../tags/tag1107.xml"/><Relationship Id="rId135" Type="http://schemas.openxmlformats.org/officeDocument/2006/relationships/tags" Target="../tags/tag1112.xml"/><Relationship Id="rId151" Type="http://schemas.openxmlformats.org/officeDocument/2006/relationships/tags" Target="../tags/tag1128.xml"/><Relationship Id="rId156" Type="http://schemas.openxmlformats.org/officeDocument/2006/relationships/tags" Target="../tags/tag1133.xml"/><Relationship Id="rId177" Type="http://schemas.openxmlformats.org/officeDocument/2006/relationships/tags" Target="../tags/tag1154.xml"/><Relationship Id="rId198" Type="http://schemas.openxmlformats.org/officeDocument/2006/relationships/tags" Target="../tags/tag1175.xml"/><Relationship Id="rId172" Type="http://schemas.openxmlformats.org/officeDocument/2006/relationships/tags" Target="../tags/tag1149.xml"/><Relationship Id="rId193" Type="http://schemas.openxmlformats.org/officeDocument/2006/relationships/tags" Target="../tags/tag1170.xml"/><Relationship Id="rId202" Type="http://schemas.openxmlformats.org/officeDocument/2006/relationships/tags" Target="../tags/tag1179.xml"/><Relationship Id="rId207" Type="http://schemas.openxmlformats.org/officeDocument/2006/relationships/tags" Target="../tags/tag1184.xml"/><Relationship Id="rId223" Type="http://schemas.openxmlformats.org/officeDocument/2006/relationships/tags" Target="../tags/tag1200.xml"/><Relationship Id="rId228" Type="http://schemas.openxmlformats.org/officeDocument/2006/relationships/tags" Target="../tags/tag1205.xml"/><Relationship Id="rId13" Type="http://schemas.openxmlformats.org/officeDocument/2006/relationships/tags" Target="../tags/tag990.xml"/><Relationship Id="rId18" Type="http://schemas.openxmlformats.org/officeDocument/2006/relationships/tags" Target="../tags/tag995.xml"/><Relationship Id="rId39" Type="http://schemas.openxmlformats.org/officeDocument/2006/relationships/tags" Target="../tags/tag1016.xml"/><Relationship Id="rId109" Type="http://schemas.openxmlformats.org/officeDocument/2006/relationships/tags" Target="../tags/tag1086.xml"/><Relationship Id="rId34" Type="http://schemas.openxmlformats.org/officeDocument/2006/relationships/tags" Target="../tags/tag1011.xml"/><Relationship Id="rId50" Type="http://schemas.openxmlformats.org/officeDocument/2006/relationships/tags" Target="../tags/tag1027.xml"/><Relationship Id="rId55" Type="http://schemas.openxmlformats.org/officeDocument/2006/relationships/tags" Target="../tags/tag1032.xml"/><Relationship Id="rId76" Type="http://schemas.openxmlformats.org/officeDocument/2006/relationships/tags" Target="../tags/tag1053.xml"/><Relationship Id="rId97" Type="http://schemas.openxmlformats.org/officeDocument/2006/relationships/tags" Target="../tags/tag1074.xml"/><Relationship Id="rId104" Type="http://schemas.openxmlformats.org/officeDocument/2006/relationships/tags" Target="../tags/tag1081.xml"/><Relationship Id="rId120" Type="http://schemas.openxmlformats.org/officeDocument/2006/relationships/tags" Target="../tags/tag1097.xml"/><Relationship Id="rId125" Type="http://schemas.openxmlformats.org/officeDocument/2006/relationships/tags" Target="../tags/tag1102.xml"/><Relationship Id="rId141" Type="http://schemas.openxmlformats.org/officeDocument/2006/relationships/tags" Target="../tags/tag1118.xml"/><Relationship Id="rId146" Type="http://schemas.openxmlformats.org/officeDocument/2006/relationships/tags" Target="../tags/tag1123.xml"/><Relationship Id="rId167" Type="http://schemas.openxmlformats.org/officeDocument/2006/relationships/tags" Target="../tags/tag1144.xml"/><Relationship Id="rId188" Type="http://schemas.openxmlformats.org/officeDocument/2006/relationships/tags" Target="../tags/tag1165.xml"/><Relationship Id="rId7" Type="http://schemas.openxmlformats.org/officeDocument/2006/relationships/tags" Target="../tags/tag984.xml"/><Relationship Id="rId71" Type="http://schemas.openxmlformats.org/officeDocument/2006/relationships/tags" Target="../tags/tag1048.xml"/><Relationship Id="rId92" Type="http://schemas.openxmlformats.org/officeDocument/2006/relationships/tags" Target="../tags/tag1069.xml"/><Relationship Id="rId162" Type="http://schemas.openxmlformats.org/officeDocument/2006/relationships/tags" Target="../tags/tag1139.xml"/><Relationship Id="rId183" Type="http://schemas.openxmlformats.org/officeDocument/2006/relationships/tags" Target="../tags/tag1160.xml"/><Relationship Id="rId213" Type="http://schemas.openxmlformats.org/officeDocument/2006/relationships/tags" Target="../tags/tag1190.xml"/><Relationship Id="rId218" Type="http://schemas.openxmlformats.org/officeDocument/2006/relationships/tags" Target="../tags/tag1195.xml"/><Relationship Id="rId234" Type="http://schemas.openxmlformats.org/officeDocument/2006/relationships/tags" Target="../tags/tag1211.xml"/><Relationship Id="rId239" Type="http://schemas.openxmlformats.org/officeDocument/2006/relationships/tags" Target="../tags/tag1216.xml"/><Relationship Id="rId2" Type="http://schemas.openxmlformats.org/officeDocument/2006/relationships/tags" Target="../tags/tag979.xml"/><Relationship Id="rId29" Type="http://schemas.openxmlformats.org/officeDocument/2006/relationships/tags" Target="../tags/tag1006.xml"/><Relationship Id="rId24" Type="http://schemas.openxmlformats.org/officeDocument/2006/relationships/tags" Target="../tags/tag1001.xml"/><Relationship Id="rId40" Type="http://schemas.openxmlformats.org/officeDocument/2006/relationships/tags" Target="../tags/tag1017.xml"/><Relationship Id="rId45" Type="http://schemas.openxmlformats.org/officeDocument/2006/relationships/tags" Target="../tags/tag1022.xml"/><Relationship Id="rId66" Type="http://schemas.openxmlformats.org/officeDocument/2006/relationships/tags" Target="../tags/tag1043.xml"/><Relationship Id="rId87" Type="http://schemas.openxmlformats.org/officeDocument/2006/relationships/tags" Target="../tags/tag1064.xml"/><Relationship Id="rId110" Type="http://schemas.openxmlformats.org/officeDocument/2006/relationships/tags" Target="../tags/tag1087.xml"/><Relationship Id="rId115" Type="http://schemas.openxmlformats.org/officeDocument/2006/relationships/tags" Target="../tags/tag1092.xml"/><Relationship Id="rId131" Type="http://schemas.openxmlformats.org/officeDocument/2006/relationships/tags" Target="../tags/tag1108.xml"/><Relationship Id="rId136" Type="http://schemas.openxmlformats.org/officeDocument/2006/relationships/tags" Target="../tags/tag1113.xml"/><Relationship Id="rId157" Type="http://schemas.openxmlformats.org/officeDocument/2006/relationships/tags" Target="../tags/tag1134.xml"/><Relationship Id="rId178" Type="http://schemas.openxmlformats.org/officeDocument/2006/relationships/tags" Target="../tags/tag1155.xml"/><Relationship Id="rId61" Type="http://schemas.openxmlformats.org/officeDocument/2006/relationships/tags" Target="../tags/tag1038.xml"/><Relationship Id="rId82" Type="http://schemas.openxmlformats.org/officeDocument/2006/relationships/tags" Target="../tags/tag1059.xml"/><Relationship Id="rId152" Type="http://schemas.openxmlformats.org/officeDocument/2006/relationships/tags" Target="../tags/tag1129.xml"/><Relationship Id="rId173" Type="http://schemas.openxmlformats.org/officeDocument/2006/relationships/tags" Target="../tags/tag1150.xml"/><Relationship Id="rId194" Type="http://schemas.openxmlformats.org/officeDocument/2006/relationships/tags" Target="../tags/tag1171.xml"/><Relationship Id="rId199" Type="http://schemas.openxmlformats.org/officeDocument/2006/relationships/tags" Target="../tags/tag1176.xml"/><Relationship Id="rId203" Type="http://schemas.openxmlformats.org/officeDocument/2006/relationships/tags" Target="../tags/tag1180.xml"/><Relationship Id="rId208" Type="http://schemas.openxmlformats.org/officeDocument/2006/relationships/tags" Target="../tags/tag1185.xml"/><Relationship Id="rId229" Type="http://schemas.openxmlformats.org/officeDocument/2006/relationships/tags" Target="../tags/tag1206.xml"/><Relationship Id="rId19" Type="http://schemas.openxmlformats.org/officeDocument/2006/relationships/tags" Target="../tags/tag996.xml"/><Relationship Id="rId224" Type="http://schemas.openxmlformats.org/officeDocument/2006/relationships/tags" Target="../tags/tag1201.xml"/><Relationship Id="rId240" Type="http://schemas.openxmlformats.org/officeDocument/2006/relationships/tags" Target="../tags/tag1217.xml"/><Relationship Id="rId14" Type="http://schemas.openxmlformats.org/officeDocument/2006/relationships/tags" Target="../tags/tag991.xml"/><Relationship Id="rId30" Type="http://schemas.openxmlformats.org/officeDocument/2006/relationships/tags" Target="../tags/tag1007.xml"/><Relationship Id="rId35" Type="http://schemas.openxmlformats.org/officeDocument/2006/relationships/tags" Target="../tags/tag1012.xml"/><Relationship Id="rId56" Type="http://schemas.openxmlformats.org/officeDocument/2006/relationships/tags" Target="../tags/tag1033.xml"/><Relationship Id="rId77" Type="http://schemas.openxmlformats.org/officeDocument/2006/relationships/tags" Target="../tags/tag1054.xml"/><Relationship Id="rId100" Type="http://schemas.openxmlformats.org/officeDocument/2006/relationships/tags" Target="../tags/tag1077.xml"/><Relationship Id="rId105" Type="http://schemas.openxmlformats.org/officeDocument/2006/relationships/tags" Target="../tags/tag1082.xml"/><Relationship Id="rId126" Type="http://schemas.openxmlformats.org/officeDocument/2006/relationships/tags" Target="../tags/tag1103.xml"/><Relationship Id="rId147" Type="http://schemas.openxmlformats.org/officeDocument/2006/relationships/tags" Target="../tags/tag1124.xml"/><Relationship Id="rId168" Type="http://schemas.openxmlformats.org/officeDocument/2006/relationships/tags" Target="../tags/tag1145.xml"/><Relationship Id="rId8" Type="http://schemas.openxmlformats.org/officeDocument/2006/relationships/tags" Target="../tags/tag985.xml"/><Relationship Id="rId51" Type="http://schemas.openxmlformats.org/officeDocument/2006/relationships/tags" Target="../tags/tag1028.xml"/><Relationship Id="rId72" Type="http://schemas.openxmlformats.org/officeDocument/2006/relationships/tags" Target="../tags/tag1049.xml"/><Relationship Id="rId93" Type="http://schemas.openxmlformats.org/officeDocument/2006/relationships/tags" Target="../tags/tag1070.xml"/><Relationship Id="rId98" Type="http://schemas.openxmlformats.org/officeDocument/2006/relationships/tags" Target="../tags/tag1075.xml"/><Relationship Id="rId121" Type="http://schemas.openxmlformats.org/officeDocument/2006/relationships/tags" Target="../tags/tag1098.xml"/><Relationship Id="rId142" Type="http://schemas.openxmlformats.org/officeDocument/2006/relationships/tags" Target="../tags/tag1119.xml"/><Relationship Id="rId163" Type="http://schemas.openxmlformats.org/officeDocument/2006/relationships/tags" Target="../tags/tag1140.xml"/><Relationship Id="rId184" Type="http://schemas.openxmlformats.org/officeDocument/2006/relationships/tags" Target="../tags/tag1161.xml"/><Relationship Id="rId189" Type="http://schemas.openxmlformats.org/officeDocument/2006/relationships/tags" Target="../tags/tag1166.xml"/><Relationship Id="rId219" Type="http://schemas.openxmlformats.org/officeDocument/2006/relationships/tags" Target="../tags/tag1196.xml"/><Relationship Id="rId3" Type="http://schemas.openxmlformats.org/officeDocument/2006/relationships/tags" Target="../tags/tag980.xml"/><Relationship Id="rId214" Type="http://schemas.openxmlformats.org/officeDocument/2006/relationships/tags" Target="../tags/tag1191.xml"/><Relationship Id="rId230" Type="http://schemas.openxmlformats.org/officeDocument/2006/relationships/tags" Target="../tags/tag1207.xml"/><Relationship Id="rId235" Type="http://schemas.openxmlformats.org/officeDocument/2006/relationships/tags" Target="../tags/tag1212.xml"/><Relationship Id="rId25" Type="http://schemas.openxmlformats.org/officeDocument/2006/relationships/tags" Target="../tags/tag1002.xml"/><Relationship Id="rId46" Type="http://schemas.openxmlformats.org/officeDocument/2006/relationships/tags" Target="../tags/tag1023.xml"/><Relationship Id="rId67" Type="http://schemas.openxmlformats.org/officeDocument/2006/relationships/tags" Target="../tags/tag1044.xml"/><Relationship Id="rId116" Type="http://schemas.openxmlformats.org/officeDocument/2006/relationships/tags" Target="../tags/tag1093.xml"/><Relationship Id="rId137" Type="http://schemas.openxmlformats.org/officeDocument/2006/relationships/tags" Target="../tags/tag1114.xml"/><Relationship Id="rId158" Type="http://schemas.openxmlformats.org/officeDocument/2006/relationships/tags" Target="../tags/tag1135.xml"/><Relationship Id="rId20" Type="http://schemas.openxmlformats.org/officeDocument/2006/relationships/tags" Target="../tags/tag997.xml"/><Relationship Id="rId41" Type="http://schemas.openxmlformats.org/officeDocument/2006/relationships/tags" Target="../tags/tag1018.xml"/><Relationship Id="rId62" Type="http://schemas.openxmlformats.org/officeDocument/2006/relationships/tags" Target="../tags/tag1039.xml"/><Relationship Id="rId83" Type="http://schemas.openxmlformats.org/officeDocument/2006/relationships/tags" Target="../tags/tag1060.xml"/><Relationship Id="rId88" Type="http://schemas.openxmlformats.org/officeDocument/2006/relationships/tags" Target="../tags/tag1065.xml"/><Relationship Id="rId111" Type="http://schemas.openxmlformats.org/officeDocument/2006/relationships/tags" Target="../tags/tag1088.xml"/><Relationship Id="rId132" Type="http://schemas.openxmlformats.org/officeDocument/2006/relationships/tags" Target="../tags/tag1109.xml"/><Relationship Id="rId153" Type="http://schemas.openxmlformats.org/officeDocument/2006/relationships/tags" Target="../tags/tag1130.xml"/><Relationship Id="rId174" Type="http://schemas.openxmlformats.org/officeDocument/2006/relationships/tags" Target="../tags/tag1151.xml"/><Relationship Id="rId179" Type="http://schemas.openxmlformats.org/officeDocument/2006/relationships/tags" Target="../tags/tag1156.xml"/><Relationship Id="rId195" Type="http://schemas.openxmlformats.org/officeDocument/2006/relationships/tags" Target="../tags/tag1172.xml"/><Relationship Id="rId209" Type="http://schemas.openxmlformats.org/officeDocument/2006/relationships/tags" Target="../tags/tag1186.xml"/><Relationship Id="rId190" Type="http://schemas.openxmlformats.org/officeDocument/2006/relationships/tags" Target="../tags/tag1167.xml"/><Relationship Id="rId204" Type="http://schemas.openxmlformats.org/officeDocument/2006/relationships/tags" Target="../tags/tag1181.xml"/><Relationship Id="rId220" Type="http://schemas.openxmlformats.org/officeDocument/2006/relationships/tags" Target="../tags/tag1197.xml"/><Relationship Id="rId225" Type="http://schemas.openxmlformats.org/officeDocument/2006/relationships/tags" Target="../tags/tag1202.xml"/><Relationship Id="rId241" Type="http://schemas.openxmlformats.org/officeDocument/2006/relationships/slideLayout" Target="../slideLayouts/slideLayout2.xml"/><Relationship Id="rId15" Type="http://schemas.openxmlformats.org/officeDocument/2006/relationships/tags" Target="../tags/tag992.xml"/><Relationship Id="rId36" Type="http://schemas.openxmlformats.org/officeDocument/2006/relationships/tags" Target="../tags/tag1013.xml"/><Relationship Id="rId57" Type="http://schemas.openxmlformats.org/officeDocument/2006/relationships/tags" Target="../tags/tag1034.xml"/><Relationship Id="rId106" Type="http://schemas.openxmlformats.org/officeDocument/2006/relationships/tags" Target="../tags/tag1083.xml"/><Relationship Id="rId127" Type="http://schemas.openxmlformats.org/officeDocument/2006/relationships/tags" Target="../tags/tag1104.xml"/><Relationship Id="rId10" Type="http://schemas.openxmlformats.org/officeDocument/2006/relationships/tags" Target="../tags/tag987.xml"/><Relationship Id="rId31" Type="http://schemas.openxmlformats.org/officeDocument/2006/relationships/tags" Target="../tags/tag1008.xml"/><Relationship Id="rId52" Type="http://schemas.openxmlformats.org/officeDocument/2006/relationships/tags" Target="../tags/tag1029.xml"/><Relationship Id="rId73" Type="http://schemas.openxmlformats.org/officeDocument/2006/relationships/tags" Target="../tags/tag1050.xml"/><Relationship Id="rId78" Type="http://schemas.openxmlformats.org/officeDocument/2006/relationships/tags" Target="../tags/tag1055.xml"/><Relationship Id="rId94" Type="http://schemas.openxmlformats.org/officeDocument/2006/relationships/tags" Target="../tags/tag1071.xml"/><Relationship Id="rId99" Type="http://schemas.openxmlformats.org/officeDocument/2006/relationships/tags" Target="../tags/tag1076.xml"/><Relationship Id="rId101" Type="http://schemas.openxmlformats.org/officeDocument/2006/relationships/tags" Target="../tags/tag1078.xml"/><Relationship Id="rId122" Type="http://schemas.openxmlformats.org/officeDocument/2006/relationships/tags" Target="../tags/tag1099.xml"/><Relationship Id="rId143" Type="http://schemas.openxmlformats.org/officeDocument/2006/relationships/tags" Target="../tags/tag1120.xml"/><Relationship Id="rId148" Type="http://schemas.openxmlformats.org/officeDocument/2006/relationships/tags" Target="../tags/tag1125.xml"/><Relationship Id="rId164" Type="http://schemas.openxmlformats.org/officeDocument/2006/relationships/tags" Target="../tags/tag1141.xml"/><Relationship Id="rId169" Type="http://schemas.openxmlformats.org/officeDocument/2006/relationships/tags" Target="../tags/tag1146.xml"/><Relationship Id="rId185" Type="http://schemas.openxmlformats.org/officeDocument/2006/relationships/tags" Target="../tags/tag1162.xml"/><Relationship Id="rId4" Type="http://schemas.openxmlformats.org/officeDocument/2006/relationships/tags" Target="../tags/tag981.xml"/><Relationship Id="rId9" Type="http://schemas.openxmlformats.org/officeDocument/2006/relationships/tags" Target="../tags/tag986.xml"/><Relationship Id="rId180" Type="http://schemas.openxmlformats.org/officeDocument/2006/relationships/tags" Target="../tags/tag1157.xml"/><Relationship Id="rId210" Type="http://schemas.openxmlformats.org/officeDocument/2006/relationships/tags" Target="../tags/tag1187.xml"/><Relationship Id="rId215" Type="http://schemas.openxmlformats.org/officeDocument/2006/relationships/tags" Target="../tags/tag1192.xml"/><Relationship Id="rId236" Type="http://schemas.openxmlformats.org/officeDocument/2006/relationships/tags" Target="../tags/tag1213.xml"/><Relationship Id="rId26" Type="http://schemas.openxmlformats.org/officeDocument/2006/relationships/tags" Target="../tags/tag1003.xml"/><Relationship Id="rId231" Type="http://schemas.openxmlformats.org/officeDocument/2006/relationships/tags" Target="../tags/tag1208.xml"/><Relationship Id="rId47" Type="http://schemas.openxmlformats.org/officeDocument/2006/relationships/tags" Target="../tags/tag1024.xml"/><Relationship Id="rId68" Type="http://schemas.openxmlformats.org/officeDocument/2006/relationships/tags" Target="../tags/tag1045.xml"/><Relationship Id="rId89" Type="http://schemas.openxmlformats.org/officeDocument/2006/relationships/tags" Target="../tags/tag1066.xml"/><Relationship Id="rId112" Type="http://schemas.openxmlformats.org/officeDocument/2006/relationships/tags" Target="../tags/tag1089.xml"/><Relationship Id="rId133" Type="http://schemas.openxmlformats.org/officeDocument/2006/relationships/tags" Target="../tags/tag1110.xml"/><Relationship Id="rId154" Type="http://schemas.openxmlformats.org/officeDocument/2006/relationships/tags" Target="../tags/tag1131.xml"/><Relationship Id="rId175" Type="http://schemas.openxmlformats.org/officeDocument/2006/relationships/tags" Target="../tags/tag1152.xml"/><Relationship Id="rId196" Type="http://schemas.openxmlformats.org/officeDocument/2006/relationships/tags" Target="../tags/tag1173.xml"/><Relationship Id="rId200" Type="http://schemas.openxmlformats.org/officeDocument/2006/relationships/tags" Target="../tags/tag1177.xml"/><Relationship Id="rId16" Type="http://schemas.openxmlformats.org/officeDocument/2006/relationships/tags" Target="../tags/tag993.xml"/><Relationship Id="rId221" Type="http://schemas.openxmlformats.org/officeDocument/2006/relationships/tags" Target="../tags/tag1198.xml"/><Relationship Id="rId242" Type="http://schemas.openxmlformats.org/officeDocument/2006/relationships/notesSlide" Target="../notesSlides/notesSlide8.xml"/><Relationship Id="rId37" Type="http://schemas.openxmlformats.org/officeDocument/2006/relationships/tags" Target="../tags/tag1014.xml"/><Relationship Id="rId58" Type="http://schemas.openxmlformats.org/officeDocument/2006/relationships/tags" Target="../tags/tag1035.xml"/><Relationship Id="rId79" Type="http://schemas.openxmlformats.org/officeDocument/2006/relationships/tags" Target="../tags/tag1056.xml"/><Relationship Id="rId102" Type="http://schemas.openxmlformats.org/officeDocument/2006/relationships/tags" Target="../tags/tag1079.xml"/><Relationship Id="rId123" Type="http://schemas.openxmlformats.org/officeDocument/2006/relationships/tags" Target="../tags/tag1100.xml"/><Relationship Id="rId144" Type="http://schemas.openxmlformats.org/officeDocument/2006/relationships/tags" Target="../tags/tag1121.xml"/><Relationship Id="rId90" Type="http://schemas.openxmlformats.org/officeDocument/2006/relationships/tags" Target="../tags/tag1067.xml"/><Relationship Id="rId165" Type="http://schemas.openxmlformats.org/officeDocument/2006/relationships/tags" Target="../tags/tag1142.xml"/><Relationship Id="rId186" Type="http://schemas.openxmlformats.org/officeDocument/2006/relationships/tags" Target="../tags/tag1163.xml"/><Relationship Id="rId211" Type="http://schemas.openxmlformats.org/officeDocument/2006/relationships/tags" Target="../tags/tag1188.xml"/><Relationship Id="rId232" Type="http://schemas.openxmlformats.org/officeDocument/2006/relationships/tags" Target="../tags/tag1209.xml"/><Relationship Id="rId27" Type="http://schemas.openxmlformats.org/officeDocument/2006/relationships/tags" Target="../tags/tag1004.xml"/><Relationship Id="rId48" Type="http://schemas.openxmlformats.org/officeDocument/2006/relationships/tags" Target="../tags/tag1025.xml"/><Relationship Id="rId69" Type="http://schemas.openxmlformats.org/officeDocument/2006/relationships/tags" Target="../tags/tag1046.xml"/><Relationship Id="rId113" Type="http://schemas.openxmlformats.org/officeDocument/2006/relationships/tags" Target="../tags/tag1090.xml"/><Relationship Id="rId134" Type="http://schemas.openxmlformats.org/officeDocument/2006/relationships/tags" Target="../tags/tag1111.xml"/><Relationship Id="rId80" Type="http://schemas.openxmlformats.org/officeDocument/2006/relationships/tags" Target="../tags/tag1057.xml"/><Relationship Id="rId155" Type="http://schemas.openxmlformats.org/officeDocument/2006/relationships/tags" Target="../tags/tag1132.xml"/><Relationship Id="rId176" Type="http://schemas.openxmlformats.org/officeDocument/2006/relationships/tags" Target="../tags/tag1153.xml"/><Relationship Id="rId197" Type="http://schemas.openxmlformats.org/officeDocument/2006/relationships/tags" Target="../tags/tag117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334.xml"/><Relationship Id="rId21" Type="http://schemas.openxmlformats.org/officeDocument/2006/relationships/tags" Target="../tags/tag1238.xml"/><Relationship Id="rId42" Type="http://schemas.openxmlformats.org/officeDocument/2006/relationships/tags" Target="../tags/tag1259.xml"/><Relationship Id="rId63" Type="http://schemas.openxmlformats.org/officeDocument/2006/relationships/tags" Target="../tags/tag1280.xml"/><Relationship Id="rId84" Type="http://schemas.openxmlformats.org/officeDocument/2006/relationships/tags" Target="../tags/tag1301.xml"/><Relationship Id="rId138" Type="http://schemas.openxmlformats.org/officeDocument/2006/relationships/tags" Target="../tags/tag1355.xml"/><Relationship Id="rId159" Type="http://schemas.openxmlformats.org/officeDocument/2006/relationships/tags" Target="../tags/tag1376.xml"/><Relationship Id="rId170" Type="http://schemas.openxmlformats.org/officeDocument/2006/relationships/tags" Target="../tags/tag1387.xml"/><Relationship Id="rId191" Type="http://schemas.openxmlformats.org/officeDocument/2006/relationships/tags" Target="../tags/tag1408.xml"/><Relationship Id="rId205" Type="http://schemas.openxmlformats.org/officeDocument/2006/relationships/tags" Target="../tags/tag1422.xml"/><Relationship Id="rId226" Type="http://schemas.openxmlformats.org/officeDocument/2006/relationships/tags" Target="../tags/tag1443.xml"/><Relationship Id="rId107" Type="http://schemas.openxmlformats.org/officeDocument/2006/relationships/tags" Target="../tags/tag1324.xml"/><Relationship Id="rId11" Type="http://schemas.openxmlformats.org/officeDocument/2006/relationships/tags" Target="../tags/tag1228.xml"/><Relationship Id="rId32" Type="http://schemas.openxmlformats.org/officeDocument/2006/relationships/tags" Target="../tags/tag1249.xml"/><Relationship Id="rId53" Type="http://schemas.openxmlformats.org/officeDocument/2006/relationships/tags" Target="../tags/tag1270.xml"/><Relationship Id="rId74" Type="http://schemas.openxmlformats.org/officeDocument/2006/relationships/tags" Target="../tags/tag1291.xml"/><Relationship Id="rId128" Type="http://schemas.openxmlformats.org/officeDocument/2006/relationships/tags" Target="../tags/tag1345.xml"/><Relationship Id="rId149" Type="http://schemas.openxmlformats.org/officeDocument/2006/relationships/tags" Target="../tags/tag1366.xml"/><Relationship Id="rId5" Type="http://schemas.openxmlformats.org/officeDocument/2006/relationships/tags" Target="../tags/tag1222.xml"/><Relationship Id="rId95" Type="http://schemas.openxmlformats.org/officeDocument/2006/relationships/tags" Target="../tags/tag1312.xml"/><Relationship Id="rId160" Type="http://schemas.openxmlformats.org/officeDocument/2006/relationships/tags" Target="../tags/tag1377.xml"/><Relationship Id="rId181" Type="http://schemas.openxmlformats.org/officeDocument/2006/relationships/tags" Target="../tags/tag1398.xml"/><Relationship Id="rId216" Type="http://schemas.openxmlformats.org/officeDocument/2006/relationships/tags" Target="../tags/tag1433.xml"/><Relationship Id="rId237" Type="http://schemas.openxmlformats.org/officeDocument/2006/relationships/notesSlide" Target="../notesSlides/notesSlide9.xml"/><Relationship Id="rId22" Type="http://schemas.openxmlformats.org/officeDocument/2006/relationships/tags" Target="../tags/tag1239.xml"/><Relationship Id="rId43" Type="http://schemas.openxmlformats.org/officeDocument/2006/relationships/tags" Target="../tags/tag1260.xml"/><Relationship Id="rId64" Type="http://schemas.openxmlformats.org/officeDocument/2006/relationships/tags" Target="../tags/tag1281.xml"/><Relationship Id="rId118" Type="http://schemas.openxmlformats.org/officeDocument/2006/relationships/tags" Target="../tags/tag1335.xml"/><Relationship Id="rId139" Type="http://schemas.openxmlformats.org/officeDocument/2006/relationships/tags" Target="../tags/tag1356.xml"/><Relationship Id="rId80" Type="http://schemas.openxmlformats.org/officeDocument/2006/relationships/tags" Target="../tags/tag1297.xml"/><Relationship Id="rId85" Type="http://schemas.openxmlformats.org/officeDocument/2006/relationships/tags" Target="../tags/tag1302.xml"/><Relationship Id="rId150" Type="http://schemas.openxmlformats.org/officeDocument/2006/relationships/tags" Target="../tags/tag1367.xml"/><Relationship Id="rId155" Type="http://schemas.openxmlformats.org/officeDocument/2006/relationships/tags" Target="../tags/tag1372.xml"/><Relationship Id="rId171" Type="http://schemas.openxmlformats.org/officeDocument/2006/relationships/tags" Target="../tags/tag1388.xml"/><Relationship Id="rId176" Type="http://schemas.openxmlformats.org/officeDocument/2006/relationships/tags" Target="../tags/tag1393.xml"/><Relationship Id="rId192" Type="http://schemas.openxmlformats.org/officeDocument/2006/relationships/tags" Target="../tags/tag1409.xml"/><Relationship Id="rId197" Type="http://schemas.openxmlformats.org/officeDocument/2006/relationships/tags" Target="../tags/tag1414.xml"/><Relationship Id="rId206" Type="http://schemas.openxmlformats.org/officeDocument/2006/relationships/tags" Target="../tags/tag1423.xml"/><Relationship Id="rId227" Type="http://schemas.openxmlformats.org/officeDocument/2006/relationships/tags" Target="../tags/tag1444.xml"/><Relationship Id="rId201" Type="http://schemas.openxmlformats.org/officeDocument/2006/relationships/tags" Target="../tags/tag1418.xml"/><Relationship Id="rId222" Type="http://schemas.openxmlformats.org/officeDocument/2006/relationships/tags" Target="../tags/tag1439.xml"/><Relationship Id="rId12" Type="http://schemas.openxmlformats.org/officeDocument/2006/relationships/tags" Target="../tags/tag1229.xml"/><Relationship Id="rId17" Type="http://schemas.openxmlformats.org/officeDocument/2006/relationships/tags" Target="../tags/tag1234.xml"/><Relationship Id="rId33" Type="http://schemas.openxmlformats.org/officeDocument/2006/relationships/tags" Target="../tags/tag1250.xml"/><Relationship Id="rId38" Type="http://schemas.openxmlformats.org/officeDocument/2006/relationships/tags" Target="../tags/tag1255.xml"/><Relationship Id="rId59" Type="http://schemas.openxmlformats.org/officeDocument/2006/relationships/tags" Target="../tags/tag1276.xml"/><Relationship Id="rId103" Type="http://schemas.openxmlformats.org/officeDocument/2006/relationships/tags" Target="../tags/tag1320.xml"/><Relationship Id="rId108" Type="http://schemas.openxmlformats.org/officeDocument/2006/relationships/tags" Target="../tags/tag1325.xml"/><Relationship Id="rId124" Type="http://schemas.openxmlformats.org/officeDocument/2006/relationships/tags" Target="../tags/tag1341.xml"/><Relationship Id="rId129" Type="http://schemas.openxmlformats.org/officeDocument/2006/relationships/tags" Target="../tags/tag1346.xml"/><Relationship Id="rId54" Type="http://schemas.openxmlformats.org/officeDocument/2006/relationships/tags" Target="../tags/tag1271.xml"/><Relationship Id="rId70" Type="http://schemas.openxmlformats.org/officeDocument/2006/relationships/tags" Target="../tags/tag1287.xml"/><Relationship Id="rId75" Type="http://schemas.openxmlformats.org/officeDocument/2006/relationships/tags" Target="../tags/tag1292.xml"/><Relationship Id="rId91" Type="http://schemas.openxmlformats.org/officeDocument/2006/relationships/tags" Target="../tags/tag1308.xml"/><Relationship Id="rId96" Type="http://schemas.openxmlformats.org/officeDocument/2006/relationships/tags" Target="../tags/tag1313.xml"/><Relationship Id="rId140" Type="http://schemas.openxmlformats.org/officeDocument/2006/relationships/tags" Target="../tags/tag1357.xml"/><Relationship Id="rId145" Type="http://schemas.openxmlformats.org/officeDocument/2006/relationships/tags" Target="../tags/tag1362.xml"/><Relationship Id="rId161" Type="http://schemas.openxmlformats.org/officeDocument/2006/relationships/tags" Target="../tags/tag1378.xml"/><Relationship Id="rId166" Type="http://schemas.openxmlformats.org/officeDocument/2006/relationships/tags" Target="../tags/tag1383.xml"/><Relationship Id="rId182" Type="http://schemas.openxmlformats.org/officeDocument/2006/relationships/tags" Target="../tags/tag1399.xml"/><Relationship Id="rId187" Type="http://schemas.openxmlformats.org/officeDocument/2006/relationships/tags" Target="../tags/tag1404.xml"/><Relationship Id="rId217" Type="http://schemas.openxmlformats.org/officeDocument/2006/relationships/tags" Target="../tags/tag1434.xml"/><Relationship Id="rId1" Type="http://schemas.openxmlformats.org/officeDocument/2006/relationships/tags" Target="../tags/tag1218.xml"/><Relationship Id="rId6" Type="http://schemas.openxmlformats.org/officeDocument/2006/relationships/tags" Target="../tags/tag1223.xml"/><Relationship Id="rId212" Type="http://schemas.openxmlformats.org/officeDocument/2006/relationships/tags" Target="../tags/tag1429.xml"/><Relationship Id="rId233" Type="http://schemas.openxmlformats.org/officeDocument/2006/relationships/tags" Target="../tags/tag1450.xml"/><Relationship Id="rId23" Type="http://schemas.openxmlformats.org/officeDocument/2006/relationships/tags" Target="../tags/tag1240.xml"/><Relationship Id="rId28" Type="http://schemas.openxmlformats.org/officeDocument/2006/relationships/tags" Target="../tags/tag1245.xml"/><Relationship Id="rId49" Type="http://schemas.openxmlformats.org/officeDocument/2006/relationships/tags" Target="../tags/tag1266.xml"/><Relationship Id="rId114" Type="http://schemas.openxmlformats.org/officeDocument/2006/relationships/tags" Target="../tags/tag1331.xml"/><Relationship Id="rId119" Type="http://schemas.openxmlformats.org/officeDocument/2006/relationships/tags" Target="../tags/tag1336.xml"/><Relationship Id="rId44" Type="http://schemas.openxmlformats.org/officeDocument/2006/relationships/tags" Target="../tags/tag1261.xml"/><Relationship Id="rId60" Type="http://schemas.openxmlformats.org/officeDocument/2006/relationships/tags" Target="../tags/tag1277.xml"/><Relationship Id="rId65" Type="http://schemas.openxmlformats.org/officeDocument/2006/relationships/tags" Target="../tags/tag1282.xml"/><Relationship Id="rId81" Type="http://schemas.openxmlformats.org/officeDocument/2006/relationships/tags" Target="../tags/tag1298.xml"/><Relationship Id="rId86" Type="http://schemas.openxmlformats.org/officeDocument/2006/relationships/tags" Target="../tags/tag1303.xml"/><Relationship Id="rId130" Type="http://schemas.openxmlformats.org/officeDocument/2006/relationships/tags" Target="../tags/tag1347.xml"/><Relationship Id="rId135" Type="http://schemas.openxmlformats.org/officeDocument/2006/relationships/tags" Target="../tags/tag1352.xml"/><Relationship Id="rId151" Type="http://schemas.openxmlformats.org/officeDocument/2006/relationships/tags" Target="../tags/tag1368.xml"/><Relationship Id="rId156" Type="http://schemas.openxmlformats.org/officeDocument/2006/relationships/tags" Target="../tags/tag1373.xml"/><Relationship Id="rId177" Type="http://schemas.openxmlformats.org/officeDocument/2006/relationships/tags" Target="../tags/tag1394.xml"/><Relationship Id="rId198" Type="http://schemas.openxmlformats.org/officeDocument/2006/relationships/tags" Target="../tags/tag1415.xml"/><Relationship Id="rId172" Type="http://schemas.openxmlformats.org/officeDocument/2006/relationships/tags" Target="../tags/tag1389.xml"/><Relationship Id="rId193" Type="http://schemas.openxmlformats.org/officeDocument/2006/relationships/tags" Target="../tags/tag1410.xml"/><Relationship Id="rId202" Type="http://schemas.openxmlformats.org/officeDocument/2006/relationships/tags" Target="../tags/tag1419.xml"/><Relationship Id="rId207" Type="http://schemas.openxmlformats.org/officeDocument/2006/relationships/tags" Target="../tags/tag1424.xml"/><Relationship Id="rId223" Type="http://schemas.openxmlformats.org/officeDocument/2006/relationships/tags" Target="../tags/tag1440.xml"/><Relationship Id="rId228" Type="http://schemas.openxmlformats.org/officeDocument/2006/relationships/tags" Target="../tags/tag1445.xml"/><Relationship Id="rId13" Type="http://schemas.openxmlformats.org/officeDocument/2006/relationships/tags" Target="../tags/tag1230.xml"/><Relationship Id="rId18" Type="http://schemas.openxmlformats.org/officeDocument/2006/relationships/tags" Target="../tags/tag1235.xml"/><Relationship Id="rId39" Type="http://schemas.openxmlformats.org/officeDocument/2006/relationships/tags" Target="../tags/tag1256.xml"/><Relationship Id="rId109" Type="http://schemas.openxmlformats.org/officeDocument/2006/relationships/tags" Target="../tags/tag1326.xml"/><Relationship Id="rId34" Type="http://schemas.openxmlformats.org/officeDocument/2006/relationships/tags" Target="../tags/tag1251.xml"/><Relationship Id="rId50" Type="http://schemas.openxmlformats.org/officeDocument/2006/relationships/tags" Target="../tags/tag1267.xml"/><Relationship Id="rId55" Type="http://schemas.openxmlformats.org/officeDocument/2006/relationships/tags" Target="../tags/tag1272.xml"/><Relationship Id="rId76" Type="http://schemas.openxmlformats.org/officeDocument/2006/relationships/tags" Target="../tags/tag1293.xml"/><Relationship Id="rId97" Type="http://schemas.openxmlformats.org/officeDocument/2006/relationships/tags" Target="../tags/tag1314.xml"/><Relationship Id="rId104" Type="http://schemas.openxmlformats.org/officeDocument/2006/relationships/tags" Target="../tags/tag1321.xml"/><Relationship Id="rId120" Type="http://schemas.openxmlformats.org/officeDocument/2006/relationships/tags" Target="../tags/tag1337.xml"/><Relationship Id="rId125" Type="http://schemas.openxmlformats.org/officeDocument/2006/relationships/tags" Target="../tags/tag1342.xml"/><Relationship Id="rId141" Type="http://schemas.openxmlformats.org/officeDocument/2006/relationships/tags" Target="../tags/tag1358.xml"/><Relationship Id="rId146" Type="http://schemas.openxmlformats.org/officeDocument/2006/relationships/tags" Target="../tags/tag1363.xml"/><Relationship Id="rId167" Type="http://schemas.openxmlformats.org/officeDocument/2006/relationships/tags" Target="../tags/tag1384.xml"/><Relationship Id="rId188" Type="http://schemas.openxmlformats.org/officeDocument/2006/relationships/tags" Target="../tags/tag1405.xml"/><Relationship Id="rId7" Type="http://schemas.openxmlformats.org/officeDocument/2006/relationships/tags" Target="../tags/tag1224.xml"/><Relationship Id="rId71" Type="http://schemas.openxmlformats.org/officeDocument/2006/relationships/tags" Target="../tags/tag1288.xml"/><Relationship Id="rId92" Type="http://schemas.openxmlformats.org/officeDocument/2006/relationships/tags" Target="../tags/tag1309.xml"/><Relationship Id="rId162" Type="http://schemas.openxmlformats.org/officeDocument/2006/relationships/tags" Target="../tags/tag1379.xml"/><Relationship Id="rId183" Type="http://schemas.openxmlformats.org/officeDocument/2006/relationships/tags" Target="../tags/tag1400.xml"/><Relationship Id="rId213" Type="http://schemas.openxmlformats.org/officeDocument/2006/relationships/tags" Target="../tags/tag1430.xml"/><Relationship Id="rId218" Type="http://schemas.openxmlformats.org/officeDocument/2006/relationships/tags" Target="../tags/tag1435.xml"/><Relationship Id="rId234" Type="http://schemas.openxmlformats.org/officeDocument/2006/relationships/tags" Target="../tags/tag1451.xml"/><Relationship Id="rId2" Type="http://schemas.openxmlformats.org/officeDocument/2006/relationships/tags" Target="../tags/tag1219.xml"/><Relationship Id="rId29" Type="http://schemas.openxmlformats.org/officeDocument/2006/relationships/tags" Target="../tags/tag1246.xml"/><Relationship Id="rId24" Type="http://schemas.openxmlformats.org/officeDocument/2006/relationships/tags" Target="../tags/tag1241.xml"/><Relationship Id="rId40" Type="http://schemas.openxmlformats.org/officeDocument/2006/relationships/tags" Target="../tags/tag1257.xml"/><Relationship Id="rId45" Type="http://schemas.openxmlformats.org/officeDocument/2006/relationships/tags" Target="../tags/tag1262.xml"/><Relationship Id="rId66" Type="http://schemas.openxmlformats.org/officeDocument/2006/relationships/tags" Target="../tags/tag1283.xml"/><Relationship Id="rId87" Type="http://schemas.openxmlformats.org/officeDocument/2006/relationships/tags" Target="../tags/tag1304.xml"/><Relationship Id="rId110" Type="http://schemas.openxmlformats.org/officeDocument/2006/relationships/tags" Target="../tags/tag1327.xml"/><Relationship Id="rId115" Type="http://schemas.openxmlformats.org/officeDocument/2006/relationships/tags" Target="../tags/tag1332.xml"/><Relationship Id="rId131" Type="http://schemas.openxmlformats.org/officeDocument/2006/relationships/tags" Target="../tags/tag1348.xml"/><Relationship Id="rId136" Type="http://schemas.openxmlformats.org/officeDocument/2006/relationships/tags" Target="../tags/tag1353.xml"/><Relationship Id="rId157" Type="http://schemas.openxmlformats.org/officeDocument/2006/relationships/tags" Target="../tags/tag1374.xml"/><Relationship Id="rId178" Type="http://schemas.openxmlformats.org/officeDocument/2006/relationships/tags" Target="../tags/tag1395.xml"/><Relationship Id="rId61" Type="http://schemas.openxmlformats.org/officeDocument/2006/relationships/tags" Target="../tags/tag1278.xml"/><Relationship Id="rId82" Type="http://schemas.openxmlformats.org/officeDocument/2006/relationships/tags" Target="../tags/tag1299.xml"/><Relationship Id="rId152" Type="http://schemas.openxmlformats.org/officeDocument/2006/relationships/tags" Target="../tags/tag1369.xml"/><Relationship Id="rId173" Type="http://schemas.openxmlformats.org/officeDocument/2006/relationships/tags" Target="../tags/tag1390.xml"/><Relationship Id="rId194" Type="http://schemas.openxmlformats.org/officeDocument/2006/relationships/tags" Target="../tags/tag1411.xml"/><Relationship Id="rId199" Type="http://schemas.openxmlformats.org/officeDocument/2006/relationships/tags" Target="../tags/tag1416.xml"/><Relationship Id="rId203" Type="http://schemas.openxmlformats.org/officeDocument/2006/relationships/tags" Target="../tags/tag1420.xml"/><Relationship Id="rId208" Type="http://schemas.openxmlformats.org/officeDocument/2006/relationships/tags" Target="../tags/tag1425.xml"/><Relationship Id="rId229" Type="http://schemas.openxmlformats.org/officeDocument/2006/relationships/tags" Target="../tags/tag1446.xml"/><Relationship Id="rId19" Type="http://schemas.openxmlformats.org/officeDocument/2006/relationships/tags" Target="../tags/tag1236.xml"/><Relationship Id="rId224" Type="http://schemas.openxmlformats.org/officeDocument/2006/relationships/tags" Target="../tags/tag1441.xml"/><Relationship Id="rId14" Type="http://schemas.openxmlformats.org/officeDocument/2006/relationships/tags" Target="../tags/tag1231.xml"/><Relationship Id="rId30" Type="http://schemas.openxmlformats.org/officeDocument/2006/relationships/tags" Target="../tags/tag1247.xml"/><Relationship Id="rId35" Type="http://schemas.openxmlformats.org/officeDocument/2006/relationships/tags" Target="../tags/tag1252.xml"/><Relationship Id="rId56" Type="http://schemas.openxmlformats.org/officeDocument/2006/relationships/tags" Target="../tags/tag1273.xml"/><Relationship Id="rId77" Type="http://schemas.openxmlformats.org/officeDocument/2006/relationships/tags" Target="../tags/tag1294.xml"/><Relationship Id="rId100" Type="http://schemas.openxmlformats.org/officeDocument/2006/relationships/tags" Target="../tags/tag1317.xml"/><Relationship Id="rId105" Type="http://schemas.openxmlformats.org/officeDocument/2006/relationships/tags" Target="../tags/tag1322.xml"/><Relationship Id="rId126" Type="http://schemas.openxmlformats.org/officeDocument/2006/relationships/tags" Target="../tags/tag1343.xml"/><Relationship Id="rId147" Type="http://schemas.openxmlformats.org/officeDocument/2006/relationships/tags" Target="../tags/tag1364.xml"/><Relationship Id="rId168" Type="http://schemas.openxmlformats.org/officeDocument/2006/relationships/tags" Target="../tags/tag1385.xml"/><Relationship Id="rId8" Type="http://schemas.openxmlformats.org/officeDocument/2006/relationships/tags" Target="../tags/tag1225.xml"/><Relationship Id="rId51" Type="http://schemas.openxmlformats.org/officeDocument/2006/relationships/tags" Target="../tags/tag1268.xml"/><Relationship Id="rId72" Type="http://schemas.openxmlformats.org/officeDocument/2006/relationships/tags" Target="../tags/tag1289.xml"/><Relationship Id="rId93" Type="http://schemas.openxmlformats.org/officeDocument/2006/relationships/tags" Target="../tags/tag1310.xml"/><Relationship Id="rId98" Type="http://schemas.openxmlformats.org/officeDocument/2006/relationships/tags" Target="../tags/tag1315.xml"/><Relationship Id="rId121" Type="http://schemas.openxmlformats.org/officeDocument/2006/relationships/tags" Target="../tags/tag1338.xml"/><Relationship Id="rId142" Type="http://schemas.openxmlformats.org/officeDocument/2006/relationships/tags" Target="../tags/tag1359.xml"/><Relationship Id="rId163" Type="http://schemas.openxmlformats.org/officeDocument/2006/relationships/tags" Target="../tags/tag1380.xml"/><Relationship Id="rId184" Type="http://schemas.openxmlformats.org/officeDocument/2006/relationships/tags" Target="../tags/tag1401.xml"/><Relationship Id="rId189" Type="http://schemas.openxmlformats.org/officeDocument/2006/relationships/tags" Target="../tags/tag1406.xml"/><Relationship Id="rId219" Type="http://schemas.openxmlformats.org/officeDocument/2006/relationships/tags" Target="../tags/tag1436.xml"/><Relationship Id="rId3" Type="http://schemas.openxmlformats.org/officeDocument/2006/relationships/tags" Target="../tags/tag1220.xml"/><Relationship Id="rId214" Type="http://schemas.openxmlformats.org/officeDocument/2006/relationships/tags" Target="../tags/tag1431.xml"/><Relationship Id="rId230" Type="http://schemas.openxmlformats.org/officeDocument/2006/relationships/tags" Target="../tags/tag1447.xml"/><Relationship Id="rId235" Type="http://schemas.openxmlformats.org/officeDocument/2006/relationships/tags" Target="../tags/tag1452.xml"/><Relationship Id="rId25" Type="http://schemas.openxmlformats.org/officeDocument/2006/relationships/tags" Target="../tags/tag1242.xml"/><Relationship Id="rId46" Type="http://schemas.openxmlformats.org/officeDocument/2006/relationships/tags" Target="../tags/tag1263.xml"/><Relationship Id="rId67" Type="http://schemas.openxmlformats.org/officeDocument/2006/relationships/tags" Target="../tags/tag1284.xml"/><Relationship Id="rId116" Type="http://schemas.openxmlformats.org/officeDocument/2006/relationships/tags" Target="../tags/tag1333.xml"/><Relationship Id="rId137" Type="http://schemas.openxmlformats.org/officeDocument/2006/relationships/tags" Target="../tags/tag1354.xml"/><Relationship Id="rId158" Type="http://schemas.openxmlformats.org/officeDocument/2006/relationships/tags" Target="../tags/tag1375.xml"/><Relationship Id="rId20" Type="http://schemas.openxmlformats.org/officeDocument/2006/relationships/tags" Target="../tags/tag1237.xml"/><Relationship Id="rId41" Type="http://schemas.openxmlformats.org/officeDocument/2006/relationships/tags" Target="../tags/tag1258.xml"/><Relationship Id="rId62" Type="http://schemas.openxmlformats.org/officeDocument/2006/relationships/tags" Target="../tags/tag1279.xml"/><Relationship Id="rId83" Type="http://schemas.openxmlformats.org/officeDocument/2006/relationships/tags" Target="../tags/tag1300.xml"/><Relationship Id="rId88" Type="http://schemas.openxmlformats.org/officeDocument/2006/relationships/tags" Target="../tags/tag1305.xml"/><Relationship Id="rId111" Type="http://schemas.openxmlformats.org/officeDocument/2006/relationships/tags" Target="../tags/tag1328.xml"/><Relationship Id="rId132" Type="http://schemas.openxmlformats.org/officeDocument/2006/relationships/tags" Target="../tags/tag1349.xml"/><Relationship Id="rId153" Type="http://schemas.openxmlformats.org/officeDocument/2006/relationships/tags" Target="../tags/tag1370.xml"/><Relationship Id="rId174" Type="http://schemas.openxmlformats.org/officeDocument/2006/relationships/tags" Target="../tags/tag1391.xml"/><Relationship Id="rId179" Type="http://schemas.openxmlformats.org/officeDocument/2006/relationships/tags" Target="../tags/tag1396.xml"/><Relationship Id="rId195" Type="http://schemas.openxmlformats.org/officeDocument/2006/relationships/tags" Target="../tags/tag1412.xml"/><Relationship Id="rId209" Type="http://schemas.openxmlformats.org/officeDocument/2006/relationships/tags" Target="../tags/tag1426.xml"/><Relationship Id="rId190" Type="http://schemas.openxmlformats.org/officeDocument/2006/relationships/tags" Target="../tags/tag1407.xml"/><Relationship Id="rId204" Type="http://schemas.openxmlformats.org/officeDocument/2006/relationships/tags" Target="../tags/tag1421.xml"/><Relationship Id="rId220" Type="http://schemas.openxmlformats.org/officeDocument/2006/relationships/tags" Target="../tags/tag1437.xml"/><Relationship Id="rId225" Type="http://schemas.openxmlformats.org/officeDocument/2006/relationships/tags" Target="../tags/tag1442.xml"/><Relationship Id="rId15" Type="http://schemas.openxmlformats.org/officeDocument/2006/relationships/tags" Target="../tags/tag1232.xml"/><Relationship Id="rId36" Type="http://schemas.openxmlformats.org/officeDocument/2006/relationships/tags" Target="../tags/tag1253.xml"/><Relationship Id="rId57" Type="http://schemas.openxmlformats.org/officeDocument/2006/relationships/tags" Target="../tags/tag1274.xml"/><Relationship Id="rId106" Type="http://schemas.openxmlformats.org/officeDocument/2006/relationships/tags" Target="../tags/tag1323.xml"/><Relationship Id="rId127" Type="http://schemas.openxmlformats.org/officeDocument/2006/relationships/tags" Target="../tags/tag1344.xml"/><Relationship Id="rId10" Type="http://schemas.openxmlformats.org/officeDocument/2006/relationships/tags" Target="../tags/tag1227.xml"/><Relationship Id="rId31" Type="http://schemas.openxmlformats.org/officeDocument/2006/relationships/tags" Target="../tags/tag1248.xml"/><Relationship Id="rId52" Type="http://schemas.openxmlformats.org/officeDocument/2006/relationships/tags" Target="../tags/tag1269.xml"/><Relationship Id="rId73" Type="http://schemas.openxmlformats.org/officeDocument/2006/relationships/tags" Target="../tags/tag1290.xml"/><Relationship Id="rId78" Type="http://schemas.openxmlformats.org/officeDocument/2006/relationships/tags" Target="../tags/tag1295.xml"/><Relationship Id="rId94" Type="http://schemas.openxmlformats.org/officeDocument/2006/relationships/tags" Target="../tags/tag1311.xml"/><Relationship Id="rId99" Type="http://schemas.openxmlformats.org/officeDocument/2006/relationships/tags" Target="../tags/tag1316.xml"/><Relationship Id="rId101" Type="http://schemas.openxmlformats.org/officeDocument/2006/relationships/tags" Target="../tags/tag1318.xml"/><Relationship Id="rId122" Type="http://schemas.openxmlformats.org/officeDocument/2006/relationships/tags" Target="../tags/tag1339.xml"/><Relationship Id="rId143" Type="http://schemas.openxmlformats.org/officeDocument/2006/relationships/tags" Target="../tags/tag1360.xml"/><Relationship Id="rId148" Type="http://schemas.openxmlformats.org/officeDocument/2006/relationships/tags" Target="../tags/tag1365.xml"/><Relationship Id="rId164" Type="http://schemas.openxmlformats.org/officeDocument/2006/relationships/tags" Target="../tags/tag1381.xml"/><Relationship Id="rId169" Type="http://schemas.openxmlformats.org/officeDocument/2006/relationships/tags" Target="../tags/tag1386.xml"/><Relationship Id="rId185" Type="http://schemas.openxmlformats.org/officeDocument/2006/relationships/tags" Target="../tags/tag1402.xml"/><Relationship Id="rId4" Type="http://schemas.openxmlformats.org/officeDocument/2006/relationships/tags" Target="../tags/tag1221.xml"/><Relationship Id="rId9" Type="http://schemas.openxmlformats.org/officeDocument/2006/relationships/tags" Target="../tags/tag1226.xml"/><Relationship Id="rId180" Type="http://schemas.openxmlformats.org/officeDocument/2006/relationships/tags" Target="../tags/tag1397.xml"/><Relationship Id="rId210" Type="http://schemas.openxmlformats.org/officeDocument/2006/relationships/tags" Target="../tags/tag1427.xml"/><Relationship Id="rId215" Type="http://schemas.openxmlformats.org/officeDocument/2006/relationships/tags" Target="../tags/tag1432.xml"/><Relationship Id="rId236" Type="http://schemas.openxmlformats.org/officeDocument/2006/relationships/slideLayout" Target="../slideLayouts/slideLayout2.xml"/><Relationship Id="rId26" Type="http://schemas.openxmlformats.org/officeDocument/2006/relationships/tags" Target="../tags/tag1243.xml"/><Relationship Id="rId231" Type="http://schemas.openxmlformats.org/officeDocument/2006/relationships/tags" Target="../tags/tag1448.xml"/><Relationship Id="rId47" Type="http://schemas.openxmlformats.org/officeDocument/2006/relationships/tags" Target="../tags/tag1264.xml"/><Relationship Id="rId68" Type="http://schemas.openxmlformats.org/officeDocument/2006/relationships/tags" Target="../tags/tag1285.xml"/><Relationship Id="rId89" Type="http://schemas.openxmlformats.org/officeDocument/2006/relationships/tags" Target="../tags/tag1306.xml"/><Relationship Id="rId112" Type="http://schemas.openxmlformats.org/officeDocument/2006/relationships/tags" Target="../tags/tag1329.xml"/><Relationship Id="rId133" Type="http://schemas.openxmlformats.org/officeDocument/2006/relationships/tags" Target="../tags/tag1350.xml"/><Relationship Id="rId154" Type="http://schemas.openxmlformats.org/officeDocument/2006/relationships/tags" Target="../tags/tag1371.xml"/><Relationship Id="rId175" Type="http://schemas.openxmlformats.org/officeDocument/2006/relationships/tags" Target="../tags/tag1392.xml"/><Relationship Id="rId196" Type="http://schemas.openxmlformats.org/officeDocument/2006/relationships/tags" Target="../tags/tag1413.xml"/><Relationship Id="rId200" Type="http://schemas.openxmlformats.org/officeDocument/2006/relationships/tags" Target="../tags/tag1417.xml"/><Relationship Id="rId16" Type="http://schemas.openxmlformats.org/officeDocument/2006/relationships/tags" Target="../tags/tag1233.xml"/><Relationship Id="rId221" Type="http://schemas.openxmlformats.org/officeDocument/2006/relationships/tags" Target="../tags/tag1438.xml"/><Relationship Id="rId37" Type="http://schemas.openxmlformats.org/officeDocument/2006/relationships/tags" Target="../tags/tag1254.xml"/><Relationship Id="rId58" Type="http://schemas.openxmlformats.org/officeDocument/2006/relationships/tags" Target="../tags/tag1275.xml"/><Relationship Id="rId79" Type="http://schemas.openxmlformats.org/officeDocument/2006/relationships/tags" Target="../tags/tag1296.xml"/><Relationship Id="rId102" Type="http://schemas.openxmlformats.org/officeDocument/2006/relationships/tags" Target="../tags/tag1319.xml"/><Relationship Id="rId123" Type="http://schemas.openxmlformats.org/officeDocument/2006/relationships/tags" Target="../tags/tag1340.xml"/><Relationship Id="rId144" Type="http://schemas.openxmlformats.org/officeDocument/2006/relationships/tags" Target="../tags/tag1361.xml"/><Relationship Id="rId90" Type="http://schemas.openxmlformats.org/officeDocument/2006/relationships/tags" Target="../tags/tag1307.xml"/><Relationship Id="rId165" Type="http://schemas.openxmlformats.org/officeDocument/2006/relationships/tags" Target="../tags/tag1382.xml"/><Relationship Id="rId186" Type="http://schemas.openxmlformats.org/officeDocument/2006/relationships/tags" Target="../tags/tag1403.xml"/><Relationship Id="rId211" Type="http://schemas.openxmlformats.org/officeDocument/2006/relationships/tags" Target="../tags/tag1428.xml"/><Relationship Id="rId232" Type="http://schemas.openxmlformats.org/officeDocument/2006/relationships/tags" Target="../tags/tag1449.xml"/><Relationship Id="rId27" Type="http://schemas.openxmlformats.org/officeDocument/2006/relationships/tags" Target="../tags/tag1244.xml"/><Relationship Id="rId48" Type="http://schemas.openxmlformats.org/officeDocument/2006/relationships/tags" Target="../tags/tag1265.xml"/><Relationship Id="rId69" Type="http://schemas.openxmlformats.org/officeDocument/2006/relationships/tags" Target="../tags/tag1286.xml"/><Relationship Id="rId113" Type="http://schemas.openxmlformats.org/officeDocument/2006/relationships/tags" Target="../tags/tag1330.xml"/><Relationship Id="rId134" Type="http://schemas.openxmlformats.org/officeDocument/2006/relationships/tags" Target="../tags/tag13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CSE332: Data Abstractions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10: More B Trees; Hashing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Dan Grossman</a:t>
            </a:r>
          </a:p>
          <a:p>
            <a:r>
              <a:rPr lang="en-US" sz="2400" dirty="0" smtClean="0"/>
              <a:t>Spring 2010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603" name="AutoShape 4"/>
          <p:cNvCxnSpPr>
            <a:cxnSpLocks noChangeShapeType="1"/>
            <a:stCxn id="25827" idx="1"/>
            <a:endCxn id="25604" idx="0"/>
          </p:cNvCxnSpPr>
          <p:nvPr>
            <p:custDataLst>
              <p:tags r:id="rId2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60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60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607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5840" name="Rectangle 14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42" name="Line 16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3" name="Line 17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4" name="Line 1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5" name="Line 1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6" name="Line 2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7" name="Line 2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8" name="Line 2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9" name="Line 2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9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5830" name="Rectangle 26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32" name="Line 28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3" name="Line 29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4" name="Line 3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5" name="Line 3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6" name="Line 3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7" name="Line 3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8" name="Line 3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9" name="Line 3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5820" name="Rectangle 37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22" name="Line 39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3" name="Line 40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4" name="Line 4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5" name="Line 4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6" name="Line 4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7" name="Line 44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8" name="Line 45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9" name="Line 46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5612" name="AutoShape 47"/>
          <p:cNvCxnSpPr>
            <a:cxnSpLocks noChangeShapeType="1"/>
            <a:stCxn id="25797" idx="1"/>
          </p:cNvCxnSpPr>
          <p:nvPr>
            <p:custDataLst>
              <p:tags r:id="rId11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5613" name="AutoShape 48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14" name="Rectangle 4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5615" name="Rectangl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5616" name="Rectangl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5617" name="Rectangle 5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5810" name="Rectangle 54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12" name="Line 5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3" name="Line 57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4" name="Line 5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5" name="Line 5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6" name="Line 6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7" name="Line 6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8" name="Line 6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9" name="Line 6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19" name="Rectangle 6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5800" name="Rectangle 66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02" name="Line 68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3" name="Line 6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4" name="Line 7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5" name="Line 7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6" name="Line 7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7" name="Line 7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8" name="Line 7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9" name="Line 7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5790" name="Rectangle 77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92" name="Line 79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3" name="Line 80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4" name="Line 81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5" name="Line 82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6" name="Line 8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7" name="Line 84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8" name="Line 85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9" name="Line 86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22" name="Rectangle 8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5623" name="Rectangle 8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5624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5625" name="AutoShape 90"/>
          <p:cNvCxnSpPr>
            <a:cxnSpLocks noChangeShapeType="1"/>
            <a:stCxn id="25767" idx="1"/>
            <a:endCxn id="25849" idx="1"/>
          </p:cNvCxnSpPr>
          <p:nvPr>
            <p:custDataLst>
              <p:tags r:id="rId24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5626" name="AutoShape 91"/>
          <p:cNvCxnSpPr>
            <a:cxnSpLocks noChangeShapeType="1"/>
            <a:stCxn id="25786" idx="0"/>
            <a:endCxn id="25819" idx="1"/>
          </p:cNvCxnSpPr>
          <p:nvPr>
            <p:custDataLst>
              <p:tags r:id="rId25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27" name="Rectangle 9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5780" name="Rectangle 94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82" name="Line 9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3" name="Line 9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4" name="Line 9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5" name="Line 9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6" name="Line 10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7" name="Line 10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8" name="Line 10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9" name="Line 10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29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5770" name="Rectangle 106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72" name="Line 108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3" name="Line 10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4" name="Line 11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5" name="Line 11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6" name="Line 11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7" name="Line 11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8" name="Line 11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9" name="Line 11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5760" name="Rectangle 117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62" name="Line 11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3" name="Line 120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4" name="Line 121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5" name="Line 122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6" name="Line 123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7" name="Line 12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8" name="Line 125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9" name="Line 126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32" name="Rectangle 1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5633" name="Rectangle 1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5634" name="Rectangle 1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5635" name="AutoShape 130"/>
          <p:cNvCxnSpPr>
            <a:cxnSpLocks noChangeShapeType="1"/>
            <a:stCxn id="25806" idx="0"/>
            <a:endCxn id="25632" idx="0"/>
          </p:cNvCxnSpPr>
          <p:nvPr>
            <p:custDataLst>
              <p:tags r:id="rId34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36" name="Text Box 25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1" name="AutoShape 4"/>
          <p:cNvCxnSpPr>
            <a:cxnSpLocks noChangeShapeType="1"/>
            <a:endCxn id="252" idx="0"/>
          </p:cNvCxnSpPr>
          <p:nvPr>
            <p:custDataLst>
              <p:tags r:id="rId36"/>
            </p:custDataLst>
          </p:nvPr>
        </p:nvCxnSpPr>
        <p:spPr bwMode="auto">
          <a:xfrm flipH="1">
            <a:off x="54451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2" name="Rectangle 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689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3" name="Rectangle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689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4" name="Rectangle 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689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5" name="Rectangle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816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9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6097588" y="2684463"/>
            <a:ext cx="152400" cy="550862"/>
            <a:chOff x="4272" y="2400"/>
            <a:chExt cx="192" cy="192"/>
          </a:xfrm>
        </p:grpSpPr>
        <p:sp>
          <p:nvSpPr>
            <p:cNvPr id="25750" name="Rectangle 10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52" name="Line 12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3" name="Line 13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4" name="Line 14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5" name="Line 15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6" name="Line 16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7" name="Line 17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8" name="Line 18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9" name="Line 19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" name="Rectangle 2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2499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765925" y="2684463"/>
            <a:ext cx="152400" cy="550862"/>
            <a:chOff x="4272" y="2400"/>
            <a:chExt cx="192" cy="192"/>
          </a:xfrm>
        </p:grpSpPr>
        <p:sp>
          <p:nvSpPr>
            <p:cNvPr id="25740" name="Rectangle 22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42" name="Line 2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3" name="Line 2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4" name="Line 2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5" name="Line 2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6" name="Line 2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7" name="Line 2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8" name="Line 3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9" name="Line 3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32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429250" y="2684463"/>
            <a:ext cx="152400" cy="550862"/>
            <a:chOff x="4272" y="2400"/>
            <a:chExt cx="192" cy="192"/>
          </a:xfrm>
        </p:grpSpPr>
        <p:sp>
          <p:nvSpPr>
            <p:cNvPr id="25730" name="Rectangle 33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32" name="Line 3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3" name="Line 3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4" name="Line 3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5" name="Line 3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6" name="Line 3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7" name="Line 4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8" name="Line 4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9" name="Line 4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90" name="AutoShape 43"/>
          <p:cNvCxnSpPr>
            <a:cxnSpLocks noChangeShapeType="1"/>
            <a:endCxn id="291" idx="0"/>
          </p:cNvCxnSpPr>
          <p:nvPr>
            <p:custDataLst>
              <p:tags r:id="rId45"/>
            </p:custDataLst>
          </p:nvPr>
        </p:nvCxnSpPr>
        <p:spPr bwMode="auto">
          <a:xfrm>
            <a:off x="61737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1" name="Rectangle 4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134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92" name="Rectangle 4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9134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93" name="Rectangle 47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9134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94" name="Rectangle 4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5787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49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094663" y="2684463"/>
            <a:ext cx="152400" cy="550862"/>
            <a:chOff x="4272" y="2400"/>
            <a:chExt cx="192" cy="192"/>
          </a:xfrm>
        </p:grpSpPr>
        <p:sp>
          <p:nvSpPr>
            <p:cNvPr id="25720" name="Rectangle 50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22" name="Line 52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3" name="Line 53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4" name="Line 54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5" name="Line 5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6" name="Line 5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7" name="Line 5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8" name="Line 5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9" name="Line 5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6" name="Rectangle 6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2470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61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8763000" y="2684463"/>
            <a:ext cx="152400" cy="550862"/>
            <a:chOff x="4272" y="2400"/>
            <a:chExt cx="192" cy="192"/>
          </a:xfrm>
        </p:grpSpPr>
        <p:sp>
          <p:nvSpPr>
            <p:cNvPr id="25710" name="Rectangle 62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6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12" name="Line 6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3" name="Line 6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4" name="Line 6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5" name="Line 6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6" name="Line 6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" name="Line 6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8" name="Line 7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9" name="Line 7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72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426325" y="2684463"/>
            <a:ext cx="152400" cy="550862"/>
            <a:chOff x="4272" y="2400"/>
            <a:chExt cx="192" cy="192"/>
          </a:xfrm>
        </p:grpSpPr>
        <p:sp>
          <p:nvSpPr>
            <p:cNvPr id="25700" name="Rectangle 73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02" name="Line 7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3" name="Line 7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4" name="Line 7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5" name="Line 7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6" name="Line 7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7" name="Line 8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8" name="Line 8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9" name="Line 8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9" name="Rectangle 8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1501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30" name="Rectangle 8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1501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31" name="Rectangle 8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1501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32" name="AutoShape 86"/>
          <p:cNvCxnSpPr>
            <a:cxnSpLocks noChangeShapeType="1"/>
          </p:cNvCxnSpPr>
          <p:nvPr>
            <p:custDataLst>
              <p:tags r:id="rId57"/>
            </p:custDataLst>
          </p:nvPr>
        </p:nvCxnSpPr>
        <p:spPr bwMode="auto">
          <a:xfrm flipH="1">
            <a:off x="61737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33" name="AutoShape 87"/>
          <p:cNvCxnSpPr>
            <a:cxnSpLocks noChangeShapeType="1"/>
          </p:cNvCxnSpPr>
          <p:nvPr>
            <p:custDataLst>
              <p:tags r:id="rId58"/>
            </p:custDataLst>
          </p:nvPr>
        </p:nvCxnSpPr>
        <p:spPr bwMode="auto">
          <a:xfrm>
            <a:off x="74628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34" name="Rectangle 8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8707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5761" name="Group 89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7386638" y="1689100"/>
            <a:ext cx="152400" cy="550863"/>
            <a:chOff x="4272" y="2400"/>
            <a:chExt cx="192" cy="192"/>
          </a:xfrm>
        </p:grpSpPr>
        <p:sp>
          <p:nvSpPr>
            <p:cNvPr id="25690" name="Rectangle 90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771" name="Group 9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92" name="Line 92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3" name="Line 93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4" name="Line 94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5" name="Line 95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6" name="Line 96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7" name="Line 97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8" name="Line 98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9" name="Line 99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6" name="Rectangle 10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5390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5781" name="Group 10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8054975" y="1689100"/>
            <a:ext cx="152400" cy="550863"/>
            <a:chOff x="4272" y="2400"/>
            <a:chExt cx="192" cy="192"/>
          </a:xfrm>
        </p:grpSpPr>
        <p:sp>
          <p:nvSpPr>
            <p:cNvPr id="25680" name="Rectangle 10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791" name="Group 10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82" name="Line 10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3" name="Line 10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4" name="Line 10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5" name="Line 10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6" name="Line 10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7" name="Line 10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8" name="Line 110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9" name="Line 111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801" name="Group 112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6718300" y="1689100"/>
            <a:ext cx="152400" cy="550863"/>
            <a:chOff x="4272" y="2400"/>
            <a:chExt cx="192" cy="192"/>
          </a:xfrm>
        </p:grpSpPr>
        <p:sp>
          <p:nvSpPr>
            <p:cNvPr id="25670" name="Rectangle 11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811" name="Group 11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72" name="Line 11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3" name="Line 11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4" name="Line 11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5" name="Line 11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6" name="Line 11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7" name="Line 120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8" name="Line 121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Line 122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9" name="Rectangle 12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894638" y="36449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70" name="Rectangle 12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94638" y="4195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71" name="Rectangle 125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894638" y="4746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72" name="AutoShape 250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 flipH="1">
            <a:off x="74422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73" name="AutoShape 251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>
            <a:off x="8170863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0" name="Date Placeholder 2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256" name="Slide Number Placeholder 2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7" name="Footer Placeholder 25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3" grpId="0" animBg="1"/>
      <p:bldP spid="254" grpId="0" animBg="1"/>
      <p:bldP spid="255" grpId="0" animBg="1"/>
      <p:bldP spid="267" grpId="0" animBg="1"/>
      <p:bldP spid="291" grpId="0" animBg="1"/>
      <p:bldP spid="292" grpId="0" animBg="1"/>
      <p:bldP spid="293" grpId="0" animBg="1"/>
      <p:bldP spid="294" grpId="0" animBg="1"/>
      <p:bldP spid="306" grpId="0" animBg="1"/>
      <p:bldP spid="329" grpId="0" animBg="1"/>
      <p:bldP spid="330" grpId="0" animBg="1"/>
      <p:bldP spid="331" grpId="0" animBg="1"/>
      <p:bldP spid="334" grpId="0" animBg="1"/>
      <p:bldP spid="346" grpId="0" animBg="1"/>
      <p:bldP spid="369" grpId="0" animBg="1"/>
      <p:bldP spid="370" grpId="0" animBg="1"/>
      <p:bldP spid="3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0500" y="152400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Delete(</a:t>
            </a:r>
            <a:r>
              <a:rPr lang="en-US" sz="2400"/>
              <a:t>14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62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00500" y="20193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28" name="AutoShape 4"/>
          <p:cNvCxnSpPr>
            <a:cxnSpLocks noChangeShapeType="1"/>
            <a:stCxn id="26853" idx="1"/>
            <a:endCxn id="26629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663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663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6866" name="Rectangle 10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68" name="Line 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9" name="Line 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0" name="Line 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1" name="Line 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2" name="Line 16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3" name="Line 17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4" name="Line 18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5" name="Line 19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34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6856" name="Rectangle 22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58" name="Line 24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9" name="Line 25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0" name="Line 26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1" name="Line 27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2" name="Line 28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3" name="Line 29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4" name="Line 30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5" name="Line 31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6846" name="Rectangle 33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48" name="Line 35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9" name="Line 36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0" name="Line 37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1" name="Line 38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2" name="Line 39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3" name="Line 40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4" name="Line 41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5" name="Line 42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6637" name="AutoShape 43"/>
          <p:cNvCxnSpPr>
            <a:cxnSpLocks noChangeShapeType="1"/>
            <a:stCxn id="26872" idx="0"/>
            <a:endCxn id="26638" idx="0"/>
          </p:cNvCxnSpPr>
          <p:nvPr>
            <p:custDataLst>
              <p:tags r:id="rId12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38" name="Rectangle 4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6639" name="Rectangle 4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6640" name="Rectangle 4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6641" name="Rectangle 4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4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6836" name="Rectangle 50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38" name="Line 52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9" name="Line 53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0" name="Line 54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1" name="Line 55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2" name="Line 56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3" name="Line 57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4" name="Line 58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5" name="Line 59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3" name="Rectangle 6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6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6826" name="Rectangle 62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28" name="Line 64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9" name="Line 65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0" name="Line 66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1" name="Line 67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2" name="Line 68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3" name="Line 69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4" name="Line 70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5" name="Line 71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2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6816" name="Rectangle 73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18" name="Line 75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9" name="Line 76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0" name="Line 77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1" name="Line 78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2" name="Line 79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3" name="Line 80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4" name="Line 81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5" name="Line 82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6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336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6647" name="Rectangle 8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336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6648" name="Rectangle 8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336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6649" name="AutoShape 86"/>
          <p:cNvCxnSpPr>
            <a:cxnSpLocks noChangeShapeType="1"/>
            <a:stCxn id="26793" idx="1"/>
            <a:endCxn id="26875" idx="1"/>
          </p:cNvCxnSpPr>
          <p:nvPr>
            <p:custDataLst>
              <p:tags r:id="rId24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650" name="AutoShape 87"/>
          <p:cNvCxnSpPr>
            <a:cxnSpLocks noChangeShapeType="1"/>
            <a:stCxn id="26812" idx="0"/>
            <a:endCxn id="26845" idx="1"/>
          </p:cNvCxnSpPr>
          <p:nvPr>
            <p:custDataLst>
              <p:tags r:id="rId25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51" name="Rectangle 8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89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6806" name="Rectangle 90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08" name="Line 92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9" name="Line 93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0" name="Line 94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1" name="Line 95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2" name="Line 96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3" name="Line 97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4" name="Line 98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5" name="Line 99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53" name="Rectangle 10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6796" name="Rectangle 102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98" name="Line 104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9" name="Line 105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0" name="Line 106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1" name="Line 107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2" name="Line 108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3" name="Line 109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4" name="Line 110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5" name="Line 111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2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6786" name="Rectangle 113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88" name="Line 115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9" name="Line 116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0" name="Line 117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1" name="Line 118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2" name="Line 119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3" name="Line 120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4" name="Line 121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5" name="Line 122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56" name="Rectangle 1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78138" y="36449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6657" name="Rectangle 1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78138" y="4195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6658" name="Rectangle 12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78138" y="4746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6659" name="AutoShape 250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660" name="AutoShape 251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154363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0028" name="AutoShape 252"/>
          <p:cNvCxnSpPr>
            <a:cxnSpLocks noChangeShapeType="1"/>
            <a:stCxn id="26763" idx="1"/>
            <a:endCxn id="460029" idx="0"/>
          </p:cNvCxnSpPr>
          <p:nvPr>
            <p:custDataLst>
              <p:tags r:id="rId36"/>
            </p:custDataLst>
          </p:nvPr>
        </p:nvCxnSpPr>
        <p:spPr bwMode="auto">
          <a:xfrm flipH="1">
            <a:off x="53736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0029" name="Rectangle 25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974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0030" name="Rectangle 25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74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0031" name="Rectangle 25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0974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60032" name="Rectangle 25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102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25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6026150" y="2716213"/>
            <a:ext cx="152400" cy="550862"/>
            <a:chOff x="4272" y="2400"/>
            <a:chExt cx="192" cy="192"/>
          </a:xfrm>
        </p:grpSpPr>
        <p:sp>
          <p:nvSpPr>
            <p:cNvPr id="26776" name="Rectangle 258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78" name="Line 260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9" name="Line 261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0" name="Line 262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1" name="Line 263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2" name="Line 264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3" name="Line 265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4" name="Line 266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5" name="Line 267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044" name="Rectangle 26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85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69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694488" y="2716213"/>
            <a:ext cx="152400" cy="550862"/>
            <a:chOff x="4272" y="2400"/>
            <a:chExt cx="192" cy="192"/>
          </a:xfrm>
        </p:grpSpPr>
        <p:sp>
          <p:nvSpPr>
            <p:cNvPr id="26766" name="Rectangle 270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7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68" name="Line 272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9" name="Line 27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0" name="Line 27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1" name="Line 275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2" name="Line 276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3" name="Line 277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4" name="Line 27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5" name="Line 27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80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357813" y="2716213"/>
            <a:ext cx="152400" cy="550862"/>
            <a:chOff x="4272" y="2400"/>
            <a:chExt cx="192" cy="192"/>
          </a:xfrm>
        </p:grpSpPr>
        <p:sp>
          <p:nvSpPr>
            <p:cNvPr id="26756" name="Rectangle 281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8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58" name="Line 283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9" name="Line 28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0" name="Line 285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1" name="Line 286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2" name="Line 287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3" name="Line 28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4" name="Line 28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5" name="Line 29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60067" name="AutoShape 291"/>
          <p:cNvCxnSpPr>
            <a:cxnSpLocks noChangeShapeType="1"/>
            <a:stCxn id="26782" idx="0"/>
            <a:endCxn id="460068" idx="0"/>
          </p:cNvCxnSpPr>
          <p:nvPr>
            <p:custDataLst>
              <p:tags r:id="rId45"/>
            </p:custDataLst>
          </p:nvPr>
        </p:nvCxnSpPr>
        <p:spPr bwMode="auto">
          <a:xfrm>
            <a:off x="61023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0068" name="Rectangle 29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420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60069" name="Rectangle 29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420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0070" name="Rectangle 29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420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60071" name="Rectangle 29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5072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6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023225" y="2716213"/>
            <a:ext cx="152400" cy="550862"/>
            <a:chOff x="4272" y="2400"/>
            <a:chExt cx="192" cy="192"/>
          </a:xfrm>
        </p:grpSpPr>
        <p:sp>
          <p:nvSpPr>
            <p:cNvPr id="26746" name="Rectangle 297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29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48" name="Line 299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9" name="Line 300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0" name="Line 301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1" name="Line 302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2" name="Line 303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3" name="Line 304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4" name="Line 305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5" name="Line 306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083" name="Rectangle 30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756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308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8691563" y="2716213"/>
            <a:ext cx="152400" cy="550862"/>
            <a:chOff x="4272" y="2400"/>
            <a:chExt cx="192" cy="192"/>
          </a:xfrm>
        </p:grpSpPr>
        <p:sp>
          <p:nvSpPr>
            <p:cNvPr id="26736" name="Rectangle 309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1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38" name="Line 311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9" name="Line 312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0" name="Line 313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1" name="Line 314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2" name="Line 315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3" name="Line 316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4" name="Line 31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5" name="Line 31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19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354888" y="2716213"/>
            <a:ext cx="152400" cy="550862"/>
            <a:chOff x="4272" y="2400"/>
            <a:chExt cx="192" cy="192"/>
          </a:xfrm>
        </p:grpSpPr>
        <p:sp>
          <p:nvSpPr>
            <p:cNvPr id="26726" name="Rectangle 320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28" name="Line 322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9" name="Line 32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0" name="Line 32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1" name="Line 32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2" name="Line 32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3" name="Line 32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4" name="Line 328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5" name="Line 329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106" name="Rectangle 33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0786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0107" name="Rectangle 33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786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0108" name="Rectangle 33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786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0109" name="AutoShape 333"/>
          <p:cNvCxnSpPr>
            <a:cxnSpLocks noChangeShapeType="1"/>
            <a:stCxn id="26703" idx="1"/>
            <a:endCxn id="26785" idx="1"/>
          </p:cNvCxnSpPr>
          <p:nvPr>
            <p:custDataLst>
              <p:tags r:id="rId57"/>
            </p:custDataLst>
          </p:nvPr>
        </p:nvCxnSpPr>
        <p:spPr bwMode="auto">
          <a:xfrm flipH="1">
            <a:off x="61023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0110" name="AutoShape 334"/>
          <p:cNvCxnSpPr>
            <a:cxnSpLocks noChangeShapeType="1"/>
            <a:stCxn id="26722" idx="0"/>
            <a:endCxn id="26755" idx="1"/>
          </p:cNvCxnSpPr>
          <p:nvPr>
            <p:custDataLst>
              <p:tags r:id="rId58"/>
            </p:custDataLst>
          </p:nvPr>
        </p:nvCxnSpPr>
        <p:spPr bwMode="auto">
          <a:xfrm>
            <a:off x="73914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0111" name="Rectangle 33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7992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460000" name="Group 336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7315200" y="1720850"/>
            <a:ext cx="152400" cy="550863"/>
            <a:chOff x="4272" y="2400"/>
            <a:chExt cx="192" cy="192"/>
          </a:xfrm>
        </p:grpSpPr>
        <p:sp>
          <p:nvSpPr>
            <p:cNvPr id="26716" name="Rectangle 33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60001" name="Group 3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18" name="Line 339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9" name="Line 340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0" name="Line 341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1" name="Line 342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2" name="Line 343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3" name="Line 344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4" name="Line 345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5" name="Line 346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123" name="Rectangle 34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4676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60002" name="Group 348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983538" y="1720850"/>
            <a:ext cx="152400" cy="550863"/>
            <a:chOff x="4272" y="2400"/>
            <a:chExt cx="192" cy="192"/>
          </a:xfrm>
        </p:grpSpPr>
        <p:sp>
          <p:nvSpPr>
            <p:cNvPr id="26706" name="Rectangle 34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60003" name="Group 3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08" name="Line 351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9" name="Line 352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0" name="Line 353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1" name="Line 354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2" name="Line 355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3" name="Line 356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4" name="Line 357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5" name="Line 35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0004" name="Group 359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6646863" y="1720850"/>
            <a:ext cx="152400" cy="550863"/>
            <a:chOff x="4272" y="2400"/>
            <a:chExt cx="192" cy="192"/>
          </a:xfrm>
        </p:grpSpPr>
        <p:sp>
          <p:nvSpPr>
            <p:cNvPr id="26696" name="Rectangle 36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60005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698" name="Line 362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9" name="Line 36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0" name="Line 364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1" name="Line 365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2" name="Line 36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3" name="Line 36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4" name="Line 368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5" name="Line 369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146" name="Rectangle 37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823200" y="36766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0147" name="Rectangle 37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23200" y="42275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0148" name="Rectangle 37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823200" y="47783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0149" name="AutoShape 373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 flipH="1">
            <a:off x="73707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0150" name="AutoShape 374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>
            <a:off x="8099425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94" name="Text Box 375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42875" y="60198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3" name="Date Placeholder 2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254" name="Slide Number Placeholder 2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5" name="Footer Placeholder 25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029" grpId="0" animBg="1"/>
      <p:bldP spid="460030" grpId="0" animBg="1"/>
      <p:bldP spid="460031" grpId="0" animBg="1"/>
      <p:bldP spid="460032" grpId="0" animBg="1"/>
      <p:bldP spid="460044" grpId="0" animBg="1"/>
      <p:bldP spid="460068" grpId="0" animBg="1"/>
      <p:bldP spid="460069" grpId="0" animBg="1"/>
      <p:bldP spid="460070" grpId="0" animBg="1"/>
      <p:bldP spid="460071" grpId="0" animBg="1"/>
      <p:bldP spid="460083" grpId="0" animBg="1"/>
      <p:bldP spid="460106" grpId="0" animBg="1"/>
      <p:bldP spid="460107" grpId="0" animBg="1"/>
      <p:bldP spid="460108" grpId="0" animBg="1"/>
      <p:bldP spid="460111" grpId="0" animBg="1"/>
      <p:bldP spid="460123" grpId="0" animBg="1"/>
      <p:bldP spid="460146" grpId="0" animBg="1"/>
      <p:bldP spid="460147" grpId="0" animBg="1"/>
      <p:bldP spid="460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0500" y="152400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Delete(</a:t>
            </a:r>
            <a:r>
              <a:rPr lang="en-US" sz="2400"/>
              <a:t>18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65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00500" y="20193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2" name="AutoShape 250"/>
          <p:cNvCxnSpPr>
            <a:cxnSpLocks noChangeShapeType="1"/>
            <a:stCxn id="27876" idx="1"/>
            <a:endCxn id="27653" idx="0"/>
          </p:cNvCxnSpPr>
          <p:nvPr>
            <p:custDataLst>
              <p:tags r:id="rId3"/>
            </p:custDataLst>
          </p:nvPr>
        </p:nvCxnSpPr>
        <p:spPr bwMode="auto">
          <a:xfrm flipH="1">
            <a:off x="530225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53" name="Rectangle 2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40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7654" name="Rectangle 25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0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7655" name="Rectangle 2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40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7656" name="Rectangle 2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7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" name="Group 25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82688" y="2716213"/>
            <a:ext cx="152400" cy="550862"/>
            <a:chOff x="4272" y="2400"/>
            <a:chExt cx="192" cy="192"/>
          </a:xfrm>
        </p:grpSpPr>
        <p:sp>
          <p:nvSpPr>
            <p:cNvPr id="27889" name="Rectangle 256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91" name="Line 25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2" name="Line 25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3" name="Line 260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4" name="Line 26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5" name="Line 26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6" name="Line 263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7" name="Line 264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8" name="Line 265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58" name="Rectangle 26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35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6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851025" y="2716213"/>
            <a:ext cx="152400" cy="550862"/>
            <a:chOff x="4272" y="2400"/>
            <a:chExt cx="192" cy="192"/>
          </a:xfrm>
        </p:grpSpPr>
        <p:sp>
          <p:nvSpPr>
            <p:cNvPr id="27879" name="Rectangle 268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81" name="Line 270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2" name="Line 271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3" name="Line 272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4" name="Line 273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5" name="Line 274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6" name="Line 275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7" name="Line 276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8" name="Line 277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7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14350" y="2716213"/>
            <a:ext cx="152400" cy="550862"/>
            <a:chOff x="4272" y="2400"/>
            <a:chExt cx="192" cy="192"/>
          </a:xfrm>
        </p:grpSpPr>
        <p:sp>
          <p:nvSpPr>
            <p:cNvPr id="27869" name="Rectangle 279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71" name="Line 281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2" name="Line 282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3" name="Line 283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4" name="Line 284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5" name="Line 285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6" name="Line 286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7" name="Line 287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8" name="Line 288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7661" name="AutoShape 289"/>
          <p:cNvCxnSpPr>
            <a:cxnSpLocks noChangeShapeType="1"/>
            <a:stCxn id="27895" idx="0"/>
            <a:endCxn id="27662" idx="0"/>
          </p:cNvCxnSpPr>
          <p:nvPr>
            <p:custDataLst>
              <p:tags r:id="rId12"/>
            </p:custDataLst>
          </p:nvPr>
        </p:nvCxnSpPr>
        <p:spPr bwMode="auto">
          <a:xfrm>
            <a:off x="1258888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62" name="Rectangle 29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985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7663" name="Rectangle 29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85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7664" name="Rectangle 2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985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7665" name="Rectangle 29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38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29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179763" y="2716213"/>
            <a:ext cx="152400" cy="550862"/>
            <a:chOff x="4272" y="2400"/>
            <a:chExt cx="192" cy="192"/>
          </a:xfrm>
        </p:grpSpPr>
        <p:sp>
          <p:nvSpPr>
            <p:cNvPr id="27859" name="Rectangle 295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61" name="Line 297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2" name="Line 29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3" name="Line 29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4" name="Line 30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5" name="Line 30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6" name="Line 30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7" name="Line 30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8" name="Line 304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67" name="Rectangle 30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3216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30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848100" y="2716213"/>
            <a:ext cx="152400" cy="550862"/>
            <a:chOff x="4272" y="2400"/>
            <a:chExt cx="192" cy="192"/>
          </a:xfrm>
        </p:grpSpPr>
        <p:sp>
          <p:nvSpPr>
            <p:cNvPr id="27849" name="Rectangle 307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51" name="Line 30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2" name="Line 31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3" name="Line 31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4" name="Line 31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" name="Line 31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6" name="Line 31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7" name="Line 31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8" name="Line 316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31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511425" y="2716213"/>
            <a:ext cx="152400" cy="550862"/>
            <a:chOff x="4272" y="2400"/>
            <a:chExt cx="192" cy="192"/>
          </a:xfrm>
        </p:grpSpPr>
        <p:sp>
          <p:nvSpPr>
            <p:cNvPr id="27839" name="Rectangle 318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41" name="Line 320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2" name="Line 321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3" name="Line 322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4" name="Line 32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5" name="Line 324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6" name="Line 325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7" name="Line 326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8" name="Line 327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70" name="Rectangle 3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352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7671" name="Rectangle 3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352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7672" name="Rectangle 3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352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7673" name="AutoShape 331"/>
          <p:cNvCxnSpPr>
            <a:cxnSpLocks noChangeShapeType="1"/>
            <a:stCxn id="27816" idx="1"/>
            <a:endCxn id="27898" idx="1"/>
          </p:cNvCxnSpPr>
          <p:nvPr>
            <p:custDataLst>
              <p:tags r:id="rId24"/>
            </p:custDataLst>
          </p:nvPr>
        </p:nvCxnSpPr>
        <p:spPr bwMode="auto">
          <a:xfrm flipH="1">
            <a:off x="1258888" y="22717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7674" name="AutoShape 332"/>
          <p:cNvCxnSpPr>
            <a:cxnSpLocks noChangeShapeType="1"/>
            <a:stCxn id="27835" idx="0"/>
            <a:endCxn id="27868" idx="1"/>
          </p:cNvCxnSpPr>
          <p:nvPr>
            <p:custDataLst>
              <p:tags r:id="rId25"/>
            </p:custDataLst>
          </p:nvPr>
        </p:nvCxnSpPr>
        <p:spPr bwMode="auto">
          <a:xfrm>
            <a:off x="2547938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75" name="Rectangle 3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558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33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471738" y="1720850"/>
            <a:ext cx="152400" cy="550863"/>
            <a:chOff x="4272" y="2400"/>
            <a:chExt cx="192" cy="192"/>
          </a:xfrm>
        </p:grpSpPr>
        <p:sp>
          <p:nvSpPr>
            <p:cNvPr id="27829" name="Rectangle 335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31" name="Line 33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2" name="Line 33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3" name="Line 33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4" name="Line 34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5" name="Line 34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6" name="Line 34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7" name="Line 34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8" name="Line 344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77" name="Rectangle 34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24138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3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140075" y="1720850"/>
            <a:ext cx="152400" cy="550863"/>
            <a:chOff x="4272" y="2400"/>
            <a:chExt cx="192" cy="192"/>
          </a:xfrm>
        </p:grpSpPr>
        <p:sp>
          <p:nvSpPr>
            <p:cNvPr id="27819" name="Rectangle 347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21" name="Line 34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2" name="Line 35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3" name="Line 35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4" name="Line 35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5" name="Line 35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6" name="Line 35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7" name="Line 35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8" name="Line 35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35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803400" y="1720850"/>
            <a:ext cx="152400" cy="550863"/>
            <a:chOff x="4272" y="2400"/>
            <a:chExt cx="192" cy="192"/>
          </a:xfrm>
        </p:grpSpPr>
        <p:sp>
          <p:nvSpPr>
            <p:cNvPr id="27809" name="Rectangle 358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11" name="Line 360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2" name="Line 361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3" name="Line 362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4" name="Line 363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5" name="Line 36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6" name="Line 365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7" name="Line 366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8" name="Line 367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80" name="Rectangle 36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797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7681" name="Rectangle 36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797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7682" name="Rectangle 37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797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7683" name="AutoShape 371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527300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7684" name="AutoShape 372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255963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85" name="Text Box 37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3663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8" name="AutoShape 250"/>
          <p:cNvCxnSpPr>
            <a:cxnSpLocks noChangeShapeType="1"/>
            <a:endCxn id="249" idx="0"/>
          </p:cNvCxnSpPr>
          <p:nvPr>
            <p:custDataLst>
              <p:tags r:id="rId37"/>
            </p:custDataLst>
          </p:nvPr>
        </p:nvCxnSpPr>
        <p:spPr bwMode="auto">
          <a:xfrm flipH="1">
            <a:off x="5381625" y="32226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9" name="Rectangle 25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05400" y="36369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0" name="Rectangle 25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41878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1" name="Rectangle 25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05400" y="47386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52" name="Rectangle 25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18150" y="26717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255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6034088" y="2671763"/>
            <a:ext cx="152400" cy="550862"/>
            <a:chOff x="4272" y="2400"/>
            <a:chExt cx="192" cy="192"/>
          </a:xfrm>
        </p:grpSpPr>
        <p:sp>
          <p:nvSpPr>
            <p:cNvPr id="27799" name="Rectangle 256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01" name="Line 258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2" name="Line 259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3" name="Line 260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4" name="Line 261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5" name="Line 262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6" name="Line 263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7" name="Line 264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8" name="Line 265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4" name="Rectangle 26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86488" y="26717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67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6702425" y="2671763"/>
            <a:ext cx="152400" cy="550862"/>
            <a:chOff x="4272" y="2400"/>
            <a:chExt cx="192" cy="192"/>
          </a:xfrm>
        </p:grpSpPr>
        <p:sp>
          <p:nvSpPr>
            <p:cNvPr id="27789" name="Rectangle 268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91" name="Line 270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2" name="Line 271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3" name="Line 272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4" name="Line 273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5" name="Line 274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6" name="Line 275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7" name="Line 276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8" name="Line 277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78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5365750" y="2671763"/>
            <a:ext cx="152400" cy="550862"/>
            <a:chOff x="4272" y="2400"/>
            <a:chExt cx="192" cy="192"/>
          </a:xfrm>
        </p:grpSpPr>
        <p:sp>
          <p:nvSpPr>
            <p:cNvPr id="27779" name="Rectangle 279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81" name="Line 281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2" name="Line 282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3" name="Line 283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4" name="Line 284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" name="Line 285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" name="Line 286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" name="Line 287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8" name="Line 288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87" name="AutoShape 289"/>
          <p:cNvCxnSpPr>
            <a:cxnSpLocks noChangeShapeType="1"/>
            <a:endCxn id="288" idx="0"/>
          </p:cNvCxnSpPr>
          <p:nvPr>
            <p:custDataLst>
              <p:tags r:id="rId46"/>
            </p:custDataLst>
          </p:nvPr>
        </p:nvCxnSpPr>
        <p:spPr bwMode="auto">
          <a:xfrm>
            <a:off x="6110288" y="32226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8" name="Rectangle 29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49938" y="36369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89" name="Rectangle 291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49938" y="41878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90" name="Rectangle 29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849938" y="47386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91" name="Rectangle 293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515225" y="26717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4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8031163" y="2671763"/>
            <a:ext cx="152400" cy="550862"/>
            <a:chOff x="4272" y="2400"/>
            <a:chExt cx="192" cy="192"/>
          </a:xfrm>
        </p:grpSpPr>
        <p:sp>
          <p:nvSpPr>
            <p:cNvPr id="27769" name="Rectangle 295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71" name="Line 297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2" name="Line 298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3" name="Line 299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4" name="Line 300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5" name="Line 301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6" name="Line 302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7" name="Line 30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8" name="Line 30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3" name="Rectangle 305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183563" y="26717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306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8699500" y="2671763"/>
            <a:ext cx="152400" cy="550862"/>
            <a:chOff x="4272" y="2400"/>
            <a:chExt cx="192" cy="192"/>
          </a:xfrm>
        </p:grpSpPr>
        <p:sp>
          <p:nvSpPr>
            <p:cNvPr id="27759" name="Rectangle 30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61" name="Line 309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2" name="Line 310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3" name="Line 311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4" name="Line 312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5" name="Line 313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6" name="Line 314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7" name="Line 315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8" name="Line 316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17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7362825" y="2671763"/>
            <a:ext cx="152400" cy="550862"/>
            <a:chOff x="4272" y="2400"/>
            <a:chExt cx="192" cy="192"/>
          </a:xfrm>
        </p:grpSpPr>
        <p:sp>
          <p:nvSpPr>
            <p:cNvPr id="27749" name="Rectangle 318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51" name="Line 320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2" name="Line 321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3" name="Line 322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4" name="Line 323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5" name="Line 324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6" name="Line 325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7" name="Line 326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8" name="Line 327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6" name="Rectangle 32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6369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27" name="Rectangle 32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86600" y="41878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28" name="Rectangle 33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086600" y="47386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29" name="AutoShape 331"/>
          <p:cNvCxnSpPr>
            <a:cxnSpLocks noChangeShapeType="1"/>
          </p:cNvCxnSpPr>
          <p:nvPr>
            <p:custDataLst>
              <p:tags r:id="rId58"/>
            </p:custDataLst>
          </p:nvPr>
        </p:nvCxnSpPr>
        <p:spPr bwMode="auto">
          <a:xfrm flipH="1">
            <a:off x="6110288" y="22272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30" name="AutoShape 332"/>
          <p:cNvCxnSpPr>
            <a:cxnSpLocks noChangeShapeType="1"/>
          </p:cNvCxnSpPr>
          <p:nvPr>
            <p:custDataLst>
              <p:tags r:id="rId59"/>
            </p:custDataLst>
          </p:nvPr>
        </p:nvCxnSpPr>
        <p:spPr bwMode="auto">
          <a:xfrm>
            <a:off x="7399338" y="22272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31" name="Rectangle 33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07200" y="16764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24" name="Group 334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7323138" y="1676400"/>
            <a:ext cx="152400" cy="550863"/>
            <a:chOff x="4272" y="2400"/>
            <a:chExt cx="192" cy="192"/>
          </a:xfrm>
        </p:grpSpPr>
        <p:sp>
          <p:nvSpPr>
            <p:cNvPr id="27739" name="Rectangle 33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41" name="Line 337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2" name="Line 338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3" name="Line 339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4" name="Line 340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5" name="Line 341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6" name="Line 342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7" name="Line 343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8" name="Line 344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3" name="Rectangle 34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75538" y="16764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6" name="Group 346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7991475" y="1676400"/>
            <a:ext cx="152400" cy="550863"/>
            <a:chOff x="4272" y="2400"/>
            <a:chExt cx="192" cy="192"/>
          </a:xfrm>
        </p:grpSpPr>
        <p:sp>
          <p:nvSpPr>
            <p:cNvPr id="27729" name="Rectangle 34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7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31" name="Line 34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2" name="Line 350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3" name="Line 351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4" name="Line 352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5" name="Line 353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6" name="Line 354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7" name="Line 355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8" name="Line 356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8" name="Group 357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6654800" y="1676400"/>
            <a:ext cx="152400" cy="550863"/>
            <a:chOff x="4272" y="2400"/>
            <a:chExt cx="192" cy="192"/>
          </a:xfrm>
        </p:grpSpPr>
        <p:sp>
          <p:nvSpPr>
            <p:cNvPr id="27719" name="Rectangle 35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9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21" name="Line 360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2" name="Line 361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3" name="Line 362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4" name="Line 36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5" name="Line 36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6" name="Line 365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7" name="Line 36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8" name="Line 36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6" name="Rectangle 368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31138" y="36322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67" name="Rectangle 369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831138" y="41830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68" name="Rectangle 370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831138" y="47339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69" name="AutoShape 371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 flipH="1">
            <a:off x="7378700" y="32226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70" name="AutoShape 372"/>
          <p:cNvCxnSpPr>
            <a:cxnSpLocks noChangeShapeType="1"/>
          </p:cNvCxnSpPr>
          <p:nvPr>
            <p:custDataLst>
              <p:tags r:id="rId69"/>
            </p:custDataLst>
          </p:nvPr>
        </p:nvCxnSpPr>
        <p:spPr bwMode="auto">
          <a:xfrm>
            <a:off x="8107363" y="32226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3" name="Date Placeholder 2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254" name="Slide Number Placeholder 2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5" name="Footer Placeholder 25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  <p:bldP spid="264" grpId="0" animBg="1"/>
      <p:bldP spid="288" grpId="0" animBg="1"/>
      <p:bldP spid="289" grpId="0" animBg="1"/>
      <p:bldP spid="290" grpId="0" animBg="1"/>
      <p:bldP spid="291" grpId="0" animBg="1"/>
      <p:bldP spid="303" grpId="0" animBg="1"/>
      <p:bldP spid="326" grpId="0" animBg="1"/>
      <p:bldP spid="327" grpId="0" animBg="1"/>
      <p:bldP spid="328" grpId="0" animBg="1"/>
      <p:bldP spid="331" grpId="0" animBg="1"/>
      <p:bldP spid="343" grpId="0" animBg="1"/>
      <p:bldP spid="366" grpId="0" animBg="1"/>
      <p:bldP spid="367" grpId="0" animBg="1"/>
      <p:bldP spid="3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00500" y="20193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1951" name="AutoShape 127"/>
          <p:cNvCxnSpPr>
            <a:cxnSpLocks noChangeShapeType="1"/>
            <a:endCxn id="461952" idx="0"/>
          </p:cNvCxnSpPr>
          <p:nvPr>
            <p:custDataLst>
              <p:tags r:id="rId2"/>
            </p:custDataLst>
          </p:nvPr>
        </p:nvCxnSpPr>
        <p:spPr bwMode="auto">
          <a:xfrm flipH="1">
            <a:off x="4924425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1952" name="Rectangle 1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1953" name="Rectangle 1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1954" name="Rectangle 1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1955" name="Rectangle 1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609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Group 13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576888" y="2716213"/>
            <a:ext cx="152400" cy="550862"/>
            <a:chOff x="4272" y="2400"/>
            <a:chExt cx="192" cy="192"/>
          </a:xfrm>
        </p:grpSpPr>
        <p:sp>
          <p:nvSpPr>
            <p:cNvPr id="28908" name="Rectangle 133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910" name="Line 135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1" name="Line 136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2" name="Line 137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3" name="Line 138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4" name="Line 139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5" name="Line 140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6" name="Line 141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7" name="Line 142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1967" name="Rectangle 1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292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14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245225" y="2716213"/>
            <a:ext cx="152400" cy="550862"/>
            <a:chOff x="4272" y="2400"/>
            <a:chExt cx="192" cy="192"/>
          </a:xfrm>
        </p:grpSpPr>
        <p:sp>
          <p:nvSpPr>
            <p:cNvPr id="28898" name="Rectangle 145"/>
            <p:cNvSpPr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1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900" name="Line 147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1" name="Line 148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2" name="Line 149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3" name="Line 150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4" name="Line 151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5" name="Line 152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6" name="Line 153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7" name="Line 154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5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908550" y="2716213"/>
            <a:ext cx="152400" cy="550862"/>
            <a:chOff x="4272" y="2400"/>
            <a:chExt cx="192" cy="192"/>
          </a:xfrm>
        </p:grpSpPr>
        <p:sp>
          <p:nvSpPr>
            <p:cNvPr id="28888" name="Rectangle 156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1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90" name="Line 158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1" name="Line 159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2" name="Line 160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3" name="Line 161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4" name="Line 162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5" name="Line 163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6" name="Line 164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7" name="Line 165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1994" name="Rectangle 17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580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17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7573963" y="2716213"/>
            <a:ext cx="152400" cy="550862"/>
            <a:chOff x="4272" y="2400"/>
            <a:chExt cx="192" cy="192"/>
          </a:xfrm>
        </p:grpSpPr>
        <p:sp>
          <p:nvSpPr>
            <p:cNvPr id="28878" name="Rectangle 172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17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80" name="Line 174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" name="Line 175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" name="Line 176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3" name="Line 177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4" name="Line 178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" name="Line 179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" name="Line 180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" name="Line 181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2006" name="Rectangle 18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2636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18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8242300" y="2716213"/>
            <a:ext cx="152400" cy="550862"/>
            <a:chOff x="4272" y="2400"/>
            <a:chExt cx="192" cy="192"/>
          </a:xfrm>
        </p:grpSpPr>
        <p:sp>
          <p:nvSpPr>
            <p:cNvPr id="28868" name="Rectangle 184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18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70" name="Line 186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1" name="Line 187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2" name="Line 188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3" name="Line 189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4" name="Line 190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5" name="Line 191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6" name="Line 192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7" name="Line 193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9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905625" y="2716213"/>
            <a:ext cx="152400" cy="550862"/>
            <a:chOff x="4272" y="2400"/>
            <a:chExt cx="192" cy="192"/>
          </a:xfrm>
        </p:grpSpPr>
        <p:sp>
          <p:nvSpPr>
            <p:cNvPr id="28858" name="Rectangle 195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1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60" name="Line 197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1" name="Line 198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2" name="Line 199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3" name="Line 200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4" name="Line 201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5" name="Line 202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6" name="Line 203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7" name="Line 204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2029" name="Rectangle 20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294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2030" name="Rectangle 20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94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2031" name="Rectangle 20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294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2032" name="AutoShape 208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flipH="1">
            <a:off x="5653088" y="22717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2033" name="AutoShape 20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6942138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2034" name="Rectangle 2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500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21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6865938" y="1720850"/>
            <a:ext cx="152400" cy="550863"/>
            <a:chOff x="4272" y="2400"/>
            <a:chExt cx="192" cy="192"/>
          </a:xfrm>
        </p:grpSpPr>
        <p:sp>
          <p:nvSpPr>
            <p:cNvPr id="28848" name="Rectangle 212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21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50" name="Line 214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1" name="Line 215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2" name="Line 216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3" name="Line 217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4" name="Line 218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5" name="Line 219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6" name="Line 220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7" name="Line 221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2046" name="Rectangle 2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18338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223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534275" y="1720850"/>
            <a:ext cx="152400" cy="550863"/>
            <a:chOff x="4272" y="2400"/>
            <a:chExt cx="192" cy="192"/>
          </a:xfrm>
        </p:grpSpPr>
        <p:sp>
          <p:nvSpPr>
            <p:cNvPr id="28838" name="Rectangle 224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22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40" name="Line 226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1" name="Line 22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2" name="Line 228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3" name="Line 229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4" name="Line 230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5" name="Line 231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6" name="Line 232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7" name="Line 233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234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6197600" y="1720850"/>
            <a:ext cx="152400" cy="550863"/>
            <a:chOff x="4272" y="2400"/>
            <a:chExt cx="192" cy="192"/>
          </a:xfrm>
        </p:grpSpPr>
        <p:sp>
          <p:nvSpPr>
            <p:cNvPr id="28828" name="Rectangle 235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2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30" name="Line 237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1" name="Line 238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2" name="Line 239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3" name="Line 240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4" name="Line 241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5" name="Line 242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6" name="Line 243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7" name="Line 244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2069" name="Rectangle 24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739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2070" name="Rectangle 24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3739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2071" name="Rectangle 24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3739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2072" name="AutoShape 248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H="1">
            <a:off x="6921500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2073" name="AutoShape 249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7650163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04" name="Text Box 37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42875" y="60198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705" name="AutoShape 250"/>
          <p:cNvCxnSpPr>
            <a:cxnSpLocks noChangeShapeType="1"/>
            <a:endCxn id="28706" idx="0"/>
          </p:cNvCxnSpPr>
          <p:nvPr>
            <p:custDataLst>
              <p:tags r:id="rId32"/>
            </p:custDataLst>
          </p:nvPr>
        </p:nvCxnSpPr>
        <p:spPr bwMode="auto">
          <a:xfrm flipH="1">
            <a:off x="657225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06" name="Rectangle 25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10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8707" name="Rectangle 25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10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8708" name="Rectangle 25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810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8709" name="Rectangle 25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37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2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1309688" y="2716213"/>
            <a:ext cx="152400" cy="550862"/>
            <a:chOff x="4272" y="2400"/>
            <a:chExt cx="192" cy="192"/>
          </a:xfrm>
        </p:grpSpPr>
        <p:sp>
          <p:nvSpPr>
            <p:cNvPr id="28818" name="Rectangle 256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20" name="Line 258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1" name="Line 259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2" name="Line 260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3" name="Line 261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4" name="Line 262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5" name="Line 263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6" name="Line 264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7" name="Line 265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11" name="Rectangle 26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462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67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1978025" y="2716213"/>
            <a:ext cx="152400" cy="550862"/>
            <a:chOff x="4272" y="2400"/>
            <a:chExt cx="192" cy="192"/>
          </a:xfrm>
        </p:grpSpPr>
        <p:sp>
          <p:nvSpPr>
            <p:cNvPr id="28808" name="Rectangle 2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10" name="Line 27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1" name="Line 27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2" name="Line 27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3" name="Line 27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4" name="Line 27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5" name="Line 27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6" name="Line 27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7" name="Line 27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78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641350" y="2716213"/>
            <a:ext cx="152400" cy="550862"/>
            <a:chOff x="4272" y="2400"/>
            <a:chExt cx="192" cy="192"/>
          </a:xfrm>
        </p:grpSpPr>
        <p:sp>
          <p:nvSpPr>
            <p:cNvPr id="28798" name="Rectangle 279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00" name="Line 281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1" name="Line 282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2" name="Line 2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3" name="Line 2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4" name="Line 2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5" name="Line 2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6" name="Line 2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7" name="Line 2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8714" name="AutoShape 289"/>
          <p:cNvCxnSpPr>
            <a:cxnSpLocks noChangeShapeType="1"/>
            <a:endCxn id="28715" idx="0"/>
          </p:cNvCxnSpPr>
          <p:nvPr>
            <p:custDataLst>
              <p:tags r:id="rId41"/>
            </p:custDataLst>
          </p:nvPr>
        </p:nvCxnSpPr>
        <p:spPr bwMode="auto">
          <a:xfrm>
            <a:off x="1385888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15" name="Rectangle 29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1255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8716" name="Rectangle 29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255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8717" name="Rectangle 29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1255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8718" name="Rectangle 29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7908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4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3306763" y="2716213"/>
            <a:ext cx="152400" cy="550862"/>
            <a:chOff x="4272" y="2400"/>
            <a:chExt cx="192" cy="192"/>
          </a:xfrm>
        </p:grpSpPr>
        <p:sp>
          <p:nvSpPr>
            <p:cNvPr id="28788" name="Rectangle 295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90" name="Line 297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" name="Line 298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" name="Line 299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3" name="Line 300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4" name="Line 301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5" name="Line 302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6" name="Line 303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7" name="Line 304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20" name="Rectangle 30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45916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306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3975100" y="2716213"/>
            <a:ext cx="152400" cy="550862"/>
            <a:chOff x="4272" y="2400"/>
            <a:chExt cx="192" cy="192"/>
          </a:xfrm>
        </p:grpSpPr>
        <p:sp>
          <p:nvSpPr>
            <p:cNvPr id="28778" name="Rectangle 307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80" name="Line 309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1" name="Line 310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2" name="Line 311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3" name="Line 312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4" name="Line 313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5" name="Line 314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6" name="Line 315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7" name="Line 316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1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2638425" y="2716213"/>
            <a:ext cx="152400" cy="550862"/>
            <a:chOff x="4272" y="2400"/>
            <a:chExt cx="192" cy="192"/>
          </a:xfrm>
        </p:grpSpPr>
        <p:sp>
          <p:nvSpPr>
            <p:cNvPr id="28768" name="Rectangle 31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70" name="Line 320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1" name="Line 321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2" name="Line 322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3" name="Line 323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4" name="Line 324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5" name="Line 325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6" name="Line 326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7" name="Line 327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23" name="Rectangle 32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622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8724" name="Rectangle 329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3622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8725" name="Rectangle 330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3622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8726" name="AutoShape 331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 flipH="1">
            <a:off x="1385888" y="22717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8727" name="AutoShape 332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2674938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28" name="Rectangle 33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0828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8710" name="Group 334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2598738" y="1720850"/>
            <a:ext cx="152400" cy="550863"/>
            <a:chOff x="4272" y="2400"/>
            <a:chExt cx="192" cy="192"/>
          </a:xfrm>
        </p:grpSpPr>
        <p:sp>
          <p:nvSpPr>
            <p:cNvPr id="28758" name="Rectangle 33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8712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60" name="Line 337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1" name="Line 338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2" name="Line 339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3" name="Line 340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4" name="Line 341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5" name="Line 342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6" name="Line 343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7" name="Line 344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30" name="Rectangle 34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751138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713" name="Group 346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3267075" y="1720850"/>
            <a:ext cx="152400" cy="550863"/>
            <a:chOff x="4272" y="2400"/>
            <a:chExt cx="192" cy="192"/>
          </a:xfrm>
        </p:grpSpPr>
        <p:sp>
          <p:nvSpPr>
            <p:cNvPr id="28748" name="Rectangle 34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8719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50" name="Line 349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1" name="Line 35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2" name="Line 35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3" name="Line 352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4" name="Line 353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5" name="Line 354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6" name="Line 355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7" name="Line 356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1" name="Group 357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1930400" y="1720850"/>
            <a:ext cx="152400" cy="550863"/>
            <a:chOff x="4272" y="2400"/>
            <a:chExt cx="192" cy="192"/>
          </a:xfrm>
        </p:grpSpPr>
        <p:sp>
          <p:nvSpPr>
            <p:cNvPr id="28738" name="Rectangle 35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8722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40" name="Line 360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1" name="Line 361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2" name="Line 362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3" name="Line 36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4" name="Line 36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5" name="Line 365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6" name="Line 366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7" name="Line 367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33" name="Rectangle 36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1067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8734" name="Rectangle 36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1067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8735" name="Rectangle 370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1067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8736" name="AutoShape 371"/>
          <p:cNvCxnSpPr>
            <a:cxnSpLocks noChangeShapeType="1"/>
          </p:cNvCxnSpPr>
          <p:nvPr>
            <p:custDataLst>
              <p:tags r:id="rId63"/>
            </p:custDataLst>
          </p:nvPr>
        </p:nvCxnSpPr>
        <p:spPr bwMode="auto">
          <a:xfrm flipH="1">
            <a:off x="2654300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8737" name="AutoShape 372"/>
          <p:cNvCxnSpPr>
            <a:cxnSpLocks noChangeShapeType="1"/>
          </p:cNvCxnSpPr>
          <p:nvPr>
            <p:custDataLst>
              <p:tags r:id="rId64"/>
            </p:custDataLst>
          </p:nvPr>
        </p:nvCxnSpPr>
        <p:spPr bwMode="auto">
          <a:xfrm>
            <a:off x="3382963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" name="Date Placeholder 2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247" name="Slide Number Placeholder 24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8" name="Footer Placeholder 24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952" grpId="0" animBg="1"/>
      <p:bldP spid="461953" grpId="0" animBg="1"/>
      <p:bldP spid="461954" grpId="0" animBg="1"/>
      <p:bldP spid="461955" grpId="0" animBg="1"/>
      <p:bldP spid="461967" grpId="0" animBg="1"/>
      <p:bldP spid="461994" grpId="0" animBg="1"/>
      <p:bldP spid="462006" grpId="0" animBg="1"/>
      <p:bldP spid="462029" grpId="0" animBg="1"/>
      <p:bldP spid="462030" grpId="0" animBg="1"/>
      <p:bldP spid="462031" grpId="0" animBg="1"/>
      <p:bldP spid="462034" grpId="0" animBg="1"/>
      <p:bldP spid="462046" grpId="0" animBg="1"/>
      <p:bldP spid="462069" grpId="0" animBg="1"/>
      <p:bldP spid="462070" grpId="0" animBg="1"/>
      <p:bldP spid="4620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68275" y="187642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699" name="AutoShape 4"/>
          <p:cNvCxnSpPr>
            <a:cxnSpLocks noChangeShapeType="1"/>
            <a:stCxn id="29880" idx="1"/>
            <a:endCxn id="29700" idx="0"/>
          </p:cNvCxnSpPr>
          <p:nvPr>
            <p:custDataLst>
              <p:tags r:id="rId2"/>
            </p:custDataLst>
          </p:nvPr>
        </p:nvCxnSpPr>
        <p:spPr bwMode="auto">
          <a:xfrm flipH="1">
            <a:off x="852488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0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6263" y="3560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9701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263" y="4111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9702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263" y="4662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9703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9013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04950" y="2595563"/>
            <a:ext cx="152400" cy="550862"/>
            <a:chOff x="4272" y="2400"/>
            <a:chExt cx="192" cy="192"/>
          </a:xfrm>
        </p:grpSpPr>
        <p:sp>
          <p:nvSpPr>
            <p:cNvPr id="29893" name="Rectangle 10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95" name="Line 12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6" name="Line 13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7" name="Line 14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8" name="Line 15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9" name="Line 16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0" name="Line 17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1" name="Line 18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2" name="Line 19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5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57350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173288" y="2595563"/>
            <a:ext cx="152400" cy="550862"/>
            <a:chOff x="4272" y="2400"/>
            <a:chExt cx="192" cy="192"/>
          </a:xfrm>
        </p:grpSpPr>
        <p:sp>
          <p:nvSpPr>
            <p:cNvPr id="29883" name="Rectangle 22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85" name="Line 24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6" name="Line 25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7" name="Line 26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8" name="Line 27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9" name="Line 28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0" name="Line 29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1" name="Line 30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2" name="Line 31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836613" y="2595563"/>
            <a:ext cx="152400" cy="550862"/>
            <a:chOff x="4272" y="2400"/>
            <a:chExt cx="192" cy="192"/>
          </a:xfrm>
        </p:grpSpPr>
        <p:sp>
          <p:nvSpPr>
            <p:cNvPr id="29873" name="Rectangle 33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75" name="Line 35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6" name="Line 36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7" name="Line 37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8" name="Line 38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9" name="Line 39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0" name="Line 40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1" name="Line 41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2" name="Line 42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8" name="Rectangle 4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86088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4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502025" y="2595563"/>
            <a:ext cx="152400" cy="550862"/>
            <a:chOff x="4272" y="2400"/>
            <a:chExt cx="192" cy="192"/>
          </a:xfrm>
        </p:grpSpPr>
        <p:sp>
          <p:nvSpPr>
            <p:cNvPr id="29863" name="Rectangle 45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65" name="Line 47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6" name="Line 48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7" name="Line 49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8" name="Line 50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9" name="Line 51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0" name="Line 52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1" name="Line 53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2" name="Line 54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10" name="Rectangle 5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54425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5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170363" y="2595563"/>
            <a:ext cx="152400" cy="550862"/>
            <a:chOff x="4272" y="2400"/>
            <a:chExt cx="192" cy="192"/>
          </a:xfrm>
        </p:grpSpPr>
        <p:sp>
          <p:nvSpPr>
            <p:cNvPr id="29853" name="Rectangle 57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55" name="Line 59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6" name="Line 60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7" name="Line 61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8" name="Line 62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9" name="Line 63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0" name="Line 64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1" name="Line 6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2" name="Line 66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6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833688" y="2595563"/>
            <a:ext cx="152400" cy="550862"/>
            <a:chOff x="4272" y="2400"/>
            <a:chExt cx="192" cy="192"/>
          </a:xfrm>
        </p:grpSpPr>
        <p:sp>
          <p:nvSpPr>
            <p:cNvPr id="29843" name="Rectangle 68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45" name="Line 70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6" name="Line 71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7" name="Line 72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8" name="Line 73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9" name="Line 74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0" name="Line 75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1" name="Line 76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2" name="Line 77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13" name="Rectangle 7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57463" y="3560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9714" name="Rectangle 7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57463" y="4111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9715" name="Rectangle 8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57463" y="4662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9716" name="AutoShape 81"/>
          <p:cNvCxnSpPr>
            <a:cxnSpLocks noChangeShapeType="1"/>
            <a:stCxn id="29820" idx="1"/>
            <a:endCxn id="29902" idx="1"/>
          </p:cNvCxnSpPr>
          <p:nvPr>
            <p:custDataLst>
              <p:tags r:id="rId19"/>
            </p:custDataLst>
          </p:nvPr>
        </p:nvCxnSpPr>
        <p:spPr bwMode="auto">
          <a:xfrm flipH="1">
            <a:off x="1581150" y="215106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9717" name="AutoShape 82"/>
          <p:cNvCxnSpPr>
            <a:cxnSpLocks noChangeShapeType="1"/>
            <a:stCxn id="29839" idx="0"/>
            <a:endCxn id="29872" idx="1"/>
          </p:cNvCxnSpPr>
          <p:nvPr>
            <p:custDataLst>
              <p:tags r:id="rId20"/>
            </p:custDataLst>
          </p:nvPr>
        </p:nvCxnSpPr>
        <p:spPr bwMode="auto">
          <a:xfrm>
            <a:off x="2870200" y="21510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18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78063" y="16002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84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794000" y="1600200"/>
            <a:ext cx="152400" cy="550863"/>
            <a:chOff x="4272" y="2400"/>
            <a:chExt cx="192" cy="192"/>
          </a:xfrm>
        </p:grpSpPr>
        <p:sp>
          <p:nvSpPr>
            <p:cNvPr id="29833" name="Rectangle 85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35" name="Line 87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6" name="Line 8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7" name="Line 8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8" name="Line 9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9" name="Line 91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0" name="Line 92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1" name="Line 9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2" name="Line 9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20" name="Rectangle 9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46400" y="16002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96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462338" y="1600200"/>
            <a:ext cx="152400" cy="550863"/>
            <a:chOff x="4272" y="2400"/>
            <a:chExt cx="192" cy="192"/>
          </a:xfrm>
        </p:grpSpPr>
        <p:sp>
          <p:nvSpPr>
            <p:cNvPr id="29823" name="Rectangle 9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25" name="Line 99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6" name="Line 100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7" name="Line 101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8" name="Line 102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9" name="Line 103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0" name="Line 104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1" name="Line 105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2" name="Line 106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07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125663" y="1600200"/>
            <a:ext cx="152400" cy="550863"/>
            <a:chOff x="4272" y="2400"/>
            <a:chExt cx="192" cy="192"/>
          </a:xfrm>
        </p:grpSpPr>
        <p:sp>
          <p:nvSpPr>
            <p:cNvPr id="29813" name="Rectangle 108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15" name="Line 110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Line 111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7" name="Line 112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8" name="Line 113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9" name="Line 114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0" name="Line 115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1" name="Line 116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2" name="Line 117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23" name="Rectangle 1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02000" y="35560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9724" name="Rectangle 1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02000" y="41068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9725" name="Rectangle 1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02000" y="46577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9726" name="AutoShape 121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H="1">
            <a:off x="2849563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9727" name="AutoShape 122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3578225" y="31464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28" name="Line 2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475163" y="185261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4158" name="Rectangle 28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88188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0" name="Group 287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604125" y="2595563"/>
            <a:ext cx="152400" cy="550862"/>
            <a:chOff x="4272" y="2400"/>
            <a:chExt cx="192" cy="192"/>
          </a:xfrm>
        </p:grpSpPr>
        <p:sp>
          <p:nvSpPr>
            <p:cNvPr id="29803" name="Rectangle 288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05" name="Line 29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Line 29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7" name="Line 29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8" name="Line 29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9" name="Line 29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0" name="Line 29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1" name="Line 29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2" name="Line 29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170" name="Rectangle 29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756525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2" name="Group 29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8272463" y="2595563"/>
            <a:ext cx="152400" cy="550862"/>
            <a:chOff x="4272" y="2400"/>
            <a:chExt cx="192" cy="192"/>
          </a:xfrm>
        </p:grpSpPr>
        <p:sp>
          <p:nvSpPr>
            <p:cNvPr id="29793" name="Rectangle 300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95" name="Line 302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6" name="Line 303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7" name="Line 304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8" name="Line 305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" name="Line 306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" name="Line 307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1" name="Line 308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2" name="Line 309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31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6935788" y="2595563"/>
            <a:ext cx="152400" cy="550862"/>
            <a:chOff x="4272" y="2400"/>
            <a:chExt cx="192" cy="192"/>
          </a:xfrm>
        </p:grpSpPr>
        <p:sp>
          <p:nvSpPr>
            <p:cNvPr id="29783" name="Rectangle 311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85" name="Line 313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6" name="Line 314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7" name="Line 315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8" name="Line 316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9" name="Line 317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0" name="Line 318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1" name="Line 319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2" name="Line 320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193" name="Rectangle 32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59563" y="3560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4194" name="Rectangle 32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659563" y="4111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4195" name="Rectangle 32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659563" y="4662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cxnSp>
        <p:nvCxnSpPr>
          <p:cNvPr id="464197" name="AutoShape 325"/>
          <p:cNvCxnSpPr>
            <a:cxnSpLocks noChangeShapeType="1"/>
            <a:stCxn id="29779" idx="0"/>
            <a:endCxn id="29812" idx="1"/>
          </p:cNvCxnSpPr>
          <p:nvPr>
            <p:custDataLst>
              <p:tags r:id="rId40"/>
            </p:custDataLst>
          </p:nvPr>
        </p:nvCxnSpPr>
        <p:spPr bwMode="auto">
          <a:xfrm>
            <a:off x="6972300" y="21510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4198" name="Rectangle 32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380163" y="16002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26" name="Group 327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6896100" y="1600200"/>
            <a:ext cx="152400" cy="550863"/>
            <a:chOff x="4272" y="2400"/>
            <a:chExt cx="192" cy="192"/>
          </a:xfrm>
        </p:grpSpPr>
        <p:sp>
          <p:nvSpPr>
            <p:cNvPr id="29773" name="Rectangle 32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2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75" name="Line 330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6" name="Line 331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7" name="Line 332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8" name="Line 333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9" name="Line 33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0" name="Line 33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1" name="Line 33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2" name="Line 33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210" name="Rectangle 33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048500" y="16002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339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7564438" y="1600200"/>
            <a:ext cx="152400" cy="550863"/>
            <a:chOff x="4272" y="2400"/>
            <a:chExt cx="192" cy="192"/>
          </a:xfrm>
        </p:grpSpPr>
        <p:sp>
          <p:nvSpPr>
            <p:cNvPr id="29763" name="Rectangle 34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65" name="Line 342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6" name="Line 34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Line 34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8" name="Line 345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Line 346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0" name="Line 347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1" name="Line 348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2" name="Line 349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50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6227763" y="1600200"/>
            <a:ext cx="152400" cy="550863"/>
            <a:chOff x="4272" y="2400"/>
            <a:chExt cx="192" cy="192"/>
          </a:xfrm>
        </p:grpSpPr>
        <p:sp>
          <p:nvSpPr>
            <p:cNvPr id="29753" name="Rectangle 35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55" name="Line 35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6" name="Line 354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7" name="Line 355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8" name="Line 356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357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0" name="Line 358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Line 35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2" name="Line 360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233" name="Rectangle 36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404100" y="35560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4234" name="Rectangle 36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404100" y="41068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4235" name="Rectangle 36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404100" y="46577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4236" name="AutoShape 364"/>
          <p:cNvCxnSpPr>
            <a:cxnSpLocks noChangeShapeType="1"/>
          </p:cNvCxnSpPr>
          <p:nvPr>
            <p:custDataLst>
              <p:tags r:id="rId49"/>
            </p:custDataLst>
          </p:nvPr>
        </p:nvCxnSpPr>
        <p:spPr bwMode="auto">
          <a:xfrm flipH="1">
            <a:off x="6951663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4237" name="AutoShape 365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>
            <a:off x="7680325" y="31464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4238" name="Rectangle 36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91500" y="35448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4239" name="Rectangle 36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191500" y="40957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4240" name="Rectangle 368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191500" y="46466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4241" name="AutoShape 369"/>
          <p:cNvCxnSpPr>
            <a:cxnSpLocks noChangeShapeType="1"/>
            <a:endCxn id="464238" idx="0"/>
          </p:cNvCxnSpPr>
          <p:nvPr>
            <p:custDataLst>
              <p:tags r:id="rId54"/>
            </p:custDataLst>
          </p:nvPr>
        </p:nvCxnSpPr>
        <p:spPr bwMode="auto">
          <a:xfrm>
            <a:off x="8337550" y="3130550"/>
            <a:ext cx="1301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52" name="Text Box 370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42875" y="59436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7" name="Date Placeholder 2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208" name="Slide Number Placeholder 20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9" name="Footer Placeholder 20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158" grpId="0" animBg="1"/>
      <p:bldP spid="464170" grpId="0" animBg="1"/>
      <p:bldP spid="464193" grpId="0" animBg="1"/>
      <p:bldP spid="464194" grpId="0" animBg="1"/>
      <p:bldP spid="464195" grpId="0" animBg="1"/>
      <p:bldP spid="464198" grpId="0" animBg="1"/>
      <p:bldP spid="464210" grpId="0" animBg="1"/>
      <p:bldP spid="464233" grpId="0" animBg="1"/>
      <p:bldP spid="464234" grpId="0" animBg="1"/>
      <p:bldP spid="464235" grpId="0" animBg="1"/>
      <p:bldP spid="464238" grpId="0" animBg="1"/>
      <p:bldP spid="464239" grpId="0" animBg="1"/>
      <p:bldP spid="4642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4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475163" y="185261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4158" name="Rectangle 28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81825" y="18288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" name="Group 28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497763" y="1828800"/>
            <a:ext cx="152400" cy="550863"/>
            <a:chOff x="4272" y="2400"/>
            <a:chExt cx="192" cy="192"/>
          </a:xfrm>
        </p:grpSpPr>
        <p:sp>
          <p:nvSpPr>
            <p:cNvPr id="30844" name="Rectangle 288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46" name="Line 290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7" name="Line 291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8" name="Line 292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9" name="Line 293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0" name="Line 294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1" name="Line 295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2" name="Line 296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3" name="Line 297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170" name="Rectangle 29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50163" y="18288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4" name="Group 29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166100" y="1828800"/>
            <a:ext cx="152400" cy="550863"/>
            <a:chOff x="4272" y="2400"/>
            <a:chExt cx="192" cy="192"/>
          </a:xfrm>
        </p:grpSpPr>
        <p:sp>
          <p:nvSpPr>
            <p:cNvPr id="30834" name="Rectangle 300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36" name="Line 302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7" name="Line 30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8" name="Line 304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9" name="Line 305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Line 306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1" name="Line 307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2" name="Line 308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3" name="Line 309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1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829425" y="1828800"/>
            <a:ext cx="152400" cy="550863"/>
            <a:chOff x="4272" y="2400"/>
            <a:chExt cx="192" cy="192"/>
          </a:xfrm>
        </p:grpSpPr>
        <p:sp>
          <p:nvSpPr>
            <p:cNvPr id="30824" name="Rectangle 31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26" name="Line 313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7" name="Line 314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8" name="Line 315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9" name="Line 316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Line 317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1" name="Line 318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2" name="Line 319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Line 320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193" name="Rectangle 3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27940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4194" name="Rectangle 3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3448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4195" name="Rectangle 3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38957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4233" name="Rectangle 36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97738" y="27892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4234" name="Rectangle 36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97738" y="33401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4235" name="Rectangle 36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97738" y="38909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4236" name="AutoShape 364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6845300" y="237966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4237" name="AutoShape 365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7573963" y="237966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4238" name="Rectangle 36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85138" y="27781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4239" name="Rectangle 36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85138" y="33289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4240" name="Rectangle 36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85138" y="38798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4241" name="AutoShape 369"/>
          <p:cNvCxnSpPr>
            <a:cxnSpLocks noChangeShapeType="1"/>
            <a:endCxn id="464238" idx="0"/>
          </p:cNvCxnSpPr>
          <p:nvPr>
            <p:custDataLst>
              <p:tags r:id="rId18"/>
            </p:custDataLst>
          </p:nvPr>
        </p:nvCxnSpPr>
        <p:spPr bwMode="auto">
          <a:xfrm>
            <a:off x="8231188" y="2363788"/>
            <a:ext cx="1301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0740" name="Text Box 37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42875" y="60198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41" name="Rectangle 28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55825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287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671763" y="2595563"/>
            <a:ext cx="152400" cy="550862"/>
            <a:chOff x="4272" y="2400"/>
            <a:chExt cx="192" cy="192"/>
          </a:xfrm>
        </p:grpSpPr>
        <p:sp>
          <p:nvSpPr>
            <p:cNvPr id="30814" name="Rectangle 28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16" name="Line 290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7" name="Line 291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Line 292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9" name="Line 293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Line 294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Line 295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Line 296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Line 297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43" name="Rectangle 29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24163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299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340100" y="2595563"/>
            <a:ext cx="152400" cy="550862"/>
            <a:chOff x="4272" y="2400"/>
            <a:chExt cx="192" cy="192"/>
          </a:xfrm>
        </p:grpSpPr>
        <p:sp>
          <p:nvSpPr>
            <p:cNvPr id="30804" name="Rectangle 300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06" name="Line 302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7" name="Line 30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Line 304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Line 30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0" name="Line 306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1" name="Line 307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2" name="Line 308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3" name="Line 309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31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2003425" y="2595563"/>
            <a:ext cx="152400" cy="550862"/>
            <a:chOff x="4272" y="2400"/>
            <a:chExt cx="192" cy="192"/>
          </a:xfrm>
        </p:grpSpPr>
        <p:sp>
          <p:nvSpPr>
            <p:cNvPr id="30794" name="Rectangle 31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96" name="Line 31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7" name="Line 31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8" name="Line 315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9" name="Line 316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Line 317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Line 318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Line 319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Line 320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46" name="Rectangle 3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727200" y="3560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30747" name="Rectangle 3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727200" y="4111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30748" name="Rectangle 3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27200" y="46624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cxnSp>
        <p:nvCxnSpPr>
          <p:cNvPr id="30749" name="AutoShape 325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2039938" y="21510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0750" name="Rectangle 32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47800" y="16002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4" name="Group 32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963738" y="1600200"/>
            <a:ext cx="152400" cy="550863"/>
            <a:chOff x="4272" y="2400"/>
            <a:chExt cx="192" cy="192"/>
          </a:xfrm>
        </p:grpSpPr>
        <p:sp>
          <p:nvSpPr>
            <p:cNvPr id="30784" name="Rectangle 32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32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86" name="Line 33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7" name="Line 33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8" name="Line 33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9" name="Line 33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0" name="Line 33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1" name="Line 33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2" name="Line 33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3" name="Line 33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2" name="Rectangle 33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116138" y="16002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339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632075" y="1600200"/>
            <a:ext cx="152400" cy="550863"/>
            <a:chOff x="4272" y="2400"/>
            <a:chExt cx="192" cy="192"/>
          </a:xfrm>
        </p:grpSpPr>
        <p:sp>
          <p:nvSpPr>
            <p:cNvPr id="30774" name="Rectangle 34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3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76" name="Line 34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Line 34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344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9" name="Line 345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Line 346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Line 347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Line 348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Line 349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350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1295400" y="1600200"/>
            <a:ext cx="152400" cy="550863"/>
            <a:chOff x="4272" y="2400"/>
            <a:chExt cx="192" cy="192"/>
          </a:xfrm>
        </p:grpSpPr>
        <p:sp>
          <p:nvSpPr>
            <p:cNvPr id="30764" name="Rectangle 3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3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66" name="Line 35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Line 35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Line 35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Line 35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Line 35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Line 35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Line 35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36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5" name="Rectangle 36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71738" y="35560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0756" name="Rectangle 36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71738" y="41068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0757" name="Rectangle 36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471738" y="46577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0758" name="AutoShape 364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 flipH="1">
            <a:off x="2019300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0759" name="AutoShape 365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>
            <a:off x="2747963" y="31464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0760" name="Rectangle 36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259138" y="35448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0761" name="Rectangle 36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59138" y="40957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0762" name="Rectangle 368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9138" y="46466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0763" name="AutoShape 369"/>
          <p:cNvCxnSpPr>
            <a:cxnSpLocks noChangeShapeType="1"/>
            <a:endCxn id="30760" idx="0"/>
          </p:cNvCxnSpPr>
          <p:nvPr>
            <p:custDataLst>
              <p:tags r:id="rId42"/>
            </p:custDataLst>
          </p:nvPr>
        </p:nvCxnSpPr>
        <p:spPr bwMode="auto">
          <a:xfrm>
            <a:off x="3405188" y="3130550"/>
            <a:ext cx="1301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34" name="Date Placeholder 1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135" name="Slide Number Placeholder 1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6" name="Footer Placeholder 13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158" grpId="0" animBg="1"/>
      <p:bldP spid="464170" grpId="0" animBg="1"/>
      <p:bldP spid="464193" grpId="0" animBg="1"/>
      <p:bldP spid="464194" grpId="0" animBg="1"/>
      <p:bldP spid="464195" grpId="0" animBg="1"/>
      <p:bldP spid="464233" grpId="0" animBg="1"/>
      <p:bldP spid="464234" grpId="0" animBg="1"/>
      <p:bldP spid="464235" grpId="0" animBg="1"/>
      <p:bldP spid="464238" grpId="0" animBg="1"/>
      <p:bldP spid="464239" grpId="0" animBg="1"/>
      <p:bldP spid="4642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Remove the data from its leaf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leaf now has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- 1</a:t>
            </a:r>
            <a:r>
              <a:rPr lang="en-US" dirty="0" smtClean="0">
                <a:sym typeface="Symbol" pitchFamily="18" charset="2"/>
              </a:rPr>
              <a:t>,</a:t>
            </a:r>
            <a:r>
              <a:rPr lang="en-US" dirty="0" smtClean="0"/>
              <a:t> </a:t>
            </a:r>
            <a:r>
              <a:rPr lang="en-US" i="1" dirty="0" smtClean="0"/>
              <a:t>underflow!</a:t>
            </a:r>
          </a:p>
          <a:p>
            <a:pPr marL="857250" lvl="1" indent="-457200"/>
            <a:r>
              <a:rPr lang="en-US" dirty="0" smtClean="0"/>
              <a:t>If a neighbor has &gt; 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</a:t>
            </a:r>
            <a:r>
              <a:rPr lang="en-US" dirty="0" smtClean="0">
                <a:sym typeface="Symbol" pitchFamily="18" charset="2"/>
              </a:rPr>
              <a:t>items,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i="1" dirty="0" smtClean="0"/>
              <a:t>adopt</a:t>
            </a:r>
            <a:r>
              <a:rPr lang="en-US" dirty="0" smtClean="0"/>
              <a:t> and update parent</a:t>
            </a:r>
          </a:p>
          <a:p>
            <a:pPr marL="857250" lvl="1" indent="-457200"/>
            <a:r>
              <a:rPr lang="en-US" dirty="0" smtClean="0"/>
              <a:t>Else </a:t>
            </a:r>
            <a:r>
              <a:rPr lang="en-US" i="1" dirty="0" smtClean="0"/>
              <a:t>merge</a:t>
            </a:r>
            <a:r>
              <a:rPr lang="en-US" dirty="0" smtClean="0"/>
              <a:t> node with neighbor</a:t>
            </a:r>
          </a:p>
          <a:p>
            <a:pPr marL="1257300" lvl="2" indent="-457200"/>
            <a:r>
              <a:rPr lang="en-US" dirty="0" smtClean="0"/>
              <a:t>Guaranteed to have a legal number of items</a:t>
            </a:r>
          </a:p>
          <a:p>
            <a:pPr marL="1257300" lvl="2" indent="-457200"/>
            <a:r>
              <a:rPr lang="en-US" dirty="0" smtClean="0"/>
              <a:t>Parent now has one less node</a:t>
            </a:r>
          </a:p>
          <a:p>
            <a:pPr marL="1257300" lvl="2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step (2) caused the parent to have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M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- 1</a:t>
            </a:r>
            <a:r>
              <a:rPr lang="en-US" dirty="0" smtClean="0"/>
              <a:t> children, </a:t>
            </a:r>
            <a:r>
              <a:rPr lang="en-US" i="1" dirty="0" smtClean="0"/>
              <a:t>underflow!</a:t>
            </a:r>
          </a:p>
          <a:p>
            <a:pPr marL="857250" lvl="1" indent="-457200"/>
            <a:r>
              <a:rPr lang="en-US" i="1" dirty="0" smtClean="0"/>
              <a:t>…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algorithm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If an internal node has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M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- 1</a:t>
            </a:r>
            <a:r>
              <a:rPr lang="en-US" dirty="0" smtClean="0"/>
              <a:t> children</a:t>
            </a:r>
          </a:p>
          <a:p>
            <a:pPr marL="857250" lvl="1" indent="-457200"/>
            <a:r>
              <a:rPr lang="en-US" dirty="0" smtClean="0"/>
              <a:t>If a neighbor has &gt; 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M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</a:t>
            </a:r>
            <a:r>
              <a:rPr lang="en-US" dirty="0" smtClean="0">
                <a:sym typeface="Symbol" pitchFamily="18" charset="2"/>
              </a:rPr>
              <a:t>items,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i="1" dirty="0" smtClean="0"/>
              <a:t>adopt</a:t>
            </a:r>
            <a:r>
              <a:rPr lang="en-US" dirty="0" smtClean="0"/>
              <a:t> and update parent</a:t>
            </a:r>
          </a:p>
          <a:p>
            <a:pPr marL="857250" lvl="1" indent="-457200"/>
            <a:r>
              <a:rPr lang="en-US" dirty="0" smtClean="0"/>
              <a:t>Else </a:t>
            </a:r>
            <a:r>
              <a:rPr lang="en-US" i="1" dirty="0" smtClean="0"/>
              <a:t>merge</a:t>
            </a:r>
            <a:r>
              <a:rPr lang="en-US" dirty="0" smtClean="0"/>
              <a:t> node with neighbor</a:t>
            </a:r>
          </a:p>
          <a:p>
            <a:pPr marL="1257300" lvl="2" indent="-457200"/>
            <a:r>
              <a:rPr lang="en-US" dirty="0" smtClean="0"/>
              <a:t>Guaranteed to have a legal number of items</a:t>
            </a:r>
          </a:p>
          <a:p>
            <a:pPr marL="1257300" lvl="2" indent="-457200"/>
            <a:r>
              <a:rPr lang="en-US" dirty="0" smtClean="0"/>
              <a:t>Parent now has one less node, may need to continue up the tree</a:t>
            </a:r>
          </a:p>
          <a:p>
            <a:pPr marL="1257300" lvl="2" indent="-457200"/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If we merge all the way up through the root, that’s fine unless the root went from 2 children to 1</a:t>
            </a:r>
          </a:p>
          <a:p>
            <a:pPr marL="857250" lvl="1" indent="-457200"/>
            <a:r>
              <a:rPr lang="en-US" dirty="0" smtClean="0"/>
              <a:t>In that case, delete the root and make child the root</a:t>
            </a:r>
          </a:p>
          <a:p>
            <a:pPr marL="857250" lvl="1" indent="-457200"/>
            <a:r>
              <a:rPr lang="en-US" dirty="0" smtClean="0"/>
              <a:t>This is the only case that decreases tree height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Find correct leaf: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M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Remove from leaf:  </a:t>
            </a:r>
            <a:r>
              <a:rPr lang="en-US" i="1" dirty="0" smtClean="0"/>
              <a:t>O(L)</a:t>
            </a:r>
          </a:p>
          <a:p>
            <a:r>
              <a:rPr lang="en-US" dirty="0" smtClean="0"/>
              <a:t>Adopt from or merge with neighbor: </a:t>
            </a:r>
            <a:r>
              <a:rPr lang="en-US" i="1" dirty="0" smtClean="0"/>
              <a:t>O(L)</a:t>
            </a:r>
          </a:p>
          <a:p>
            <a:r>
              <a:rPr lang="en-US" dirty="0" smtClean="0"/>
              <a:t>Adopt or merge all the way up to root: O(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Total: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 +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it’s not that bad:</a:t>
            </a:r>
          </a:p>
          <a:p>
            <a:pPr lvl="1"/>
            <a:r>
              <a:rPr lang="en-US" dirty="0" smtClean="0"/>
              <a:t>Merges are not that common</a:t>
            </a:r>
          </a:p>
          <a:p>
            <a:pPr lvl="1"/>
            <a:r>
              <a:rPr lang="en-US" dirty="0" smtClean="0"/>
              <a:t>Remember disk accesses were the name of the game: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Note: Worth comparing insertion and deletion algorithms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 Trees in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most of our data structures, we have encouraged writing high-level, reusable code, such as in Java with generics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is worth knowing enough about “how Java works” to understand why this is probably a bad idea for B trees</a:t>
            </a:r>
          </a:p>
          <a:p>
            <a:pPr lvl="1"/>
            <a:r>
              <a:rPr lang="en-US" dirty="0" smtClean="0"/>
              <a:t>Assuming our goal is efficient number of disk accesses</a:t>
            </a:r>
          </a:p>
          <a:p>
            <a:pPr lvl="1"/>
            <a:r>
              <a:rPr lang="en-US" dirty="0" smtClean="0"/>
              <a:t>Java has many advantages, but it wasn’t designed for this</a:t>
            </a:r>
          </a:p>
          <a:p>
            <a:pPr lvl="1"/>
            <a:r>
              <a:rPr lang="en-US" dirty="0" smtClean="0"/>
              <a:t>If you just want a balanced tree with worst-case logarithmic operations, no problem</a:t>
            </a:r>
          </a:p>
          <a:p>
            <a:pPr lvl="2"/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dirty="0" smtClean="0"/>
              <a:t>=3, this is called a 2-3 tree </a:t>
            </a:r>
          </a:p>
          <a:p>
            <a:pPr lvl="2"/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dirty="0" smtClean="0"/>
              <a:t>=4, this is called a 2-3-4 tree</a:t>
            </a:r>
          </a:p>
          <a:p>
            <a:pPr lvl="2"/>
            <a:endParaRPr lang="en-US" dirty="0" smtClean="0"/>
          </a:p>
          <a:p>
            <a:pPr>
              <a:buNone/>
            </a:pPr>
            <a:r>
              <a:rPr lang="en-US" dirty="0" smtClean="0"/>
              <a:t>The key issue is extra </a:t>
            </a:r>
            <a:r>
              <a:rPr lang="en-US" i="1" dirty="0" smtClean="0"/>
              <a:t>levels of indirection</a:t>
            </a:r>
            <a:r>
              <a:rPr lang="en-US" dirty="0" smtClean="0"/>
              <a:t>…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B+ Tree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724400"/>
          </a:xfrm>
        </p:spPr>
        <p:txBody>
          <a:bodyPr/>
          <a:lstStyle/>
          <a:p>
            <a:r>
              <a:rPr lang="en-US" dirty="0" smtClean="0"/>
              <a:t>M-</a:t>
            </a:r>
            <a:r>
              <a:rPr lang="en-US" dirty="0" err="1" smtClean="0"/>
              <a:t>ary</a:t>
            </a:r>
            <a:r>
              <a:rPr lang="en-US" dirty="0" smtClean="0"/>
              <a:t> tree with room for L data items at each leaf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Order property:</a:t>
            </a:r>
          </a:p>
          <a:p>
            <a:pPr lvl="1">
              <a:buNone/>
            </a:pPr>
            <a:r>
              <a:rPr lang="en-US" dirty="0" err="1" smtClean="0"/>
              <a:t>Subtree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between</a:t>
            </a:r>
            <a:r>
              <a:rPr lang="en-US" dirty="0" smtClean="0"/>
              <a:t> keys </a:t>
            </a:r>
            <a:r>
              <a:rPr lang="en-US" i="1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/>
              <a:t> contains only data that is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 </a:t>
            </a:r>
            <a:r>
              <a:rPr lang="en-US" b="1" i="1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     and </a:t>
            </a:r>
            <a:r>
              <a:rPr lang="en-US" dirty="0" smtClean="0">
                <a:solidFill>
                  <a:schemeClr val="accent2"/>
                </a:solidFill>
              </a:rPr>
              <a:t>&lt;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/>
              <a:t>  (notice the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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Balance property:</a:t>
            </a:r>
          </a:p>
          <a:p>
            <a:pPr lvl="1">
              <a:buNone/>
            </a:pPr>
            <a:r>
              <a:rPr lang="en-US" dirty="0" smtClean="0"/>
              <a:t>All nodes and leaves at least half full, and all leaves at same height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efficient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uses </a:t>
            </a:r>
            <a:r>
              <a:rPr lang="en-US" i="1" dirty="0" smtClean="0"/>
              <a:t>splitting</a:t>
            </a:r>
            <a:r>
              <a:rPr lang="en-US" dirty="0" smtClean="0"/>
              <a:t> to handle overflow, which may require splitting parent, and so on recursively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pSp>
        <p:nvGrpSpPr>
          <p:cNvPr id="7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172200" y="1981200"/>
            <a:ext cx="304800" cy="304800"/>
            <a:chOff x="4272" y="2400"/>
            <a:chExt cx="192" cy="192"/>
          </a:xfrm>
        </p:grpSpPr>
        <p:sp>
          <p:nvSpPr>
            <p:cNvPr id="8" name="Rectangle 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10" name="Line 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" name="Line 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" name="Line 9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18" name="Group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553200" y="1981200"/>
            <a:ext cx="304800" cy="304800"/>
            <a:chOff x="4272" y="2400"/>
            <a:chExt cx="192" cy="192"/>
          </a:xfrm>
        </p:grpSpPr>
        <p:sp>
          <p:nvSpPr>
            <p:cNvPr id="19" name="Rectangle 1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7</a:t>
              </a:r>
            </a:p>
          </p:txBody>
        </p: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" name="Line 18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29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58000" y="1981200"/>
            <a:ext cx="457200" cy="304800"/>
            <a:chOff x="4272" y="2400"/>
            <a:chExt cx="192" cy="192"/>
          </a:xfrm>
        </p:grpSpPr>
        <p:sp>
          <p:nvSpPr>
            <p:cNvPr id="30" name="Rectangle 2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12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2" name="Line 2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239000" y="1981200"/>
            <a:ext cx="457200" cy="304800"/>
            <a:chOff x="4272" y="2400"/>
            <a:chExt cx="192" cy="192"/>
          </a:xfrm>
        </p:grpSpPr>
        <p:sp>
          <p:nvSpPr>
            <p:cNvPr id="41" name="Rectangl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 21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3" name="Line 40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51" name="Group 4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696200" y="1981200"/>
            <a:ext cx="304800" cy="304800"/>
            <a:chOff x="4272" y="2400"/>
            <a:chExt cx="192" cy="192"/>
          </a:xfrm>
        </p:grpSpPr>
        <p:sp>
          <p:nvSpPr>
            <p:cNvPr id="52" name="Rectangle 4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53" name="Group 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4" name="Line 51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56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62" name="AutoShape 59"/>
          <p:cNvCxnSpPr>
            <a:cxnSpLocks noChangeShapeType="1"/>
            <a:stCxn id="83" idx="2"/>
            <a:endCxn id="78" idx="0"/>
          </p:cNvCxnSpPr>
          <p:nvPr>
            <p:custDataLst>
              <p:tags r:id="rId6"/>
            </p:custDataLst>
          </p:nvPr>
        </p:nvCxnSpPr>
        <p:spPr bwMode="auto">
          <a:xfrm rot="5400000">
            <a:off x="5257800" y="2171700"/>
            <a:ext cx="762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" name="AutoShape 60"/>
          <p:cNvCxnSpPr>
            <a:cxnSpLocks noChangeShapeType="1"/>
            <a:stCxn id="84" idx="2"/>
            <a:endCxn id="79" idx="0"/>
          </p:cNvCxnSpPr>
          <p:nvPr>
            <p:custDataLst>
              <p:tags r:id="rId7"/>
            </p:custDataLst>
          </p:nvPr>
        </p:nvCxnSpPr>
        <p:spPr bwMode="auto">
          <a:xfrm rot="5400000">
            <a:off x="5867400" y="2400300"/>
            <a:ext cx="7620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" name="AutoShape 61"/>
          <p:cNvCxnSpPr>
            <a:cxnSpLocks noChangeShapeType="1"/>
            <a:stCxn id="85" idx="2"/>
            <a:endCxn id="80" idx="0"/>
          </p:cNvCxnSpPr>
          <p:nvPr>
            <p:custDataLst>
              <p:tags r:id="rId8"/>
            </p:custDataLst>
          </p:nvPr>
        </p:nvCxnSpPr>
        <p:spPr bwMode="auto">
          <a:xfrm rot="5400000">
            <a:off x="6505575" y="2657475"/>
            <a:ext cx="762000" cy="190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5" name="AutoShape 62"/>
          <p:cNvCxnSpPr>
            <a:cxnSpLocks noChangeShapeType="1"/>
            <a:stCxn id="86" idx="2"/>
            <a:endCxn id="81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7162800" y="2400300"/>
            <a:ext cx="7620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6" name="AutoShape 63"/>
          <p:cNvCxnSpPr>
            <a:cxnSpLocks noChangeShapeType="1"/>
            <a:stCxn id="87" idx="2"/>
            <a:endCxn id="82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7829550" y="2190750"/>
            <a:ext cx="762000" cy="952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67" name="Group 6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7200" y="1981200"/>
            <a:ext cx="304800" cy="304800"/>
            <a:chOff x="4272" y="2400"/>
            <a:chExt cx="192" cy="192"/>
          </a:xfrm>
        </p:grpSpPr>
        <p:sp>
          <p:nvSpPr>
            <p:cNvPr id="68" name="Rectangle 6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69" name="Group 6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70" name="Line 67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8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9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70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71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2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73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7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" name="AutoShape 7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00600" y="3048000"/>
            <a:ext cx="685800" cy="762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AutoShape 7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62600" y="3048000"/>
            <a:ext cx="838200" cy="762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AutoShape 7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38900" y="3048000"/>
            <a:ext cx="876300" cy="762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AutoShape 7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1400" y="3048000"/>
            <a:ext cx="838200" cy="762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AutoShape 7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5800" y="3048000"/>
            <a:ext cx="762000" cy="762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4" name="Rectangle 8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7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5" name="Rectangle 8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6" name="Rectangle 8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239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7" name="Rectangle 8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62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8" name="Rectangle 8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01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9" name="Rectangle 8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382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328495" y="373380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21</a:t>
            </a:r>
            <a:r>
              <a:rPr lang="en-US" sz="2000" dirty="0" smtClean="0">
                <a:latin typeface="+mn-lt"/>
                <a:sym typeface="Symbol"/>
              </a:rPr>
              <a:t></a:t>
            </a:r>
            <a:r>
              <a:rPr lang="en-US" sz="2000" b="0" dirty="0" smtClean="0">
                <a:latin typeface="+mn-lt"/>
              </a:rPr>
              <a:t>x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39000" y="373380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sym typeface="Symbol"/>
              </a:rPr>
              <a:t>12</a:t>
            </a:r>
            <a:r>
              <a:rPr lang="en-US" sz="2000" dirty="0" smtClean="0">
                <a:latin typeface="+mn-lt"/>
                <a:sym typeface="Symbol"/>
              </a:rPr>
              <a:t></a:t>
            </a:r>
            <a:r>
              <a:rPr lang="en-US" sz="2000" b="0" dirty="0" smtClean="0">
                <a:latin typeface="+mn-lt"/>
              </a:rPr>
              <a:t>x&lt;21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60349" y="3733800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sym typeface="Symbol"/>
              </a:rPr>
              <a:t>7</a:t>
            </a:r>
            <a:r>
              <a:rPr lang="en-US" sz="2000" dirty="0" smtClean="0">
                <a:latin typeface="+mn-lt"/>
                <a:sym typeface="Symbol"/>
              </a:rPr>
              <a:t></a:t>
            </a:r>
            <a:r>
              <a:rPr lang="en-US" sz="2000" b="0" dirty="0" smtClean="0">
                <a:latin typeface="+mn-lt"/>
              </a:rPr>
              <a:t>x&lt;12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588615" y="3733800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sym typeface="Symbol"/>
              </a:rPr>
              <a:t>3</a:t>
            </a:r>
            <a:r>
              <a:rPr lang="en-US" sz="2000" dirty="0" smtClean="0">
                <a:latin typeface="+mn-lt"/>
                <a:sym typeface="Symbol"/>
              </a:rPr>
              <a:t></a:t>
            </a:r>
            <a:r>
              <a:rPr lang="en-US" sz="2000" b="0" dirty="0" smtClean="0">
                <a:latin typeface="+mn-lt"/>
              </a:rPr>
              <a:t>x&lt;7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805547" y="373380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sym typeface="Symbol"/>
              </a:rPr>
              <a:t>x&lt;3</a:t>
            </a:r>
            <a:endParaRPr lang="en-US" sz="2000" b="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Even if we assume data items have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 keys, you cannot get the data representation you want for “really big data”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133600"/>
            <a:ext cx="7848600" cy="419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interface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Keyed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&lt;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&gt;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key</a:t>
            </a:r>
            <a:r>
              <a:rPr lang="en-US" sz="2000" kern="0" dirty="0" smtClean="0">
                <a:latin typeface="Courier New" pitchFamily="49" charset="0"/>
              </a:rPr>
              <a:t>(E);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BTreeNode</a:t>
            </a:r>
            <a:r>
              <a:rPr lang="en-US" sz="2000" kern="0" dirty="0" smtClean="0">
                <a:latin typeface="Courier New" pitchFamily="49" charset="0"/>
              </a:rPr>
              <a:t>&lt;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implements</a:t>
            </a:r>
            <a:r>
              <a:rPr lang="en-US" sz="2000" kern="0" dirty="0" smtClean="0">
                <a:latin typeface="Courier New" pitchFamily="49" charset="0"/>
              </a:rPr>
              <a:t> Keyed&lt;E&gt;&gt;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static final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M</a:t>
            </a:r>
            <a:r>
              <a:rPr lang="en-US" sz="2000" kern="0" dirty="0" smtClean="0">
                <a:latin typeface="Courier New" pitchFamily="49" charset="0"/>
              </a:rPr>
              <a:t> = 128;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keys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[M-1];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BTreeNode</a:t>
            </a:r>
            <a:r>
              <a:rPr lang="en-US" sz="2000" kern="0" dirty="0" smtClean="0">
                <a:latin typeface="Courier New" pitchFamily="49" charset="0"/>
              </a:rPr>
              <a:t>&lt;E&gt;[]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children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BTreeNode</a:t>
            </a:r>
            <a:r>
              <a:rPr lang="en-US" sz="2000" kern="0" dirty="0" smtClean="0">
                <a:latin typeface="Courier New" pitchFamily="49" charset="0"/>
              </a:rPr>
              <a:t>[M</a:t>
            </a:r>
            <a:r>
              <a:rPr lang="en-US" sz="2000" kern="0" dirty="0" smtClean="0">
                <a:latin typeface="Courier New" pitchFamily="49" charset="0"/>
              </a:rPr>
              <a:t>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numChildren</a:t>
            </a:r>
            <a:r>
              <a:rPr lang="en-US" sz="2000" kern="0" dirty="0" smtClean="0">
                <a:latin typeface="Courier New" pitchFamily="49" charset="0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BTreeLeaf</a:t>
            </a:r>
            <a:r>
              <a:rPr lang="en-US" sz="2000" kern="0" dirty="0" smtClean="0">
                <a:latin typeface="Courier New" pitchFamily="49" charset="0"/>
              </a:rPr>
              <a:t>&lt;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kern="0" dirty="0" smtClean="0">
                <a:latin typeface="Courier New" pitchFamily="49" charset="0"/>
              </a:rPr>
              <a:t>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static final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32;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E[]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data</a:t>
            </a:r>
            <a:r>
              <a:rPr lang="en-US" sz="2000" kern="0" dirty="0" smtClean="0">
                <a:latin typeface="Courier New" pitchFamily="49" charset="0"/>
              </a:rPr>
              <a:t> = (E[])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Object[L];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numItems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…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33400" y="1295400"/>
            <a:ext cx="8153400" cy="502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that looks like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447800"/>
            <a:ext cx="5921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err="1" smtClean="0"/>
              <a:t>BTreeNode</a:t>
            </a:r>
            <a:r>
              <a:rPr lang="en-US" dirty="0" smtClean="0"/>
              <a:t> (3 objects with “header words”)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286000" y="2895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286000" y="2514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286000" y="3276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3657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16200000" flipH="1">
            <a:off x="1866900" y="1943100"/>
            <a:ext cx="609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895600" y="2209800"/>
            <a:ext cx="1752600" cy="838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953000" y="20397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n-lt"/>
              </a:rPr>
              <a:t>M-1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98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62600" y="198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7400" y="19620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45</a:t>
            </a:r>
          </a:p>
        </p:txBody>
      </p:sp>
      <p:sp>
        <p:nvSpPr>
          <p:cNvPr id="53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578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626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722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936134" y="270498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 rot="5400000">
            <a:off x="4953000" y="3124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rot="5400000">
            <a:off x="5372100" y="32385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rot="16200000" flipH="1">
            <a:off x="5753100" y="32385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16200000" flipH="1">
            <a:off x="6134100" y="3162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2590800" y="36384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70</a:t>
            </a:r>
          </a:p>
        </p:txBody>
      </p:sp>
      <p:sp>
        <p:nvSpPr>
          <p:cNvPr id="79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0" y="4191000"/>
            <a:ext cx="694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err="1" smtClean="0"/>
              <a:t>BTreeLeaf</a:t>
            </a:r>
            <a:r>
              <a:rPr lang="en-US" dirty="0" smtClean="0"/>
              <a:t> (data objects not in contiguous memory)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>
            <a:endCxn id="54" idx="1"/>
          </p:cNvCxnSpPr>
          <p:nvPr/>
        </p:nvCxnSpPr>
        <p:spPr bwMode="auto">
          <a:xfrm flipV="1">
            <a:off x="2895600" y="2876490"/>
            <a:ext cx="1752600" cy="628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2362200" y="5181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362200" y="4800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362200" y="5562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1752600" y="4724400"/>
            <a:ext cx="762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2667000" y="55434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00800" y="190500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53200" y="264789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cxnSp>
        <p:nvCxnSpPr>
          <p:cNvPr id="92" name="Straight Arrow Connector 91"/>
          <p:cNvCxnSpPr/>
          <p:nvPr/>
        </p:nvCxnSpPr>
        <p:spPr bwMode="auto">
          <a:xfrm flipV="1">
            <a:off x="2895600" y="4781490"/>
            <a:ext cx="1752600" cy="628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626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722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936134" y="46861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L</a:t>
            </a:r>
          </a:p>
        </p:txBody>
      </p:sp>
      <p:cxnSp>
        <p:nvCxnSpPr>
          <p:cNvPr id="100" name="Straight Arrow Connector 99"/>
          <p:cNvCxnSpPr/>
          <p:nvPr/>
        </p:nvCxnSpPr>
        <p:spPr bwMode="auto">
          <a:xfrm rot="5400000">
            <a:off x="4953000" y="5105400"/>
            <a:ext cx="6858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rot="5400000">
            <a:off x="5372100" y="5219700"/>
            <a:ext cx="6096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rot="16200000" flipH="1">
            <a:off x="5753100" y="5219700"/>
            <a:ext cx="6096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rot="16200000" flipH="1">
            <a:off x="6134100" y="514350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553200" y="462909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sp>
        <p:nvSpPr>
          <p:cNvPr id="105" name="Oval 104"/>
          <p:cNvSpPr/>
          <p:nvPr/>
        </p:nvSpPr>
        <p:spPr bwMode="auto">
          <a:xfrm>
            <a:off x="4800600" y="54864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486400" y="55626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6019800" y="55626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553200" y="54864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whole idea behind B trees was to keep related data in contiguous memory</a:t>
            </a:r>
          </a:p>
          <a:p>
            <a:endParaRPr lang="en-US" sz="1000" dirty="0" smtClean="0"/>
          </a:p>
          <a:p>
            <a:r>
              <a:rPr lang="en-US" dirty="0" smtClean="0"/>
              <a:t>All the red references on the previous slide are inappropriate</a:t>
            </a:r>
          </a:p>
          <a:p>
            <a:pPr lvl="1"/>
            <a:r>
              <a:rPr lang="en-US" dirty="0" smtClean="0"/>
              <a:t>As minor point, beware the extra “header words”</a:t>
            </a:r>
          </a:p>
          <a:p>
            <a:endParaRPr lang="en-US" sz="1000" dirty="0" smtClean="0"/>
          </a:p>
          <a:p>
            <a:r>
              <a:rPr lang="en-US" dirty="0" smtClean="0"/>
              <a:t>But that’s “the best you can do” in Java</a:t>
            </a:r>
          </a:p>
          <a:p>
            <a:pPr lvl="1"/>
            <a:r>
              <a:rPr lang="en-US" dirty="0" smtClean="0"/>
              <a:t>Again, the advantage is generic, reusable code</a:t>
            </a:r>
          </a:p>
          <a:p>
            <a:pPr lvl="1"/>
            <a:r>
              <a:rPr lang="en-US" dirty="0" smtClean="0"/>
              <a:t>But for your performance-critical web-index, not the way to implement your B-Tree for terabytes of data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C# may have better support for “flattening objects into arrays”</a:t>
            </a:r>
          </a:p>
          <a:p>
            <a:pPr lvl="1"/>
            <a:r>
              <a:rPr lang="en-US" dirty="0" smtClean="0"/>
              <a:t>C and C++ definitely do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Levels of indirection matter!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“fixes”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use generics</a:t>
            </a:r>
          </a:p>
          <a:p>
            <a:pPr lvl="1"/>
            <a:r>
              <a:rPr lang="en-US" dirty="0" smtClean="0"/>
              <a:t>No help: all non-primitive types are reference types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internal nodes, use an array of pairs of keys and references</a:t>
            </a:r>
          </a:p>
          <a:p>
            <a:pPr lvl="1"/>
            <a:r>
              <a:rPr lang="en-US" dirty="0" smtClean="0"/>
              <a:t>No, that’s even worse!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Instead of an array, have </a:t>
            </a:r>
            <a:r>
              <a:rPr lang="en-US" i="1" dirty="0" smtClean="0"/>
              <a:t>M</a:t>
            </a:r>
            <a:r>
              <a:rPr lang="en-US" dirty="0" smtClean="0"/>
              <a:t> fields (key1, key2, key3, …)</a:t>
            </a:r>
          </a:p>
          <a:p>
            <a:pPr lvl="1"/>
            <a:r>
              <a:rPr lang="en-US" dirty="0" smtClean="0"/>
              <a:t>Gets the flattening, but now the code for shifting and binary search can’t use loops (tons of code for large 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Similar issue for leaf nodes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Balanced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i="1" dirty="0" smtClean="0"/>
              <a:t>Balanced</a:t>
            </a:r>
            <a:r>
              <a:rPr lang="en-US" dirty="0" smtClean="0"/>
              <a:t> trees make good dictionaries because they guarantee logarithmic-time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</a:p>
          <a:p>
            <a:pPr lvl="1"/>
            <a:r>
              <a:rPr lang="en-US" dirty="0" smtClean="0"/>
              <a:t>Essential and beautiful computer science</a:t>
            </a:r>
          </a:p>
          <a:p>
            <a:pPr lvl="1"/>
            <a:r>
              <a:rPr lang="en-US" dirty="0" smtClean="0"/>
              <a:t>But only if you can maintain balance within the time bound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AVL trees</a:t>
            </a:r>
            <a:r>
              <a:rPr lang="en-US" dirty="0" smtClean="0"/>
              <a:t> maintain balance by tracking height and allowing all children to differ in height by at most 1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B trees</a:t>
            </a:r>
            <a:r>
              <a:rPr lang="en-US" dirty="0" smtClean="0"/>
              <a:t> maintain balance by keeping nodes at least half full and all leaves at same height</a:t>
            </a:r>
          </a:p>
          <a:p>
            <a:endParaRPr lang="en-US" sz="1000" dirty="0" smtClean="0"/>
          </a:p>
          <a:p>
            <a:r>
              <a:rPr lang="en-US" dirty="0" smtClean="0"/>
              <a:t>Other great balanced trees (see text; worth knowing they exist)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Red-black trees</a:t>
            </a:r>
            <a:r>
              <a:rPr lang="en-US" dirty="0" smtClean="0"/>
              <a:t>: all leaves have depth within a factor of 2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Splay trees</a:t>
            </a:r>
            <a:r>
              <a:rPr lang="en-US" dirty="0" smtClean="0"/>
              <a:t>: self-adjusting; amortized guarantee; no extra space for height information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4495800"/>
          </a:xfrm>
        </p:spPr>
        <p:txBody>
          <a:bodyPr/>
          <a:lstStyle/>
          <a:p>
            <a:r>
              <a:rPr lang="en-US" dirty="0" smtClean="0"/>
              <a:t>Aim for constant-time (i.e., </a:t>
            </a:r>
            <a:r>
              <a:rPr lang="en-US" i="1" dirty="0" smtClean="0"/>
              <a:t>O</a:t>
            </a:r>
            <a:r>
              <a:rPr lang="en-US" dirty="0" smtClean="0"/>
              <a:t>(1))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endParaRPr lang="en-US" dirty="0" smtClean="0"/>
          </a:p>
          <a:p>
            <a:pPr lvl="1"/>
            <a:r>
              <a:rPr lang="en-US" dirty="0" smtClean="0"/>
              <a:t>“On average” under some reasonable </a:t>
            </a:r>
            <a:r>
              <a:rPr lang="en-US" dirty="0" smtClean="0">
                <a:solidFill>
                  <a:schemeClr val="accent2"/>
                </a:solidFill>
              </a:rPr>
              <a:t>assumptions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 hash table is an array of some fixed size</a:t>
            </a:r>
          </a:p>
          <a:p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Basic idea: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20800" y="4038600"/>
            <a:ext cx="2946400" cy="1733550"/>
          </a:xfrm>
          <a:custGeom>
            <a:avLst/>
            <a:gdLst/>
            <a:ahLst/>
            <a:cxnLst>
              <a:cxn ang="0">
                <a:pos x="982" y="68"/>
              </a:cxn>
              <a:cxn ang="0">
                <a:pos x="598" y="68"/>
              </a:cxn>
              <a:cxn ang="0">
                <a:pos x="534" y="90"/>
              </a:cxn>
              <a:cxn ang="0">
                <a:pos x="502" y="100"/>
              </a:cxn>
              <a:cxn ang="0">
                <a:pos x="353" y="175"/>
              </a:cxn>
              <a:cxn ang="0">
                <a:pos x="182" y="303"/>
              </a:cxn>
              <a:cxn ang="0">
                <a:pos x="129" y="367"/>
              </a:cxn>
              <a:cxn ang="0">
                <a:pos x="76" y="463"/>
              </a:cxn>
              <a:cxn ang="0">
                <a:pos x="1" y="719"/>
              </a:cxn>
              <a:cxn ang="0">
                <a:pos x="12" y="836"/>
              </a:cxn>
              <a:cxn ang="0">
                <a:pos x="86" y="858"/>
              </a:cxn>
              <a:cxn ang="0">
                <a:pos x="321" y="879"/>
              </a:cxn>
              <a:cxn ang="0">
                <a:pos x="353" y="900"/>
              </a:cxn>
              <a:cxn ang="0">
                <a:pos x="374" y="964"/>
              </a:cxn>
              <a:cxn ang="0">
                <a:pos x="353" y="1071"/>
              </a:cxn>
              <a:cxn ang="0">
                <a:pos x="257" y="1231"/>
              </a:cxn>
              <a:cxn ang="0">
                <a:pos x="204" y="1348"/>
              </a:cxn>
              <a:cxn ang="0">
                <a:pos x="332" y="1604"/>
              </a:cxn>
              <a:cxn ang="0">
                <a:pos x="460" y="1594"/>
              </a:cxn>
              <a:cxn ang="0">
                <a:pos x="588" y="1530"/>
              </a:cxn>
              <a:cxn ang="0">
                <a:pos x="716" y="1455"/>
              </a:cxn>
              <a:cxn ang="0">
                <a:pos x="844" y="1498"/>
              </a:cxn>
              <a:cxn ang="0">
                <a:pos x="886" y="1594"/>
              </a:cxn>
              <a:cxn ang="0">
                <a:pos x="993" y="1956"/>
              </a:cxn>
              <a:cxn ang="0">
                <a:pos x="1249" y="1914"/>
              </a:cxn>
              <a:cxn ang="0">
                <a:pos x="1302" y="1871"/>
              </a:cxn>
              <a:cxn ang="0">
                <a:pos x="1324" y="1839"/>
              </a:cxn>
              <a:cxn ang="0">
                <a:pos x="1356" y="1818"/>
              </a:cxn>
              <a:cxn ang="0">
                <a:pos x="1473" y="1306"/>
              </a:cxn>
              <a:cxn ang="0">
                <a:pos x="1398" y="911"/>
              </a:cxn>
              <a:cxn ang="0">
                <a:pos x="1345" y="836"/>
              </a:cxn>
              <a:cxn ang="0">
                <a:pos x="1302" y="751"/>
              </a:cxn>
              <a:cxn ang="0">
                <a:pos x="1270" y="634"/>
              </a:cxn>
              <a:cxn ang="0">
                <a:pos x="1345" y="356"/>
              </a:cxn>
              <a:cxn ang="0">
                <a:pos x="1345" y="143"/>
              </a:cxn>
              <a:cxn ang="0">
                <a:pos x="1217" y="58"/>
              </a:cxn>
              <a:cxn ang="0">
                <a:pos x="1153" y="36"/>
              </a:cxn>
              <a:cxn ang="0">
                <a:pos x="982" y="68"/>
              </a:cxn>
            </a:cxnLst>
            <a:rect l="0" t="0" r="r" b="b"/>
            <a:pathLst>
              <a:path w="1473" h="1959">
                <a:moveTo>
                  <a:pt x="982" y="68"/>
                </a:moveTo>
                <a:cubicBezTo>
                  <a:pt x="876" y="15"/>
                  <a:pt x="715" y="60"/>
                  <a:pt x="598" y="68"/>
                </a:cubicBezTo>
                <a:cubicBezTo>
                  <a:pt x="577" y="75"/>
                  <a:pt x="555" y="83"/>
                  <a:pt x="534" y="90"/>
                </a:cubicBezTo>
                <a:cubicBezTo>
                  <a:pt x="523" y="94"/>
                  <a:pt x="502" y="100"/>
                  <a:pt x="502" y="100"/>
                </a:cubicBezTo>
                <a:cubicBezTo>
                  <a:pt x="381" y="182"/>
                  <a:pt x="500" y="108"/>
                  <a:pt x="353" y="175"/>
                </a:cubicBezTo>
                <a:cubicBezTo>
                  <a:pt x="287" y="205"/>
                  <a:pt x="241" y="264"/>
                  <a:pt x="182" y="303"/>
                </a:cubicBezTo>
                <a:cubicBezTo>
                  <a:pt x="130" y="382"/>
                  <a:pt x="197" y="285"/>
                  <a:pt x="129" y="367"/>
                </a:cubicBezTo>
                <a:cubicBezTo>
                  <a:pt x="105" y="396"/>
                  <a:pt x="97" y="432"/>
                  <a:pt x="76" y="463"/>
                </a:cubicBezTo>
                <a:cubicBezTo>
                  <a:pt x="54" y="550"/>
                  <a:pt x="16" y="629"/>
                  <a:pt x="1" y="719"/>
                </a:cubicBezTo>
                <a:cubicBezTo>
                  <a:pt x="5" y="758"/>
                  <a:pt x="0" y="799"/>
                  <a:pt x="12" y="836"/>
                </a:cubicBezTo>
                <a:cubicBezTo>
                  <a:pt x="13" y="840"/>
                  <a:pt x="68" y="853"/>
                  <a:pt x="86" y="858"/>
                </a:cubicBezTo>
                <a:cubicBezTo>
                  <a:pt x="195" y="889"/>
                  <a:pt x="34" y="863"/>
                  <a:pt x="321" y="879"/>
                </a:cubicBezTo>
                <a:cubicBezTo>
                  <a:pt x="332" y="886"/>
                  <a:pt x="346" y="889"/>
                  <a:pt x="353" y="900"/>
                </a:cubicBezTo>
                <a:cubicBezTo>
                  <a:pt x="365" y="919"/>
                  <a:pt x="374" y="964"/>
                  <a:pt x="374" y="964"/>
                </a:cubicBezTo>
                <a:cubicBezTo>
                  <a:pt x="371" y="987"/>
                  <a:pt x="368" y="1044"/>
                  <a:pt x="353" y="1071"/>
                </a:cubicBezTo>
                <a:cubicBezTo>
                  <a:pt x="322" y="1126"/>
                  <a:pt x="287" y="1177"/>
                  <a:pt x="257" y="1231"/>
                </a:cubicBezTo>
                <a:cubicBezTo>
                  <a:pt x="235" y="1271"/>
                  <a:pt x="229" y="1310"/>
                  <a:pt x="204" y="1348"/>
                </a:cubicBezTo>
                <a:cubicBezTo>
                  <a:pt x="212" y="1485"/>
                  <a:pt x="191" y="1571"/>
                  <a:pt x="332" y="1604"/>
                </a:cubicBezTo>
                <a:cubicBezTo>
                  <a:pt x="375" y="1601"/>
                  <a:pt x="418" y="1600"/>
                  <a:pt x="460" y="1594"/>
                </a:cubicBezTo>
                <a:cubicBezTo>
                  <a:pt x="508" y="1588"/>
                  <a:pt x="541" y="1545"/>
                  <a:pt x="588" y="1530"/>
                </a:cubicBezTo>
                <a:cubicBezTo>
                  <a:pt x="623" y="1495"/>
                  <a:pt x="668" y="1471"/>
                  <a:pt x="716" y="1455"/>
                </a:cubicBezTo>
                <a:cubicBezTo>
                  <a:pt x="772" y="1463"/>
                  <a:pt x="806" y="1460"/>
                  <a:pt x="844" y="1498"/>
                </a:cubicBezTo>
                <a:cubicBezTo>
                  <a:pt x="855" y="1533"/>
                  <a:pt x="875" y="1559"/>
                  <a:pt x="886" y="1594"/>
                </a:cubicBezTo>
                <a:cubicBezTo>
                  <a:pt x="894" y="1728"/>
                  <a:pt x="871" y="1876"/>
                  <a:pt x="993" y="1956"/>
                </a:cubicBezTo>
                <a:cubicBezTo>
                  <a:pt x="1285" y="1941"/>
                  <a:pt x="1104" y="1959"/>
                  <a:pt x="1249" y="1914"/>
                </a:cubicBezTo>
                <a:cubicBezTo>
                  <a:pt x="1307" y="1825"/>
                  <a:pt x="1231" y="1928"/>
                  <a:pt x="1302" y="1871"/>
                </a:cubicBezTo>
                <a:cubicBezTo>
                  <a:pt x="1312" y="1863"/>
                  <a:pt x="1315" y="1848"/>
                  <a:pt x="1324" y="1839"/>
                </a:cubicBezTo>
                <a:cubicBezTo>
                  <a:pt x="1333" y="1830"/>
                  <a:pt x="1345" y="1825"/>
                  <a:pt x="1356" y="1818"/>
                </a:cubicBezTo>
                <a:cubicBezTo>
                  <a:pt x="1466" y="1650"/>
                  <a:pt x="1423" y="1499"/>
                  <a:pt x="1473" y="1306"/>
                </a:cubicBezTo>
                <a:cubicBezTo>
                  <a:pt x="1466" y="1156"/>
                  <a:pt x="1470" y="1037"/>
                  <a:pt x="1398" y="911"/>
                </a:cubicBezTo>
                <a:cubicBezTo>
                  <a:pt x="1326" y="785"/>
                  <a:pt x="1399" y="935"/>
                  <a:pt x="1345" y="836"/>
                </a:cubicBezTo>
                <a:cubicBezTo>
                  <a:pt x="1330" y="808"/>
                  <a:pt x="1302" y="751"/>
                  <a:pt x="1302" y="751"/>
                </a:cubicBezTo>
                <a:cubicBezTo>
                  <a:pt x="1293" y="711"/>
                  <a:pt x="1280" y="673"/>
                  <a:pt x="1270" y="634"/>
                </a:cubicBezTo>
                <a:cubicBezTo>
                  <a:pt x="1279" y="537"/>
                  <a:pt x="1290" y="439"/>
                  <a:pt x="1345" y="356"/>
                </a:cubicBezTo>
                <a:cubicBezTo>
                  <a:pt x="1356" y="285"/>
                  <a:pt x="1372" y="215"/>
                  <a:pt x="1345" y="143"/>
                </a:cubicBezTo>
                <a:cubicBezTo>
                  <a:pt x="1322" y="82"/>
                  <a:pt x="1267" y="75"/>
                  <a:pt x="1217" y="58"/>
                </a:cubicBezTo>
                <a:cubicBezTo>
                  <a:pt x="1196" y="51"/>
                  <a:pt x="1153" y="36"/>
                  <a:pt x="1153" y="36"/>
                </a:cubicBezTo>
                <a:cubicBezTo>
                  <a:pt x="985" y="48"/>
                  <a:pt x="1018" y="0"/>
                  <a:pt x="982" y="6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97400" y="497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705600" y="3170535"/>
          <a:ext cx="1524000" cy="316992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8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5943600"/>
            <a:ext cx="1857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/>
              <a:t>TableSize</a:t>
            </a:r>
            <a:r>
              <a:rPr lang="en-US" sz="2000" dirty="0"/>
              <a:t> –1 </a:t>
            </a:r>
          </a:p>
        </p:txBody>
      </p:sp>
      <p:sp>
        <p:nvSpPr>
          <p:cNvPr id="11" name="Text Box 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6546" y="3958064"/>
            <a:ext cx="2076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US" dirty="0"/>
              <a:t>hash function: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index = </a:t>
            </a:r>
            <a:r>
              <a:rPr lang="en-US" b="1" dirty="0" smtClean="0">
                <a:solidFill>
                  <a:srgbClr val="FF0000"/>
                </a:solidFill>
              </a:rPr>
              <a:t>h(key)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96100" y="266253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hash table</a:t>
            </a: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1152" y="5867400"/>
            <a:ext cx="3698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key space (e.g., integers, strings)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smtClean="0"/>
              <a:t>possible keys 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smtClean="0"/>
              <a:t>typically large, even infinite) but we expect our table to have only </a:t>
            </a:r>
            <a:r>
              <a:rPr lang="en-US" i="1" dirty="0" smtClean="0"/>
              <a:t>n</a:t>
            </a:r>
            <a:r>
              <a:rPr lang="en-US" dirty="0" smtClean="0"/>
              <a:t> items where </a:t>
            </a:r>
            <a:r>
              <a:rPr lang="en-US" i="1" dirty="0" smtClean="0"/>
              <a:t>n</a:t>
            </a:r>
            <a:r>
              <a:rPr lang="en-US" dirty="0" smtClean="0"/>
              <a:t> is much less than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smtClean="0"/>
              <a:t>(often written </a:t>
            </a:r>
            <a:r>
              <a:rPr lang="en-US" i="1" dirty="0" smtClean="0"/>
              <a:t>n</a:t>
            </a:r>
            <a:r>
              <a:rPr lang="en-US" dirty="0" smtClean="0"/>
              <a:t> &lt;&lt; 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Many dictionaries have this property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Compiler: All possible identifiers allowed by the language vs. those used in some file of one program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Database: All possible student names vs. students enrolled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AI: All possible chess-board configurations vs. those considered by the current player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 ideal hash function:</a:t>
            </a:r>
          </a:p>
          <a:p>
            <a:r>
              <a:rPr lang="en-US" dirty="0" smtClean="0"/>
              <a:t>Is fast to compute</a:t>
            </a:r>
          </a:p>
          <a:p>
            <a:r>
              <a:rPr lang="en-US" dirty="0" smtClean="0"/>
              <a:t>“Rarely” hashes two “used” keys to the same index</a:t>
            </a:r>
          </a:p>
          <a:p>
            <a:pPr lvl="1"/>
            <a:r>
              <a:rPr lang="en-US" dirty="0" smtClean="0"/>
              <a:t>Often impossible in theory; easy in practice</a:t>
            </a:r>
          </a:p>
          <a:p>
            <a:pPr lvl="1"/>
            <a:r>
              <a:rPr lang="en-US" dirty="0" smtClean="0"/>
              <a:t>Will handle </a:t>
            </a:r>
            <a:r>
              <a:rPr lang="en-US" i="1" dirty="0" smtClean="0"/>
              <a:t>collisions</a:t>
            </a:r>
            <a:r>
              <a:rPr lang="en-US" dirty="0" smtClean="0"/>
              <a:t> in </a:t>
            </a:r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20800" y="4038600"/>
            <a:ext cx="2946400" cy="1733550"/>
          </a:xfrm>
          <a:custGeom>
            <a:avLst/>
            <a:gdLst/>
            <a:ahLst/>
            <a:cxnLst>
              <a:cxn ang="0">
                <a:pos x="982" y="68"/>
              </a:cxn>
              <a:cxn ang="0">
                <a:pos x="598" y="68"/>
              </a:cxn>
              <a:cxn ang="0">
                <a:pos x="534" y="90"/>
              </a:cxn>
              <a:cxn ang="0">
                <a:pos x="502" y="100"/>
              </a:cxn>
              <a:cxn ang="0">
                <a:pos x="353" y="175"/>
              </a:cxn>
              <a:cxn ang="0">
                <a:pos x="182" y="303"/>
              </a:cxn>
              <a:cxn ang="0">
                <a:pos x="129" y="367"/>
              </a:cxn>
              <a:cxn ang="0">
                <a:pos x="76" y="463"/>
              </a:cxn>
              <a:cxn ang="0">
                <a:pos x="1" y="719"/>
              </a:cxn>
              <a:cxn ang="0">
                <a:pos x="12" y="836"/>
              </a:cxn>
              <a:cxn ang="0">
                <a:pos x="86" y="858"/>
              </a:cxn>
              <a:cxn ang="0">
                <a:pos x="321" y="879"/>
              </a:cxn>
              <a:cxn ang="0">
                <a:pos x="353" y="900"/>
              </a:cxn>
              <a:cxn ang="0">
                <a:pos x="374" y="964"/>
              </a:cxn>
              <a:cxn ang="0">
                <a:pos x="353" y="1071"/>
              </a:cxn>
              <a:cxn ang="0">
                <a:pos x="257" y="1231"/>
              </a:cxn>
              <a:cxn ang="0">
                <a:pos x="204" y="1348"/>
              </a:cxn>
              <a:cxn ang="0">
                <a:pos x="332" y="1604"/>
              </a:cxn>
              <a:cxn ang="0">
                <a:pos x="460" y="1594"/>
              </a:cxn>
              <a:cxn ang="0">
                <a:pos x="588" y="1530"/>
              </a:cxn>
              <a:cxn ang="0">
                <a:pos x="716" y="1455"/>
              </a:cxn>
              <a:cxn ang="0">
                <a:pos x="844" y="1498"/>
              </a:cxn>
              <a:cxn ang="0">
                <a:pos x="886" y="1594"/>
              </a:cxn>
              <a:cxn ang="0">
                <a:pos x="993" y="1956"/>
              </a:cxn>
              <a:cxn ang="0">
                <a:pos x="1249" y="1914"/>
              </a:cxn>
              <a:cxn ang="0">
                <a:pos x="1302" y="1871"/>
              </a:cxn>
              <a:cxn ang="0">
                <a:pos x="1324" y="1839"/>
              </a:cxn>
              <a:cxn ang="0">
                <a:pos x="1356" y="1818"/>
              </a:cxn>
              <a:cxn ang="0">
                <a:pos x="1473" y="1306"/>
              </a:cxn>
              <a:cxn ang="0">
                <a:pos x="1398" y="911"/>
              </a:cxn>
              <a:cxn ang="0">
                <a:pos x="1345" y="836"/>
              </a:cxn>
              <a:cxn ang="0">
                <a:pos x="1302" y="751"/>
              </a:cxn>
              <a:cxn ang="0">
                <a:pos x="1270" y="634"/>
              </a:cxn>
              <a:cxn ang="0">
                <a:pos x="1345" y="356"/>
              </a:cxn>
              <a:cxn ang="0">
                <a:pos x="1345" y="143"/>
              </a:cxn>
              <a:cxn ang="0">
                <a:pos x="1217" y="58"/>
              </a:cxn>
              <a:cxn ang="0">
                <a:pos x="1153" y="36"/>
              </a:cxn>
              <a:cxn ang="0">
                <a:pos x="982" y="68"/>
              </a:cxn>
            </a:cxnLst>
            <a:rect l="0" t="0" r="r" b="b"/>
            <a:pathLst>
              <a:path w="1473" h="1959">
                <a:moveTo>
                  <a:pt x="982" y="68"/>
                </a:moveTo>
                <a:cubicBezTo>
                  <a:pt x="876" y="15"/>
                  <a:pt x="715" y="60"/>
                  <a:pt x="598" y="68"/>
                </a:cubicBezTo>
                <a:cubicBezTo>
                  <a:pt x="577" y="75"/>
                  <a:pt x="555" y="83"/>
                  <a:pt x="534" y="90"/>
                </a:cubicBezTo>
                <a:cubicBezTo>
                  <a:pt x="523" y="94"/>
                  <a:pt x="502" y="100"/>
                  <a:pt x="502" y="100"/>
                </a:cubicBezTo>
                <a:cubicBezTo>
                  <a:pt x="381" y="182"/>
                  <a:pt x="500" y="108"/>
                  <a:pt x="353" y="175"/>
                </a:cubicBezTo>
                <a:cubicBezTo>
                  <a:pt x="287" y="205"/>
                  <a:pt x="241" y="264"/>
                  <a:pt x="182" y="303"/>
                </a:cubicBezTo>
                <a:cubicBezTo>
                  <a:pt x="130" y="382"/>
                  <a:pt x="197" y="285"/>
                  <a:pt x="129" y="367"/>
                </a:cubicBezTo>
                <a:cubicBezTo>
                  <a:pt x="105" y="396"/>
                  <a:pt x="97" y="432"/>
                  <a:pt x="76" y="463"/>
                </a:cubicBezTo>
                <a:cubicBezTo>
                  <a:pt x="54" y="550"/>
                  <a:pt x="16" y="629"/>
                  <a:pt x="1" y="719"/>
                </a:cubicBezTo>
                <a:cubicBezTo>
                  <a:pt x="5" y="758"/>
                  <a:pt x="0" y="799"/>
                  <a:pt x="12" y="836"/>
                </a:cubicBezTo>
                <a:cubicBezTo>
                  <a:pt x="13" y="840"/>
                  <a:pt x="68" y="853"/>
                  <a:pt x="86" y="858"/>
                </a:cubicBezTo>
                <a:cubicBezTo>
                  <a:pt x="195" y="889"/>
                  <a:pt x="34" y="863"/>
                  <a:pt x="321" y="879"/>
                </a:cubicBezTo>
                <a:cubicBezTo>
                  <a:pt x="332" y="886"/>
                  <a:pt x="346" y="889"/>
                  <a:pt x="353" y="900"/>
                </a:cubicBezTo>
                <a:cubicBezTo>
                  <a:pt x="365" y="919"/>
                  <a:pt x="374" y="964"/>
                  <a:pt x="374" y="964"/>
                </a:cubicBezTo>
                <a:cubicBezTo>
                  <a:pt x="371" y="987"/>
                  <a:pt x="368" y="1044"/>
                  <a:pt x="353" y="1071"/>
                </a:cubicBezTo>
                <a:cubicBezTo>
                  <a:pt x="322" y="1126"/>
                  <a:pt x="287" y="1177"/>
                  <a:pt x="257" y="1231"/>
                </a:cubicBezTo>
                <a:cubicBezTo>
                  <a:pt x="235" y="1271"/>
                  <a:pt x="229" y="1310"/>
                  <a:pt x="204" y="1348"/>
                </a:cubicBezTo>
                <a:cubicBezTo>
                  <a:pt x="212" y="1485"/>
                  <a:pt x="191" y="1571"/>
                  <a:pt x="332" y="1604"/>
                </a:cubicBezTo>
                <a:cubicBezTo>
                  <a:pt x="375" y="1601"/>
                  <a:pt x="418" y="1600"/>
                  <a:pt x="460" y="1594"/>
                </a:cubicBezTo>
                <a:cubicBezTo>
                  <a:pt x="508" y="1588"/>
                  <a:pt x="541" y="1545"/>
                  <a:pt x="588" y="1530"/>
                </a:cubicBezTo>
                <a:cubicBezTo>
                  <a:pt x="623" y="1495"/>
                  <a:pt x="668" y="1471"/>
                  <a:pt x="716" y="1455"/>
                </a:cubicBezTo>
                <a:cubicBezTo>
                  <a:pt x="772" y="1463"/>
                  <a:pt x="806" y="1460"/>
                  <a:pt x="844" y="1498"/>
                </a:cubicBezTo>
                <a:cubicBezTo>
                  <a:pt x="855" y="1533"/>
                  <a:pt x="875" y="1559"/>
                  <a:pt x="886" y="1594"/>
                </a:cubicBezTo>
                <a:cubicBezTo>
                  <a:pt x="894" y="1728"/>
                  <a:pt x="871" y="1876"/>
                  <a:pt x="993" y="1956"/>
                </a:cubicBezTo>
                <a:cubicBezTo>
                  <a:pt x="1285" y="1941"/>
                  <a:pt x="1104" y="1959"/>
                  <a:pt x="1249" y="1914"/>
                </a:cubicBezTo>
                <a:cubicBezTo>
                  <a:pt x="1307" y="1825"/>
                  <a:pt x="1231" y="1928"/>
                  <a:pt x="1302" y="1871"/>
                </a:cubicBezTo>
                <a:cubicBezTo>
                  <a:pt x="1312" y="1863"/>
                  <a:pt x="1315" y="1848"/>
                  <a:pt x="1324" y="1839"/>
                </a:cubicBezTo>
                <a:cubicBezTo>
                  <a:pt x="1333" y="1830"/>
                  <a:pt x="1345" y="1825"/>
                  <a:pt x="1356" y="1818"/>
                </a:cubicBezTo>
                <a:cubicBezTo>
                  <a:pt x="1466" y="1650"/>
                  <a:pt x="1423" y="1499"/>
                  <a:pt x="1473" y="1306"/>
                </a:cubicBezTo>
                <a:cubicBezTo>
                  <a:pt x="1466" y="1156"/>
                  <a:pt x="1470" y="1037"/>
                  <a:pt x="1398" y="911"/>
                </a:cubicBezTo>
                <a:cubicBezTo>
                  <a:pt x="1326" y="785"/>
                  <a:pt x="1399" y="935"/>
                  <a:pt x="1345" y="836"/>
                </a:cubicBezTo>
                <a:cubicBezTo>
                  <a:pt x="1330" y="808"/>
                  <a:pt x="1302" y="751"/>
                  <a:pt x="1302" y="751"/>
                </a:cubicBezTo>
                <a:cubicBezTo>
                  <a:pt x="1293" y="711"/>
                  <a:pt x="1280" y="673"/>
                  <a:pt x="1270" y="634"/>
                </a:cubicBezTo>
                <a:cubicBezTo>
                  <a:pt x="1279" y="537"/>
                  <a:pt x="1290" y="439"/>
                  <a:pt x="1345" y="356"/>
                </a:cubicBezTo>
                <a:cubicBezTo>
                  <a:pt x="1356" y="285"/>
                  <a:pt x="1372" y="215"/>
                  <a:pt x="1345" y="143"/>
                </a:cubicBezTo>
                <a:cubicBezTo>
                  <a:pt x="1322" y="82"/>
                  <a:pt x="1267" y="75"/>
                  <a:pt x="1217" y="58"/>
                </a:cubicBezTo>
                <a:cubicBezTo>
                  <a:pt x="1196" y="51"/>
                  <a:pt x="1153" y="36"/>
                  <a:pt x="1153" y="36"/>
                </a:cubicBezTo>
                <a:cubicBezTo>
                  <a:pt x="985" y="48"/>
                  <a:pt x="1018" y="0"/>
                  <a:pt x="982" y="6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97400" y="497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934200" y="2941935"/>
          <a:ext cx="1524000" cy="316992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8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5786735"/>
            <a:ext cx="185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 –1 </a:t>
            </a:r>
          </a:p>
        </p:txBody>
      </p:sp>
      <p:sp>
        <p:nvSpPr>
          <p:cNvPr id="11" name="Text Box 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6546" y="3958064"/>
            <a:ext cx="2076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US" dirty="0"/>
              <a:t>hash function: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index = </a:t>
            </a:r>
            <a:r>
              <a:rPr lang="en-US" b="1" dirty="0" smtClean="0">
                <a:solidFill>
                  <a:srgbClr val="FF0000"/>
                </a:solidFill>
              </a:rPr>
              <a:t>h(key)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24700" y="243393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hash table</a:t>
            </a: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586740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key space (e.g., integers, strings)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hashes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2514600"/>
          </a:xfrm>
        </p:spPr>
        <p:txBody>
          <a:bodyPr/>
          <a:lstStyle/>
          <a:p>
            <a:r>
              <a:rPr lang="en-US" dirty="0" smtClean="0"/>
              <a:t>Hash tables can be generic</a:t>
            </a:r>
          </a:p>
          <a:p>
            <a:pPr lvl="1"/>
            <a:r>
              <a:rPr lang="en-US" dirty="0" smtClean="0"/>
              <a:t>To store elements of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, we just need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 to be: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Comparable: order any two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 </a:t>
            </a:r>
            <a:r>
              <a:rPr lang="en-US" dirty="0" smtClean="0"/>
              <a:t>(like with all dictionaries)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err="1" smtClean="0"/>
              <a:t>Hashable</a:t>
            </a:r>
            <a:r>
              <a:rPr lang="en-US" dirty="0" smtClean="0"/>
              <a:t>: convert any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 </a:t>
            </a:r>
            <a:r>
              <a:rPr lang="en-US" dirty="0" smtClean="0"/>
              <a:t>to an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314450" lvl="2" indent="-457200">
              <a:buFont typeface="+mj-lt"/>
              <a:buAutoNum type="arabicPeriod"/>
            </a:pPr>
            <a:endParaRPr lang="en-US" sz="1000" dirty="0" smtClean="0"/>
          </a:p>
          <a:p>
            <a:pPr marL="514350" indent="-457200"/>
            <a:r>
              <a:rPr lang="en-US" dirty="0" smtClean="0"/>
              <a:t>When hash tables are a reusable library, the division of responsibility generally breaks down into two roles: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638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learn both roles, but most programmers “in the real world” spend more time as clients while understanding the library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43000" y="3962400"/>
            <a:ext cx="7162800" cy="1295400"/>
            <a:chOff x="1143000" y="3962400"/>
            <a:chExt cx="7162800" cy="12954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143000" y="4038600"/>
              <a:ext cx="2057400" cy="12192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462909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E</a:t>
              </a:r>
              <a:endParaRPr lang="en-US" sz="2000" b="0" dirty="0" smtClean="0">
                <a:cs typeface="Times New Roman" pitchFamily="18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1600200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460998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 smtClean="0">
                  <a:cs typeface="Times New Roman" pitchFamily="18" charset="0"/>
                </a:rPr>
                <a:t>int</a:t>
              </a:r>
              <a:endParaRPr lang="en-US" sz="2000" b="0" dirty="0" smtClean="0"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79378" y="4609980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3288792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5727192" y="4705290"/>
              <a:ext cx="11308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4400490"/>
              <a:ext cx="1178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2218" y="4473714"/>
              <a:ext cx="1207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</a:t>
              </a:r>
            </a:p>
            <a:p>
              <a:r>
                <a:rPr lang="en-US" sz="2000" b="0" dirty="0" smtClean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401949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819400" y="4038600"/>
              <a:ext cx="5486400" cy="1219200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400" y="3962400"/>
              <a:ext cx="1960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hash table library</a:t>
              </a:r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roles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39624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Two roles must both contribute to minimizing collisions (heuristically)</a:t>
            </a:r>
          </a:p>
          <a:p>
            <a:pPr marL="51435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 should aim for different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expected items</a:t>
            </a:r>
            <a:endParaRPr lang="en-US" sz="2000" b="0" kern="0" dirty="0" smtClean="0">
              <a:latin typeface="+mn-lt"/>
            </a:endParaRPr>
          </a:p>
          <a:p>
            <a:pPr marL="971550" lvl="1" indent="-4572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0" kern="0" dirty="0" smtClean="0">
                <a:latin typeface="+mn-lt"/>
              </a:rPr>
              <a:t>Avoid “wasting” any part of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b="0" kern="0" dirty="0" smtClean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or the 32 bits of the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sz="2000" kern="0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kern="0" dirty="0" smtClean="0">
                <a:latin typeface="+mn-lt"/>
              </a:rPr>
              <a:t>Library should aim for putting “similar”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0" kern="0" dirty="0" err="1" smtClean="0">
                <a:latin typeface="+mn-lt"/>
              </a:rPr>
              <a:t>s</a:t>
            </a:r>
            <a:r>
              <a:rPr lang="en-US" sz="2000" b="0" kern="0" dirty="0" smtClean="0">
                <a:latin typeface="+mn-lt"/>
              </a:rPr>
              <a:t> in different indices</a:t>
            </a:r>
          </a:p>
          <a:p>
            <a:pPr marL="971550" lvl="1" indent="-4572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0" kern="0" dirty="0" smtClean="0">
                <a:latin typeface="+mn-lt"/>
              </a:rPr>
              <a:t>conversion to index is almost always “mod table-size”</a:t>
            </a:r>
          </a:p>
          <a:p>
            <a:pPr marL="971550" lvl="1" indent="-4572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0" kern="0" dirty="0" smtClean="0">
                <a:latin typeface="+mn-lt"/>
              </a:rPr>
              <a:t>using prime numbers for table-size is common</a:t>
            </a:r>
          </a:p>
          <a:p>
            <a:pPr marL="514350" indent="-4572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3000" y="1676400"/>
            <a:ext cx="7162800" cy="1295400"/>
            <a:chOff x="1143000" y="1905000"/>
            <a:chExt cx="7162800" cy="12954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143000" y="1981200"/>
              <a:ext cx="2057400" cy="12192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25716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E</a:t>
              </a: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1600200" y="26478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255258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 smtClean="0">
                  <a:cs typeface="Times New Roman" pitchFamily="18" charset="0"/>
                </a:rPr>
                <a:t>int</a:t>
              </a:r>
              <a:endParaRPr lang="en-US" sz="2000" b="0" dirty="0" smtClean="0"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79378" y="2552580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3288792" y="26478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5727192" y="2647890"/>
              <a:ext cx="11308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2343090"/>
              <a:ext cx="1178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2218" y="2416314"/>
              <a:ext cx="1207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</a:t>
              </a:r>
            </a:p>
            <a:p>
              <a:r>
                <a:rPr lang="en-US" sz="2000" b="0" dirty="0" smtClean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196209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819400" y="1981200"/>
              <a:ext cx="5486400" cy="1219200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400" y="1905000"/>
              <a:ext cx="1960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hash table library</a:t>
              </a: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09600" y="12954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ambiguity in terminology on which parts are “hashing”</a:t>
            </a:r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2055876" y="2513075"/>
            <a:ext cx="307848" cy="1524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1433" y="3333690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“hashing”?</a:t>
            </a:r>
          </a:p>
        </p:txBody>
      </p:sp>
      <p:sp>
        <p:nvSpPr>
          <p:cNvPr id="26" name="Left Brace 25"/>
          <p:cNvSpPr/>
          <p:nvPr/>
        </p:nvSpPr>
        <p:spPr bwMode="auto">
          <a:xfrm rot="16200000">
            <a:off x="3389378" y="954025"/>
            <a:ext cx="307848" cy="419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3276600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“hashing”?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do a little better with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Eventually have to split up to the root (the tree will fill)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But can sometimes avoid splitting via </a:t>
            </a:r>
            <a:r>
              <a:rPr lang="en-US" i="1" dirty="0" smtClean="0"/>
              <a:t>adoption</a:t>
            </a:r>
          </a:p>
          <a:p>
            <a:pPr lvl="1"/>
            <a:r>
              <a:rPr lang="en-US" dirty="0" smtClean="0"/>
              <a:t>Change what leaf is correct by changing parent keys</a:t>
            </a:r>
          </a:p>
          <a:p>
            <a:pPr lvl="1"/>
            <a:r>
              <a:rPr lang="en-US" dirty="0" smtClean="0"/>
              <a:t>This idea “in reverse” is necessary in deletion (next)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Line 3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313362" y="5303837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228"/>
          <p:cNvCxnSpPr>
            <a:cxnSpLocks noChangeShapeType="1"/>
            <a:endCxn id="10" idx="0"/>
          </p:cNvCxnSpPr>
          <p:nvPr>
            <p:custDataLst>
              <p:tags r:id="rId2"/>
            </p:custDataLst>
          </p:nvPr>
        </p:nvCxnSpPr>
        <p:spPr bwMode="auto">
          <a:xfrm flipH="1">
            <a:off x="3957637" y="4105275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9" name="AutoShape 229"/>
          <p:cNvCxnSpPr>
            <a:cxnSpLocks noChangeShapeType="1"/>
            <a:endCxn id="13" idx="0"/>
          </p:cNvCxnSpPr>
          <p:nvPr>
            <p:custDataLst>
              <p:tags r:id="rId3"/>
            </p:custDataLst>
          </p:nvPr>
        </p:nvCxnSpPr>
        <p:spPr bwMode="auto">
          <a:xfrm>
            <a:off x="4686300" y="4105275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0" name="Rectangle 2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81412" y="451961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1" name="Rectangle 2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81412" y="5070475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2" name="Rectangle 2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2" y="5621337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13" name="Rectangle 23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25950" y="45196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14" name="Rectangle 2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25950" y="5070475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15" name="Rectangle 2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25950" y="5621337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16" name="Rectangle 2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94162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7" name="Group 23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610100" y="3554412"/>
            <a:ext cx="152400" cy="550863"/>
            <a:chOff x="4272" y="2400"/>
            <a:chExt cx="192" cy="192"/>
          </a:xfrm>
        </p:grpSpPr>
        <p:sp>
          <p:nvSpPr>
            <p:cNvPr id="18" name="Rectangle 238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2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" name="Line 240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41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42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43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44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45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46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7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Rectangle 24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62500" y="3554412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9" name="Group 24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278437" y="3554412"/>
            <a:ext cx="152400" cy="550863"/>
            <a:chOff x="4272" y="2400"/>
            <a:chExt cx="192" cy="192"/>
          </a:xfrm>
        </p:grpSpPr>
        <p:sp>
          <p:nvSpPr>
            <p:cNvPr id="30" name="Rectangle 25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2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2" name="Line 252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53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54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55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56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57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58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59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oup 26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941762" y="3554412"/>
            <a:ext cx="152400" cy="550863"/>
            <a:chOff x="4272" y="2400"/>
            <a:chExt cx="192" cy="192"/>
          </a:xfrm>
        </p:grpSpPr>
        <p:sp>
          <p:nvSpPr>
            <p:cNvPr id="41" name="Rectangle 2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2" name="Group 26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3" name="Line 263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6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65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66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6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6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69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70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51" name="AutoShape 363"/>
          <p:cNvCxnSpPr>
            <a:cxnSpLocks noChangeShapeType="1"/>
            <a:endCxn id="53" idx="0"/>
          </p:cNvCxnSpPr>
          <p:nvPr>
            <p:custDataLst>
              <p:tags r:id="rId15"/>
            </p:custDataLst>
          </p:nvPr>
        </p:nvCxnSpPr>
        <p:spPr bwMode="auto">
          <a:xfrm flipH="1">
            <a:off x="7161212" y="4105275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2" name="AutoShape 364"/>
          <p:cNvCxnSpPr>
            <a:cxnSpLocks noChangeShapeType="1"/>
            <a:endCxn id="56" idx="0"/>
          </p:cNvCxnSpPr>
          <p:nvPr>
            <p:custDataLst>
              <p:tags r:id="rId16"/>
            </p:custDataLst>
          </p:nvPr>
        </p:nvCxnSpPr>
        <p:spPr bwMode="auto">
          <a:xfrm>
            <a:off x="7889875" y="4105275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3" name="Rectangle 36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84987" y="451961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54" name="Rectangle 36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84987" y="5070475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55" name="Rectangle 36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84987" y="5621337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56" name="Rectangle 36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9525" y="45196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57" name="Rectangle 36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29525" y="5070475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58" name="Rectangle 37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29525" y="5621337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59" name="Rectangle 37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97737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60" name="Group 372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813675" y="3554412"/>
            <a:ext cx="152400" cy="550863"/>
            <a:chOff x="4272" y="2400"/>
            <a:chExt cx="192" cy="192"/>
          </a:xfrm>
        </p:grpSpPr>
        <p:sp>
          <p:nvSpPr>
            <p:cNvPr id="61" name="Rectangle 37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62" name="Group 3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63" name="Line 37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7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7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7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7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8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38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38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" name="Rectangle 38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966075" y="3554412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72" name="Group 384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8482012" y="3554412"/>
            <a:ext cx="152400" cy="550863"/>
            <a:chOff x="4272" y="2400"/>
            <a:chExt cx="192" cy="192"/>
          </a:xfrm>
        </p:grpSpPr>
        <p:sp>
          <p:nvSpPr>
            <p:cNvPr id="73" name="Rectangle 38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4" name="Group 3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75" name="Line 38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8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38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39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39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39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39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394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" name="Group 395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145337" y="3554412"/>
            <a:ext cx="152400" cy="550863"/>
            <a:chOff x="4272" y="2400"/>
            <a:chExt cx="192" cy="192"/>
          </a:xfrm>
        </p:grpSpPr>
        <p:sp>
          <p:nvSpPr>
            <p:cNvPr id="84" name="Rectangle 39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85" name="Group 39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86" name="Line 39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99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400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401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402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40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40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40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" name="Text Box 40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78437" y="4846637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Insert(</a:t>
            </a:r>
            <a:r>
              <a:rPr lang="en-US" sz="2400" dirty="0" smtClean="0"/>
              <a:t>31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5" name="Rectangle 45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58187" y="451961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96" name="Rectangle 45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58187" y="5070475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97" name="Rectangle 45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58187" y="5621337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98" name="AutoShape 456"/>
          <p:cNvCxnSpPr>
            <a:cxnSpLocks noChangeShapeType="1"/>
            <a:endCxn id="95" idx="0"/>
          </p:cNvCxnSpPr>
          <p:nvPr>
            <p:custDataLst>
              <p:tags r:id="rId32"/>
            </p:custDataLst>
          </p:nvPr>
        </p:nvCxnSpPr>
        <p:spPr bwMode="auto">
          <a:xfrm>
            <a:off x="8558212" y="4105275"/>
            <a:ext cx="76200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99" name="Rectangle 2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25950" y="56118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00" name="Rectangle 23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64537" y="4533900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31</a:t>
            </a:r>
            <a:endParaRPr lang="en-US" sz="2400" b="1" dirty="0">
              <a:solidFill>
                <a:srgbClr val="339933"/>
              </a:solidFill>
            </a:endParaRPr>
          </a:p>
        </p:txBody>
      </p:sp>
      <p:sp>
        <p:nvSpPr>
          <p:cNvPr id="101" name="Rectangle 23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53425" y="5064125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32</a:t>
            </a:r>
            <a:endParaRPr lang="en-US" sz="2400" b="1" dirty="0">
              <a:solidFill>
                <a:srgbClr val="339933"/>
              </a:solidFill>
            </a:endParaRPr>
          </a:p>
        </p:txBody>
      </p:sp>
      <p:sp>
        <p:nvSpPr>
          <p:cNvPr id="102" name="Rectangle 37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48612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31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3" name="AutoShape 3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914400" y="4343400"/>
            <a:ext cx="2057400" cy="914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 smtClean="0"/>
              <a:t>Splitting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71" grpId="0" animBg="1"/>
      <p:bldP spid="95" grpId="0" animBg="1"/>
      <p:bldP spid="96" grpId="0" animBg="1"/>
      <p:bldP spid="97" grpId="0" animBg="1"/>
      <p:bldP spid="100" grpId="0" animBg="1"/>
      <p:bldP spid="101" grpId="0" animBg="1"/>
      <p:bldP spid="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hash?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pPr marL="514350" indent="-457200">
              <a:buNone/>
            </a:pPr>
            <a:r>
              <a:rPr lang="en-US" dirty="0" smtClean="0"/>
              <a:t>In lecture we will consider the two most common things to hash: 	    </a:t>
            </a:r>
            <a:r>
              <a:rPr lang="en-US" dirty="0" smtClean="0"/>
              <a:t>integers </a:t>
            </a:r>
            <a:r>
              <a:rPr lang="en-US" dirty="0" smtClean="0"/>
              <a:t>and strings</a:t>
            </a:r>
          </a:p>
          <a:p>
            <a:pPr marL="914400" lvl="1" indent="-457200"/>
            <a:endParaRPr lang="en-US" sz="1000" dirty="0" smtClean="0"/>
          </a:p>
          <a:p>
            <a:pPr marL="914400" lvl="1" indent="-457200"/>
            <a:r>
              <a:rPr lang="en-US" dirty="0" smtClean="0"/>
              <a:t>If you have objects with several fields, it is usually best to  have most of the “identifying fields” contribute to the hash to avoid collisions</a:t>
            </a:r>
          </a:p>
          <a:p>
            <a:pPr marL="914400" lvl="1" indent="-457200"/>
            <a:endParaRPr lang="en-US" sz="1000" dirty="0" smtClean="0"/>
          </a:p>
          <a:p>
            <a:pPr marL="914400" lvl="1" indent="-457200"/>
            <a:r>
              <a:rPr lang="en-US" dirty="0" smtClean="0"/>
              <a:t>Example: </a:t>
            </a:r>
          </a:p>
          <a:p>
            <a:pPr marL="914400" lvl="1" indent="-457200">
              <a:lnSpc>
                <a:spcPts val="1700"/>
              </a:lnSpc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Person { 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String first; String middle; String last;     </a:t>
            </a:r>
          </a:p>
          <a:p>
            <a:pPr marL="914400" lvl="1" indent="-457200">
              <a:lnSpc>
                <a:spcPts val="1700"/>
              </a:lnSpc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age; </a:t>
            </a:r>
          </a:p>
          <a:p>
            <a:pPr marL="914400" lvl="1" indent="-457200">
              <a:lnSpc>
                <a:spcPts val="1700"/>
              </a:lnSpc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914400" lvl="1" indent="-457200">
              <a:lnSpc>
                <a:spcPts val="1700"/>
              </a:lnSpc>
              <a:buNone/>
            </a:pP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pPr marL="914400" lvl="1" indent="-457200"/>
            <a:r>
              <a:rPr lang="en-US" dirty="0" smtClean="0">
                <a:latin typeface="+mj-lt"/>
                <a:cs typeface="Courier New" pitchFamily="49" charset="0"/>
              </a:rPr>
              <a:t>An inherent trade-off: hashing-time vs. collision-avoidance</a:t>
            </a:r>
          </a:p>
          <a:p>
            <a:pPr marL="1314450" lvl="2" indent="-457200"/>
            <a:r>
              <a:rPr lang="en-US" dirty="0" smtClean="0">
                <a:latin typeface="+mj-lt"/>
                <a:cs typeface="Courier New" pitchFamily="49" charset="0"/>
              </a:rPr>
              <a:t>Bad idea(?): Only use first name</a:t>
            </a:r>
          </a:p>
          <a:p>
            <a:pPr marL="1314450" lvl="2" indent="-457200"/>
            <a:r>
              <a:rPr lang="en-US" dirty="0" smtClean="0">
                <a:latin typeface="+mj-lt"/>
                <a:cs typeface="Courier New" pitchFamily="49" charset="0"/>
              </a:rPr>
              <a:t>Good idea(?): Only use middle initial</a:t>
            </a:r>
          </a:p>
          <a:p>
            <a:pPr marL="1314450" lvl="2" indent="-457200"/>
            <a:r>
              <a:rPr lang="en-US" dirty="0" smtClean="0">
                <a:latin typeface="+mj-lt"/>
                <a:cs typeface="Courier New" pitchFamily="49" charset="0"/>
              </a:rPr>
              <a:t>Admittedly, what-to-hash is often an unprincipled guess 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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marL="1314450" lvl="2" indent="-457200"/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876800" cy="4724400"/>
          </a:xfrm>
        </p:spPr>
        <p:txBody>
          <a:bodyPr/>
          <a:lstStyle/>
          <a:p>
            <a:r>
              <a:rPr lang="en-US" dirty="0" smtClean="0"/>
              <a:t>key space = integers</a:t>
            </a:r>
          </a:p>
          <a:p>
            <a:endParaRPr lang="en-US" sz="1400" dirty="0" smtClean="0"/>
          </a:p>
          <a:p>
            <a:r>
              <a:rPr lang="en-US" dirty="0" smtClean="0"/>
              <a:t>Simple hash function: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 = key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Client: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f(x) = x</a:t>
            </a:r>
          </a:p>
          <a:p>
            <a:pPr lvl="1"/>
            <a:r>
              <a:rPr lang="en-US" dirty="0" smtClean="0"/>
              <a:t>Library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g(x) = x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Fairly fast and natural</a:t>
            </a:r>
          </a:p>
          <a:p>
            <a:pPr lvl="1">
              <a:buNone/>
            </a:pPr>
            <a:endParaRPr lang="en-US" sz="1400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err="1" smtClean="0"/>
              <a:t>TableSize</a:t>
            </a:r>
            <a:r>
              <a:rPr lang="en-US" dirty="0" smtClean="0"/>
              <a:t> = 10</a:t>
            </a:r>
          </a:p>
          <a:p>
            <a:pPr lvl="1"/>
            <a:r>
              <a:rPr lang="en-US" dirty="0" smtClean="0"/>
              <a:t>Insert 7, 18, 41, 34, 10</a:t>
            </a:r>
          </a:p>
          <a:p>
            <a:pPr lvl="1"/>
            <a:r>
              <a:rPr lang="en-US" dirty="0" smtClean="0"/>
              <a:t>(As usual, ignoring data “along for the ride”)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aphicFrame>
        <p:nvGraphicFramePr>
          <p:cNvPr id="7" name="Group 7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91200" y="19050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integers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aphicFrame>
        <p:nvGraphicFramePr>
          <p:cNvPr id="7" name="Group 7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91200" y="19050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1600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space = integers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hash function: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h(key) = key % TableSize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Client: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f(x) = x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Library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g(x) = x % TableSize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Fairly fast and natural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TableSize = 10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Insert 7, 18, 41, 34, 10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(As usual, ignoring data “along for the ride”)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“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” the number of collisions depends 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ints</a:t>
            </a:r>
            <a:r>
              <a:rPr lang="en-US" dirty="0" smtClean="0"/>
              <a:t> </a:t>
            </a:r>
            <a:r>
              <a:rPr lang="en-US" dirty="0" smtClean="0"/>
              <a:t>inserted (obviously)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Larger </a:t>
            </a:r>
            <a:r>
              <a:rPr lang="en-US" dirty="0" smtClean="0"/>
              <a:t>table-size</a:t>
            </a:r>
            <a:r>
              <a:rPr lang="en-US" dirty="0" smtClean="0"/>
              <a:t> </a:t>
            </a:r>
            <a:r>
              <a:rPr lang="en-US" dirty="0" smtClean="0"/>
              <a:t>tends to help, but not always</a:t>
            </a:r>
          </a:p>
          <a:p>
            <a:pPr lvl="1"/>
            <a:r>
              <a:rPr lang="en-US" dirty="0" smtClean="0"/>
              <a:t>Example: 7, 18, 41, 34, 10 with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</a:t>
            </a:r>
            <a:r>
              <a:rPr lang="en-US" dirty="0" smtClean="0"/>
              <a:t>= 10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</a:t>
            </a:r>
            <a:r>
              <a:rPr lang="en-US" dirty="0" smtClean="0"/>
              <a:t>= 7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Technique: Pick </a:t>
            </a:r>
            <a:r>
              <a:rPr lang="en-US" dirty="0" smtClean="0"/>
              <a:t>table size </a:t>
            </a:r>
            <a:r>
              <a:rPr lang="en-US" dirty="0" smtClean="0"/>
              <a:t>to be prime. Why?</a:t>
            </a:r>
          </a:p>
          <a:p>
            <a:pPr lvl="1"/>
            <a:r>
              <a:rPr lang="en-US" dirty="0" smtClean="0"/>
              <a:t>Real-life data tends to have a pattern, and “multiples of 61” are probably less likely than “multiples of 60”</a:t>
            </a:r>
          </a:p>
          <a:p>
            <a:pPr lvl="1"/>
            <a:r>
              <a:rPr lang="en-US" dirty="0" smtClean="0"/>
              <a:t>Next time we’ll see that one collision-handling strategy does provably better with prime </a:t>
            </a:r>
            <a:r>
              <a:rPr lang="en-US" dirty="0" smtClean="0"/>
              <a:t>t</a:t>
            </a:r>
            <a:r>
              <a:rPr lang="en-US" dirty="0" smtClean="0"/>
              <a:t>able size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prime </a:t>
            </a:r>
            <a:r>
              <a:rPr lang="en-US" dirty="0" smtClean="0"/>
              <a:t>t</a:t>
            </a:r>
            <a:r>
              <a:rPr lang="en-US" dirty="0" smtClean="0"/>
              <a:t>able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is 60 and…</a:t>
            </a:r>
          </a:p>
          <a:p>
            <a:pPr lvl="1"/>
            <a:r>
              <a:rPr lang="en-US" dirty="0" smtClean="0"/>
              <a:t>Lots of data items are multiples of 5, wasting 80% of table</a:t>
            </a:r>
          </a:p>
          <a:p>
            <a:pPr lvl="1"/>
            <a:r>
              <a:rPr lang="en-US" dirty="0" smtClean="0"/>
              <a:t>Lots of data items are multiples of 10, wasting 90% of table</a:t>
            </a:r>
          </a:p>
          <a:p>
            <a:pPr lvl="1"/>
            <a:r>
              <a:rPr lang="en-US" dirty="0" smtClean="0"/>
              <a:t>Lots of data items are multiples of 2, wasting 50% of table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If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is 61…</a:t>
            </a:r>
          </a:p>
          <a:p>
            <a:pPr lvl="1"/>
            <a:r>
              <a:rPr lang="en-US" dirty="0" smtClean="0"/>
              <a:t>Collisions can still happen, but 5, 10, 15, 20, … will fill table</a:t>
            </a:r>
          </a:p>
          <a:p>
            <a:pPr lvl="1"/>
            <a:r>
              <a:rPr lang="en-US" dirty="0" smtClean="0"/>
              <a:t>Collisions can still happen but 10, 20, 30, 40, … will fill table</a:t>
            </a:r>
          </a:p>
          <a:p>
            <a:pPr lvl="1"/>
            <a:r>
              <a:rPr lang="en-US" dirty="0" smtClean="0"/>
              <a:t>Collisions can still happen but 2, 4, 6, 8, … will fill table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In general,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are “co-prime” (means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gcd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)==1</a:t>
            </a:r>
            <a:r>
              <a:rPr lang="en-US" dirty="0" smtClean="0"/>
              <a:t>), then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(a * x) % y == (b * x) % y</a:t>
            </a:r>
            <a:r>
              <a:rPr lang="en-US" dirty="0" smtClean="0"/>
              <a:t> if and only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 % y == b % y</a:t>
            </a:r>
          </a:p>
          <a:p>
            <a:pPr lvl="1"/>
            <a:r>
              <a:rPr lang="en-US" dirty="0" smtClean="0"/>
              <a:t>So good to have a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that </a:t>
            </a:r>
            <a:r>
              <a:rPr lang="en-US" dirty="0" smtClean="0"/>
              <a:t>has not common factors with any “likely pattern”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Okay, back to the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495800"/>
          </a:xfrm>
        </p:spPr>
        <p:txBody>
          <a:bodyPr/>
          <a:lstStyle/>
          <a:p>
            <a:r>
              <a:rPr lang="en-US" dirty="0" smtClean="0"/>
              <a:t>If keys aren’t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err="1" smtClean="0"/>
              <a:t>s</a:t>
            </a:r>
            <a:r>
              <a:rPr lang="en-US" dirty="0" smtClean="0"/>
              <a:t>, the client must convert to an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Trade-off: speed and distinct keys hashing to distinct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Very important example: Strings</a:t>
            </a:r>
          </a:p>
          <a:p>
            <a:pPr lvl="1"/>
            <a:r>
              <a:rPr lang="en-US" dirty="0" smtClean="0"/>
              <a:t>Key space K  = s</a:t>
            </a:r>
            <a:r>
              <a:rPr lang="en-US" baseline="-25000" dirty="0" smtClean="0"/>
              <a:t>0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…s</a:t>
            </a:r>
            <a:r>
              <a:rPr lang="en-US" baseline="-25000" dirty="0" smtClean="0"/>
              <a:t>m-1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(where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are chars: 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 [0,52] or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 [0,256] or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 [0,2</a:t>
            </a:r>
            <a:r>
              <a:rPr lang="en-US" baseline="30000" dirty="0" smtClean="0">
                <a:sym typeface="Symbol" pitchFamily="18" charset="2"/>
              </a:rPr>
              <a:t>16</a:t>
            </a:r>
            <a:r>
              <a:rPr lang="en-US" dirty="0" smtClean="0">
                <a:sym typeface="Symbol" pitchFamily="18" charset="2"/>
              </a:rPr>
              <a:t>])</a:t>
            </a:r>
          </a:p>
          <a:p>
            <a:pPr lvl="1"/>
            <a:r>
              <a:rPr lang="en-US" dirty="0" smtClean="0"/>
              <a:t>Some choices: Which avoid collisions best</a:t>
            </a:r>
            <a:r>
              <a:rPr lang="en-US" dirty="0" smtClean="0"/>
              <a:t>?</a:t>
            </a:r>
          </a:p>
          <a:p>
            <a:pPr lvl="1"/>
            <a:endParaRPr lang="en-US" sz="1000" dirty="0" smtClean="0"/>
          </a:p>
          <a:p>
            <a:pPr marL="1009650" lvl="1" indent="-609600">
              <a:buFontTx/>
              <a:buAutoNum type="arabicPeriod"/>
            </a:pPr>
            <a:r>
              <a:rPr lang="en-US" dirty="0" smtClean="0"/>
              <a:t>h(K) = s</a:t>
            </a:r>
            <a:r>
              <a:rPr lang="en-US" baseline="-25000" dirty="0" smtClean="0"/>
              <a:t>0</a:t>
            </a:r>
            <a:r>
              <a:rPr lang="en-US" dirty="0" smtClean="0"/>
              <a:t> % </a:t>
            </a:r>
            <a:r>
              <a:rPr lang="en-US" dirty="0" err="1" smtClean="0"/>
              <a:t>TableSize</a:t>
            </a:r>
            <a:endParaRPr lang="en-US" dirty="0" smtClean="0"/>
          </a:p>
          <a:p>
            <a:pPr marL="609600" indent="-609600">
              <a:buFontTx/>
              <a:buAutoNum type="arabicPeriod" startAt="2"/>
            </a:pPr>
            <a:endParaRPr lang="en-US" dirty="0" smtClean="0"/>
          </a:p>
          <a:p>
            <a:pPr marL="1009650" lvl="1" indent="-609600">
              <a:buFontTx/>
              <a:buAutoNum type="arabicPeriod" startAt="2"/>
            </a:pPr>
            <a:r>
              <a:rPr lang="en-US" dirty="0" smtClean="0"/>
              <a:t>h(K) =                    % </a:t>
            </a:r>
            <a:r>
              <a:rPr lang="en-US" dirty="0" err="1" smtClean="0"/>
              <a:t>TableSize</a:t>
            </a:r>
            <a:endParaRPr lang="en-US" dirty="0" smtClean="0"/>
          </a:p>
          <a:p>
            <a:pPr marL="609600" indent="-609600">
              <a:buFontTx/>
              <a:buAutoNum type="arabicPeriod" startAt="3"/>
            </a:pPr>
            <a:endParaRPr lang="en-US" dirty="0" smtClean="0"/>
          </a:p>
          <a:p>
            <a:pPr marL="609600" indent="-609600">
              <a:buFontTx/>
              <a:buAutoNum type="arabicPeriod" startAt="3"/>
            </a:pPr>
            <a:endParaRPr lang="en-US" dirty="0" smtClean="0"/>
          </a:p>
          <a:p>
            <a:pPr marL="1009650" lvl="1" indent="-609600">
              <a:buFontTx/>
              <a:buAutoNum type="arabicPeriod" startAt="3"/>
            </a:pPr>
            <a:r>
              <a:rPr lang="en-US" dirty="0" smtClean="0"/>
              <a:t>h(K) =                              % </a:t>
            </a:r>
            <a:r>
              <a:rPr lang="en-US" dirty="0" err="1" smtClean="0"/>
              <a:t>TableSize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54287" y="4418013"/>
          <a:ext cx="1331913" cy="915987"/>
        </p:xfrm>
        <a:graphic>
          <a:graphicData uri="http://schemas.openxmlformats.org/presentationml/2006/ole">
            <p:oleObj spid="_x0000_s1027" name="Equation" r:id="rId4" imgW="482400" imgH="45720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514600" y="5486400"/>
          <a:ext cx="1981200" cy="1066800"/>
        </p:xfrm>
        <a:graphic>
          <a:graphicData uri="http://schemas.openxmlformats.org/presentationml/2006/ole">
            <p:oleObj spid="_x0000_s1028" name="Equation" r:id="rId5" imgW="74916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Specializing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might you hash differently if all your strings were web addresses (URLs)?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few rules of thumb / tricks:</a:t>
            </a:r>
          </a:p>
          <a:p>
            <a:pPr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all 32 bits (careful, that includes negative numbers)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different overlapping bits for different parts of the hash </a:t>
            </a:r>
          </a:p>
          <a:p>
            <a:pPr marL="857250" lvl="1" indent="-457200"/>
            <a:r>
              <a:rPr lang="en-US" dirty="0" smtClean="0"/>
              <a:t>This is why  a factor of 37</a:t>
            </a:r>
            <a:r>
              <a:rPr lang="en-US" baseline="30000" dirty="0" smtClean="0"/>
              <a:t>i</a:t>
            </a:r>
            <a:r>
              <a:rPr lang="en-US" dirty="0" smtClean="0"/>
              <a:t> works better than 256</a:t>
            </a:r>
            <a:r>
              <a:rPr lang="en-US" baseline="30000" dirty="0" smtClean="0"/>
              <a:t>i</a:t>
            </a:r>
          </a:p>
          <a:p>
            <a:pPr marL="857250" lvl="1" indent="-457200"/>
            <a:r>
              <a:rPr lang="en-US" dirty="0" smtClean="0"/>
              <a:t>Example: “</a:t>
            </a:r>
            <a:r>
              <a:rPr lang="en-US" dirty="0" err="1" smtClean="0"/>
              <a:t>abcde</a:t>
            </a:r>
            <a:r>
              <a:rPr lang="en-US" dirty="0" smtClean="0"/>
              <a:t>” and “</a:t>
            </a:r>
            <a:r>
              <a:rPr lang="en-US" dirty="0" err="1" smtClean="0"/>
              <a:t>ebcda</a:t>
            </a:r>
            <a:r>
              <a:rPr lang="en-US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endParaRPr lang="en-US" sz="1000" baseline="30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smashing two hashes into one hash, use bitwise-</a:t>
            </a:r>
            <a:r>
              <a:rPr lang="en-US" dirty="0" err="1" smtClean="0"/>
              <a:t>xor</a:t>
            </a:r>
            <a:endParaRPr lang="en-US" dirty="0" smtClean="0"/>
          </a:p>
          <a:p>
            <a:pPr marL="857250" lvl="1" indent="-457200"/>
            <a:r>
              <a:rPr lang="en-US" dirty="0" smtClean="0"/>
              <a:t>bitwise-and produces too many 0 bits</a:t>
            </a:r>
          </a:p>
          <a:p>
            <a:pPr marL="857250" lvl="1" indent="-457200"/>
            <a:r>
              <a:rPr lang="en-US" dirty="0" smtClean="0"/>
              <a:t>bitwise-or produces too many 1 bits</a:t>
            </a:r>
          </a:p>
          <a:p>
            <a:pPr marL="857250" lvl="1" indent="-457200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Rely on expertise of others; consult books and other resources</a:t>
            </a:r>
          </a:p>
          <a:p>
            <a:pPr marL="857250" lvl="1" indent="-457200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keys are known ahead of time, choose a </a:t>
            </a:r>
            <a:r>
              <a:rPr lang="en-US" i="1" dirty="0" smtClean="0"/>
              <a:t>perfect hash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for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Eventually have to split up to the root (the tree will fill)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But can sometimes avoid splitting via </a:t>
            </a:r>
            <a:r>
              <a:rPr lang="en-US" i="1" dirty="0" smtClean="0"/>
              <a:t>adoption</a:t>
            </a:r>
          </a:p>
          <a:p>
            <a:pPr lvl="1"/>
            <a:r>
              <a:rPr lang="en-US" dirty="0" smtClean="0"/>
              <a:t>Change what leaf is correct by changing parent keys</a:t>
            </a:r>
          </a:p>
          <a:p>
            <a:pPr lvl="1"/>
            <a:r>
              <a:rPr lang="en-US" dirty="0" smtClean="0"/>
              <a:t>This idea “in reverse” is necessary in deletion (next)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Line 3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313362" y="5303837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228"/>
          <p:cNvCxnSpPr>
            <a:cxnSpLocks noChangeShapeType="1"/>
            <a:endCxn id="10" idx="0"/>
          </p:cNvCxnSpPr>
          <p:nvPr>
            <p:custDataLst>
              <p:tags r:id="rId2"/>
            </p:custDataLst>
          </p:nvPr>
        </p:nvCxnSpPr>
        <p:spPr bwMode="auto">
          <a:xfrm flipH="1">
            <a:off x="3957637" y="4105275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9" name="AutoShape 229"/>
          <p:cNvCxnSpPr>
            <a:cxnSpLocks noChangeShapeType="1"/>
            <a:endCxn id="13" idx="0"/>
          </p:cNvCxnSpPr>
          <p:nvPr>
            <p:custDataLst>
              <p:tags r:id="rId3"/>
            </p:custDataLst>
          </p:nvPr>
        </p:nvCxnSpPr>
        <p:spPr bwMode="auto">
          <a:xfrm>
            <a:off x="4686300" y="4105275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0" name="Rectangle 2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81412" y="451961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1" name="Rectangle 2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81412" y="5070475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2" name="Rectangle 2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2" y="5621337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13" name="Rectangle 23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25950" y="45196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14" name="Rectangle 2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25950" y="5070475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15" name="Rectangle 2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25950" y="5621337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16" name="Rectangle 2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94162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7" name="Group 23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610100" y="3554412"/>
            <a:ext cx="152400" cy="550863"/>
            <a:chOff x="4272" y="2400"/>
            <a:chExt cx="192" cy="192"/>
          </a:xfrm>
        </p:grpSpPr>
        <p:sp>
          <p:nvSpPr>
            <p:cNvPr id="18" name="Rectangle 23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2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" name="Line 240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41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42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43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44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45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46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7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Rectangle 24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62500" y="3554412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9" name="Group 24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278437" y="3554412"/>
            <a:ext cx="152400" cy="550863"/>
            <a:chOff x="4272" y="2400"/>
            <a:chExt cx="192" cy="192"/>
          </a:xfrm>
        </p:grpSpPr>
        <p:sp>
          <p:nvSpPr>
            <p:cNvPr id="30" name="Rectangle 25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2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2" name="Line 252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5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54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55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5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5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58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59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oup 26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941762" y="3554412"/>
            <a:ext cx="152400" cy="550863"/>
            <a:chOff x="4272" y="2400"/>
            <a:chExt cx="192" cy="192"/>
          </a:xfrm>
        </p:grpSpPr>
        <p:sp>
          <p:nvSpPr>
            <p:cNvPr id="41" name="Rectangle 26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2" name="Group 26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3" name="Line 263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64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65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66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67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68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69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70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51" name="AutoShape 363"/>
          <p:cNvCxnSpPr>
            <a:cxnSpLocks noChangeShapeType="1"/>
            <a:endCxn id="53" idx="0"/>
          </p:cNvCxnSpPr>
          <p:nvPr>
            <p:custDataLst>
              <p:tags r:id="rId15"/>
            </p:custDataLst>
          </p:nvPr>
        </p:nvCxnSpPr>
        <p:spPr bwMode="auto">
          <a:xfrm flipH="1">
            <a:off x="7161212" y="4105275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2" name="AutoShape 364"/>
          <p:cNvCxnSpPr>
            <a:cxnSpLocks noChangeShapeType="1"/>
            <a:endCxn id="56" idx="0"/>
          </p:cNvCxnSpPr>
          <p:nvPr>
            <p:custDataLst>
              <p:tags r:id="rId16"/>
            </p:custDataLst>
          </p:nvPr>
        </p:nvCxnSpPr>
        <p:spPr bwMode="auto">
          <a:xfrm>
            <a:off x="7889875" y="4105275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3" name="Rectangle 36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84987" y="451961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54" name="Rectangle 36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84987" y="5070475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55" name="Rectangle 36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84987" y="5621337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56" name="Rectangle 36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9525" y="45196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30</a:t>
            </a:r>
            <a:endParaRPr lang="en-US" sz="2400" b="1" dirty="0">
              <a:solidFill>
                <a:srgbClr val="339933"/>
              </a:solidFill>
            </a:endParaRPr>
          </a:p>
        </p:txBody>
      </p:sp>
      <p:sp>
        <p:nvSpPr>
          <p:cNvPr id="57" name="Rectangle 36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29525" y="50879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31</a:t>
            </a:r>
            <a:endParaRPr lang="en-US" sz="2400" b="1" dirty="0">
              <a:solidFill>
                <a:srgbClr val="339933"/>
              </a:solidFill>
            </a:endParaRPr>
          </a:p>
        </p:txBody>
      </p:sp>
      <p:sp>
        <p:nvSpPr>
          <p:cNvPr id="58" name="Rectangle 37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29525" y="5621337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59" name="Rectangle 37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97737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60" name="Group 372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813675" y="3554412"/>
            <a:ext cx="152400" cy="550863"/>
            <a:chOff x="4272" y="2400"/>
            <a:chExt cx="192" cy="192"/>
          </a:xfrm>
        </p:grpSpPr>
        <p:sp>
          <p:nvSpPr>
            <p:cNvPr id="61" name="Rectangle 37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62" name="Group 3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63" name="Line 37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76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77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78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79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8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38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382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" name="Rectangle 38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966075" y="3554412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72" name="Group 384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8482012" y="3554412"/>
            <a:ext cx="152400" cy="550863"/>
            <a:chOff x="4272" y="2400"/>
            <a:chExt cx="192" cy="192"/>
          </a:xfrm>
        </p:grpSpPr>
        <p:sp>
          <p:nvSpPr>
            <p:cNvPr id="73" name="Rectangle 38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4" name="Group 3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75" name="Line 387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88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389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390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391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392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393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394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" name="Group 395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145337" y="3554412"/>
            <a:ext cx="152400" cy="550863"/>
            <a:chOff x="4272" y="2400"/>
            <a:chExt cx="192" cy="192"/>
          </a:xfrm>
        </p:grpSpPr>
        <p:sp>
          <p:nvSpPr>
            <p:cNvPr id="84" name="Rectangle 39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85" name="Group 39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86" name="Line 398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9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400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40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402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40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404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405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" name="Text Box 40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78437" y="4846637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Insert(</a:t>
            </a:r>
            <a:r>
              <a:rPr lang="en-US" sz="2400" dirty="0" smtClean="0"/>
              <a:t>31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9" name="Rectangle 2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25950" y="56118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02" name="Rectangle 37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48612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3" name="AutoShap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914400" y="4343400"/>
            <a:ext cx="2057400" cy="914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 smtClean="0"/>
              <a:t>Adoption</a:t>
            </a:r>
            <a:endParaRPr lang="en-US" sz="2000" dirty="0"/>
          </a:p>
        </p:txBody>
      </p:sp>
      <p:sp>
        <p:nvSpPr>
          <p:cNvPr id="104" name="Rectangle 36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58000" y="56213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18</a:t>
            </a:r>
            <a:endParaRPr lang="en-US" sz="2400" b="1" dirty="0">
              <a:solidFill>
                <a:srgbClr val="339933"/>
              </a:solidFill>
            </a:endParaRPr>
          </a:p>
        </p:txBody>
      </p:sp>
      <p:sp>
        <p:nvSpPr>
          <p:cNvPr id="105" name="Rectangle 36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20000" y="56213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32</a:t>
            </a:r>
            <a:endParaRPr lang="en-US" sz="2400" b="1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71" grpId="0" animBg="1"/>
      <p:bldP spid="102" grpId="0" animBg="1"/>
      <p:bldP spid="104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98900" y="1992313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Delete(</a:t>
            </a:r>
            <a:r>
              <a:rPr lang="en-US" sz="2400"/>
              <a:t>32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158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48761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484" name="AutoShape 127"/>
          <p:cNvCxnSpPr>
            <a:cxnSpLocks noChangeShapeType="1"/>
            <a:stCxn id="20720" idx="1"/>
            <a:endCxn id="20486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4956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0485" name="AutoShape 128"/>
          <p:cNvCxnSpPr>
            <a:cxnSpLocks noChangeShapeType="1"/>
            <a:stCxn id="20739" idx="0"/>
            <a:endCxn id="20489" idx="0"/>
          </p:cNvCxnSpPr>
          <p:nvPr>
            <p:custDataLst>
              <p:tags r:id="rId4"/>
            </p:custDataLst>
          </p:nvPr>
        </p:nvCxnSpPr>
        <p:spPr bwMode="auto">
          <a:xfrm>
            <a:off x="1157288" y="34956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486" name="Rectangle 1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9100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0487" name="Rectangle 1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460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0488" name="Rectangle 1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5011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0489" name="Rectangle 1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9100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0490" name="Rectangle 1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460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0491" name="Rectangle 1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5011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0492" name="Rectangle 1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9448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" name="Group 13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944813"/>
            <a:ext cx="152400" cy="550862"/>
            <a:chOff x="4272" y="2400"/>
            <a:chExt cx="192" cy="192"/>
          </a:xfrm>
        </p:grpSpPr>
        <p:sp>
          <p:nvSpPr>
            <p:cNvPr id="20733" name="Rectangle 137"/>
            <p:cNvSpPr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35" name="Line 139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6" name="Line 140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7" name="Line 141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8" name="Line 142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9" name="Line 143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0" name="Line 144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1" name="Line 145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2" name="Line 146"/>
              <p:cNvSpPr>
                <a:spLocks noChangeShapeType="1"/>
              </p:cNvSpPr>
              <p:nvPr>
                <p:custDataLst>
                  <p:tags r:id="rId24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494" name="Rectangle 14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9448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14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944813"/>
            <a:ext cx="152400" cy="550862"/>
            <a:chOff x="4272" y="2400"/>
            <a:chExt cx="192" cy="192"/>
          </a:xfrm>
        </p:grpSpPr>
        <p:sp>
          <p:nvSpPr>
            <p:cNvPr id="20723" name="Rectangle 149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25" name="Line 15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6" name="Line 15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7" name="Line 153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8" name="Line 154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9" name="Line 155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0" name="Line 156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1" name="Line 157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2" name="Line 158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5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944813"/>
            <a:ext cx="152400" cy="550862"/>
            <a:chOff x="4272" y="2400"/>
            <a:chExt cx="192" cy="192"/>
          </a:xfrm>
        </p:grpSpPr>
        <p:sp>
          <p:nvSpPr>
            <p:cNvPr id="20713" name="Rectangle 160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1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15" name="Line 16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6" name="Line 16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7" name="Line 16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8" name="Line 16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9" name="Line 16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0" name="Line 167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1" name="Line 16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2" name="Line 16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0497" name="AutoShape 170"/>
          <p:cNvCxnSpPr>
            <a:cxnSpLocks noChangeShapeType="1"/>
            <a:stCxn id="20690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4956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0498" name="AutoShape 171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49567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499" name="Rectangle 17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9100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0500" name="Rectangle 17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460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0501" name="Rectangle 1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5011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0502" name="Rectangle 17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9448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32</a:t>
            </a:r>
          </a:p>
        </p:txBody>
      </p:sp>
      <p:grpSp>
        <p:nvGrpSpPr>
          <p:cNvPr id="8" name="Group 17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944813"/>
            <a:ext cx="152400" cy="550862"/>
            <a:chOff x="4272" y="2400"/>
            <a:chExt cx="192" cy="192"/>
          </a:xfrm>
        </p:grpSpPr>
        <p:sp>
          <p:nvSpPr>
            <p:cNvPr id="20703" name="Rectangle 177"/>
            <p:cNvSpPr>
              <a:spLocks noChangeArrowheads="1"/>
            </p:cNvSpPr>
            <p:nvPr>
              <p:custDataLst>
                <p:tags r:id="rId20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1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05" name="Line 179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6" name="Line 180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7" name="Line 181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8" name="Line 182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9" name="Line 18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0" name="Line 184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1" name="Line 185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2" name="Line 186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4" name="Rectangle 18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9448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188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944813"/>
            <a:ext cx="152400" cy="550862"/>
            <a:chOff x="4272" y="2400"/>
            <a:chExt cx="192" cy="192"/>
          </a:xfrm>
        </p:grpSpPr>
        <p:sp>
          <p:nvSpPr>
            <p:cNvPr id="20693" name="Rectangle 189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19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95" name="Line 191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6" name="Line 192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7" name="Line 193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8" name="Line 194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9" name="Line 195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0" name="Line 196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1" name="Line 197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2" name="Line 198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9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944813"/>
            <a:ext cx="152400" cy="550862"/>
            <a:chOff x="4272" y="2400"/>
            <a:chExt cx="192" cy="192"/>
          </a:xfrm>
        </p:grpSpPr>
        <p:sp>
          <p:nvSpPr>
            <p:cNvPr id="20683" name="Rectangle 200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2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85" name="Line 20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" name="Line 20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" name="Line 20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8" name="Line 20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9" name="Line 206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0" name="Line 207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1" name="Line 208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2" name="Line 209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7" name="Rectangle 2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9100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20508" name="Rectangle 2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460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0509" name="Rectangle 2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5011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cxnSp>
        <p:nvCxnSpPr>
          <p:cNvPr id="20510" name="AutoShape 213"/>
          <p:cNvCxnSpPr>
            <a:cxnSpLocks noChangeShapeType="1"/>
            <a:stCxn id="20660" idx="1"/>
            <a:endCxn id="20742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5003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0511" name="AutoShape 214"/>
          <p:cNvCxnSpPr>
            <a:cxnSpLocks noChangeShapeType="1"/>
            <a:stCxn id="20679" idx="0"/>
            <a:endCxn id="20712" idx="1"/>
          </p:cNvCxnSpPr>
          <p:nvPr>
            <p:custDataLst>
              <p:tags r:id="rId30"/>
            </p:custDataLst>
          </p:nvPr>
        </p:nvCxnSpPr>
        <p:spPr bwMode="auto">
          <a:xfrm>
            <a:off x="2446338" y="25003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512" name="Rectangle 21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9494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216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949450"/>
            <a:ext cx="152400" cy="550863"/>
            <a:chOff x="4272" y="2400"/>
            <a:chExt cx="192" cy="192"/>
          </a:xfrm>
        </p:grpSpPr>
        <p:sp>
          <p:nvSpPr>
            <p:cNvPr id="20673" name="Rectangle 217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2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75" name="Line 219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6" name="Line 220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7" name="Line 221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8" name="Line 222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9" name="Line 22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0" name="Line 224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1" name="Line 225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2" name="Line 226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14" name="Rectangle 22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9494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228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949450"/>
            <a:ext cx="152400" cy="550863"/>
            <a:chOff x="4272" y="2400"/>
            <a:chExt cx="192" cy="192"/>
          </a:xfrm>
        </p:grpSpPr>
        <p:sp>
          <p:nvSpPr>
            <p:cNvPr id="20663" name="Rectangle 229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23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65" name="Line 231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6" name="Line 232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7" name="Line 233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8" name="Line 234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9" name="Line 235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0" name="Line 236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1" name="Line 237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2" name="Line 238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23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949450"/>
            <a:ext cx="152400" cy="550863"/>
            <a:chOff x="4272" y="2400"/>
            <a:chExt cx="192" cy="192"/>
          </a:xfrm>
        </p:grpSpPr>
        <p:sp>
          <p:nvSpPr>
            <p:cNvPr id="20653" name="Rectangle 240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2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55" name="Line 24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6" name="Line 24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7" name="Line 24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8" name="Line 24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9" name="Line 24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0" name="Line 247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1" name="Line 248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2" name="Line 249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17" name="Rectangle 25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905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0518" name="Rectangle 25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4561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0519" name="Rectangle 25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50069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0520" name="AutoShape 253"/>
          <p:cNvCxnSpPr>
            <a:cxnSpLocks noChangeShapeType="1"/>
            <a:stCxn id="20699" idx="0"/>
            <a:endCxn id="20517" idx="0"/>
          </p:cNvCxnSpPr>
          <p:nvPr>
            <p:custDataLst>
              <p:tags r:id="rId39"/>
            </p:custDataLst>
          </p:nvPr>
        </p:nvCxnSpPr>
        <p:spPr bwMode="auto">
          <a:xfrm>
            <a:off x="3822700" y="34956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1838" name="AutoShape 254"/>
          <p:cNvCxnSpPr>
            <a:cxnSpLocks noChangeShapeType="1"/>
            <a:stCxn id="20630" idx="1"/>
            <a:endCxn id="451840" idx="0"/>
          </p:cNvCxnSpPr>
          <p:nvPr>
            <p:custDataLst>
              <p:tags r:id="rId40"/>
            </p:custDataLst>
          </p:nvPr>
        </p:nvCxnSpPr>
        <p:spPr bwMode="auto">
          <a:xfrm flipH="1">
            <a:off x="5176838" y="349091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1839" name="AutoShape 255"/>
          <p:cNvCxnSpPr>
            <a:cxnSpLocks noChangeShapeType="1"/>
            <a:stCxn id="20649" idx="0"/>
            <a:endCxn id="451843" idx="0"/>
          </p:cNvCxnSpPr>
          <p:nvPr>
            <p:custDataLst>
              <p:tags r:id="rId41"/>
            </p:custDataLst>
          </p:nvPr>
        </p:nvCxnSpPr>
        <p:spPr bwMode="auto">
          <a:xfrm>
            <a:off x="5905500" y="349091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1840" name="Rectangle 25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900613" y="3905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1841" name="Rectangle 25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900613" y="44561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1842" name="Rectangle 25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900613" y="50069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1843" name="Rectangle 25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645150" y="3905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451844" name="Rectangle 26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645150" y="44561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1845" name="Rectangle 26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45150" y="50069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1846" name="Rectangle 26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313363" y="29400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0" name="Group 263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5829300" y="2940050"/>
            <a:ext cx="152400" cy="550863"/>
            <a:chOff x="4272" y="2400"/>
            <a:chExt cx="192" cy="192"/>
          </a:xfrm>
        </p:grpSpPr>
        <p:sp>
          <p:nvSpPr>
            <p:cNvPr id="20643" name="Rectangle 264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45" name="Line 266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Line 267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Line 268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Line 269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Line 270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0" name="Line 271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1" name="Line 272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2" name="Line 273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858" name="Rectangle 27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81700" y="29400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5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6497638" y="2940050"/>
            <a:ext cx="152400" cy="550863"/>
            <a:chOff x="4272" y="2400"/>
            <a:chExt cx="192" cy="192"/>
          </a:xfrm>
        </p:grpSpPr>
        <p:sp>
          <p:nvSpPr>
            <p:cNvPr id="20633" name="Rectangle 276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7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35" name="Line 278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Line 279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Line 280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Line 281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Line 282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0" name="Line 283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Line 284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Line 28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86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160963" y="2940050"/>
            <a:ext cx="152400" cy="550863"/>
            <a:chOff x="4272" y="2400"/>
            <a:chExt cx="192" cy="192"/>
          </a:xfrm>
        </p:grpSpPr>
        <p:sp>
          <p:nvSpPr>
            <p:cNvPr id="20623" name="Rectangle 287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8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25" name="Line 289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6" name="Line 290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Line 291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Line 292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Line 293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Line 294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Line 295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Line 296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51881" name="AutoShape 297"/>
          <p:cNvCxnSpPr>
            <a:cxnSpLocks noChangeShapeType="1"/>
            <a:stCxn id="20600" idx="1"/>
          </p:cNvCxnSpPr>
          <p:nvPr>
            <p:custDataLst>
              <p:tags r:id="rId53"/>
            </p:custDataLst>
          </p:nvPr>
        </p:nvCxnSpPr>
        <p:spPr bwMode="auto">
          <a:xfrm flipH="1">
            <a:off x="7173913" y="349091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1882" name="AutoShape 298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7902575" y="3490913"/>
            <a:ext cx="23813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1883" name="Rectangle 29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72288" y="3905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1884" name="Rectangle 30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72288" y="44561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1885" name="Rectangle 30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872288" y="50069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1886" name="Rectangle 30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310438" y="29400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6" name="Group 303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7826375" y="2940050"/>
            <a:ext cx="152400" cy="550863"/>
            <a:chOff x="4272" y="2400"/>
            <a:chExt cx="192" cy="192"/>
          </a:xfrm>
        </p:grpSpPr>
        <p:sp>
          <p:nvSpPr>
            <p:cNvPr id="20613" name="Rectangle 304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15" name="Line 306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Line 307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Line 30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Line 30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Line 31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0" name="Line 311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Line 312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Line 31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898" name="Rectangle 31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978775" y="29400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5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8494713" y="2940050"/>
            <a:ext cx="152400" cy="550863"/>
            <a:chOff x="4272" y="2400"/>
            <a:chExt cx="192" cy="192"/>
          </a:xfrm>
        </p:grpSpPr>
        <p:sp>
          <p:nvSpPr>
            <p:cNvPr id="20603" name="Rectangle 316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1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05" name="Line 318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Line 319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Line 320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8" name="Line 321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Line 322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Line 323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Line 324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Line 325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26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158038" y="2940050"/>
            <a:ext cx="152400" cy="550863"/>
            <a:chOff x="4272" y="2400"/>
            <a:chExt cx="192" cy="192"/>
          </a:xfrm>
        </p:grpSpPr>
        <p:sp>
          <p:nvSpPr>
            <p:cNvPr id="20593" name="Rectangle 327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2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95" name="Line 329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Line 330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Line 331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Line 332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Line 333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Line 334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Line 335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Line 336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921" name="Rectangle 337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600950" y="3905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1922" name="Rectangle 338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600950" y="44561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1923" name="Rectangle 33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600950" y="50069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1924" name="AutoShape 340"/>
          <p:cNvCxnSpPr>
            <a:cxnSpLocks noChangeShapeType="1"/>
            <a:stCxn id="20570" idx="1"/>
            <a:endCxn id="20652" idx="1"/>
          </p:cNvCxnSpPr>
          <p:nvPr>
            <p:custDataLst>
              <p:tags r:id="rId66"/>
            </p:custDataLst>
          </p:nvPr>
        </p:nvCxnSpPr>
        <p:spPr bwMode="auto">
          <a:xfrm flipH="1">
            <a:off x="5905500" y="2495550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1925" name="AutoShape 341"/>
          <p:cNvCxnSpPr>
            <a:cxnSpLocks noChangeShapeType="1"/>
            <a:stCxn id="20589" idx="0"/>
            <a:endCxn id="20622" idx="1"/>
          </p:cNvCxnSpPr>
          <p:nvPr>
            <p:custDataLst>
              <p:tags r:id="rId67"/>
            </p:custDataLst>
          </p:nvPr>
        </p:nvCxnSpPr>
        <p:spPr bwMode="auto">
          <a:xfrm>
            <a:off x="7194550" y="2495550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1926" name="Rectangle 34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602413" y="1944688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614" name="Group 343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7118350" y="1944688"/>
            <a:ext cx="152400" cy="550862"/>
            <a:chOff x="4272" y="2400"/>
            <a:chExt cx="192" cy="192"/>
          </a:xfrm>
        </p:grpSpPr>
        <p:sp>
          <p:nvSpPr>
            <p:cNvPr id="20583" name="Rectangle 344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0624" name="Group 34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85" name="Line 346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Line 347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Line 348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Line 349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Line 350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Line 351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Line 352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2" name="Line 35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938" name="Rectangle 35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270750" y="1944688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0634" name="Group 355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7786688" y="1944688"/>
            <a:ext cx="152400" cy="550862"/>
            <a:chOff x="4272" y="2400"/>
            <a:chExt cx="192" cy="192"/>
          </a:xfrm>
        </p:grpSpPr>
        <p:sp>
          <p:nvSpPr>
            <p:cNvPr id="20573" name="Rectangle 356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1904" name="Group 3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75" name="Line 358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Line 359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Line 360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Line 361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Line 362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Line 363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Line 364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Line 365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1905" name="Group 366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6450013" y="1944688"/>
            <a:ext cx="152400" cy="550862"/>
            <a:chOff x="4272" y="2400"/>
            <a:chExt cx="192" cy="192"/>
          </a:xfrm>
        </p:grpSpPr>
        <p:sp>
          <p:nvSpPr>
            <p:cNvPr id="20563" name="Rectangle 36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1906" name="Group 36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65" name="Line 369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6" name="Line 370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7" name="Line 371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8" name="Line 372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Line 373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0" name="Line 374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1" name="Line 375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2" name="Line 376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961" name="Rectangle 3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70888" y="3900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1962" name="Rectangle 3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70888" y="44513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1963" name="Rectangle 3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70888" y="50022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1964" name="AutoShape 380"/>
          <p:cNvCxnSpPr>
            <a:cxnSpLocks noChangeShapeType="1"/>
            <a:stCxn id="20609" idx="0"/>
            <a:endCxn id="451961" idx="0"/>
          </p:cNvCxnSpPr>
          <p:nvPr>
            <p:custDataLst>
              <p:tags r:id="rId76"/>
            </p:custDataLst>
          </p:nvPr>
        </p:nvCxnSpPr>
        <p:spPr bwMode="auto">
          <a:xfrm>
            <a:off x="8570913" y="3490913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558" name="Rectangle 381"/>
          <p:cNvSpPr>
            <a:spLocks noGrp="1" noChangeArrowheads="1"/>
          </p:cNvSpPr>
          <p:nvPr>
            <p:ph type="title"/>
            <p:custDataLst>
              <p:tags r:id="rId77"/>
            </p:custDataLst>
          </p:nvPr>
        </p:nvSpPr>
        <p:spPr>
          <a:noFill/>
        </p:spPr>
        <p:txBody>
          <a:bodyPr/>
          <a:lstStyle/>
          <a:p>
            <a:r>
              <a:rPr lang="en-US" smtClean="0"/>
              <a:t>And Now for Deletion…</a:t>
            </a:r>
          </a:p>
        </p:txBody>
      </p:sp>
      <p:sp>
        <p:nvSpPr>
          <p:cNvPr id="20559" name="Text Box 38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952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1" name="Rectangle 211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588250" y="39100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62" name="Rectangle 212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588250" y="4460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64" name="Rectangle 17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7315200" y="2954338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5" name="Date Placeholder 2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266" name="Slide Number Placeholder 26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7" name="Footer Placeholder 26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/>
      <p:bldP spid="451587" grpId="0" animBg="1"/>
      <p:bldP spid="451840" grpId="0" animBg="1"/>
      <p:bldP spid="451841" grpId="0" animBg="1"/>
      <p:bldP spid="451842" grpId="0" animBg="1"/>
      <p:bldP spid="451843" grpId="0" animBg="1"/>
      <p:bldP spid="451844" grpId="0" animBg="1"/>
      <p:bldP spid="451845" grpId="0" animBg="1"/>
      <p:bldP spid="451846" grpId="0" animBg="1"/>
      <p:bldP spid="451858" grpId="0" animBg="1"/>
      <p:bldP spid="451883" grpId="0" animBg="1"/>
      <p:bldP spid="451884" grpId="0" animBg="1"/>
      <p:bldP spid="451885" grpId="0" animBg="1"/>
      <p:bldP spid="451886" grpId="0" animBg="1"/>
      <p:bldP spid="451898" grpId="0" animBg="1"/>
      <p:bldP spid="451921" grpId="0" animBg="1"/>
      <p:bldP spid="451922" grpId="0" animBg="1"/>
      <p:bldP spid="451923" grpId="0" animBg="1"/>
      <p:bldP spid="451926" grpId="0" animBg="1"/>
      <p:bldP spid="451938" grpId="0" animBg="1"/>
      <p:bldP spid="451961" grpId="0" animBg="1"/>
      <p:bldP spid="451962" grpId="0" animBg="1"/>
      <p:bldP spid="451963" grpId="0" animBg="1"/>
      <p:bldP spid="261" grpId="0" animBg="1"/>
      <p:bldP spid="262" grpId="0" animBg="1"/>
      <p:bldP spid="2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98900" y="1731963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Delete(</a:t>
            </a:r>
            <a:r>
              <a:rPr lang="en-US" sz="2400"/>
              <a:t>15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363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08" name="AutoShape 4"/>
          <p:cNvCxnSpPr>
            <a:cxnSpLocks noChangeShapeType="1"/>
            <a:stCxn id="21743" idx="1"/>
            <a:endCxn id="21510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1509" name="AutoShape 5"/>
          <p:cNvCxnSpPr>
            <a:cxnSpLocks noChangeShapeType="1"/>
            <a:stCxn id="21762" idx="0"/>
            <a:endCxn id="21513" idx="0"/>
          </p:cNvCxnSpPr>
          <p:nvPr>
            <p:custDataLst>
              <p:tags r:id="rId4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15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15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151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15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151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1756" name="Rectangle 14"/>
            <p:cNvSpPr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58" name="Line 16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9" name="Line 17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0" name="Line 18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" name="Line 19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" name="Line 20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3" name="Line 21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" name="Line 22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" name="Line 23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18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1746" name="Rectangle 26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48" name="Line 2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9" name="Line 2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0" name="Line 3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1" name="Line 3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" name="Line 3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" name="Line 3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" name="Line 34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" name="Line 35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1736" name="Rectangle 37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38" name="Line 39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9" name="Line 40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0" name="Line 41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1" name="Line 42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2" name="Line 43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3" name="Line 44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4" name="Line 45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5" name="Line 46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1521" name="AutoShape 47"/>
          <p:cNvCxnSpPr>
            <a:cxnSpLocks noChangeShapeType="1"/>
            <a:stCxn id="21713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1522" name="AutoShape 4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23" name="Rectangle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1524" name="Rectangle 5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1525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1526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1726" name="Rectangle 54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28" name="Line 56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9" name="Line 57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0" name="Line 58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1" name="Line 59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2" name="Line 60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3" name="Line 61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4" name="Line 62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5" name="Line 63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28" name="Rectangle 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1716" name="Rectangle 66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18" name="Line 6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9" name="Line 6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0" name="Line 7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1" name="Line 7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2" name="Line 7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3" name="Line 7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4" name="Line 74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5" name="Line 75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1706" name="Rectangle 77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08" name="Line 79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9" name="Line 80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0" name="Line 81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" name="Line 82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" name="Line 83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3" name="Line 8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4" name="Line 8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5" name="Line 8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31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1532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1533" name="Rectangle 8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1534" name="AutoShape 90"/>
          <p:cNvCxnSpPr>
            <a:cxnSpLocks noChangeShapeType="1"/>
            <a:stCxn id="21683" idx="1"/>
            <a:endCxn id="21765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1535" name="AutoShape 91"/>
          <p:cNvCxnSpPr>
            <a:cxnSpLocks noChangeShapeType="1"/>
            <a:stCxn id="21702" idx="0"/>
            <a:endCxn id="21735" idx="1"/>
          </p:cNvCxnSpPr>
          <p:nvPr>
            <p:custDataLst>
              <p:tags r:id="rId30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36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1696" name="Rectangle 94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98" name="Line 96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9" name="Line 97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0" name="Line 98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1" name="Line 99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2" name="Line 100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3" name="Line 101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4" name="Line 102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5" name="Line 103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38" name="Rectangle 10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1686" name="Rectangle 106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88" name="Line 10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9" name="Line 10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0" name="Line 11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1" name="Line 11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2" name="Line 11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3" name="Line 11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4" name="Line 114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5" name="Line 115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1676" name="Rectangle 117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78" name="Line 11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9" name="Line 12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0" name="Line 121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1" name="Line 12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2" name="Line 12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3" name="Line 12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4" name="Line 12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5" name="Line 12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41" name="Rectangle 12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1542" name="Rectangle 1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1543" name="Rectangle 1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1544" name="AutoShape 130"/>
          <p:cNvCxnSpPr>
            <a:cxnSpLocks noChangeShapeType="1"/>
            <a:stCxn id="21722" idx="0"/>
            <a:endCxn id="21541" idx="0"/>
          </p:cNvCxnSpPr>
          <p:nvPr>
            <p:custDataLst>
              <p:tags r:id="rId39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890" name="AutoShape 258"/>
          <p:cNvCxnSpPr>
            <a:cxnSpLocks noChangeShapeType="1"/>
            <a:stCxn id="21653" idx="1"/>
            <a:endCxn id="453892" idx="0"/>
          </p:cNvCxnSpPr>
          <p:nvPr>
            <p:custDataLst>
              <p:tags r:id="rId40"/>
            </p:custDataLst>
          </p:nvPr>
        </p:nvCxnSpPr>
        <p:spPr bwMode="auto">
          <a:xfrm flipH="1">
            <a:off x="51704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891" name="AutoShape 259"/>
          <p:cNvCxnSpPr>
            <a:cxnSpLocks noChangeShapeType="1"/>
            <a:stCxn id="21672" idx="0"/>
            <a:endCxn id="453895" idx="0"/>
          </p:cNvCxnSpPr>
          <p:nvPr>
            <p:custDataLst>
              <p:tags r:id="rId41"/>
            </p:custDataLst>
          </p:nvPr>
        </p:nvCxnSpPr>
        <p:spPr bwMode="auto">
          <a:xfrm>
            <a:off x="58991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892" name="Rectangle 26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8942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3893" name="Rectangle 26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8942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3894" name="Rectangle 26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942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3895" name="Rectangle 26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6388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3896" name="Rectangle 26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6388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897" name="Rectangle 26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388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898" name="Rectangle 26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3070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5822950" y="2716213"/>
            <a:ext cx="152400" cy="550862"/>
            <a:chOff x="4272" y="2400"/>
            <a:chExt cx="192" cy="192"/>
          </a:xfrm>
        </p:grpSpPr>
        <p:sp>
          <p:nvSpPr>
            <p:cNvPr id="21666" name="Rectangle 268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68" name="Line 270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9" name="Line 271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0" name="Line 272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1" name="Line 273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2" name="Line 274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3" name="Line 275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4" name="Line 276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5" name="Line 277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10" name="Rectangle 27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753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6491288" y="2716213"/>
            <a:ext cx="152400" cy="550862"/>
            <a:chOff x="4272" y="2400"/>
            <a:chExt cx="192" cy="192"/>
          </a:xfrm>
        </p:grpSpPr>
        <p:sp>
          <p:nvSpPr>
            <p:cNvPr id="21656" name="Rectangle 280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58" name="Line 282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9" name="Line 283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0" name="Line 284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1" name="Line 285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2" name="Line 286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3" name="Line 287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4" name="Line 288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5" name="Line 28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154613" y="2716213"/>
            <a:ext cx="152400" cy="550862"/>
            <a:chOff x="4272" y="2400"/>
            <a:chExt cx="192" cy="192"/>
          </a:xfrm>
        </p:grpSpPr>
        <p:sp>
          <p:nvSpPr>
            <p:cNvPr id="21646" name="Rectangle 291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48" name="Line 29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9" name="Line 29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0" name="Line 295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1" name="Line 296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2" name="Line 297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3" name="Line 29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4" name="Line 29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5" name="Line 300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53933" name="AutoShape 301"/>
          <p:cNvCxnSpPr>
            <a:cxnSpLocks noChangeShapeType="1"/>
            <a:stCxn id="21623" idx="1"/>
          </p:cNvCxnSpPr>
          <p:nvPr>
            <p:custDataLst>
              <p:tags r:id="rId53"/>
            </p:custDataLst>
          </p:nvPr>
        </p:nvCxnSpPr>
        <p:spPr bwMode="auto">
          <a:xfrm flipH="1">
            <a:off x="71675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934" name="AutoShape 302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78962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935" name="Rectangle 30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659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3936" name="Rectangle 30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659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3937" name="Rectangle 30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8659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938" name="Rectangle 30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304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7820025" y="2716213"/>
            <a:ext cx="152400" cy="550862"/>
            <a:chOff x="4272" y="2400"/>
            <a:chExt cx="192" cy="192"/>
          </a:xfrm>
        </p:grpSpPr>
        <p:sp>
          <p:nvSpPr>
            <p:cNvPr id="21636" name="Rectangle 30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38" name="Line 310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9" name="Line 311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0" name="Line 312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1" name="Line 313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2" name="Line 314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3" name="Line 315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4" name="Line 316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5" name="Line 317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50" name="Rectangle 31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9724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8488363" y="2716213"/>
            <a:ext cx="152400" cy="550862"/>
            <a:chOff x="4272" y="2400"/>
            <a:chExt cx="192" cy="192"/>
          </a:xfrm>
        </p:grpSpPr>
        <p:sp>
          <p:nvSpPr>
            <p:cNvPr id="21626" name="Rectangle 320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28" name="Line 322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" name="Line 323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0" name="Line 324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1" name="Line 325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2" name="Line 326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3" name="Line 327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4" name="Line 328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5" name="Line 329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151688" y="2716213"/>
            <a:ext cx="152400" cy="550862"/>
            <a:chOff x="4272" y="2400"/>
            <a:chExt cx="192" cy="192"/>
          </a:xfrm>
        </p:grpSpPr>
        <p:sp>
          <p:nvSpPr>
            <p:cNvPr id="21616" name="Rectangle 331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18" name="Line 33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9" name="Line 334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0" name="Line 335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1" name="Line 336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2" name="Line 337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3" name="Line 338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4" name="Line 339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5" name="Line 340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73" name="Rectangle 34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594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3974" name="Rectangle 34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594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3975" name="Rectangle 34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594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3976" name="AutoShape 344"/>
          <p:cNvCxnSpPr>
            <a:cxnSpLocks noChangeShapeType="1"/>
            <a:stCxn id="21593" idx="1"/>
            <a:endCxn id="21675" idx="1"/>
          </p:cNvCxnSpPr>
          <p:nvPr>
            <p:custDataLst>
              <p:tags r:id="rId66"/>
            </p:custDataLst>
          </p:nvPr>
        </p:nvCxnSpPr>
        <p:spPr bwMode="auto">
          <a:xfrm flipH="1">
            <a:off x="58991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977" name="AutoShape 345"/>
          <p:cNvCxnSpPr>
            <a:cxnSpLocks noChangeShapeType="1"/>
            <a:stCxn id="21612" idx="0"/>
            <a:endCxn id="21645" idx="1"/>
          </p:cNvCxnSpPr>
          <p:nvPr>
            <p:custDataLst>
              <p:tags r:id="rId67"/>
            </p:custDataLst>
          </p:nvPr>
        </p:nvCxnSpPr>
        <p:spPr bwMode="auto">
          <a:xfrm>
            <a:off x="71882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978" name="Rectangle 34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5960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1504" name="Group 347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7112000" y="1720850"/>
            <a:ext cx="152400" cy="550863"/>
            <a:chOff x="4272" y="2400"/>
            <a:chExt cx="192" cy="192"/>
          </a:xfrm>
        </p:grpSpPr>
        <p:sp>
          <p:nvSpPr>
            <p:cNvPr id="21606" name="Rectangle 34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505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08" name="Line 350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" name="Line 351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" name="Line 352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" name="Line 353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2" name="Line 354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3" name="Line 355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4" name="Line 356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5" name="Line 357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90" name="Rectangle 35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2644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1506" name="Group 359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7780338" y="1720850"/>
            <a:ext cx="152400" cy="550863"/>
            <a:chOff x="4272" y="2400"/>
            <a:chExt cx="192" cy="192"/>
          </a:xfrm>
        </p:grpSpPr>
        <p:sp>
          <p:nvSpPr>
            <p:cNvPr id="21596" name="Rectangle 360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50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598" name="Line 362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9" name="Line 363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0" name="Line 364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1" name="Line 365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2" name="Line 366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3" name="Line 367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4" name="Line 368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5" name="Line 369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17" name="Group 370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6443663" y="1720850"/>
            <a:ext cx="152400" cy="550863"/>
            <a:chOff x="4272" y="2400"/>
            <a:chExt cx="192" cy="192"/>
          </a:xfrm>
        </p:grpSpPr>
        <p:sp>
          <p:nvSpPr>
            <p:cNvPr id="21586" name="Rectangle 371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519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588" name="Line 37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9" name="Line 374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0" name="Line 37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1" name="Line 376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2" name="Line 377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3" name="Line 378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4" name="Line 379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5" name="Line 380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4013" name="Rectangle 381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645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4014" name="Rectangle 382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645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4015" name="Rectangle 383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645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4016" name="AutoShape 384"/>
          <p:cNvCxnSpPr>
            <a:cxnSpLocks noChangeShapeType="1"/>
            <a:stCxn id="21632" idx="0"/>
            <a:endCxn id="454013" idx="0"/>
          </p:cNvCxnSpPr>
          <p:nvPr>
            <p:custDataLst>
              <p:tags r:id="rId76"/>
            </p:custDataLst>
          </p:nvPr>
        </p:nvCxnSpPr>
        <p:spPr bwMode="auto">
          <a:xfrm>
            <a:off x="85645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82" name="Text Box 385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0" name="Text Box 8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572000" y="5562600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What’s wrong?</a:t>
            </a:r>
            <a:endParaRPr lang="en-US" dirty="0"/>
          </a:p>
        </p:txBody>
      </p:sp>
      <p:sp>
        <p:nvSpPr>
          <p:cNvPr id="262" name="Text Box 8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934200" y="55626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Adopt from a neighbor!</a:t>
            </a:r>
            <a:endParaRPr lang="en-US" dirty="0"/>
          </a:p>
        </p:txBody>
      </p:sp>
      <p:sp>
        <p:nvSpPr>
          <p:cNvPr id="263" name="Date Placeholder 2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264" name="Slide Number Placeholder 26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5" name="Footer Placeholder 26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892" grpId="0" animBg="1"/>
      <p:bldP spid="453893" grpId="0" animBg="1"/>
      <p:bldP spid="453894" grpId="0" animBg="1"/>
      <p:bldP spid="453895" grpId="0" animBg="1"/>
      <p:bldP spid="453896" grpId="0" animBg="1"/>
      <p:bldP spid="453897" grpId="0" animBg="1"/>
      <p:bldP spid="453898" grpId="0" animBg="1"/>
      <p:bldP spid="453910" grpId="0" animBg="1"/>
      <p:bldP spid="453935" grpId="0" animBg="1"/>
      <p:bldP spid="453936" grpId="0" animBg="1"/>
      <p:bldP spid="453937" grpId="0" animBg="1"/>
      <p:bldP spid="453938" grpId="0" animBg="1"/>
      <p:bldP spid="453950" grpId="0" animBg="1"/>
      <p:bldP spid="453973" grpId="0" animBg="1"/>
      <p:bldP spid="453974" grpId="0" animBg="1"/>
      <p:bldP spid="453975" grpId="0" animBg="1"/>
      <p:bldP spid="453978" grpId="0" animBg="1"/>
      <p:bldP spid="453990" grpId="0" animBg="1"/>
      <p:bldP spid="454013" grpId="0" animBg="1"/>
      <p:bldP spid="454014" grpId="0" animBg="1"/>
      <p:bldP spid="454015" grpId="0" animBg="1"/>
      <p:bldP spid="260" grpId="0"/>
      <p:bldP spid="2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3890" name="AutoShape 258"/>
          <p:cNvCxnSpPr>
            <a:cxnSpLocks noChangeShapeType="1"/>
            <a:stCxn id="22763" idx="1"/>
            <a:endCxn id="453892" idx="0"/>
          </p:cNvCxnSpPr>
          <p:nvPr>
            <p:custDataLst>
              <p:tags r:id="rId2"/>
            </p:custDataLst>
          </p:nvPr>
        </p:nvCxnSpPr>
        <p:spPr bwMode="auto">
          <a:xfrm flipH="1">
            <a:off x="51704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891" name="AutoShape 259"/>
          <p:cNvCxnSpPr>
            <a:cxnSpLocks noChangeShapeType="1"/>
            <a:stCxn id="22782" idx="0"/>
            <a:endCxn id="453895" idx="0"/>
          </p:cNvCxnSpPr>
          <p:nvPr>
            <p:custDataLst>
              <p:tags r:id="rId3"/>
            </p:custDataLst>
          </p:nvPr>
        </p:nvCxnSpPr>
        <p:spPr bwMode="auto">
          <a:xfrm>
            <a:off x="58991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892" name="Rectangle 2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42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3893" name="Rectangle 2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942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3894" name="Rectangle 2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942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895" name="Rectangle 2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3896" name="Rectangle 2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3897" name="Rectangle 26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898" name="Rectangle 26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070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2" name="Group 26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822950" y="2716213"/>
            <a:ext cx="152400" cy="550862"/>
            <a:chOff x="4272" y="2400"/>
            <a:chExt cx="192" cy="192"/>
          </a:xfrm>
        </p:grpSpPr>
        <p:sp>
          <p:nvSpPr>
            <p:cNvPr id="22776" name="Rectangle 268"/>
            <p:cNvSpPr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78" name="Line 270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9" name="Line 271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0" name="Line 272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1" name="Line 273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2" name="Line 274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3" name="Line 275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4" name="Line 276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5" name="Line 277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10" name="Rectangle 27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753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7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491288" y="2716213"/>
            <a:ext cx="152400" cy="550862"/>
            <a:chOff x="4272" y="2400"/>
            <a:chExt cx="192" cy="192"/>
          </a:xfrm>
        </p:grpSpPr>
        <p:sp>
          <p:nvSpPr>
            <p:cNvPr id="22766" name="Rectangle 280"/>
            <p:cNvSpPr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68" name="Line 282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9" name="Line 283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0" name="Line 284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1" name="Line 285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2" name="Line 286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3" name="Line 287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4" name="Line 288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5" name="Line 289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9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54613" y="2716213"/>
            <a:ext cx="152400" cy="550862"/>
            <a:chOff x="4272" y="2400"/>
            <a:chExt cx="192" cy="192"/>
          </a:xfrm>
        </p:grpSpPr>
        <p:sp>
          <p:nvSpPr>
            <p:cNvPr id="22756" name="Rectangle 291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58" name="Line 29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9" name="Line 294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0" name="Line 295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1" name="Line 296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2" name="Line 297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3" name="Line 298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4" name="Line 299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5" name="Line 300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53933" name="AutoShape 301"/>
          <p:cNvCxnSpPr>
            <a:cxnSpLocks noChangeShapeType="1"/>
            <a:stCxn id="22733" idx="1"/>
          </p:cNvCxnSpPr>
          <p:nvPr>
            <p:custDataLst>
              <p:tags r:id="rId15"/>
            </p:custDataLst>
          </p:nvPr>
        </p:nvCxnSpPr>
        <p:spPr bwMode="auto">
          <a:xfrm flipH="1">
            <a:off x="71675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934" name="AutoShape 302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78962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935" name="Rectangle 30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659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3936" name="Rectangle 30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659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3937" name="Rectangle 30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659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938" name="Rectangle 30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04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307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820025" y="2716213"/>
            <a:ext cx="152400" cy="550862"/>
            <a:chOff x="4272" y="2400"/>
            <a:chExt cx="192" cy="192"/>
          </a:xfrm>
        </p:grpSpPr>
        <p:sp>
          <p:nvSpPr>
            <p:cNvPr id="22746" name="Rectangle 308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48" name="Line 310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9" name="Line 311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0" name="Line 312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1" name="Line 313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2" name="Line 314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3" name="Line 315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4" name="Line 316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5" name="Line 317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50" name="Rectangle 3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724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319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8488363" y="2716213"/>
            <a:ext cx="152400" cy="550862"/>
            <a:chOff x="4272" y="2400"/>
            <a:chExt cx="192" cy="192"/>
          </a:xfrm>
        </p:grpSpPr>
        <p:sp>
          <p:nvSpPr>
            <p:cNvPr id="22736" name="Rectangle 320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38" name="Line 322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9" name="Line 323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0" name="Line 324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1" name="Line 325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2" name="Line 326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3" name="Line 327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4" name="Line 328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5" name="Line 329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33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151688" y="2716213"/>
            <a:ext cx="152400" cy="550862"/>
            <a:chOff x="4272" y="2400"/>
            <a:chExt cx="192" cy="192"/>
          </a:xfrm>
        </p:grpSpPr>
        <p:sp>
          <p:nvSpPr>
            <p:cNvPr id="22726" name="Rectangle 331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28" name="Line 33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9" name="Line 334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0" name="Line 335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1" name="Line 336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2" name="Line 337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3" name="Line 338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4" name="Line 339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5" name="Line 340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73" name="Rectangle 34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94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3974" name="Rectangle 3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594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3975" name="Rectangle 34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94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3976" name="AutoShape 344"/>
          <p:cNvCxnSpPr>
            <a:cxnSpLocks noChangeShapeType="1"/>
            <a:stCxn id="22703" idx="1"/>
            <a:endCxn id="22785" idx="1"/>
          </p:cNvCxnSpPr>
          <p:nvPr>
            <p:custDataLst>
              <p:tags r:id="rId28"/>
            </p:custDataLst>
          </p:nvPr>
        </p:nvCxnSpPr>
        <p:spPr bwMode="auto">
          <a:xfrm flipH="1">
            <a:off x="58991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977" name="AutoShape 345"/>
          <p:cNvCxnSpPr>
            <a:cxnSpLocks noChangeShapeType="1"/>
            <a:stCxn id="22722" idx="0"/>
            <a:endCxn id="22755" idx="1"/>
          </p:cNvCxnSpPr>
          <p:nvPr>
            <p:custDataLst>
              <p:tags r:id="rId29"/>
            </p:custDataLst>
          </p:nvPr>
        </p:nvCxnSpPr>
        <p:spPr bwMode="auto">
          <a:xfrm>
            <a:off x="71882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978" name="Rectangle 34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960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347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12000" y="1720850"/>
            <a:ext cx="152400" cy="550863"/>
            <a:chOff x="4272" y="2400"/>
            <a:chExt cx="192" cy="192"/>
          </a:xfrm>
        </p:grpSpPr>
        <p:sp>
          <p:nvSpPr>
            <p:cNvPr id="22716" name="Rectangle 348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18" name="Line 350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9" name="Line 351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0" name="Line 352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1" name="Line 353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2" name="Line 354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3" name="Line 355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4" name="Line 356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5" name="Line 357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90" name="Rectangle 35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644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359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780338" y="1720850"/>
            <a:ext cx="152400" cy="550863"/>
            <a:chOff x="4272" y="2400"/>
            <a:chExt cx="192" cy="192"/>
          </a:xfrm>
        </p:grpSpPr>
        <p:sp>
          <p:nvSpPr>
            <p:cNvPr id="22706" name="Rectangle 360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08" name="Line 362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9" name="Line 363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0" name="Line 364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1" name="Line 365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2" name="Line 366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3" name="Line 367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4" name="Line 368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5" name="Line 369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370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6443663" y="1720850"/>
            <a:ext cx="152400" cy="550863"/>
            <a:chOff x="4272" y="2400"/>
            <a:chExt cx="192" cy="192"/>
          </a:xfrm>
        </p:grpSpPr>
        <p:sp>
          <p:nvSpPr>
            <p:cNvPr id="22696" name="Rectangle 371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98" name="Line 373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9" name="Line 374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0" name="Line 375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1" name="Line 376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2" name="Line 377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3" name="Line 378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4" name="Line 379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5" name="Line 380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4013" name="Rectangle 38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645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4014" name="Rectangle 38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645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4015" name="Rectangle 38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645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4016" name="AutoShape 384"/>
          <p:cNvCxnSpPr>
            <a:cxnSpLocks noChangeShapeType="1"/>
            <a:stCxn id="22742" idx="0"/>
            <a:endCxn id="454013" idx="0"/>
          </p:cNvCxnSpPr>
          <p:nvPr>
            <p:custDataLst>
              <p:tags r:id="rId38"/>
            </p:custDataLst>
          </p:nvPr>
        </p:nvCxnSpPr>
        <p:spPr bwMode="auto">
          <a:xfrm>
            <a:off x="85645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68" name="Text Box 38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569" name="AutoShape 258"/>
          <p:cNvCxnSpPr>
            <a:cxnSpLocks noChangeShapeType="1"/>
            <a:endCxn id="22571" idx="0"/>
          </p:cNvCxnSpPr>
          <p:nvPr>
            <p:custDataLst>
              <p:tags r:id="rId40"/>
            </p:custDataLst>
          </p:nvPr>
        </p:nvCxnSpPr>
        <p:spPr bwMode="auto">
          <a:xfrm flipH="1">
            <a:off x="5222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570" name="AutoShape 259"/>
          <p:cNvCxnSpPr>
            <a:cxnSpLocks noChangeShapeType="1"/>
            <a:endCxn id="22574" idx="0"/>
          </p:cNvCxnSpPr>
          <p:nvPr>
            <p:custDataLst>
              <p:tags r:id="rId41"/>
            </p:custDataLst>
          </p:nvPr>
        </p:nvCxnSpPr>
        <p:spPr bwMode="auto">
          <a:xfrm>
            <a:off x="12509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71" name="Rectangle 26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460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2572" name="Rectangle 26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460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2573" name="Rectangle 26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60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2574" name="Rectangle 26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990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2575" name="Rectangle 26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90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2576" name="Rectangle 26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990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2577" name="Rectangle 26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88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16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1174750" y="2716213"/>
            <a:ext cx="152400" cy="550862"/>
            <a:chOff x="4272" y="2400"/>
            <a:chExt cx="192" cy="192"/>
          </a:xfrm>
        </p:grpSpPr>
        <p:sp>
          <p:nvSpPr>
            <p:cNvPr id="22686" name="Rectangle 268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88" name="Line 270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9" name="Line 271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0" name="Line 272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1" name="Line 273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2" name="Line 274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3" name="Line 275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4" name="Line 276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5" name="Line 27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79" name="Rectangle 27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3271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1843088" y="2716213"/>
            <a:ext cx="152400" cy="550862"/>
            <a:chOff x="4272" y="2400"/>
            <a:chExt cx="192" cy="192"/>
          </a:xfrm>
        </p:grpSpPr>
        <p:sp>
          <p:nvSpPr>
            <p:cNvPr id="22676" name="Rectangle 280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78" name="Line 28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9" name="Line 28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0" name="Line 28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1" name="Line 28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2" name="Line 28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3" name="Line 28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4" name="Line 28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5" name="Line 28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06413" y="2716213"/>
            <a:ext cx="152400" cy="550862"/>
            <a:chOff x="4272" y="2400"/>
            <a:chExt cx="192" cy="192"/>
          </a:xfrm>
        </p:grpSpPr>
        <p:sp>
          <p:nvSpPr>
            <p:cNvPr id="22666" name="Rectangle 291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68" name="Line 2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9" name="Line 2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0" name="Line 2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1" name="Line 2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2" name="Line 2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3" name="Line 2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4" name="Line 2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5" name="Line 3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2582" name="AutoShape 301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 flipH="1">
            <a:off x="25193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583" name="AutoShape 302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32480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84" name="Rectangle 30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2177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2585" name="Rectangle 30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2177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2586" name="Rectangle 30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2177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2587" name="Rectangle 30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6558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3171825" y="2716213"/>
            <a:ext cx="152400" cy="550862"/>
            <a:chOff x="4272" y="2400"/>
            <a:chExt cx="192" cy="192"/>
          </a:xfrm>
        </p:grpSpPr>
        <p:sp>
          <p:nvSpPr>
            <p:cNvPr id="22656" name="Rectangle 308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58" name="Line 31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9" name="Line 311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0" name="Line 312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1" name="Line 313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2" name="Line 314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3" name="Line 315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4" name="Line 316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5" name="Line 317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89" name="Rectangle 31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3242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3840163" y="2716213"/>
            <a:ext cx="152400" cy="550862"/>
            <a:chOff x="4272" y="2400"/>
            <a:chExt cx="192" cy="192"/>
          </a:xfrm>
        </p:grpSpPr>
        <p:sp>
          <p:nvSpPr>
            <p:cNvPr id="22646" name="Rectangle 320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48" name="Line 32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9" name="Line 32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0" name="Line 32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1" name="Line 32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2" name="Line 326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3" name="Line 327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4" name="Line 328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5" name="Line 329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2503488" y="2716213"/>
            <a:ext cx="152400" cy="550862"/>
            <a:chOff x="4272" y="2400"/>
            <a:chExt cx="192" cy="192"/>
          </a:xfrm>
        </p:grpSpPr>
        <p:sp>
          <p:nvSpPr>
            <p:cNvPr id="22636" name="Rectangle 331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38" name="Line 33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" name="Line 33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" name="Line 33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" name="Line 33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" name="Line 33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" name="Line 33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4" name="Line 33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5" name="Line 34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92" name="Rectangle 34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9464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2593" name="Rectangle 34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464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2594" name="Rectangle 34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464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2595" name="AutoShape 344"/>
          <p:cNvCxnSpPr>
            <a:cxnSpLocks noChangeShapeType="1"/>
          </p:cNvCxnSpPr>
          <p:nvPr>
            <p:custDataLst>
              <p:tags r:id="rId66"/>
            </p:custDataLst>
          </p:nvPr>
        </p:nvCxnSpPr>
        <p:spPr bwMode="auto">
          <a:xfrm flipH="1">
            <a:off x="12509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596" name="AutoShape 345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>
            <a:off x="25400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97" name="Rectangle 34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9478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2528" name="Group 347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2463800" y="1720850"/>
            <a:ext cx="152400" cy="550863"/>
            <a:chOff x="4272" y="2400"/>
            <a:chExt cx="192" cy="192"/>
          </a:xfrm>
        </p:grpSpPr>
        <p:sp>
          <p:nvSpPr>
            <p:cNvPr id="22626" name="Rectangle 348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29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28" name="Line 350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9" name="Line 351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0" name="Line 352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Line 35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Line 35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" name="Line 35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4" name="Line 35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Line 35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99" name="Rectangle 35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6162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531" name="Group 359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3132138" y="1720850"/>
            <a:ext cx="152400" cy="550863"/>
            <a:chOff x="4272" y="2400"/>
            <a:chExt cx="192" cy="192"/>
          </a:xfrm>
        </p:grpSpPr>
        <p:sp>
          <p:nvSpPr>
            <p:cNvPr id="22616" name="Rectangle 36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32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18" name="Line 362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9" name="Line 363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0" name="Line 364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Line 365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Line 366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3" name="Line 367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4" name="Line 368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5" name="Line 369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33" name="Group 370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1795463" y="1720850"/>
            <a:ext cx="152400" cy="550863"/>
            <a:chOff x="4272" y="2400"/>
            <a:chExt cx="192" cy="192"/>
          </a:xfrm>
        </p:grpSpPr>
        <p:sp>
          <p:nvSpPr>
            <p:cNvPr id="22606" name="Rectangle 37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34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08" name="Line 373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Line 37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Line 37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1" name="Line 37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2" name="Line 37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3" name="Line 37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4" name="Line 37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Line 380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02" name="Rectangle 381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7163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2603" name="Rectangle 382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7163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2604" name="Rectangle 383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7163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2605" name="AutoShape 384"/>
          <p:cNvCxnSpPr>
            <a:cxnSpLocks noChangeShapeType="1"/>
            <a:endCxn id="22602" idx="0"/>
          </p:cNvCxnSpPr>
          <p:nvPr>
            <p:custDataLst>
              <p:tags r:id="rId76"/>
            </p:custDataLst>
          </p:nvPr>
        </p:nvCxnSpPr>
        <p:spPr bwMode="auto">
          <a:xfrm>
            <a:off x="39163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8" name="Date Placeholder 2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259" name="Slide Number Placeholder 2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0" name="Footer Placeholder 25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892" grpId="0" animBg="1"/>
      <p:bldP spid="453893" grpId="0" animBg="1"/>
      <p:bldP spid="453894" grpId="0" animBg="1"/>
      <p:bldP spid="453895" grpId="0" animBg="1"/>
      <p:bldP spid="453896" grpId="0" animBg="1"/>
      <p:bldP spid="453897" grpId="0" animBg="1"/>
      <p:bldP spid="453898" grpId="0" animBg="1"/>
      <p:bldP spid="453910" grpId="0" animBg="1"/>
      <p:bldP spid="453935" grpId="0" animBg="1"/>
      <p:bldP spid="453936" grpId="0" animBg="1"/>
      <p:bldP spid="453937" grpId="0" animBg="1"/>
      <p:bldP spid="453938" grpId="0" animBg="1"/>
      <p:bldP spid="453950" grpId="0" animBg="1"/>
      <p:bldP spid="453973" grpId="0" animBg="1"/>
      <p:bldP spid="453974" grpId="0" animBg="1"/>
      <p:bldP spid="453975" grpId="0" animBg="1"/>
      <p:bldP spid="453978" grpId="0" animBg="1"/>
      <p:bldP spid="453990" grpId="0" animBg="1"/>
      <p:bldP spid="454013" grpId="0" animBg="1"/>
      <p:bldP spid="454014" grpId="0" animBg="1"/>
      <p:bldP spid="4540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98900" y="1731963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Delete(</a:t>
            </a:r>
            <a:r>
              <a:rPr lang="en-US" sz="2400"/>
              <a:t>16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568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56" name="AutoShape 4"/>
          <p:cNvCxnSpPr>
            <a:cxnSpLocks noChangeShapeType="1"/>
            <a:stCxn id="23790" idx="1"/>
            <a:endCxn id="23558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3557" name="AutoShape 5"/>
          <p:cNvCxnSpPr>
            <a:cxnSpLocks noChangeShapeType="1"/>
            <a:stCxn id="23809" idx="0"/>
            <a:endCxn id="23561" idx="0"/>
          </p:cNvCxnSpPr>
          <p:nvPr>
            <p:custDataLst>
              <p:tags r:id="rId4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3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356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356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356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3803" name="Rectangle 14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805" name="Line 16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Line 17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Line 18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Line 19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Line 20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Line 21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Line 22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Line 23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66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3793" name="Rectangle 26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95" name="Line 2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Line 2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Line 30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Line 3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Line 3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Line 33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Line 34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Line 35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3783" name="Rectangle 37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85" name="Line 39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6" name="Line 4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7" name="Line 4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8" name="Line 4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9" name="Line 4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0" name="Line 4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1" name="Line 4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Line 4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3569" name="AutoShape 47"/>
          <p:cNvCxnSpPr>
            <a:cxnSpLocks noChangeShapeType="1"/>
            <a:stCxn id="23760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3570" name="AutoShape 4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571" name="Rectangle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3572" name="Rectangle 5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3573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3574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3773" name="Rectangle 54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75" name="Line 56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6" name="Line 57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7" name="Line 58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8" name="Line 59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9" name="Line 60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0" name="Line 61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1" name="Line 62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2" name="Line 6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76" name="Rectangle 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3763" name="Rectangle 66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65" name="Line 68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" name="Line 69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7" name="Line 70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8" name="Line 71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9" name="Line 72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0" name="Line 73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1" name="Line 74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2" name="Line 75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3753" name="Rectangle 77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55" name="Line 7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6" name="Line 8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7" name="Line 8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8" name="Line 8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" name="Line 8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" name="Line 8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" name="Line 8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" name="Line 86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79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3580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3581" name="Rectangle 8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3582" name="AutoShape 90"/>
          <p:cNvCxnSpPr>
            <a:cxnSpLocks noChangeShapeType="1"/>
            <a:stCxn id="23730" idx="1"/>
            <a:endCxn id="23812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3583" name="AutoShape 91"/>
          <p:cNvCxnSpPr>
            <a:cxnSpLocks noChangeShapeType="1"/>
            <a:stCxn id="23749" idx="0"/>
            <a:endCxn id="23782" idx="1"/>
          </p:cNvCxnSpPr>
          <p:nvPr>
            <p:custDataLst>
              <p:tags r:id="rId30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584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3743" name="Rectangle 94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45" name="Line 96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6" name="Line 97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7" name="Line 98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8" name="Line 99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9" name="Line 100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0" name="Line 101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1" name="Line 102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2" name="Line 10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86" name="Rectangle 10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3733" name="Rectangle 106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35" name="Line 108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6" name="Line 109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7" name="Line 110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8" name="Line 111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9" name="Line 112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0" name="Line 113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1" name="Line 114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2" name="Line 115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3723" name="Rectangle 117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25" name="Line 11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6" name="Line 12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7" name="Line 12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8" name="Line 12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9" name="Line 12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0" name="Line 12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1" name="Line 12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2" name="Line 12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89" name="Rectangle 12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3590" name="Rectangle 1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3591" name="Rectangle 1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3592" name="AutoShape 130"/>
          <p:cNvCxnSpPr>
            <a:cxnSpLocks noChangeShapeType="1"/>
            <a:stCxn id="23769" idx="0"/>
            <a:endCxn id="23589" idx="0"/>
          </p:cNvCxnSpPr>
          <p:nvPr>
            <p:custDataLst>
              <p:tags r:id="rId39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5946" name="Rectangle 26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357813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5873750" y="2727325"/>
            <a:ext cx="152400" cy="550863"/>
            <a:chOff x="4272" y="2400"/>
            <a:chExt cx="192" cy="192"/>
          </a:xfrm>
        </p:grpSpPr>
        <p:sp>
          <p:nvSpPr>
            <p:cNvPr id="23713" name="Rectangle 268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15" name="Line 270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6" name="Line 271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7" name="Line 272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8" name="Line 273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9" name="Line 27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0" name="Line 275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1" name="Line 276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2" name="Line 277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5958" name="Rectangle 27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26150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542088" y="2727325"/>
            <a:ext cx="152400" cy="550863"/>
            <a:chOff x="4272" y="2400"/>
            <a:chExt cx="192" cy="192"/>
          </a:xfrm>
        </p:grpSpPr>
        <p:sp>
          <p:nvSpPr>
            <p:cNvPr id="23703" name="Rectangle 280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05" name="Line 282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6" name="Line 283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7" name="Line 284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8" name="Line 285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9" name="Line 286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0" name="Line 287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1" name="Line 288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2" name="Line 289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205413" y="2727325"/>
            <a:ext cx="152400" cy="550863"/>
            <a:chOff x="4272" y="2400"/>
            <a:chExt cx="192" cy="192"/>
          </a:xfrm>
        </p:grpSpPr>
        <p:sp>
          <p:nvSpPr>
            <p:cNvPr id="23693" name="Rectangle 291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95" name="Line 293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6" name="Line 294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7" name="Line 295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8" name="Line 296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9" name="Line 297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0" name="Line 298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1" name="Line 299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2" name="Line 300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55981" name="AutoShape 301"/>
          <p:cNvCxnSpPr>
            <a:cxnSpLocks noChangeShapeType="1"/>
            <a:stCxn id="23670" idx="1"/>
          </p:cNvCxnSpPr>
          <p:nvPr>
            <p:custDataLst>
              <p:tags r:id="rId45"/>
            </p:custDataLst>
          </p:nvPr>
        </p:nvCxnSpPr>
        <p:spPr bwMode="auto">
          <a:xfrm flipH="1">
            <a:off x="7218363" y="327818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5982" name="AutoShape 302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>
            <a:off x="7947025" y="3278188"/>
            <a:ext cx="23813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5983" name="Rectangle 30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916738" y="3692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5984" name="Rectangle 30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916738" y="4243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5985" name="Rectangle 30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916738" y="4794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5986" name="Rectangle 30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354888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7870825" y="2727325"/>
            <a:ext cx="152400" cy="550863"/>
            <a:chOff x="4272" y="2400"/>
            <a:chExt cx="192" cy="192"/>
          </a:xfrm>
        </p:grpSpPr>
        <p:sp>
          <p:nvSpPr>
            <p:cNvPr id="23683" name="Rectangle 308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85" name="Line 310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6" name="Line 311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7" name="Line 312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8" name="Line 313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9" name="Line 314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0" name="Line 315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1" name="Line 316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2" name="Line 317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5998" name="Rectangle 31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023225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8539163" y="2727325"/>
            <a:ext cx="152400" cy="550863"/>
            <a:chOff x="4272" y="2400"/>
            <a:chExt cx="192" cy="192"/>
          </a:xfrm>
        </p:grpSpPr>
        <p:sp>
          <p:nvSpPr>
            <p:cNvPr id="23673" name="Rectangle 320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75" name="Line 322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Line 323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Line 324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Line 325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9" name="Line 326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0" name="Line 327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1" name="Line 328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2" name="Line 329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7202488" y="2727325"/>
            <a:ext cx="152400" cy="550863"/>
            <a:chOff x="4272" y="2400"/>
            <a:chExt cx="192" cy="192"/>
          </a:xfrm>
        </p:grpSpPr>
        <p:sp>
          <p:nvSpPr>
            <p:cNvPr id="23663" name="Rectangle 331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65" name="Line 333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Line 334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Line 335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Line 336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Line 337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Line 338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Line 339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Line 340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6021" name="Rectangle 34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45400" y="3692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6022" name="Rectangle 34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645400" y="4243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6023" name="Rectangle 34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645400" y="4794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6024" name="AutoShape 344"/>
          <p:cNvCxnSpPr>
            <a:cxnSpLocks noChangeShapeType="1"/>
            <a:stCxn id="23640" idx="1"/>
            <a:endCxn id="23722" idx="1"/>
          </p:cNvCxnSpPr>
          <p:nvPr>
            <p:custDataLst>
              <p:tags r:id="rId58"/>
            </p:custDataLst>
          </p:nvPr>
        </p:nvCxnSpPr>
        <p:spPr bwMode="auto">
          <a:xfrm flipH="1">
            <a:off x="5949950" y="2282825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6025" name="AutoShape 345"/>
          <p:cNvCxnSpPr>
            <a:cxnSpLocks noChangeShapeType="1"/>
            <a:stCxn id="23659" idx="0"/>
            <a:endCxn id="23692" idx="1"/>
          </p:cNvCxnSpPr>
          <p:nvPr>
            <p:custDataLst>
              <p:tags r:id="rId59"/>
            </p:custDataLst>
          </p:nvPr>
        </p:nvCxnSpPr>
        <p:spPr bwMode="auto">
          <a:xfrm>
            <a:off x="7239000" y="2282825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6026" name="Rectangle 34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646863" y="17319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3552" name="Group 347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7162800" y="1731963"/>
            <a:ext cx="152400" cy="550862"/>
            <a:chOff x="4272" y="2400"/>
            <a:chExt cx="192" cy="192"/>
          </a:xfrm>
        </p:grpSpPr>
        <p:sp>
          <p:nvSpPr>
            <p:cNvPr id="23653" name="Rectangle 348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553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55" name="Line 350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6" name="Line 351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7" name="Line 352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Line 353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Line 354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Line 355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Line 356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Line 357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6038" name="Rectangle 35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315200" y="17319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3554" name="Group 359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7831138" y="1731963"/>
            <a:ext cx="152400" cy="550862"/>
            <a:chOff x="4272" y="2400"/>
            <a:chExt cx="192" cy="192"/>
          </a:xfrm>
        </p:grpSpPr>
        <p:sp>
          <p:nvSpPr>
            <p:cNvPr id="23643" name="Rectangle 360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555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45" name="Line 362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6" name="Line 363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7" name="Line 364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8" name="Line 365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9" name="Line 366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0" name="Line 367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1" name="Line 368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2" name="Line 369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65" name="Group 370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6494463" y="1731963"/>
            <a:ext cx="152400" cy="550862"/>
            <a:chOff x="4272" y="2400"/>
            <a:chExt cx="192" cy="192"/>
          </a:xfrm>
        </p:grpSpPr>
        <p:sp>
          <p:nvSpPr>
            <p:cNvPr id="23633" name="Rectangle 371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567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35" name="Line 373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6" name="Line 374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7" name="Line 375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8" name="Line 376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9" name="Line 377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0" name="Line 378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1" name="Line 379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2" name="Line 380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6061" name="Rectangle 38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415338" y="3687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6062" name="Rectangle 38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8415338" y="4238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6063" name="Rectangle 38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8415338" y="4789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6064" name="AutoShape 384"/>
          <p:cNvCxnSpPr>
            <a:cxnSpLocks noChangeShapeType="1"/>
            <a:stCxn id="23679" idx="0"/>
            <a:endCxn id="456061" idx="0"/>
          </p:cNvCxnSpPr>
          <p:nvPr>
            <p:custDataLst>
              <p:tags r:id="rId68"/>
            </p:custDataLst>
          </p:nvPr>
        </p:nvCxnSpPr>
        <p:spPr bwMode="auto">
          <a:xfrm>
            <a:off x="8615363" y="3278188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622" name="Text Box 385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2" name="AutoShape 4"/>
          <p:cNvCxnSpPr>
            <a:cxnSpLocks noChangeShapeType="1"/>
            <a:stCxn id="23700" idx="1"/>
            <a:endCxn id="254" idx="0"/>
          </p:cNvCxnSpPr>
          <p:nvPr>
            <p:custDataLst>
              <p:tags r:id="rId70"/>
            </p:custDataLst>
          </p:nvPr>
        </p:nvCxnSpPr>
        <p:spPr bwMode="auto">
          <a:xfrm rot="10800000" flipH="1" flipV="1">
            <a:off x="5281612" y="3278187"/>
            <a:ext cx="23019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53" name="AutoShape 5"/>
          <p:cNvCxnSpPr>
            <a:cxnSpLocks noChangeShapeType="1"/>
            <a:stCxn id="23720" idx="1"/>
            <a:endCxn id="257" idx="0"/>
          </p:cNvCxnSpPr>
          <p:nvPr>
            <p:custDataLst>
              <p:tags r:id="rId71"/>
            </p:custDataLst>
          </p:nvPr>
        </p:nvCxnSpPr>
        <p:spPr bwMode="auto">
          <a:xfrm rot="10800000" flipH="1" flipV="1">
            <a:off x="5949949" y="3278187"/>
            <a:ext cx="99219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4" name="Rectangle 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0292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5" name="Rectangle 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0292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6" name="Rectangle 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0292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57" name="Rectangle 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7737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8" name="Rectangle 1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57737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59" name="Rectangle 1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57737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60" name="Text Box 8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495800" y="55626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Uh-oh, </a:t>
            </a:r>
            <a:r>
              <a:rPr lang="en-US" dirty="0" smtClean="0"/>
              <a:t>neighbors at </a:t>
            </a:r>
            <a:r>
              <a:rPr lang="en-US" dirty="0" smtClean="0"/>
              <a:t>their minimum!</a:t>
            </a:r>
            <a:endParaRPr lang="en-US" dirty="0"/>
          </a:p>
        </p:txBody>
      </p:sp>
      <p:sp>
        <p:nvSpPr>
          <p:cNvPr id="262" name="Date Placeholder 2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263" name="Slide Number Placeholder 26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4" name="Footer Placeholder 26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946" grpId="0" animBg="1"/>
      <p:bldP spid="455958" grpId="0" animBg="1"/>
      <p:bldP spid="455983" grpId="0" animBg="1"/>
      <p:bldP spid="455984" grpId="0" animBg="1"/>
      <p:bldP spid="455985" grpId="0" animBg="1"/>
      <p:bldP spid="455986" grpId="0" animBg="1"/>
      <p:bldP spid="455998" grpId="0" animBg="1"/>
      <p:bldP spid="456021" grpId="0" animBg="1"/>
      <p:bldP spid="456022" grpId="0" animBg="1"/>
      <p:bldP spid="456023" grpId="0" animBg="1"/>
      <p:bldP spid="456026" grpId="0" animBg="1"/>
      <p:bldP spid="456038" grpId="0" animBg="1"/>
      <p:bldP spid="456061" grpId="0" animBg="1"/>
      <p:bldP spid="456062" grpId="0" animBg="1"/>
      <p:bldP spid="45606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7732" name="AutoShape 4"/>
          <p:cNvCxnSpPr>
            <a:cxnSpLocks noChangeShapeType="1"/>
            <a:endCxn id="457734" idx="0"/>
          </p:cNvCxnSpPr>
          <p:nvPr>
            <p:custDataLst>
              <p:tags r:id="rId2"/>
            </p:custDataLst>
          </p:nvPr>
        </p:nvCxnSpPr>
        <p:spPr bwMode="auto">
          <a:xfrm flipH="1">
            <a:off x="51530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77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773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68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773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7740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95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805488" y="2684463"/>
            <a:ext cx="152400" cy="550862"/>
            <a:chOff x="4272" y="2400"/>
            <a:chExt cx="192" cy="192"/>
          </a:xfrm>
        </p:grpSpPr>
        <p:sp>
          <p:nvSpPr>
            <p:cNvPr id="24821" name="Rectangle 14"/>
            <p:cNvSpPr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23" name="Line 16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4" name="Line 17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5" name="Line 18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6" name="Line 19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7" name="Line 20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8" name="Line 21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9" name="Line 22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0" name="Line 23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752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78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473825" y="2684463"/>
            <a:ext cx="152400" cy="550862"/>
            <a:chOff x="4272" y="2400"/>
            <a:chExt cx="192" cy="192"/>
          </a:xfrm>
        </p:grpSpPr>
        <p:sp>
          <p:nvSpPr>
            <p:cNvPr id="24811" name="Rectangle 26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13" name="Line 28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4" name="Line 29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5" name="Line 30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6" name="Line 31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7" name="Line 32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8" name="Line 33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9" name="Line 34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0" name="Line 35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137150" y="2684463"/>
            <a:ext cx="152400" cy="550862"/>
            <a:chOff x="4272" y="2400"/>
            <a:chExt cx="192" cy="192"/>
          </a:xfrm>
        </p:grpSpPr>
        <p:sp>
          <p:nvSpPr>
            <p:cNvPr id="24801" name="Rectangle 37"/>
            <p:cNvSpPr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03" name="Line 39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4" name="Line 40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5" name="Line 41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6" name="Line 42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7" name="Line 43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8" name="Line 44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9" name="Line 45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0" name="Line 46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57775" name="AutoShape 4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>
            <a:off x="71501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7776" name="AutoShape 48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78787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7777" name="Rectangle 4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484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7778" name="Rectangl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484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7779" name="Rectangl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484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7780" name="Rectangle 5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866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802563" y="2684463"/>
            <a:ext cx="152400" cy="550862"/>
            <a:chOff x="4272" y="2400"/>
            <a:chExt cx="192" cy="192"/>
          </a:xfrm>
        </p:grpSpPr>
        <p:sp>
          <p:nvSpPr>
            <p:cNvPr id="24791" name="Rectangle 54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93" name="Line 56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4" name="Line 57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5" name="Line 58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6" name="Line 59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7" name="Line 60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8" name="Line 61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9" name="Line 62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0" name="Line 63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792" name="Rectangle 6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9549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8470900" y="2684463"/>
            <a:ext cx="152400" cy="550862"/>
            <a:chOff x="4272" y="2400"/>
            <a:chExt cx="192" cy="192"/>
          </a:xfrm>
        </p:grpSpPr>
        <p:sp>
          <p:nvSpPr>
            <p:cNvPr id="24781" name="Rectangle 66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83" name="Line 68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" name="Line 69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" name="Line 70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" name="Line 71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7" name="Line 72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8" name="Line 73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9" name="Line 74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0" name="Line 75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134225" y="2684463"/>
            <a:ext cx="152400" cy="550862"/>
            <a:chOff x="4272" y="2400"/>
            <a:chExt cx="192" cy="192"/>
          </a:xfrm>
        </p:grpSpPr>
        <p:sp>
          <p:nvSpPr>
            <p:cNvPr id="24771" name="Rectangle 77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73" name="Line 79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4" name="Line 80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5" name="Line 81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6" name="Line 82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7" name="Line 83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8" name="Line 84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9" name="Line 85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0" name="Line 86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815" name="Rectangle 8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771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7816" name="Rectangle 8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771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7817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5771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7818" name="AutoShape 90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H="1">
            <a:off x="58816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7819" name="AutoShape 91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71707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7820" name="Rectangle 9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786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094538" y="1689100"/>
            <a:ext cx="152400" cy="550863"/>
            <a:chOff x="4272" y="2400"/>
            <a:chExt cx="192" cy="192"/>
          </a:xfrm>
        </p:grpSpPr>
        <p:sp>
          <p:nvSpPr>
            <p:cNvPr id="24761" name="Rectangle 94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63" name="Line 96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4" name="Line 97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5" name="Line 98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6" name="Line 99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7" name="Line 100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8" name="Line 101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9" name="Line 102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0" name="Line 103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832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469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7762875" y="1689100"/>
            <a:ext cx="152400" cy="550863"/>
            <a:chOff x="4272" y="2400"/>
            <a:chExt cx="192" cy="192"/>
          </a:xfrm>
        </p:grpSpPr>
        <p:sp>
          <p:nvSpPr>
            <p:cNvPr id="24751" name="Rectangle 106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53" name="Line 108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4" name="Line 109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5" name="Line 110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6" name="Line 111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7" name="Line 112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8" name="Line 113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9" name="Line 114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0" name="Line 115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426200" y="1689100"/>
            <a:ext cx="152400" cy="550863"/>
            <a:chOff x="4272" y="2400"/>
            <a:chExt cx="192" cy="192"/>
          </a:xfrm>
        </p:grpSpPr>
        <p:sp>
          <p:nvSpPr>
            <p:cNvPr id="24741" name="Rectangle 117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43" name="Line 119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Line 120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Line 121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Line 122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Line 123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Line 124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Line 125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Line 126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855" name="Rectangle 1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470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7856" name="Rectangle 1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3470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7857" name="Rectangle 1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3470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7858" name="AutoShape 130"/>
          <p:cNvCxnSpPr>
            <a:cxnSpLocks noChangeShapeType="1"/>
            <a:endCxn id="457855" idx="0"/>
          </p:cNvCxnSpPr>
          <p:nvPr>
            <p:custDataLst>
              <p:tags r:id="rId34"/>
            </p:custDataLst>
          </p:nvPr>
        </p:nvCxnSpPr>
        <p:spPr bwMode="auto">
          <a:xfrm>
            <a:off x="85471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12" name="Text Box 25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613" name="Rectangle 26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3400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1049338" y="2727325"/>
            <a:ext cx="152400" cy="550863"/>
            <a:chOff x="4272" y="2400"/>
            <a:chExt cx="192" cy="192"/>
          </a:xfrm>
        </p:grpSpPr>
        <p:sp>
          <p:nvSpPr>
            <p:cNvPr id="24731" name="Rectangle 268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33" name="Line 270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Line 271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Line 272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Line 273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Line 274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Line 275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Line 276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Line 277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15" name="Rectangle 27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201738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1717675" y="2727325"/>
            <a:ext cx="152400" cy="550863"/>
            <a:chOff x="4272" y="2400"/>
            <a:chExt cx="192" cy="192"/>
          </a:xfrm>
        </p:grpSpPr>
        <p:sp>
          <p:nvSpPr>
            <p:cNvPr id="24721" name="Rectangle 280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23" name="Line 282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4" name="Line 283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5" name="Line 284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6" name="Line 285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7" name="Line 286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8" name="Line 287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9" name="Line 288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Line 289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381000" y="2727325"/>
            <a:ext cx="152400" cy="550863"/>
            <a:chOff x="4272" y="2400"/>
            <a:chExt cx="192" cy="192"/>
          </a:xfrm>
        </p:grpSpPr>
        <p:sp>
          <p:nvSpPr>
            <p:cNvPr id="24711" name="Rectangle 291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13" name="Line 293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4" name="Line 294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5" name="Line 295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6" name="Line 296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7" name="Line 297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8" name="Line 298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9" name="Line 299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0" name="Line 300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4618" name="AutoShape 301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 flipH="1">
            <a:off x="2393950" y="327818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19" name="AutoShape 302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>
            <a:off x="3122613" y="3278188"/>
            <a:ext cx="23812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20" name="Rectangle 30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092325" y="3692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4621" name="Rectangle 30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092325" y="4243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4622" name="Rectangle 30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092325" y="4794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4623" name="Rectangle 30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30475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046413" y="2727325"/>
            <a:ext cx="152400" cy="550863"/>
            <a:chOff x="4272" y="2400"/>
            <a:chExt cx="192" cy="192"/>
          </a:xfrm>
        </p:grpSpPr>
        <p:sp>
          <p:nvSpPr>
            <p:cNvPr id="24701" name="Rectangle 30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03" name="Line 310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4" name="Line 311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5" name="Line 312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6" name="Line 313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7" name="Line 314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8" name="Line 315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9" name="Line 316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0" name="Line 317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25" name="Rectangle 31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198813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3714750" y="2727325"/>
            <a:ext cx="152400" cy="550863"/>
            <a:chOff x="4272" y="2400"/>
            <a:chExt cx="192" cy="192"/>
          </a:xfrm>
        </p:grpSpPr>
        <p:sp>
          <p:nvSpPr>
            <p:cNvPr id="24691" name="Rectangle 32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93" name="Line 322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4" name="Line 323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5" name="Line 324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6" name="Line 325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7" name="Line 326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8" name="Line 327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9" name="Line 328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0" name="Line 329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2378075" y="2727325"/>
            <a:ext cx="152400" cy="550863"/>
            <a:chOff x="4272" y="2400"/>
            <a:chExt cx="192" cy="192"/>
          </a:xfrm>
        </p:grpSpPr>
        <p:sp>
          <p:nvSpPr>
            <p:cNvPr id="24681" name="Rectangle 33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83" name="Line 333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4" name="Line 334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5" name="Line 335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6" name="Line 336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7" name="Line 337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8" name="Line 338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9" name="Line 339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0" name="Line 340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28" name="Rectangle 34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820988" y="3692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4629" name="Rectangle 34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820988" y="4243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4630" name="Rectangle 34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820988" y="4794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4631" name="AutoShape 344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 flipH="1">
            <a:off x="1125538" y="2282825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32" name="AutoShape 345"/>
          <p:cNvCxnSpPr>
            <a:cxnSpLocks noChangeShapeType="1"/>
          </p:cNvCxnSpPr>
          <p:nvPr>
            <p:custDataLst>
              <p:tags r:id="rId55"/>
            </p:custDataLst>
          </p:nvPr>
        </p:nvCxnSpPr>
        <p:spPr bwMode="auto">
          <a:xfrm>
            <a:off x="2414588" y="2282825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33" name="Rectangle 34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822450" y="17319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457793" name="Group 347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2338388" y="1731963"/>
            <a:ext cx="152400" cy="550862"/>
            <a:chOff x="4272" y="2400"/>
            <a:chExt cx="192" cy="192"/>
          </a:xfrm>
        </p:grpSpPr>
        <p:sp>
          <p:nvSpPr>
            <p:cNvPr id="24671" name="Rectangle 34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7794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73" name="Line 350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4" name="Line 351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5" name="Line 352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6" name="Line 353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7" name="Line 354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8" name="Line 355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9" name="Line 356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0" name="Line 357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35" name="Rectangle 35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490788" y="17319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57795" name="Group 359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3006725" y="1731963"/>
            <a:ext cx="152400" cy="550862"/>
            <a:chOff x="4272" y="2400"/>
            <a:chExt cx="192" cy="192"/>
          </a:xfrm>
        </p:grpSpPr>
        <p:sp>
          <p:nvSpPr>
            <p:cNvPr id="24661" name="Rectangle 360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7796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63" name="Line 362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4" name="Line 363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5" name="Line 364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6" name="Line 365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7" name="Line 366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8" name="Line 367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9" name="Line 368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0" name="Line 369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7797" name="Group 370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1670050" y="1731963"/>
            <a:ext cx="152400" cy="550862"/>
            <a:chOff x="4272" y="2400"/>
            <a:chExt cx="192" cy="192"/>
          </a:xfrm>
        </p:grpSpPr>
        <p:sp>
          <p:nvSpPr>
            <p:cNvPr id="24651" name="Rectangle 371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7798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53" name="Line 37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4" name="Line 37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5" name="Line 37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6" name="Line 37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7" name="Line 37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8" name="Line 37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9" name="Line 37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0" name="Line 380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38" name="Rectangle 381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590925" y="3687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4639" name="Rectangle 382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590925" y="4238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4640" name="Rectangle 38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590925" y="47894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4641" name="AutoShape 384"/>
          <p:cNvCxnSpPr>
            <a:cxnSpLocks noChangeShapeType="1"/>
            <a:endCxn id="24638" idx="0"/>
          </p:cNvCxnSpPr>
          <p:nvPr>
            <p:custDataLst>
              <p:tags r:id="rId64"/>
            </p:custDataLst>
          </p:nvPr>
        </p:nvCxnSpPr>
        <p:spPr bwMode="auto">
          <a:xfrm>
            <a:off x="3790950" y="3278188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42" name="AutoShape 4"/>
          <p:cNvCxnSpPr>
            <a:cxnSpLocks noChangeShapeType="1"/>
            <a:stCxn id="24717" idx="1"/>
            <a:endCxn id="24644" idx="0"/>
          </p:cNvCxnSpPr>
          <p:nvPr>
            <p:custDataLst>
              <p:tags r:id="rId65"/>
            </p:custDataLst>
          </p:nvPr>
        </p:nvCxnSpPr>
        <p:spPr bwMode="auto">
          <a:xfrm rot="10800000" flipV="1">
            <a:off x="427832" y="3278187"/>
            <a:ext cx="105569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43" name="AutoShape 5"/>
          <p:cNvCxnSpPr>
            <a:cxnSpLocks noChangeShapeType="1"/>
            <a:stCxn id="24737" idx="0"/>
            <a:endCxn id="24647" idx="0"/>
          </p:cNvCxnSpPr>
          <p:nvPr>
            <p:custDataLst>
              <p:tags r:id="rId66"/>
            </p:custDataLst>
          </p:nvPr>
        </p:nvCxnSpPr>
        <p:spPr bwMode="auto">
          <a:xfrm>
            <a:off x="1125538" y="3278188"/>
            <a:ext cx="46831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44" name="Rectangle 6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52400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4645" name="Rectangle 7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52400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4646" name="Rectangle 8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52400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4647" name="Rectangle 9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96937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4648" name="Rectangle 10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96937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4649" name="Rectangle 11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96937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379" name="Text Box 8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267200" y="5410200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Move in together and remove leaf – now parent might underflow; it has neighbors</a:t>
            </a:r>
            <a:endParaRPr lang="en-US" dirty="0"/>
          </a:p>
        </p:txBody>
      </p:sp>
      <p:sp>
        <p:nvSpPr>
          <p:cNvPr id="255" name="Date Placeholder 2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256" name="Slide Number Placeholder 2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7" name="Footer Placeholder 25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4" grpId="0" animBg="1"/>
      <p:bldP spid="457735" grpId="0" animBg="1"/>
      <p:bldP spid="457737" grpId="0" animBg="1"/>
      <p:bldP spid="457740" grpId="0" animBg="1"/>
      <p:bldP spid="457752" grpId="0" animBg="1"/>
      <p:bldP spid="457777" grpId="0" animBg="1"/>
      <p:bldP spid="457778" grpId="0" animBg="1"/>
      <p:bldP spid="457779" grpId="0" animBg="1"/>
      <p:bldP spid="457780" grpId="0" animBg="1"/>
      <p:bldP spid="457792" grpId="0" animBg="1"/>
      <p:bldP spid="457815" grpId="0" animBg="1"/>
      <p:bldP spid="457816" grpId="0" animBg="1"/>
      <p:bldP spid="457817" grpId="0" animBg="1"/>
      <p:bldP spid="457820" grpId="0" animBg="1"/>
      <p:bldP spid="457832" grpId="0" animBg="1"/>
      <p:bldP spid="457855" grpId="0" animBg="1"/>
      <p:bldP spid="457856" grpId="0" animBg="1"/>
      <p:bldP spid="457857" grpId="0" animBg="1"/>
      <p:bldP spid="3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39006</TotalTime>
  <Words>3113</Words>
  <Application>Microsoft Office PowerPoint</Application>
  <PresentationFormat>On-screen Show (4:3)</PresentationFormat>
  <Paragraphs>864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dan_design_template</vt:lpstr>
      <vt:lpstr>Equation</vt:lpstr>
      <vt:lpstr>CSE332: Data Abstractions  Lecture 10: More B Trees; Hashing</vt:lpstr>
      <vt:lpstr>B+ Tree Review</vt:lpstr>
      <vt:lpstr>Can do a little better with insert</vt:lpstr>
      <vt:lpstr>Adoption for insert</vt:lpstr>
      <vt:lpstr>And Now for Deletion…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Deletion Algorithm</vt:lpstr>
      <vt:lpstr>Deletion algorithm continued</vt:lpstr>
      <vt:lpstr>Efficiency of delete</vt:lpstr>
      <vt:lpstr> B Trees in Java?</vt:lpstr>
      <vt:lpstr>Naïve approaches</vt:lpstr>
      <vt:lpstr>What that looks like</vt:lpstr>
      <vt:lpstr>The moral</vt:lpstr>
      <vt:lpstr>Possible “fixes”</vt:lpstr>
      <vt:lpstr>Conclusion: Balanced Trees</vt:lpstr>
      <vt:lpstr>Hash Tables</vt:lpstr>
      <vt:lpstr>Hash tables</vt:lpstr>
      <vt:lpstr>Hash functions</vt:lpstr>
      <vt:lpstr>Who hashes what?</vt:lpstr>
      <vt:lpstr>More on roles</vt:lpstr>
      <vt:lpstr>What to hash?</vt:lpstr>
      <vt:lpstr>Hashing integers</vt:lpstr>
      <vt:lpstr>Hashing integers</vt:lpstr>
      <vt:lpstr>Collision-avoidance</vt:lpstr>
      <vt:lpstr>More on prime table size</vt:lpstr>
      <vt:lpstr>Okay, back to the client</vt:lpstr>
      <vt:lpstr>Specializing hash functions</vt:lpstr>
      <vt:lpstr>Combining hash functions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Dan Grossman</cp:lastModifiedBy>
  <cp:revision>1932</cp:revision>
  <dcterms:created xsi:type="dcterms:W3CDTF">2009-03-13T20:43:19Z</dcterms:created>
  <dcterms:modified xsi:type="dcterms:W3CDTF">2010-04-21T18:32:33Z</dcterms:modified>
</cp:coreProperties>
</file>