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tags/tag140.xml" ContentType="application/vnd.openxmlformats-officedocument.presentationml.tags+xml"/>
  <Override PartName="/ppt/tags/tag238.xml" ContentType="application/vnd.openxmlformats-officedocument.presentationml.tags+xml"/>
  <Override PartName="/ppt/tags/tag285.xml" ContentType="application/vnd.openxmlformats-officedocument.presentationml.tags+xml"/>
  <Override PartName="/ppt/tags/tag569.xml" ContentType="application/vnd.openxmlformats-officedocument.presentationml.tags+xml"/>
  <Override PartName="/ppt/tags/tag632.xml" ContentType="application/vnd.openxmlformats-officedocument.presentationml.tags+xml"/>
  <Override PartName="/ppt/tags/tag424.xml" ContentType="application/vnd.openxmlformats-officedocument.presentationml.tags+xml"/>
  <Override PartName="/ppt/tags/tag471.xml" ContentType="application/vnd.openxmlformats-officedocument.presentationml.tags+xml"/>
  <Override PartName="/ppt/tags/tag610.xml" ContentType="application/vnd.openxmlformats-officedocument.presentationml.tags+xml"/>
  <Override PartName="/ppt/slideLayouts/slideLayout2.xml" ContentType="application/vnd.openxmlformats-officedocument.presentationml.slideLayout+xml"/>
  <Override PartName="/ppt/tags/tag216.xml" ContentType="application/vnd.openxmlformats-officedocument.presentationml.tags+xml"/>
  <Override PartName="/ppt/tags/tag263.xml" ContentType="application/vnd.openxmlformats-officedocument.presentationml.tags+xml"/>
  <Override PartName="/ppt/tags/tag402.xml" ContentType="application/vnd.openxmlformats-officedocument.presentationml.tags+xml"/>
  <Override PartName="/ppt/tags/tag547.xml" ContentType="application/vnd.openxmlformats-officedocument.presentationml.tags+xml"/>
  <Override PartName="/ppt/tags/tag594.xml" ContentType="application/vnd.openxmlformats-officedocument.presentationml.tags+xml"/>
  <Default Extension="xml" ContentType="application/xml"/>
  <Override PartName="/ppt/tags/tag38.xml" ContentType="application/vnd.openxmlformats-officedocument.presentationml.tags+xml"/>
  <Override PartName="/ppt/tags/tag85.xml" ContentType="application/vnd.openxmlformats-officedocument.presentationml.tags+xml"/>
  <Override PartName="/ppt/tags/tag241.xml" ContentType="application/vnd.openxmlformats-officedocument.presentationml.tags+xml"/>
  <Override PartName="/ppt/tags/tag339.xml" ContentType="application/vnd.openxmlformats-officedocument.presentationml.tags+xml"/>
  <Override PartName="/ppt/tags/tag386.xml" ContentType="application/vnd.openxmlformats-officedocument.presentationml.tags+xml"/>
  <Override PartName="/ppt/tags/tag525.xml" ContentType="application/vnd.openxmlformats-officedocument.presentationml.tags+xml"/>
  <Override PartName="/ppt/tags/tag572.xml" ContentType="application/vnd.openxmlformats-officedocument.presentationml.tags+xml"/>
  <Override PartName="/ppt/tags/tag16.xml" ContentType="application/vnd.openxmlformats-officedocument.presentationml.tags+xml"/>
  <Override PartName="/ppt/tags/tag63.xml" ContentType="application/vnd.openxmlformats-officedocument.presentationml.tags+xml"/>
  <Override PartName="/ppt/tags/tag178.xml" ContentType="application/vnd.openxmlformats-officedocument.presentationml.tags+xml"/>
  <Override PartName="/ppt/tags/tag317.xml" ContentType="application/vnd.openxmlformats-officedocument.presentationml.tags+xml"/>
  <Override PartName="/ppt/tags/tag364.xml" ContentType="application/vnd.openxmlformats-officedocument.presentationml.tags+xml"/>
  <Override PartName="/ppt/tags/tag109.xml" ContentType="application/vnd.openxmlformats-officedocument.presentationml.tags+xml"/>
  <Override PartName="/ppt/tags/tag156.xml" ContentType="application/vnd.openxmlformats-officedocument.presentationml.tags+xml"/>
  <Override PartName="/ppt/tags/tag487.xml" ContentType="application/vnd.openxmlformats-officedocument.presentationml.tags+xml"/>
  <Override PartName="/ppt/tags/tag503.xml" ContentType="application/vnd.openxmlformats-officedocument.presentationml.tags+xml"/>
  <Override PartName="/ppt/tags/tag550.xml" ContentType="application/vnd.openxmlformats-officedocument.presentationml.tags+xml"/>
  <Override PartName="/ppt/tags/tag648.xml" ContentType="application/vnd.openxmlformats-officedocument.presentationml.tags+xml"/>
  <Override PartName="/ppt/tags/tag41.xml" ContentType="application/vnd.openxmlformats-officedocument.presentationml.tags+xml"/>
  <Override PartName="/ppt/tags/tag279.xml" ContentType="application/vnd.openxmlformats-officedocument.presentationml.tags+xml"/>
  <Override PartName="/ppt/tags/tag342.xml" ContentType="application/vnd.openxmlformats-officedocument.presentationml.tags+xml"/>
  <Override PartName="/ppt/tags/tag626.xml" ContentType="application/vnd.openxmlformats-officedocument.presentationml.tags+xml"/>
  <Override PartName="/ppt/tags/tag673.xml" ContentType="application/vnd.openxmlformats-officedocument.presentationml.tags+xml"/>
  <Override PartName="/ppt/notesSlides/notesSlide7.xml" ContentType="application/vnd.openxmlformats-officedocument.presentationml.notesSlide+xml"/>
  <Override PartName="/ppt/tags/tag134.xml" ContentType="application/vnd.openxmlformats-officedocument.presentationml.tags+xml"/>
  <Override PartName="/ppt/tags/tag181.xml" ContentType="application/vnd.openxmlformats-officedocument.presentationml.tags+xml"/>
  <Override PartName="/ppt/tags/tag320.xml" ContentType="application/vnd.openxmlformats-officedocument.presentationml.tags+xml"/>
  <Override PartName="/ppt/tags/tag418.xml" ContentType="application/vnd.openxmlformats-officedocument.presentationml.tags+xml"/>
  <Override PartName="/ppt/tags/tag465.xml" ContentType="application/vnd.openxmlformats-officedocument.presentationml.tags+xml"/>
  <Override PartName="/ppt/tags/tag112.xml" ContentType="application/vnd.openxmlformats-officedocument.presentationml.tags+xml"/>
  <Override PartName="/ppt/tags/tag257.xml" ContentType="application/vnd.openxmlformats-officedocument.presentationml.tags+xml"/>
  <Override PartName="/ppt/tags/tag588.xml" ContentType="application/vnd.openxmlformats-officedocument.presentationml.tags+xml"/>
  <Override PartName="/ppt/tags/tag604.xml" ContentType="application/vnd.openxmlformats-officedocument.presentationml.tags+xml"/>
  <Override PartName="/ppt/tags/tag651.xml" ContentType="application/vnd.openxmlformats-officedocument.presentationml.tag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79.xml" ContentType="application/vnd.openxmlformats-officedocument.presentationml.tags+xml"/>
  <Override PartName="/ppt/tags/tag443.xml" ContentType="application/vnd.openxmlformats-officedocument.presentationml.tags+xml"/>
  <Override PartName="/ppt/tags/tag490.xml" ContentType="application/vnd.openxmlformats-officedocument.presentationml.tags+xml"/>
  <Override PartName="/ppt/tags/tag235.xml" ContentType="application/vnd.openxmlformats-officedocument.presentationml.tags+xml"/>
  <Override PartName="/ppt/tags/tag282.xml" ContentType="application/vnd.openxmlformats-officedocument.presentationml.tags+xml"/>
  <Override PartName="/ppt/tags/tag421.xml" ContentType="application/vnd.openxmlformats-officedocument.presentationml.tags+xml"/>
  <Override PartName="/ppt/tags/tag519.xml" ContentType="application/vnd.openxmlformats-officedocument.presentationml.tags+xml"/>
  <Override PartName="/ppt/tags/tag566.xml" ContentType="application/vnd.openxmlformats-officedocument.presentationml.tags+xml"/>
  <Override PartName="/ppt/tags/tag57.xml" ContentType="application/vnd.openxmlformats-officedocument.presentationml.tags+xml"/>
  <Override PartName="/ppt/tags/tag213.xml" ContentType="application/vnd.openxmlformats-officedocument.presentationml.tags+xml"/>
  <Override PartName="/ppt/tags/tag260.xml" ContentType="application/vnd.openxmlformats-officedocument.presentationml.tags+xml"/>
  <Override PartName="/ppt/tags/tag358.xml" ContentType="application/vnd.openxmlformats-officedocument.presentationml.tags+xml"/>
  <Override PartName="/ppt/tags/tag544.xml" ContentType="application/vnd.openxmlformats-officedocument.presentationml.tags+xml"/>
  <Override PartName="/ppt/tags/tag591.xml" ContentType="application/vnd.openxmlformats-officedocument.presentationml.tags+xml"/>
  <Override PartName="/ppt/tags/tag35.xml" ContentType="application/vnd.openxmlformats-officedocument.presentationml.tags+xml"/>
  <Override PartName="/ppt/tags/tag82.xml" ContentType="application/vnd.openxmlformats-officedocument.presentationml.tags+xml"/>
  <Override PartName="/ppt/tags/tag197.xml" ContentType="application/vnd.openxmlformats-officedocument.presentationml.tags+xml"/>
  <Override PartName="/ppt/tags/tag336.xml" ContentType="application/vnd.openxmlformats-officedocument.presentationml.tags+xml"/>
  <Override PartName="/ppt/tags/tag383.xml" ContentType="application/vnd.openxmlformats-officedocument.presentationml.tags+xml"/>
  <Override PartName="/ppt/tags/tag667.xml" ContentType="application/vnd.openxmlformats-officedocument.presentationml.tags+xml"/>
  <Override PartName="/ppt/tags/tag128.xml" ContentType="application/vnd.openxmlformats-officedocument.presentationml.tags+xml"/>
  <Override PartName="/ppt/tags/tag175.xml" ContentType="application/vnd.openxmlformats-officedocument.presentationml.tags+xml"/>
  <Override PartName="/ppt/tags/tag459.xml" ContentType="application/vnd.openxmlformats-officedocument.presentationml.tags+xml"/>
  <Override PartName="/ppt/tags/tag522.xml" ContentType="application/vnd.openxmlformats-officedocument.presentationml.tags+xml"/>
  <Override PartName="/ppt/tags/tag13.xml" ContentType="application/vnd.openxmlformats-officedocument.presentationml.tags+xml"/>
  <Override PartName="/ppt/tags/tag60.xml" ContentType="application/vnd.openxmlformats-officedocument.presentationml.tags+xml"/>
  <Override PartName="/ppt/tags/tag298.xml" ContentType="application/vnd.openxmlformats-officedocument.presentationml.tags+xml"/>
  <Override PartName="/ppt/tags/tag314.xml" ContentType="application/vnd.openxmlformats-officedocument.presentationml.tags+xml"/>
  <Override PartName="/ppt/tags/tag361.xml" ContentType="application/vnd.openxmlformats-officedocument.presentationml.tags+xml"/>
  <Override PartName="/ppt/tags/tag500.xml" ContentType="application/vnd.openxmlformats-officedocument.presentationml.tags+xml"/>
  <Override PartName="/ppt/tags/tag645.xml" ContentType="application/vnd.openxmlformats-officedocument.presentationml.tags+xml"/>
  <Override PartName="/ppt/tags/tag106.xml" ContentType="application/vnd.openxmlformats-officedocument.presentationml.tags+xml"/>
  <Override PartName="/ppt/tags/tag153.xml" ContentType="application/vnd.openxmlformats-officedocument.presentationml.tags+xml"/>
  <Override PartName="/ppt/tags/tag437.xml" ContentType="application/vnd.openxmlformats-officedocument.presentationml.tags+xml"/>
  <Override PartName="/ppt/tags/tag484.xml" ContentType="application/vnd.openxmlformats-officedocument.presentationml.tags+xml"/>
  <Override PartName="/ppt/tags/tag623.xml" ContentType="application/vnd.openxmlformats-officedocument.presentationml.tags+xml"/>
  <Override PartName="/ppt/notesSlides/notesSlide4.xml" ContentType="application/vnd.openxmlformats-officedocument.presentationml.notesSlide+xml"/>
  <Override PartName="/ppt/tags/tag670.xml" ContentType="application/vnd.openxmlformats-officedocument.presentationml.tags+xml"/>
  <Override PartName="/ppt/tags/tag131.xml" ContentType="application/vnd.openxmlformats-officedocument.presentationml.tags+xml"/>
  <Override PartName="/ppt/tags/tag229.xml" ContentType="application/vnd.openxmlformats-officedocument.presentationml.tags+xml"/>
  <Override PartName="/ppt/tags/tag276.xml" ContentType="application/vnd.openxmlformats-officedocument.presentationml.tags+xml"/>
  <Override PartName="/ppt/tags/tag415.xml" ContentType="application/vnd.openxmlformats-officedocument.presentationml.tags+xml"/>
  <Override PartName="/ppt/tags/tag462.xml" ContentType="application/vnd.openxmlformats-officedocument.presentationml.tags+xml"/>
  <Override PartName="/ppt/tags/tag98.xml" ContentType="application/vnd.openxmlformats-officedocument.presentationml.tags+xml"/>
  <Override PartName="/ppt/tags/tag207.xml" ContentType="application/vnd.openxmlformats-officedocument.presentationml.tags+xml"/>
  <Override PartName="/ppt/tags/tag254.xml" ContentType="application/vnd.openxmlformats-officedocument.presentationml.tags+xml"/>
  <Override PartName="/ppt/tags/tag399.xml" ContentType="application/vnd.openxmlformats-officedocument.presentationml.tags+xml"/>
  <Override PartName="/ppt/tags/tag601.xml" ContentType="application/vnd.openxmlformats-officedocument.presentationml.tags+xml"/>
  <Override PartName="/ppt/tags/tag2.xml" ContentType="application/vnd.openxmlformats-officedocument.presentationml.tags+xml"/>
  <Override PartName="/ppt/tags/tag440.xml" ContentType="application/vnd.openxmlformats-officedocument.presentationml.tags+xml"/>
  <Override PartName="/ppt/tags/tag538.xml" ContentType="application/vnd.openxmlformats-officedocument.presentationml.tags+xml"/>
  <Override PartName="/ppt/tags/tag585.xml" ContentType="application/vnd.openxmlformats-officedocument.presentationml.tags+xml"/>
  <Override PartName="/ppt/tags/tag29.xml" ContentType="application/vnd.openxmlformats-officedocument.presentationml.tags+xml"/>
  <Override PartName="/ppt/tags/tag76.xml" ContentType="application/vnd.openxmlformats-officedocument.presentationml.tags+xml"/>
  <Override PartName="/ppt/tags/tag232.xml" ContentType="application/vnd.openxmlformats-officedocument.presentationml.tags+xml"/>
  <Override PartName="/ppt/tags/tag377.xml" ContentType="application/vnd.openxmlformats-officedocument.presentationml.tags+xml"/>
  <Override PartName="/ppt/tags/tag516.xml" ContentType="application/vnd.openxmlformats-officedocument.presentationml.tags+xml"/>
  <Override PartName="/ppt/tags/tag563.xml" ContentType="application/vnd.openxmlformats-officedocument.presentationml.tags+xml"/>
  <Override PartName="/ppt/tags/tag54.xml" ContentType="application/vnd.openxmlformats-officedocument.presentationml.tags+xml"/>
  <Override PartName="/ppt/tags/tag169.xml" ContentType="application/vnd.openxmlformats-officedocument.presentationml.tags+xml"/>
  <Override PartName="/ppt/tags/tag210.xml" ContentType="application/vnd.openxmlformats-officedocument.presentationml.tags+xml"/>
  <Override PartName="/ppt/tags/tag308.xml" ContentType="application/vnd.openxmlformats-officedocument.presentationml.tags+xml"/>
  <Override PartName="/ppt/tags/tag355.xml" ContentType="application/vnd.openxmlformats-officedocument.presentationml.tags+xml"/>
  <Override PartName="/ppt/tags/tag639.xml" ContentType="application/vnd.openxmlformats-officedocument.presentationml.tags+xml"/>
  <Override PartName="/ppt/tags/tag147.xml" ContentType="application/vnd.openxmlformats-officedocument.presentationml.tags+xml"/>
  <Override PartName="/ppt/tags/tag194.xml" ContentType="application/vnd.openxmlformats-officedocument.presentationml.tags+xml"/>
  <Override PartName="/ppt/tags/tag478.xml" ContentType="application/vnd.openxmlformats-officedocument.presentationml.tags+xml"/>
  <Override PartName="/ppt/tags/tag541.xml" ContentType="application/vnd.openxmlformats-officedocument.presentationml.tags+xml"/>
  <Override PartName="/ppt/tags/tag32.xml" ContentType="application/vnd.openxmlformats-officedocument.presentationml.tags+xml"/>
  <Override PartName="/ppt/tags/tag333.xml" ContentType="application/vnd.openxmlformats-officedocument.presentationml.tags+xml"/>
  <Override PartName="/ppt/tags/tag380.xml" ContentType="application/vnd.openxmlformats-officedocument.presentationml.tags+xml"/>
  <Override PartName="/ppt/tags/tag617.xml" ContentType="application/vnd.openxmlformats-officedocument.presentationml.tags+xml"/>
  <Override PartName="/ppt/tags/tag664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125.xml" ContentType="application/vnd.openxmlformats-officedocument.presentationml.tags+xml"/>
  <Override PartName="/ppt/tags/tag172.xml" ContentType="application/vnd.openxmlformats-officedocument.presentationml.tags+xml"/>
  <Override PartName="/ppt/tags/tag311.xml" ContentType="application/vnd.openxmlformats-officedocument.presentationml.tags+xml"/>
  <Override PartName="/ppt/tags/tag409.xml" ContentType="application/vnd.openxmlformats-officedocument.presentationml.tags+xml"/>
  <Override PartName="/ppt/tags/tag456.xml" ContentType="application/vnd.openxmlformats-officedocument.presentationml.tags+xml"/>
  <Override PartName="/ppt/tags/tag642.xml" ContentType="application/vnd.openxmlformats-officedocument.presentationml.tags+xml"/>
  <Override PartName="/ppt/notesSlides/notesSlide1.xml" ContentType="application/vnd.openxmlformats-officedocument.presentationml.notesSlide+xml"/>
  <Override PartName="/ppt/tags/tag103.xml" ContentType="application/vnd.openxmlformats-officedocument.presentationml.tags+xml"/>
  <Override PartName="/ppt/tags/tag150.xml" ContentType="application/vnd.openxmlformats-officedocument.presentationml.tags+xml"/>
  <Override PartName="/ppt/tags/tag248.xml" ContentType="application/vnd.openxmlformats-officedocument.presentationml.tags+xml"/>
  <Override PartName="/ppt/tags/tag295.xml" ContentType="application/vnd.openxmlformats-officedocument.presentationml.tags+xml"/>
  <Override PartName="/ppt/tags/tag434.xml" ContentType="application/vnd.openxmlformats-officedocument.presentationml.tags+xml"/>
  <Override PartName="/ppt/tags/tag481.xml" ContentType="application/vnd.openxmlformats-officedocument.presentationml.tags+xml"/>
  <Override PartName="/ppt/tags/tag579.xml" ContentType="application/vnd.openxmlformats-officedocument.presentationml.tags+xml"/>
  <Override PartName="/ppt/tags/tag226.xml" ContentType="application/vnd.openxmlformats-officedocument.presentationml.tags+xml"/>
  <Override PartName="/ppt/tags/tag273.xml" ContentType="application/vnd.openxmlformats-officedocument.presentationml.tags+xml"/>
  <Override PartName="/ppt/tags/tag620.xml" ContentType="application/vnd.openxmlformats-officedocument.presentationml.tags+xml"/>
  <Override PartName="/ppt/tags/tag412.xml" ContentType="application/vnd.openxmlformats-officedocument.presentationml.tags+xml"/>
  <Override PartName="/ppt/tags/tag557.xml" ContentType="application/vnd.openxmlformats-officedocument.presentationml.tags+xml"/>
  <Override PartName="/ppt/tags/tag48.xml" ContentType="application/vnd.openxmlformats-officedocument.presentationml.tags+xml"/>
  <Override PartName="/ppt/tags/tag95.xml" ContentType="application/vnd.openxmlformats-officedocument.presentationml.tags+xml"/>
  <Override PartName="/ppt/tags/tag188.xml" ContentType="application/vnd.openxmlformats-officedocument.presentationml.tags+xml"/>
  <Override PartName="/ppt/tags/tag204.xml" ContentType="application/vnd.openxmlformats-officedocument.presentationml.tags+xml"/>
  <Override PartName="/ppt/tags/tag251.xml" ContentType="application/vnd.openxmlformats-officedocument.presentationml.tags+xml"/>
  <Override PartName="/ppt/tags/tag349.xml" ContentType="application/vnd.openxmlformats-officedocument.presentationml.tags+xml"/>
  <Override PartName="/ppt/tags/tag396.xml" ContentType="application/vnd.openxmlformats-officedocument.presentationml.tags+xml"/>
  <Override PartName="/ppt/tags/tag535.xml" ContentType="application/vnd.openxmlformats-officedocument.presentationml.tags+xml"/>
  <Override PartName="/ppt/tags/tag582.xml" ContentType="application/vnd.openxmlformats-officedocument.presentationml.tags+xml"/>
  <Override PartName="/ppt/tags/tag26.xml" ContentType="application/vnd.openxmlformats-officedocument.presentationml.tags+xml"/>
  <Override PartName="/ppt/tags/tag73.xml" ContentType="application/vnd.openxmlformats-officedocument.presentationml.tags+xml"/>
  <Override PartName="/ppt/tags/tag327.xml" ContentType="application/vnd.openxmlformats-officedocument.presentationml.tags+xml"/>
  <Override PartName="/ppt/tags/tag374.xml" ContentType="application/vnd.openxmlformats-officedocument.presentationml.tags+xml"/>
  <Override PartName="/ppt/tags/tag658.xml" ContentType="application/vnd.openxmlformats-officedocument.presentationml.tags+xml"/>
  <Override PartName="/ppt/tags/tag119.xml" ContentType="application/vnd.openxmlformats-officedocument.presentationml.tags+xml"/>
  <Override PartName="/ppt/tags/tag166.xml" ContentType="application/vnd.openxmlformats-officedocument.presentationml.tags+xml"/>
  <Override PartName="/ppt/tags/tag497.xml" ContentType="application/vnd.openxmlformats-officedocument.presentationml.tags+xml"/>
  <Override PartName="/ppt/tags/tag513.xml" ContentType="application/vnd.openxmlformats-officedocument.presentationml.tags+xml"/>
  <Override PartName="/ppt/tags/tag560.xml" ContentType="application/vnd.openxmlformats-officedocument.presentationml.tags+xml"/>
  <Override PartName="/ppt/tags/tag51.xml" ContentType="application/vnd.openxmlformats-officedocument.presentationml.tags+xml"/>
  <Override PartName="/ppt/tags/tag289.xml" ContentType="application/vnd.openxmlformats-officedocument.presentationml.tags+xml"/>
  <Override PartName="/ppt/tags/tag305.xml" ContentType="application/vnd.openxmlformats-officedocument.presentationml.tags+xml"/>
  <Override PartName="/ppt/tags/tag352.xml" ContentType="application/vnd.openxmlformats-officedocument.presentationml.tags+xml"/>
  <Override PartName="/ppt/tags/tag636.xml" ContentType="application/vnd.openxmlformats-officedocument.presentationml.tags+xml"/>
  <Override PartName="/ppt/tags/tag144.xml" ContentType="application/vnd.openxmlformats-officedocument.presentationml.tags+xml"/>
  <Override PartName="/ppt/tags/tag191.xml" ContentType="application/vnd.openxmlformats-officedocument.presentationml.tags+xml"/>
  <Override PartName="/ppt/tags/tag330.xml" ContentType="application/vnd.openxmlformats-officedocument.presentationml.tags+xml"/>
  <Override PartName="/ppt/tags/tag428.xml" ContentType="application/vnd.openxmlformats-officedocument.presentationml.tags+xml"/>
  <Override PartName="/ppt/tags/tag475.xml" ContentType="application/vnd.openxmlformats-officedocument.presentationml.tags+xml"/>
  <Override PartName="/ppt/tags/tag614.xml" ContentType="application/vnd.openxmlformats-officedocument.presentationml.tags+xml"/>
  <Override PartName="/ppt/tags/tag661.xml" ContentType="application/vnd.openxmlformats-officedocument.presentationml.tags+xml"/>
  <Override PartName="/ppt/tags/tag122.xml" ContentType="application/vnd.openxmlformats-officedocument.presentationml.tags+xml"/>
  <Override PartName="/ppt/tags/tag267.xml" ContentType="application/vnd.openxmlformats-officedocument.presentationml.tags+xml"/>
  <Override PartName="/ppt/tags/tag406.xml" ContentType="application/vnd.openxmlformats-officedocument.presentationml.tags+xml"/>
  <Override PartName="/ppt/tags/tag453.xml" ContentType="application/vnd.openxmlformats-officedocument.presentationml.tags+xml"/>
  <Override PartName="/ppt/tags/tag598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tags/tag89.xml" ContentType="application/vnd.openxmlformats-officedocument.presentationml.tags+xml"/>
  <Override PartName="/ppt/tags/tag245.xml" ContentType="application/vnd.openxmlformats-officedocument.presentationml.tags+xml"/>
  <Override PartName="/ppt/tags/tag292.xml" ContentType="application/vnd.openxmlformats-officedocument.presentationml.tags+xml"/>
  <Override PartName="/ppt/tags/tag529.xml" ContentType="application/vnd.openxmlformats-officedocument.presentationml.tags+xml"/>
  <Override PartName="/ppt/tags/tag576.xml" ContentType="application/vnd.openxmlformats-officedocument.presentationml.tags+xml"/>
  <Override PartName="/ppt/tags/tag100.xml" ContentType="application/vnd.openxmlformats-officedocument.presentationml.tags+xml"/>
  <Override PartName="/ppt/tags/tag368.xml" ContentType="application/vnd.openxmlformats-officedocument.presentationml.tags+xml"/>
  <Override PartName="/ppt/tags/tag431.xml" ContentType="application/vnd.openxmlformats-officedocument.presentationml.tags+xml"/>
  <Override PartName="/ppt/tags/tag67.xml" ContentType="application/vnd.openxmlformats-officedocument.presentationml.tags+xml"/>
  <Override PartName="/ppt/tags/tag223.xml" ContentType="application/vnd.openxmlformats-officedocument.presentationml.tags+xml"/>
  <Override PartName="/ppt/tags/tag270.xml" ContentType="application/vnd.openxmlformats-officedocument.presentationml.tags+xml"/>
  <Override PartName="/ppt/tags/tag507.xml" ContentType="application/vnd.openxmlformats-officedocument.presentationml.tags+xml"/>
  <Override PartName="/ppt/tags/tag554.xml" ContentType="application/vnd.openxmlformats-officedocument.presentationml.tags+xml"/>
  <Override PartName="/ppt/slides/slide10.xml" ContentType="application/vnd.openxmlformats-officedocument.presentationml.slide+xml"/>
  <Override PartName="/ppt/tags/tag45.xml" ContentType="application/vnd.openxmlformats-officedocument.presentationml.tags+xml"/>
  <Override PartName="/ppt/tags/tag92.xml" ContentType="application/vnd.openxmlformats-officedocument.presentationml.tags+xml"/>
  <Override PartName="/ppt/tags/tag201.xml" ContentType="application/vnd.openxmlformats-officedocument.presentationml.tags+xml"/>
  <Override PartName="/ppt/tags/tag346.xml" ContentType="application/vnd.openxmlformats-officedocument.presentationml.tags+xml"/>
  <Override PartName="/ppt/tags/tag393.xml" ContentType="application/vnd.openxmlformats-officedocument.presentationml.tags+xml"/>
  <Override PartName="/ppt/tags/tag532.xml" ContentType="application/vnd.openxmlformats-officedocument.presentationml.tags+xml"/>
  <Override PartName="/ppt/tags/tag677.xml" ContentType="application/vnd.openxmlformats-officedocument.presentationml.tags+xml"/>
  <Override PartName="/ppt/tags/tag138.xml" ContentType="application/vnd.openxmlformats-officedocument.presentationml.tags+xml"/>
  <Override PartName="/ppt/tags/tag185.xml" ContentType="application/vnd.openxmlformats-officedocument.presentationml.tags+xml"/>
  <Override PartName="/ppt/tags/tag324.xml" ContentType="application/vnd.openxmlformats-officedocument.presentationml.tags+xml"/>
  <Override PartName="/ppt/tags/tag371.xml" ContentType="application/vnd.openxmlformats-officedocument.presentationml.tags+xml"/>
  <Override PartName="/ppt/tags/tag469.xml" ContentType="application/vnd.openxmlformats-officedocument.presentationml.tags+xml"/>
  <Override PartName="/ppt/tags/tag23.xml" ContentType="application/vnd.openxmlformats-officedocument.presentationml.tags+xml"/>
  <Override PartName="/ppt/tags/tag70.xml" ContentType="application/vnd.openxmlformats-officedocument.presentationml.tags+xml"/>
  <Override PartName="/ppt/tags/tag116.xml" ContentType="application/vnd.openxmlformats-officedocument.presentationml.tags+xml"/>
  <Override PartName="/ppt/tags/tag163.xml" ContentType="application/vnd.openxmlformats-officedocument.presentationml.tags+xml"/>
  <Override PartName="/ppt/tags/tag510.xml" ContentType="application/vnd.openxmlformats-officedocument.presentationml.tags+xml"/>
  <Override PartName="/ppt/tags/tag608.xml" ContentType="application/vnd.openxmlformats-officedocument.presentationml.tags+xml"/>
  <Override PartName="/ppt/tags/tag655.xml" ContentType="application/vnd.openxmlformats-officedocument.presentationml.tags+xml"/>
  <Override PartName="/ppt/tags/tag9.xml" ContentType="application/vnd.openxmlformats-officedocument.presentationml.tags+xml"/>
  <Override PartName="/ppt/tags/tag302.xml" ContentType="application/vnd.openxmlformats-officedocument.presentationml.tags+xml"/>
  <Override PartName="/ppt/tags/tag447.xml" ContentType="application/vnd.openxmlformats-officedocument.presentationml.tags+xml"/>
  <Override PartName="/ppt/tags/tag494.xml" ContentType="application/vnd.openxmlformats-officedocument.presentationml.tags+xml"/>
  <Override PartName="/ppt/tags/tag633.xml" ContentType="application/vnd.openxmlformats-officedocument.presentationml.tags+xml"/>
  <Override PartName="/ppt/tags/tag141.xml" ContentType="application/vnd.openxmlformats-officedocument.presentationml.tags+xml"/>
  <Override PartName="/ppt/tags/tag239.xml" ContentType="application/vnd.openxmlformats-officedocument.presentationml.tags+xml"/>
  <Override PartName="/ppt/tags/tag286.xml" ContentType="application/vnd.openxmlformats-officedocument.presentationml.tags+xml"/>
  <Override PartName="/ppt/tags/tag425.xml" ContentType="application/vnd.openxmlformats-officedocument.presentationml.tags+xml"/>
  <Override PartName="/ppt/tags/tag472.xml" ContentType="application/vnd.openxmlformats-officedocument.presentationml.tags+xml"/>
  <Default Extension="bin" ContentType="application/vnd.openxmlformats-officedocument.oleObject"/>
  <Override PartName="/ppt/tags/tag217.xml" ContentType="application/vnd.openxmlformats-officedocument.presentationml.tags+xml"/>
  <Override PartName="/ppt/tags/tag264.xml" ContentType="application/vnd.openxmlformats-officedocument.presentationml.tags+xml"/>
  <Override PartName="/ppt/tags/tag548.xml" ContentType="application/vnd.openxmlformats-officedocument.presentationml.tags+xml"/>
  <Override PartName="/ppt/tags/tag595.xml" ContentType="application/vnd.openxmlformats-officedocument.presentationml.tags+xml"/>
  <Override PartName="/ppt/tags/tag611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9.xml" ContentType="application/vnd.openxmlformats-officedocument.presentationml.tags+xml"/>
  <Override PartName="/ppt/tags/tag86.xml" ContentType="application/vnd.openxmlformats-officedocument.presentationml.tags+xml"/>
  <Override PartName="/ppt/tags/tag387.xml" ContentType="application/vnd.openxmlformats-officedocument.presentationml.tags+xml"/>
  <Override PartName="/ppt/tags/tag403.xml" ContentType="application/vnd.openxmlformats-officedocument.presentationml.tags+xml"/>
  <Override PartName="/ppt/tags/tag450.xml" ContentType="application/vnd.openxmlformats-officedocument.presentationml.tags+xml"/>
  <Override PartName="/ppt/tags/tag179.xml" ContentType="application/vnd.openxmlformats-officedocument.presentationml.tags+xml"/>
  <Override PartName="/ppt/tags/tag242.xml" ContentType="application/vnd.openxmlformats-officedocument.presentationml.tags+xml"/>
  <Override PartName="/ppt/tags/tag526.xml" ContentType="application/vnd.openxmlformats-officedocument.presentationml.tags+xml"/>
  <Override PartName="/ppt/tags/tag573.xml" ContentType="application/vnd.openxmlformats-officedocument.presentationml.tags+xml"/>
  <Override PartName="/ppt/tags/tag17.xml" ContentType="application/vnd.openxmlformats-officedocument.presentationml.tags+xml"/>
  <Override PartName="/ppt/tags/tag64.xml" ContentType="application/vnd.openxmlformats-officedocument.presentationml.tags+xml"/>
  <Override PartName="/ppt/tags/tag220.xml" ContentType="application/vnd.openxmlformats-officedocument.presentationml.tags+xml"/>
  <Override PartName="/ppt/tags/tag318.xml" ContentType="application/vnd.openxmlformats-officedocument.presentationml.tags+xml"/>
  <Override PartName="/ppt/tags/tag365.xml" ContentType="application/vnd.openxmlformats-officedocument.presentationml.tags+xml"/>
  <Override PartName="/ppt/tags/tag504.xml" ContentType="application/vnd.openxmlformats-officedocument.presentationml.tags+xml"/>
  <Override PartName="/ppt/tags/tag551.xml" ContentType="application/vnd.openxmlformats-officedocument.presentationml.tags+xml"/>
  <Override PartName="/ppt/tags/tag649.xml" ContentType="application/vnd.openxmlformats-officedocument.presentationml.tags+xml"/>
  <Override PartName="/ppt/tags/tag157.xml" ContentType="application/vnd.openxmlformats-officedocument.presentationml.tags+xml"/>
  <Override PartName="/ppt/tags/tag343.xml" ContentType="application/vnd.openxmlformats-officedocument.presentationml.tags+xml"/>
  <Override PartName="/ppt/tags/tag390.xml" ContentType="application/vnd.openxmlformats-officedocument.presentationml.tags+xml"/>
  <Override PartName="/ppt/tags/tag488.xml" ContentType="application/vnd.openxmlformats-officedocument.presentationml.tags+xml"/>
  <Override PartName="/ppt/notesSlides/notesSlide8.xml" ContentType="application/vnd.openxmlformats-officedocument.presentationml.notesSlide+xml"/>
  <Default Extension="gif" ContentType="image/gif"/>
  <Override PartName="/ppt/tags/tag42.xml" ContentType="application/vnd.openxmlformats-officedocument.presentationml.tags+xml"/>
  <Override PartName="/ppt/tags/tag135.xml" ContentType="application/vnd.openxmlformats-officedocument.presentationml.tags+xml"/>
  <Override PartName="/ppt/tags/tag182.xml" ContentType="application/vnd.openxmlformats-officedocument.presentationml.tags+xml"/>
  <Override PartName="/ppt/tags/tag627.xml" ContentType="application/vnd.openxmlformats-officedocument.presentationml.tags+xml"/>
  <Override PartName="/ppt/tags/tag674.xml" ContentType="application/vnd.openxmlformats-officedocument.presentationml.tags+xml"/>
  <Override PartName="/ppt/tags/tag20.xml" ContentType="application/vnd.openxmlformats-officedocument.presentationml.tags+xml"/>
  <Override PartName="/ppt/tags/tag321.xml" ContentType="application/vnd.openxmlformats-officedocument.presentationml.tags+xml"/>
  <Override PartName="/ppt/tags/tag419.xml" ContentType="application/vnd.openxmlformats-officedocument.presentationml.tags+xml"/>
  <Override PartName="/ppt/tags/tag466.xml" ContentType="application/vnd.openxmlformats-officedocument.presentationml.tags+xml"/>
  <Override PartName="/ppt/tags/tag605.xml" ContentType="application/vnd.openxmlformats-officedocument.presentationml.tags+xml"/>
  <Override PartName="/ppt/tags/tag652.xml" ContentType="application/vnd.openxmlformats-officedocument.presentationml.tags+xml"/>
  <Override PartName="/ppt/tags/tag6.xml" ContentType="application/vnd.openxmlformats-officedocument.presentationml.tags+xml"/>
  <Override PartName="/ppt/tags/tag113.xml" ContentType="application/vnd.openxmlformats-officedocument.presentationml.tags+xml"/>
  <Override PartName="/ppt/tags/tag160.xml" ContentType="application/vnd.openxmlformats-officedocument.presentationml.tags+xml"/>
  <Override PartName="/ppt/tags/tag258.xml" ContentType="application/vnd.openxmlformats-officedocument.presentationml.tags+xml"/>
  <Override PartName="/ppt/tags/tag444.xml" ContentType="application/vnd.openxmlformats-officedocument.presentationml.tags+xml"/>
  <Override PartName="/ppt/tags/tag491.xml" ContentType="application/vnd.openxmlformats-officedocument.presentationml.tags+xml"/>
  <Override PartName="/ppt/tags/tag589.xml" ContentType="application/vnd.openxmlformats-officedocument.presentationml.tags+xml"/>
  <Override PartName="/ppt/tags/tag236.xml" ContentType="application/vnd.openxmlformats-officedocument.presentationml.tags+xml"/>
  <Override PartName="/ppt/tags/tag283.xml" ContentType="application/vnd.openxmlformats-officedocument.presentationml.tags+xml"/>
  <Override PartName="/ppt/tags/tag567.xml" ContentType="application/vnd.openxmlformats-officedocument.presentationml.tags+xml"/>
  <Override PartName="/ppt/tags/tag630.xml" ContentType="application/vnd.openxmlformats-officedocument.presentationml.tags+xml"/>
  <Override PartName="/ppt/tags/tag58.xml" ContentType="application/vnd.openxmlformats-officedocument.presentationml.tags+xml"/>
  <Override PartName="/ppt/tags/tag359.xml" ContentType="application/vnd.openxmlformats-officedocument.presentationml.tags+xml"/>
  <Override PartName="/ppt/tags/tag422.xml" ContentType="application/vnd.openxmlformats-officedocument.presentationml.tags+xml"/>
  <Override PartName="/ppt/tags/tag198.xml" ContentType="application/vnd.openxmlformats-officedocument.presentationml.tags+xml"/>
  <Override PartName="/ppt/tags/tag214.xml" ContentType="application/vnd.openxmlformats-officedocument.presentationml.tags+xml"/>
  <Override PartName="/ppt/tags/tag261.xml" ContentType="application/vnd.openxmlformats-officedocument.presentationml.tags+xml"/>
  <Override PartName="/ppt/tags/tag400.xml" ContentType="application/vnd.openxmlformats-officedocument.presentationml.tags+xml"/>
  <Override PartName="/ppt/tags/tag545.xml" ContentType="application/vnd.openxmlformats-officedocument.presentationml.tags+xml"/>
  <Override PartName="/ppt/tags/tag592.xml" ContentType="application/vnd.openxmlformats-officedocument.presentationml.tags+xml"/>
  <Override PartName="/ppt/tags/tag36.xml" ContentType="application/vnd.openxmlformats-officedocument.presentationml.tags+xml"/>
  <Override PartName="/ppt/tags/tag83.xml" ContentType="application/vnd.openxmlformats-officedocument.presentationml.tags+xml"/>
  <Override PartName="/ppt/tags/tag337.xml" ContentType="application/vnd.openxmlformats-officedocument.presentationml.tags+xml"/>
  <Override PartName="/ppt/tags/tag384.xml" ContentType="application/vnd.openxmlformats-officedocument.presentationml.tags+xml"/>
  <Override PartName="/ppt/tags/tag523.xml" ContentType="application/vnd.openxmlformats-officedocument.presentationml.tags+xml"/>
  <Override PartName="/ppt/tags/tag570.xml" ContentType="application/vnd.openxmlformats-officedocument.presentationml.tags+xml"/>
  <Override PartName="/ppt/tags/tag668.xml" ContentType="application/vnd.openxmlformats-officedocument.presentationml.tags+xml"/>
  <Override PartName="/ppt/tags/tag14.xml" ContentType="application/vnd.openxmlformats-officedocument.presentationml.tags+xml"/>
  <Override PartName="/ppt/tags/tag61.xml" ContentType="application/vnd.openxmlformats-officedocument.presentationml.tags+xml"/>
  <Override PartName="/ppt/tags/tag129.xml" ContentType="application/vnd.openxmlformats-officedocument.presentationml.tags+xml"/>
  <Override PartName="/ppt/tags/tag176.xml" ContentType="application/vnd.openxmlformats-officedocument.presentationml.tags+xml"/>
  <Override PartName="/ppt/tags/tag315.xml" ContentType="application/vnd.openxmlformats-officedocument.presentationml.tags+xml"/>
  <Override PartName="/ppt/tags/tag362.xml" ContentType="application/vnd.openxmlformats-officedocument.presentationml.tags+xml"/>
  <Override PartName="/ppt/tags/tag646.xml" ContentType="application/vnd.openxmlformats-officedocument.presentationml.tags+xml"/>
  <Override PartName="/ppt/tags/tag107.xml" ContentType="application/vnd.openxmlformats-officedocument.presentationml.tags+xml"/>
  <Override PartName="/ppt/tags/tag154.xml" ContentType="application/vnd.openxmlformats-officedocument.presentationml.tags+xml"/>
  <Override PartName="/ppt/tags/tag299.xml" ContentType="application/vnd.openxmlformats-officedocument.presentationml.tags+xml"/>
  <Override PartName="/ppt/tags/tag438.xml" ContentType="application/vnd.openxmlformats-officedocument.presentationml.tags+xml"/>
  <Override PartName="/ppt/tags/tag485.xml" ContentType="application/vnd.openxmlformats-officedocument.presentationml.tags+xml"/>
  <Override PartName="/ppt/tags/tag501.xml" ContentType="application/vnd.openxmlformats-officedocument.presentationml.tags+xml"/>
  <Override PartName="/ppt/tags/tag277.xml" ContentType="application/vnd.openxmlformats-officedocument.presentationml.tags+xml"/>
  <Override PartName="/ppt/tags/tag340.xml" ContentType="application/vnd.openxmlformats-officedocument.presentationml.tags+xml"/>
  <Override PartName="/ppt/tags/tag624.xml" ContentType="application/vnd.openxmlformats-officedocument.presentationml.tags+xml"/>
  <Override PartName="/ppt/notesSlides/notesSlide5.xml" ContentType="application/vnd.openxmlformats-officedocument.presentationml.notesSlide+xml"/>
  <Override PartName="/ppt/tags/tag671.xml" ContentType="application/vnd.openxmlformats-officedocument.presentationml.tags+xml"/>
  <Override PartName="/ppt/tags/tag132.xml" ContentType="application/vnd.openxmlformats-officedocument.presentationml.tags+xml"/>
  <Override PartName="/ppt/tags/tag416.xml" ContentType="application/vnd.openxmlformats-officedocument.presentationml.tags+xml"/>
  <Override PartName="/ppt/tags/tag463.xml" ContentType="application/vnd.openxmlformats-officedocument.presentationml.tags+xml"/>
  <Override PartName="/ppt/tags/tag99.xml" ContentType="application/vnd.openxmlformats-officedocument.presentationml.tags+xml"/>
  <Override PartName="/ppt/tags/tag110.xml" ContentType="application/vnd.openxmlformats-officedocument.presentationml.tags+xml"/>
  <Override PartName="/ppt/tags/tag208.xml" ContentType="application/vnd.openxmlformats-officedocument.presentationml.tags+xml"/>
  <Override PartName="/ppt/tags/tag255.xml" ContentType="application/vnd.openxmlformats-officedocument.presentationml.tags+xml"/>
  <Override PartName="/ppt/tags/tag539.xml" ContentType="application/vnd.openxmlformats-officedocument.presentationml.tags+xml"/>
  <Override PartName="/ppt/tags/tag586.xml" ContentType="application/vnd.openxmlformats-officedocument.presentationml.tags+xml"/>
  <Override PartName="/ppt/tags/tag602.xml" ContentType="application/vnd.openxmlformats-officedocument.presentationml.tags+xml"/>
  <Default Extension="jpeg" ContentType="image/jpeg"/>
  <Override PartName="/ppt/tags/tag3.xml" ContentType="application/vnd.openxmlformats-officedocument.presentationml.tags+xml"/>
  <Override PartName="/ppt/tags/tag77.xml" ContentType="application/vnd.openxmlformats-officedocument.presentationml.tags+xml"/>
  <Override PartName="/ppt/tags/tag88.xml" ContentType="application/vnd.openxmlformats-officedocument.presentationml.tags+xml"/>
  <Override PartName="/ppt/tags/tag233.xml" ContentType="application/vnd.openxmlformats-officedocument.presentationml.tags+xml"/>
  <Override PartName="/ppt/tags/tag244.xml" ContentType="application/vnd.openxmlformats-officedocument.presentationml.tags+xml"/>
  <Override PartName="/ppt/tags/tag280.xml" ContentType="application/vnd.openxmlformats-officedocument.presentationml.tags+xml"/>
  <Override PartName="/ppt/tags/tag291.xml" ContentType="application/vnd.openxmlformats-officedocument.presentationml.tags+xml"/>
  <Override PartName="/ppt/tags/tag378.xml" ContentType="application/vnd.openxmlformats-officedocument.presentationml.tags+xml"/>
  <Override PartName="/ppt/tags/tag430.xml" ContentType="application/vnd.openxmlformats-officedocument.presentationml.tags+xml"/>
  <Override PartName="/ppt/tags/tag441.xml" ContentType="application/vnd.openxmlformats-officedocument.presentationml.tags+xml"/>
  <Override PartName="/ppt/tags/tag528.xml" ContentType="application/vnd.openxmlformats-officedocument.presentationml.tags+xml"/>
  <Override PartName="/ppt/tags/tag575.xml" ContentType="application/vnd.openxmlformats-officedocument.presentationml.tags+xml"/>
  <Override PartName="/ppt/tags/tag19.xml" ContentType="application/vnd.openxmlformats-officedocument.presentationml.tags+xml"/>
  <Override PartName="/ppt/tags/tag66.xml" ContentType="application/vnd.openxmlformats-officedocument.presentationml.tags+xml"/>
  <Override PartName="/ppt/tags/tag222.xml" ContentType="application/vnd.openxmlformats-officedocument.presentationml.tags+xml"/>
  <Override PartName="/ppt/tags/tag367.xml" ContentType="application/vnd.openxmlformats-officedocument.presentationml.tags+xml"/>
  <Override PartName="/ppt/tags/tag506.xml" ContentType="application/vnd.openxmlformats-officedocument.presentationml.tags+xml"/>
  <Override PartName="/ppt/tags/tag517.xml" ContentType="application/vnd.openxmlformats-officedocument.presentationml.tags+xml"/>
  <Override PartName="/ppt/tags/tag553.xml" ContentType="application/vnd.openxmlformats-officedocument.presentationml.tags+xml"/>
  <Override PartName="/ppt/tags/tag564.xml" ContentType="application/vnd.openxmlformats-officedocument.presentationml.tags+xml"/>
  <Override PartName="/ppt/tags/tag55.xml" ContentType="application/vnd.openxmlformats-officedocument.presentationml.tags+xml"/>
  <Override PartName="/ppt/tags/tag159.xml" ContentType="application/vnd.openxmlformats-officedocument.presentationml.tags+xml"/>
  <Override PartName="/ppt/tags/tag211.xml" ContentType="application/vnd.openxmlformats-officedocument.presentationml.tags+xml"/>
  <Override PartName="/ppt/tags/tag309.xml" ContentType="application/vnd.openxmlformats-officedocument.presentationml.tags+xml"/>
  <Override PartName="/ppt/tags/tag345.xml" ContentType="application/vnd.openxmlformats-officedocument.presentationml.tags+xml"/>
  <Override PartName="/ppt/tags/tag356.xml" ContentType="application/vnd.openxmlformats-officedocument.presentationml.tags+xml"/>
  <Override PartName="/ppt/tags/tag392.xml" ContentType="application/vnd.openxmlformats-officedocument.presentationml.tags+xml"/>
  <Override PartName="/ppt/tags/tag542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80.xml" ContentType="application/vnd.openxmlformats-officedocument.presentationml.tags+xml"/>
  <Override PartName="/ppt/tags/tag91.xml" ContentType="application/vnd.openxmlformats-officedocument.presentationml.tags+xml"/>
  <Override PartName="/ppt/tags/tag137.xml" ContentType="application/vnd.openxmlformats-officedocument.presentationml.tags+xml"/>
  <Override PartName="/ppt/tags/tag148.xml" ContentType="application/vnd.openxmlformats-officedocument.presentationml.tags+xml"/>
  <Override PartName="/ppt/tags/tag184.xml" ContentType="application/vnd.openxmlformats-officedocument.presentationml.tags+xml"/>
  <Override PartName="/ppt/tags/tag195.xml" ContentType="application/vnd.openxmlformats-officedocument.presentationml.tags+xml"/>
  <Override PartName="/ppt/tags/tag200.xml" ContentType="application/vnd.openxmlformats-officedocument.presentationml.tags+xml"/>
  <Override PartName="/ppt/tags/tag334.xml" ContentType="application/vnd.openxmlformats-officedocument.presentationml.tags+xml"/>
  <Override PartName="/ppt/tags/tag381.xml" ContentType="application/vnd.openxmlformats-officedocument.presentationml.tags+xml"/>
  <Override PartName="/ppt/tags/tag479.xml" ContentType="application/vnd.openxmlformats-officedocument.presentationml.tags+xml"/>
  <Override PartName="/ppt/tags/tag531.xml" ContentType="application/vnd.openxmlformats-officedocument.presentationml.tags+xml"/>
  <Override PartName="/ppt/tags/tag618.xml" ContentType="application/vnd.openxmlformats-officedocument.presentationml.tags+xml"/>
  <Override PartName="/ppt/tags/tag629.xml" ContentType="application/vnd.openxmlformats-officedocument.presentationml.tags+xml"/>
  <Override PartName="/ppt/tags/tag665.xml" ContentType="application/vnd.openxmlformats-officedocument.presentationml.tags+xml"/>
  <Override PartName="/ppt/tags/tag676.xml" ContentType="application/vnd.openxmlformats-officedocument.presentationml.tags+xml"/>
  <Override PartName="/ppt/tags/tag22.xml" ContentType="application/vnd.openxmlformats-officedocument.presentationml.tags+xml"/>
  <Override PartName="/ppt/tags/tag126.xml" ContentType="application/vnd.openxmlformats-officedocument.presentationml.tags+xml"/>
  <Override PartName="/ppt/tags/tag173.xml" ContentType="application/vnd.openxmlformats-officedocument.presentationml.tags+xml"/>
  <Override PartName="/ppt/tags/tag323.xml" ContentType="application/vnd.openxmlformats-officedocument.presentationml.tags+xml"/>
  <Override PartName="/ppt/tags/tag370.xml" ContentType="application/vnd.openxmlformats-officedocument.presentationml.tags+xml"/>
  <Override PartName="/ppt/tags/tag457.xml" ContentType="application/vnd.openxmlformats-officedocument.presentationml.tags+xml"/>
  <Override PartName="/ppt/tags/tag468.xml" ContentType="application/vnd.openxmlformats-officedocument.presentationml.tags+xml"/>
  <Override PartName="/ppt/tags/tag520.xml" ContentType="application/vnd.openxmlformats-officedocument.presentationml.tags+xml"/>
  <Override PartName="/ppt/tags/tag607.xml" ContentType="application/vnd.openxmlformats-officedocument.presentationml.tags+xml"/>
  <Override PartName="/ppt/tags/tag654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115.xml" ContentType="application/vnd.openxmlformats-officedocument.presentationml.tags+xml"/>
  <Override PartName="/ppt/tags/tag162.xml" ContentType="application/vnd.openxmlformats-officedocument.presentationml.tags+xml"/>
  <Override PartName="/ppt/tags/tag249.xml" ContentType="application/vnd.openxmlformats-officedocument.presentationml.tags+xml"/>
  <Override PartName="/ppt/tags/tag296.xml" ContentType="application/vnd.openxmlformats-officedocument.presentationml.tags+xml"/>
  <Override PartName="/ppt/tags/tag301.xml" ContentType="application/vnd.openxmlformats-officedocument.presentationml.tags+xml"/>
  <Override PartName="/ppt/tags/tag312.xml" ContentType="application/vnd.openxmlformats-officedocument.presentationml.tags+xml"/>
  <Override PartName="/ppt/tags/tag446.xml" ContentType="application/vnd.openxmlformats-officedocument.presentationml.tags+xml"/>
  <Override PartName="/ppt/tags/tag493.xml" ContentType="application/vnd.openxmlformats-officedocument.presentationml.tags+xml"/>
  <Override PartName="/ppt/tags/tag643.xml" ContentType="application/vnd.openxmlformats-officedocument.presentationml.tags+xml"/>
  <Override PartName="/ppt/notesSlides/notesSlide2.xml" ContentType="application/vnd.openxmlformats-officedocument.presentationml.notesSlide+xml"/>
  <Override PartName="/ppt/tags/tag104.xml" ContentType="application/vnd.openxmlformats-officedocument.presentationml.tags+xml"/>
  <Override PartName="/ppt/tags/tag151.xml" ContentType="application/vnd.openxmlformats-officedocument.presentationml.tags+xml"/>
  <Override PartName="/ppt/tags/tag435.xml" ContentType="application/vnd.openxmlformats-officedocument.presentationml.tags+xml"/>
  <Override PartName="/ppt/tags/tag482.xml" ContentType="application/vnd.openxmlformats-officedocument.presentationml.tags+xml"/>
  <Override PartName="/ppt/tags/tag621.xml" ContentType="application/vnd.openxmlformats-officedocument.presentationml.tags+xml"/>
  <Override PartName="/ppt/tags/tag227.xml" ContentType="application/vnd.openxmlformats-officedocument.presentationml.tags+xml"/>
  <Override PartName="/ppt/tags/tag274.xml" ContentType="application/vnd.openxmlformats-officedocument.presentationml.tags+xml"/>
  <Override PartName="/ppt/tags/tag413.xml" ContentType="application/vnd.openxmlformats-officedocument.presentationml.tags+xml"/>
  <Override PartName="/ppt/tags/tag460.xml" ContentType="application/vnd.openxmlformats-officedocument.presentationml.tags+xml"/>
  <Override PartName="/ppt/tags/tag558.xml" ContentType="application/vnd.openxmlformats-officedocument.presentationml.tags+xml"/>
  <Override PartName="/ppt/tags/tag49.xml" ContentType="application/vnd.openxmlformats-officedocument.presentationml.tags+xml"/>
  <Override PartName="/ppt/tags/tag96.xml" ContentType="application/vnd.openxmlformats-officedocument.presentationml.tags+xml"/>
  <Override PartName="/ppt/tags/tag205.xml" ContentType="application/vnd.openxmlformats-officedocument.presentationml.tags+xml"/>
  <Override PartName="/ppt/tags/tag252.xml" ContentType="application/vnd.openxmlformats-officedocument.presentationml.tags+xml"/>
  <Override PartName="/ppt/tags/tag397.xml" ContentType="application/vnd.openxmlformats-officedocument.presentationml.tags+xml"/>
  <Override PartName="/ppt/notesMasters/notesMaster1.xml" ContentType="application/vnd.openxmlformats-officedocument.presentationml.notesMaster+xml"/>
  <Override PartName="/ppt/tags/tag189.xml" ContentType="application/vnd.openxmlformats-officedocument.presentationml.tags+xml"/>
  <Override PartName="/ppt/tags/tag536.xml" ContentType="application/vnd.openxmlformats-officedocument.presentationml.tags+xml"/>
  <Override PartName="/ppt/tags/tag583.xml" ContentType="application/vnd.openxmlformats-officedocument.presentationml.tags+xml"/>
  <Override PartName="/ppt/tableStyles.xml" ContentType="application/vnd.openxmlformats-officedocument.presentationml.tableStyles+xml"/>
  <Override PartName="/ppt/tags/tag27.xml" ContentType="application/vnd.openxmlformats-officedocument.presentationml.tags+xml"/>
  <Override PartName="/ppt/tags/tag74.xml" ContentType="application/vnd.openxmlformats-officedocument.presentationml.tags+xml"/>
  <Override PartName="/ppt/tags/tag230.xml" ContentType="application/vnd.openxmlformats-officedocument.presentationml.tags+xml"/>
  <Override PartName="/ppt/tags/tag328.xml" ContentType="application/vnd.openxmlformats-officedocument.presentationml.tags+xml"/>
  <Override PartName="/ppt/tags/tag375.xml" ContentType="application/vnd.openxmlformats-officedocument.presentationml.tags+xml"/>
  <Override PartName="/ppt/tags/tag514.xml" ContentType="application/vnd.openxmlformats-officedocument.presentationml.tags+xml"/>
  <Override PartName="/ppt/tags/tag561.xml" ContentType="application/vnd.openxmlformats-officedocument.presentationml.tags+xml"/>
  <Override PartName="/ppt/tags/tag659.xml" ContentType="application/vnd.openxmlformats-officedocument.presentationml.tags+xml"/>
  <Override PartName="/ppt/tags/tag52.xml" ContentType="application/vnd.openxmlformats-officedocument.presentationml.tags+xml"/>
  <Override PartName="/ppt/tags/tag167.xml" ContentType="application/vnd.openxmlformats-officedocument.presentationml.tags+xml"/>
  <Override PartName="/ppt/tags/tag306.xml" ContentType="application/vnd.openxmlformats-officedocument.presentationml.tags+xml"/>
  <Override PartName="/ppt/tags/tag353.xml" ContentType="application/vnd.openxmlformats-officedocument.presentationml.tags+xml"/>
  <Override PartName="/ppt/tags/tag498.xml" ContentType="application/vnd.openxmlformats-officedocument.presentationml.tags+xml"/>
  <Override PartName="/ppt/tags/tag637.xml" ContentType="application/vnd.openxmlformats-officedocument.presentationml.tags+xml"/>
  <Override PartName="/ppt/tags/tag145.xml" ContentType="application/vnd.openxmlformats-officedocument.presentationml.tags+xml"/>
  <Override PartName="/ppt/tags/tag192.xml" ContentType="application/vnd.openxmlformats-officedocument.presentationml.tags+xml"/>
  <Override PartName="/ppt/tags/tag429.xml" ContentType="application/vnd.openxmlformats-officedocument.presentationml.tags+xml"/>
  <Override PartName="/ppt/tags/tag476.xml" ContentType="application/vnd.openxmlformats-officedocument.presentationml.tags+xml"/>
  <Override PartName="/ppt/tags/tag30.xml" ContentType="application/vnd.openxmlformats-officedocument.presentationml.tags+xml"/>
  <Override PartName="/ppt/tags/tag268.xml" ContentType="application/vnd.openxmlformats-officedocument.presentationml.tags+xml"/>
  <Override PartName="/ppt/tags/tag331.xml" ContentType="application/vnd.openxmlformats-officedocument.presentationml.tags+xml"/>
  <Override PartName="/ppt/tags/tag599.xml" ContentType="application/vnd.openxmlformats-officedocument.presentationml.tags+xml"/>
  <Override PartName="/ppt/tags/tag615.xml" ContentType="application/vnd.openxmlformats-officedocument.presentationml.tags+xml"/>
  <Override PartName="/ppt/tags/tag662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123.xml" ContentType="application/vnd.openxmlformats-officedocument.presentationml.tags+xml"/>
  <Override PartName="/ppt/tags/tag170.xml" ContentType="application/vnd.openxmlformats-officedocument.presentationml.tags+xml"/>
  <Override PartName="/ppt/tags/tag407.xml" ContentType="application/vnd.openxmlformats-officedocument.presentationml.tags+xml"/>
  <Override PartName="/ppt/tags/tag454.xml" ContentType="application/vnd.openxmlformats-officedocument.presentationml.tags+xml"/>
  <Override PartName="/ppt/tags/tag640.xml" ContentType="application/vnd.openxmlformats-officedocument.presentationml.tags+xml"/>
  <Override PartName="/ppt/tags/tag101.xml" ContentType="application/vnd.openxmlformats-officedocument.presentationml.tags+xml"/>
  <Override PartName="/ppt/tags/tag246.xml" ContentType="application/vnd.openxmlformats-officedocument.presentationml.tags+xml"/>
  <Override PartName="/ppt/tags/tag293.xml" ContentType="application/vnd.openxmlformats-officedocument.presentationml.tags+xml"/>
  <Override PartName="/ppt/tags/tag432.xml" ContentType="application/vnd.openxmlformats-officedocument.presentationml.tags+xml"/>
  <Override PartName="/ppt/tags/tag577.xml" ContentType="application/vnd.openxmlformats-officedocument.presentationml.tags+xml"/>
  <Override PartName="/ppt/tags/tag68.xml" ContentType="application/vnd.openxmlformats-officedocument.presentationml.tags+xml"/>
  <Override PartName="/ppt/tags/tag224.xml" ContentType="application/vnd.openxmlformats-officedocument.presentationml.tags+xml"/>
  <Override PartName="/ppt/tags/tag271.xml" ContentType="application/vnd.openxmlformats-officedocument.presentationml.tags+xml"/>
  <Override PartName="/ppt/tags/tag369.xml" ContentType="application/vnd.openxmlformats-officedocument.presentationml.tags+xml"/>
  <Override PartName="/ppt/tags/tag508.xml" ContentType="application/vnd.openxmlformats-officedocument.presentationml.tags+xml"/>
  <Override PartName="/ppt/tags/tag555.xml" ContentType="application/vnd.openxmlformats-officedocument.presentationml.tags+xml"/>
  <Override PartName="/ppt/presentation.xml" ContentType="application/vnd.openxmlformats-officedocument.presentationml.presentation.main+xml"/>
  <Override PartName="/ppt/tags/tag347.xml" ContentType="application/vnd.openxmlformats-officedocument.presentationml.tags+xml"/>
  <Override PartName="/ppt/tags/tag394.xml" ContentType="application/vnd.openxmlformats-officedocument.presentationml.tags+xml"/>
  <Override PartName="/ppt/tags/tag410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46.xml" ContentType="application/vnd.openxmlformats-officedocument.presentationml.tags+xml"/>
  <Override PartName="/ppt/tags/tag93.xml" ContentType="application/vnd.openxmlformats-officedocument.presentationml.tags+xml"/>
  <Override PartName="/ppt/tags/tag139.xml" ContentType="application/vnd.openxmlformats-officedocument.presentationml.tags+xml"/>
  <Override PartName="/ppt/tags/tag186.xml" ContentType="application/vnd.openxmlformats-officedocument.presentationml.tags+xml"/>
  <Override PartName="/ppt/tags/tag202.xml" ContentType="application/vnd.openxmlformats-officedocument.presentationml.tags+xml"/>
  <Override PartName="/ppt/tags/tag533.xml" ContentType="application/vnd.openxmlformats-officedocument.presentationml.tags+xml"/>
  <Override PartName="/ppt/tags/tag580.xml" ContentType="application/vnd.openxmlformats-officedocument.presentationml.tags+xml"/>
  <Override PartName="/ppt/tags/tag678.xml" ContentType="application/vnd.openxmlformats-officedocument.presentationml.tags+xml"/>
  <Override PartName="/ppt/slideLayouts/slideLayout10.xml" ContentType="application/vnd.openxmlformats-officedocument.presentationml.slideLayout+xml"/>
  <Override PartName="/ppt/tags/tag24.xml" ContentType="application/vnd.openxmlformats-officedocument.presentationml.tags+xml"/>
  <Override PartName="/ppt/tags/tag71.xml" ContentType="application/vnd.openxmlformats-officedocument.presentationml.tags+xml"/>
  <Override PartName="/ppt/tags/tag325.xml" ContentType="application/vnd.openxmlformats-officedocument.presentationml.tags+xml"/>
  <Override PartName="/ppt/tags/tag372.xml" ContentType="application/vnd.openxmlformats-officedocument.presentationml.tags+xml"/>
  <Override PartName="/ppt/tags/tag609.xml" ContentType="application/vnd.openxmlformats-officedocument.presentationml.tags+xml"/>
  <Override PartName="/ppt/tags/tag656.xml" ContentType="application/vnd.openxmlformats-officedocument.presentationml.tags+xml"/>
  <Override PartName="/ppt/tags/tag117.xml" ContentType="application/vnd.openxmlformats-officedocument.presentationml.tags+xml"/>
  <Override PartName="/ppt/tags/tag164.xml" ContentType="application/vnd.openxmlformats-officedocument.presentationml.tags+xml"/>
  <Override PartName="/ppt/tags/tag448.xml" ContentType="application/vnd.openxmlformats-officedocument.presentationml.tags+xml"/>
  <Override PartName="/ppt/tags/tag495.xml" ContentType="application/vnd.openxmlformats-officedocument.presentationml.tags+xml"/>
  <Override PartName="/ppt/tags/tag511.xml" ContentType="application/vnd.openxmlformats-officedocument.presentationml.tags+xml"/>
  <Override PartName="/ppt/tags/tag142.xml" ContentType="application/vnd.openxmlformats-officedocument.presentationml.tags+xml"/>
  <Override PartName="/ppt/tags/tag287.xml" ContentType="application/vnd.openxmlformats-officedocument.presentationml.tags+xml"/>
  <Override PartName="/ppt/tags/tag303.xml" ContentType="application/vnd.openxmlformats-officedocument.presentationml.tags+xml"/>
  <Override PartName="/ppt/tags/tag350.xml" ContentType="application/vnd.openxmlformats-officedocument.presentationml.tags+xml"/>
  <Override PartName="/ppt/tags/tag634.xml" ContentType="application/vnd.openxmlformats-officedocument.presentationml.tags+xml"/>
  <Override PartName="/ppt/tags/tag426.xml" ContentType="application/vnd.openxmlformats-officedocument.presentationml.tags+xml"/>
  <Override PartName="/ppt/tags/tag473.xml" ContentType="application/vnd.openxmlformats-officedocument.presentationml.tags+xml"/>
  <Override PartName="/ppt/tags/tag612.xml" ContentType="application/vnd.openxmlformats-officedocument.presentationml.tags+xml"/>
  <Override PartName="/ppt/slideLayouts/slideLayout4.xml" ContentType="application/vnd.openxmlformats-officedocument.presentationml.slideLayout+xml"/>
  <Override PartName="/ppt/tags/tag120.xml" ContentType="application/vnd.openxmlformats-officedocument.presentationml.tags+xml"/>
  <Override PartName="/ppt/tags/tag218.xml" ContentType="application/vnd.openxmlformats-officedocument.presentationml.tags+xml"/>
  <Override PartName="/ppt/tags/tag265.xml" ContentType="application/vnd.openxmlformats-officedocument.presentationml.tags+xml"/>
  <Override PartName="/ppt/tags/tag404.xml" ContentType="application/vnd.openxmlformats-officedocument.presentationml.tags+xml"/>
  <Override PartName="/ppt/tags/tag451.xml" ContentType="application/vnd.openxmlformats-officedocument.presentationml.tags+xml"/>
  <Override PartName="/ppt/tags/tag549.xml" ContentType="application/vnd.openxmlformats-officedocument.presentationml.tags+xml"/>
  <Override PartName="/ppt/tags/tag596.xml" ContentType="application/vnd.openxmlformats-officedocument.presentationml.tags+xml"/>
  <Override PartName="/ppt/slides/slide2.xml" ContentType="application/vnd.openxmlformats-officedocument.presentationml.slide+xml"/>
  <Override PartName="/ppt/tags/tag87.xml" ContentType="application/vnd.openxmlformats-officedocument.presentationml.tags+xml"/>
  <Override PartName="/ppt/tags/tag243.xml" ContentType="application/vnd.openxmlformats-officedocument.presentationml.tags+xml"/>
  <Override PartName="/ppt/tags/tag290.xml" ContentType="application/vnd.openxmlformats-officedocument.presentationml.tags+xml"/>
  <Override PartName="/ppt/tags/tag388.xml" ContentType="application/vnd.openxmlformats-officedocument.presentationml.tags+xml"/>
  <Override PartName="/ppt/tags/tag527.xml" ContentType="application/vnd.openxmlformats-officedocument.presentationml.tags+xml"/>
  <Override PartName="/ppt/tags/tag574.xml" ContentType="application/vnd.openxmlformats-officedocument.presentationml.tags+xml"/>
  <Default Extension="wmf" ContentType="image/x-wmf"/>
  <Override PartName="/ppt/tags/tag319.xml" ContentType="application/vnd.openxmlformats-officedocument.presentationml.tags+xml"/>
  <Override PartName="/ppt/tags/tag366.xml" ContentType="application/vnd.openxmlformats-officedocument.presentationml.tags+xml"/>
  <Override PartName="/ppt/tags/tag18.xml" ContentType="application/vnd.openxmlformats-officedocument.presentationml.tags+xml"/>
  <Override PartName="/ppt/tags/tag65.xml" ContentType="application/vnd.openxmlformats-officedocument.presentationml.tags+xml"/>
  <Override PartName="/ppt/tags/tag158.xml" ContentType="application/vnd.openxmlformats-officedocument.presentationml.tags+xml"/>
  <Override PartName="/ppt/tags/tag221.xml" ContentType="application/vnd.openxmlformats-officedocument.presentationml.tags+xml"/>
  <Override PartName="/ppt/tags/tag505.xml" ContentType="application/vnd.openxmlformats-officedocument.presentationml.tags+xml"/>
  <Override PartName="/ppt/tags/tag552.xml" ContentType="application/vnd.openxmlformats-officedocument.presentationml.tags+xml"/>
  <Override PartName="/ppt/tags/tag43.xml" ContentType="application/vnd.openxmlformats-officedocument.presentationml.tags+xml"/>
  <Override PartName="/ppt/tags/tag90.xml" ContentType="application/vnd.openxmlformats-officedocument.presentationml.tags+xml"/>
  <Override PartName="/ppt/tags/tag344.xml" ContentType="application/vnd.openxmlformats-officedocument.presentationml.tags+xml"/>
  <Override PartName="/ppt/tags/tag391.xml" ContentType="application/vnd.openxmlformats-officedocument.presentationml.tags+xml"/>
  <Override PartName="/ppt/tags/tag489.xml" ContentType="application/vnd.openxmlformats-officedocument.presentationml.tags+xml"/>
  <Override PartName="/ppt/tags/tag530.xml" ContentType="application/vnd.openxmlformats-officedocument.presentationml.tags+xml"/>
  <Override PartName="/ppt/tags/tag628.xml" ContentType="application/vnd.openxmlformats-officedocument.presentationml.tags+xml"/>
  <Override PartName="/ppt/tags/tag675.xml" ContentType="application/vnd.openxmlformats-officedocument.presentationml.tags+xml"/>
  <Override PartName="/ppt/notesSlides/notesSlide9.xml" ContentType="application/vnd.openxmlformats-officedocument.presentationml.notesSlide+xml"/>
  <Override PartName="/ppt/tags/tag136.xml" ContentType="application/vnd.openxmlformats-officedocument.presentationml.tags+xml"/>
  <Override PartName="/ppt/tags/tag183.xml" ContentType="application/vnd.openxmlformats-officedocument.presentationml.tags+xml"/>
  <Override PartName="/ppt/tags/tag322.xml" ContentType="application/vnd.openxmlformats-officedocument.presentationml.tags+xml"/>
  <Override PartName="/ppt/tags/tag467.xml" ContentType="application/vnd.openxmlformats-officedocument.presentationml.tags+xml"/>
  <Override PartName="/ppt/tags/tag21.xml" ContentType="application/vnd.openxmlformats-officedocument.presentationml.tags+xml"/>
  <Override PartName="/ppt/tags/tag114.xml" ContentType="application/vnd.openxmlformats-officedocument.presentationml.tags+xml"/>
  <Override PartName="/ppt/tags/tag161.xml" ContentType="application/vnd.openxmlformats-officedocument.presentationml.tags+xml"/>
  <Override PartName="/ppt/tags/tag259.xml" ContentType="application/vnd.openxmlformats-officedocument.presentationml.tags+xml"/>
  <Override PartName="/ppt/tags/tag606.xml" ContentType="application/vnd.openxmlformats-officedocument.presentationml.tags+xml"/>
  <Override PartName="/ppt/tags/tag653.xml" ContentType="application/vnd.openxmlformats-officedocument.presentationml.tags+xml"/>
  <Override PartName="/ppt/tags/tag7.xml" ContentType="application/vnd.openxmlformats-officedocument.presentationml.tags+xml"/>
  <Override PartName="/ppt/tags/tag300.xml" ContentType="application/vnd.openxmlformats-officedocument.presentationml.tags+xml"/>
  <Override PartName="/ppt/tags/tag445.xml" ContentType="application/vnd.openxmlformats-officedocument.presentationml.tags+xml"/>
  <Override PartName="/ppt/tags/tag492.xml" ContentType="application/vnd.openxmlformats-officedocument.presentationml.tags+xml"/>
  <Override PartName="/ppt/tags/tag631.xml" ContentType="application/vnd.openxmlformats-officedocument.presentationml.tags+xml"/>
  <Override PartName="/ppt/tags/tag237.xml" ContentType="application/vnd.openxmlformats-officedocument.presentationml.tags+xml"/>
  <Override PartName="/ppt/tags/tag284.xml" ContentType="application/vnd.openxmlformats-officedocument.presentationml.tags+xml"/>
  <Override PartName="/ppt/tags/tag423.xml" ContentType="application/vnd.openxmlformats-officedocument.presentationml.tags+xml"/>
  <Override PartName="/ppt/tags/tag470.xml" ContentType="application/vnd.openxmlformats-officedocument.presentationml.tags+xml"/>
  <Override PartName="/ppt/tags/tag568.xml" ContentType="application/vnd.openxmlformats-officedocument.presentationml.tags+xml"/>
  <Override PartName="/ppt/tags/tag59.xml" ContentType="application/vnd.openxmlformats-officedocument.presentationml.tags+xml"/>
  <Override PartName="/ppt/tags/tag215.xml" ContentType="application/vnd.openxmlformats-officedocument.presentationml.tags+xml"/>
  <Override PartName="/ppt/tags/tag262.xml" ContentType="application/vnd.openxmlformats-officedocument.presentationml.tags+xml"/>
  <Override PartName="/ppt/tags/tag546.xml" ContentType="application/vnd.openxmlformats-officedocument.presentationml.tags+xml"/>
  <Override PartName="/ppt/tags/tag593.xml" ContentType="application/vnd.openxmlformats-officedocument.presentationml.tags+xml"/>
  <Override PartName="/ppt/slideLayouts/slideLayout1.xml" ContentType="application/vnd.openxmlformats-officedocument.presentationml.slideLayout+xml"/>
  <Override PartName="/ppt/tags/tag37.xml" ContentType="application/vnd.openxmlformats-officedocument.presentationml.tags+xml"/>
  <Override PartName="/ppt/tags/tag84.xml" ContentType="application/vnd.openxmlformats-officedocument.presentationml.tags+xml"/>
  <Override PartName="/ppt/tags/tag199.xml" ContentType="application/vnd.openxmlformats-officedocument.presentationml.tags+xml"/>
  <Override PartName="/ppt/tags/tag338.xml" ContentType="application/vnd.openxmlformats-officedocument.presentationml.tags+xml"/>
  <Override PartName="/ppt/tags/tag385.xml" ContentType="application/vnd.openxmlformats-officedocument.presentationml.tags+xml"/>
  <Override PartName="/ppt/tags/tag401.xml" ContentType="application/vnd.openxmlformats-officedocument.presentationml.tags+xml"/>
  <Override PartName="/ppt/tags/tag669.xml" ContentType="application/vnd.openxmlformats-officedocument.presentationml.tags+xml"/>
  <Override PartName="/ppt/tags/tag177.xml" ContentType="application/vnd.openxmlformats-officedocument.presentationml.tags+xml"/>
  <Override PartName="/ppt/tags/tag240.xml" ContentType="application/vnd.openxmlformats-officedocument.presentationml.tags+xml"/>
  <Override PartName="/ppt/tags/tag524.xml" ContentType="application/vnd.openxmlformats-officedocument.presentationml.tags+xml"/>
  <Override PartName="/ppt/tags/tag571.xml" ContentType="application/vnd.openxmlformats-officedocument.presentationml.tags+xml"/>
  <Override PartName="/ppt/tags/tag15.xml" ContentType="application/vnd.openxmlformats-officedocument.presentationml.tags+xml"/>
  <Override PartName="/ppt/tags/tag62.xml" ContentType="application/vnd.openxmlformats-officedocument.presentationml.tags+xml"/>
  <Override PartName="/ppt/tags/tag316.xml" ContentType="application/vnd.openxmlformats-officedocument.presentationml.tags+xml"/>
  <Override PartName="/ppt/tags/tag363.xml" ContentType="application/vnd.openxmlformats-officedocument.presentationml.tags+xml"/>
  <Override PartName="/ppt/tags/tag502.xml" ContentType="application/vnd.openxmlformats-officedocument.presentationml.tags+xml"/>
  <Override PartName="/ppt/tags/tag647.xml" ContentType="application/vnd.openxmlformats-officedocument.presentationml.tags+xml"/>
  <Override PartName="/ppt/tags/tag40.xml" ContentType="application/vnd.openxmlformats-officedocument.presentationml.tags+xml"/>
  <Override PartName="/ppt/tags/tag108.xml" ContentType="application/vnd.openxmlformats-officedocument.presentationml.tags+xml"/>
  <Override PartName="/ppt/tags/tag155.xml" ContentType="application/vnd.openxmlformats-officedocument.presentationml.tags+xml"/>
  <Override PartName="/ppt/tags/tag341.xml" ContentType="application/vnd.openxmlformats-officedocument.presentationml.tags+xml"/>
  <Override PartName="/ppt/tags/tag439.xml" ContentType="application/vnd.openxmlformats-officedocument.presentationml.tags+xml"/>
  <Override PartName="/ppt/tags/tag486.xml" ContentType="application/vnd.openxmlformats-officedocument.presentationml.tags+xml"/>
  <Override PartName="/ppt/notesSlides/notesSlide6.xml" ContentType="application/vnd.openxmlformats-officedocument.presentationml.notesSlide+xml"/>
  <Override PartName="/ppt/tags/tag133.xml" ContentType="application/vnd.openxmlformats-officedocument.presentationml.tags+xml"/>
  <Override PartName="/ppt/tags/tag180.xml" ContentType="application/vnd.openxmlformats-officedocument.presentationml.tags+xml"/>
  <Override PartName="/ppt/tags/tag278.xml" ContentType="application/vnd.openxmlformats-officedocument.presentationml.tags+xml"/>
  <Override PartName="/ppt/tags/tag417.xml" ContentType="application/vnd.openxmlformats-officedocument.presentationml.tags+xml"/>
  <Override PartName="/ppt/tags/tag625.xml" ContentType="application/vnd.openxmlformats-officedocument.presentationml.tags+xml"/>
  <Override PartName="/ppt/tags/tag672.xml" ContentType="application/vnd.openxmlformats-officedocument.presentationml.tags+xml"/>
  <Override PartName="/ppt/tags/tag209.xml" ContentType="application/vnd.openxmlformats-officedocument.presentationml.tags+xml"/>
  <Override PartName="/ppt/tags/tag256.xml" ContentType="application/vnd.openxmlformats-officedocument.presentationml.tags+xml"/>
  <Override PartName="/ppt/tags/tag464.xml" ContentType="application/vnd.openxmlformats-officedocument.presentationml.tags+xml"/>
  <Override PartName="/ppt/tags/tag603.xml" ContentType="application/vnd.openxmlformats-officedocument.presentationml.tags+xml"/>
  <Override PartName="/ppt/tags/tag650.xml" ContentType="application/vnd.openxmlformats-officedocument.presentationml.tags+xml"/>
  <Override PartName="/ppt/tags/tag4.xml" ContentType="application/vnd.openxmlformats-officedocument.presentationml.tags+xml"/>
  <Override PartName="/ppt/tags/tag111.xml" ContentType="application/vnd.openxmlformats-officedocument.presentationml.tags+xml"/>
  <Override PartName="/ppt/tags/tag442.xml" ContentType="application/vnd.openxmlformats-officedocument.presentationml.tags+xml"/>
  <Override PartName="/ppt/tags/tag587.xml" ContentType="application/vnd.openxmlformats-officedocument.presentationml.tags+xml"/>
  <Override PartName="/ppt/theme/theme1.xml" ContentType="application/vnd.openxmlformats-officedocument.theme+xml"/>
  <Override PartName="/ppt/tags/tag78.xml" ContentType="application/vnd.openxmlformats-officedocument.presentationml.tags+xml"/>
  <Override PartName="/ppt/tags/tag234.xml" ContentType="application/vnd.openxmlformats-officedocument.presentationml.tags+xml"/>
  <Override PartName="/ppt/tags/tag281.xml" ContentType="application/vnd.openxmlformats-officedocument.presentationml.tags+xml"/>
  <Override PartName="/ppt/tags/tag379.xml" ContentType="application/vnd.openxmlformats-officedocument.presentationml.tags+xml"/>
  <Override PartName="/ppt/tags/tag518.xml" ContentType="application/vnd.openxmlformats-officedocument.presentationml.tags+xml"/>
  <Override PartName="/ppt/tags/tag565.xml" ContentType="application/vnd.openxmlformats-officedocument.presentationml.tags+xml"/>
  <Override PartName="/ppt/tags/tag56.xml" ContentType="application/vnd.openxmlformats-officedocument.presentationml.tags+xml"/>
  <Override PartName="/ppt/tags/tag357.xml" ContentType="application/vnd.openxmlformats-officedocument.presentationml.tags+xml"/>
  <Override PartName="/ppt/tags/tag420.xml" ContentType="application/vnd.openxmlformats-officedocument.presentationml.tags+xml"/>
  <Override PartName="/ppt/tags/tag149.xml" ContentType="application/vnd.openxmlformats-officedocument.presentationml.tags+xml"/>
  <Override PartName="/ppt/tags/tag196.xml" ContentType="application/vnd.openxmlformats-officedocument.presentationml.tags+xml"/>
  <Override PartName="/ppt/tags/tag212.xml" ContentType="application/vnd.openxmlformats-officedocument.presentationml.tags+xml"/>
  <Override PartName="/ppt/tags/tag543.xml" ContentType="application/vnd.openxmlformats-officedocument.presentationml.tags+xml"/>
  <Override PartName="/ppt/tags/tag590.xml" ContentType="application/vnd.openxmlformats-officedocument.presentationml.tags+xml"/>
  <Override PartName="/ppt/tags/tag34.xml" ContentType="application/vnd.openxmlformats-officedocument.presentationml.tags+xml"/>
  <Override PartName="/ppt/tags/tag81.xml" ContentType="application/vnd.openxmlformats-officedocument.presentationml.tags+xml"/>
  <Override PartName="/ppt/tags/tag335.xml" ContentType="application/vnd.openxmlformats-officedocument.presentationml.tags+xml"/>
  <Override PartName="/ppt/tags/tag382.xml" ContentType="application/vnd.openxmlformats-officedocument.presentationml.tags+xml"/>
  <Override PartName="/ppt/tags/tag521.xml" ContentType="application/vnd.openxmlformats-officedocument.presentationml.tags+xml"/>
  <Override PartName="/ppt/tags/tag619.xml" ContentType="application/vnd.openxmlformats-officedocument.presentationml.tags+xml"/>
  <Override PartName="/ppt/tags/tag666.xml" ContentType="application/vnd.openxmlformats-officedocument.presentationml.tags+xml"/>
  <Override PartName="/ppt/tags/tag12.xml" ContentType="application/vnd.openxmlformats-officedocument.presentationml.tags+xml"/>
  <Override PartName="/ppt/tags/tag127.xml" ContentType="application/vnd.openxmlformats-officedocument.presentationml.tags+xml"/>
  <Override PartName="/ppt/tags/tag174.xml" ContentType="application/vnd.openxmlformats-officedocument.presentationml.tags+xml"/>
  <Override PartName="/ppt/tags/tag313.xml" ContentType="application/vnd.openxmlformats-officedocument.presentationml.tags+xml"/>
  <Override PartName="/ppt/tags/tag360.xml" ContentType="application/vnd.openxmlformats-officedocument.presentationml.tags+xml"/>
  <Override PartName="/ppt/tags/tag458.xml" ContentType="application/vnd.openxmlformats-officedocument.presentationml.tags+xml"/>
  <Override PartName="/ppt/tags/tag644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105.xml" ContentType="application/vnd.openxmlformats-officedocument.presentationml.tags+xml"/>
  <Override PartName="/ppt/tags/tag152.xml" ContentType="application/vnd.openxmlformats-officedocument.presentationml.tags+xml"/>
  <Override PartName="/ppt/tags/tag297.xml" ContentType="application/vnd.openxmlformats-officedocument.presentationml.tags+xml"/>
  <Override PartName="/ppt/tags/tag436.xml" ContentType="application/vnd.openxmlformats-officedocument.presentationml.tags+xml"/>
  <Override PartName="/ppt/tags/tag483.xml" ContentType="application/vnd.openxmlformats-officedocument.presentationml.tags+xml"/>
  <Override PartName="/ppt/notesSlides/notesSlide3.xml" ContentType="application/vnd.openxmlformats-officedocument.presentationml.notesSlide+xml"/>
  <Override PartName="/ppt/tags/tag228.xml" ContentType="application/vnd.openxmlformats-officedocument.presentationml.tags+xml"/>
  <Override PartName="/ppt/tags/tag275.xml" ContentType="application/vnd.openxmlformats-officedocument.presentationml.tags+xml"/>
  <Override PartName="/ppt/tags/tag622.xml" ContentType="application/vnd.openxmlformats-officedocument.presentationml.tags+xml"/>
  <Override PartName="/ppt/presProps.xml" ContentType="application/vnd.openxmlformats-officedocument.presentationml.presProps+xml"/>
  <Override PartName="/ppt/tags/tag130.xml" ContentType="application/vnd.openxmlformats-officedocument.presentationml.tags+xml"/>
  <Override PartName="/ppt/tags/tag414.xml" ContentType="application/vnd.openxmlformats-officedocument.presentationml.tags+xml"/>
  <Override PartName="/ppt/tags/tag461.xml" ContentType="application/vnd.openxmlformats-officedocument.presentationml.tags+xml"/>
  <Override PartName="/ppt/tags/tag559.xml" ContentType="application/vnd.openxmlformats-officedocument.presentationml.tags+xml"/>
  <Override PartName="/ppt/tags/tag600.xml" ContentType="application/vnd.openxmlformats-officedocument.presentationml.tags+xml"/>
  <Override PartName="/ppt/tags/tag97.xml" ContentType="application/vnd.openxmlformats-officedocument.presentationml.tags+xml"/>
  <Override PartName="/ppt/tags/tag206.xml" ContentType="application/vnd.openxmlformats-officedocument.presentationml.tags+xml"/>
  <Override PartName="/ppt/tags/tag253.xml" ContentType="application/vnd.openxmlformats-officedocument.presentationml.tags+xml"/>
  <Override PartName="/ppt/tags/tag398.xml" ContentType="application/vnd.openxmlformats-officedocument.presentationml.tags+xml"/>
  <Override PartName="/ppt/tags/tag537.xml" ContentType="application/vnd.openxmlformats-officedocument.presentationml.tags+xml"/>
  <Override PartName="/ppt/tags/tag584.xml" ContentType="application/vnd.openxmlformats-officedocument.presentationml.tags+xml"/>
  <Override PartName="/ppt/tags/tag1.xml" ContentType="application/vnd.openxmlformats-officedocument.presentationml.tags+xml"/>
  <Override PartName="/ppt/tags/tag28.xml" ContentType="application/vnd.openxmlformats-officedocument.presentationml.tags+xml"/>
  <Override PartName="/ppt/tags/tag75.xml" ContentType="application/vnd.openxmlformats-officedocument.presentationml.tags+xml"/>
  <Override PartName="/ppt/tags/tag231.xml" ContentType="application/vnd.openxmlformats-officedocument.presentationml.tags+xml"/>
  <Override PartName="/ppt/tags/tag329.xml" ContentType="application/vnd.openxmlformats-officedocument.presentationml.tags+xml"/>
  <Override PartName="/ppt/tags/tag376.xml" ContentType="application/vnd.openxmlformats-officedocument.presentationml.tags+xml"/>
  <Override PartName="/ppt/tags/tag168.xml" ContentType="application/vnd.openxmlformats-officedocument.presentationml.tags+xml"/>
  <Override PartName="/ppt/tags/tag499.xml" ContentType="application/vnd.openxmlformats-officedocument.presentationml.tags+xml"/>
  <Override PartName="/ppt/tags/tag515.xml" ContentType="application/vnd.openxmlformats-officedocument.presentationml.tags+xml"/>
  <Override PartName="/ppt/tags/tag562.xml" ContentType="application/vnd.openxmlformats-officedocument.presentationml.tags+xml"/>
  <Override PartName="/ppt/tags/tag53.xml" ContentType="application/vnd.openxmlformats-officedocument.presentationml.tags+xml"/>
  <Override PartName="/ppt/tags/tag307.xml" ContentType="application/vnd.openxmlformats-officedocument.presentationml.tags+xml"/>
  <Override PartName="/ppt/tags/tag354.xml" ContentType="application/vnd.openxmlformats-officedocument.presentationml.tags+xml"/>
  <Override PartName="/ppt/tags/tag540.xml" ContentType="application/vnd.openxmlformats-officedocument.presentationml.tags+xml"/>
  <Override PartName="/ppt/tags/tag638.xml" ContentType="application/vnd.openxmlformats-officedocument.presentationml.tags+xml"/>
  <Default Extension="vml" ContentType="application/vnd.openxmlformats-officedocument.vmlDrawing"/>
  <Override PartName="/ppt/tags/tag31.xml" ContentType="application/vnd.openxmlformats-officedocument.presentationml.tags+xml"/>
  <Override PartName="/ppt/tags/tag146.xml" ContentType="application/vnd.openxmlformats-officedocument.presentationml.tags+xml"/>
  <Override PartName="/ppt/tags/tag193.xml" ContentType="application/vnd.openxmlformats-officedocument.presentationml.tags+xml"/>
  <Override PartName="/ppt/tags/tag332.xml" ContentType="application/vnd.openxmlformats-officedocument.presentationml.tags+xml"/>
  <Override PartName="/ppt/tags/tag477.xml" ContentType="application/vnd.openxmlformats-officedocument.presentationml.tags+xml"/>
  <Override PartName="/ppt/tags/tag616.xml" ContentType="application/vnd.openxmlformats-officedocument.presentationml.tags+xml"/>
  <Override PartName="/ppt/tags/tag663.xml" ContentType="application/vnd.openxmlformats-officedocument.presentationml.tags+xml"/>
  <Override PartName="/ppt/tags/tag124.xml" ContentType="application/vnd.openxmlformats-officedocument.presentationml.tags+xml"/>
  <Override PartName="/ppt/tags/tag171.xml" ContentType="application/vnd.openxmlformats-officedocument.presentationml.tags+xml"/>
  <Override PartName="/ppt/tags/tag269.xml" ContentType="application/vnd.openxmlformats-officedocument.presentationml.tags+xml"/>
  <Override PartName="/ppt/tags/tag408.xml" ContentType="application/vnd.openxmlformats-officedocument.presentationml.tags+xml"/>
  <Override PartName="/ppt/tags/tag455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247.xml" ContentType="application/vnd.openxmlformats-officedocument.presentationml.tags+xml"/>
  <Override PartName="/ppt/tags/tag294.xml" ContentType="application/vnd.openxmlformats-officedocument.presentationml.tags+xml"/>
  <Override PartName="/ppt/tags/tag310.xml" ContentType="application/vnd.openxmlformats-officedocument.presentationml.tags+xml"/>
  <Override PartName="/ppt/tags/tag578.xml" ContentType="application/vnd.openxmlformats-officedocument.presentationml.tags+xml"/>
  <Override PartName="/ppt/tags/tag641.xml" ContentType="application/vnd.openxmlformats-officedocument.presentationml.tags+xml"/>
  <Override PartName="/ppt/slideMasters/slideMaster1.xml" ContentType="application/vnd.openxmlformats-officedocument.presentationml.slideMaster+xml"/>
  <Override PartName="/ppt/tags/tag102.xml" ContentType="application/vnd.openxmlformats-officedocument.presentationml.tags+xml"/>
  <Override PartName="/ppt/tags/tag433.xml" ContentType="application/vnd.openxmlformats-officedocument.presentationml.tags+xml"/>
  <Override PartName="/ppt/tags/tag480.xml" ContentType="application/vnd.openxmlformats-officedocument.presentationml.tags+xml"/>
  <Override PartName="/ppt/tags/tag69.xml" ContentType="application/vnd.openxmlformats-officedocument.presentationml.tags+xml"/>
  <Override PartName="/ppt/tags/tag225.xml" ContentType="application/vnd.openxmlformats-officedocument.presentationml.tags+xml"/>
  <Override PartName="/ppt/tags/tag272.xml" ContentType="application/vnd.openxmlformats-officedocument.presentationml.tags+xml"/>
  <Override PartName="/ppt/tags/tag411.xml" ContentType="application/vnd.openxmlformats-officedocument.presentationml.tags+xml"/>
  <Override PartName="/ppt/tags/tag509.xml" ContentType="application/vnd.openxmlformats-officedocument.presentationml.tags+xml"/>
  <Override PartName="/ppt/tags/tag556.xml" ContentType="application/vnd.openxmlformats-officedocument.presentationml.tags+xml"/>
  <Default Extension="rels" ContentType="application/vnd.openxmlformats-package.relationships+xml"/>
  <Override PartName="/ppt/tags/tag47.xml" ContentType="application/vnd.openxmlformats-officedocument.presentationml.tags+xml"/>
  <Override PartName="/ppt/tags/tag94.xml" ContentType="application/vnd.openxmlformats-officedocument.presentationml.tags+xml"/>
  <Override PartName="/ppt/tags/tag203.xml" ContentType="application/vnd.openxmlformats-officedocument.presentationml.tags+xml"/>
  <Override PartName="/ppt/tags/tag250.xml" ContentType="application/vnd.openxmlformats-officedocument.presentationml.tags+xml"/>
  <Override PartName="/ppt/tags/tag348.xml" ContentType="application/vnd.openxmlformats-officedocument.presentationml.tags+xml"/>
  <Override PartName="/ppt/tags/tag395.xml" ContentType="application/vnd.openxmlformats-officedocument.presentationml.tags+xml"/>
  <Override PartName="/ppt/tags/tag679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7.xml" ContentType="application/vnd.openxmlformats-officedocument.presentationml.tags+xml"/>
  <Override PartName="/ppt/tags/tag534.xml" ContentType="application/vnd.openxmlformats-officedocument.presentationml.tags+xml"/>
  <Override PartName="/ppt/tags/tag581.xml" ContentType="application/vnd.openxmlformats-officedocument.presentationml.tags+xml"/>
  <Override PartName="/ppt/tags/tag25.xml" ContentType="application/vnd.openxmlformats-officedocument.presentationml.tags+xml"/>
  <Override PartName="/ppt/tags/tag72.xml" ContentType="application/vnd.openxmlformats-officedocument.presentationml.tags+xml"/>
  <Override PartName="/ppt/tags/tag118.xml" ContentType="application/vnd.openxmlformats-officedocument.presentationml.tags+xml"/>
  <Override PartName="/ppt/tags/tag165.xml" ContentType="application/vnd.openxmlformats-officedocument.presentationml.tags+xml"/>
  <Override PartName="/ppt/tags/tag326.xml" ContentType="application/vnd.openxmlformats-officedocument.presentationml.tags+xml"/>
  <Override PartName="/ppt/tags/tag373.xml" ContentType="application/vnd.openxmlformats-officedocument.presentationml.tags+xml"/>
  <Override PartName="/ppt/tags/tag512.xml" ContentType="application/vnd.openxmlformats-officedocument.presentationml.tags+xml"/>
  <Override PartName="/ppt/tags/tag657.xml" ContentType="application/vnd.openxmlformats-officedocument.presentationml.tags+xml"/>
  <Override PartName="/ppt/tags/tag50.xml" ContentType="application/vnd.openxmlformats-officedocument.presentationml.tags+xml"/>
  <Override PartName="/ppt/tags/tag304.xml" ContentType="application/vnd.openxmlformats-officedocument.presentationml.tags+xml"/>
  <Override PartName="/ppt/tags/tag351.xml" ContentType="application/vnd.openxmlformats-officedocument.presentationml.tags+xml"/>
  <Override PartName="/ppt/tags/tag449.xml" ContentType="application/vnd.openxmlformats-officedocument.presentationml.tags+xml"/>
  <Override PartName="/ppt/tags/tag496.xml" ContentType="application/vnd.openxmlformats-officedocument.presentationml.tags+xml"/>
  <Override PartName="/ppt/tags/tag635.xml" ContentType="application/vnd.openxmlformats-officedocument.presentationml.tags+xml"/>
  <Override PartName="/ppt/tags/tag143.xml" ContentType="application/vnd.openxmlformats-officedocument.presentationml.tags+xml"/>
  <Override PartName="/ppt/tags/tag190.xml" ContentType="application/vnd.openxmlformats-officedocument.presentationml.tags+xml"/>
  <Override PartName="/ppt/tags/tag288.xml" ContentType="application/vnd.openxmlformats-officedocument.presentationml.tags+xml"/>
  <Override PartName="/ppt/tags/tag427.xml" ContentType="application/vnd.openxmlformats-officedocument.presentationml.tags+xml"/>
  <Override PartName="/ppt/tags/tag474.xml" ContentType="application/vnd.openxmlformats-officedocument.presentationml.tags+xml"/>
  <Override PartName="/ppt/tags/tag219.xml" ContentType="application/vnd.openxmlformats-officedocument.presentationml.tags+xml"/>
  <Override PartName="/ppt/tags/tag266.xml" ContentType="application/vnd.openxmlformats-officedocument.presentationml.tags+xml"/>
  <Override PartName="/ppt/tags/tag597.xml" ContentType="application/vnd.openxmlformats-officedocument.presentationml.tags+xml"/>
  <Override PartName="/ppt/tags/tag613.xml" ContentType="application/vnd.openxmlformats-officedocument.presentationml.tags+xml"/>
  <Override PartName="/ppt/tags/tag660.xml" ContentType="application/vnd.openxmlformats-officedocument.presentationml.tags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tags/tag121.xml" ContentType="application/vnd.openxmlformats-officedocument.presentationml.tags+xml"/>
  <Override PartName="/ppt/tags/tag389.xml" ContentType="application/vnd.openxmlformats-officedocument.presentationml.tags+xml"/>
  <Override PartName="/ppt/tags/tag405.xml" ContentType="application/vnd.openxmlformats-officedocument.presentationml.tags+xml"/>
  <Override PartName="/ppt/tags/tag452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5" r:id="rId2"/>
    <p:sldId id="266" r:id="rId3"/>
    <p:sldId id="267" r:id="rId4"/>
    <p:sldId id="263" r:id="rId5"/>
    <p:sldId id="264" r:id="rId6"/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14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7DE19-75E8-4218-A05E-EA99ADBA2C62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426088-C83F-4AB9-9A08-C8D9F6B5CD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2CCA2-2949-4325-A78A-A7C3B63D73C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34" Type="http://schemas.openxmlformats.org/officeDocument/2006/relationships/slideLayout" Target="../slideLayouts/slideLayout4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41.xml"/><Relationship Id="rId13" Type="http://schemas.openxmlformats.org/officeDocument/2006/relationships/tags" Target="../tags/tag46.xml"/><Relationship Id="rId18" Type="http://schemas.openxmlformats.org/officeDocument/2006/relationships/tags" Target="../tags/tag51.xml"/><Relationship Id="rId26" Type="http://schemas.openxmlformats.org/officeDocument/2006/relationships/tags" Target="../tags/tag59.xml"/><Relationship Id="rId39" Type="http://schemas.openxmlformats.org/officeDocument/2006/relationships/tags" Target="../tags/tag72.xml"/><Relationship Id="rId3" Type="http://schemas.openxmlformats.org/officeDocument/2006/relationships/tags" Target="../tags/tag36.xml"/><Relationship Id="rId21" Type="http://schemas.openxmlformats.org/officeDocument/2006/relationships/tags" Target="../tags/tag54.xml"/><Relationship Id="rId34" Type="http://schemas.openxmlformats.org/officeDocument/2006/relationships/tags" Target="../tags/tag67.xml"/><Relationship Id="rId42" Type="http://schemas.openxmlformats.org/officeDocument/2006/relationships/tags" Target="../tags/tag75.xml"/><Relationship Id="rId7" Type="http://schemas.openxmlformats.org/officeDocument/2006/relationships/tags" Target="../tags/tag40.xml"/><Relationship Id="rId12" Type="http://schemas.openxmlformats.org/officeDocument/2006/relationships/tags" Target="../tags/tag45.xml"/><Relationship Id="rId17" Type="http://schemas.openxmlformats.org/officeDocument/2006/relationships/tags" Target="../tags/tag50.xml"/><Relationship Id="rId25" Type="http://schemas.openxmlformats.org/officeDocument/2006/relationships/tags" Target="../tags/tag58.xml"/><Relationship Id="rId33" Type="http://schemas.openxmlformats.org/officeDocument/2006/relationships/tags" Target="../tags/tag66.xml"/><Relationship Id="rId38" Type="http://schemas.openxmlformats.org/officeDocument/2006/relationships/tags" Target="../tags/tag71.xml"/><Relationship Id="rId2" Type="http://schemas.openxmlformats.org/officeDocument/2006/relationships/tags" Target="../tags/tag35.xml"/><Relationship Id="rId16" Type="http://schemas.openxmlformats.org/officeDocument/2006/relationships/tags" Target="../tags/tag49.xml"/><Relationship Id="rId20" Type="http://schemas.openxmlformats.org/officeDocument/2006/relationships/tags" Target="../tags/tag53.xml"/><Relationship Id="rId29" Type="http://schemas.openxmlformats.org/officeDocument/2006/relationships/tags" Target="../tags/tag62.xml"/><Relationship Id="rId41" Type="http://schemas.openxmlformats.org/officeDocument/2006/relationships/tags" Target="../tags/tag74.xml"/><Relationship Id="rId1" Type="http://schemas.openxmlformats.org/officeDocument/2006/relationships/tags" Target="../tags/tag34.xml"/><Relationship Id="rId6" Type="http://schemas.openxmlformats.org/officeDocument/2006/relationships/tags" Target="../tags/tag39.xml"/><Relationship Id="rId11" Type="http://schemas.openxmlformats.org/officeDocument/2006/relationships/tags" Target="../tags/tag44.xml"/><Relationship Id="rId24" Type="http://schemas.openxmlformats.org/officeDocument/2006/relationships/tags" Target="../tags/tag57.xml"/><Relationship Id="rId32" Type="http://schemas.openxmlformats.org/officeDocument/2006/relationships/tags" Target="../tags/tag65.xml"/><Relationship Id="rId37" Type="http://schemas.openxmlformats.org/officeDocument/2006/relationships/tags" Target="../tags/tag70.xml"/><Relationship Id="rId40" Type="http://schemas.openxmlformats.org/officeDocument/2006/relationships/tags" Target="../tags/tag73.xml"/><Relationship Id="rId45" Type="http://schemas.openxmlformats.org/officeDocument/2006/relationships/notesSlide" Target="../notesSlides/notesSlide2.xml"/><Relationship Id="rId5" Type="http://schemas.openxmlformats.org/officeDocument/2006/relationships/tags" Target="../tags/tag38.xml"/><Relationship Id="rId15" Type="http://schemas.openxmlformats.org/officeDocument/2006/relationships/tags" Target="../tags/tag48.xml"/><Relationship Id="rId23" Type="http://schemas.openxmlformats.org/officeDocument/2006/relationships/tags" Target="../tags/tag56.xml"/><Relationship Id="rId28" Type="http://schemas.openxmlformats.org/officeDocument/2006/relationships/tags" Target="../tags/tag61.xml"/><Relationship Id="rId36" Type="http://schemas.openxmlformats.org/officeDocument/2006/relationships/tags" Target="../tags/tag69.xml"/><Relationship Id="rId10" Type="http://schemas.openxmlformats.org/officeDocument/2006/relationships/tags" Target="../tags/tag43.xml"/><Relationship Id="rId19" Type="http://schemas.openxmlformats.org/officeDocument/2006/relationships/tags" Target="../tags/tag52.xml"/><Relationship Id="rId31" Type="http://schemas.openxmlformats.org/officeDocument/2006/relationships/tags" Target="../tags/tag64.xml"/><Relationship Id="rId44" Type="http://schemas.openxmlformats.org/officeDocument/2006/relationships/slideLayout" Target="../slideLayouts/slideLayout2.xml"/><Relationship Id="rId4" Type="http://schemas.openxmlformats.org/officeDocument/2006/relationships/tags" Target="../tags/tag37.xml"/><Relationship Id="rId9" Type="http://schemas.openxmlformats.org/officeDocument/2006/relationships/tags" Target="../tags/tag42.xml"/><Relationship Id="rId14" Type="http://schemas.openxmlformats.org/officeDocument/2006/relationships/tags" Target="../tags/tag47.xml"/><Relationship Id="rId22" Type="http://schemas.openxmlformats.org/officeDocument/2006/relationships/tags" Target="../tags/tag55.xml"/><Relationship Id="rId27" Type="http://schemas.openxmlformats.org/officeDocument/2006/relationships/tags" Target="../tags/tag60.xml"/><Relationship Id="rId30" Type="http://schemas.openxmlformats.org/officeDocument/2006/relationships/tags" Target="../tags/tag63.xml"/><Relationship Id="rId35" Type="http://schemas.openxmlformats.org/officeDocument/2006/relationships/tags" Target="../tags/tag68.xml"/><Relationship Id="rId43" Type="http://schemas.openxmlformats.org/officeDocument/2006/relationships/tags" Target="../tags/tag7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84.xml"/><Relationship Id="rId13" Type="http://schemas.openxmlformats.org/officeDocument/2006/relationships/tags" Target="../tags/tag89.xml"/><Relationship Id="rId18" Type="http://schemas.openxmlformats.org/officeDocument/2006/relationships/tags" Target="../tags/tag94.xml"/><Relationship Id="rId26" Type="http://schemas.openxmlformats.org/officeDocument/2006/relationships/tags" Target="../tags/tag102.xml"/><Relationship Id="rId3" Type="http://schemas.openxmlformats.org/officeDocument/2006/relationships/tags" Target="../tags/tag79.xml"/><Relationship Id="rId21" Type="http://schemas.openxmlformats.org/officeDocument/2006/relationships/tags" Target="../tags/tag97.xml"/><Relationship Id="rId34" Type="http://schemas.openxmlformats.org/officeDocument/2006/relationships/slideLayout" Target="../slideLayouts/slideLayout4.xml"/><Relationship Id="rId7" Type="http://schemas.openxmlformats.org/officeDocument/2006/relationships/tags" Target="../tags/tag83.xml"/><Relationship Id="rId12" Type="http://schemas.openxmlformats.org/officeDocument/2006/relationships/tags" Target="../tags/tag88.xml"/><Relationship Id="rId17" Type="http://schemas.openxmlformats.org/officeDocument/2006/relationships/tags" Target="../tags/tag93.xml"/><Relationship Id="rId25" Type="http://schemas.openxmlformats.org/officeDocument/2006/relationships/tags" Target="../tags/tag101.xml"/><Relationship Id="rId33" Type="http://schemas.openxmlformats.org/officeDocument/2006/relationships/tags" Target="../tags/tag109.xml"/><Relationship Id="rId2" Type="http://schemas.openxmlformats.org/officeDocument/2006/relationships/tags" Target="../tags/tag78.xml"/><Relationship Id="rId16" Type="http://schemas.openxmlformats.org/officeDocument/2006/relationships/tags" Target="../tags/tag92.xml"/><Relationship Id="rId20" Type="http://schemas.openxmlformats.org/officeDocument/2006/relationships/tags" Target="../tags/tag96.xml"/><Relationship Id="rId29" Type="http://schemas.openxmlformats.org/officeDocument/2006/relationships/tags" Target="../tags/tag105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11" Type="http://schemas.openxmlformats.org/officeDocument/2006/relationships/tags" Target="../tags/tag87.xml"/><Relationship Id="rId24" Type="http://schemas.openxmlformats.org/officeDocument/2006/relationships/tags" Target="../tags/tag100.xml"/><Relationship Id="rId32" Type="http://schemas.openxmlformats.org/officeDocument/2006/relationships/tags" Target="../tags/tag108.xml"/><Relationship Id="rId5" Type="http://schemas.openxmlformats.org/officeDocument/2006/relationships/tags" Target="../tags/tag81.xml"/><Relationship Id="rId15" Type="http://schemas.openxmlformats.org/officeDocument/2006/relationships/tags" Target="../tags/tag91.xml"/><Relationship Id="rId23" Type="http://schemas.openxmlformats.org/officeDocument/2006/relationships/tags" Target="../tags/tag99.xml"/><Relationship Id="rId28" Type="http://schemas.openxmlformats.org/officeDocument/2006/relationships/tags" Target="../tags/tag104.xml"/><Relationship Id="rId10" Type="http://schemas.openxmlformats.org/officeDocument/2006/relationships/tags" Target="../tags/tag86.xml"/><Relationship Id="rId19" Type="http://schemas.openxmlformats.org/officeDocument/2006/relationships/tags" Target="../tags/tag95.xml"/><Relationship Id="rId31" Type="http://schemas.openxmlformats.org/officeDocument/2006/relationships/tags" Target="../tags/tag107.xml"/><Relationship Id="rId4" Type="http://schemas.openxmlformats.org/officeDocument/2006/relationships/tags" Target="../tags/tag80.xml"/><Relationship Id="rId9" Type="http://schemas.openxmlformats.org/officeDocument/2006/relationships/tags" Target="../tags/tag85.xml"/><Relationship Id="rId14" Type="http://schemas.openxmlformats.org/officeDocument/2006/relationships/tags" Target="../tags/tag90.xml"/><Relationship Id="rId22" Type="http://schemas.openxmlformats.org/officeDocument/2006/relationships/tags" Target="../tags/tag98.xml"/><Relationship Id="rId27" Type="http://schemas.openxmlformats.org/officeDocument/2006/relationships/tags" Target="../tags/tag103.xml"/><Relationship Id="rId30" Type="http://schemas.openxmlformats.org/officeDocument/2006/relationships/tags" Target="../tags/tag106.xml"/><Relationship Id="rId35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17" Type="http://schemas.openxmlformats.org/officeDocument/2006/relationships/tags" Target="../tags/tag226.xml"/><Relationship Id="rId299" Type="http://schemas.openxmlformats.org/officeDocument/2006/relationships/tags" Target="../tags/tag408.xml"/><Relationship Id="rId21" Type="http://schemas.openxmlformats.org/officeDocument/2006/relationships/tags" Target="../tags/tag130.xml"/><Relationship Id="rId63" Type="http://schemas.openxmlformats.org/officeDocument/2006/relationships/tags" Target="../tags/tag172.xml"/><Relationship Id="rId159" Type="http://schemas.openxmlformats.org/officeDocument/2006/relationships/tags" Target="../tags/tag268.xml"/><Relationship Id="rId324" Type="http://schemas.openxmlformats.org/officeDocument/2006/relationships/tags" Target="../tags/tag433.xml"/><Relationship Id="rId366" Type="http://schemas.openxmlformats.org/officeDocument/2006/relationships/tags" Target="../tags/tag475.xml"/><Relationship Id="rId531" Type="http://schemas.openxmlformats.org/officeDocument/2006/relationships/tags" Target="../tags/tag640.xml"/><Relationship Id="rId170" Type="http://schemas.openxmlformats.org/officeDocument/2006/relationships/tags" Target="../tags/tag279.xml"/><Relationship Id="rId226" Type="http://schemas.openxmlformats.org/officeDocument/2006/relationships/tags" Target="../tags/tag335.xml"/><Relationship Id="rId433" Type="http://schemas.openxmlformats.org/officeDocument/2006/relationships/tags" Target="../tags/tag542.xml"/><Relationship Id="rId268" Type="http://schemas.openxmlformats.org/officeDocument/2006/relationships/tags" Target="../tags/tag377.xml"/><Relationship Id="rId475" Type="http://schemas.openxmlformats.org/officeDocument/2006/relationships/tags" Target="../tags/tag584.xml"/><Relationship Id="rId32" Type="http://schemas.openxmlformats.org/officeDocument/2006/relationships/tags" Target="../tags/tag141.xml"/><Relationship Id="rId74" Type="http://schemas.openxmlformats.org/officeDocument/2006/relationships/tags" Target="../tags/tag183.xml"/><Relationship Id="rId128" Type="http://schemas.openxmlformats.org/officeDocument/2006/relationships/tags" Target="../tags/tag237.xml"/><Relationship Id="rId335" Type="http://schemas.openxmlformats.org/officeDocument/2006/relationships/tags" Target="../tags/tag444.xml"/><Relationship Id="rId377" Type="http://schemas.openxmlformats.org/officeDocument/2006/relationships/tags" Target="../tags/tag486.xml"/><Relationship Id="rId500" Type="http://schemas.openxmlformats.org/officeDocument/2006/relationships/tags" Target="../tags/tag609.xml"/><Relationship Id="rId542" Type="http://schemas.openxmlformats.org/officeDocument/2006/relationships/tags" Target="../tags/tag651.xml"/><Relationship Id="rId5" Type="http://schemas.openxmlformats.org/officeDocument/2006/relationships/tags" Target="../tags/tag114.xml"/><Relationship Id="rId181" Type="http://schemas.openxmlformats.org/officeDocument/2006/relationships/tags" Target="../tags/tag290.xml"/><Relationship Id="rId237" Type="http://schemas.openxmlformats.org/officeDocument/2006/relationships/tags" Target="../tags/tag346.xml"/><Relationship Id="rId402" Type="http://schemas.openxmlformats.org/officeDocument/2006/relationships/tags" Target="../tags/tag511.xml"/><Relationship Id="rId279" Type="http://schemas.openxmlformats.org/officeDocument/2006/relationships/tags" Target="../tags/tag388.xml"/><Relationship Id="rId444" Type="http://schemas.openxmlformats.org/officeDocument/2006/relationships/tags" Target="../tags/tag553.xml"/><Relationship Id="rId486" Type="http://schemas.openxmlformats.org/officeDocument/2006/relationships/tags" Target="../tags/tag595.xml"/><Relationship Id="rId43" Type="http://schemas.openxmlformats.org/officeDocument/2006/relationships/tags" Target="../tags/tag152.xml"/><Relationship Id="rId139" Type="http://schemas.openxmlformats.org/officeDocument/2006/relationships/tags" Target="../tags/tag248.xml"/><Relationship Id="rId290" Type="http://schemas.openxmlformats.org/officeDocument/2006/relationships/tags" Target="../tags/tag399.xml"/><Relationship Id="rId304" Type="http://schemas.openxmlformats.org/officeDocument/2006/relationships/tags" Target="../tags/tag413.xml"/><Relationship Id="rId346" Type="http://schemas.openxmlformats.org/officeDocument/2006/relationships/tags" Target="../tags/tag455.xml"/><Relationship Id="rId388" Type="http://schemas.openxmlformats.org/officeDocument/2006/relationships/tags" Target="../tags/tag497.xml"/><Relationship Id="rId511" Type="http://schemas.openxmlformats.org/officeDocument/2006/relationships/tags" Target="../tags/tag620.xml"/><Relationship Id="rId85" Type="http://schemas.openxmlformats.org/officeDocument/2006/relationships/tags" Target="../tags/tag194.xml"/><Relationship Id="rId150" Type="http://schemas.openxmlformats.org/officeDocument/2006/relationships/tags" Target="../tags/tag259.xml"/><Relationship Id="rId192" Type="http://schemas.openxmlformats.org/officeDocument/2006/relationships/tags" Target="../tags/tag301.xml"/><Relationship Id="rId206" Type="http://schemas.openxmlformats.org/officeDocument/2006/relationships/tags" Target="../tags/tag315.xml"/><Relationship Id="rId413" Type="http://schemas.openxmlformats.org/officeDocument/2006/relationships/tags" Target="../tags/tag522.xml"/><Relationship Id="rId248" Type="http://schemas.openxmlformats.org/officeDocument/2006/relationships/tags" Target="../tags/tag357.xml"/><Relationship Id="rId455" Type="http://schemas.openxmlformats.org/officeDocument/2006/relationships/tags" Target="../tags/tag564.xml"/><Relationship Id="rId497" Type="http://schemas.openxmlformats.org/officeDocument/2006/relationships/tags" Target="../tags/tag606.xml"/><Relationship Id="rId12" Type="http://schemas.openxmlformats.org/officeDocument/2006/relationships/tags" Target="../tags/tag121.xml"/><Relationship Id="rId108" Type="http://schemas.openxmlformats.org/officeDocument/2006/relationships/tags" Target="../tags/tag217.xml"/><Relationship Id="rId315" Type="http://schemas.openxmlformats.org/officeDocument/2006/relationships/tags" Target="../tags/tag424.xml"/><Relationship Id="rId357" Type="http://schemas.openxmlformats.org/officeDocument/2006/relationships/tags" Target="../tags/tag466.xml"/><Relationship Id="rId522" Type="http://schemas.openxmlformats.org/officeDocument/2006/relationships/tags" Target="../tags/tag631.xml"/><Relationship Id="rId54" Type="http://schemas.openxmlformats.org/officeDocument/2006/relationships/tags" Target="../tags/tag163.xml"/><Relationship Id="rId96" Type="http://schemas.openxmlformats.org/officeDocument/2006/relationships/tags" Target="../tags/tag205.xml"/><Relationship Id="rId161" Type="http://schemas.openxmlformats.org/officeDocument/2006/relationships/tags" Target="../tags/tag270.xml"/><Relationship Id="rId217" Type="http://schemas.openxmlformats.org/officeDocument/2006/relationships/tags" Target="../tags/tag326.xml"/><Relationship Id="rId399" Type="http://schemas.openxmlformats.org/officeDocument/2006/relationships/tags" Target="../tags/tag508.xml"/><Relationship Id="rId259" Type="http://schemas.openxmlformats.org/officeDocument/2006/relationships/tags" Target="../tags/tag368.xml"/><Relationship Id="rId424" Type="http://schemas.openxmlformats.org/officeDocument/2006/relationships/tags" Target="../tags/tag533.xml"/><Relationship Id="rId466" Type="http://schemas.openxmlformats.org/officeDocument/2006/relationships/tags" Target="../tags/tag575.xml"/><Relationship Id="rId23" Type="http://schemas.openxmlformats.org/officeDocument/2006/relationships/tags" Target="../tags/tag132.xml"/><Relationship Id="rId119" Type="http://schemas.openxmlformats.org/officeDocument/2006/relationships/tags" Target="../tags/tag228.xml"/><Relationship Id="rId270" Type="http://schemas.openxmlformats.org/officeDocument/2006/relationships/tags" Target="../tags/tag379.xml"/><Relationship Id="rId326" Type="http://schemas.openxmlformats.org/officeDocument/2006/relationships/tags" Target="../tags/tag435.xml"/><Relationship Id="rId533" Type="http://schemas.openxmlformats.org/officeDocument/2006/relationships/tags" Target="../tags/tag642.xml"/><Relationship Id="rId65" Type="http://schemas.openxmlformats.org/officeDocument/2006/relationships/tags" Target="../tags/tag174.xml"/><Relationship Id="rId130" Type="http://schemas.openxmlformats.org/officeDocument/2006/relationships/tags" Target="../tags/tag239.xml"/><Relationship Id="rId368" Type="http://schemas.openxmlformats.org/officeDocument/2006/relationships/tags" Target="../tags/tag477.xml"/><Relationship Id="rId172" Type="http://schemas.openxmlformats.org/officeDocument/2006/relationships/tags" Target="../tags/tag281.xml"/><Relationship Id="rId228" Type="http://schemas.openxmlformats.org/officeDocument/2006/relationships/tags" Target="../tags/tag337.xml"/><Relationship Id="rId435" Type="http://schemas.openxmlformats.org/officeDocument/2006/relationships/tags" Target="../tags/tag544.xml"/><Relationship Id="rId477" Type="http://schemas.openxmlformats.org/officeDocument/2006/relationships/tags" Target="../tags/tag586.xml"/><Relationship Id="rId281" Type="http://schemas.openxmlformats.org/officeDocument/2006/relationships/tags" Target="../tags/tag390.xml"/><Relationship Id="rId337" Type="http://schemas.openxmlformats.org/officeDocument/2006/relationships/tags" Target="../tags/tag446.xml"/><Relationship Id="rId502" Type="http://schemas.openxmlformats.org/officeDocument/2006/relationships/tags" Target="../tags/tag611.xml"/><Relationship Id="rId34" Type="http://schemas.openxmlformats.org/officeDocument/2006/relationships/tags" Target="../tags/tag143.xml"/><Relationship Id="rId76" Type="http://schemas.openxmlformats.org/officeDocument/2006/relationships/tags" Target="../tags/tag185.xml"/><Relationship Id="rId141" Type="http://schemas.openxmlformats.org/officeDocument/2006/relationships/tags" Target="../tags/tag250.xml"/><Relationship Id="rId379" Type="http://schemas.openxmlformats.org/officeDocument/2006/relationships/tags" Target="../tags/tag488.xml"/><Relationship Id="rId544" Type="http://schemas.openxmlformats.org/officeDocument/2006/relationships/tags" Target="../tags/tag653.xml"/><Relationship Id="rId7" Type="http://schemas.openxmlformats.org/officeDocument/2006/relationships/tags" Target="../tags/tag116.xml"/><Relationship Id="rId183" Type="http://schemas.openxmlformats.org/officeDocument/2006/relationships/tags" Target="../tags/tag292.xml"/><Relationship Id="rId239" Type="http://schemas.openxmlformats.org/officeDocument/2006/relationships/tags" Target="../tags/tag348.xml"/><Relationship Id="rId390" Type="http://schemas.openxmlformats.org/officeDocument/2006/relationships/tags" Target="../tags/tag499.xml"/><Relationship Id="rId404" Type="http://schemas.openxmlformats.org/officeDocument/2006/relationships/tags" Target="../tags/tag513.xml"/><Relationship Id="rId446" Type="http://schemas.openxmlformats.org/officeDocument/2006/relationships/tags" Target="../tags/tag555.xml"/><Relationship Id="rId250" Type="http://schemas.openxmlformats.org/officeDocument/2006/relationships/tags" Target="../tags/tag359.xml"/><Relationship Id="rId292" Type="http://schemas.openxmlformats.org/officeDocument/2006/relationships/tags" Target="../tags/tag401.xml"/><Relationship Id="rId306" Type="http://schemas.openxmlformats.org/officeDocument/2006/relationships/tags" Target="../tags/tag415.xml"/><Relationship Id="rId488" Type="http://schemas.openxmlformats.org/officeDocument/2006/relationships/tags" Target="../tags/tag597.xml"/><Relationship Id="rId45" Type="http://schemas.openxmlformats.org/officeDocument/2006/relationships/tags" Target="../tags/tag154.xml"/><Relationship Id="rId87" Type="http://schemas.openxmlformats.org/officeDocument/2006/relationships/tags" Target="../tags/tag196.xml"/><Relationship Id="rId110" Type="http://schemas.openxmlformats.org/officeDocument/2006/relationships/tags" Target="../tags/tag219.xml"/><Relationship Id="rId348" Type="http://schemas.openxmlformats.org/officeDocument/2006/relationships/tags" Target="../tags/tag457.xml"/><Relationship Id="rId513" Type="http://schemas.openxmlformats.org/officeDocument/2006/relationships/tags" Target="../tags/tag622.xml"/><Relationship Id="rId152" Type="http://schemas.openxmlformats.org/officeDocument/2006/relationships/tags" Target="../tags/tag261.xml"/><Relationship Id="rId194" Type="http://schemas.openxmlformats.org/officeDocument/2006/relationships/tags" Target="../tags/tag303.xml"/><Relationship Id="rId208" Type="http://schemas.openxmlformats.org/officeDocument/2006/relationships/tags" Target="../tags/tag317.xml"/><Relationship Id="rId415" Type="http://schemas.openxmlformats.org/officeDocument/2006/relationships/tags" Target="../tags/tag524.xml"/><Relationship Id="rId457" Type="http://schemas.openxmlformats.org/officeDocument/2006/relationships/tags" Target="../tags/tag566.xml"/><Relationship Id="rId261" Type="http://schemas.openxmlformats.org/officeDocument/2006/relationships/tags" Target="../tags/tag370.xml"/><Relationship Id="rId499" Type="http://schemas.openxmlformats.org/officeDocument/2006/relationships/tags" Target="../tags/tag608.xml"/><Relationship Id="rId14" Type="http://schemas.openxmlformats.org/officeDocument/2006/relationships/tags" Target="../tags/tag123.xml"/><Relationship Id="rId56" Type="http://schemas.openxmlformats.org/officeDocument/2006/relationships/tags" Target="../tags/tag165.xml"/><Relationship Id="rId317" Type="http://schemas.openxmlformats.org/officeDocument/2006/relationships/tags" Target="../tags/tag426.xml"/><Relationship Id="rId359" Type="http://schemas.openxmlformats.org/officeDocument/2006/relationships/tags" Target="../tags/tag468.xml"/><Relationship Id="rId524" Type="http://schemas.openxmlformats.org/officeDocument/2006/relationships/tags" Target="../tags/tag633.xml"/><Relationship Id="rId98" Type="http://schemas.openxmlformats.org/officeDocument/2006/relationships/tags" Target="../tags/tag207.xml"/><Relationship Id="rId121" Type="http://schemas.openxmlformats.org/officeDocument/2006/relationships/tags" Target="../tags/tag230.xml"/><Relationship Id="rId163" Type="http://schemas.openxmlformats.org/officeDocument/2006/relationships/tags" Target="../tags/tag272.xml"/><Relationship Id="rId219" Type="http://schemas.openxmlformats.org/officeDocument/2006/relationships/tags" Target="../tags/tag328.xml"/><Relationship Id="rId370" Type="http://schemas.openxmlformats.org/officeDocument/2006/relationships/tags" Target="../tags/tag479.xml"/><Relationship Id="rId426" Type="http://schemas.openxmlformats.org/officeDocument/2006/relationships/tags" Target="../tags/tag535.xml"/><Relationship Id="rId230" Type="http://schemas.openxmlformats.org/officeDocument/2006/relationships/tags" Target="../tags/tag339.xml"/><Relationship Id="rId468" Type="http://schemas.openxmlformats.org/officeDocument/2006/relationships/tags" Target="../tags/tag577.xml"/><Relationship Id="rId25" Type="http://schemas.openxmlformats.org/officeDocument/2006/relationships/tags" Target="../tags/tag134.xml"/><Relationship Id="rId67" Type="http://schemas.openxmlformats.org/officeDocument/2006/relationships/tags" Target="../tags/tag176.xml"/><Relationship Id="rId272" Type="http://schemas.openxmlformats.org/officeDocument/2006/relationships/tags" Target="../tags/tag381.xml"/><Relationship Id="rId328" Type="http://schemas.openxmlformats.org/officeDocument/2006/relationships/tags" Target="../tags/tag437.xml"/><Relationship Id="rId535" Type="http://schemas.openxmlformats.org/officeDocument/2006/relationships/tags" Target="../tags/tag644.xml"/><Relationship Id="rId132" Type="http://schemas.openxmlformats.org/officeDocument/2006/relationships/tags" Target="../tags/tag241.xml"/><Relationship Id="rId174" Type="http://schemas.openxmlformats.org/officeDocument/2006/relationships/tags" Target="../tags/tag283.xml"/><Relationship Id="rId381" Type="http://schemas.openxmlformats.org/officeDocument/2006/relationships/tags" Target="../tags/tag490.xml"/><Relationship Id="rId220" Type="http://schemas.openxmlformats.org/officeDocument/2006/relationships/tags" Target="../tags/tag329.xml"/><Relationship Id="rId241" Type="http://schemas.openxmlformats.org/officeDocument/2006/relationships/tags" Target="../tags/tag350.xml"/><Relationship Id="rId437" Type="http://schemas.openxmlformats.org/officeDocument/2006/relationships/tags" Target="../tags/tag546.xml"/><Relationship Id="rId458" Type="http://schemas.openxmlformats.org/officeDocument/2006/relationships/tags" Target="../tags/tag567.xml"/><Relationship Id="rId479" Type="http://schemas.openxmlformats.org/officeDocument/2006/relationships/tags" Target="../tags/tag588.xml"/><Relationship Id="rId15" Type="http://schemas.openxmlformats.org/officeDocument/2006/relationships/tags" Target="../tags/tag124.xml"/><Relationship Id="rId36" Type="http://schemas.openxmlformats.org/officeDocument/2006/relationships/tags" Target="../tags/tag145.xml"/><Relationship Id="rId57" Type="http://schemas.openxmlformats.org/officeDocument/2006/relationships/tags" Target="../tags/tag166.xml"/><Relationship Id="rId262" Type="http://schemas.openxmlformats.org/officeDocument/2006/relationships/tags" Target="../tags/tag371.xml"/><Relationship Id="rId283" Type="http://schemas.openxmlformats.org/officeDocument/2006/relationships/tags" Target="../tags/tag392.xml"/><Relationship Id="rId318" Type="http://schemas.openxmlformats.org/officeDocument/2006/relationships/tags" Target="../tags/tag427.xml"/><Relationship Id="rId339" Type="http://schemas.openxmlformats.org/officeDocument/2006/relationships/tags" Target="../tags/tag448.xml"/><Relationship Id="rId490" Type="http://schemas.openxmlformats.org/officeDocument/2006/relationships/tags" Target="../tags/tag599.xml"/><Relationship Id="rId504" Type="http://schemas.openxmlformats.org/officeDocument/2006/relationships/tags" Target="../tags/tag613.xml"/><Relationship Id="rId525" Type="http://schemas.openxmlformats.org/officeDocument/2006/relationships/tags" Target="../tags/tag634.xml"/><Relationship Id="rId546" Type="http://schemas.openxmlformats.org/officeDocument/2006/relationships/tags" Target="../tags/tag655.xml"/><Relationship Id="rId78" Type="http://schemas.openxmlformats.org/officeDocument/2006/relationships/tags" Target="../tags/tag187.xml"/><Relationship Id="rId99" Type="http://schemas.openxmlformats.org/officeDocument/2006/relationships/tags" Target="../tags/tag208.xml"/><Relationship Id="rId101" Type="http://schemas.openxmlformats.org/officeDocument/2006/relationships/tags" Target="../tags/tag210.xml"/><Relationship Id="rId122" Type="http://schemas.openxmlformats.org/officeDocument/2006/relationships/tags" Target="../tags/tag231.xml"/><Relationship Id="rId143" Type="http://schemas.openxmlformats.org/officeDocument/2006/relationships/tags" Target="../tags/tag252.xml"/><Relationship Id="rId164" Type="http://schemas.openxmlformats.org/officeDocument/2006/relationships/tags" Target="../tags/tag273.xml"/><Relationship Id="rId185" Type="http://schemas.openxmlformats.org/officeDocument/2006/relationships/tags" Target="../tags/tag294.xml"/><Relationship Id="rId350" Type="http://schemas.openxmlformats.org/officeDocument/2006/relationships/tags" Target="../tags/tag459.xml"/><Relationship Id="rId371" Type="http://schemas.openxmlformats.org/officeDocument/2006/relationships/tags" Target="../tags/tag480.xml"/><Relationship Id="rId406" Type="http://schemas.openxmlformats.org/officeDocument/2006/relationships/tags" Target="../tags/tag515.xml"/><Relationship Id="rId9" Type="http://schemas.openxmlformats.org/officeDocument/2006/relationships/tags" Target="../tags/tag118.xml"/><Relationship Id="rId210" Type="http://schemas.openxmlformats.org/officeDocument/2006/relationships/tags" Target="../tags/tag319.xml"/><Relationship Id="rId392" Type="http://schemas.openxmlformats.org/officeDocument/2006/relationships/tags" Target="../tags/tag501.xml"/><Relationship Id="rId427" Type="http://schemas.openxmlformats.org/officeDocument/2006/relationships/tags" Target="../tags/tag536.xml"/><Relationship Id="rId448" Type="http://schemas.openxmlformats.org/officeDocument/2006/relationships/tags" Target="../tags/tag557.xml"/><Relationship Id="rId469" Type="http://schemas.openxmlformats.org/officeDocument/2006/relationships/tags" Target="../tags/tag578.xml"/><Relationship Id="rId26" Type="http://schemas.openxmlformats.org/officeDocument/2006/relationships/tags" Target="../tags/tag135.xml"/><Relationship Id="rId231" Type="http://schemas.openxmlformats.org/officeDocument/2006/relationships/tags" Target="../tags/tag340.xml"/><Relationship Id="rId252" Type="http://schemas.openxmlformats.org/officeDocument/2006/relationships/tags" Target="../tags/tag361.xml"/><Relationship Id="rId273" Type="http://schemas.openxmlformats.org/officeDocument/2006/relationships/tags" Target="../tags/tag382.xml"/><Relationship Id="rId294" Type="http://schemas.openxmlformats.org/officeDocument/2006/relationships/tags" Target="../tags/tag403.xml"/><Relationship Id="rId308" Type="http://schemas.openxmlformats.org/officeDocument/2006/relationships/tags" Target="../tags/tag417.xml"/><Relationship Id="rId329" Type="http://schemas.openxmlformats.org/officeDocument/2006/relationships/tags" Target="../tags/tag438.xml"/><Relationship Id="rId480" Type="http://schemas.openxmlformats.org/officeDocument/2006/relationships/tags" Target="../tags/tag589.xml"/><Relationship Id="rId515" Type="http://schemas.openxmlformats.org/officeDocument/2006/relationships/tags" Target="../tags/tag624.xml"/><Relationship Id="rId536" Type="http://schemas.openxmlformats.org/officeDocument/2006/relationships/tags" Target="../tags/tag645.xml"/><Relationship Id="rId47" Type="http://schemas.openxmlformats.org/officeDocument/2006/relationships/tags" Target="../tags/tag156.xml"/><Relationship Id="rId68" Type="http://schemas.openxmlformats.org/officeDocument/2006/relationships/tags" Target="../tags/tag177.xml"/><Relationship Id="rId89" Type="http://schemas.openxmlformats.org/officeDocument/2006/relationships/tags" Target="../tags/tag198.xml"/><Relationship Id="rId112" Type="http://schemas.openxmlformats.org/officeDocument/2006/relationships/tags" Target="../tags/tag221.xml"/><Relationship Id="rId133" Type="http://schemas.openxmlformats.org/officeDocument/2006/relationships/tags" Target="../tags/tag242.xml"/><Relationship Id="rId154" Type="http://schemas.openxmlformats.org/officeDocument/2006/relationships/tags" Target="../tags/tag263.xml"/><Relationship Id="rId175" Type="http://schemas.openxmlformats.org/officeDocument/2006/relationships/tags" Target="../tags/tag284.xml"/><Relationship Id="rId340" Type="http://schemas.openxmlformats.org/officeDocument/2006/relationships/tags" Target="../tags/tag449.xml"/><Relationship Id="rId361" Type="http://schemas.openxmlformats.org/officeDocument/2006/relationships/tags" Target="../tags/tag470.xml"/><Relationship Id="rId196" Type="http://schemas.openxmlformats.org/officeDocument/2006/relationships/tags" Target="../tags/tag305.xml"/><Relationship Id="rId200" Type="http://schemas.openxmlformats.org/officeDocument/2006/relationships/tags" Target="../tags/tag309.xml"/><Relationship Id="rId382" Type="http://schemas.openxmlformats.org/officeDocument/2006/relationships/tags" Target="../tags/tag491.xml"/><Relationship Id="rId417" Type="http://schemas.openxmlformats.org/officeDocument/2006/relationships/tags" Target="../tags/tag526.xml"/><Relationship Id="rId438" Type="http://schemas.openxmlformats.org/officeDocument/2006/relationships/tags" Target="../tags/tag547.xml"/><Relationship Id="rId459" Type="http://schemas.openxmlformats.org/officeDocument/2006/relationships/tags" Target="../tags/tag568.xml"/><Relationship Id="rId16" Type="http://schemas.openxmlformats.org/officeDocument/2006/relationships/tags" Target="../tags/tag125.xml"/><Relationship Id="rId221" Type="http://schemas.openxmlformats.org/officeDocument/2006/relationships/tags" Target="../tags/tag330.xml"/><Relationship Id="rId242" Type="http://schemas.openxmlformats.org/officeDocument/2006/relationships/tags" Target="../tags/tag351.xml"/><Relationship Id="rId263" Type="http://schemas.openxmlformats.org/officeDocument/2006/relationships/tags" Target="../tags/tag372.xml"/><Relationship Id="rId284" Type="http://schemas.openxmlformats.org/officeDocument/2006/relationships/tags" Target="../tags/tag393.xml"/><Relationship Id="rId319" Type="http://schemas.openxmlformats.org/officeDocument/2006/relationships/tags" Target="../tags/tag428.xml"/><Relationship Id="rId470" Type="http://schemas.openxmlformats.org/officeDocument/2006/relationships/tags" Target="../tags/tag579.xml"/><Relationship Id="rId491" Type="http://schemas.openxmlformats.org/officeDocument/2006/relationships/tags" Target="../tags/tag600.xml"/><Relationship Id="rId505" Type="http://schemas.openxmlformats.org/officeDocument/2006/relationships/tags" Target="../tags/tag614.xml"/><Relationship Id="rId526" Type="http://schemas.openxmlformats.org/officeDocument/2006/relationships/tags" Target="../tags/tag635.xml"/><Relationship Id="rId37" Type="http://schemas.openxmlformats.org/officeDocument/2006/relationships/tags" Target="../tags/tag146.xml"/><Relationship Id="rId58" Type="http://schemas.openxmlformats.org/officeDocument/2006/relationships/tags" Target="../tags/tag167.xml"/><Relationship Id="rId79" Type="http://schemas.openxmlformats.org/officeDocument/2006/relationships/tags" Target="../tags/tag188.xml"/><Relationship Id="rId102" Type="http://schemas.openxmlformats.org/officeDocument/2006/relationships/tags" Target="../tags/tag211.xml"/><Relationship Id="rId123" Type="http://schemas.openxmlformats.org/officeDocument/2006/relationships/tags" Target="../tags/tag232.xml"/><Relationship Id="rId144" Type="http://schemas.openxmlformats.org/officeDocument/2006/relationships/tags" Target="../tags/tag253.xml"/><Relationship Id="rId330" Type="http://schemas.openxmlformats.org/officeDocument/2006/relationships/tags" Target="../tags/tag439.xml"/><Relationship Id="rId547" Type="http://schemas.openxmlformats.org/officeDocument/2006/relationships/tags" Target="../tags/tag656.xml"/><Relationship Id="rId90" Type="http://schemas.openxmlformats.org/officeDocument/2006/relationships/tags" Target="../tags/tag199.xml"/><Relationship Id="rId165" Type="http://schemas.openxmlformats.org/officeDocument/2006/relationships/tags" Target="../tags/tag274.xml"/><Relationship Id="rId186" Type="http://schemas.openxmlformats.org/officeDocument/2006/relationships/tags" Target="../tags/tag295.xml"/><Relationship Id="rId351" Type="http://schemas.openxmlformats.org/officeDocument/2006/relationships/tags" Target="../tags/tag460.xml"/><Relationship Id="rId372" Type="http://schemas.openxmlformats.org/officeDocument/2006/relationships/tags" Target="../tags/tag481.xml"/><Relationship Id="rId393" Type="http://schemas.openxmlformats.org/officeDocument/2006/relationships/tags" Target="../tags/tag502.xml"/><Relationship Id="rId407" Type="http://schemas.openxmlformats.org/officeDocument/2006/relationships/tags" Target="../tags/tag516.xml"/><Relationship Id="rId428" Type="http://schemas.openxmlformats.org/officeDocument/2006/relationships/tags" Target="../tags/tag537.xml"/><Relationship Id="rId449" Type="http://schemas.openxmlformats.org/officeDocument/2006/relationships/tags" Target="../tags/tag558.xml"/><Relationship Id="rId211" Type="http://schemas.openxmlformats.org/officeDocument/2006/relationships/tags" Target="../tags/tag320.xml"/><Relationship Id="rId232" Type="http://schemas.openxmlformats.org/officeDocument/2006/relationships/tags" Target="../tags/tag341.xml"/><Relationship Id="rId253" Type="http://schemas.openxmlformats.org/officeDocument/2006/relationships/tags" Target="../tags/tag362.xml"/><Relationship Id="rId274" Type="http://schemas.openxmlformats.org/officeDocument/2006/relationships/tags" Target="../tags/tag383.xml"/><Relationship Id="rId295" Type="http://schemas.openxmlformats.org/officeDocument/2006/relationships/tags" Target="../tags/tag404.xml"/><Relationship Id="rId309" Type="http://schemas.openxmlformats.org/officeDocument/2006/relationships/tags" Target="../tags/tag418.xml"/><Relationship Id="rId460" Type="http://schemas.openxmlformats.org/officeDocument/2006/relationships/tags" Target="../tags/tag569.xml"/><Relationship Id="rId481" Type="http://schemas.openxmlformats.org/officeDocument/2006/relationships/tags" Target="../tags/tag590.xml"/><Relationship Id="rId516" Type="http://schemas.openxmlformats.org/officeDocument/2006/relationships/tags" Target="../tags/tag625.xml"/><Relationship Id="rId27" Type="http://schemas.openxmlformats.org/officeDocument/2006/relationships/tags" Target="../tags/tag136.xml"/><Relationship Id="rId48" Type="http://schemas.openxmlformats.org/officeDocument/2006/relationships/tags" Target="../tags/tag157.xml"/><Relationship Id="rId69" Type="http://schemas.openxmlformats.org/officeDocument/2006/relationships/tags" Target="../tags/tag178.xml"/><Relationship Id="rId113" Type="http://schemas.openxmlformats.org/officeDocument/2006/relationships/tags" Target="../tags/tag222.xml"/><Relationship Id="rId134" Type="http://schemas.openxmlformats.org/officeDocument/2006/relationships/tags" Target="../tags/tag243.xml"/><Relationship Id="rId320" Type="http://schemas.openxmlformats.org/officeDocument/2006/relationships/tags" Target="../tags/tag429.xml"/><Relationship Id="rId537" Type="http://schemas.openxmlformats.org/officeDocument/2006/relationships/tags" Target="../tags/tag646.xml"/><Relationship Id="rId80" Type="http://schemas.openxmlformats.org/officeDocument/2006/relationships/tags" Target="../tags/tag189.xml"/><Relationship Id="rId155" Type="http://schemas.openxmlformats.org/officeDocument/2006/relationships/tags" Target="../tags/tag264.xml"/><Relationship Id="rId176" Type="http://schemas.openxmlformats.org/officeDocument/2006/relationships/tags" Target="../tags/tag285.xml"/><Relationship Id="rId197" Type="http://schemas.openxmlformats.org/officeDocument/2006/relationships/tags" Target="../tags/tag306.xml"/><Relationship Id="rId341" Type="http://schemas.openxmlformats.org/officeDocument/2006/relationships/tags" Target="../tags/tag450.xml"/><Relationship Id="rId362" Type="http://schemas.openxmlformats.org/officeDocument/2006/relationships/tags" Target="../tags/tag471.xml"/><Relationship Id="rId383" Type="http://schemas.openxmlformats.org/officeDocument/2006/relationships/tags" Target="../tags/tag492.xml"/><Relationship Id="rId418" Type="http://schemas.openxmlformats.org/officeDocument/2006/relationships/tags" Target="../tags/tag527.xml"/><Relationship Id="rId439" Type="http://schemas.openxmlformats.org/officeDocument/2006/relationships/tags" Target="../tags/tag548.xml"/><Relationship Id="rId201" Type="http://schemas.openxmlformats.org/officeDocument/2006/relationships/tags" Target="../tags/tag310.xml"/><Relationship Id="rId222" Type="http://schemas.openxmlformats.org/officeDocument/2006/relationships/tags" Target="../tags/tag331.xml"/><Relationship Id="rId243" Type="http://schemas.openxmlformats.org/officeDocument/2006/relationships/tags" Target="../tags/tag352.xml"/><Relationship Id="rId264" Type="http://schemas.openxmlformats.org/officeDocument/2006/relationships/tags" Target="../tags/tag373.xml"/><Relationship Id="rId285" Type="http://schemas.openxmlformats.org/officeDocument/2006/relationships/tags" Target="../tags/tag394.xml"/><Relationship Id="rId450" Type="http://schemas.openxmlformats.org/officeDocument/2006/relationships/tags" Target="../tags/tag559.xml"/><Relationship Id="rId471" Type="http://schemas.openxmlformats.org/officeDocument/2006/relationships/tags" Target="../tags/tag580.xml"/><Relationship Id="rId506" Type="http://schemas.openxmlformats.org/officeDocument/2006/relationships/tags" Target="../tags/tag615.xml"/><Relationship Id="rId17" Type="http://schemas.openxmlformats.org/officeDocument/2006/relationships/tags" Target="../tags/tag126.xml"/><Relationship Id="rId38" Type="http://schemas.openxmlformats.org/officeDocument/2006/relationships/tags" Target="../tags/tag147.xml"/><Relationship Id="rId59" Type="http://schemas.openxmlformats.org/officeDocument/2006/relationships/tags" Target="../tags/tag168.xml"/><Relationship Id="rId103" Type="http://schemas.openxmlformats.org/officeDocument/2006/relationships/tags" Target="../tags/tag212.xml"/><Relationship Id="rId124" Type="http://schemas.openxmlformats.org/officeDocument/2006/relationships/tags" Target="../tags/tag233.xml"/><Relationship Id="rId310" Type="http://schemas.openxmlformats.org/officeDocument/2006/relationships/tags" Target="../tags/tag419.xml"/><Relationship Id="rId492" Type="http://schemas.openxmlformats.org/officeDocument/2006/relationships/tags" Target="../tags/tag601.xml"/><Relationship Id="rId527" Type="http://schemas.openxmlformats.org/officeDocument/2006/relationships/tags" Target="../tags/tag636.xml"/><Relationship Id="rId548" Type="http://schemas.openxmlformats.org/officeDocument/2006/relationships/tags" Target="../tags/tag657.xml"/><Relationship Id="rId70" Type="http://schemas.openxmlformats.org/officeDocument/2006/relationships/tags" Target="../tags/tag179.xml"/><Relationship Id="rId91" Type="http://schemas.openxmlformats.org/officeDocument/2006/relationships/tags" Target="../tags/tag200.xml"/><Relationship Id="rId145" Type="http://schemas.openxmlformats.org/officeDocument/2006/relationships/tags" Target="../tags/tag254.xml"/><Relationship Id="rId166" Type="http://schemas.openxmlformats.org/officeDocument/2006/relationships/tags" Target="../tags/tag275.xml"/><Relationship Id="rId187" Type="http://schemas.openxmlformats.org/officeDocument/2006/relationships/tags" Target="../tags/tag296.xml"/><Relationship Id="rId331" Type="http://schemas.openxmlformats.org/officeDocument/2006/relationships/tags" Target="../tags/tag440.xml"/><Relationship Id="rId352" Type="http://schemas.openxmlformats.org/officeDocument/2006/relationships/tags" Target="../tags/tag461.xml"/><Relationship Id="rId373" Type="http://schemas.openxmlformats.org/officeDocument/2006/relationships/tags" Target="../tags/tag482.xml"/><Relationship Id="rId394" Type="http://schemas.openxmlformats.org/officeDocument/2006/relationships/tags" Target="../tags/tag503.xml"/><Relationship Id="rId408" Type="http://schemas.openxmlformats.org/officeDocument/2006/relationships/tags" Target="../tags/tag517.xml"/><Relationship Id="rId429" Type="http://schemas.openxmlformats.org/officeDocument/2006/relationships/tags" Target="../tags/tag538.xml"/><Relationship Id="rId1" Type="http://schemas.openxmlformats.org/officeDocument/2006/relationships/tags" Target="../tags/tag110.xml"/><Relationship Id="rId212" Type="http://schemas.openxmlformats.org/officeDocument/2006/relationships/tags" Target="../tags/tag321.xml"/><Relationship Id="rId233" Type="http://schemas.openxmlformats.org/officeDocument/2006/relationships/tags" Target="../tags/tag342.xml"/><Relationship Id="rId254" Type="http://schemas.openxmlformats.org/officeDocument/2006/relationships/tags" Target="../tags/tag363.xml"/><Relationship Id="rId440" Type="http://schemas.openxmlformats.org/officeDocument/2006/relationships/tags" Target="../tags/tag549.xml"/><Relationship Id="rId28" Type="http://schemas.openxmlformats.org/officeDocument/2006/relationships/tags" Target="../tags/tag137.xml"/><Relationship Id="rId49" Type="http://schemas.openxmlformats.org/officeDocument/2006/relationships/tags" Target="../tags/tag158.xml"/><Relationship Id="rId114" Type="http://schemas.openxmlformats.org/officeDocument/2006/relationships/tags" Target="../tags/tag223.xml"/><Relationship Id="rId275" Type="http://schemas.openxmlformats.org/officeDocument/2006/relationships/tags" Target="../tags/tag384.xml"/><Relationship Id="rId296" Type="http://schemas.openxmlformats.org/officeDocument/2006/relationships/tags" Target="../tags/tag405.xml"/><Relationship Id="rId300" Type="http://schemas.openxmlformats.org/officeDocument/2006/relationships/tags" Target="../tags/tag409.xml"/><Relationship Id="rId461" Type="http://schemas.openxmlformats.org/officeDocument/2006/relationships/tags" Target="../tags/tag570.xml"/><Relationship Id="rId482" Type="http://schemas.openxmlformats.org/officeDocument/2006/relationships/tags" Target="../tags/tag591.xml"/><Relationship Id="rId517" Type="http://schemas.openxmlformats.org/officeDocument/2006/relationships/tags" Target="../tags/tag626.xml"/><Relationship Id="rId538" Type="http://schemas.openxmlformats.org/officeDocument/2006/relationships/tags" Target="../tags/tag647.xml"/><Relationship Id="rId60" Type="http://schemas.openxmlformats.org/officeDocument/2006/relationships/tags" Target="../tags/tag169.xml"/><Relationship Id="rId81" Type="http://schemas.openxmlformats.org/officeDocument/2006/relationships/tags" Target="../tags/tag190.xml"/><Relationship Id="rId135" Type="http://schemas.openxmlformats.org/officeDocument/2006/relationships/tags" Target="../tags/tag244.xml"/><Relationship Id="rId156" Type="http://schemas.openxmlformats.org/officeDocument/2006/relationships/tags" Target="../tags/tag265.xml"/><Relationship Id="rId177" Type="http://schemas.openxmlformats.org/officeDocument/2006/relationships/tags" Target="../tags/tag286.xml"/><Relationship Id="rId198" Type="http://schemas.openxmlformats.org/officeDocument/2006/relationships/tags" Target="../tags/tag307.xml"/><Relationship Id="rId321" Type="http://schemas.openxmlformats.org/officeDocument/2006/relationships/tags" Target="../tags/tag430.xml"/><Relationship Id="rId342" Type="http://schemas.openxmlformats.org/officeDocument/2006/relationships/tags" Target="../tags/tag451.xml"/><Relationship Id="rId363" Type="http://schemas.openxmlformats.org/officeDocument/2006/relationships/tags" Target="../tags/tag472.xml"/><Relationship Id="rId384" Type="http://schemas.openxmlformats.org/officeDocument/2006/relationships/tags" Target="../tags/tag493.xml"/><Relationship Id="rId419" Type="http://schemas.openxmlformats.org/officeDocument/2006/relationships/tags" Target="../tags/tag528.xml"/><Relationship Id="rId202" Type="http://schemas.openxmlformats.org/officeDocument/2006/relationships/tags" Target="../tags/tag311.xml"/><Relationship Id="rId223" Type="http://schemas.openxmlformats.org/officeDocument/2006/relationships/tags" Target="../tags/tag332.xml"/><Relationship Id="rId244" Type="http://schemas.openxmlformats.org/officeDocument/2006/relationships/tags" Target="../tags/tag353.xml"/><Relationship Id="rId430" Type="http://schemas.openxmlformats.org/officeDocument/2006/relationships/tags" Target="../tags/tag539.xml"/><Relationship Id="rId18" Type="http://schemas.openxmlformats.org/officeDocument/2006/relationships/tags" Target="../tags/tag127.xml"/><Relationship Id="rId39" Type="http://schemas.openxmlformats.org/officeDocument/2006/relationships/tags" Target="../tags/tag148.xml"/><Relationship Id="rId265" Type="http://schemas.openxmlformats.org/officeDocument/2006/relationships/tags" Target="../tags/tag374.xml"/><Relationship Id="rId286" Type="http://schemas.openxmlformats.org/officeDocument/2006/relationships/tags" Target="../tags/tag395.xml"/><Relationship Id="rId451" Type="http://schemas.openxmlformats.org/officeDocument/2006/relationships/tags" Target="../tags/tag560.xml"/><Relationship Id="rId472" Type="http://schemas.openxmlformats.org/officeDocument/2006/relationships/tags" Target="../tags/tag581.xml"/><Relationship Id="rId493" Type="http://schemas.openxmlformats.org/officeDocument/2006/relationships/tags" Target="../tags/tag602.xml"/><Relationship Id="rId507" Type="http://schemas.openxmlformats.org/officeDocument/2006/relationships/tags" Target="../tags/tag616.xml"/><Relationship Id="rId528" Type="http://schemas.openxmlformats.org/officeDocument/2006/relationships/tags" Target="../tags/tag637.xml"/><Relationship Id="rId549" Type="http://schemas.openxmlformats.org/officeDocument/2006/relationships/tags" Target="../tags/tag658.xml"/><Relationship Id="rId50" Type="http://schemas.openxmlformats.org/officeDocument/2006/relationships/tags" Target="../tags/tag159.xml"/><Relationship Id="rId104" Type="http://schemas.openxmlformats.org/officeDocument/2006/relationships/tags" Target="../tags/tag213.xml"/><Relationship Id="rId125" Type="http://schemas.openxmlformats.org/officeDocument/2006/relationships/tags" Target="../tags/tag234.xml"/><Relationship Id="rId146" Type="http://schemas.openxmlformats.org/officeDocument/2006/relationships/tags" Target="../tags/tag255.xml"/><Relationship Id="rId167" Type="http://schemas.openxmlformats.org/officeDocument/2006/relationships/tags" Target="../tags/tag276.xml"/><Relationship Id="rId188" Type="http://schemas.openxmlformats.org/officeDocument/2006/relationships/tags" Target="../tags/tag297.xml"/><Relationship Id="rId311" Type="http://schemas.openxmlformats.org/officeDocument/2006/relationships/tags" Target="../tags/tag420.xml"/><Relationship Id="rId332" Type="http://schemas.openxmlformats.org/officeDocument/2006/relationships/tags" Target="../tags/tag441.xml"/><Relationship Id="rId353" Type="http://schemas.openxmlformats.org/officeDocument/2006/relationships/tags" Target="../tags/tag462.xml"/><Relationship Id="rId374" Type="http://schemas.openxmlformats.org/officeDocument/2006/relationships/tags" Target="../tags/tag483.xml"/><Relationship Id="rId395" Type="http://schemas.openxmlformats.org/officeDocument/2006/relationships/tags" Target="../tags/tag504.xml"/><Relationship Id="rId409" Type="http://schemas.openxmlformats.org/officeDocument/2006/relationships/tags" Target="../tags/tag518.xml"/><Relationship Id="rId71" Type="http://schemas.openxmlformats.org/officeDocument/2006/relationships/tags" Target="../tags/tag180.xml"/><Relationship Id="rId92" Type="http://schemas.openxmlformats.org/officeDocument/2006/relationships/tags" Target="../tags/tag201.xml"/><Relationship Id="rId213" Type="http://schemas.openxmlformats.org/officeDocument/2006/relationships/tags" Target="../tags/tag322.xml"/><Relationship Id="rId234" Type="http://schemas.openxmlformats.org/officeDocument/2006/relationships/tags" Target="../tags/tag343.xml"/><Relationship Id="rId420" Type="http://schemas.openxmlformats.org/officeDocument/2006/relationships/tags" Target="../tags/tag529.xml"/><Relationship Id="rId2" Type="http://schemas.openxmlformats.org/officeDocument/2006/relationships/tags" Target="../tags/tag111.xml"/><Relationship Id="rId29" Type="http://schemas.openxmlformats.org/officeDocument/2006/relationships/tags" Target="../tags/tag138.xml"/><Relationship Id="rId255" Type="http://schemas.openxmlformats.org/officeDocument/2006/relationships/tags" Target="../tags/tag364.xml"/><Relationship Id="rId276" Type="http://schemas.openxmlformats.org/officeDocument/2006/relationships/tags" Target="../tags/tag385.xml"/><Relationship Id="rId297" Type="http://schemas.openxmlformats.org/officeDocument/2006/relationships/tags" Target="../tags/tag406.xml"/><Relationship Id="rId441" Type="http://schemas.openxmlformats.org/officeDocument/2006/relationships/tags" Target="../tags/tag550.xml"/><Relationship Id="rId462" Type="http://schemas.openxmlformats.org/officeDocument/2006/relationships/tags" Target="../tags/tag571.xml"/><Relationship Id="rId483" Type="http://schemas.openxmlformats.org/officeDocument/2006/relationships/tags" Target="../tags/tag592.xml"/><Relationship Id="rId518" Type="http://schemas.openxmlformats.org/officeDocument/2006/relationships/tags" Target="../tags/tag627.xml"/><Relationship Id="rId539" Type="http://schemas.openxmlformats.org/officeDocument/2006/relationships/tags" Target="../tags/tag648.xml"/><Relationship Id="rId40" Type="http://schemas.openxmlformats.org/officeDocument/2006/relationships/tags" Target="../tags/tag149.xml"/><Relationship Id="rId115" Type="http://schemas.openxmlformats.org/officeDocument/2006/relationships/tags" Target="../tags/tag224.xml"/><Relationship Id="rId136" Type="http://schemas.openxmlformats.org/officeDocument/2006/relationships/tags" Target="../tags/tag245.xml"/><Relationship Id="rId157" Type="http://schemas.openxmlformats.org/officeDocument/2006/relationships/tags" Target="../tags/tag266.xml"/><Relationship Id="rId178" Type="http://schemas.openxmlformats.org/officeDocument/2006/relationships/tags" Target="../tags/tag287.xml"/><Relationship Id="rId301" Type="http://schemas.openxmlformats.org/officeDocument/2006/relationships/tags" Target="../tags/tag410.xml"/><Relationship Id="rId322" Type="http://schemas.openxmlformats.org/officeDocument/2006/relationships/tags" Target="../tags/tag431.xml"/><Relationship Id="rId343" Type="http://schemas.openxmlformats.org/officeDocument/2006/relationships/tags" Target="../tags/tag452.xml"/><Relationship Id="rId364" Type="http://schemas.openxmlformats.org/officeDocument/2006/relationships/tags" Target="../tags/tag473.xml"/><Relationship Id="rId550" Type="http://schemas.openxmlformats.org/officeDocument/2006/relationships/tags" Target="../tags/tag659.xml"/><Relationship Id="rId61" Type="http://schemas.openxmlformats.org/officeDocument/2006/relationships/tags" Target="../tags/tag170.xml"/><Relationship Id="rId82" Type="http://schemas.openxmlformats.org/officeDocument/2006/relationships/tags" Target="../tags/tag191.xml"/><Relationship Id="rId199" Type="http://schemas.openxmlformats.org/officeDocument/2006/relationships/tags" Target="../tags/tag308.xml"/><Relationship Id="rId203" Type="http://schemas.openxmlformats.org/officeDocument/2006/relationships/tags" Target="../tags/tag312.xml"/><Relationship Id="rId385" Type="http://schemas.openxmlformats.org/officeDocument/2006/relationships/tags" Target="../tags/tag494.xml"/><Relationship Id="rId19" Type="http://schemas.openxmlformats.org/officeDocument/2006/relationships/tags" Target="../tags/tag128.xml"/><Relationship Id="rId224" Type="http://schemas.openxmlformats.org/officeDocument/2006/relationships/tags" Target="../tags/tag333.xml"/><Relationship Id="rId245" Type="http://schemas.openxmlformats.org/officeDocument/2006/relationships/tags" Target="../tags/tag354.xml"/><Relationship Id="rId266" Type="http://schemas.openxmlformats.org/officeDocument/2006/relationships/tags" Target="../tags/tag375.xml"/><Relationship Id="rId287" Type="http://schemas.openxmlformats.org/officeDocument/2006/relationships/tags" Target="../tags/tag396.xml"/><Relationship Id="rId410" Type="http://schemas.openxmlformats.org/officeDocument/2006/relationships/tags" Target="../tags/tag519.xml"/><Relationship Id="rId431" Type="http://schemas.openxmlformats.org/officeDocument/2006/relationships/tags" Target="../tags/tag540.xml"/><Relationship Id="rId452" Type="http://schemas.openxmlformats.org/officeDocument/2006/relationships/tags" Target="../tags/tag561.xml"/><Relationship Id="rId473" Type="http://schemas.openxmlformats.org/officeDocument/2006/relationships/tags" Target="../tags/tag582.xml"/><Relationship Id="rId494" Type="http://schemas.openxmlformats.org/officeDocument/2006/relationships/tags" Target="../tags/tag603.xml"/><Relationship Id="rId508" Type="http://schemas.openxmlformats.org/officeDocument/2006/relationships/tags" Target="../tags/tag617.xml"/><Relationship Id="rId529" Type="http://schemas.openxmlformats.org/officeDocument/2006/relationships/tags" Target="../tags/tag638.xml"/><Relationship Id="rId30" Type="http://schemas.openxmlformats.org/officeDocument/2006/relationships/tags" Target="../tags/tag139.xml"/><Relationship Id="rId105" Type="http://schemas.openxmlformats.org/officeDocument/2006/relationships/tags" Target="../tags/tag214.xml"/><Relationship Id="rId126" Type="http://schemas.openxmlformats.org/officeDocument/2006/relationships/tags" Target="../tags/tag235.xml"/><Relationship Id="rId147" Type="http://schemas.openxmlformats.org/officeDocument/2006/relationships/tags" Target="../tags/tag256.xml"/><Relationship Id="rId168" Type="http://schemas.openxmlformats.org/officeDocument/2006/relationships/tags" Target="../tags/tag277.xml"/><Relationship Id="rId312" Type="http://schemas.openxmlformats.org/officeDocument/2006/relationships/tags" Target="../tags/tag421.xml"/><Relationship Id="rId333" Type="http://schemas.openxmlformats.org/officeDocument/2006/relationships/tags" Target="../tags/tag442.xml"/><Relationship Id="rId354" Type="http://schemas.openxmlformats.org/officeDocument/2006/relationships/tags" Target="../tags/tag463.xml"/><Relationship Id="rId540" Type="http://schemas.openxmlformats.org/officeDocument/2006/relationships/tags" Target="../tags/tag649.xml"/><Relationship Id="rId51" Type="http://schemas.openxmlformats.org/officeDocument/2006/relationships/tags" Target="../tags/tag160.xml"/><Relationship Id="rId72" Type="http://schemas.openxmlformats.org/officeDocument/2006/relationships/tags" Target="../tags/tag181.xml"/><Relationship Id="rId93" Type="http://schemas.openxmlformats.org/officeDocument/2006/relationships/tags" Target="../tags/tag202.xml"/><Relationship Id="rId189" Type="http://schemas.openxmlformats.org/officeDocument/2006/relationships/tags" Target="../tags/tag298.xml"/><Relationship Id="rId375" Type="http://schemas.openxmlformats.org/officeDocument/2006/relationships/tags" Target="../tags/tag484.xml"/><Relationship Id="rId396" Type="http://schemas.openxmlformats.org/officeDocument/2006/relationships/tags" Target="../tags/tag505.xml"/><Relationship Id="rId3" Type="http://schemas.openxmlformats.org/officeDocument/2006/relationships/tags" Target="../tags/tag112.xml"/><Relationship Id="rId214" Type="http://schemas.openxmlformats.org/officeDocument/2006/relationships/tags" Target="../tags/tag323.xml"/><Relationship Id="rId235" Type="http://schemas.openxmlformats.org/officeDocument/2006/relationships/tags" Target="../tags/tag344.xml"/><Relationship Id="rId256" Type="http://schemas.openxmlformats.org/officeDocument/2006/relationships/tags" Target="../tags/tag365.xml"/><Relationship Id="rId277" Type="http://schemas.openxmlformats.org/officeDocument/2006/relationships/tags" Target="../tags/tag386.xml"/><Relationship Id="rId298" Type="http://schemas.openxmlformats.org/officeDocument/2006/relationships/tags" Target="../tags/tag407.xml"/><Relationship Id="rId400" Type="http://schemas.openxmlformats.org/officeDocument/2006/relationships/tags" Target="../tags/tag509.xml"/><Relationship Id="rId421" Type="http://schemas.openxmlformats.org/officeDocument/2006/relationships/tags" Target="../tags/tag530.xml"/><Relationship Id="rId442" Type="http://schemas.openxmlformats.org/officeDocument/2006/relationships/tags" Target="../tags/tag551.xml"/><Relationship Id="rId463" Type="http://schemas.openxmlformats.org/officeDocument/2006/relationships/tags" Target="../tags/tag572.xml"/><Relationship Id="rId484" Type="http://schemas.openxmlformats.org/officeDocument/2006/relationships/tags" Target="../tags/tag593.xml"/><Relationship Id="rId519" Type="http://schemas.openxmlformats.org/officeDocument/2006/relationships/tags" Target="../tags/tag628.xml"/><Relationship Id="rId116" Type="http://schemas.openxmlformats.org/officeDocument/2006/relationships/tags" Target="../tags/tag225.xml"/><Relationship Id="rId137" Type="http://schemas.openxmlformats.org/officeDocument/2006/relationships/tags" Target="../tags/tag246.xml"/><Relationship Id="rId158" Type="http://schemas.openxmlformats.org/officeDocument/2006/relationships/tags" Target="../tags/tag267.xml"/><Relationship Id="rId302" Type="http://schemas.openxmlformats.org/officeDocument/2006/relationships/tags" Target="../tags/tag411.xml"/><Relationship Id="rId323" Type="http://schemas.openxmlformats.org/officeDocument/2006/relationships/tags" Target="../tags/tag432.xml"/><Relationship Id="rId344" Type="http://schemas.openxmlformats.org/officeDocument/2006/relationships/tags" Target="../tags/tag453.xml"/><Relationship Id="rId530" Type="http://schemas.openxmlformats.org/officeDocument/2006/relationships/tags" Target="../tags/tag639.xml"/><Relationship Id="rId20" Type="http://schemas.openxmlformats.org/officeDocument/2006/relationships/tags" Target="../tags/tag129.xml"/><Relationship Id="rId41" Type="http://schemas.openxmlformats.org/officeDocument/2006/relationships/tags" Target="../tags/tag150.xml"/><Relationship Id="rId62" Type="http://schemas.openxmlformats.org/officeDocument/2006/relationships/tags" Target="../tags/tag171.xml"/><Relationship Id="rId83" Type="http://schemas.openxmlformats.org/officeDocument/2006/relationships/tags" Target="../tags/tag192.xml"/><Relationship Id="rId179" Type="http://schemas.openxmlformats.org/officeDocument/2006/relationships/tags" Target="../tags/tag288.xml"/><Relationship Id="rId365" Type="http://schemas.openxmlformats.org/officeDocument/2006/relationships/tags" Target="../tags/tag474.xml"/><Relationship Id="rId386" Type="http://schemas.openxmlformats.org/officeDocument/2006/relationships/tags" Target="../tags/tag495.xml"/><Relationship Id="rId551" Type="http://schemas.openxmlformats.org/officeDocument/2006/relationships/slideLayout" Target="../slideLayouts/slideLayout2.xml"/><Relationship Id="rId190" Type="http://schemas.openxmlformats.org/officeDocument/2006/relationships/tags" Target="../tags/tag299.xml"/><Relationship Id="rId204" Type="http://schemas.openxmlformats.org/officeDocument/2006/relationships/tags" Target="../tags/tag313.xml"/><Relationship Id="rId225" Type="http://schemas.openxmlformats.org/officeDocument/2006/relationships/tags" Target="../tags/tag334.xml"/><Relationship Id="rId246" Type="http://schemas.openxmlformats.org/officeDocument/2006/relationships/tags" Target="../tags/tag355.xml"/><Relationship Id="rId267" Type="http://schemas.openxmlformats.org/officeDocument/2006/relationships/tags" Target="../tags/tag376.xml"/><Relationship Id="rId288" Type="http://schemas.openxmlformats.org/officeDocument/2006/relationships/tags" Target="../tags/tag397.xml"/><Relationship Id="rId411" Type="http://schemas.openxmlformats.org/officeDocument/2006/relationships/tags" Target="../tags/tag520.xml"/><Relationship Id="rId432" Type="http://schemas.openxmlformats.org/officeDocument/2006/relationships/tags" Target="../tags/tag541.xml"/><Relationship Id="rId453" Type="http://schemas.openxmlformats.org/officeDocument/2006/relationships/tags" Target="../tags/tag562.xml"/><Relationship Id="rId474" Type="http://schemas.openxmlformats.org/officeDocument/2006/relationships/tags" Target="../tags/tag583.xml"/><Relationship Id="rId509" Type="http://schemas.openxmlformats.org/officeDocument/2006/relationships/tags" Target="../tags/tag618.xml"/><Relationship Id="rId106" Type="http://schemas.openxmlformats.org/officeDocument/2006/relationships/tags" Target="../tags/tag215.xml"/><Relationship Id="rId127" Type="http://schemas.openxmlformats.org/officeDocument/2006/relationships/tags" Target="../tags/tag236.xml"/><Relationship Id="rId313" Type="http://schemas.openxmlformats.org/officeDocument/2006/relationships/tags" Target="../tags/tag422.xml"/><Relationship Id="rId495" Type="http://schemas.openxmlformats.org/officeDocument/2006/relationships/tags" Target="../tags/tag604.xml"/><Relationship Id="rId10" Type="http://schemas.openxmlformats.org/officeDocument/2006/relationships/tags" Target="../tags/tag119.xml"/><Relationship Id="rId31" Type="http://schemas.openxmlformats.org/officeDocument/2006/relationships/tags" Target="../tags/tag140.xml"/><Relationship Id="rId52" Type="http://schemas.openxmlformats.org/officeDocument/2006/relationships/tags" Target="../tags/tag161.xml"/><Relationship Id="rId73" Type="http://schemas.openxmlformats.org/officeDocument/2006/relationships/tags" Target="../tags/tag182.xml"/><Relationship Id="rId94" Type="http://schemas.openxmlformats.org/officeDocument/2006/relationships/tags" Target="../tags/tag203.xml"/><Relationship Id="rId148" Type="http://schemas.openxmlformats.org/officeDocument/2006/relationships/tags" Target="../tags/tag257.xml"/><Relationship Id="rId169" Type="http://schemas.openxmlformats.org/officeDocument/2006/relationships/tags" Target="../tags/tag278.xml"/><Relationship Id="rId334" Type="http://schemas.openxmlformats.org/officeDocument/2006/relationships/tags" Target="../tags/tag443.xml"/><Relationship Id="rId355" Type="http://schemas.openxmlformats.org/officeDocument/2006/relationships/tags" Target="../tags/tag464.xml"/><Relationship Id="rId376" Type="http://schemas.openxmlformats.org/officeDocument/2006/relationships/tags" Target="../tags/tag485.xml"/><Relationship Id="rId397" Type="http://schemas.openxmlformats.org/officeDocument/2006/relationships/tags" Target="../tags/tag506.xml"/><Relationship Id="rId520" Type="http://schemas.openxmlformats.org/officeDocument/2006/relationships/tags" Target="../tags/tag629.xml"/><Relationship Id="rId541" Type="http://schemas.openxmlformats.org/officeDocument/2006/relationships/tags" Target="../tags/tag650.xml"/><Relationship Id="rId4" Type="http://schemas.openxmlformats.org/officeDocument/2006/relationships/tags" Target="../tags/tag113.xml"/><Relationship Id="rId180" Type="http://schemas.openxmlformats.org/officeDocument/2006/relationships/tags" Target="../tags/tag289.xml"/><Relationship Id="rId215" Type="http://schemas.openxmlformats.org/officeDocument/2006/relationships/tags" Target="../tags/tag324.xml"/><Relationship Id="rId236" Type="http://schemas.openxmlformats.org/officeDocument/2006/relationships/tags" Target="../tags/tag345.xml"/><Relationship Id="rId257" Type="http://schemas.openxmlformats.org/officeDocument/2006/relationships/tags" Target="../tags/tag366.xml"/><Relationship Id="rId278" Type="http://schemas.openxmlformats.org/officeDocument/2006/relationships/tags" Target="../tags/tag387.xml"/><Relationship Id="rId401" Type="http://schemas.openxmlformats.org/officeDocument/2006/relationships/tags" Target="../tags/tag510.xml"/><Relationship Id="rId422" Type="http://schemas.openxmlformats.org/officeDocument/2006/relationships/tags" Target="../tags/tag531.xml"/><Relationship Id="rId443" Type="http://schemas.openxmlformats.org/officeDocument/2006/relationships/tags" Target="../tags/tag552.xml"/><Relationship Id="rId464" Type="http://schemas.openxmlformats.org/officeDocument/2006/relationships/tags" Target="../tags/tag573.xml"/><Relationship Id="rId303" Type="http://schemas.openxmlformats.org/officeDocument/2006/relationships/tags" Target="../tags/tag412.xml"/><Relationship Id="rId485" Type="http://schemas.openxmlformats.org/officeDocument/2006/relationships/tags" Target="../tags/tag594.xml"/><Relationship Id="rId42" Type="http://schemas.openxmlformats.org/officeDocument/2006/relationships/tags" Target="../tags/tag151.xml"/><Relationship Id="rId84" Type="http://schemas.openxmlformats.org/officeDocument/2006/relationships/tags" Target="../tags/tag193.xml"/><Relationship Id="rId138" Type="http://schemas.openxmlformats.org/officeDocument/2006/relationships/tags" Target="../tags/tag247.xml"/><Relationship Id="rId345" Type="http://schemas.openxmlformats.org/officeDocument/2006/relationships/tags" Target="../tags/tag454.xml"/><Relationship Id="rId387" Type="http://schemas.openxmlformats.org/officeDocument/2006/relationships/tags" Target="../tags/tag496.xml"/><Relationship Id="rId510" Type="http://schemas.openxmlformats.org/officeDocument/2006/relationships/tags" Target="../tags/tag619.xml"/><Relationship Id="rId191" Type="http://schemas.openxmlformats.org/officeDocument/2006/relationships/tags" Target="../tags/tag300.xml"/><Relationship Id="rId205" Type="http://schemas.openxmlformats.org/officeDocument/2006/relationships/tags" Target="../tags/tag314.xml"/><Relationship Id="rId247" Type="http://schemas.openxmlformats.org/officeDocument/2006/relationships/tags" Target="../tags/tag356.xml"/><Relationship Id="rId412" Type="http://schemas.openxmlformats.org/officeDocument/2006/relationships/tags" Target="../tags/tag521.xml"/><Relationship Id="rId107" Type="http://schemas.openxmlformats.org/officeDocument/2006/relationships/tags" Target="../tags/tag216.xml"/><Relationship Id="rId289" Type="http://schemas.openxmlformats.org/officeDocument/2006/relationships/tags" Target="../tags/tag398.xml"/><Relationship Id="rId454" Type="http://schemas.openxmlformats.org/officeDocument/2006/relationships/tags" Target="../tags/tag563.xml"/><Relationship Id="rId496" Type="http://schemas.openxmlformats.org/officeDocument/2006/relationships/tags" Target="../tags/tag605.xml"/><Relationship Id="rId11" Type="http://schemas.openxmlformats.org/officeDocument/2006/relationships/tags" Target="../tags/tag120.xml"/><Relationship Id="rId53" Type="http://schemas.openxmlformats.org/officeDocument/2006/relationships/tags" Target="../tags/tag162.xml"/><Relationship Id="rId149" Type="http://schemas.openxmlformats.org/officeDocument/2006/relationships/tags" Target="../tags/tag258.xml"/><Relationship Id="rId314" Type="http://schemas.openxmlformats.org/officeDocument/2006/relationships/tags" Target="../tags/tag423.xml"/><Relationship Id="rId356" Type="http://schemas.openxmlformats.org/officeDocument/2006/relationships/tags" Target="../tags/tag465.xml"/><Relationship Id="rId398" Type="http://schemas.openxmlformats.org/officeDocument/2006/relationships/tags" Target="../tags/tag507.xml"/><Relationship Id="rId521" Type="http://schemas.openxmlformats.org/officeDocument/2006/relationships/tags" Target="../tags/tag630.xml"/><Relationship Id="rId95" Type="http://schemas.openxmlformats.org/officeDocument/2006/relationships/tags" Target="../tags/tag204.xml"/><Relationship Id="rId160" Type="http://schemas.openxmlformats.org/officeDocument/2006/relationships/tags" Target="../tags/tag269.xml"/><Relationship Id="rId216" Type="http://schemas.openxmlformats.org/officeDocument/2006/relationships/tags" Target="../tags/tag325.xml"/><Relationship Id="rId423" Type="http://schemas.openxmlformats.org/officeDocument/2006/relationships/tags" Target="../tags/tag532.xml"/><Relationship Id="rId258" Type="http://schemas.openxmlformats.org/officeDocument/2006/relationships/tags" Target="../tags/tag367.xml"/><Relationship Id="rId465" Type="http://schemas.openxmlformats.org/officeDocument/2006/relationships/tags" Target="../tags/tag574.xml"/><Relationship Id="rId22" Type="http://schemas.openxmlformats.org/officeDocument/2006/relationships/tags" Target="../tags/tag131.xml"/><Relationship Id="rId64" Type="http://schemas.openxmlformats.org/officeDocument/2006/relationships/tags" Target="../tags/tag173.xml"/><Relationship Id="rId118" Type="http://schemas.openxmlformats.org/officeDocument/2006/relationships/tags" Target="../tags/tag227.xml"/><Relationship Id="rId325" Type="http://schemas.openxmlformats.org/officeDocument/2006/relationships/tags" Target="../tags/tag434.xml"/><Relationship Id="rId367" Type="http://schemas.openxmlformats.org/officeDocument/2006/relationships/tags" Target="../tags/tag476.xml"/><Relationship Id="rId532" Type="http://schemas.openxmlformats.org/officeDocument/2006/relationships/tags" Target="../tags/tag641.xml"/><Relationship Id="rId171" Type="http://schemas.openxmlformats.org/officeDocument/2006/relationships/tags" Target="../tags/tag280.xml"/><Relationship Id="rId227" Type="http://schemas.openxmlformats.org/officeDocument/2006/relationships/tags" Target="../tags/tag336.xml"/><Relationship Id="rId269" Type="http://schemas.openxmlformats.org/officeDocument/2006/relationships/tags" Target="../tags/tag378.xml"/><Relationship Id="rId434" Type="http://schemas.openxmlformats.org/officeDocument/2006/relationships/tags" Target="../tags/tag543.xml"/><Relationship Id="rId476" Type="http://schemas.openxmlformats.org/officeDocument/2006/relationships/tags" Target="../tags/tag585.xml"/><Relationship Id="rId33" Type="http://schemas.openxmlformats.org/officeDocument/2006/relationships/tags" Target="../tags/tag142.xml"/><Relationship Id="rId129" Type="http://schemas.openxmlformats.org/officeDocument/2006/relationships/tags" Target="../tags/tag238.xml"/><Relationship Id="rId280" Type="http://schemas.openxmlformats.org/officeDocument/2006/relationships/tags" Target="../tags/tag389.xml"/><Relationship Id="rId336" Type="http://schemas.openxmlformats.org/officeDocument/2006/relationships/tags" Target="../tags/tag445.xml"/><Relationship Id="rId501" Type="http://schemas.openxmlformats.org/officeDocument/2006/relationships/tags" Target="../tags/tag610.xml"/><Relationship Id="rId543" Type="http://schemas.openxmlformats.org/officeDocument/2006/relationships/tags" Target="../tags/tag652.xml"/><Relationship Id="rId75" Type="http://schemas.openxmlformats.org/officeDocument/2006/relationships/tags" Target="../tags/tag184.xml"/><Relationship Id="rId140" Type="http://schemas.openxmlformats.org/officeDocument/2006/relationships/tags" Target="../tags/tag249.xml"/><Relationship Id="rId182" Type="http://schemas.openxmlformats.org/officeDocument/2006/relationships/tags" Target="../tags/tag291.xml"/><Relationship Id="rId378" Type="http://schemas.openxmlformats.org/officeDocument/2006/relationships/tags" Target="../tags/tag487.xml"/><Relationship Id="rId403" Type="http://schemas.openxmlformats.org/officeDocument/2006/relationships/tags" Target="../tags/tag512.xml"/><Relationship Id="rId6" Type="http://schemas.openxmlformats.org/officeDocument/2006/relationships/tags" Target="../tags/tag115.xml"/><Relationship Id="rId238" Type="http://schemas.openxmlformats.org/officeDocument/2006/relationships/tags" Target="../tags/tag347.xml"/><Relationship Id="rId445" Type="http://schemas.openxmlformats.org/officeDocument/2006/relationships/tags" Target="../tags/tag554.xml"/><Relationship Id="rId487" Type="http://schemas.openxmlformats.org/officeDocument/2006/relationships/tags" Target="../tags/tag596.xml"/><Relationship Id="rId291" Type="http://schemas.openxmlformats.org/officeDocument/2006/relationships/tags" Target="../tags/tag400.xml"/><Relationship Id="rId305" Type="http://schemas.openxmlformats.org/officeDocument/2006/relationships/tags" Target="../tags/tag414.xml"/><Relationship Id="rId347" Type="http://schemas.openxmlformats.org/officeDocument/2006/relationships/tags" Target="../tags/tag456.xml"/><Relationship Id="rId512" Type="http://schemas.openxmlformats.org/officeDocument/2006/relationships/tags" Target="../tags/tag621.xml"/><Relationship Id="rId44" Type="http://schemas.openxmlformats.org/officeDocument/2006/relationships/tags" Target="../tags/tag153.xml"/><Relationship Id="rId86" Type="http://schemas.openxmlformats.org/officeDocument/2006/relationships/tags" Target="../tags/tag195.xml"/><Relationship Id="rId151" Type="http://schemas.openxmlformats.org/officeDocument/2006/relationships/tags" Target="../tags/tag260.xml"/><Relationship Id="rId389" Type="http://schemas.openxmlformats.org/officeDocument/2006/relationships/tags" Target="../tags/tag498.xml"/><Relationship Id="rId193" Type="http://schemas.openxmlformats.org/officeDocument/2006/relationships/tags" Target="../tags/tag302.xml"/><Relationship Id="rId207" Type="http://schemas.openxmlformats.org/officeDocument/2006/relationships/tags" Target="../tags/tag316.xml"/><Relationship Id="rId249" Type="http://schemas.openxmlformats.org/officeDocument/2006/relationships/tags" Target="../tags/tag358.xml"/><Relationship Id="rId414" Type="http://schemas.openxmlformats.org/officeDocument/2006/relationships/tags" Target="../tags/tag523.xml"/><Relationship Id="rId456" Type="http://schemas.openxmlformats.org/officeDocument/2006/relationships/tags" Target="../tags/tag565.xml"/><Relationship Id="rId498" Type="http://schemas.openxmlformats.org/officeDocument/2006/relationships/tags" Target="../tags/tag607.xml"/><Relationship Id="rId13" Type="http://schemas.openxmlformats.org/officeDocument/2006/relationships/tags" Target="../tags/tag122.xml"/><Relationship Id="rId109" Type="http://schemas.openxmlformats.org/officeDocument/2006/relationships/tags" Target="../tags/tag218.xml"/><Relationship Id="rId260" Type="http://schemas.openxmlformats.org/officeDocument/2006/relationships/tags" Target="../tags/tag369.xml"/><Relationship Id="rId316" Type="http://schemas.openxmlformats.org/officeDocument/2006/relationships/tags" Target="../tags/tag425.xml"/><Relationship Id="rId523" Type="http://schemas.openxmlformats.org/officeDocument/2006/relationships/tags" Target="../tags/tag632.xml"/><Relationship Id="rId55" Type="http://schemas.openxmlformats.org/officeDocument/2006/relationships/tags" Target="../tags/tag164.xml"/><Relationship Id="rId97" Type="http://schemas.openxmlformats.org/officeDocument/2006/relationships/tags" Target="../tags/tag206.xml"/><Relationship Id="rId120" Type="http://schemas.openxmlformats.org/officeDocument/2006/relationships/tags" Target="../tags/tag229.xml"/><Relationship Id="rId358" Type="http://schemas.openxmlformats.org/officeDocument/2006/relationships/tags" Target="../tags/tag467.xml"/><Relationship Id="rId162" Type="http://schemas.openxmlformats.org/officeDocument/2006/relationships/tags" Target="../tags/tag271.xml"/><Relationship Id="rId218" Type="http://schemas.openxmlformats.org/officeDocument/2006/relationships/tags" Target="../tags/tag327.xml"/><Relationship Id="rId425" Type="http://schemas.openxmlformats.org/officeDocument/2006/relationships/tags" Target="../tags/tag534.xml"/><Relationship Id="rId467" Type="http://schemas.openxmlformats.org/officeDocument/2006/relationships/tags" Target="../tags/tag576.xml"/><Relationship Id="rId271" Type="http://schemas.openxmlformats.org/officeDocument/2006/relationships/tags" Target="../tags/tag380.xml"/><Relationship Id="rId24" Type="http://schemas.openxmlformats.org/officeDocument/2006/relationships/tags" Target="../tags/tag133.xml"/><Relationship Id="rId66" Type="http://schemas.openxmlformats.org/officeDocument/2006/relationships/tags" Target="../tags/tag175.xml"/><Relationship Id="rId131" Type="http://schemas.openxmlformats.org/officeDocument/2006/relationships/tags" Target="../tags/tag240.xml"/><Relationship Id="rId327" Type="http://schemas.openxmlformats.org/officeDocument/2006/relationships/tags" Target="../tags/tag436.xml"/><Relationship Id="rId369" Type="http://schemas.openxmlformats.org/officeDocument/2006/relationships/tags" Target="../tags/tag478.xml"/><Relationship Id="rId534" Type="http://schemas.openxmlformats.org/officeDocument/2006/relationships/tags" Target="../tags/tag643.xml"/><Relationship Id="rId173" Type="http://schemas.openxmlformats.org/officeDocument/2006/relationships/tags" Target="../tags/tag282.xml"/><Relationship Id="rId229" Type="http://schemas.openxmlformats.org/officeDocument/2006/relationships/tags" Target="../tags/tag338.xml"/><Relationship Id="rId380" Type="http://schemas.openxmlformats.org/officeDocument/2006/relationships/tags" Target="../tags/tag489.xml"/><Relationship Id="rId436" Type="http://schemas.openxmlformats.org/officeDocument/2006/relationships/tags" Target="../tags/tag545.xml"/><Relationship Id="rId240" Type="http://schemas.openxmlformats.org/officeDocument/2006/relationships/tags" Target="../tags/tag349.xml"/><Relationship Id="rId478" Type="http://schemas.openxmlformats.org/officeDocument/2006/relationships/tags" Target="../tags/tag587.xml"/><Relationship Id="rId35" Type="http://schemas.openxmlformats.org/officeDocument/2006/relationships/tags" Target="../tags/tag144.xml"/><Relationship Id="rId77" Type="http://schemas.openxmlformats.org/officeDocument/2006/relationships/tags" Target="../tags/tag186.xml"/><Relationship Id="rId100" Type="http://schemas.openxmlformats.org/officeDocument/2006/relationships/tags" Target="../tags/tag209.xml"/><Relationship Id="rId282" Type="http://schemas.openxmlformats.org/officeDocument/2006/relationships/tags" Target="../tags/tag391.xml"/><Relationship Id="rId338" Type="http://schemas.openxmlformats.org/officeDocument/2006/relationships/tags" Target="../tags/tag447.xml"/><Relationship Id="rId503" Type="http://schemas.openxmlformats.org/officeDocument/2006/relationships/tags" Target="../tags/tag612.xml"/><Relationship Id="rId545" Type="http://schemas.openxmlformats.org/officeDocument/2006/relationships/tags" Target="../tags/tag654.xml"/><Relationship Id="rId8" Type="http://schemas.openxmlformats.org/officeDocument/2006/relationships/tags" Target="../tags/tag117.xml"/><Relationship Id="rId142" Type="http://schemas.openxmlformats.org/officeDocument/2006/relationships/tags" Target="../tags/tag251.xml"/><Relationship Id="rId184" Type="http://schemas.openxmlformats.org/officeDocument/2006/relationships/tags" Target="../tags/tag293.xml"/><Relationship Id="rId391" Type="http://schemas.openxmlformats.org/officeDocument/2006/relationships/tags" Target="../tags/tag500.xml"/><Relationship Id="rId405" Type="http://schemas.openxmlformats.org/officeDocument/2006/relationships/tags" Target="../tags/tag514.xml"/><Relationship Id="rId447" Type="http://schemas.openxmlformats.org/officeDocument/2006/relationships/tags" Target="../tags/tag556.xml"/><Relationship Id="rId251" Type="http://schemas.openxmlformats.org/officeDocument/2006/relationships/tags" Target="../tags/tag360.xml"/><Relationship Id="rId489" Type="http://schemas.openxmlformats.org/officeDocument/2006/relationships/tags" Target="../tags/tag598.xml"/><Relationship Id="rId46" Type="http://schemas.openxmlformats.org/officeDocument/2006/relationships/tags" Target="../tags/tag155.xml"/><Relationship Id="rId293" Type="http://schemas.openxmlformats.org/officeDocument/2006/relationships/tags" Target="../tags/tag402.xml"/><Relationship Id="rId307" Type="http://schemas.openxmlformats.org/officeDocument/2006/relationships/tags" Target="../tags/tag416.xml"/><Relationship Id="rId349" Type="http://schemas.openxmlformats.org/officeDocument/2006/relationships/tags" Target="../tags/tag458.xml"/><Relationship Id="rId514" Type="http://schemas.openxmlformats.org/officeDocument/2006/relationships/tags" Target="../tags/tag623.xml"/><Relationship Id="rId88" Type="http://schemas.openxmlformats.org/officeDocument/2006/relationships/tags" Target="../tags/tag197.xml"/><Relationship Id="rId111" Type="http://schemas.openxmlformats.org/officeDocument/2006/relationships/tags" Target="../tags/tag220.xml"/><Relationship Id="rId153" Type="http://schemas.openxmlformats.org/officeDocument/2006/relationships/tags" Target="../tags/tag262.xml"/><Relationship Id="rId195" Type="http://schemas.openxmlformats.org/officeDocument/2006/relationships/tags" Target="../tags/tag304.xml"/><Relationship Id="rId209" Type="http://schemas.openxmlformats.org/officeDocument/2006/relationships/tags" Target="../tags/tag318.xml"/><Relationship Id="rId360" Type="http://schemas.openxmlformats.org/officeDocument/2006/relationships/tags" Target="../tags/tag469.xml"/><Relationship Id="rId416" Type="http://schemas.openxmlformats.org/officeDocument/2006/relationships/tags" Target="../tags/tag5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0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668.xml"/><Relationship Id="rId13" Type="http://schemas.openxmlformats.org/officeDocument/2006/relationships/tags" Target="../tags/tag673.xml"/><Relationship Id="rId18" Type="http://schemas.openxmlformats.org/officeDocument/2006/relationships/tags" Target="../tags/tag678.xml"/><Relationship Id="rId3" Type="http://schemas.openxmlformats.org/officeDocument/2006/relationships/tags" Target="../tags/tag663.xml"/><Relationship Id="rId21" Type="http://schemas.openxmlformats.org/officeDocument/2006/relationships/notesSlide" Target="../notesSlides/notesSlide6.xml"/><Relationship Id="rId7" Type="http://schemas.openxmlformats.org/officeDocument/2006/relationships/tags" Target="../tags/tag667.xml"/><Relationship Id="rId12" Type="http://schemas.openxmlformats.org/officeDocument/2006/relationships/tags" Target="../tags/tag672.xml"/><Relationship Id="rId17" Type="http://schemas.openxmlformats.org/officeDocument/2006/relationships/tags" Target="../tags/tag677.xml"/><Relationship Id="rId2" Type="http://schemas.openxmlformats.org/officeDocument/2006/relationships/tags" Target="../tags/tag662.xml"/><Relationship Id="rId16" Type="http://schemas.openxmlformats.org/officeDocument/2006/relationships/tags" Target="../tags/tag676.xml"/><Relationship Id="rId20" Type="http://schemas.openxmlformats.org/officeDocument/2006/relationships/slideLayout" Target="../slideLayouts/slideLayout2.xml"/><Relationship Id="rId1" Type="http://schemas.openxmlformats.org/officeDocument/2006/relationships/tags" Target="../tags/tag661.xml"/><Relationship Id="rId6" Type="http://schemas.openxmlformats.org/officeDocument/2006/relationships/tags" Target="../tags/tag666.xml"/><Relationship Id="rId11" Type="http://schemas.openxmlformats.org/officeDocument/2006/relationships/tags" Target="../tags/tag671.xml"/><Relationship Id="rId5" Type="http://schemas.openxmlformats.org/officeDocument/2006/relationships/tags" Target="../tags/tag665.xml"/><Relationship Id="rId15" Type="http://schemas.openxmlformats.org/officeDocument/2006/relationships/tags" Target="../tags/tag675.xml"/><Relationship Id="rId10" Type="http://schemas.openxmlformats.org/officeDocument/2006/relationships/tags" Target="../tags/tag670.xml"/><Relationship Id="rId19" Type="http://schemas.openxmlformats.org/officeDocument/2006/relationships/tags" Target="../tags/tag679.xml"/><Relationship Id="rId4" Type="http://schemas.openxmlformats.org/officeDocument/2006/relationships/tags" Target="../tags/tag664.xml"/><Relationship Id="rId9" Type="http://schemas.openxmlformats.org/officeDocument/2006/relationships/tags" Target="../tags/tag669.xml"/><Relationship Id="rId14" Type="http://schemas.openxmlformats.org/officeDocument/2006/relationships/tags" Target="../tags/tag67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AVL Deletion:</a:t>
            </a:r>
            <a:br>
              <a:rPr lang="en-US" dirty="0" smtClean="0"/>
            </a:br>
            <a:r>
              <a:rPr lang="en-US" sz="3200" dirty="0" smtClean="0"/>
              <a:t>Case </a:t>
            </a:r>
            <a:r>
              <a:rPr lang="en-US" sz="3200" dirty="0" smtClean="0"/>
              <a:t>#1: Left-left due to right deletion</a:t>
            </a:r>
            <a:endParaRPr lang="en-US" sz="3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CSE332: Data Abstractions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A12F5-03B5-4BEE-BF40-7EC1D15EBEE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6" name="Multiply 55"/>
          <p:cNvSpPr/>
          <p:nvPr/>
        </p:nvSpPr>
        <p:spPr bwMode="auto">
          <a:xfrm>
            <a:off x="3429000" y="2133599"/>
            <a:ext cx="685800" cy="381000"/>
          </a:xfrm>
          <a:prstGeom prst="mathMultiply">
            <a:avLst/>
          </a:prstGeom>
          <a:solidFill>
            <a:srgbClr val="FF0000">
              <a:alpha val="5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Multiply 56"/>
          <p:cNvSpPr/>
          <p:nvPr/>
        </p:nvSpPr>
        <p:spPr bwMode="auto">
          <a:xfrm>
            <a:off x="3276600" y="2819399"/>
            <a:ext cx="381000" cy="381000"/>
          </a:xfrm>
          <a:prstGeom prst="mathMultiply">
            <a:avLst/>
          </a:prstGeom>
          <a:solidFill>
            <a:srgbClr val="FF0000">
              <a:alpha val="5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Text Box 36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429000" y="1904999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en-US" sz="2000" b="1" dirty="0" smtClean="0">
                <a:solidFill>
                  <a:srgbClr val="FF0000"/>
                </a:solidFill>
              </a:rPr>
              <a:t>h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59" name="AutoShape 3"/>
          <p:cNvCxnSpPr>
            <a:cxnSpLocks noChangeShapeType="1"/>
            <a:stCxn id="60" idx="3"/>
            <a:endCxn id="64" idx="7"/>
          </p:cNvCxnSpPr>
          <p:nvPr>
            <p:custDataLst>
              <p:tags r:id="rId2"/>
            </p:custDataLst>
          </p:nvPr>
        </p:nvCxnSpPr>
        <p:spPr bwMode="auto">
          <a:xfrm rot="5400000">
            <a:off x="1750008" y="1768100"/>
            <a:ext cx="386184" cy="55954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0" name="Oval 4"/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2133600" y="1562099"/>
            <a:ext cx="609600" cy="3429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b="1" dirty="0">
                <a:solidFill>
                  <a:srgbClr val="FF0000"/>
                </a:solidFill>
              </a:rPr>
              <a:t>a</a:t>
            </a:r>
          </a:p>
        </p:txBody>
      </p:sp>
      <p:cxnSp>
        <p:nvCxnSpPr>
          <p:cNvPr id="61" name="AutoShape 5"/>
          <p:cNvCxnSpPr>
            <a:cxnSpLocks noChangeShapeType="1"/>
            <a:stCxn id="60" idx="5"/>
            <a:endCxn id="62" idx="0"/>
          </p:cNvCxnSpPr>
          <p:nvPr>
            <p:custDataLst>
              <p:tags r:id="rId4"/>
            </p:custDataLst>
          </p:nvPr>
        </p:nvCxnSpPr>
        <p:spPr bwMode="auto">
          <a:xfrm rot="16200000" flipH="1">
            <a:off x="2759180" y="1749528"/>
            <a:ext cx="450267" cy="66077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2" name="AutoShap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743200" y="2305049"/>
            <a:ext cx="1143000" cy="89535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/>
              <a:t>Z</a:t>
            </a:r>
          </a:p>
        </p:txBody>
      </p:sp>
      <p:sp>
        <p:nvSpPr>
          <p:cNvPr id="63" name="AutoShap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549400" y="2762249"/>
            <a:ext cx="889000" cy="89535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/>
              <a:t>Y</a:t>
            </a:r>
          </a:p>
        </p:txBody>
      </p:sp>
      <p:sp>
        <p:nvSpPr>
          <p:cNvPr id="64" name="Oval 8"/>
          <p:cNvSpPr>
            <a:spLocks noChangeAspect="1" noChangeArrowheads="1"/>
          </p:cNvSpPr>
          <p:nvPr>
            <p:custDataLst>
              <p:tags r:id="rId7"/>
            </p:custDataLst>
          </p:nvPr>
        </p:nvSpPr>
        <p:spPr bwMode="auto">
          <a:xfrm>
            <a:off x="1143000" y="2190749"/>
            <a:ext cx="609600" cy="3429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/>
              <a:t>b</a:t>
            </a:r>
          </a:p>
        </p:txBody>
      </p:sp>
      <p:cxnSp>
        <p:nvCxnSpPr>
          <p:cNvPr id="65" name="AutoShape 9"/>
          <p:cNvCxnSpPr>
            <a:cxnSpLocks noChangeShapeType="1"/>
            <a:stCxn id="64" idx="5"/>
            <a:endCxn id="63" idx="0"/>
          </p:cNvCxnSpPr>
          <p:nvPr>
            <p:custDataLst>
              <p:tags r:id="rId8"/>
            </p:custDataLst>
          </p:nvPr>
        </p:nvCxnSpPr>
        <p:spPr bwMode="auto">
          <a:xfrm rot="16200000" flipH="1">
            <a:off x="1689205" y="2457553"/>
            <a:ext cx="278817" cy="33057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6" name="AutoShape 1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28600" y="2762249"/>
            <a:ext cx="1143000" cy="89535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/>
              <a:t>X</a:t>
            </a:r>
          </a:p>
        </p:txBody>
      </p:sp>
      <p:cxnSp>
        <p:nvCxnSpPr>
          <p:cNvPr id="67" name="AutoShape 11"/>
          <p:cNvCxnSpPr>
            <a:cxnSpLocks noChangeShapeType="1"/>
            <a:stCxn id="64" idx="3"/>
            <a:endCxn id="66" idx="0"/>
          </p:cNvCxnSpPr>
          <p:nvPr>
            <p:custDataLst>
              <p:tags r:id="rId10"/>
            </p:custDataLst>
          </p:nvPr>
        </p:nvCxnSpPr>
        <p:spPr bwMode="auto">
          <a:xfrm rot="5400000">
            <a:off x="876779" y="2406753"/>
            <a:ext cx="278817" cy="43217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8" name="Text Box 13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54000" y="2438399"/>
            <a:ext cx="736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en-US" sz="2000" b="1" dirty="0" smtClean="0">
                <a:solidFill>
                  <a:schemeClr val="accent2"/>
                </a:solidFill>
              </a:rPr>
              <a:t>h+1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69" name="Text Box 14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133600" y="2498724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 dirty="0">
                <a:solidFill>
                  <a:srgbClr val="0000FF"/>
                </a:solidFill>
              </a:rPr>
              <a:t>h</a:t>
            </a:r>
          </a:p>
        </p:txBody>
      </p:sp>
      <p:sp>
        <p:nvSpPr>
          <p:cNvPr id="70" name="Text Box 15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429000" y="2117724"/>
            <a:ext cx="6014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 dirty="0" smtClean="0">
                <a:solidFill>
                  <a:srgbClr val="0000FF"/>
                </a:solidFill>
              </a:rPr>
              <a:t>h+1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71" name="Text Box 58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893763" y="1801812"/>
            <a:ext cx="596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 dirty="0" smtClean="0">
                <a:solidFill>
                  <a:srgbClr val="0000FF"/>
                </a:solidFill>
              </a:rPr>
              <a:t>h+2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72" name="Text Box 59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667000" y="1371599"/>
            <a:ext cx="6014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 dirty="0" smtClean="0">
                <a:solidFill>
                  <a:schemeClr val="accent2"/>
                </a:solidFill>
              </a:rPr>
              <a:t>h+3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cxnSp>
        <p:nvCxnSpPr>
          <p:cNvPr id="73" name="AutoShape 3"/>
          <p:cNvCxnSpPr>
            <a:cxnSpLocks noChangeShapeType="1"/>
          </p:cNvCxnSpPr>
          <p:nvPr>
            <p:custDataLst>
              <p:tags r:id="rId16"/>
            </p:custDataLst>
          </p:nvPr>
        </p:nvCxnSpPr>
        <p:spPr bwMode="auto">
          <a:xfrm rot="5400000">
            <a:off x="2279465" y="1365062"/>
            <a:ext cx="304797" cy="13074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4" name="AutoShape 11"/>
          <p:cNvSpPr>
            <a:spLocks noChangeAspect="1" noChangeArrowheads="1"/>
          </p:cNvSpPr>
          <p:nvPr>
            <p:custDataLst>
              <p:tags r:id="rId17"/>
            </p:custDataLst>
          </p:nvPr>
        </p:nvSpPr>
        <p:spPr bwMode="auto">
          <a:xfrm>
            <a:off x="4267200" y="2209800"/>
            <a:ext cx="852488" cy="304800"/>
          </a:xfrm>
          <a:prstGeom prst="rightArrow">
            <a:avLst>
              <a:gd name="adj1" fmla="val 50000"/>
              <a:gd name="adj2" fmla="val 6992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5" name="AutoShape 3"/>
          <p:cNvCxnSpPr>
            <a:cxnSpLocks noChangeShapeType="1"/>
            <a:stCxn id="76" idx="5"/>
            <a:endCxn id="80" idx="0"/>
          </p:cNvCxnSpPr>
          <p:nvPr>
            <p:custDataLst>
              <p:tags r:id="rId18"/>
            </p:custDataLst>
          </p:nvPr>
        </p:nvCxnSpPr>
        <p:spPr bwMode="auto">
          <a:xfrm rot="16200000" flipH="1">
            <a:off x="7143854" y="1835254"/>
            <a:ext cx="278818" cy="317874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6" name="Oval 4"/>
          <p:cNvSpPr>
            <a:spLocks noChangeAspect="1" noChangeArrowheads="1"/>
          </p:cNvSpPr>
          <p:nvPr>
            <p:custDataLst>
              <p:tags r:id="rId19"/>
            </p:custDataLst>
          </p:nvPr>
        </p:nvSpPr>
        <p:spPr bwMode="auto">
          <a:xfrm>
            <a:off x="6604000" y="1562099"/>
            <a:ext cx="609600" cy="3429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b="1" dirty="0" smtClean="0"/>
              <a:t>b</a:t>
            </a:r>
            <a:endParaRPr lang="en-US" b="1" dirty="0"/>
          </a:p>
        </p:txBody>
      </p:sp>
      <p:cxnSp>
        <p:nvCxnSpPr>
          <p:cNvPr id="77" name="AutoShape 5"/>
          <p:cNvCxnSpPr>
            <a:cxnSpLocks noChangeShapeType="1"/>
            <a:stCxn id="80" idx="5"/>
            <a:endCxn id="78" idx="0"/>
          </p:cNvCxnSpPr>
          <p:nvPr>
            <p:custDataLst>
              <p:tags r:id="rId20"/>
            </p:custDataLst>
          </p:nvPr>
        </p:nvCxnSpPr>
        <p:spPr bwMode="auto">
          <a:xfrm rot="16200000" flipH="1">
            <a:off x="7601055" y="2482954"/>
            <a:ext cx="393117" cy="27977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8" name="AutoShape 6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7366000" y="2819400"/>
            <a:ext cx="1143000" cy="89535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dirty="0"/>
              <a:t>Z</a:t>
            </a:r>
          </a:p>
        </p:txBody>
      </p:sp>
      <p:sp>
        <p:nvSpPr>
          <p:cNvPr id="79" name="AutoShape 7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6375400" y="2819400"/>
            <a:ext cx="889000" cy="89535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/>
              <a:t>Y</a:t>
            </a:r>
          </a:p>
        </p:txBody>
      </p:sp>
      <p:sp>
        <p:nvSpPr>
          <p:cNvPr id="80" name="Oval 8"/>
          <p:cNvSpPr>
            <a:spLocks noChangeAspect="1" noChangeArrowheads="1"/>
          </p:cNvSpPr>
          <p:nvPr>
            <p:custDataLst>
              <p:tags r:id="rId23"/>
            </p:custDataLst>
          </p:nvPr>
        </p:nvSpPr>
        <p:spPr bwMode="auto">
          <a:xfrm>
            <a:off x="7137400" y="2133600"/>
            <a:ext cx="609600" cy="3429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81" name="Text Box 13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5181600" y="2209800"/>
            <a:ext cx="736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en-US" sz="2000" b="1" dirty="0" smtClean="0">
                <a:solidFill>
                  <a:schemeClr val="accent2"/>
                </a:solidFill>
              </a:rPr>
              <a:t>h+1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82" name="Text Box 14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7010400" y="2667000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 dirty="0">
                <a:solidFill>
                  <a:srgbClr val="0000FF"/>
                </a:solidFill>
              </a:rPr>
              <a:t>h</a:t>
            </a:r>
          </a:p>
        </p:txBody>
      </p:sp>
      <p:sp>
        <p:nvSpPr>
          <p:cNvPr id="84" name="Text Box 58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7747000" y="1981200"/>
            <a:ext cx="596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 dirty="0" smtClean="0">
                <a:solidFill>
                  <a:srgbClr val="0000FF"/>
                </a:solidFill>
              </a:rPr>
              <a:t>h+1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85" name="Text Box 59"/>
          <p:cNvSpPr txBox="1"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7162800" y="1371600"/>
            <a:ext cx="6014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 dirty="0" smtClean="0">
                <a:solidFill>
                  <a:srgbClr val="FF0000"/>
                </a:solidFill>
              </a:rPr>
              <a:t>h+2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86" name="AutoShape 3"/>
          <p:cNvCxnSpPr>
            <a:cxnSpLocks noChangeShapeType="1"/>
          </p:cNvCxnSpPr>
          <p:nvPr>
            <p:custDataLst>
              <p:tags r:id="rId28"/>
            </p:custDataLst>
          </p:nvPr>
        </p:nvCxnSpPr>
        <p:spPr bwMode="auto">
          <a:xfrm rot="5400000">
            <a:off x="6749865" y="1365062"/>
            <a:ext cx="304797" cy="13074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8" name="AutoShape 10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5232400" y="2514600"/>
            <a:ext cx="1143000" cy="89535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/>
              <a:t>X</a:t>
            </a:r>
          </a:p>
        </p:txBody>
      </p:sp>
      <p:cxnSp>
        <p:nvCxnSpPr>
          <p:cNvPr id="91" name="AutoShape 5"/>
          <p:cNvCxnSpPr>
            <a:cxnSpLocks noChangeShapeType="1"/>
            <a:stCxn id="80" idx="3"/>
            <a:endCxn id="79" idx="0"/>
          </p:cNvCxnSpPr>
          <p:nvPr>
            <p:custDataLst>
              <p:tags r:id="rId30"/>
            </p:custDataLst>
          </p:nvPr>
        </p:nvCxnSpPr>
        <p:spPr bwMode="auto">
          <a:xfrm rot="5400000">
            <a:off x="6826729" y="2419454"/>
            <a:ext cx="393117" cy="40677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2" name="AutoShape 3"/>
          <p:cNvCxnSpPr>
            <a:cxnSpLocks noChangeShapeType="1"/>
            <a:stCxn id="76" idx="3"/>
          </p:cNvCxnSpPr>
          <p:nvPr>
            <p:custDataLst>
              <p:tags r:id="rId31"/>
            </p:custDataLst>
          </p:nvPr>
        </p:nvCxnSpPr>
        <p:spPr bwMode="auto">
          <a:xfrm rot="5400000">
            <a:off x="5937728" y="1759054"/>
            <a:ext cx="659818" cy="851274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3" name="Multiply 92"/>
          <p:cNvSpPr/>
          <p:nvPr/>
        </p:nvSpPr>
        <p:spPr bwMode="auto">
          <a:xfrm>
            <a:off x="7924800" y="3276600"/>
            <a:ext cx="381000" cy="381000"/>
          </a:xfrm>
          <a:prstGeom prst="mathMultiply">
            <a:avLst/>
          </a:prstGeom>
          <a:solidFill>
            <a:srgbClr val="FF0000">
              <a:alpha val="5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6" name="Multiply 95"/>
          <p:cNvSpPr/>
          <p:nvPr/>
        </p:nvSpPr>
        <p:spPr bwMode="auto">
          <a:xfrm>
            <a:off x="8153400" y="2743200"/>
            <a:ext cx="685800" cy="381000"/>
          </a:xfrm>
          <a:prstGeom prst="mathMultiply">
            <a:avLst/>
          </a:prstGeom>
          <a:solidFill>
            <a:srgbClr val="FF0000">
              <a:alpha val="5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7" name="Text Box 36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8153400" y="2514600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en-US" sz="2000" b="1" dirty="0" smtClean="0">
                <a:solidFill>
                  <a:srgbClr val="FF0000"/>
                </a:solidFill>
              </a:rPr>
              <a:t>h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98" name="Text Box 15"/>
          <p:cNvSpPr txBox="1"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8153400" y="2727325"/>
            <a:ext cx="6014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 dirty="0" smtClean="0">
                <a:solidFill>
                  <a:srgbClr val="0000FF"/>
                </a:solidFill>
              </a:rPr>
              <a:t>h+1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99" name="Rectangle 3"/>
          <p:cNvSpPr txBox="1">
            <a:spLocks noChangeArrowheads="1"/>
          </p:cNvSpPr>
          <p:nvPr/>
        </p:nvSpPr>
        <p:spPr bwMode="auto">
          <a:xfrm>
            <a:off x="381000" y="4038600"/>
            <a:ext cx="8458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b="0" kern="0" dirty="0" smtClean="0">
                <a:latin typeface="+mn-lt"/>
              </a:rPr>
              <a:t>Same single rotation as when an insert in the left-left grandchild caused imbalance due to X becoming taller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1000" b="0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b="0" kern="0" dirty="0" smtClean="0">
                <a:latin typeface="+mn-lt"/>
              </a:rPr>
              <a:t>But here the “height” at the top decreases, so more rebalancing farther up the tree might still be necessary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Picking a hash function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371600"/>
            <a:ext cx="80772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If keys aren’t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err="1" smtClean="0"/>
              <a:t>s</a:t>
            </a:r>
            <a:r>
              <a:rPr lang="en-US" dirty="0" smtClean="0"/>
              <a:t>, the client must convert to an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Trade-off: speed and distinct keys hashing to distinct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err="1" smtClean="0"/>
              <a:t>s</a:t>
            </a:r>
            <a:endParaRPr lang="en-US" dirty="0" smtClean="0"/>
          </a:p>
          <a:p>
            <a:pPr lvl="1"/>
            <a:endParaRPr lang="en-US" sz="1000" dirty="0" smtClean="0"/>
          </a:p>
          <a:p>
            <a:r>
              <a:rPr lang="en-US" dirty="0" smtClean="0"/>
              <a:t>Very important example: Strings</a:t>
            </a:r>
          </a:p>
          <a:p>
            <a:pPr lvl="1"/>
            <a:r>
              <a:rPr lang="en-US" dirty="0" smtClean="0"/>
              <a:t>Key space K  = s</a:t>
            </a:r>
            <a:r>
              <a:rPr lang="en-US" baseline="-25000" dirty="0" smtClean="0"/>
              <a:t>0</a:t>
            </a:r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r>
              <a:rPr lang="en-US" dirty="0" smtClean="0"/>
              <a:t>…s</a:t>
            </a:r>
            <a:r>
              <a:rPr lang="en-US" baseline="-25000" dirty="0" smtClean="0"/>
              <a:t>m-1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Where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 are chars: 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 [0,51] or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 [0,255] or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 [0,2</a:t>
            </a:r>
            <a:r>
              <a:rPr lang="en-US" baseline="30000" dirty="0" smtClean="0">
                <a:sym typeface="Symbol" pitchFamily="18" charset="2"/>
              </a:rPr>
              <a:t>16</a:t>
            </a:r>
            <a:r>
              <a:rPr lang="en-US" dirty="0" smtClean="0">
                <a:sym typeface="Symbol" pitchFamily="18" charset="2"/>
              </a:rPr>
              <a:t>-1]</a:t>
            </a:r>
          </a:p>
          <a:p>
            <a:pPr lvl="1"/>
            <a:r>
              <a:rPr lang="en-US" dirty="0" smtClean="0"/>
              <a:t>Some choices: Which avoid collisions best?</a:t>
            </a:r>
          </a:p>
          <a:p>
            <a:pPr lvl="1"/>
            <a:endParaRPr lang="en-US" sz="1000" dirty="0" smtClean="0"/>
          </a:p>
          <a:p>
            <a:pPr marL="1009650" lvl="1" indent="-609600">
              <a:buFontTx/>
              <a:buAutoNum type="arabicPeriod"/>
            </a:pPr>
            <a:r>
              <a:rPr lang="en-US" dirty="0" smtClean="0"/>
              <a:t>h(K) = s</a:t>
            </a:r>
            <a:r>
              <a:rPr lang="en-US" baseline="-25000" dirty="0" smtClean="0"/>
              <a:t>0</a:t>
            </a:r>
            <a:r>
              <a:rPr lang="en-US" dirty="0" smtClean="0"/>
              <a:t> % </a:t>
            </a:r>
            <a:r>
              <a:rPr lang="en-US" dirty="0" err="1" smtClean="0"/>
              <a:t>TableSize</a:t>
            </a:r>
            <a:endParaRPr lang="en-US" dirty="0" smtClean="0"/>
          </a:p>
          <a:p>
            <a:pPr marL="609600" indent="-609600">
              <a:buFontTx/>
              <a:buAutoNum type="arabicPeriod" startAt="2"/>
            </a:pPr>
            <a:endParaRPr lang="en-US" dirty="0" smtClean="0"/>
          </a:p>
          <a:p>
            <a:pPr marL="1009650" lvl="1" indent="-609600">
              <a:buFontTx/>
              <a:buAutoNum type="arabicPeriod" startAt="2"/>
            </a:pPr>
            <a:r>
              <a:rPr lang="en-US" dirty="0" smtClean="0"/>
              <a:t>h(K) =                   % </a:t>
            </a:r>
            <a:r>
              <a:rPr lang="en-US" dirty="0" err="1" smtClean="0"/>
              <a:t>TableSize</a:t>
            </a:r>
            <a:endParaRPr lang="en-US" dirty="0" smtClean="0"/>
          </a:p>
          <a:p>
            <a:pPr marL="609600" indent="-609600">
              <a:buFontTx/>
              <a:buAutoNum type="arabicPeriod" startAt="3"/>
            </a:pPr>
            <a:endParaRPr lang="en-US" dirty="0" smtClean="0"/>
          </a:p>
          <a:p>
            <a:pPr marL="609600" indent="-609600">
              <a:buFontTx/>
              <a:buAutoNum type="arabicPeriod" startAt="3"/>
            </a:pPr>
            <a:endParaRPr lang="en-US" dirty="0" smtClean="0"/>
          </a:p>
          <a:p>
            <a:pPr marL="1009650" lvl="1" indent="-609600">
              <a:buFontTx/>
              <a:buAutoNum type="arabicPeriod" startAt="3"/>
            </a:pPr>
            <a:r>
              <a:rPr lang="en-US" dirty="0" smtClean="0"/>
              <a:t>h(K) =                           % </a:t>
            </a:r>
            <a:r>
              <a:rPr lang="en-US" dirty="0" err="1" smtClean="0"/>
              <a:t>TableSize</a:t>
            </a: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r>
              <a:rPr lang="en-US" dirty="0" smtClean="0"/>
              <a:t>What causes collisions for each?</a:t>
            </a: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590800" y="4114800"/>
          <a:ext cx="1331913" cy="915987"/>
        </p:xfrm>
        <a:graphic>
          <a:graphicData uri="http://schemas.openxmlformats.org/presentationml/2006/ole">
            <p:oleObj spid="_x0000_s1026" name="Equation" r:id="rId4" imgW="482400" imgH="457200" progId="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514600" y="5105400"/>
          <a:ext cx="1981200" cy="1066800"/>
        </p:xfrm>
        <a:graphic>
          <a:graphicData uri="http://schemas.openxmlformats.org/presentationml/2006/ole">
            <p:oleObj spid="_x0000_s1027" name="Equation" r:id="rId5" imgW="749160" imgH="4572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477000" y="3657600"/>
            <a:ext cx="2286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Anything w/ same first letter</a:t>
            </a:r>
          </a:p>
          <a:p>
            <a:endParaRPr lang="en-US" sz="1800" dirty="0" smtClean="0"/>
          </a:p>
          <a:p>
            <a:r>
              <a:rPr lang="en-US" sz="1800" dirty="0" smtClean="0"/>
              <a:t>Any rearrangement of letters</a:t>
            </a:r>
          </a:p>
          <a:p>
            <a:endParaRPr lang="en-US" sz="1800" dirty="0" smtClean="0"/>
          </a:p>
          <a:p>
            <a:r>
              <a:rPr lang="en-US" sz="1800" dirty="0" smtClean="0"/>
              <a:t>Hmm… not so clear</a:t>
            </a: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Java-</a:t>
            </a:r>
            <a:r>
              <a:rPr lang="en-US" dirty="0" err="1" smtClean="0"/>
              <a:t>esque</a:t>
            </a:r>
            <a:r>
              <a:rPr lang="en-US" dirty="0" smtClean="0"/>
              <a:t> String Hash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Java characters in Unicode format; 2</a:t>
            </a:r>
            <a:r>
              <a:rPr lang="en-US" baseline="30000" dirty="0" smtClean="0"/>
              <a:t>16</a:t>
            </a:r>
            <a:r>
              <a:rPr lang="en-US" dirty="0" smtClean="0"/>
              <a:t> bits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So this would require n-2 + n-3 + n-4 +… multiplications to compute, right?</a:t>
            </a:r>
          </a:p>
          <a:p>
            <a:r>
              <a:rPr lang="en-US" dirty="0" smtClean="0"/>
              <a:t>Can </a:t>
            </a:r>
            <a:r>
              <a:rPr lang="en-US" dirty="0" smtClean="0"/>
              <a:t>compute efficiently via a trick called Horner’s Rule:</a:t>
            </a:r>
          </a:p>
          <a:p>
            <a:pPr lvl="1"/>
            <a:r>
              <a:rPr lang="en-US" dirty="0" smtClean="0"/>
              <a:t>Idea: Avoid expensive computation of 31</a:t>
            </a:r>
            <a:r>
              <a:rPr lang="en-US" baseline="30000" dirty="0" smtClean="0"/>
              <a:t>k</a:t>
            </a:r>
            <a:endParaRPr lang="en-US" dirty="0" smtClean="0"/>
          </a:p>
          <a:p>
            <a:pPr lvl="1"/>
            <a:r>
              <a:rPr lang="en-US" dirty="0" smtClean="0"/>
              <a:t>Say n=4</a:t>
            </a:r>
          </a:p>
          <a:p>
            <a:pPr lvl="1"/>
            <a:r>
              <a:rPr lang="en-US" dirty="0" smtClean="0"/>
              <a:t>h=((s[0]*31+s[1])*31+s[2])*31+s[3</a:t>
            </a:r>
            <a:r>
              <a:rPr lang="en-US" dirty="0" smtClean="0"/>
              <a:t>]</a:t>
            </a:r>
          </a:p>
          <a:p>
            <a:r>
              <a:rPr lang="en-US" dirty="0" smtClean="0"/>
              <a:t>Under what circumstances could this hash function prove poor?</a:t>
            </a:r>
            <a:endParaRPr lang="en-US" dirty="0"/>
          </a:p>
        </p:txBody>
      </p:sp>
      <p:pic>
        <p:nvPicPr>
          <p:cNvPr id="227330" name="Picture 2" descr="\( \texttt{h} \;=\; \texttt{s[0]}*31^{n-1} + \texttt{s[1]}*31^{n-2}&#10;+ \cdots + \texttt{s[n-1]} \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399" y="1828800"/>
            <a:ext cx="5624927" cy="53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A few rules of thumb / tricks:</a:t>
            </a:r>
          </a:p>
          <a:p>
            <a:pPr>
              <a:buNone/>
            </a:pPr>
            <a:endParaRPr lang="en-US" sz="1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Use all 32 bits (careful, that includes negative numbers)</a:t>
            </a:r>
          </a:p>
          <a:p>
            <a:pPr marL="457200" indent="-457200">
              <a:buFont typeface="+mj-lt"/>
              <a:buAutoNum type="arabicPeriod"/>
            </a:pPr>
            <a:endParaRPr lang="en-US" sz="1000" baseline="30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When smashing two hashes into one hash, use bitwise-</a:t>
            </a:r>
            <a:r>
              <a:rPr lang="en-US" dirty="0" err="1" smtClean="0"/>
              <a:t>xor</a:t>
            </a:r>
            <a:endParaRPr lang="en-US" dirty="0" smtClean="0"/>
          </a:p>
          <a:p>
            <a:pPr marL="857250" lvl="1" indent="-457200"/>
            <a:r>
              <a:rPr lang="en-US" dirty="0" smtClean="0"/>
              <a:t>Problem with Bitwise AND?</a:t>
            </a:r>
          </a:p>
          <a:p>
            <a:pPr marL="1131570" lvl="2" indent="-457200"/>
            <a:r>
              <a:rPr lang="en-US" dirty="0" smtClean="0"/>
              <a:t>Produces too many 0 bits</a:t>
            </a:r>
          </a:p>
          <a:p>
            <a:pPr marL="857250" lvl="1" indent="-457200"/>
            <a:r>
              <a:rPr lang="en-US" dirty="0" smtClean="0"/>
              <a:t>Problem with Bitwise OR?</a:t>
            </a:r>
          </a:p>
          <a:p>
            <a:pPr marL="1131570" lvl="2" indent="-457200"/>
            <a:r>
              <a:rPr lang="en-US" dirty="0" smtClean="0"/>
              <a:t>Produces too many 1 bits</a:t>
            </a:r>
          </a:p>
          <a:p>
            <a:pPr marL="857250" lvl="1" indent="-457200"/>
            <a:endParaRPr lang="en-US" sz="1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Rely on expertise of others; consult books and other resources</a:t>
            </a:r>
          </a:p>
          <a:p>
            <a:pPr marL="857250" lvl="1" indent="-457200"/>
            <a:endParaRPr lang="en-US" sz="1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If keys are known ahead of time, choose a </a:t>
            </a:r>
            <a:r>
              <a:rPr lang="en-US" i="1" dirty="0" smtClean="0"/>
              <a:t>perfect hash</a:t>
            </a:r>
            <a:endParaRPr lang="en-US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AVL Deletion:</a:t>
            </a:r>
            <a:br>
              <a:rPr lang="en-US" dirty="0" smtClean="0"/>
            </a:br>
            <a:r>
              <a:rPr lang="en-US" dirty="0" smtClean="0"/>
              <a:t>Case </a:t>
            </a:r>
            <a:r>
              <a:rPr lang="en-US" dirty="0" smtClean="0"/>
              <a:t>#2: Left-right due to right deletion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2010</a:t>
            </a:r>
            <a:endParaRPr lang="en-US" dirty="0"/>
          </a:p>
        </p:txBody>
      </p:sp>
      <p:sp>
        <p:nvSpPr>
          <p:cNvPr id="39" name="Oval 4"/>
          <p:cNvSpPr>
            <a:spLocks noChangeAspect="1" noChangeArrowheads="1"/>
          </p:cNvSpPr>
          <p:nvPr>
            <p:custDataLst>
              <p:tags r:id="rId1"/>
            </p:custDataLst>
          </p:nvPr>
        </p:nvSpPr>
        <p:spPr bwMode="auto">
          <a:xfrm>
            <a:off x="2597150" y="1704975"/>
            <a:ext cx="577850" cy="3270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b="1">
                <a:solidFill>
                  <a:srgbClr val="FF0000"/>
                </a:solidFill>
              </a:rPr>
              <a:t>a</a:t>
            </a:r>
          </a:p>
        </p:txBody>
      </p:sp>
      <p:cxnSp>
        <p:nvCxnSpPr>
          <p:cNvPr id="40" name="AutoShape 5"/>
          <p:cNvCxnSpPr>
            <a:cxnSpLocks noChangeShapeType="1"/>
            <a:stCxn id="39" idx="3"/>
            <a:endCxn id="58" idx="0"/>
          </p:cNvCxnSpPr>
          <p:nvPr>
            <p:custDataLst>
              <p:tags r:id="rId2"/>
            </p:custDataLst>
          </p:nvPr>
        </p:nvCxnSpPr>
        <p:spPr bwMode="auto">
          <a:xfrm rot="5400000">
            <a:off x="1932098" y="1536324"/>
            <a:ext cx="301892" cy="119746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1" name="AutoShape 10"/>
          <p:cNvCxnSpPr>
            <a:cxnSpLocks noChangeShapeType="1"/>
            <a:stCxn id="39" idx="5"/>
            <a:endCxn id="56" idx="0"/>
          </p:cNvCxnSpPr>
          <p:nvPr>
            <p:custDataLst>
              <p:tags r:id="rId3"/>
            </p:custDataLst>
          </p:nvPr>
        </p:nvCxnSpPr>
        <p:spPr bwMode="auto">
          <a:xfrm rot="16200000" flipH="1">
            <a:off x="3248442" y="1826042"/>
            <a:ext cx="454292" cy="77042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2" name="AutoShape 12"/>
          <p:cNvCxnSpPr>
            <a:cxnSpLocks noChangeShapeType="1"/>
            <a:stCxn id="59" idx="3"/>
            <a:endCxn id="50" idx="0"/>
          </p:cNvCxnSpPr>
          <p:nvPr>
            <p:custDataLst>
              <p:tags r:id="rId4"/>
            </p:custDataLst>
          </p:nvPr>
        </p:nvCxnSpPr>
        <p:spPr bwMode="auto">
          <a:xfrm rot="5400000">
            <a:off x="1981427" y="3034807"/>
            <a:ext cx="254267" cy="22931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3" name="AutoShape 13"/>
          <p:cNvCxnSpPr>
            <a:cxnSpLocks noChangeShapeType="1"/>
            <a:stCxn id="59" idx="5"/>
            <a:endCxn id="49" idx="0"/>
          </p:cNvCxnSpPr>
          <p:nvPr>
            <p:custDataLst>
              <p:tags r:id="rId5"/>
            </p:custDataLst>
          </p:nvPr>
        </p:nvCxnSpPr>
        <p:spPr bwMode="auto">
          <a:xfrm rot="16200000" flipH="1">
            <a:off x="2605254" y="3050021"/>
            <a:ext cx="406935" cy="35155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4" name="Text Box 16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022600" y="3276600"/>
            <a:ext cx="536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 dirty="0">
                <a:solidFill>
                  <a:schemeClr val="accent2"/>
                </a:solidFill>
              </a:rPr>
              <a:t>h-1</a:t>
            </a:r>
          </a:p>
        </p:txBody>
      </p:sp>
      <p:sp>
        <p:nvSpPr>
          <p:cNvPr id="46" name="Text Box 19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422400" y="3124200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en-US" sz="2000" b="1" dirty="0">
                <a:solidFill>
                  <a:schemeClr val="accent2"/>
                </a:solidFill>
              </a:rPr>
              <a:t>h</a:t>
            </a:r>
          </a:p>
        </p:txBody>
      </p:sp>
      <p:cxnSp>
        <p:nvCxnSpPr>
          <p:cNvPr id="47" name="AutoShape 40"/>
          <p:cNvCxnSpPr>
            <a:cxnSpLocks noChangeShapeType="1"/>
            <a:stCxn id="58" idx="5"/>
            <a:endCxn id="59" idx="1"/>
          </p:cNvCxnSpPr>
          <p:nvPr>
            <p:custDataLst>
              <p:tags r:id="rId8"/>
            </p:custDataLst>
          </p:nvPr>
        </p:nvCxnSpPr>
        <p:spPr bwMode="auto">
          <a:xfrm rot="16200000" flipH="1">
            <a:off x="1842821" y="2410693"/>
            <a:ext cx="227313" cy="53348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8" name="Text Box 42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965200" y="2971800"/>
            <a:ext cx="325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 dirty="0">
                <a:solidFill>
                  <a:schemeClr val="accent2"/>
                </a:solidFill>
              </a:rPr>
              <a:t>h</a:t>
            </a:r>
          </a:p>
        </p:txBody>
      </p:sp>
      <p:sp>
        <p:nvSpPr>
          <p:cNvPr id="49" name="AutoShape 51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565400" y="3429268"/>
            <a:ext cx="838200" cy="468312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dirty="0"/>
              <a:t>V</a:t>
            </a:r>
          </a:p>
        </p:txBody>
      </p:sp>
      <p:sp>
        <p:nvSpPr>
          <p:cNvPr id="50" name="AutoShape 53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1498600" y="3276600"/>
            <a:ext cx="990600" cy="6096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/>
              <a:t>U</a:t>
            </a:r>
          </a:p>
        </p:txBody>
      </p:sp>
      <p:sp>
        <p:nvSpPr>
          <p:cNvPr id="53" name="Text Box 62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489200" y="2438400"/>
            <a:ext cx="596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 dirty="0">
                <a:solidFill>
                  <a:schemeClr val="accent2"/>
                </a:solidFill>
              </a:rPr>
              <a:t>h+1</a:t>
            </a:r>
          </a:p>
        </p:txBody>
      </p:sp>
      <p:sp>
        <p:nvSpPr>
          <p:cNvPr id="54" name="Text Box 63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812800" y="1981200"/>
            <a:ext cx="596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 dirty="0">
                <a:solidFill>
                  <a:schemeClr val="accent2"/>
                </a:solidFill>
              </a:rPr>
              <a:t>h+2</a:t>
            </a:r>
          </a:p>
        </p:txBody>
      </p:sp>
      <p:sp>
        <p:nvSpPr>
          <p:cNvPr id="55" name="Text Box 64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1955800" y="1447800"/>
            <a:ext cx="596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 dirty="0">
                <a:solidFill>
                  <a:schemeClr val="accent2"/>
                </a:solidFill>
              </a:rPr>
              <a:t>h+3</a:t>
            </a:r>
          </a:p>
        </p:txBody>
      </p:sp>
      <p:sp>
        <p:nvSpPr>
          <p:cNvPr id="56" name="AutoShape 6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3403600" y="2438400"/>
            <a:ext cx="914400" cy="7620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57" name="AutoShape 6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431800" y="3124200"/>
            <a:ext cx="914400" cy="7620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/>
              <a:t>X</a:t>
            </a:r>
          </a:p>
        </p:txBody>
      </p:sp>
      <p:sp>
        <p:nvSpPr>
          <p:cNvPr id="58" name="Oval 7"/>
          <p:cNvSpPr>
            <a:spLocks noChangeAspect="1" noChangeArrowheads="1"/>
          </p:cNvSpPr>
          <p:nvPr>
            <p:custDataLst>
              <p:tags r:id="rId17"/>
            </p:custDataLst>
          </p:nvPr>
        </p:nvSpPr>
        <p:spPr bwMode="auto">
          <a:xfrm>
            <a:off x="1193800" y="2286000"/>
            <a:ext cx="581025" cy="325438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dirty="0"/>
              <a:t>b</a:t>
            </a:r>
          </a:p>
        </p:txBody>
      </p:sp>
      <p:sp>
        <p:nvSpPr>
          <p:cNvPr id="59" name="Oval 11"/>
          <p:cNvSpPr>
            <a:spLocks noChangeAspect="1" noChangeArrowheads="1"/>
          </p:cNvSpPr>
          <p:nvPr>
            <p:custDataLst>
              <p:tags r:id="rId18"/>
            </p:custDataLst>
          </p:nvPr>
        </p:nvSpPr>
        <p:spPr bwMode="auto">
          <a:xfrm>
            <a:off x="2138362" y="2743200"/>
            <a:ext cx="579438" cy="32702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dirty="0"/>
              <a:t>c</a:t>
            </a:r>
          </a:p>
        </p:txBody>
      </p:sp>
      <p:cxnSp>
        <p:nvCxnSpPr>
          <p:cNvPr id="60" name="AutoShape 12"/>
          <p:cNvCxnSpPr>
            <a:cxnSpLocks noChangeShapeType="1"/>
            <a:stCxn id="58" idx="3"/>
            <a:endCxn id="57" idx="0"/>
          </p:cNvCxnSpPr>
          <p:nvPr>
            <p:custDataLst>
              <p:tags r:id="rId19"/>
            </p:custDataLst>
          </p:nvPr>
        </p:nvCxnSpPr>
        <p:spPr bwMode="auto">
          <a:xfrm rot="5400000">
            <a:off x="803735" y="2649045"/>
            <a:ext cx="560421" cy="38988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1" name="Multiply 60"/>
          <p:cNvSpPr/>
          <p:nvPr/>
        </p:nvSpPr>
        <p:spPr bwMode="auto">
          <a:xfrm>
            <a:off x="3962400" y="2378075"/>
            <a:ext cx="685800" cy="381000"/>
          </a:xfrm>
          <a:prstGeom prst="mathMultiply">
            <a:avLst/>
          </a:prstGeom>
          <a:solidFill>
            <a:srgbClr val="FF0000">
              <a:alpha val="5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Text Box 15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3962400" y="2362200"/>
            <a:ext cx="6014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 dirty="0" smtClean="0">
                <a:solidFill>
                  <a:srgbClr val="0000FF"/>
                </a:solidFill>
              </a:rPr>
              <a:t>h+1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63" name="Text Box 36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3962400" y="2057400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en-US" sz="2000" b="1" dirty="0" smtClean="0">
                <a:solidFill>
                  <a:srgbClr val="FF0000"/>
                </a:solidFill>
              </a:rPr>
              <a:t>h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4" name="Multiply 63"/>
          <p:cNvSpPr/>
          <p:nvPr/>
        </p:nvSpPr>
        <p:spPr bwMode="auto">
          <a:xfrm>
            <a:off x="3810000" y="2895600"/>
            <a:ext cx="381000" cy="381000"/>
          </a:xfrm>
          <a:prstGeom prst="mathMultiply">
            <a:avLst/>
          </a:prstGeom>
          <a:solidFill>
            <a:srgbClr val="FF0000">
              <a:alpha val="5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Oval 4"/>
          <p:cNvSpPr>
            <a:spLocks noChangeAspect="1" noChangeArrowheads="1"/>
          </p:cNvSpPr>
          <p:nvPr>
            <p:custDataLst>
              <p:tags r:id="rId22"/>
            </p:custDataLst>
          </p:nvPr>
        </p:nvSpPr>
        <p:spPr bwMode="auto">
          <a:xfrm>
            <a:off x="6813550" y="1676400"/>
            <a:ext cx="577850" cy="3270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b="1" dirty="0" smtClean="0">
                <a:solidFill>
                  <a:srgbClr val="FF0000"/>
                </a:solidFill>
              </a:rPr>
              <a:t>c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66" name="AutoShape 5"/>
          <p:cNvCxnSpPr>
            <a:cxnSpLocks noChangeShapeType="1"/>
            <a:stCxn id="65" idx="3"/>
            <a:endCxn id="85" idx="0"/>
          </p:cNvCxnSpPr>
          <p:nvPr>
            <p:custDataLst>
              <p:tags r:id="rId23"/>
            </p:custDataLst>
          </p:nvPr>
        </p:nvCxnSpPr>
        <p:spPr bwMode="auto">
          <a:xfrm rot="5400000">
            <a:off x="6273117" y="1716504"/>
            <a:ext cx="386029" cy="86408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7" name="AutoShape 6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4876800" y="2895600"/>
            <a:ext cx="914400" cy="7620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/>
              <a:t>X</a:t>
            </a:r>
          </a:p>
        </p:txBody>
      </p:sp>
      <p:cxnSp>
        <p:nvCxnSpPr>
          <p:cNvPr id="68" name="AutoShape 10"/>
          <p:cNvCxnSpPr>
            <a:cxnSpLocks noChangeShapeType="1"/>
            <a:stCxn id="65" idx="5"/>
            <a:endCxn id="81" idx="0"/>
          </p:cNvCxnSpPr>
          <p:nvPr>
            <p:custDataLst>
              <p:tags r:id="rId25"/>
            </p:custDataLst>
          </p:nvPr>
        </p:nvCxnSpPr>
        <p:spPr bwMode="auto">
          <a:xfrm rot="16200000" flipH="1">
            <a:off x="7496195" y="1766113"/>
            <a:ext cx="330467" cy="70930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9" name="AutoShape 12"/>
          <p:cNvCxnSpPr>
            <a:cxnSpLocks noChangeShapeType="1"/>
            <a:stCxn id="85" idx="5"/>
            <a:endCxn id="76" idx="0"/>
          </p:cNvCxnSpPr>
          <p:nvPr>
            <p:custDataLst>
              <p:tags r:id="rId26"/>
            </p:custDataLst>
          </p:nvPr>
        </p:nvCxnSpPr>
        <p:spPr bwMode="auto">
          <a:xfrm rot="16200000" flipH="1">
            <a:off x="6315376" y="2543475"/>
            <a:ext cx="200059" cy="35178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70" name="AutoShape 13"/>
          <p:cNvCxnSpPr>
            <a:cxnSpLocks noChangeShapeType="1"/>
            <a:stCxn id="81" idx="3"/>
            <a:endCxn id="75" idx="0"/>
          </p:cNvCxnSpPr>
          <p:nvPr>
            <p:custDataLst>
              <p:tags r:id="rId27"/>
            </p:custDataLst>
          </p:nvPr>
        </p:nvCxnSpPr>
        <p:spPr bwMode="auto">
          <a:xfrm rot="5400000">
            <a:off x="7536883" y="2686351"/>
            <a:ext cx="395555" cy="15311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1" name="Text Box 16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7086600" y="2820266"/>
            <a:ext cx="536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 dirty="0">
                <a:solidFill>
                  <a:schemeClr val="accent2"/>
                </a:solidFill>
              </a:rPr>
              <a:t>h-1</a:t>
            </a:r>
          </a:p>
        </p:txBody>
      </p:sp>
      <p:sp>
        <p:nvSpPr>
          <p:cNvPr id="72" name="Text Box 17"/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8305800" y="2133600"/>
            <a:ext cx="83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en-US" sz="2000" b="1" dirty="0" smtClean="0">
                <a:solidFill>
                  <a:schemeClr val="accent2"/>
                </a:solidFill>
              </a:rPr>
              <a:t>h+1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73" name="Text Box 19"/>
          <p:cNvSpPr txBox="1"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6608762" y="2514600"/>
            <a:ext cx="401638" cy="397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en-US" sz="2000" b="1" dirty="0">
                <a:solidFill>
                  <a:schemeClr val="accent2"/>
                </a:solidFill>
              </a:rPr>
              <a:t>h</a:t>
            </a:r>
          </a:p>
        </p:txBody>
      </p:sp>
      <p:sp>
        <p:nvSpPr>
          <p:cNvPr id="74" name="Text Box 42"/>
          <p:cNvSpPr txBox="1"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5342153" y="2057400"/>
            <a:ext cx="6014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 dirty="0" smtClean="0">
                <a:solidFill>
                  <a:schemeClr val="accent2"/>
                </a:solidFill>
              </a:rPr>
              <a:t>h+1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75" name="AutoShape 51"/>
          <p:cNvSpPr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7239000" y="2960688"/>
            <a:ext cx="838200" cy="468312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dirty="0"/>
              <a:t>V</a:t>
            </a:r>
          </a:p>
        </p:txBody>
      </p:sp>
      <p:sp>
        <p:nvSpPr>
          <p:cNvPr id="76" name="AutoShape 53"/>
          <p:cNvSpPr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6096000" y="2819400"/>
            <a:ext cx="990600" cy="581891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dirty="0"/>
              <a:t>U</a:t>
            </a:r>
          </a:p>
        </p:txBody>
      </p:sp>
      <p:sp>
        <p:nvSpPr>
          <p:cNvPr id="79" name="Text Box 63"/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7391400" y="1447800"/>
            <a:ext cx="596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 dirty="0">
                <a:solidFill>
                  <a:schemeClr val="accent2"/>
                </a:solidFill>
              </a:rPr>
              <a:t>h+2</a:t>
            </a:r>
          </a:p>
        </p:txBody>
      </p:sp>
      <p:sp>
        <p:nvSpPr>
          <p:cNvPr id="80" name="AutoShape 6"/>
          <p:cNvSpPr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8153400" y="2971800"/>
            <a:ext cx="914400" cy="7620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81" name="Oval 11"/>
          <p:cNvSpPr>
            <a:spLocks noChangeAspect="1" noChangeArrowheads="1"/>
          </p:cNvSpPr>
          <p:nvPr>
            <p:custDataLst>
              <p:tags r:id="rId36"/>
            </p:custDataLst>
          </p:nvPr>
        </p:nvSpPr>
        <p:spPr bwMode="auto">
          <a:xfrm>
            <a:off x="7726362" y="2286000"/>
            <a:ext cx="579438" cy="32702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82" name="AutoShape 10"/>
          <p:cNvCxnSpPr>
            <a:cxnSpLocks noChangeShapeType="1"/>
            <a:stCxn id="81" idx="5"/>
            <a:endCxn id="80" idx="0"/>
          </p:cNvCxnSpPr>
          <p:nvPr>
            <p:custDataLst>
              <p:tags r:id="rId37"/>
            </p:custDataLst>
          </p:nvPr>
        </p:nvCxnSpPr>
        <p:spPr bwMode="auto">
          <a:xfrm rot="16200000" flipH="1">
            <a:off x="8212438" y="2573637"/>
            <a:ext cx="406667" cy="38965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4" name="AutoShape 11"/>
          <p:cNvSpPr>
            <a:spLocks noChangeAspect="1" noChangeArrowheads="1"/>
          </p:cNvSpPr>
          <p:nvPr>
            <p:custDataLst>
              <p:tags r:id="rId38"/>
            </p:custDataLst>
          </p:nvPr>
        </p:nvSpPr>
        <p:spPr bwMode="auto">
          <a:xfrm>
            <a:off x="4405312" y="1676400"/>
            <a:ext cx="852488" cy="304800"/>
          </a:xfrm>
          <a:prstGeom prst="rightArrow">
            <a:avLst>
              <a:gd name="adj1" fmla="val 50000"/>
              <a:gd name="adj2" fmla="val 6992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Oval 7"/>
          <p:cNvSpPr>
            <a:spLocks noChangeAspect="1" noChangeArrowheads="1"/>
          </p:cNvSpPr>
          <p:nvPr>
            <p:custDataLst>
              <p:tags r:id="rId39"/>
            </p:custDataLst>
          </p:nvPr>
        </p:nvSpPr>
        <p:spPr bwMode="auto">
          <a:xfrm>
            <a:off x="5743575" y="2341562"/>
            <a:ext cx="581025" cy="325438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86" name="AutoShape 3"/>
          <p:cNvCxnSpPr>
            <a:cxnSpLocks noChangeShapeType="1"/>
            <a:stCxn id="85" idx="3"/>
            <a:endCxn id="67" idx="0"/>
          </p:cNvCxnSpPr>
          <p:nvPr>
            <p:custDataLst>
              <p:tags r:id="rId40"/>
            </p:custDataLst>
          </p:nvPr>
        </p:nvCxnSpPr>
        <p:spPr bwMode="auto">
          <a:xfrm rot="5400000">
            <a:off x="5443203" y="2510138"/>
            <a:ext cx="276259" cy="494664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7" name="Text Box 19"/>
          <p:cNvSpPr txBox="1"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4953000" y="2667000"/>
            <a:ext cx="401638" cy="397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en-US" sz="2000" b="1" dirty="0">
                <a:solidFill>
                  <a:schemeClr val="accent2"/>
                </a:solidFill>
              </a:rPr>
              <a:t>h</a:t>
            </a:r>
          </a:p>
        </p:txBody>
      </p:sp>
      <p:sp>
        <p:nvSpPr>
          <p:cNvPr id="88" name="Multiply 87"/>
          <p:cNvSpPr/>
          <p:nvPr/>
        </p:nvSpPr>
        <p:spPr bwMode="auto">
          <a:xfrm>
            <a:off x="8458200" y="2743200"/>
            <a:ext cx="685800" cy="381000"/>
          </a:xfrm>
          <a:prstGeom prst="mathMultiply">
            <a:avLst/>
          </a:prstGeom>
          <a:solidFill>
            <a:srgbClr val="FF0000">
              <a:alpha val="5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Text Box 15"/>
          <p:cNvSpPr txBox="1"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8542553" y="2743200"/>
            <a:ext cx="6014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 dirty="0" smtClean="0">
                <a:solidFill>
                  <a:srgbClr val="0000FF"/>
                </a:solidFill>
              </a:rPr>
              <a:t>h+1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90" name="Text Box 36"/>
          <p:cNvSpPr txBox="1">
            <a:spLocks noChangeArrowheads="1"/>
          </p:cNvSpPr>
          <p:nvPr>
            <p:custDataLst>
              <p:tags r:id="rId43"/>
            </p:custDataLst>
          </p:nvPr>
        </p:nvSpPr>
        <p:spPr bwMode="auto">
          <a:xfrm>
            <a:off x="8542553" y="2438400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en-US" sz="2000" b="1" dirty="0" smtClean="0">
                <a:solidFill>
                  <a:srgbClr val="FF0000"/>
                </a:solidFill>
              </a:rPr>
              <a:t>h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91" name="Rectangle 3"/>
          <p:cNvSpPr txBox="1">
            <a:spLocks noChangeArrowheads="1"/>
          </p:cNvSpPr>
          <p:nvPr/>
        </p:nvSpPr>
        <p:spPr bwMode="auto">
          <a:xfrm>
            <a:off x="381000" y="4191000"/>
            <a:ext cx="8458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b="0" kern="0" dirty="0" smtClean="0">
                <a:latin typeface="+mn-lt"/>
              </a:rPr>
              <a:t>Same double rotation when an insert in the left-right grandchild caused imbalance due to c becoming taller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lang="en-US" sz="1000" b="0" kern="0" dirty="0" smtClean="0"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b="0" kern="0" dirty="0" smtClean="0">
                <a:latin typeface="+mn-lt"/>
              </a:rPr>
              <a:t>But here the “height” at the top decreases, so more rebalancing farther up the tree might still be necessary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AVL Deletion:</a:t>
            </a:r>
            <a:br>
              <a:rPr lang="en-US" dirty="0" smtClean="0"/>
            </a:br>
            <a:r>
              <a:rPr lang="en-US" sz="3200" dirty="0" smtClean="0"/>
              <a:t>Case #3: Case 1 revisited</a:t>
            </a:r>
            <a:endParaRPr lang="en-US" sz="3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CSE332: Data Abstractions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A12F5-03B5-4BEE-BF40-7EC1D15EBEE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6" name="Multiply 55"/>
          <p:cNvSpPr/>
          <p:nvPr/>
        </p:nvSpPr>
        <p:spPr bwMode="auto">
          <a:xfrm>
            <a:off x="3429000" y="2133599"/>
            <a:ext cx="685800" cy="381000"/>
          </a:xfrm>
          <a:prstGeom prst="mathMultiply">
            <a:avLst/>
          </a:prstGeom>
          <a:solidFill>
            <a:srgbClr val="FF0000">
              <a:alpha val="5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Multiply 56"/>
          <p:cNvSpPr/>
          <p:nvPr/>
        </p:nvSpPr>
        <p:spPr bwMode="auto">
          <a:xfrm>
            <a:off x="3276600" y="2819399"/>
            <a:ext cx="381000" cy="381000"/>
          </a:xfrm>
          <a:prstGeom prst="mathMultiply">
            <a:avLst/>
          </a:prstGeom>
          <a:solidFill>
            <a:srgbClr val="FF0000">
              <a:alpha val="5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Text Box 36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429000" y="1904999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en-US" sz="2000" b="1" dirty="0" smtClean="0">
                <a:solidFill>
                  <a:srgbClr val="FF0000"/>
                </a:solidFill>
              </a:rPr>
              <a:t>h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59" name="AutoShape 3"/>
          <p:cNvCxnSpPr>
            <a:cxnSpLocks noChangeShapeType="1"/>
            <a:stCxn id="60" idx="3"/>
            <a:endCxn id="64" idx="7"/>
          </p:cNvCxnSpPr>
          <p:nvPr>
            <p:custDataLst>
              <p:tags r:id="rId2"/>
            </p:custDataLst>
          </p:nvPr>
        </p:nvCxnSpPr>
        <p:spPr bwMode="auto">
          <a:xfrm rot="5400000">
            <a:off x="1750008" y="1768100"/>
            <a:ext cx="386184" cy="55954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0" name="Oval 4"/>
          <p:cNvSpPr>
            <a:spLocks noChangeAspect="1" noChangeArrowheads="1"/>
          </p:cNvSpPr>
          <p:nvPr>
            <p:custDataLst>
              <p:tags r:id="rId3"/>
            </p:custDataLst>
          </p:nvPr>
        </p:nvSpPr>
        <p:spPr bwMode="auto">
          <a:xfrm>
            <a:off x="2133600" y="1562099"/>
            <a:ext cx="609600" cy="3429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b="1" dirty="0">
                <a:solidFill>
                  <a:srgbClr val="FF0000"/>
                </a:solidFill>
              </a:rPr>
              <a:t>a</a:t>
            </a:r>
          </a:p>
        </p:txBody>
      </p:sp>
      <p:cxnSp>
        <p:nvCxnSpPr>
          <p:cNvPr id="61" name="AutoShape 5"/>
          <p:cNvCxnSpPr>
            <a:cxnSpLocks noChangeShapeType="1"/>
            <a:stCxn id="60" idx="5"/>
            <a:endCxn id="62" idx="0"/>
          </p:cNvCxnSpPr>
          <p:nvPr>
            <p:custDataLst>
              <p:tags r:id="rId4"/>
            </p:custDataLst>
          </p:nvPr>
        </p:nvCxnSpPr>
        <p:spPr bwMode="auto">
          <a:xfrm rot="16200000" flipH="1">
            <a:off x="2759180" y="1749528"/>
            <a:ext cx="450267" cy="66077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2" name="AutoShap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743200" y="2305049"/>
            <a:ext cx="1143000" cy="89535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/>
              <a:t>Z</a:t>
            </a:r>
          </a:p>
        </p:txBody>
      </p:sp>
      <p:sp>
        <p:nvSpPr>
          <p:cNvPr id="63" name="AutoShap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549400" y="2762249"/>
            <a:ext cx="889000" cy="89535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/>
              <a:t>Y</a:t>
            </a:r>
          </a:p>
        </p:txBody>
      </p:sp>
      <p:sp>
        <p:nvSpPr>
          <p:cNvPr id="64" name="Oval 8"/>
          <p:cNvSpPr>
            <a:spLocks noChangeAspect="1" noChangeArrowheads="1"/>
          </p:cNvSpPr>
          <p:nvPr>
            <p:custDataLst>
              <p:tags r:id="rId7"/>
            </p:custDataLst>
          </p:nvPr>
        </p:nvSpPr>
        <p:spPr bwMode="auto">
          <a:xfrm>
            <a:off x="1143000" y="2190749"/>
            <a:ext cx="609600" cy="3429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/>
              <a:t>b</a:t>
            </a:r>
          </a:p>
        </p:txBody>
      </p:sp>
      <p:cxnSp>
        <p:nvCxnSpPr>
          <p:cNvPr id="65" name="AutoShape 9"/>
          <p:cNvCxnSpPr>
            <a:cxnSpLocks noChangeShapeType="1"/>
            <a:stCxn id="64" idx="5"/>
            <a:endCxn id="63" idx="0"/>
          </p:cNvCxnSpPr>
          <p:nvPr>
            <p:custDataLst>
              <p:tags r:id="rId8"/>
            </p:custDataLst>
          </p:nvPr>
        </p:nvCxnSpPr>
        <p:spPr bwMode="auto">
          <a:xfrm rot="16200000" flipH="1">
            <a:off x="1689205" y="2457553"/>
            <a:ext cx="278817" cy="33057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6" name="AutoShape 10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28600" y="2762249"/>
            <a:ext cx="1143000" cy="89535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/>
              <a:t>X</a:t>
            </a:r>
          </a:p>
        </p:txBody>
      </p:sp>
      <p:cxnSp>
        <p:nvCxnSpPr>
          <p:cNvPr id="67" name="AutoShape 11"/>
          <p:cNvCxnSpPr>
            <a:cxnSpLocks noChangeShapeType="1"/>
            <a:stCxn id="64" idx="3"/>
            <a:endCxn id="66" idx="0"/>
          </p:cNvCxnSpPr>
          <p:nvPr>
            <p:custDataLst>
              <p:tags r:id="rId10"/>
            </p:custDataLst>
          </p:nvPr>
        </p:nvCxnSpPr>
        <p:spPr bwMode="auto">
          <a:xfrm rot="5400000">
            <a:off x="876779" y="2406753"/>
            <a:ext cx="278817" cy="43217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8" name="Text Box 13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54000" y="2438399"/>
            <a:ext cx="736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en-US" sz="2000" b="1" dirty="0" smtClean="0">
                <a:solidFill>
                  <a:schemeClr val="accent2"/>
                </a:solidFill>
              </a:rPr>
              <a:t>h+1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69" name="Text Box 14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133600" y="2498724"/>
            <a:ext cx="6335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 dirty="0" smtClean="0">
                <a:solidFill>
                  <a:srgbClr val="0000FF"/>
                </a:solidFill>
              </a:rPr>
              <a:t>h+1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70" name="Text Box 15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429000" y="2117724"/>
            <a:ext cx="6014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 dirty="0" smtClean="0">
                <a:solidFill>
                  <a:srgbClr val="0000FF"/>
                </a:solidFill>
              </a:rPr>
              <a:t>h+1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71" name="Text Box 58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893763" y="1801812"/>
            <a:ext cx="5969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 dirty="0" smtClean="0">
                <a:solidFill>
                  <a:srgbClr val="0000FF"/>
                </a:solidFill>
              </a:rPr>
              <a:t>h+2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72" name="Text Box 59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667000" y="1371599"/>
            <a:ext cx="6014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 dirty="0" smtClean="0">
                <a:solidFill>
                  <a:schemeClr val="accent2"/>
                </a:solidFill>
              </a:rPr>
              <a:t>h+3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cxnSp>
        <p:nvCxnSpPr>
          <p:cNvPr id="73" name="AutoShape 3"/>
          <p:cNvCxnSpPr>
            <a:cxnSpLocks noChangeShapeType="1"/>
          </p:cNvCxnSpPr>
          <p:nvPr>
            <p:custDataLst>
              <p:tags r:id="rId16"/>
            </p:custDataLst>
          </p:nvPr>
        </p:nvCxnSpPr>
        <p:spPr bwMode="auto">
          <a:xfrm rot="5400000">
            <a:off x="2279465" y="1365062"/>
            <a:ext cx="304797" cy="13074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4" name="AutoShape 11"/>
          <p:cNvSpPr>
            <a:spLocks noChangeAspect="1" noChangeArrowheads="1"/>
          </p:cNvSpPr>
          <p:nvPr>
            <p:custDataLst>
              <p:tags r:id="rId17"/>
            </p:custDataLst>
          </p:nvPr>
        </p:nvSpPr>
        <p:spPr bwMode="auto">
          <a:xfrm>
            <a:off x="4267200" y="2209800"/>
            <a:ext cx="852488" cy="304800"/>
          </a:xfrm>
          <a:prstGeom prst="rightArrow">
            <a:avLst>
              <a:gd name="adj1" fmla="val 50000"/>
              <a:gd name="adj2" fmla="val 69922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5" name="AutoShape 3"/>
          <p:cNvCxnSpPr>
            <a:cxnSpLocks noChangeShapeType="1"/>
            <a:stCxn id="76" idx="5"/>
            <a:endCxn id="80" idx="0"/>
          </p:cNvCxnSpPr>
          <p:nvPr>
            <p:custDataLst>
              <p:tags r:id="rId18"/>
            </p:custDataLst>
          </p:nvPr>
        </p:nvCxnSpPr>
        <p:spPr bwMode="auto">
          <a:xfrm rot="16200000" flipH="1">
            <a:off x="7143854" y="1835254"/>
            <a:ext cx="278818" cy="317874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6" name="Oval 4"/>
          <p:cNvSpPr>
            <a:spLocks noChangeAspect="1" noChangeArrowheads="1"/>
          </p:cNvSpPr>
          <p:nvPr>
            <p:custDataLst>
              <p:tags r:id="rId19"/>
            </p:custDataLst>
          </p:nvPr>
        </p:nvSpPr>
        <p:spPr bwMode="auto">
          <a:xfrm>
            <a:off x="6604000" y="1562099"/>
            <a:ext cx="609600" cy="3429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b="1" dirty="0" smtClean="0"/>
              <a:t>b</a:t>
            </a:r>
            <a:endParaRPr lang="en-US" b="1" dirty="0"/>
          </a:p>
        </p:txBody>
      </p:sp>
      <p:cxnSp>
        <p:nvCxnSpPr>
          <p:cNvPr id="77" name="AutoShape 5"/>
          <p:cNvCxnSpPr>
            <a:cxnSpLocks noChangeShapeType="1"/>
            <a:stCxn id="80" idx="5"/>
            <a:endCxn id="78" idx="0"/>
          </p:cNvCxnSpPr>
          <p:nvPr>
            <p:custDataLst>
              <p:tags r:id="rId20"/>
            </p:custDataLst>
          </p:nvPr>
        </p:nvCxnSpPr>
        <p:spPr bwMode="auto">
          <a:xfrm rot="16200000" flipH="1">
            <a:off x="7601055" y="2482954"/>
            <a:ext cx="393117" cy="27977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78" name="AutoShape 6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7366000" y="2819400"/>
            <a:ext cx="1143000" cy="89535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dirty="0"/>
              <a:t>Z</a:t>
            </a:r>
          </a:p>
        </p:txBody>
      </p:sp>
      <p:sp>
        <p:nvSpPr>
          <p:cNvPr id="79" name="AutoShape 7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6375400" y="2819400"/>
            <a:ext cx="889000" cy="89535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/>
              <a:t>Y</a:t>
            </a:r>
          </a:p>
        </p:txBody>
      </p:sp>
      <p:sp>
        <p:nvSpPr>
          <p:cNvPr id="80" name="Oval 8"/>
          <p:cNvSpPr>
            <a:spLocks noChangeAspect="1" noChangeArrowheads="1"/>
          </p:cNvSpPr>
          <p:nvPr>
            <p:custDataLst>
              <p:tags r:id="rId23"/>
            </p:custDataLst>
          </p:nvPr>
        </p:nvSpPr>
        <p:spPr bwMode="auto">
          <a:xfrm>
            <a:off x="7137400" y="2133600"/>
            <a:ext cx="609600" cy="3429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81" name="Text Box 13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5181600" y="2209800"/>
            <a:ext cx="736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en-US" sz="2000" b="1" dirty="0" smtClean="0">
                <a:solidFill>
                  <a:schemeClr val="accent2"/>
                </a:solidFill>
              </a:rPr>
              <a:t>h+1</a:t>
            </a:r>
            <a:endParaRPr lang="en-US" sz="2000" b="1" dirty="0">
              <a:solidFill>
                <a:schemeClr val="accent2"/>
              </a:solidFill>
            </a:endParaRPr>
          </a:p>
        </p:txBody>
      </p:sp>
      <p:sp>
        <p:nvSpPr>
          <p:cNvPr id="82" name="Text Box 14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7010400" y="2667000"/>
            <a:ext cx="6335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 dirty="0" smtClean="0">
                <a:solidFill>
                  <a:srgbClr val="0000FF"/>
                </a:solidFill>
              </a:rPr>
              <a:t>h+1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84" name="Text Box 58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7747000" y="1981200"/>
            <a:ext cx="6335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 dirty="0" smtClean="0">
                <a:solidFill>
                  <a:srgbClr val="0000FF"/>
                </a:solidFill>
              </a:rPr>
              <a:t>h+2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85" name="Text Box 59"/>
          <p:cNvSpPr txBox="1"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7162800" y="1371600"/>
            <a:ext cx="63350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 dirty="0" smtClean="0">
                <a:solidFill>
                  <a:srgbClr val="FF0000"/>
                </a:solidFill>
              </a:rPr>
              <a:t>h+3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86" name="AutoShape 3"/>
          <p:cNvCxnSpPr>
            <a:cxnSpLocks noChangeShapeType="1"/>
          </p:cNvCxnSpPr>
          <p:nvPr>
            <p:custDataLst>
              <p:tags r:id="rId28"/>
            </p:custDataLst>
          </p:nvPr>
        </p:nvCxnSpPr>
        <p:spPr bwMode="auto">
          <a:xfrm rot="5400000">
            <a:off x="6749865" y="1365062"/>
            <a:ext cx="304797" cy="13074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8" name="AutoShape 10"/>
          <p:cNvSpPr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5232400" y="2514600"/>
            <a:ext cx="1143000" cy="89535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/>
              <a:t>X</a:t>
            </a:r>
          </a:p>
        </p:txBody>
      </p:sp>
      <p:cxnSp>
        <p:nvCxnSpPr>
          <p:cNvPr id="91" name="AutoShape 5"/>
          <p:cNvCxnSpPr>
            <a:cxnSpLocks noChangeShapeType="1"/>
            <a:stCxn id="80" idx="3"/>
            <a:endCxn id="79" idx="0"/>
          </p:cNvCxnSpPr>
          <p:nvPr>
            <p:custDataLst>
              <p:tags r:id="rId30"/>
            </p:custDataLst>
          </p:nvPr>
        </p:nvCxnSpPr>
        <p:spPr bwMode="auto">
          <a:xfrm rot="5400000">
            <a:off x="6826729" y="2419454"/>
            <a:ext cx="393117" cy="40677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2" name="AutoShape 3"/>
          <p:cNvCxnSpPr>
            <a:cxnSpLocks noChangeShapeType="1"/>
            <a:stCxn id="76" idx="3"/>
          </p:cNvCxnSpPr>
          <p:nvPr>
            <p:custDataLst>
              <p:tags r:id="rId31"/>
            </p:custDataLst>
          </p:nvPr>
        </p:nvCxnSpPr>
        <p:spPr bwMode="auto">
          <a:xfrm rot="5400000">
            <a:off x="5937728" y="1759054"/>
            <a:ext cx="659818" cy="851274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3" name="Multiply 92"/>
          <p:cNvSpPr/>
          <p:nvPr/>
        </p:nvSpPr>
        <p:spPr bwMode="auto">
          <a:xfrm>
            <a:off x="7924800" y="3276600"/>
            <a:ext cx="381000" cy="381000"/>
          </a:xfrm>
          <a:prstGeom prst="mathMultiply">
            <a:avLst/>
          </a:prstGeom>
          <a:solidFill>
            <a:srgbClr val="FF0000">
              <a:alpha val="5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6" name="Multiply 95"/>
          <p:cNvSpPr/>
          <p:nvPr/>
        </p:nvSpPr>
        <p:spPr bwMode="auto">
          <a:xfrm>
            <a:off x="8153400" y="2743200"/>
            <a:ext cx="685800" cy="381000"/>
          </a:xfrm>
          <a:prstGeom prst="mathMultiply">
            <a:avLst/>
          </a:prstGeom>
          <a:solidFill>
            <a:srgbClr val="FF0000">
              <a:alpha val="58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7" name="Text Box 36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8153400" y="2514600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en-US" sz="2000" b="1" dirty="0" smtClean="0">
                <a:solidFill>
                  <a:srgbClr val="FF0000"/>
                </a:solidFill>
              </a:rPr>
              <a:t>h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98" name="Text Box 15"/>
          <p:cNvSpPr txBox="1"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8153400" y="2727325"/>
            <a:ext cx="6014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 dirty="0" smtClean="0">
                <a:solidFill>
                  <a:srgbClr val="0000FF"/>
                </a:solidFill>
              </a:rPr>
              <a:t>h+1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99" name="Rectangle 3"/>
          <p:cNvSpPr txBox="1">
            <a:spLocks noChangeArrowheads="1"/>
          </p:cNvSpPr>
          <p:nvPr/>
        </p:nvSpPr>
        <p:spPr bwMode="auto">
          <a:xfrm>
            <a:off x="381000" y="4038600"/>
            <a:ext cx="8458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b="0" kern="0" dirty="0" smtClean="0">
                <a:latin typeface="+mn-lt"/>
              </a:rPr>
              <a:t>What if both children have same height (h+1)?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Courier New" pitchFamily="49" charset="0"/>
              </a:rPr>
              <a:t>Do</a:t>
            </a:r>
            <a:r>
              <a:rPr kumimoji="0" lang="en-US" sz="200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Courier New" pitchFamily="49" charset="0"/>
              </a:rPr>
              <a:t> same as case 1; single rotation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2000" kern="0" dirty="0" smtClean="0">
                <a:cs typeface="Courier New" pitchFamily="49" charset="0"/>
              </a:rPr>
              <a:t>Why can’t we do the double rotation from case 2?</a:t>
            </a:r>
            <a:endParaRPr kumimoji="0" lang="en-US" sz="200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B-Trees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Smaller keys on left, larger on right</a:t>
            </a:r>
          </a:p>
          <a:p>
            <a:r>
              <a:rPr lang="en-US" dirty="0" smtClean="0"/>
              <a:t>All </a:t>
            </a:r>
            <a:r>
              <a:rPr lang="en-US" dirty="0" smtClean="0"/>
              <a:t>data</a:t>
            </a:r>
            <a:r>
              <a:rPr lang="en-US" dirty="0" smtClean="0"/>
              <a:t> </a:t>
            </a:r>
            <a:r>
              <a:rPr lang="en-US" dirty="0" smtClean="0"/>
              <a:t>in leaves</a:t>
            </a:r>
          </a:p>
          <a:p>
            <a:r>
              <a:rPr lang="en-US" dirty="0" smtClean="0"/>
              <a:t>Need to decide:</a:t>
            </a:r>
          </a:p>
          <a:p>
            <a:pPr lvl="1"/>
            <a:r>
              <a:rPr lang="en-US" dirty="0" smtClean="0"/>
              <a:t># of items per leaf</a:t>
            </a:r>
          </a:p>
          <a:p>
            <a:pPr lvl="1"/>
            <a:r>
              <a:rPr lang="en-US" dirty="0" smtClean="0"/>
              <a:t># of items per internal node</a:t>
            </a:r>
          </a:p>
          <a:p>
            <a:pPr lvl="1"/>
            <a:endParaRPr lang="en-US" dirty="0"/>
          </a:p>
        </p:txBody>
      </p:sp>
      <p:grpSp>
        <p:nvGrpSpPr>
          <p:cNvPr id="607" name="Group 606"/>
          <p:cNvGrpSpPr/>
          <p:nvPr/>
        </p:nvGrpSpPr>
        <p:grpSpPr>
          <a:xfrm>
            <a:off x="1828800" y="3124200"/>
            <a:ext cx="6934200" cy="3352800"/>
            <a:chOff x="1143000" y="2895600"/>
            <a:chExt cx="6934200" cy="3352800"/>
          </a:xfrm>
        </p:grpSpPr>
        <p:grpSp>
          <p:nvGrpSpPr>
            <p:cNvPr id="4" name="Group 551"/>
            <p:cNvGrpSpPr>
              <a:grpSpLocks/>
            </p:cNvGrpSpPr>
            <p:nvPr>
              <p:custDataLst>
                <p:tags r:id="rId1"/>
              </p:custDataLst>
            </p:nvPr>
          </p:nvGrpSpPr>
          <p:grpSpPr bwMode="auto">
            <a:xfrm>
              <a:off x="2057400" y="4724400"/>
              <a:ext cx="457200" cy="1219200"/>
              <a:chOff x="1200" y="3024"/>
              <a:chExt cx="192" cy="768"/>
            </a:xfrm>
          </p:grpSpPr>
          <p:grpSp>
            <p:nvGrpSpPr>
              <p:cNvPr id="5" name="Group 48"/>
              <p:cNvGrpSpPr>
                <a:grpSpLocks/>
              </p:cNvGrpSpPr>
              <p:nvPr>
                <p:custDataLst>
                  <p:tags r:id="rId511"/>
                </p:custDataLst>
              </p:nvPr>
            </p:nvGrpSpPr>
            <p:grpSpPr bwMode="auto">
              <a:xfrm>
                <a:off x="1200" y="3024"/>
                <a:ext cx="192" cy="192"/>
                <a:chOff x="4272" y="2400"/>
                <a:chExt cx="192" cy="192"/>
              </a:xfrm>
            </p:grpSpPr>
            <p:sp>
              <p:nvSpPr>
                <p:cNvPr id="39" name="Rectangle 49"/>
                <p:cNvSpPr>
                  <a:spLocks noChangeArrowheads="1"/>
                </p:cNvSpPr>
                <p:nvPr>
                  <p:custDataLst>
                    <p:tags r:id="rId542"/>
                  </p:custDataLst>
                </p:nvPr>
              </p:nvSpPr>
              <p:spPr bwMode="auto">
                <a:xfrm>
                  <a:off x="4272" y="2400"/>
                  <a:ext cx="192" cy="192"/>
                </a:xfrm>
                <a:prstGeom prst="rect">
                  <a:avLst/>
                </a:prstGeom>
                <a:noFill/>
                <a:ln w="12700">
                  <a:solidFill>
                    <a:srgbClr val="339933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sz="2000" b="1">
                      <a:solidFill>
                        <a:srgbClr val="339933"/>
                      </a:solidFill>
                    </a:rPr>
                    <a:t>6</a:t>
                  </a:r>
                </a:p>
              </p:txBody>
            </p:sp>
            <p:grpSp>
              <p:nvGrpSpPr>
                <p:cNvPr id="40" name="Group 50"/>
                <p:cNvGrpSpPr>
                  <a:grpSpLocks/>
                </p:cNvGrpSpPr>
                <p:nvPr/>
              </p:nvGrpSpPr>
              <p:grpSpPr bwMode="auto">
                <a:xfrm>
                  <a:off x="4272" y="2400"/>
                  <a:ext cx="192" cy="192"/>
                  <a:chOff x="4414" y="2400"/>
                  <a:chExt cx="192" cy="192"/>
                </a:xfrm>
              </p:grpSpPr>
              <p:sp>
                <p:nvSpPr>
                  <p:cNvPr id="41" name="Line 51"/>
                  <p:cNvSpPr>
                    <a:spLocks noChangeShapeType="1"/>
                  </p:cNvSpPr>
                  <p:nvPr>
                    <p:custDataLst>
                      <p:tags r:id="rId543"/>
                    </p:custDataLst>
                  </p:nvPr>
                </p:nvSpPr>
                <p:spPr bwMode="auto">
                  <a:xfrm>
                    <a:off x="4414" y="2496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42" name="Line 52"/>
                  <p:cNvSpPr>
                    <a:spLocks noChangeShapeType="1"/>
                  </p:cNvSpPr>
                  <p:nvPr>
                    <p:custDataLst>
                      <p:tags r:id="rId544"/>
                    </p:custDataLst>
                  </p:nvPr>
                </p:nvSpPr>
                <p:spPr bwMode="auto">
                  <a:xfrm>
                    <a:off x="4414" y="2400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43" name="Line 53"/>
                  <p:cNvSpPr>
                    <a:spLocks noChangeShapeType="1"/>
                  </p:cNvSpPr>
                  <p:nvPr>
                    <p:custDataLst>
                      <p:tags r:id="rId545"/>
                    </p:custDataLst>
                  </p:nvPr>
                </p:nvSpPr>
                <p:spPr bwMode="auto">
                  <a:xfrm>
                    <a:off x="4606" y="2496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44" name="Line 54"/>
                  <p:cNvSpPr>
                    <a:spLocks noChangeShapeType="1"/>
                  </p:cNvSpPr>
                  <p:nvPr>
                    <p:custDataLst>
                      <p:tags r:id="rId546"/>
                    </p:custDataLst>
                  </p:nvPr>
                </p:nvSpPr>
                <p:spPr bwMode="auto">
                  <a:xfrm>
                    <a:off x="4606" y="2400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45" name="Line 55"/>
                  <p:cNvSpPr>
                    <a:spLocks noChangeShapeType="1"/>
                  </p:cNvSpPr>
                  <p:nvPr>
                    <p:custDataLst>
                      <p:tags r:id="rId547"/>
                    </p:custDataLst>
                  </p:nvPr>
                </p:nvSpPr>
                <p:spPr bwMode="auto">
                  <a:xfrm rot="-5400000">
                    <a:off x="4558" y="2544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46" name="Line 56"/>
                  <p:cNvSpPr>
                    <a:spLocks noChangeShapeType="1"/>
                  </p:cNvSpPr>
                  <p:nvPr>
                    <p:custDataLst>
                      <p:tags r:id="rId548"/>
                    </p:custDataLst>
                  </p:nvPr>
                </p:nvSpPr>
                <p:spPr bwMode="auto">
                  <a:xfrm rot="-5400000">
                    <a:off x="4462" y="2544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47" name="Line 57"/>
                  <p:cNvSpPr>
                    <a:spLocks noChangeShapeType="1"/>
                  </p:cNvSpPr>
                  <p:nvPr>
                    <p:custDataLst>
                      <p:tags r:id="rId549"/>
                    </p:custDataLst>
                  </p:nvPr>
                </p:nvSpPr>
                <p:spPr bwMode="auto">
                  <a:xfrm rot="-5400000">
                    <a:off x="4558" y="2352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48" name="Line 58"/>
                  <p:cNvSpPr>
                    <a:spLocks noChangeShapeType="1"/>
                  </p:cNvSpPr>
                  <p:nvPr>
                    <p:custDataLst>
                      <p:tags r:id="rId550"/>
                    </p:custDataLst>
                  </p:nvPr>
                </p:nvSpPr>
                <p:spPr bwMode="auto">
                  <a:xfrm rot="-5400000">
                    <a:off x="4462" y="2352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</p:grpSp>
          </p:grpSp>
          <p:grpSp>
            <p:nvGrpSpPr>
              <p:cNvPr id="6" name="Group 59"/>
              <p:cNvGrpSpPr>
                <a:grpSpLocks/>
              </p:cNvGrpSpPr>
              <p:nvPr>
                <p:custDataLst>
                  <p:tags r:id="rId512"/>
                </p:custDataLst>
              </p:nvPr>
            </p:nvGrpSpPr>
            <p:grpSpPr bwMode="auto">
              <a:xfrm>
                <a:off x="1200" y="3216"/>
                <a:ext cx="192" cy="192"/>
                <a:chOff x="4272" y="2400"/>
                <a:chExt cx="192" cy="192"/>
              </a:xfrm>
            </p:grpSpPr>
            <p:sp>
              <p:nvSpPr>
                <p:cNvPr id="29" name="Rectangle 60"/>
                <p:cNvSpPr>
                  <a:spLocks noChangeArrowheads="1"/>
                </p:cNvSpPr>
                <p:nvPr>
                  <p:custDataLst>
                    <p:tags r:id="rId533"/>
                  </p:custDataLst>
                </p:nvPr>
              </p:nvSpPr>
              <p:spPr bwMode="auto">
                <a:xfrm>
                  <a:off x="4272" y="2400"/>
                  <a:ext cx="192" cy="192"/>
                </a:xfrm>
                <a:prstGeom prst="rect">
                  <a:avLst/>
                </a:prstGeom>
                <a:noFill/>
                <a:ln w="12700">
                  <a:solidFill>
                    <a:srgbClr val="339933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sz="2000" b="1">
                      <a:solidFill>
                        <a:srgbClr val="339933"/>
                      </a:solidFill>
                    </a:rPr>
                    <a:t>8</a:t>
                  </a:r>
                </a:p>
              </p:txBody>
            </p:sp>
            <p:grpSp>
              <p:nvGrpSpPr>
                <p:cNvPr id="30" name="Group 61"/>
                <p:cNvGrpSpPr>
                  <a:grpSpLocks/>
                </p:cNvGrpSpPr>
                <p:nvPr/>
              </p:nvGrpSpPr>
              <p:grpSpPr bwMode="auto">
                <a:xfrm>
                  <a:off x="4272" y="2400"/>
                  <a:ext cx="192" cy="192"/>
                  <a:chOff x="4414" y="2400"/>
                  <a:chExt cx="192" cy="192"/>
                </a:xfrm>
              </p:grpSpPr>
              <p:sp>
                <p:nvSpPr>
                  <p:cNvPr id="31" name="Line 62"/>
                  <p:cNvSpPr>
                    <a:spLocks noChangeShapeType="1"/>
                  </p:cNvSpPr>
                  <p:nvPr>
                    <p:custDataLst>
                      <p:tags r:id="rId534"/>
                    </p:custDataLst>
                  </p:nvPr>
                </p:nvSpPr>
                <p:spPr bwMode="auto">
                  <a:xfrm>
                    <a:off x="4414" y="2496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32" name="Line 63"/>
                  <p:cNvSpPr>
                    <a:spLocks noChangeShapeType="1"/>
                  </p:cNvSpPr>
                  <p:nvPr>
                    <p:custDataLst>
                      <p:tags r:id="rId535"/>
                    </p:custDataLst>
                  </p:nvPr>
                </p:nvSpPr>
                <p:spPr bwMode="auto">
                  <a:xfrm>
                    <a:off x="4414" y="2400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33" name="Line 64"/>
                  <p:cNvSpPr>
                    <a:spLocks noChangeShapeType="1"/>
                  </p:cNvSpPr>
                  <p:nvPr>
                    <p:custDataLst>
                      <p:tags r:id="rId536"/>
                    </p:custDataLst>
                  </p:nvPr>
                </p:nvSpPr>
                <p:spPr bwMode="auto">
                  <a:xfrm>
                    <a:off x="4606" y="2496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34" name="Line 65"/>
                  <p:cNvSpPr>
                    <a:spLocks noChangeShapeType="1"/>
                  </p:cNvSpPr>
                  <p:nvPr>
                    <p:custDataLst>
                      <p:tags r:id="rId537"/>
                    </p:custDataLst>
                  </p:nvPr>
                </p:nvSpPr>
                <p:spPr bwMode="auto">
                  <a:xfrm>
                    <a:off x="4606" y="2400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35" name="Line 66"/>
                  <p:cNvSpPr>
                    <a:spLocks noChangeShapeType="1"/>
                  </p:cNvSpPr>
                  <p:nvPr>
                    <p:custDataLst>
                      <p:tags r:id="rId538"/>
                    </p:custDataLst>
                  </p:nvPr>
                </p:nvSpPr>
                <p:spPr bwMode="auto">
                  <a:xfrm rot="-5400000">
                    <a:off x="4558" y="2544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36" name="Line 67"/>
                  <p:cNvSpPr>
                    <a:spLocks noChangeShapeType="1"/>
                  </p:cNvSpPr>
                  <p:nvPr>
                    <p:custDataLst>
                      <p:tags r:id="rId539"/>
                    </p:custDataLst>
                  </p:nvPr>
                </p:nvSpPr>
                <p:spPr bwMode="auto">
                  <a:xfrm rot="-5400000">
                    <a:off x="4462" y="2544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37" name="Line 68"/>
                  <p:cNvSpPr>
                    <a:spLocks noChangeShapeType="1"/>
                  </p:cNvSpPr>
                  <p:nvPr>
                    <p:custDataLst>
                      <p:tags r:id="rId540"/>
                    </p:custDataLst>
                  </p:nvPr>
                </p:nvSpPr>
                <p:spPr bwMode="auto">
                  <a:xfrm rot="-5400000">
                    <a:off x="4558" y="2352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38" name="Line 69"/>
                  <p:cNvSpPr>
                    <a:spLocks noChangeShapeType="1"/>
                  </p:cNvSpPr>
                  <p:nvPr>
                    <p:custDataLst>
                      <p:tags r:id="rId541"/>
                    </p:custDataLst>
                  </p:nvPr>
                </p:nvSpPr>
                <p:spPr bwMode="auto">
                  <a:xfrm rot="-5400000">
                    <a:off x="4462" y="2352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</p:grpSp>
          </p:grpSp>
          <p:grpSp>
            <p:nvGrpSpPr>
              <p:cNvPr id="7" name="Group 70"/>
              <p:cNvGrpSpPr>
                <a:grpSpLocks/>
              </p:cNvGrpSpPr>
              <p:nvPr>
                <p:custDataLst>
                  <p:tags r:id="rId513"/>
                </p:custDataLst>
              </p:nvPr>
            </p:nvGrpSpPr>
            <p:grpSpPr bwMode="auto">
              <a:xfrm>
                <a:off x="1200" y="3408"/>
                <a:ext cx="192" cy="192"/>
                <a:chOff x="4272" y="2400"/>
                <a:chExt cx="192" cy="192"/>
              </a:xfrm>
            </p:grpSpPr>
            <p:sp>
              <p:nvSpPr>
                <p:cNvPr id="19" name="Rectangle 71"/>
                <p:cNvSpPr>
                  <a:spLocks noChangeArrowheads="1"/>
                </p:cNvSpPr>
                <p:nvPr>
                  <p:custDataLst>
                    <p:tags r:id="rId524"/>
                  </p:custDataLst>
                </p:nvPr>
              </p:nvSpPr>
              <p:spPr bwMode="auto">
                <a:xfrm>
                  <a:off x="4272" y="2400"/>
                  <a:ext cx="192" cy="192"/>
                </a:xfrm>
                <a:prstGeom prst="rect">
                  <a:avLst/>
                </a:prstGeom>
                <a:noFill/>
                <a:ln w="12700">
                  <a:solidFill>
                    <a:srgbClr val="339933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sz="2000" b="1">
                      <a:solidFill>
                        <a:srgbClr val="339933"/>
                      </a:solidFill>
                    </a:rPr>
                    <a:t>9</a:t>
                  </a:r>
                </a:p>
              </p:txBody>
            </p:sp>
            <p:grpSp>
              <p:nvGrpSpPr>
                <p:cNvPr id="20" name="Group 72"/>
                <p:cNvGrpSpPr>
                  <a:grpSpLocks/>
                </p:cNvGrpSpPr>
                <p:nvPr/>
              </p:nvGrpSpPr>
              <p:grpSpPr bwMode="auto">
                <a:xfrm>
                  <a:off x="4272" y="2400"/>
                  <a:ext cx="192" cy="192"/>
                  <a:chOff x="4414" y="2400"/>
                  <a:chExt cx="192" cy="192"/>
                </a:xfrm>
              </p:grpSpPr>
              <p:sp>
                <p:nvSpPr>
                  <p:cNvPr id="21" name="Line 73"/>
                  <p:cNvSpPr>
                    <a:spLocks noChangeShapeType="1"/>
                  </p:cNvSpPr>
                  <p:nvPr>
                    <p:custDataLst>
                      <p:tags r:id="rId525"/>
                    </p:custDataLst>
                  </p:nvPr>
                </p:nvSpPr>
                <p:spPr bwMode="auto">
                  <a:xfrm>
                    <a:off x="4414" y="2496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2" name="Line 74"/>
                  <p:cNvSpPr>
                    <a:spLocks noChangeShapeType="1"/>
                  </p:cNvSpPr>
                  <p:nvPr>
                    <p:custDataLst>
                      <p:tags r:id="rId526"/>
                    </p:custDataLst>
                  </p:nvPr>
                </p:nvSpPr>
                <p:spPr bwMode="auto">
                  <a:xfrm>
                    <a:off x="4414" y="2400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3" name="Line 75"/>
                  <p:cNvSpPr>
                    <a:spLocks noChangeShapeType="1"/>
                  </p:cNvSpPr>
                  <p:nvPr>
                    <p:custDataLst>
                      <p:tags r:id="rId527"/>
                    </p:custDataLst>
                  </p:nvPr>
                </p:nvSpPr>
                <p:spPr bwMode="auto">
                  <a:xfrm>
                    <a:off x="4606" y="2496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4" name="Line 76"/>
                  <p:cNvSpPr>
                    <a:spLocks noChangeShapeType="1"/>
                  </p:cNvSpPr>
                  <p:nvPr>
                    <p:custDataLst>
                      <p:tags r:id="rId528"/>
                    </p:custDataLst>
                  </p:nvPr>
                </p:nvSpPr>
                <p:spPr bwMode="auto">
                  <a:xfrm>
                    <a:off x="4606" y="2400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5" name="Line 77"/>
                  <p:cNvSpPr>
                    <a:spLocks noChangeShapeType="1"/>
                  </p:cNvSpPr>
                  <p:nvPr>
                    <p:custDataLst>
                      <p:tags r:id="rId529"/>
                    </p:custDataLst>
                  </p:nvPr>
                </p:nvSpPr>
                <p:spPr bwMode="auto">
                  <a:xfrm rot="-5400000">
                    <a:off x="4558" y="2544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6" name="Line 78"/>
                  <p:cNvSpPr>
                    <a:spLocks noChangeShapeType="1"/>
                  </p:cNvSpPr>
                  <p:nvPr>
                    <p:custDataLst>
                      <p:tags r:id="rId530"/>
                    </p:custDataLst>
                  </p:nvPr>
                </p:nvSpPr>
                <p:spPr bwMode="auto">
                  <a:xfrm rot="-5400000">
                    <a:off x="4462" y="2544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7" name="Line 79"/>
                  <p:cNvSpPr>
                    <a:spLocks noChangeShapeType="1"/>
                  </p:cNvSpPr>
                  <p:nvPr>
                    <p:custDataLst>
                      <p:tags r:id="rId531"/>
                    </p:custDataLst>
                  </p:nvPr>
                </p:nvSpPr>
                <p:spPr bwMode="auto">
                  <a:xfrm rot="-5400000">
                    <a:off x="4558" y="2352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8" name="Line 80"/>
                  <p:cNvSpPr>
                    <a:spLocks noChangeShapeType="1"/>
                  </p:cNvSpPr>
                  <p:nvPr>
                    <p:custDataLst>
                      <p:tags r:id="rId532"/>
                    </p:custDataLst>
                  </p:nvPr>
                </p:nvSpPr>
                <p:spPr bwMode="auto">
                  <a:xfrm rot="-5400000">
                    <a:off x="4462" y="2352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</p:grpSp>
          </p:grpSp>
          <p:grpSp>
            <p:nvGrpSpPr>
              <p:cNvPr id="8" name="Group 81"/>
              <p:cNvGrpSpPr>
                <a:grpSpLocks/>
              </p:cNvGrpSpPr>
              <p:nvPr>
                <p:custDataLst>
                  <p:tags r:id="rId514"/>
                </p:custDataLst>
              </p:nvPr>
            </p:nvGrpSpPr>
            <p:grpSpPr bwMode="auto">
              <a:xfrm>
                <a:off x="1200" y="3600"/>
                <a:ext cx="192" cy="192"/>
                <a:chOff x="4272" y="2400"/>
                <a:chExt cx="192" cy="192"/>
              </a:xfrm>
            </p:grpSpPr>
            <p:sp>
              <p:nvSpPr>
                <p:cNvPr id="9" name="Rectangle 82"/>
                <p:cNvSpPr>
                  <a:spLocks noChangeArrowheads="1"/>
                </p:cNvSpPr>
                <p:nvPr>
                  <p:custDataLst>
                    <p:tags r:id="rId515"/>
                  </p:custDataLst>
                </p:nvPr>
              </p:nvSpPr>
              <p:spPr bwMode="auto">
                <a:xfrm>
                  <a:off x="4272" y="2400"/>
                  <a:ext cx="192" cy="192"/>
                </a:xfrm>
                <a:prstGeom prst="rect">
                  <a:avLst/>
                </a:prstGeom>
                <a:noFill/>
                <a:ln w="12700">
                  <a:solidFill>
                    <a:srgbClr val="339933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sz="2000" b="1" dirty="0">
                      <a:solidFill>
                        <a:srgbClr val="339933"/>
                      </a:solidFill>
                    </a:rPr>
                    <a:t>10</a:t>
                  </a:r>
                </a:p>
              </p:txBody>
            </p:sp>
            <p:grpSp>
              <p:nvGrpSpPr>
                <p:cNvPr id="10" name="Group 83"/>
                <p:cNvGrpSpPr>
                  <a:grpSpLocks/>
                </p:cNvGrpSpPr>
                <p:nvPr/>
              </p:nvGrpSpPr>
              <p:grpSpPr bwMode="auto">
                <a:xfrm>
                  <a:off x="4272" y="2400"/>
                  <a:ext cx="192" cy="192"/>
                  <a:chOff x="4414" y="2400"/>
                  <a:chExt cx="192" cy="192"/>
                </a:xfrm>
              </p:grpSpPr>
              <p:sp>
                <p:nvSpPr>
                  <p:cNvPr id="11" name="Line 84"/>
                  <p:cNvSpPr>
                    <a:spLocks noChangeShapeType="1"/>
                  </p:cNvSpPr>
                  <p:nvPr>
                    <p:custDataLst>
                      <p:tags r:id="rId516"/>
                    </p:custDataLst>
                  </p:nvPr>
                </p:nvSpPr>
                <p:spPr bwMode="auto">
                  <a:xfrm>
                    <a:off x="4414" y="2496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12" name="Line 85"/>
                  <p:cNvSpPr>
                    <a:spLocks noChangeShapeType="1"/>
                  </p:cNvSpPr>
                  <p:nvPr>
                    <p:custDataLst>
                      <p:tags r:id="rId517"/>
                    </p:custDataLst>
                  </p:nvPr>
                </p:nvSpPr>
                <p:spPr bwMode="auto">
                  <a:xfrm>
                    <a:off x="4414" y="2400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13" name="Line 86"/>
                  <p:cNvSpPr>
                    <a:spLocks noChangeShapeType="1"/>
                  </p:cNvSpPr>
                  <p:nvPr>
                    <p:custDataLst>
                      <p:tags r:id="rId518"/>
                    </p:custDataLst>
                  </p:nvPr>
                </p:nvSpPr>
                <p:spPr bwMode="auto">
                  <a:xfrm>
                    <a:off x="4606" y="2496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14" name="Line 87"/>
                  <p:cNvSpPr>
                    <a:spLocks noChangeShapeType="1"/>
                  </p:cNvSpPr>
                  <p:nvPr>
                    <p:custDataLst>
                      <p:tags r:id="rId519"/>
                    </p:custDataLst>
                  </p:nvPr>
                </p:nvSpPr>
                <p:spPr bwMode="auto">
                  <a:xfrm>
                    <a:off x="4606" y="2400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15" name="Line 88"/>
                  <p:cNvSpPr>
                    <a:spLocks noChangeShapeType="1"/>
                  </p:cNvSpPr>
                  <p:nvPr>
                    <p:custDataLst>
                      <p:tags r:id="rId520"/>
                    </p:custDataLst>
                  </p:nvPr>
                </p:nvSpPr>
                <p:spPr bwMode="auto">
                  <a:xfrm rot="-5400000">
                    <a:off x="4558" y="2544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16" name="Line 89"/>
                  <p:cNvSpPr>
                    <a:spLocks noChangeShapeType="1"/>
                  </p:cNvSpPr>
                  <p:nvPr>
                    <p:custDataLst>
                      <p:tags r:id="rId521"/>
                    </p:custDataLst>
                  </p:nvPr>
                </p:nvSpPr>
                <p:spPr bwMode="auto">
                  <a:xfrm rot="-5400000">
                    <a:off x="4462" y="2544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17" name="Line 90"/>
                  <p:cNvSpPr>
                    <a:spLocks noChangeShapeType="1"/>
                  </p:cNvSpPr>
                  <p:nvPr>
                    <p:custDataLst>
                      <p:tags r:id="rId522"/>
                    </p:custDataLst>
                  </p:nvPr>
                </p:nvSpPr>
                <p:spPr bwMode="auto">
                  <a:xfrm rot="-5400000">
                    <a:off x="4558" y="2352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18" name="Line 91"/>
                  <p:cNvSpPr>
                    <a:spLocks noChangeShapeType="1"/>
                  </p:cNvSpPr>
                  <p:nvPr>
                    <p:custDataLst>
                      <p:tags r:id="rId523"/>
                    </p:custDataLst>
                  </p:nvPr>
                </p:nvSpPr>
                <p:spPr bwMode="auto">
                  <a:xfrm rot="-5400000">
                    <a:off x="4462" y="2352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</p:grpSp>
          </p:grpSp>
        </p:grpSp>
        <p:grpSp>
          <p:nvGrpSpPr>
            <p:cNvPr id="49" name="Group 92"/>
            <p:cNvGrpSpPr>
              <a:grpSpLocks/>
            </p:cNvGrpSpPr>
            <p:nvPr>
              <p:custDataLst>
                <p:tags r:id="rId2"/>
              </p:custDataLst>
            </p:nvPr>
          </p:nvGrpSpPr>
          <p:grpSpPr bwMode="auto">
            <a:xfrm>
              <a:off x="3505200" y="4724400"/>
              <a:ext cx="457200" cy="304800"/>
              <a:chOff x="4272" y="2400"/>
              <a:chExt cx="192" cy="192"/>
            </a:xfrm>
          </p:grpSpPr>
          <p:sp>
            <p:nvSpPr>
              <p:cNvPr id="50" name="Rectangle 93"/>
              <p:cNvSpPr>
                <a:spLocks noChangeArrowheads="1"/>
              </p:cNvSpPr>
              <p:nvPr>
                <p:custDataLst>
                  <p:tags r:id="rId502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12700">
                <a:solidFill>
                  <a:srgbClr val="33993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 b="1">
                    <a:solidFill>
                      <a:srgbClr val="339933"/>
                    </a:solidFill>
                  </a:rPr>
                  <a:t>12</a:t>
                </a:r>
              </a:p>
            </p:txBody>
          </p:sp>
          <p:grpSp>
            <p:nvGrpSpPr>
              <p:cNvPr id="51" name="Group 94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52" name="Line 95"/>
                <p:cNvSpPr>
                  <a:spLocks noChangeShapeType="1"/>
                </p:cNvSpPr>
                <p:nvPr>
                  <p:custDataLst>
                    <p:tags r:id="rId503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3" name="Line 96"/>
                <p:cNvSpPr>
                  <a:spLocks noChangeShapeType="1"/>
                </p:cNvSpPr>
                <p:nvPr>
                  <p:custDataLst>
                    <p:tags r:id="rId504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4" name="Line 97"/>
                <p:cNvSpPr>
                  <a:spLocks noChangeShapeType="1"/>
                </p:cNvSpPr>
                <p:nvPr>
                  <p:custDataLst>
                    <p:tags r:id="rId505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5" name="Line 98"/>
                <p:cNvSpPr>
                  <a:spLocks noChangeShapeType="1"/>
                </p:cNvSpPr>
                <p:nvPr>
                  <p:custDataLst>
                    <p:tags r:id="rId506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6" name="Line 99"/>
                <p:cNvSpPr>
                  <a:spLocks noChangeShapeType="1"/>
                </p:cNvSpPr>
                <p:nvPr>
                  <p:custDataLst>
                    <p:tags r:id="rId507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7" name="Line 100"/>
                <p:cNvSpPr>
                  <a:spLocks noChangeShapeType="1"/>
                </p:cNvSpPr>
                <p:nvPr>
                  <p:custDataLst>
                    <p:tags r:id="rId508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8" name="Line 101"/>
                <p:cNvSpPr>
                  <a:spLocks noChangeShapeType="1"/>
                </p:cNvSpPr>
                <p:nvPr>
                  <p:custDataLst>
                    <p:tags r:id="rId509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9" name="Line 102"/>
                <p:cNvSpPr>
                  <a:spLocks noChangeShapeType="1"/>
                </p:cNvSpPr>
                <p:nvPr>
                  <p:custDataLst>
                    <p:tags r:id="rId510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60" name="Group 103"/>
            <p:cNvGrpSpPr>
              <a:grpSpLocks/>
            </p:cNvGrpSpPr>
            <p:nvPr>
              <p:custDataLst>
                <p:tags r:id="rId3"/>
              </p:custDataLst>
            </p:nvPr>
          </p:nvGrpSpPr>
          <p:grpSpPr bwMode="auto">
            <a:xfrm>
              <a:off x="3505200" y="5029200"/>
              <a:ext cx="457200" cy="304800"/>
              <a:chOff x="4272" y="2400"/>
              <a:chExt cx="192" cy="192"/>
            </a:xfrm>
          </p:grpSpPr>
          <p:sp>
            <p:nvSpPr>
              <p:cNvPr id="61" name="Rectangle 104"/>
              <p:cNvSpPr>
                <a:spLocks noChangeArrowheads="1"/>
              </p:cNvSpPr>
              <p:nvPr>
                <p:custDataLst>
                  <p:tags r:id="rId493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12700">
                <a:solidFill>
                  <a:srgbClr val="33993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 b="1">
                    <a:solidFill>
                      <a:srgbClr val="339933"/>
                    </a:solidFill>
                  </a:rPr>
                  <a:t>14</a:t>
                </a:r>
              </a:p>
            </p:txBody>
          </p:sp>
          <p:grpSp>
            <p:nvGrpSpPr>
              <p:cNvPr id="62" name="Group 105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63" name="Line 106"/>
                <p:cNvSpPr>
                  <a:spLocks noChangeShapeType="1"/>
                </p:cNvSpPr>
                <p:nvPr>
                  <p:custDataLst>
                    <p:tags r:id="rId494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64" name="Line 107"/>
                <p:cNvSpPr>
                  <a:spLocks noChangeShapeType="1"/>
                </p:cNvSpPr>
                <p:nvPr>
                  <p:custDataLst>
                    <p:tags r:id="rId495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65" name="Line 108"/>
                <p:cNvSpPr>
                  <a:spLocks noChangeShapeType="1"/>
                </p:cNvSpPr>
                <p:nvPr>
                  <p:custDataLst>
                    <p:tags r:id="rId496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66" name="Line 109"/>
                <p:cNvSpPr>
                  <a:spLocks noChangeShapeType="1"/>
                </p:cNvSpPr>
                <p:nvPr>
                  <p:custDataLst>
                    <p:tags r:id="rId497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67" name="Line 110"/>
                <p:cNvSpPr>
                  <a:spLocks noChangeShapeType="1"/>
                </p:cNvSpPr>
                <p:nvPr>
                  <p:custDataLst>
                    <p:tags r:id="rId498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68" name="Line 111"/>
                <p:cNvSpPr>
                  <a:spLocks noChangeShapeType="1"/>
                </p:cNvSpPr>
                <p:nvPr>
                  <p:custDataLst>
                    <p:tags r:id="rId499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69" name="Line 112"/>
                <p:cNvSpPr>
                  <a:spLocks noChangeShapeType="1"/>
                </p:cNvSpPr>
                <p:nvPr>
                  <p:custDataLst>
                    <p:tags r:id="rId500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70" name="Line 113"/>
                <p:cNvSpPr>
                  <a:spLocks noChangeShapeType="1"/>
                </p:cNvSpPr>
                <p:nvPr>
                  <p:custDataLst>
                    <p:tags r:id="rId501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71" name="Group 114"/>
            <p:cNvGrpSpPr>
              <a:grpSpLocks/>
            </p:cNvGrpSpPr>
            <p:nvPr>
              <p:custDataLst>
                <p:tags r:id="rId4"/>
              </p:custDataLst>
            </p:nvPr>
          </p:nvGrpSpPr>
          <p:grpSpPr bwMode="auto">
            <a:xfrm>
              <a:off x="3505200" y="5334000"/>
              <a:ext cx="457200" cy="304800"/>
              <a:chOff x="4272" y="2400"/>
              <a:chExt cx="192" cy="192"/>
            </a:xfrm>
          </p:grpSpPr>
          <p:sp>
            <p:nvSpPr>
              <p:cNvPr id="72" name="Rectangle 115"/>
              <p:cNvSpPr>
                <a:spLocks noChangeArrowheads="1"/>
              </p:cNvSpPr>
              <p:nvPr>
                <p:custDataLst>
                  <p:tags r:id="rId484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12700">
                <a:solidFill>
                  <a:srgbClr val="33993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 b="1">
                    <a:solidFill>
                      <a:srgbClr val="339933"/>
                    </a:solidFill>
                  </a:rPr>
                  <a:t>16</a:t>
                </a:r>
              </a:p>
            </p:txBody>
          </p:sp>
          <p:grpSp>
            <p:nvGrpSpPr>
              <p:cNvPr id="73" name="Group 116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74" name="Line 117"/>
                <p:cNvSpPr>
                  <a:spLocks noChangeShapeType="1"/>
                </p:cNvSpPr>
                <p:nvPr>
                  <p:custDataLst>
                    <p:tags r:id="rId485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75" name="Line 118"/>
                <p:cNvSpPr>
                  <a:spLocks noChangeShapeType="1"/>
                </p:cNvSpPr>
                <p:nvPr>
                  <p:custDataLst>
                    <p:tags r:id="rId486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76" name="Line 119"/>
                <p:cNvSpPr>
                  <a:spLocks noChangeShapeType="1"/>
                </p:cNvSpPr>
                <p:nvPr>
                  <p:custDataLst>
                    <p:tags r:id="rId487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77" name="Line 120"/>
                <p:cNvSpPr>
                  <a:spLocks noChangeShapeType="1"/>
                </p:cNvSpPr>
                <p:nvPr>
                  <p:custDataLst>
                    <p:tags r:id="rId488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78" name="Line 121"/>
                <p:cNvSpPr>
                  <a:spLocks noChangeShapeType="1"/>
                </p:cNvSpPr>
                <p:nvPr>
                  <p:custDataLst>
                    <p:tags r:id="rId489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79" name="Line 122"/>
                <p:cNvSpPr>
                  <a:spLocks noChangeShapeType="1"/>
                </p:cNvSpPr>
                <p:nvPr>
                  <p:custDataLst>
                    <p:tags r:id="rId490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80" name="Line 123"/>
                <p:cNvSpPr>
                  <a:spLocks noChangeShapeType="1"/>
                </p:cNvSpPr>
                <p:nvPr>
                  <p:custDataLst>
                    <p:tags r:id="rId491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81" name="Line 124"/>
                <p:cNvSpPr>
                  <a:spLocks noChangeShapeType="1"/>
                </p:cNvSpPr>
                <p:nvPr>
                  <p:custDataLst>
                    <p:tags r:id="rId492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82" name="Group 125"/>
            <p:cNvGrpSpPr>
              <a:grpSpLocks/>
            </p:cNvGrpSpPr>
            <p:nvPr>
              <p:custDataLst>
                <p:tags r:id="rId5"/>
              </p:custDataLst>
            </p:nvPr>
          </p:nvGrpSpPr>
          <p:grpSpPr bwMode="auto">
            <a:xfrm>
              <a:off x="3505200" y="5638800"/>
              <a:ext cx="457200" cy="304800"/>
              <a:chOff x="4272" y="2400"/>
              <a:chExt cx="192" cy="192"/>
            </a:xfrm>
          </p:grpSpPr>
          <p:sp>
            <p:nvSpPr>
              <p:cNvPr id="83" name="Rectangle 126"/>
              <p:cNvSpPr>
                <a:spLocks noChangeArrowheads="1"/>
              </p:cNvSpPr>
              <p:nvPr>
                <p:custDataLst>
                  <p:tags r:id="rId475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12700">
                <a:solidFill>
                  <a:srgbClr val="33993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 b="1" dirty="0" smtClean="0">
                    <a:solidFill>
                      <a:srgbClr val="339933"/>
                    </a:solidFill>
                  </a:rPr>
                  <a:t>17 </a:t>
                </a:r>
                <a:endParaRPr lang="en-US" sz="2000" b="1" dirty="0">
                  <a:solidFill>
                    <a:srgbClr val="339933"/>
                  </a:solidFill>
                </a:endParaRPr>
              </a:p>
            </p:txBody>
          </p:sp>
          <p:grpSp>
            <p:nvGrpSpPr>
              <p:cNvPr id="84" name="Group 127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85" name="Line 128"/>
                <p:cNvSpPr>
                  <a:spLocks noChangeShapeType="1"/>
                </p:cNvSpPr>
                <p:nvPr>
                  <p:custDataLst>
                    <p:tags r:id="rId476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86" name="Line 129"/>
                <p:cNvSpPr>
                  <a:spLocks noChangeShapeType="1"/>
                </p:cNvSpPr>
                <p:nvPr>
                  <p:custDataLst>
                    <p:tags r:id="rId477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87" name="Line 130"/>
                <p:cNvSpPr>
                  <a:spLocks noChangeShapeType="1"/>
                </p:cNvSpPr>
                <p:nvPr>
                  <p:custDataLst>
                    <p:tags r:id="rId478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88" name="Line 131"/>
                <p:cNvSpPr>
                  <a:spLocks noChangeShapeType="1"/>
                </p:cNvSpPr>
                <p:nvPr>
                  <p:custDataLst>
                    <p:tags r:id="rId479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89" name="Line 132"/>
                <p:cNvSpPr>
                  <a:spLocks noChangeShapeType="1"/>
                </p:cNvSpPr>
                <p:nvPr>
                  <p:custDataLst>
                    <p:tags r:id="rId480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90" name="Line 133"/>
                <p:cNvSpPr>
                  <a:spLocks noChangeShapeType="1"/>
                </p:cNvSpPr>
                <p:nvPr>
                  <p:custDataLst>
                    <p:tags r:id="rId481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91" name="Line 134"/>
                <p:cNvSpPr>
                  <a:spLocks noChangeShapeType="1"/>
                </p:cNvSpPr>
                <p:nvPr>
                  <p:custDataLst>
                    <p:tags r:id="rId482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92" name="Line 135"/>
                <p:cNvSpPr>
                  <a:spLocks noChangeShapeType="1"/>
                </p:cNvSpPr>
                <p:nvPr>
                  <p:custDataLst>
                    <p:tags r:id="rId483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93" name="Group 136"/>
            <p:cNvGrpSpPr>
              <a:grpSpLocks/>
            </p:cNvGrpSpPr>
            <p:nvPr>
              <p:custDataLst>
                <p:tags r:id="rId6"/>
              </p:custDataLst>
            </p:nvPr>
          </p:nvGrpSpPr>
          <p:grpSpPr bwMode="auto">
            <a:xfrm>
              <a:off x="4114800" y="4724400"/>
              <a:ext cx="457200" cy="304800"/>
              <a:chOff x="4272" y="2400"/>
              <a:chExt cx="192" cy="192"/>
            </a:xfrm>
          </p:grpSpPr>
          <p:sp>
            <p:nvSpPr>
              <p:cNvPr id="94" name="Rectangle 137"/>
              <p:cNvSpPr>
                <a:spLocks noChangeArrowheads="1"/>
              </p:cNvSpPr>
              <p:nvPr>
                <p:custDataLst>
                  <p:tags r:id="rId466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12700">
                <a:solidFill>
                  <a:srgbClr val="33993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 b="1">
                    <a:solidFill>
                      <a:srgbClr val="339933"/>
                    </a:solidFill>
                  </a:rPr>
                  <a:t>20</a:t>
                </a:r>
              </a:p>
            </p:txBody>
          </p:sp>
          <p:grpSp>
            <p:nvGrpSpPr>
              <p:cNvPr id="95" name="Group 138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96" name="Line 139"/>
                <p:cNvSpPr>
                  <a:spLocks noChangeShapeType="1"/>
                </p:cNvSpPr>
                <p:nvPr>
                  <p:custDataLst>
                    <p:tags r:id="rId467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97" name="Line 140"/>
                <p:cNvSpPr>
                  <a:spLocks noChangeShapeType="1"/>
                </p:cNvSpPr>
                <p:nvPr>
                  <p:custDataLst>
                    <p:tags r:id="rId468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98" name="Line 141"/>
                <p:cNvSpPr>
                  <a:spLocks noChangeShapeType="1"/>
                </p:cNvSpPr>
                <p:nvPr>
                  <p:custDataLst>
                    <p:tags r:id="rId469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99" name="Line 142"/>
                <p:cNvSpPr>
                  <a:spLocks noChangeShapeType="1"/>
                </p:cNvSpPr>
                <p:nvPr>
                  <p:custDataLst>
                    <p:tags r:id="rId470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00" name="Line 143"/>
                <p:cNvSpPr>
                  <a:spLocks noChangeShapeType="1"/>
                </p:cNvSpPr>
                <p:nvPr>
                  <p:custDataLst>
                    <p:tags r:id="rId471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01" name="Line 144"/>
                <p:cNvSpPr>
                  <a:spLocks noChangeShapeType="1"/>
                </p:cNvSpPr>
                <p:nvPr>
                  <p:custDataLst>
                    <p:tags r:id="rId472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02" name="Line 145"/>
                <p:cNvSpPr>
                  <a:spLocks noChangeShapeType="1"/>
                </p:cNvSpPr>
                <p:nvPr>
                  <p:custDataLst>
                    <p:tags r:id="rId473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03" name="Line 146"/>
                <p:cNvSpPr>
                  <a:spLocks noChangeShapeType="1"/>
                </p:cNvSpPr>
                <p:nvPr>
                  <p:custDataLst>
                    <p:tags r:id="rId474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104" name="Group 147"/>
            <p:cNvGrpSpPr>
              <a:grpSpLocks/>
            </p:cNvGrpSpPr>
            <p:nvPr>
              <p:custDataLst>
                <p:tags r:id="rId7"/>
              </p:custDataLst>
            </p:nvPr>
          </p:nvGrpSpPr>
          <p:grpSpPr bwMode="auto">
            <a:xfrm>
              <a:off x="4114800" y="5029200"/>
              <a:ext cx="457200" cy="304800"/>
              <a:chOff x="4272" y="2400"/>
              <a:chExt cx="192" cy="192"/>
            </a:xfrm>
          </p:grpSpPr>
          <p:sp>
            <p:nvSpPr>
              <p:cNvPr id="105" name="Rectangle 148"/>
              <p:cNvSpPr>
                <a:spLocks noChangeArrowheads="1"/>
              </p:cNvSpPr>
              <p:nvPr>
                <p:custDataLst>
                  <p:tags r:id="rId457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12700">
                <a:solidFill>
                  <a:srgbClr val="33993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 b="1">
                    <a:solidFill>
                      <a:srgbClr val="339933"/>
                    </a:solidFill>
                  </a:rPr>
                  <a:t>22</a:t>
                </a:r>
              </a:p>
            </p:txBody>
          </p:sp>
          <p:grpSp>
            <p:nvGrpSpPr>
              <p:cNvPr id="106" name="Group 149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107" name="Line 150"/>
                <p:cNvSpPr>
                  <a:spLocks noChangeShapeType="1"/>
                </p:cNvSpPr>
                <p:nvPr>
                  <p:custDataLst>
                    <p:tags r:id="rId458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08" name="Line 151"/>
                <p:cNvSpPr>
                  <a:spLocks noChangeShapeType="1"/>
                </p:cNvSpPr>
                <p:nvPr>
                  <p:custDataLst>
                    <p:tags r:id="rId459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09" name="Line 152"/>
                <p:cNvSpPr>
                  <a:spLocks noChangeShapeType="1"/>
                </p:cNvSpPr>
                <p:nvPr>
                  <p:custDataLst>
                    <p:tags r:id="rId460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10" name="Line 153"/>
                <p:cNvSpPr>
                  <a:spLocks noChangeShapeType="1"/>
                </p:cNvSpPr>
                <p:nvPr>
                  <p:custDataLst>
                    <p:tags r:id="rId461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11" name="Line 154"/>
                <p:cNvSpPr>
                  <a:spLocks noChangeShapeType="1"/>
                </p:cNvSpPr>
                <p:nvPr>
                  <p:custDataLst>
                    <p:tags r:id="rId462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12" name="Line 155"/>
                <p:cNvSpPr>
                  <a:spLocks noChangeShapeType="1"/>
                </p:cNvSpPr>
                <p:nvPr>
                  <p:custDataLst>
                    <p:tags r:id="rId463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13" name="Line 156"/>
                <p:cNvSpPr>
                  <a:spLocks noChangeShapeType="1"/>
                </p:cNvSpPr>
                <p:nvPr>
                  <p:custDataLst>
                    <p:tags r:id="rId464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14" name="Line 157"/>
                <p:cNvSpPr>
                  <a:spLocks noChangeShapeType="1"/>
                </p:cNvSpPr>
                <p:nvPr>
                  <p:custDataLst>
                    <p:tags r:id="rId465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115" name="Group 169"/>
            <p:cNvGrpSpPr>
              <a:grpSpLocks/>
            </p:cNvGrpSpPr>
            <p:nvPr>
              <p:custDataLst>
                <p:tags r:id="rId8"/>
              </p:custDataLst>
            </p:nvPr>
          </p:nvGrpSpPr>
          <p:grpSpPr bwMode="auto">
            <a:xfrm>
              <a:off x="4114800" y="5638800"/>
              <a:ext cx="457200" cy="304800"/>
              <a:chOff x="4272" y="2400"/>
              <a:chExt cx="192" cy="192"/>
            </a:xfrm>
          </p:grpSpPr>
          <p:sp>
            <p:nvSpPr>
              <p:cNvPr id="116" name="Rectangle 170"/>
              <p:cNvSpPr>
                <a:spLocks noChangeArrowheads="1"/>
              </p:cNvSpPr>
              <p:nvPr>
                <p:custDataLst>
                  <p:tags r:id="rId448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12700">
                <a:solidFill>
                  <a:srgbClr val="33993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 b="1">
                    <a:solidFill>
                      <a:srgbClr val="339933"/>
                    </a:solidFill>
                  </a:rPr>
                  <a:t> </a:t>
                </a:r>
              </a:p>
            </p:txBody>
          </p:sp>
          <p:grpSp>
            <p:nvGrpSpPr>
              <p:cNvPr id="117" name="Group 171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118" name="Line 172"/>
                <p:cNvSpPr>
                  <a:spLocks noChangeShapeType="1"/>
                </p:cNvSpPr>
                <p:nvPr>
                  <p:custDataLst>
                    <p:tags r:id="rId449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19" name="Line 173"/>
                <p:cNvSpPr>
                  <a:spLocks noChangeShapeType="1"/>
                </p:cNvSpPr>
                <p:nvPr>
                  <p:custDataLst>
                    <p:tags r:id="rId450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20" name="Line 174"/>
                <p:cNvSpPr>
                  <a:spLocks noChangeShapeType="1"/>
                </p:cNvSpPr>
                <p:nvPr>
                  <p:custDataLst>
                    <p:tags r:id="rId451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21" name="Line 175"/>
                <p:cNvSpPr>
                  <a:spLocks noChangeShapeType="1"/>
                </p:cNvSpPr>
                <p:nvPr>
                  <p:custDataLst>
                    <p:tags r:id="rId452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22" name="Line 176"/>
                <p:cNvSpPr>
                  <a:spLocks noChangeShapeType="1"/>
                </p:cNvSpPr>
                <p:nvPr>
                  <p:custDataLst>
                    <p:tags r:id="rId453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23" name="Line 177"/>
                <p:cNvSpPr>
                  <a:spLocks noChangeShapeType="1"/>
                </p:cNvSpPr>
                <p:nvPr>
                  <p:custDataLst>
                    <p:tags r:id="rId454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24" name="Line 178"/>
                <p:cNvSpPr>
                  <a:spLocks noChangeShapeType="1"/>
                </p:cNvSpPr>
                <p:nvPr>
                  <p:custDataLst>
                    <p:tags r:id="rId455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25" name="Line 179"/>
                <p:cNvSpPr>
                  <a:spLocks noChangeShapeType="1"/>
                </p:cNvSpPr>
                <p:nvPr>
                  <p:custDataLst>
                    <p:tags r:id="rId456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126" name="Group 180"/>
            <p:cNvGrpSpPr>
              <a:grpSpLocks/>
            </p:cNvGrpSpPr>
            <p:nvPr>
              <p:custDataLst>
                <p:tags r:id="rId9"/>
              </p:custDataLst>
            </p:nvPr>
          </p:nvGrpSpPr>
          <p:grpSpPr bwMode="auto">
            <a:xfrm>
              <a:off x="4724400" y="4724400"/>
              <a:ext cx="457200" cy="304800"/>
              <a:chOff x="4272" y="2400"/>
              <a:chExt cx="192" cy="192"/>
            </a:xfrm>
          </p:grpSpPr>
          <p:sp>
            <p:nvSpPr>
              <p:cNvPr id="127" name="Rectangle 181"/>
              <p:cNvSpPr>
                <a:spLocks noChangeArrowheads="1"/>
              </p:cNvSpPr>
              <p:nvPr>
                <p:custDataLst>
                  <p:tags r:id="rId439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12700">
                <a:solidFill>
                  <a:srgbClr val="33993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 b="1">
                    <a:solidFill>
                      <a:srgbClr val="339933"/>
                    </a:solidFill>
                  </a:rPr>
                  <a:t>27</a:t>
                </a:r>
              </a:p>
            </p:txBody>
          </p:sp>
          <p:grpSp>
            <p:nvGrpSpPr>
              <p:cNvPr id="128" name="Group 182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129" name="Line 183"/>
                <p:cNvSpPr>
                  <a:spLocks noChangeShapeType="1"/>
                </p:cNvSpPr>
                <p:nvPr>
                  <p:custDataLst>
                    <p:tags r:id="rId440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30" name="Line 184"/>
                <p:cNvSpPr>
                  <a:spLocks noChangeShapeType="1"/>
                </p:cNvSpPr>
                <p:nvPr>
                  <p:custDataLst>
                    <p:tags r:id="rId441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31" name="Line 185"/>
                <p:cNvSpPr>
                  <a:spLocks noChangeShapeType="1"/>
                </p:cNvSpPr>
                <p:nvPr>
                  <p:custDataLst>
                    <p:tags r:id="rId442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32" name="Line 186"/>
                <p:cNvSpPr>
                  <a:spLocks noChangeShapeType="1"/>
                </p:cNvSpPr>
                <p:nvPr>
                  <p:custDataLst>
                    <p:tags r:id="rId443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33" name="Line 187"/>
                <p:cNvSpPr>
                  <a:spLocks noChangeShapeType="1"/>
                </p:cNvSpPr>
                <p:nvPr>
                  <p:custDataLst>
                    <p:tags r:id="rId444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34" name="Line 188"/>
                <p:cNvSpPr>
                  <a:spLocks noChangeShapeType="1"/>
                </p:cNvSpPr>
                <p:nvPr>
                  <p:custDataLst>
                    <p:tags r:id="rId445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35" name="Line 189"/>
                <p:cNvSpPr>
                  <a:spLocks noChangeShapeType="1"/>
                </p:cNvSpPr>
                <p:nvPr>
                  <p:custDataLst>
                    <p:tags r:id="rId446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36" name="Line 190"/>
                <p:cNvSpPr>
                  <a:spLocks noChangeShapeType="1"/>
                </p:cNvSpPr>
                <p:nvPr>
                  <p:custDataLst>
                    <p:tags r:id="rId447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137" name="Group 191"/>
            <p:cNvGrpSpPr>
              <a:grpSpLocks/>
            </p:cNvGrpSpPr>
            <p:nvPr>
              <p:custDataLst>
                <p:tags r:id="rId10"/>
              </p:custDataLst>
            </p:nvPr>
          </p:nvGrpSpPr>
          <p:grpSpPr bwMode="auto">
            <a:xfrm>
              <a:off x="4724400" y="5029200"/>
              <a:ext cx="457200" cy="304800"/>
              <a:chOff x="4272" y="2400"/>
              <a:chExt cx="192" cy="192"/>
            </a:xfrm>
          </p:grpSpPr>
          <p:sp>
            <p:nvSpPr>
              <p:cNvPr id="138" name="Rectangle 192"/>
              <p:cNvSpPr>
                <a:spLocks noChangeArrowheads="1"/>
              </p:cNvSpPr>
              <p:nvPr>
                <p:custDataLst>
                  <p:tags r:id="rId430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12700">
                <a:solidFill>
                  <a:srgbClr val="33993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 b="1">
                    <a:solidFill>
                      <a:srgbClr val="339933"/>
                    </a:solidFill>
                  </a:rPr>
                  <a:t>28</a:t>
                </a:r>
              </a:p>
            </p:txBody>
          </p:sp>
          <p:grpSp>
            <p:nvGrpSpPr>
              <p:cNvPr id="139" name="Group 193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140" name="Line 194"/>
                <p:cNvSpPr>
                  <a:spLocks noChangeShapeType="1"/>
                </p:cNvSpPr>
                <p:nvPr>
                  <p:custDataLst>
                    <p:tags r:id="rId431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41" name="Line 195"/>
                <p:cNvSpPr>
                  <a:spLocks noChangeShapeType="1"/>
                </p:cNvSpPr>
                <p:nvPr>
                  <p:custDataLst>
                    <p:tags r:id="rId432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42" name="Line 196"/>
                <p:cNvSpPr>
                  <a:spLocks noChangeShapeType="1"/>
                </p:cNvSpPr>
                <p:nvPr>
                  <p:custDataLst>
                    <p:tags r:id="rId433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43" name="Line 197"/>
                <p:cNvSpPr>
                  <a:spLocks noChangeShapeType="1"/>
                </p:cNvSpPr>
                <p:nvPr>
                  <p:custDataLst>
                    <p:tags r:id="rId434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44" name="Line 198"/>
                <p:cNvSpPr>
                  <a:spLocks noChangeShapeType="1"/>
                </p:cNvSpPr>
                <p:nvPr>
                  <p:custDataLst>
                    <p:tags r:id="rId435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45" name="Line 199"/>
                <p:cNvSpPr>
                  <a:spLocks noChangeShapeType="1"/>
                </p:cNvSpPr>
                <p:nvPr>
                  <p:custDataLst>
                    <p:tags r:id="rId436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46" name="Line 200"/>
                <p:cNvSpPr>
                  <a:spLocks noChangeShapeType="1"/>
                </p:cNvSpPr>
                <p:nvPr>
                  <p:custDataLst>
                    <p:tags r:id="rId437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47" name="Line 201"/>
                <p:cNvSpPr>
                  <a:spLocks noChangeShapeType="1"/>
                </p:cNvSpPr>
                <p:nvPr>
                  <p:custDataLst>
                    <p:tags r:id="rId438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148" name="Group 202"/>
            <p:cNvGrpSpPr>
              <a:grpSpLocks/>
            </p:cNvGrpSpPr>
            <p:nvPr>
              <p:custDataLst>
                <p:tags r:id="rId11"/>
              </p:custDataLst>
            </p:nvPr>
          </p:nvGrpSpPr>
          <p:grpSpPr bwMode="auto">
            <a:xfrm>
              <a:off x="4724400" y="5334000"/>
              <a:ext cx="457200" cy="304800"/>
              <a:chOff x="4272" y="2400"/>
              <a:chExt cx="192" cy="192"/>
            </a:xfrm>
          </p:grpSpPr>
          <p:sp>
            <p:nvSpPr>
              <p:cNvPr id="149" name="Rectangle 203"/>
              <p:cNvSpPr>
                <a:spLocks noChangeArrowheads="1"/>
              </p:cNvSpPr>
              <p:nvPr>
                <p:custDataLst>
                  <p:tags r:id="rId421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12700">
                <a:solidFill>
                  <a:srgbClr val="33993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 b="1">
                    <a:solidFill>
                      <a:srgbClr val="339933"/>
                    </a:solidFill>
                  </a:rPr>
                  <a:t>32</a:t>
                </a:r>
              </a:p>
            </p:txBody>
          </p:sp>
          <p:grpSp>
            <p:nvGrpSpPr>
              <p:cNvPr id="150" name="Group 204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151" name="Line 205"/>
                <p:cNvSpPr>
                  <a:spLocks noChangeShapeType="1"/>
                </p:cNvSpPr>
                <p:nvPr>
                  <p:custDataLst>
                    <p:tags r:id="rId422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52" name="Line 206"/>
                <p:cNvSpPr>
                  <a:spLocks noChangeShapeType="1"/>
                </p:cNvSpPr>
                <p:nvPr>
                  <p:custDataLst>
                    <p:tags r:id="rId423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53" name="Line 207"/>
                <p:cNvSpPr>
                  <a:spLocks noChangeShapeType="1"/>
                </p:cNvSpPr>
                <p:nvPr>
                  <p:custDataLst>
                    <p:tags r:id="rId424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54" name="Line 208"/>
                <p:cNvSpPr>
                  <a:spLocks noChangeShapeType="1"/>
                </p:cNvSpPr>
                <p:nvPr>
                  <p:custDataLst>
                    <p:tags r:id="rId425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55" name="Line 209"/>
                <p:cNvSpPr>
                  <a:spLocks noChangeShapeType="1"/>
                </p:cNvSpPr>
                <p:nvPr>
                  <p:custDataLst>
                    <p:tags r:id="rId426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56" name="Line 210"/>
                <p:cNvSpPr>
                  <a:spLocks noChangeShapeType="1"/>
                </p:cNvSpPr>
                <p:nvPr>
                  <p:custDataLst>
                    <p:tags r:id="rId427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57" name="Line 211"/>
                <p:cNvSpPr>
                  <a:spLocks noChangeShapeType="1"/>
                </p:cNvSpPr>
                <p:nvPr>
                  <p:custDataLst>
                    <p:tags r:id="rId428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58" name="Line 212"/>
                <p:cNvSpPr>
                  <a:spLocks noChangeShapeType="1"/>
                </p:cNvSpPr>
                <p:nvPr>
                  <p:custDataLst>
                    <p:tags r:id="rId429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159" name="Group 213"/>
            <p:cNvGrpSpPr>
              <a:grpSpLocks/>
            </p:cNvGrpSpPr>
            <p:nvPr>
              <p:custDataLst>
                <p:tags r:id="rId12"/>
              </p:custDataLst>
            </p:nvPr>
          </p:nvGrpSpPr>
          <p:grpSpPr bwMode="auto">
            <a:xfrm>
              <a:off x="4724400" y="5638800"/>
              <a:ext cx="457200" cy="304800"/>
              <a:chOff x="4272" y="2400"/>
              <a:chExt cx="192" cy="192"/>
            </a:xfrm>
          </p:grpSpPr>
          <p:sp>
            <p:nvSpPr>
              <p:cNvPr id="160" name="Rectangle 214"/>
              <p:cNvSpPr>
                <a:spLocks noChangeArrowheads="1"/>
              </p:cNvSpPr>
              <p:nvPr>
                <p:custDataLst>
                  <p:tags r:id="rId412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12700">
                <a:solidFill>
                  <a:srgbClr val="33993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 b="1">
                    <a:solidFill>
                      <a:srgbClr val="339933"/>
                    </a:solidFill>
                  </a:rPr>
                  <a:t> </a:t>
                </a:r>
              </a:p>
            </p:txBody>
          </p:sp>
          <p:grpSp>
            <p:nvGrpSpPr>
              <p:cNvPr id="161" name="Group 215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162" name="Line 216"/>
                <p:cNvSpPr>
                  <a:spLocks noChangeShapeType="1"/>
                </p:cNvSpPr>
                <p:nvPr>
                  <p:custDataLst>
                    <p:tags r:id="rId413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63" name="Line 217"/>
                <p:cNvSpPr>
                  <a:spLocks noChangeShapeType="1"/>
                </p:cNvSpPr>
                <p:nvPr>
                  <p:custDataLst>
                    <p:tags r:id="rId414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64" name="Line 218"/>
                <p:cNvSpPr>
                  <a:spLocks noChangeShapeType="1"/>
                </p:cNvSpPr>
                <p:nvPr>
                  <p:custDataLst>
                    <p:tags r:id="rId415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65" name="Line 219"/>
                <p:cNvSpPr>
                  <a:spLocks noChangeShapeType="1"/>
                </p:cNvSpPr>
                <p:nvPr>
                  <p:custDataLst>
                    <p:tags r:id="rId416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66" name="Line 220"/>
                <p:cNvSpPr>
                  <a:spLocks noChangeShapeType="1"/>
                </p:cNvSpPr>
                <p:nvPr>
                  <p:custDataLst>
                    <p:tags r:id="rId417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67" name="Line 221"/>
                <p:cNvSpPr>
                  <a:spLocks noChangeShapeType="1"/>
                </p:cNvSpPr>
                <p:nvPr>
                  <p:custDataLst>
                    <p:tags r:id="rId418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68" name="Line 222"/>
                <p:cNvSpPr>
                  <a:spLocks noChangeShapeType="1"/>
                </p:cNvSpPr>
                <p:nvPr>
                  <p:custDataLst>
                    <p:tags r:id="rId419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69" name="Line 223"/>
                <p:cNvSpPr>
                  <a:spLocks noChangeShapeType="1"/>
                </p:cNvSpPr>
                <p:nvPr>
                  <p:custDataLst>
                    <p:tags r:id="rId420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170" name="Group 224"/>
            <p:cNvGrpSpPr>
              <a:grpSpLocks/>
            </p:cNvGrpSpPr>
            <p:nvPr>
              <p:custDataLst>
                <p:tags r:id="rId13"/>
              </p:custDataLst>
            </p:nvPr>
          </p:nvGrpSpPr>
          <p:grpSpPr bwMode="auto">
            <a:xfrm>
              <a:off x="5410200" y="4724400"/>
              <a:ext cx="457200" cy="304800"/>
              <a:chOff x="4272" y="2400"/>
              <a:chExt cx="192" cy="192"/>
            </a:xfrm>
          </p:grpSpPr>
          <p:sp>
            <p:nvSpPr>
              <p:cNvPr id="171" name="Rectangle 225"/>
              <p:cNvSpPr>
                <a:spLocks noChangeArrowheads="1"/>
              </p:cNvSpPr>
              <p:nvPr>
                <p:custDataLst>
                  <p:tags r:id="rId403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12700">
                <a:solidFill>
                  <a:srgbClr val="33993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 b="1">
                    <a:solidFill>
                      <a:srgbClr val="339933"/>
                    </a:solidFill>
                  </a:rPr>
                  <a:t>34</a:t>
                </a:r>
              </a:p>
            </p:txBody>
          </p:sp>
          <p:grpSp>
            <p:nvGrpSpPr>
              <p:cNvPr id="172" name="Group 226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173" name="Line 227"/>
                <p:cNvSpPr>
                  <a:spLocks noChangeShapeType="1"/>
                </p:cNvSpPr>
                <p:nvPr>
                  <p:custDataLst>
                    <p:tags r:id="rId404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74" name="Line 228"/>
                <p:cNvSpPr>
                  <a:spLocks noChangeShapeType="1"/>
                </p:cNvSpPr>
                <p:nvPr>
                  <p:custDataLst>
                    <p:tags r:id="rId405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75" name="Line 229"/>
                <p:cNvSpPr>
                  <a:spLocks noChangeShapeType="1"/>
                </p:cNvSpPr>
                <p:nvPr>
                  <p:custDataLst>
                    <p:tags r:id="rId406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76" name="Line 230"/>
                <p:cNvSpPr>
                  <a:spLocks noChangeShapeType="1"/>
                </p:cNvSpPr>
                <p:nvPr>
                  <p:custDataLst>
                    <p:tags r:id="rId407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77" name="Line 231"/>
                <p:cNvSpPr>
                  <a:spLocks noChangeShapeType="1"/>
                </p:cNvSpPr>
                <p:nvPr>
                  <p:custDataLst>
                    <p:tags r:id="rId408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78" name="Line 232"/>
                <p:cNvSpPr>
                  <a:spLocks noChangeShapeType="1"/>
                </p:cNvSpPr>
                <p:nvPr>
                  <p:custDataLst>
                    <p:tags r:id="rId409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79" name="Line 233"/>
                <p:cNvSpPr>
                  <a:spLocks noChangeShapeType="1"/>
                </p:cNvSpPr>
                <p:nvPr>
                  <p:custDataLst>
                    <p:tags r:id="rId410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80" name="Line 234"/>
                <p:cNvSpPr>
                  <a:spLocks noChangeShapeType="1"/>
                </p:cNvSpPr>
                <p:nvPr>
                  <p:custDataLst>
                    <p:tags r:id="rId411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181" name="Group 235"/>
            <p:cNvGrpSpPr>
              <a:grpSpLocks/>
            </p:cNvGrpSpPr>
            <p:nvPr>
              <p:custDataLst>
                <p:tags r:id="rId14"/>
              </p:custDataLst>
            </p:nvPr>
          </p:nvGrpSpPr>
          <p:grpSpPr bwMode="auto">
            <a:xfrm>
              <a:off x="5410200" y="5029200"/>
              <a:ext cx="457200" cy="304800"/>
              <a:chOff x="4272" y="2400"/>
              <a:chExt cx="192" cy="192"/>
            </a:xfrm>
          </p:grpSpPr>
          <p:sp>
            <p:nvSpPr>
              <p:cNvPr id="182" name="Rectangle 236"/>
              <p:cNvSpPr>
                <a:spLocks noChangeArrowheads="1"/>
              </p:cNvSpPr>
              <p:nvPr>
                <p:custDataLst>
                  <p:tags r:id="rId394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12700">
                <a:solidFill>
                  <a:srgbClr val="33993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 b="1" dirty="0">
                    <a:solidFill>
                      <a:srgbClr val="339933"/>
                    </a:solidFill>
                  </a:rPr>
                  <a:t>38</a:t>
                </a:r>
              </a:p>
            </p:txBody>
          </p:sp>
          <p:grpSp>
            <p:nvGrpSpPr>
              <p:cNvPr id="183" name="Group 237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184" name="Line 238"/>
                <p:cNvSpPr>
                  <a:spLocks noChangeShapeType="1"/>
                </p:cNvSpPr>
                <p:nvPr>
                  <p:custDataLst>
                    <p:tags r:id="rId395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85" name="Line 239"/>
                <p:cNvSpPr>
                  <a:spLocks noChangeShapeType="1"/>
                </p:cNvSpPr>
                <p:nvPr>
                  <p:custDataLst>
                    <p:tags r:id="rId396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86" name="Line 240"/>
                <p:cNvSpPr>
                  <a:spLocks noChangeShapeType="1"/>
                </p:cNvSpPr>
                <p:nvPr>
                  <p:custDataLst>
                    <p:tags r:id="rId397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87" name="Line 241"/>
                <p:cNvSpPr>
                  <a:spLocks noChangeShapeType="1"/>
                </p:cNvSpPr>
                <p:nvPr>
                  <p:custDataLst>
                    <p:tags r:id="rId398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88" name="Line 242"/>
                <p:cNvSpPr>
                  <a:spLocks noChangeShapeType="1"/>
                </p:cNvSpPr>
                <p:nvPr>
                  <p:custDataLst>
                    <p:tags r:id="rId399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89" name="Line 243"/>
                <p:cNvSpPr>
                  <a:spLocks noChangeShapeType="1"/>
                </p:cNvSpPr>
                <p:nvPr>
                  <p:custDataLst>
                    <p:tags r:id="rId400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90" name="Line 244"/>
                <p:cNvSpPr>
                  <a:spLocks noChangeShapeType="1"/>
                </p:cNvSpPr>
                <p:nvPr>
                  <p:custDataLst>
                    <p:tags r:id="rId401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91" name="Line 245"/>
                <p:cNvSpPr>
                  <a:spLocks noChangeShapeType="1"/>
                </p:cNvSpPr>
                <p:nvPr>
                  <p:custDataLst>
                    <p:tags r:id="rId402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192" name="Group 246"/>
            <p:cNvGrpSpPr>
              <a:grpSpLocks/>
            </p:cNvGrpSpPr>
            <p:nvPr>
              <p:custDataLst>
                <p:tags r:id="rId15"/>
              </p:custDataLst>
            </p:nvPr>
          </p:nvGrpSpPr>
          <p:grpSpPr bwMode="auto">
            <a:xfrm>
              <a:off x="5410200" y="5334000"/>
              <a:ext cx="457200" cy="304800"/>
              <a:chOff x="4272" y="2400"/>
              <a:chExt cx="192" cy="192"/>
            </a:xfrm>
          </p:grpSpPr>
          <p:sp>
            <p:nvSpPr>
              <p:cNvPr id="193" name="Rectangle 247"/>
              <p:cNvSpPr>
                <a:spLocks noChangeArrowheads="1"/>
              </p:cNvSpPr>
              <p:nvPr>
                <p:custDataLst>
                  <p:tags r:id="rId385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12700">
                <a:solidFill>
                  <a:srgbClr val="33993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 b="1" dirty="0">
                    <a:solidFill>
                      <a:srgbClr val="339933"/>
                    </a:solidFill>
                  </a:rPr>
                  <a:t>39</a:t>
                </a:r>
              </a:p>
            </p:txBody>
          </p:sp>
          <p:grpSp>
            <p:nvGrpSpPr>
              <p:cNvPr id="194" name="Group 248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195" name="Line 249"/>
                <p:cNvSpPr>
                  <a:spLocks noChangeShapeType="1"/>
                </p:cNvSpPr>
                <p:nvPr>
                  <p:custDataLst>
                    <p:tags r:id="rId386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96" name="Line 250"/>
                <p:cNvSpPr>
                  <a:spLocks noChangeShapeType="1"/>
                </p:cNvSpPr>
                <p:nvPr>
                  <p:custDataLst>
                    <p:tags r:id="rId387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97" name="Line 251"/>
                <p:cNvSpPr>
                  <a:spLocks noChangeShapeType="1"/>
                </p:cNvSpPr>
                <p:nvPr>
                  <p:custDataLst>
                    <p:tags r:id="rId388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98" name="Line 252"/>
                <p:cNvSpPr>
                  <a:spLocks noChangeShapeType="1"/>
                </p:cNvSpPr>
                <p:nvPr>
                  <p:custDataLst>
                    <p:tags r:id="rId389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199" name="Line 253"/>
                <p:cNvSpPr>
                  <a:spLocks noChangeShapeType="1"/>
                </p:cNvSpPr>
                <p:nvPr>
                  <p:custDataLst>
                    <p:tags r:id="rId390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00" name="Line 254"/>
                <p:cNvSpPr>
                  <a:spLocks noChangeShapeType="1"/>
                </p:cNvSpPr>
                <p:nvPr>
                  <p:custDataLst>
                    <p:tags r:id="rId391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01" name="Line 255"/>
                <p:cNvSpPr>
                  <a:spLocks noChangeShapeType="1"/>
                </p:cNvSpPr>
                <p:nvPr>
                  <p:custDataLst>
                    <p:tags r:id="rId392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02" name="Line 256"/>
                <p:cNvSpPr>
                  <a:spLocks noChangeShapeType="1"/>
                </p:cNvSpPr>
                <p:nvPr>
                  <p:custDataLst>
                    <p:tags r:id="rId393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203" name="Group 257"/>
            <p:cNvGrpSpPr>
              <a:grpSpLocks/>
            </p:cNvGrpSpPr>
            <p:nvPr>
              <p:custDataLst>
                <p:tags r:id="rId16"/>
              </p:custDataLst>
            </p:nvPr>
          </p:nvGrpSpPr>
          <p:grpSpPr bwMode="auto">
            <a:xfrm>
              <a:off x="5410200" y="5638800"/>
              <a:ext cx="457200" cy="304800"/>
              <a:chOff x="4272" y="2400"/>
              <a:chExt cx="192" cy="192"/>
            </a:xfrm>
          </p:grpSpPr>
          <p:sp>
            <p:nvSpPr>
              <p:cNvPr id="204" name="Rectangle 258"/>
              <p:cNvSpPr>
                <a:spLocks noChangeArrowheads="1"/>
              </p:cNvSpPr>
              <p:nvPr>
                <p:custDataLst>
                  <p:tags r:id="rId376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12700">
                <a:solidFill>
                  <a:srgbClr val="33993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 b="1">
                    <a:solidFill>
                      <a:srgbClr val="339933"/>
                    </a:solidFill>
                  </a:rPr>
                  <a:t>41</a:t>
                </a:r>
              </a:p>
            </p:txBody>
          </p:sp>
          <p:grpSp>
            <p:nvGrpSpPr>
              <p:cNvPr id="205" name="Group 259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206" name="Line 260"/>
                <p:cNvSpPr>
                  <a:spLocks noChangeShapeType="1"/>
                </p:cNvSpPr>
                <p:nvPr>
                  <p:custDataLst>
                    <p:tags r:id="rId377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07" name="Line 261"/>
                <p:cNvSpPr>
                  <a:spLocks noChangeShapeType="1"/>
                </p:cNvSpPr>
                <p:nvPr>
                  <p:custDataLst>
                    <p:tags r:id="rId378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08" name="Line 262"/>
                <p:cNvSpPr>
                  <a:spLocks noChangeShapeType="1"/>
                </p:cNvSpPr>
                <p:nvPr>
                  <p:custDataLst>
                    <p:tags r:id="rId379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09" name="Line 263"/>
                <p:cNvSpPr>
                  <a:spLocks noChangeShapeType="1"/>
                </p:cNvSpPr>
                <p:nvPr>
                  <p:custDataLst>
                    <p:tags r:id="rId380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10" name="Line 264"/>
                <p:cNvSpPr>
                  <a:spLocks noChangeShapeType="1"/>
                </p:cNvSpPr>
                <p:nvPr>
                  <p:custDataLst>
                    <p:tags r:id="rId381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11" name="Line 265"/>
                <p:cNvSpPr>
                  <a:spLocks noChangeShapeType="1"/>
                </p:cNvSpPr>
                <p:nvPr>
                  <p:custDataLst>
                    <p:tags r:id="rId382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12" name="Line 266"/>
                <p:cNvSpPr>
                  <a:spLocks noChangeShapeType="1"/>
                </p:cNvSpPr>
                <p:nvPr>
                  <p:custDataLst>
                    <p:tags r:id="rId383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13" name="Line 267"/>
                <p:cNvSpPr>
                  <a:spLocks noChangeShapeType="1"/>
                </p:cNvSpPr>
                <p:nvPr>
                  <p:custDataLst>
                    <p:tags r:id="rId384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214" name="Group 552"/>
            <p:cNvGrpSpPr>
              <a:grpSpLocks/>
            </p:cNvGrpSpPr>
            <p:nvPr>
              <p:custDataLst>
                <p:tags r:id="rId17"/>
              </p:custDataLst>
            </p:nvPr>
          </p:nvGrpSpPr>
          <p:grpSpPr bwMode="auto">
            <a:xfrm>
              <a:off x="6477000" y="4724400"/>
              <a:ext cx="457200" cy="1219200"/>
              <a:chOff x="4224" y="3024"/>
              <a:chExt cx="192" cy="768"/>
            </a:xfrm>
          </p:grpSpPr>
          <p:grpSp>
            <p:nvGrpSpPr>
              <p:cNvPr id="215" name="Group 268"/>
              <p:cNvGrpSpPr>
                <a:grpSpLocks/>
              </p:cNvGrpSpPr>
              <p:nvPr>
                <p:custDataLst>
                  <p:tags r:id="rId336"/>
                </p:custDataLst>
              </p:nvPr>
            </p:nvGrpSpPr>
            <p:grpSpPr bwMode="auto">
              <a:xfrm>
                <a:off x="4224" y="3024"/>
                <a:ext cx="192" cy="192"/>
                <a:chOff x="4272" y="2400"/>
                <a:chExt cx="192" cy="192"/>
              </a:xfrm>
            </p:grpSpPr>
            <p:sp>
              <p:nvSpPr>
                <p:cNvPr id="249" name="Rectangle 269"/>
                <p:cNvSpPr>
                  <a:spLocks noChangeArrowheads="1"/>
                </p:cNvSpPr>
                <p:nvPr>
                  <p:custDataLst>
                    <p:tags r:id="rId367"/>
                  </p:custDataLst>
                </p:nvPr>
              </p:nvSpPr>
              <p:spPr bwMode="auto">
                <a:xfrm>
                  <a:off x="4272" y="2400"/>
                  <a:ext cx="192" cy="192"/>
                </a:xfrm>
                <a:prstGeom prst="rect">
                  <a:avLst/>
                </a:prstGeom>
                <a:noFill/>
                <a:ln w="12700">
                  <a:solidFill>
                    <a:srgbClr val="339933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sz="2000" b="1">
                      <a:solidFill>
                        <a:srgbClr val="339933"/>
                      </a:solidFill>
                    </a:rPr>
                    <a:t>44</a:t>
                  </a:r>
                </a:p>
              </p:txBody>
            </p:sp>
            <p:grpSp>
              <p:nvGrpSpPr>
                <p:cNvPr id="250" name="Group 270"/>
                <p:cNvGrpSpPr>
                  <a:grpSpLocks/>
                </p:cNvGrpSpPr>
                <p:nvPr/>
              </p:nvGrpSpPr>
              <p:grpSpPr bwMode="auto">
                <a:xfrm>
                  <a:off x="4272" y="2400"/>
                  <a:ext cx="192" cy="192"/>
                  <a:chOff x="4414" y="2400"/>
                  <a:chExt cx="192" cy="192"/>
                </a:xfrm>
              </p:grpSpPr>
              <p:sp>
                <p:nvSpPr>
                  <p:cNvPr id="251" name="Line 271"/>
                  <p:cNvSpPr>
                    <a:spLocks noChangeShapeType="1"/>
                  </p:cNvSpPr>
                  <p:nvPr>
                    <p:custDataLst>
                      <p:tags r:id="rId368"/>
                    </p:custDataLst>
                  </p:nvPr>
                </p:nvSpPr>
                <p:spPr bwMode="auto">
                  <a:xfrm>
                    <a:off x="4414" y="2496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52" name="Line 272"/>
                  <p:cNvSpPr>
                    <a:spLocks noChangeShapeType="1"/>
                  </p:cNvSpPr>
                  <p:nvPr>
                    <p:custDataLst>
                      <p:tags r:id="rId369"/>
                    </p:custDataLst>
                  </p:nvPr>
                </p:nvSpPr>
                <p:spPr bwMode="auto">
                  <a:xfrm>
                    <a:off x="4414" y="2400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53" name="Line 273"/>
                  <p:cNvSpPr>
                    <a:spLocks noChangeShapeType="1"/>
                  </p:cNvSpPr>
                  <p:nvPr>
                    <p:custDataLst>
                      <p:tags r:id="rId370"/>
                    </p:custDataLst>
                  </p:nvPr>
                </p:nvSpPr>
                <p:spPr bwMode="auto">
                  <a:xfrm>
                    <a:off x="4606" y="2496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54" name="Line 274"/>
                  <p:cNvSpPr>
                    <a:spLocks noChangeShapeType="1"/>
                  </p:cNvSpPr>
                  <p:nvPr>
                    <p:custDataLst>
                      <p:tags r:id="rId371"/>
                    </p:custDataLst>
                  </p:nvPr>
                </p:nvSpPr>
                <p:spPr bwMode="auto">
                  <a:xfrm>
                    <a:off x="4606" y="2400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55" name="Line 275"/>
                  <p:cNvSpPr>
                    <a:spLocks noChangeShapeType="1"/>
                  </p:cNvSpPr>
                  <p:nvPr>
                    <p:custDataLst>
                      <p:tags r:id="rId372"/>
                    </p:custDataLst>
                  </p:nvPr>
                </p:nvSpPr>
                <p:spPr bwMode="auto">
                  <a:xfrm rot="-5400000">
                    <a:off x="4558" y="2544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56" name="Line 276"/>
                  <p:cNvSpPr>
                    <a:spLocks noChangeShapeType="1"/>
                  </p:cNvSpPr>
                  <p:nvPr>
                    <p:custDataLst>
                      <p:tags r:id="rId373"/>
                    </p:custDataLst>
                  </p:nvPr>
                </p:nvSpPr>
                <p:spPr bwMode="auto">
                  <a:xfrm rot="-5400000">
                    <a:off x="4462" y="2544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57" name="Line 277"/>
                  <p:cNvSpPr>
                    <a:spLocks noChangeShapeType="1"/>
                  </p:cNvSpPr>
                  <p:nvPr>
                    <p:custDataLst>
                      <p:tags r:id="rId374"/>
                    </p:custDataLst>
                  </p:nvPr>
                </p:nvSpPr>
                <p:spPr bwMode="auto">
                  <a:xfrm rot="-5400000">
                    <a:off x="4558" y="2352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58" name="Line 278"/>
                  <p:cNvSpPr>
                    <a:spLocks noChangeShapeType="1"/>
                  </p:cNvSpPr>
                  <p:nvPr>
                    <p:custDataLst>
                      <p:tags r:id="rId375"/>
                    </p:custDataLst>
                  </p:nvPr>
                </p:nvSpPr>
                <p:spPr bwMode="auto">
                  <a:xfrm rot="-5400000">
                    <a:off x="4462" y="2352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</p:grpSp>
          </p:grpSp>
          <p:grpSp>
            <p:nvGrpSpPr>
              <p:cNvPr id="216" name="Group 279"/>
              <p:cNvGrpSpPr>
                <a:grpSpLocks/>
              </p:cNvGrpSpPr>
              <p:nvPr>
                <p:custDataLst>
                  <p:tags r:id="rId337"/>
                </p:custDataLst>
              </p:nvPr>
            </p:nvGrpSpPr>
            <p:grpSpPr bwMode="auto">
              <a:xfrm>
                <a:off x="4224" y="3216"/>
                <a:ext cx="192" cy="192"/>
                <a:chOff x="4272" y="2400"/>
                <a:chExt cx="192" cy="192"/>
              </a:xfrm>
            </p:grpSpPr>
            <p:sp>
              <p:nvSpPr>
                <p:cNvPr id="239" name="Rectangle 280"/>
                <p:cNvSpPr>
                  <a:spLocks noChangeArrowheads="1"/>
                </p:cNvSpPr>
                <p:nvPr>
                  <p:custDataLst>
                    <p:tags r:id="rId358"/>
                  </p:custDataLst>
                </p:nvPr>
              </p:nvSpPr>
              <p:spPr bwMode="auto">
                <a:xfrm>
                  <a:off x="4272" y="2400"/>
                  <a:ext cx="192" cy="192"/>
                </a:xfrm>
                <a:prstGeom prst="rect">
                  <a:avLst/>
                </a:prstGeom>
                <a:noFill/>
                <a:ln w="12700">
                  <a:solidFill>
                    <a:srgbClr val="339933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sz="2000" b="1">
                      <a:solidFill>
                        <a:srgbClr val="339933"/>
                      </a:solidFill>
                    </a:rPr>
                    <a:t>47</a:t>
                  </a:r>
                </a:p>
              </p:txBody>
            </p:sp>
            <p:grpSp>
              <p:nvGrpSpPr>
                <p:cNvPr id="240" name="Group 281"/>
                <p:cNvGrpSpPr>
                  <a:grpSpLocks/>
                </p:cNvGrpSpPr>
                <p:nvPr/>
              </p:nvGrpSpPr>
              <p:grpSpPr bwMode="auto">
                <a:xfrm>
                  <a:off x="4272" y="2400"/>
                  <a:ext cx="192" cy="192"/>
                  <a:chOff x="4414" y="2400"/>
                  <a:chExt cx="192" cy="192"/>
                </a:xfrm>
              </p:grpSpPr>
              <p:sp>
                <p:nvSpPr>
                  <p:cNvPr id="241" name="Line 282"/>
                  <p:cNvSpPr>
                    <a:spLocks noChangeShapeType="1"/>
                  </p:cNvSpPr>
                  <p:nvPr>
                    <p:custDataLst>
                      <p:tags r:id="rId359"/>
                    </p:custDataLst>
                  </p:nvPr>
                </p:nvSpPr>
                <p:spPr bwMode="auto">
                  <a:xfrm>
                    <a:off x="4414" y="2496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42" name="Line 283"/>
                  <p:cNvSpPr>
                    <a:spLocks noChangeShapeType="1"/>
                  </p:cNvSpPr>
                  <p:nvPr>
                    <p:custDataLst>
                      <p:tags r:id="rId360"/>
                    </p:custDataLst>
                  </p:nvPr>
                </p:nvSpPr>
                <p:spPr bwMode="auto">
                  <a:xfrm>
                    <a:off x="4414" y="2400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43" name="Line 284"/>
                  <p:cNvSpPr>
                    <a:spLocks noChangeShapeType="1"/>
                  </p:cNvSpPr>
                  <p:nvPr>
                    <p:custDataLst>
                      <p:tags r:id="rId361"/>
                    </p:custDataLst>
                  </p:nvPr>
                </p:nvSpPr>
                <p:spPr bwMode="auto">
                  <a:xfrm>
                    <a:off x="4606" y="2496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44" name="Line 285"/>
                  <p:cNvSpPr>
                    <a:spLocks noChangeShapeType="1"/>
                  </p:cNvSpPr>
                  <p:nvPr>
                    <p:custDataLst>
                      <p:tags r:id="rId362"/>
                    </p:custDataLst>
                  </p:nvPr>
                </p:nvSpPr>
                <p:spPr bwMode="auto">
                  <a:xfrm>
                    <a:off x="4606" y="2400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45" name="Line 286"/>
                  <p:cNvSpPr>
                    <a:spLocks noChangeShapeType="1"/>
                  </p:cNvSpPr>
                  <p:nvPr>
                    <p:custDataLst>
                      <p:tags r:id="rId363"/>
                    </p:custDataLst>
                  </p:nvPr>
                </p:nvSpPr>
                <p:spPr bwMode="auto">
                  <a:xfrm rot="-5400000">
                    <a:off x="4558" y="2544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46" name="Line 287"/>
                  <p:cNvSpPr>
                    <a:spLocks noChangeShapeType="1"/>
                  </p:cNvSpPr>
                  <p:nvPr>
                    <p:custDataLst>
                      <p:tags r:id="rId364"/>
                    </p:custDataLst>
                  </p:nvPr>
                </p:nvSpPr>
                <p:spPr bwMode="auto">
                  <a:xfrm rot="-5400000">
                    <a:off x="4462" y="2544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47" name="Line 288"/>
                  <p:cNvSpPr>
                    <a:spLocks noChangeShapeType="1"/>
                  </p:cNvSpPr>
                  <p:nvPr>
                    <p:custDataLst>
                      <p:tags r:id="rId365"/>
                    </p:custDataLst>
                  </p:nvPr>
                </p:nvSpPr>
                <p:spPr bwMode="auto">
                  <a:xfrm rot="-5400000">
                    <a:off x="4558" y="2352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48" name="Line 289"/>
                  <p:cNvSpPr>
                    <a:spLocks noChangeShapeType="1"/>
                  </p:cNvSpPr>
                  <p:nvPr>
                    <p:custDataLst>
                      <p:tags r:id="rId366"/>
                    </p:custDataLst>
                  </p:nvPr>
                </p:nvSpPr>
                <p:spPr bwMode="auto">
                  <a:xfrm rot="-5400000">
                    <a:off x="4462" y="2352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</p:grpSp>
          </p:grpSp>
          <p:grpSp>
            <p:nvGrpSpPr>
              <p:cNvPr id="217" name="Group 290"/>
              <p:cNvGrpSpPr>
                <a:grpSpLocks/>
              </p:cNvGrpSpPr>
              <p:nvPr>
                <p:custDataLst>
                  <p:tags r:id="rId338"/>
                </p:custDataLst>
              </p:nvPr>
            </p:nvGrpSpPr>
            <p:grpSpPr bwMode="auto">
              <a:xfrm>
                <a:off x="4224" y="3408"/>
                <a:ext cx="192" cy="192"/>
                <a:chOff x="4272" y="2400"/>
                <a:chExt cx="192" cy="192"/>
              </a:xfrm>
            </p:grpSpPr>
            <p:sp>
              <p:nvSpPr>
                <p:cNvPr id="229" name="Rectangle 291"/>
                <p:cNvSpPr>
                  <a:spLocks noChangeArrowheads="1"/>
                </p:cNvSpPr>
                <p:nvPr>
                  <p:custDataLst>
                    <p:tags r:id="rId349"/>
                  </p:custDataLst>
                </p:nvPr>
              </p:nvSpPr>
              <p:spPr bwMode="auto">
                <a:xfrm>
                  <a:off x="4272" y="2400"/>
                  <a:ext cx="192" cy="192"/>
                </a:xfrm>
                <a:prstGeom prst="rect">
                  <a:avLst/>
                </a:prstGeom>
                <a:noFill/>
                <a:ln w="12700">
                  <a:solidFill>
                    <a:srgbClr val="339933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sz="2000" b="1" dirty="0" smtClean="0">
                      <a:solidFill>
                        <a:srgbClr val="339933"/>
                      </a:solidFill>
                    </a:rPr>
                    <a:t>49 </a:t>
                  </a:r>
                  <a:endParaRPr lang="en-US" sz="2000" b="1" dirty="0">
                    <a:solidFill>
                      <a:srgbClr val="339933"/>
                    </a:solidFill>
                  </a:endParaRPr>
                </a:p>
              </p:txBody>
            </p:sp>
            <p:grpSp>
              <p:nvGrpSpPr>
                <p:cNvPr id="230" name="Group 292"/>
                <p:cNvGrpSpPr>
                  <a:grpSpLocks/>
                </p:cNvGrpSpPr>
                <p:nvPr/>
              </p:nvGrpSpPr>
              <p:grpSpPr bwMode="auto">
                <a:xfrm>
                  <a:off x="4272" y="2400"/>
                  <a:ext cx="192" cy="192"/>
                  <a:chOff x="4414" y="2400"/>
                  <a:chExt cx="192" cy="192"/>
                </a:xfrm>
              </p:grpSpPr>
              <p:sp>
                <p:nvSpPr>
                  <p:cNvPr id="231" name="Line 293"/>
                  <p:cNvSpPr>
                    <a:spLocks noChangeShapeType="1"/>
                  </p:cNvSpPr>
                  <p:nvPr>
                    <p:custDataLst>
                      <p:tags r:id="rId350"/>
                    </p:custDataLst>
                  </p:nvPr>
                </p:nvSpPr>
                <p:spPr bwMode="auto">
                  <a:xfrm>
                    <a:off x="4414" y="2496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32" name="Line 294"/>
                  <p:cNvSpPr>
                    <a:spLocks noChangeShapeType="1"/>
                  </p:cNvSpPr>
                  <p:nvPr>
                    <p:custDataLst>
                      <p:tags r:id="rId351"/>
                    </p:custDataLst>
                  </p:nvPr>
                </p:nvSpPr>
                <p:spPr bwMode="auto">
                  <a:xfrm>
                    <a:off x="4414" y="2400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33" name="Line 295"/>
                  <p:cNvSpPr>
                    <a:spLocks noChangeShapeType="1"/>
                  </p:cNvSpPr>
                  <p:nvPr>
                    <p:custDataLst>
                      <p:tags r:id="rId352"/>
                    </p:custDataLst>
                  </p:nvPr>
                </p:nvSpPr>
                <p:spPr bwMode="auto">
                  <a:xfrm>
                    <a:off x="4606" y="2496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34" name="Line 296"/>
                  <p:cNvSpPr>
                    <a:spLocks noChangeShapeType="1"/>
                  </p:cNvSpPr>
                  <p:nvPr>
                    <p:custDataLst>
                      <p:tags r:id="rId353"/>
                    </p:custDataLst>
                  </p:nvPr>
                </p:nvSpPr>
                <p:spPr bwMode="auto">
                  <a:xfrm>
                    <a:off x="4606" y="2400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35" name="Line 297"/>
                  <p:cNvSpPr>
                    <a:spLocks noChangeShapeType="1"/>
                  </p:cNvSpPr>
                  <p:nvPr>
                    <p:custDataLst>
                      <p:tags r:id="rId354"/>
                    </p:custDataLst>
                  </p:nvPr>
                </p:nvSpPr>
                <p:spPr bwMode="auto">
                  <a:xfrm rot="-5400000">
                    <a:off x="4558" y="2544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36" name="Line 298"/>
                  <p:cNvSpPr>
                    <a:spLocks noChangeShapeType="1"/>
                  </p:cNvSpPr>
                  <p:nvPr>
                    <p:custDataLst>
                      <p:tags r:id="rId355"/>
                    </p:custDataLst>
                  </p:nvPr>
                </p:nvSpPr>
                <p:spPr bwMode="auto">
                  <a:xfrm rot="-5400000">
                    <a:off x="4462" y="2544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37" name="Line 299"/>
                  <p:cNvSpPr>
                    <a:spLocks noChangeShapeType="1"/>
                  </p:cNvSpPr>
                  <p:nvPr>
                    <p:custDataLst>
                      <p:tags r:id="rId356"/>
                    </p:custDataLst>
                  </p:nvPr>
                </p:nvSpPr>
                <p:spPr bwMode="auto">
                  <a:xfrm rot="-5400000">
                    <a:off x="4558" y="2352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38" name="Line 300"/>
                  <p:cNvSpPr>
                    <a:spLocks noChangeShapeType="1"/>
                  </p:cNvSpPr>
                  <p:nvPr>
                    <p:custDataLst>
                      <p:tags r:id="rId357"/>
                    </p:custDataLst>
                  </p:nvPr>
                </p:nvSpPr>
                <p:spPr bwMode="auto">
                  <a:xfrm rot="-5400000">
                    <a:off x="4462" y="2352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</p:grpSp>
          </p:grpSp>
          <p:grpSp>
            <p:nvGrpSpPr>
              <p:cNvPr id="218" name="Group 301"/>
              <p:cNvGrpSpPr>
                <a:grpSpLocks/>
              </p:cNvGrpSpPr>
              <p:nvPr>
                <p:custDataLst>
                  <p:tags r:id="rId339"/>
                </p:custDataLst>
              </p:nvPr>
            </p:nvGrpSpPr>
            <p:grpSpPr bwMode="auto">
              <a:xfrm>
                <a:off x="4224" y="3600"/>
                <a:ext cx="192" cy="192"/>
                <a:chOff x="4272" y="2400"/>
                <a:chExt cx="192" cy="192"/>
              </a:xfrm>
            </p:grpSpPr>
            <p:sp>
              <p:nvSpPr>
                <p:cNvPr id="219" name="Rectangle 302"/>
                <p:cNvSpPr>
                  <a:spLocks noChangeArrowheads="1"/>
                </p:cNvSpPr>
                <p:nvPr>
                  <p:custDataLst>
                    <p:tags r:id="rId340"/>
                  </p:custDataLst>
                </p:nvPr>
              </p:nvSpPr>
              <p:spPr bwMode="auto">
                <a:xfrm>
                  <a:off x="4272" y="2400"/>
                  <a:ext cx="192" cy="192"/>
                </a:xfrm>
                <a:prstGeom prst="rect">
                  <a:avLst/>
                </a:prstGeom>
                <a:noFill/>
                <a:ln w="12700">
                  <a:solidFill>
                    <a:srgbClr val="339933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sz="2000" b="1">
                      <a:solidFill>
                        <a:srgbClr val="339933"/>
                      </a:solidFill>
                    </a:rPr>
                    <a:t> </a:t>
                  </a:r>
                </a:p>
              </p:txBody>
            </p:sp>
            <p:grpSp>
              <p:nvGrpSpPr>
                <p:cNvPr id="220" name="Group 303"/>
                <p:cNvGrpSpPr>
                  <a:grpSpLocks/>
                </p:cNvGrpSpPr>
                <p:nvPr/>
              </p:nvGrpSpPr>
              <p:grpSpPr bwMode="auto">
                <a:xfrm>
                  <a:off x="4272" y="2400"/>
                  <a:ext cx="192" cy="192"/>
                  <a:chOff x="4414" y="2400"/>
                  <a:chExt cx="192" cy="192"/>
                </a:xfrm>
              </p:grpSpPr>
              <p:sp>
                <p:nvSpPr>
                  <p:cNvPr id="221" name="Line 304"/>
                  <p:cNvSpPr>
                    <a:spLocks noChangeShapeType="1"/>
                  </p:cNvSpPr>
                  <p:nvPr>
                    <p:custDataLst>
                      <p:tags r:id="rId341"/>
                    </p:custDataLst>
                  </p:nvPr>
                </p:nvSpPr>
                <p:spPr bwMode="auto">
                  <a:xfrm>
                    <a:off x="4414" y="2496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22" name="Line 305"/>
                  <p:cNvSpPr>
                    <a:spLocks noChangeShapeType="1"/>
                  </p:cNvSpPr>
                  <p:nvPr>
                    <p:custDataLst>
                      <p:tags r:id="rId342"/>
                    </p:custDataLst>
                  </p:nvPr>
                </p:nvSpPr>
                <p:spPr bwMode="auto">
                  <a:xfrm>
                    <a:off x="4414" y="2400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23" name="Line 306"/>
                  <p:cNvSpPr>
                    <a:spLocks noChangeShapeType="1"/>
                  </p:cNvSpPr>
                  <p:nvPr>
                    <p:custDataLst>
                      <p:tags r:id="rId343"/>
                    </p:custDataLst>
                  </p:nvPr>
                </p:nvSpPr>
                <p:spPr bwMode="auto">
                  <a:xfrm>
                    <a:off x="4606" y="2496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24" name="Line 307"/>
                  <p:cNvSpPr>
                    <a:spLocks noChangeShapeType="1"/>
                  </p:cNvSpPr>
                  <p:nvPr>
                    <p:custDataLst>
                      <p:tags r:id="rId344"/>
                    </p:custDataLst>
                  </p:nvPr>
                </p:nvSpPr>
                <p:spPr bwMode="auto">
                  <a:xfrm>
                    <a:off x="4606" y="2400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25" name="Line 308"/>
                  <p:cNvSpPr>
                    <a:spLocks noChangeShapeType="1"/>
                  </p:cNvSpPr>
                  <p:nvPr>
                    <p:custDataLst>
                      <p:tags r:id="rId345"/>
                    </p:custDataLst>
                  </p:nvPr>
                </p:nvSpPr>
                <p:spPr bwMode="auto">
                  <a:xfrm rot="-5400000">
                    <a:off x="4558" y="2544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26" name="Line 309"/>
                  <p:cNvSpPr>
                    <a:spLocks noChangeShapeType="1"/>
                  </p:cNvSpPr>
                  <p:nvPr>
                    <p:custDataLst>
                      <p:tags r:id="rId346"/>
                    </p:custDataLst>
                  </p:nvPr>
                </p:nvSpPr>
                <p:spPr bwMode="auto">
                  <a:xfrm rot="-5400000">
                    <a:off x="4462" y="2544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27" name="Line 310"/>
                  <p:cNvSpPr>
                    <a:spLocks noChangeShapeType="1"/>
                  </p:cNvSpPr>
                  <p:nvPr>
                    <p:custDataLst>
                      <p:tags r:id="rId347"/>
                    </p:custDataLst>
                  </p:nvPr>
                </p:nvSpPr>
                <p:spPr bwMode="auto">
                  <a:xfrm rot="-5400000">
                    <a:off x="4558" y="2352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228" name="Line 311"/>
                  <p:cNvSpPr>
                    <a:spLocks noChangeShapeType="1"/>
                  </p:cNvSpPr>
                  <p:nvPr>
                    <p:custDataLst>
                      <p:tags r:id="rId348"/>
                    </p:custDataLst>
                  </p:nvPr>
                </p:nvSpPr>
                <p:spPr bwMode="auto">
                  <a:xfrm rot="-5400000">
                    <a:off x="4462" y="2352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</p:grpSp>
          </p:grpSp>
        </p:grpSp>
        <p:grpSp>
          <p:nvGrpSpPr>
            <p:cNvPr id="259" name="Group 312"/>
            <p:cNvGrpSpPr>
              <a:grpSpLocks/>
            </p:cNvGrpSpPr>
            <p:nvPr>
              <p:custDataLst>
                <p:tags r:id="rId18"/>
              </p:custDataLst>
            </p:nvPr>
          </p:nvGrpSpPr>
          <p:grpSpPr bwMode="auto">
            <a:xfrm>
              <a:off x="7086600" y="4724400"/>
              <a:ext cx="457200" cy="304800"/>
              <a:chOff x="4272" y="2400"/>
              <a:chExt cx="192" cy="192"/>
            </a:xfrm>
          </p:grpSpPr>
          <p:sp>
            <p:nvSpPr>
              <p:cNvPr id="260" name="Rectangle 313"/>
              <p:cNvSpPr>
                <a:spLocks noChangeArrowheads="1"/>
              </p:cNvSpPr>
              <p:nvPr>
                <p:custDataLst>
                  <p:tags r:id="rId327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12700">
                <a:solidFill>
                  <a:srgbClr val="33993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 b="1">
                    <a:solidFill>
                      <a:srgbClr val="339933"/>
                    </a:solidFill>
                  </a:rPr>
                  <a:t>50</a:t>
                </a:r>
              </a:p>
            </p:txBody>
          </p:sp>
          <p:grpSp>
            <p:nvGrpSpPr>
              <p:cNvPr id="261" name="Group 314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262" name="Line 315"/>
                <p:cNvSpPr>
                  <a:spLocks noChangeShapeType="1"/>
                </p:cNvSpPr>
                <p:nvPr>
                  <p:custDataLst>
                    <p:tags r:id="rId328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63" name="Line 316"/>
                <p:cNvSpPr>
                  <a:spLocks noChangeShapeType="1"/>
                </p:cNvSpPr>
                <p:nvPr>
                  <p:custDataLst>
                    <p:tags r:id="rId329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64" name="Line 317"/>
                <p:cNvSpPr>
                  <a:spLocks noChangeShapeType="1"/>
                </p:cNvSpPr>
                <p:nvPr>
                  <p:custDataLst>
                    <p:tags r:id="rId330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65" name="Line 318"/>
                <p:cNvSpPr>
                  <a:spLocks noChangeShapeType="1"/>
                </p:cNvSpPr>
                <p:nvPr>
                  <p:custDataLst>
                    <p:tags r:id="rId331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66" name="Line 319"/>
                <p:cNvSpPr>
                  <a:spLocks noChangeShapeType="1"/>
                </p:cNvSpPr>
                <p:nvPr>
                  <p:custDataLst>
                    <p:tags r:id="rId332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67" name="Line 320"/>
                <p:cNvSpPr>
                  <a:spLocks noChangeShapeType="1"/>
                </p:cNvSpPr>
                <p:nvPr>
                  <p:custDataLst>
                    <p:tags r:id="rId333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68" name="Line 321"/>
                <p:cNvSpPr>
                  <a:spLocks noChangeShapeType="1"/>
                </p:cNvSpPr>
                <p:nvPr>
                  <p:custDataLst>
                    <p:tags r:id="rId334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69" name="Line 322"/>
                <p:cNvSpPr>
                  <a:spLocks noChangeShapeType="1"/>
                </p:cNvSpPr>
                <p:nvPr>
                  <p:custDataLst>
                    <p:tags r:id="rId335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270" name="Group 323"/>
            <p:cNvGrpSpPr>
              <a:grpSpLocks/>
            </p:cNvGrpSpPr>
            <p:nvPr>
              <p:custDataLst>
                <p:tags r:id="rId19"/>
              </p:custDataLst>
            </p:nvPr>
          </p:nvGrpSpPr>
          <p:grpSpPr bwMode="auto">
            <a:xfrm>
              <a:off x="7086600" y="5029200"/>
              <a:ext cx="457200" cy="304800"/>
              <a:chOff x="4272" y="2400"/>
              <a:chExt cx="192" cy="192"/>
            </a:xfrm>
          </p:grpSpPr>
          <p:sp>
            <p:nvSpPr>
              <p:cNvPr id="271" name="Rectangle 324"/>
              <p:cNvSpPr>
                <a:spLocks noChangeArrowheads="1"/>
              </p:cNvSpPr>
              <p:nvPr>
                <p:custDataLst>
                  <p:tags r:id="rId318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12700">
                <a:solidFill>
                  <a:srgbClr val="33993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 b="1">
                    <a:solidFill>
                      <a:srgbClr val="339933"/>
                    </a:solidFill>
                  </a:rPr>
                  <a:t>60</a:t>
                </a:r>
              </a:p>
            </p:txBody>
          </p:sp>
          <p:grpSp>
            <p:nvGrpSpPr>
              <p:cNvPr id="272" name="Group 325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273" name="Line 326"/>
                <p:cNvSpPr>
                  <a:spLocks noChangeShapeType="1"/>
                </p:cNvSpPr>
                <p:nvPr>
                  <p:custDataLst>
                    <p:tags r:id="rId319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74" name="Line 327"/>
                <p:cNvSpPr>
                  <a:spLocks noChangeShapeType="1"/>
                </p:cNvSpPr>
                <p:nvPr>
                  <p:custDataLst>
                    <p:tags r:id="rId320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75" name="Line 328"/>
                <p:cNvSpPr>
                  <a:spLocks noChangeShapeType="1"/>
                </p:cNvSpPr>
                <p:nvPr>
                  <p:custDataLst>
                    <p:tags r:id="rId321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76" name="Line 329"/>
                <p:cNvSpPr>
                  <a:spLocks noChangeShapeType="1"/>
                </p:cNvSpPr>
                <p:nvPr>
                  <p:custDataLst>
                    <p:tags r:id="rId322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77" name="Line 330"/>
                <p:cNvSpPr>
                  <a:spLocks noChangeShapeType="1"/>
                </p:cNvSpPr>
                <p:nvPr>
                  <p:custDataLst>
                    <p:tags r:id="rId323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78" name="Line 331"/>
                <p:cNvSpPr>
                  <a:spLocks noChangeShapeType="1"/>
                </p:cNvSpPr>
                <p:nvPr>
                  <p:custDataLst>
                    <p:tags r:id="rId324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79" name="Line 332"/>
                <p:cNvSpPr>
                  <a:spLocks noChangeShapeType="1"/>
                </p:cNvSpPr>
                <p:nvPr>
                  <p:custDataLst>
                    <p:tags r:id="rId325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80" name="Line 333"/>
                <p:cNvSpPr>
                  <a:spLocks noChangeShapeType="1"/>
                </p:cNvSpPr>
                <p:nvPr>
                  <p:custDataLst>
                    <p:tags r:id="rId326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281" name="Group 334"/>
            <p:cNvGrpSpPr>
              <a:grpSpLocks/>
            </p:cNvGrpSpPr>
            <p:nvPr>
              <p:custDataLst>
                <p:tags r:id="rId20"/>
              </p:custDataLst>
            </p:nvPr>
          </p:nvGrpSpPr>
          <p:grpSpPr bwMode="auto">
            <a:xfrm>
              <a:off x="7086600" y="5334000"/>
              <a:ext cx="457200" cy="304800"/>
              <a:chOff x="4272" y="2400"/>
              <a:chExt cx="192" cy="192"/>
            </a:xfrm>
          </p:grpSpPr>
          <p:sp>
            <p:nvSpPr>
              <p:cNvPr id="282" name="Rectangle 335"/>
              <p:cNvSpPr>
                <a:spLocks noChangeArrowheads="1"/>
              </p:cNvSpPr>
              <p:nvPr>
                <p:custDataLst>
                  <p:tags r:id="rId309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12700">
                <a:solidFill>
                  <a:srgbClr val="33993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 b="1">
                    <a:solidFill>
                      <a:srgbClr val="339933"/>
                    </a:solidFill>
                  </a:rPr>
                  <a:t>70</a:t>
                </a:r>
              </a:p>
            </p:txBody>
          </p:sp>
          <p:grpSp>
            <p:nvGrpSpPr>
              <p:cNvPr id="283" name="Group 336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284" name="Line 337"/>
                <p:cNvSpPr>
                  <a:spLocks noChangeShapeType="1"/>
                </p:cNvSpPr>
                <p:nvPr>
                  <p:custDataLst>
                    <p:tags r:id="rId310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85" name="Line 338"/>
                <p:cNvSpPr>
                  <a:spLocks noChangeShapeType="1"/>
                </p:cNvSpPr>
                <p:nvPr>
                  <p:custDataLst>
                    <p:tags r:id="rId311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86" name="Line 339"/>
                <p:cNvSpPr>
                  <a:spLocks noChangeShapeType="1"/>
                </p:cNvSpPr>
                <p:nvPr>
                  <p:custDataLst>
                    <p:tags r:id="rId312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87" name="Line 340"/>
                <p:cNvSpPr>
                  <a:spLocks noChangeShapeType="1"/>
                </p:cNvSpPr>
                <p:nvPr>
                  <p:custDataLst>
                    <p:tags r:id="rId313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88" name="Line 341"/>
                <p:cNvSpPr>
                  <a:spLocks noChangeShapeType="1"/>
                </p:cNvSpPr>
                <p:nvPr>
                  <p:custDataLst>
                    <p:tags r:id="rId314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89" name="Line 342"/>
                <p:cNvSpPr>
                  <a:spLocks noChangeShapeType="1"/>
                </p:cNvSpPr>
                <p:nvPr>
                  <p:custDataLst>
                    <p:tags r:id="rId315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90" name="Line 343"/>
                <p:cNvSpPr>
                  <a:spLocks noChangeShapeType="1"/>
                </p:cNvSpPr>
                <p:nvPr>
                  <p:custDataLst>
                    <p:tags r:id="rId316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91" name="Line 344"/>
                <p:cNvSpPr>
                  <a:spLocks noChangeShapeType="1"/>
                </p:cNvSpPr>
                <p:nvPr>
                  <p:custDataLst>
                    <p:tags r:id="rId317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292" name="Group 345"/>
            <p:cNvGrpSpPr>
              <a:grpSpLocks/>
            </p:cNvGrpSpPr>
            <p:nvPr>
              <p:custDataLst>
                <p:tags r:id="rId21"/>
              </p:custDataLst>
            </p:nvPr>
          </p:nvGrpSpPr>
          <p:grpSpPr bwMode="auto">
            <a:xfrm>
              <a:off x="7086600" y="5638800"/>
              <a:ext cx="457200" cy="304800"/>
              <a:chOff x="4272" y="2400"/>
              <a:chExt cx="192" cy="192"/>
            </a:xfrm>
          </p:grpSpPr>
          <p:sp>
            <p:nvSpPr>
              <p:cNvPr id="293" name="Rectangle 346"/>
              <p:cNvSpPr>
                <a:spLocks noChangeArrowheads="1"/>
              </p:cNvSpPr>
              <p:nvPr>
                <p:custDataLst>
                  <p:tags r:id="rId300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12700">
                <a:solidFill>
                  <a:srgbClr val="33993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 b="1">
                    <a:solidFill>
                      <a:srgbClr val="339933"/>
                    </a:solidFill>
                  </a:rPr>
                  <a:t> </a:t>
                </a:r>
              </a:p>
            </p:txBody>
          </p:sp>
          <p:grpSp>
            <p:nvGrpSpPr>
              <p:cNvPr id="294" name="Group 347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295" name="Line 348"/>
                <p:cNvSpPr>
                  <a:spLocks noChangeShapeType="1"/>
                </p:cNvSpPr>
                <p:nvPr>
                  <p:custDataLst>
                    <p:tags r:id="rId301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96" name="Line 349"/>
                <p:cNvSpPr>
                  <a:spLocks noChangeShapeType="1"/>
                </p:cNvSpPr>
                <p:nvPr>
                  <p:custDataLst>
                    <p:tags r:id="rId302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97" name="Line 350"/>
                <p:cNvSpPr>
                  <a:spLocks noChangeShapeType="1"/>
                </p:cNvSpPr>
                <p:nvPr>
                  <p:custDataLst>
                    <p:tags r:id="rId303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98" name="Line 351"/>
                <p:cNvSpPr>
                  <a:spLocks noChangeShapeType="1"/>
                </p:cNvSpPr>
                <p:nvPr>
                  <p:custDataLst>
                    <p:tags r:id="rId304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299" name="Line 352"/>
                <p:cNvSpPr>
                  <a:spLocks noChangeShapeType="1"/>
                </p:cNvSpPr>
                <p:nvPr>
                  <p:custDataLst>
                    <p:tags r:id="rId305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00" name="Line 353"/>
                <p:cNvSpPr>
                  <a:spLocks noChangeShapeType="1"/>
                </p:cNvSpPr>
                <p:nvPr>
                  <p:custDataLst>
                    <p:tags r:id="rId306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01" name="Line 354"/>
                <p:cNvSpPr>
                  <a:spLocks noChangeShapeType="1"/>
                </p:cNvSpPr>
                <p:nvPr>
                  <p:custDataLst>
                    <p:tags r:id="rId307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02" name="Line 355"/>
                <p:cNvSpPr>
                  <a:spLocks noChangeShapeType="1"/>
                </p:cNvSpPr>
                <p:nvPr>
                  <p:custDataLst>
                    <p:tags r:id="rId308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303" name="Group 356"/>
            <p:cNvGrpSpPr>
              <a:grpSpLocks/>
            </p:cNvGrpSpPr>
            <p:nvPr>
              <p:custDataLst>
                <p:tags r:id="rId22"/>
              </p:custDataLst>
            </p:nvPr>
          </p:nvGrpSpPr>
          <p:grpSpPr bwMode="auto">
            <a:xfrm>
              <a:off x="4343400" y="2895600"/>
              <a:ext cx="304800" cy="304800"/>
              <a:chOff x="4272" y="2400"/>
              <a:chExt cx="192" cy="192"/>
            </a:xfrm>
          </p:grpSpPr>
          <p:sp>
            <p:nvSpPr>
              <p:cNvPr id="304" name="Rectangle 357"/>
              <p:cNvSpPr>
                <a:spLocks noChangeArrowheads="1"/>
              </p:cNvSpPr>
              <p:nvPr>
                <p:custDataLst>
                  <p:tags r:id="rId291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45720" anchor="ctr"/>
              <a:lstStyle/>
              <a:p>
                <a:r>
                  <a:rPr lang="en-US" sz="2000" dirty="0">
                    <a:solidFill>
                      <a:schemeClr val="tx1"/>
                    </a:solidFill>
                  </a:rPr>
                  <a:t>12</a:t>
                </a:r>
              </a:p>
            </p:txBody>
          </p:sp>
          <p:grpSp>
            <p:nvGrpSpPr>
              <p:cNvPr id="305" name="Group 358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306" name="Line 359"/>
                <p:cNvSpPr>
                  <a:spLocks noChangeShapeType="1"/>
                </p:cNvSpPr>
                <p:nvPr>
                  <p:custDataLst>
                    <p:tags r:id="rId292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07" name="Line 360"/>
                <p:cNvSpPr>
                  <a:spLocks noChangeShapeType="1"/>
                </p:cNvSpPr>
                <p:nvPr>
                  <p:custDataLst>
                    <p:tags r:id="rId293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08" name="Line 361"/>
                <p:cNvSpPr>
                  <a:spLocks noChangeShapeType="1"/>
                </p:cNvSpPr>
                <p:nvPr>
                  <p:custDataLst>
                    <p:tags r:id="rId294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09" name="Line 362"/>
                <p:cNvSpPr>
                  <a:spLocks noChangeShapeType="1"/>
                </p:cNvSpPr>
                <p:nvPr>
                  <p:custDataLst>
                    <p:tags r:id="rId295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10" name="Line 363"/>
                <p:cNvSpPr>
                  <a:spLocks noChangeShapeType="1"/>
                </p:cNvSpPr>
                <p:nvPr>
                  <p:custDataLst>
                    <p:tags r:id="rId296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11" name="Line 364"/>
                <p:cNvSpPr>
                  <a:spLocks noChangeShapeType="1"/>
                </p:cNvSpPr>
                <p:nvPr>
                  <p:custDataLst>
                    <p:tags r:id="rId297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12" name="Line 365"/>
                <p:cNvSpPr>
                  <a:spLocks noChangeShapeType="1"/>
                </p:cNvSpPr>
                <p:nvPr>
                  <p:custDataLst>
                    <p:tags r:id="rId298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13" name="Line 366"/>
                <p:cNvSpPr>
                  <a:spLocks noChangeShapeType="1"/>
                </p:cNvSpPr>
                <p:nvPr>
                  <p:custDataLst>
                    <p:tags r:id="rId299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314" name="Group 367"/>
            <p:cNvGrpSpPr>
              <a:grpSpLocks/>
            </p:cNvGrpSpPr>
            <p:nvPr>
              <p:custDataLst>
                <p:tags r:id="rId23"/>
              </p:custDataLst>
            </p:nvPr>
          </p:nvGrpSpPr>
          <p:grpSpPr bwMode="auto">
            <a:xfrm>
              <a:off x="4724400" y="2895600"/>
              <a:ext cx="304800" cy="304800"/>
              <a:chOff x="4272" y="2400"/>
              <a:chExt cx="192" cy="192"/>
            </a:xfrm>
          </p:grpSpPr>
          <p:sp>
            <p:nvSpPr>
              <p:cNvPr id="315" name="Rectangle 368"/>
              <p:cNvSpPr>
                <a:spLocks noChangeArrowheads="1"/>
              </p:cNvSpPr>
              <p:nvPr>
                <p:custDataLst>
                  <p:tags r:id="rId282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45720" anchor="ctr"/>
              <a:lstStyle/>
              <a:p>
                <a:r>
                  <a:rPr lang="en-US" sz="2000" dirty="0">
                    <a:solidFill>
                      <a:schemeClr val="tx1"/>
                    </a:solidFill>
                  </a:rPr>
                  <a:t>44</a:t>
                </a:r>
              </a:p>
            </p:txBody>
          </p:sp>
          <p:grpSp>
            <p:nvGrpSpPr>
              <p:cNvPr id="316" name="Group 369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317" name="Line 370"/>
                <p:cNvSpPr>
                  <a:spLocks noChangeShapeType="1"/>
                </p:cNvSpPr>
                <p:nvPr>
                  <p:custDataLst>
                    <p:tags r:id="rId283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18" name="Line 371"/>
                <p:cNvSpPr>
                  <a:spLocks noChangeShapeType="1"/>
                </p:cNvSpPr>
                <p:nvPr>
                  <p:custDataLst>
                    <p:tags r:id="rId284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19" name="Line 372"/>
                <p:cNvSpPr>
                  <a:spLocks noChangeShapeType="1"/>
                </p:cNvSpPr>
                <p:nvPr>
                  <p:custDataLst>
                    <p:tags r:id="rId285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20" name="Line 373"/>
                <p:cNvSpPr>
                  <a:spLocks noChangeShapeType="1"/>
                </p:cNvSpPr>
                <p:nvPr>
                  <p:custDataLst>
                    <p:tags r:id="rId286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21" name="Line 374"/>
                <p:cNvSpPr>
                  <a:spLocks noChangeShapeType="1"/>
                </p:cNvSpPr>
                <p:nvPr>
                  <p:custDataLst>
                    <p:tags r:id="rId287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22" name="Line 375"/>
                <p:cNvSpPr>
                  <a:spLocks noChangeShapeType="1"/>
                </p:cNvSpPr>
                <p:nvPr>
                  <p:custDataLst>
                    <p:tags r:id="rId288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23" name="Line 376"/>
                <p:cNvSpPr>
                  <a:spLocks noChangeShapeType="1"/>
                </p:cNvSpPr>
                <p:nvPr>
                  <p:custDataLst>
                    <p:tags r:id="rId289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24" name="Line 377"/>
                <p:cNvSpPr>
                  <a:spLocks noChangeShapeType="1"/>
                </p:cNvSpPr>
                <p:nvPr>
                  <p:custDataLst>
                    <p:tags r:id="rId290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325" name="Group 378"/>
            <p:cNvGrpSpPr>
              <a:grpSpLocks/>
            </p:cNvGrpSpPr>
            <p:nvPr>
              <p:custDataLst>
                <p:tags r:id="rId24"/>
              </p:custDataLst>
            </p:nvPr>
          </p:nvGrpSpPr>
          <p:grpSpPr bwMode="auto">
            <a:xfrm>
              <a:off x="5105400" y="2895600"/>
              <a:ext cx="304800" cy="304800"/>
              <a:chOff x="4272" y="2400"/>
              <a:chExt cx="192" cy="192"/>
            </a:xfrm>
          </p:grpSpPr>
          <p:sp>
            <p:nvSpPr>
              <p:cNvPr id="326" name="Rectangle 379"/>
              <p:cNvSpPr>
                <a:spLocks noChangeArrowheads="1"/>
              </p:cNvSpPr>
              <p:nvPr>
                <p:custDataLst>
                  <p:tags r:id="rId273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>
                    <a:solidFill>
                      <a:schemeClr val="tx1"/>
                    </a:solidFill>
                  </a:rPr>
                  <a:t> </a:t>
                </a:r>
              </a:p>
            </p:txBody>
          </p:sp>
          <p:grpSp>
            <p:nvGrpSpPr>
              <p:cNvPr id="327" name="Group 380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328" name="Line 381"/>
                <p:cNvSpPr>
                  <a:spLocks noChangeShapeType="1"/>
                </p:cNvSpPr>
                <p:nvPr>
                  <p:custDataLst>
                    <p:tags r:id="rId274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29" name="Line 382"/>
                <p:cNvSpPr>
                  <a:spLocks noChangeShapeType="1"/>
                </p:cNvSpPr>
                <p:nvPr>
                  <p:custDataLst>
                    <p:tags r:id="rId275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30" name="Line 383"/>
                <p:cNvSpPr>
                  <a:spLocks noChangeShapeType="1"/>
                </p:cNvSpPr>
                <p:nvPr>
                  <p:custDataLst>
                    <p:tags r:id="rId276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31" name="Line 384"/>
                <p:cNvSpPr>
                  <a:spLocks noChangeShapeType="1"/>
                </p:cNvSpPr>
                <p:nvPr>
                  <p:custDataLst>
                    <p:tags r:id="rId277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32" name="Line 385"/>
                <p:cNvSpPr>
                  <a:spLocks noChangeShapeType="1"/>
                </p:cNvSpPr>
                <p:nvPr>
                  <p:custDataLst>
                    <p:tags r:id="rId278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33" name="Line 386"/>
                <p:cNvSpPr>
                  <a:spLocks noChangeShapeType="1"/>
                </p:cNvSpPr>
                <p:nvPr>
                  <p:custDataLst>
                    <p:tags r:id="rId279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34" name="Line 387"/>
                <p:cNvSpPr>
                  <a:spLocks noChangeShapeType="1"/>
                </p:cNvSpPr>
                <p:nvPr>
                  <p:custDataLst>
                    <p:tags r:id="rId280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35" name="Line 388"/>
                <p:cNvSpPr>
                  <a:spLocks noChangeShapeType="1"/>
                </p:cNvSpPr>
                <p:nvPr>
                  <p:custDataLst>
                    <p:tags r:id="rId281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336" name="Group 389"/>
            <p:cNvGrpSpPr>
              <a:grpSpLocks/>
            </p:cNvGrpSpPr>
            <p:nvPr>
              <p:custDataLst>
                <p:tags r:id="rId25"/>
              </p:custDataLst>
            </p:nvPr>
          </p:nvGrpSpPr>
          <p:grpSpPr bwMode="auto">
            <a:xfrm>
              <a:off x="1981200" y="3810000"/>
              <a:ext cx="304800" cy="304800"/>
              <a:chOff x="4272" y="2400"/>
              <a:chExt cx="192" cy="192"/>
            </a:xfrm>
          </p:grpSpPr>
          <p:sp>
            <p:nvSpPr>
              <p:cNvPr id="337" name="Rectangle 390"/>
              <p:cNvSpPr>
                <a:spLocks noChangeArrowheads="1"/>
              </p:cNvSpPr>
              <p:nvPr>
                <p:custDataLst>
                  <p:tags r:id="rId264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>
                    <a:solidFill>
                      <a:schemeClr val="tx1"/>
                    </a:solidFill>
                  </a:rPr>
                  <a:t>6</a:t>
                </a:r>
              </a:p>
            </p:txBody>
          </p:sp>
          <p:grpSp>
            <p:nvGrpSpPr>
              <p:cNvPr id="338" name="Group 391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339" name="Line 392"/>
                <p:cNvSpPr>
                  <a:spLocks noChangeShapeType="1"/>
                </p:cNvSpPr>
                <p:nvPr>
                  <p:custDataLst>
                    <p:tags r:id="rId265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40" name="Line 393"/>
                <p:cNvSpPr>
                  <a:spLocks noChangeShapeType="1"/>
                </p:cNvSpPr>
                <p:nvPr>
                  <p:custDataLst>
                    <p:tags r:id="rId266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41" name="Line 394"/>
                <p:cNvSpPr>
                  <a:spLocks noChangeShapeType="1"/>
                </p:cNvSpPr>
                <p:nvPr>
                  <p:custDataLst>
                    <p:tags r:id="rId267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42" name="Line 395"/>
                <p:cNvSpPr>
                  <a:spLocks noChangeShapeType="1"/>
                </p:cNvSpPr>
                <p:nvPr>
                  <p:custDataLst>
                    <p:tags r:id="rId268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43" name="Line 396"/>
                <p:cNvSpPr>
                  <a:spLocks noChangeShapeType="1"/>
                </p:cNvSpPr>
                <p:nvPr>
                  <p:custDataLst>
                    <p:tags r:id="rId269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44" name="Line 397"/>
                <p:cNvSpPr>
                  <a:spLocks noChangeShapeType="1"/>
                </p:cNvSpPr>
                <p:nvPr>
                  <p:custDataLst>
                    <p:tags r:id="rId270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45" name="Line 398"/>
                <p:cNvSpPr>
                  <a:spLocks noChangeShapeType="1"/>
                </p:cNvSpPr>
                <p:nvPr>
                  <p:custDataLst>
                    <p:tags r:id="rId271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46" name="Line 399"/>
                <p:cNvSpPr>
                  <a:spLocks noChangeShapeType="1"/>
                </p:cNvSpPr>
                <p:nvPr>
                  <p:custDataLst>
                    <p:tags r:id="rId272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347" name="Group 400"/>
            <p:cNvGrpSpPr>
              <a:grpSpLocks/>
            </p:cNvGrpSpPr>
            <p:nvPr>
              <p:custDataLst>
                <p:tags r:id="rId26"/>
              </p:custDataLst>
            </p:nvPr>
          </p:nvGrpSpPr>
          <p:grpSpPr bwMode="auto">
            <a:xfrm>
              <a:off x="2362200" y="3810000"/>
              <a:ext cx="304800" cy="304800"/>
              <a:chOff x="4272" y="2400"/>
              <a:chExt cx="192" cy="192"/>
            </a:xfrm>
          </p:grpSpPr>
          <p:sp>
            <p:nvSpPr>
              <p:cNvPr id="348" name="Rectangle 401"/>
              <p:cNvSpPr>
                <a:spLocks noChangeArrowheads="1"/>
              </p:cNvSpPr>
              <p:nvPr>
                <p:custDataLst>
                  <p:tags r:id="rId255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>
                    <a:solidFill>
                      <a:schemeClr val="tx1"/>
                    </a:solidFill>
                  </a:rPr>
                  <a:t> </a:t>
                </a:r>
              </a:p>
            </p:txBody>
          </p:sp>
          <p:grpSp>
            <p:nvGrpSpPr>
              <p:cNvPr id="349" name="Group 402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350" name="Line 403"/>
                <p:cNvSpPr>
                  <a:spLocks noChangeShapeType="1"/>
                </p:cNvSpPr>
                <p:nvPr>
                  <p:custDataLst>
                    <p:tags r:id="rId256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51" name="Line 404"/>
                <p:cNvSpPr>
                  <a:spLocks noChangeShapeType="1"/>
                </p:cNvSpPr>
                <p:nvPr>
                  <p:custDataLst>
                    <p:tags r:id="rId257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52" name="Line 405"/>
                <p:cNvSpPr>
                  <a:spLocks noChangeShapeType="1"/>
                </p:cNvSpPr>
                <p:nvPr>
                  <p:custDataLst>
                    <p:tags r:id="rId258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53" name="Line 406"/>
                <p:cNvSpPr>
                  <a:spLocks noChangeShapeType="1"/>
                </p:cNvSpPr>
                <p:nvPr>
                  <p:custDataLst>
                    <p:tags r:id="rId259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54" name="Line 407"/>
                <p:cNvSpPr>
                  <a:spLocks noChangeShapeType="1"/>
                </p:cNvSpPr>
                <p:nvPr>
                  <p:custDataLst>
                    <p:tags r:id="rId260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55" name="Line 408"/>
                <p:cNvSpPr>
                  <a:spLocks noChangeShapeType="1"/>
                </p:cNvSpPr>
                <p:nvPr>
                  <p:custDataLst>
                    <p:tags r:id="rId261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56" name="Line 409"/>
                <p:cNvSpPr>
                  <a:spLocks noChangeShapeType="1"/>
                </p:cNvSpPr>
                <p:nvPr>
                  <p:custDataLst>
                    <p:tags r:id="rId262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57" name="Line 410"/>
                <p:cNvSpPr>
                  <a:spLocks noChangeShapeType="1"/>
                </p:cNvSpPr>
                <p:nvPr>
                  <p:custDataLst>
                    <p:tags r:id="rId263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358" name="Group 411"/>
            <p:cNvGrpSpPr>
              <a:grpSpLocks/>
            </p:cNvGrpSpPr>
            <p:nvPr>
              <p:custDataLst>
                <p:tags r:id="rId27"/>
              </p:custDataLst>
            </p:nvPr>
          </p:nvGrpSpPr>
          <p:grpSpPr bwMode="auto">
            <a:xfrm>
              <a:off x="2743200" y="3810000"/>
              <a:ext cx="304800" cy="304800"/>
              <a:chOff x="4272" y="2400"/>
              <a:chExt cx="192" cy="192"/>
            </a:xfrm>
          </p:grpSpPr>
          <p:sp>
            <p:nvSpPr>
              <p:cNvPr id="359" name="Rectangle 412"/>
              <p:cNvSpPr>
                <a:spLocks noChangeArrowheads="1"/>
              </p:cNvSpPr>
              <p:nvPr>
                <p:custDataLst>
                  <p:tags r:id="rId246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>
                    <a:solidFill>
                      <a:schemeClr val="tx1"/>
                    </a:solidFill>
                  </a:rPr>
                  <a:t> </a:t>
                </a:r>
              </a:p>
            </p:txBody>
          </p:sp>
          <p:grpSp>
            <p:nvGrpSpPr>
              <p:cNvPr id="360" name="Group 413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361" name="Line 414"/>
                <p:cNvSpPr>
                  <a:spLocks noChangeShapeType="1"/>
                </p:cNvSpPr>
                <p:nvPr>
                  <p:custDataLst>
                    <p:tags r:id="rId247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62" name="Line 415"/>
                <p:cNvSpPr>
                  <a:spLocks noChangeShapeType="1"/>
                </p:cNvSpPr>
                <p:nvPr>
                  <p:custDataLst>
                    <p:tags r:id="rId248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63" name="Line 416"/>
                <p:cNvSpPr>
                  <a:spLocks noChangeShapeType="1"/>
                </p:cNvSpPr>
                <p:nvPr>
                  <p:custDataLst>
                    <p:tags r:id="rId249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64" name="Line 417"/>
                <p:cNvSpPr>
                  <a:spLocks noChangeShapeType="1"/>
                </p:cNvSpPr>
                <p:nvPr>
                  <p:custDataLst>
                    <p:tags r:id="rId250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65" name="Line 418"/>
                <p:cNvSpPr>
                  <a:spLocks noChangeShapeType="1"/>
                </p:cNvSpPr>
                <p:nvPr>
                  <p:custDataLst>
                    <p:tags r:id="rId251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66" name="Line 419"/>
                <p:cNvSpPr>
                  <a:spLocks noChangeShapeType="1"/>
                </p:cNvSpPr>
                <p:nvPr>
                  <p:custDataLst>
                    <p:tags r:id="rId252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67" name="Line 420"/>
                <p:cNvSpPr>
                  <a:spLocks noChangeShapeType="1"/>
                </p:cNvSpPr>
                <p:nvPr>
                  <p:custDataLst>
                    <p:tags r:id="rId253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68" name="Line 421"/>
                <p:cNvSpPr>
                  <a:spLocks noChangeShapeType="1"/>
                </p:cNvSpPr>
                <p:nvPr>
                  <p:custDataLst>
                    <p:tags r:id="rId254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369" name="Group 422"/>
            <p:cNvGrpSpPr>
              <a:grpSpLocks/>
            </p:cNvGrpSpPr>
            <p:nvPr>
              <p:custDataLst>
                <p:tags r:id="rId28"/>
              </p:custDataLst>
            </p:nvPr>
          </p:nvGrpSpPr>
          <p:grpSpPr bwMode="auto">
            <a:xfrm>
              <a:off x="4038600" y="3810000"/>
              <a:ext cx="304800" cy="304800"/>
              <a:chOff x="4272" y="2400"/>
              <a:chExt cx="192" cy="192"/>
            </a:xfrm>
          </p:grpSpPr>
          <p:sp>
            <p:nvSpPr>
              <p:cNvPr id="370" name="Rectangle 423"/>
              <p:cNvSpPr>
                <a:spLocks noChangeArrowheads="1"/>
              </p:cNvSpPr>
              <p:nvPr>
                <p:custDataLst>
                  <p:tags r:id="rId237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45720" anchor="ctr"/>
              <a:lstStyle/>
              <a:p>
                <a:r>
                  <a:rPr lang="en-US" sz="2000" dirty="0" smtClean="0">
                    <a:solidFill>
                      <a:schemeClr val="tx1"/>
                    </a:solidFill>
                  </a:rPr>
                  <a:t>20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371" name="Group 424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372" name="Line 425"/>
                <p:cNvSpPr>
                  <a:spLocks noChangeShapeType="1"/>
                </p:cNvSpPr>
                <p:nvPr>
                  <p:custDataLst>
                    <p:tags r:id="rId238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73" name="Line 426"/>
                <p:cNvSpPr>
                  <a:spLocks noChangeShapeType="1"/>
                </p:cNvSpPr>
                <p:nvPr>
                  <p:custDataLst>
                    <p:tags r:id="rId239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74" name="Line 427"/>
                <p:cNvSpPr>
                  <a:spLocks noChangeShapeType="1"/>
                </p:cNvSpPr>
                <p:nvPr>
                  <p:custDataLst>
                    <p:tags r:id="rId240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75" name="Line 428"/>
                <p:cNvSpPr>
                  <a:spLocks noChangeShapeType="1"/>
                </p:cNvSpPr>
                <p:nvPr>
                  <p:custDataLst>
                    <p:tags r:id="rId241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76" name="Line 429"/>
                <p:cNvSpPr>
                  <a:spLocks noChangeShapeType="1"/>
                </p:cNvSpPr>
                <p:nvPr>
                  <p:custDataLst>
                    <p:tags r:id="rId242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77" name="Line 430"/>
                <p:cNvSpPr>
                  <a:spLocks noChangeShapeType="1"/>
                </p:cNvSpPr>
                <p:nvPr>
                  <p:custDataLst>
                    <p:tags r:id="rId243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78" name="Line 431"/>
                <p:cNvSpPr>
                  <a:spLocks noChangeShapeType="1"/>
                </p:cNvSpPr>
                <p:nvPr>
                  <p:custDataLst>
                    <p:tags r:id="rId244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79" name="Line 432"/>
                <p:cNvSpPr>
                  <a:spLocks noChangeShapeType="1"/>
                </p:cNvSpPr>
                <p:nvPr>
                  <p:custDataLst>
                    <p:tags r:id="rId245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380" name="Group 433"/>
            <p:cNvGrpSpPr>
              <a:grpSpLocks/>
            </p:cNvGrpSpPr>
            <p:nvPr>
              <p:custDataLst>
                <p:tags r:id="rId29"/>
              </p:custDataLst>
            </p:nvPr>
          </p:nvGrpSpPr>
          <p:grpSpPr bwMode="auto">
            <a:xfrm>
              <a:off x="4419600" y="3810000"/>
              <a:ext cx="304800" cy="304800"/>
              <a:chOff x="4272" y="2400"/>
              <a:chExt cx="192" cy="192"/>
            </a:xfrm>
          </p:grpSpPr>
          <p:sp>
            <p:nvSpPr>
              <p:cNvPr id="381" name="Rectangle 434"/>
              <p:cNvSpPr>
                <a:spLocks noChangeArrowheads="1"/>
              </p:cNvSpPr>
              <p:nvPr>
                <p:custDataLst>
                  <p:tags r:id="rId228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45720" anchor="ctr"/>
              <a:lstStyle/>
              <a:p>
                <a:r>
                  <a:rPr lang="en-US" sz="2000" dirty="0">
                    <a:solidFill>
                      <a:schemeClr val="tx1"/>
                    </a:solidFill>
                  </a:rPr>
                  <a:t>27</a:t>
                </a:r>
              </a:p>
            </p:txBody>
          </p:sp>
          <p:grpSp>
            <p:nvGrpSpPr>
              <p:cNvPr id="382" name="Group 435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383" name="Line 436"/>
                <p:cNvSpPr>
                  <a:spLocks noChangeShapeType="1"/>
                </p:cNvSpPr>
                <p:nvPr>
                  <p:custDataLst>
                    <p:tags r:id="rId229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84" name="Line 437"/>
                <p:cNvSpPr>
                  <a:spLocks noChangeShapeType="1"/>
                </p:cNvSpPr>
                <p:nvPr>
                  <p:custDataLst>
                    <p:tags r:id="rId230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85" name="Line 438"/>
                <p:cNvSpPr>
                  <a:spLocks noChangeShapeType="1"/>
                </p:cNvSpPr>
                <p:nvPr>
                  <p:custDataLst>
                    <p:tags r:id="rId231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86" name="Line 439"/>
                <p:cNvSpPr>
                  <a:spLocks noChangeShapeType="1"/>
                </p:cNvSpPr>
                <p:nvPr>
                  <p:custDataLst>
                    <p:tags r:id="rId232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87" name="Line 440"/>
                <p:cNvSpPr>
                  <a:spLocks noChangeShapeType="1"/>
                </p:cNvSpPr>
                <p:nvPr>
                  <p:custDataLst>
                    <p:tags r:id="rId233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88" name="Line 441"/>
                <p:cNvSpPr>
                  <a:spLocks noChangeShapeType="1"/>
                </p:cNvSpPr>
                <p:nvPr>
                  <p:custDataLst>
                    <p:tags r:id="rId234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89" name="Line 442"/>
                <p:cNvSpPr>
                  <a:spLocks noChangeShapeType="1"/>
                </p:cNvSpPr>
                <p:nvPr>
                  <p:custDataLst>
                    <p:tags r:id="rId235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90" name="Line 443"/>
                <p:cNvSpPr>
                  <a:spLocks noChangeShapeType="1"/>
                </p:cNvSpPr>
                <p:nvPr>
                  <p:custDataLst>
                    <p:tags r:id="rId236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391" name="Group 444"/>
            <p:cNvGrpSpPr>
              <a:grpSpLocks/>
            </p:cNvGrpSpPr>
            <p:nvPr>
              <p:custDataLst>
                <p:tags r:id="rId30"/>
              </p:custDataLst>
            </p:nvPr>
          </p:nvGrpSpPr>
          <p:grpSpPr bwMode="auto">
            <a:xfrm>
              <a:off x="4800600" y="3810000"/>
              <a:ext cx="304800" cy="304800"/>
              <a:chOff x="4272" y="2400"/>
              <a:chExt cx="192" cy="192"/>
            </a:xfrm>
          </p:grpSpPr>
          <p:sp>
            <p:nvSpPr>
              <p:cNvPr id="392" name="Rectangle 445"/>
              <p:cNvSpPr>
                <a:spLocks noChangeArrowheads="1"/>
              </p:cNvSpPr>
              <p:nvPr>
                <p:custDataLst>
                  <p:tags r:id="rId219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45720" anchor="ctr"/>
              <a:lstStyle/>
              <a:p>
                <a:r>
                  <a:rPr lang="en-US" sz="2000" dirty="0">
                    <a:solidFill>
                      <a:schemeClr val="tx1"/>
                    </a:solidFill>
                  </a:rPr>
                  <a:t>34</a:t>
                </a:r>
              </a:p>
            </p:txBody>
          </p:sp>
          <p:grpSp>
            <p:nvGrpSpPr>
              <p:cNvPr id="393" name="Group 446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394" name="Line 447"/>
                <p:cNvSpPr>
                  <a:spLocks noChangeShapeType="1"/>
                </p:cNvSpPr>
                <p:nvPr>
                  <p:custDataLst>
                    <p:tags r:id="rId220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95" name="Line 448"/>
                <p:cNvSpPr>
                  <a:spLocks noChangeShapeType="1"/>
                </p:cNvSpPr>
                <p:nvPr>
                  <p:custDataLst>
                    <p:tags r:id="rId221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96" name="Line 449"/>
                <p:cNvSpPr>
                  <a:spLocks noChangeShapeType="1"/>
                </p:cNvSpPr>
                <p:nvPr>
                  <p:custDataLst>
                    <p:tags r:id="rId222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97" name="Line 450"/>
                <p:cNvSpPr>
                  <a:spLocks noChangeShapeType="1"/>
                </p:cNvSpPr>
                <p:nvPr>
                  <p:custDataLst>
                    <p:tags r:id="rId223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98" name="Line 451"/>
                <p:cNvSpPr>
                  <a:spLocks noChangeShapeType="1"/>
                </p:cNvSpPr>
                <p:nvPr>
                  <p:custDataLst>
                    <p:tags r:id="rId224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399" name="Line 452"/>
                <p:cNvSpPr>
                  <a:spLocks noChangeShapeType="1"/>
                </p:cNvSpPr>
                <p:nvPr>
                  <p:custDataLst>
                    <p:tags r:id="rId225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00" name="Line 453"/>
                <p:cNvSpPr>
                  <a:spLocks noChangeShapeType="1"/>
                </p:cNvSpPr>
                <p:nvPr>
                  <p:custDataLst>
                    <p:tags r:id="rId226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01" name="Line 454"/>
                <p:cNvSpPr>
                  <a:spLocks noChangeShapeType="1"/>
                </p:cNvSpPr>
                <p:nvPr>
                  <p:custDataLst>
                    <p:tags r:id="rId227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402" name="Group 455"/>
            <p:cNvGrpSpPr>
              <a:grpSpLocks/>
            </p:cNvGrpSpPr>
            <p:nvPr>
              <p:custDataLst>
                <p:tags r:id="rId31"/>
              </p:custDataLst>
            </p:nvPr>
          </p:nvGrpSpPr>
          <p:grpSpPr bwMode="auto">
            <a:xfrm>
              <a:off x="6934200" y="3810000"/>
              <a:ext cx="304800" cy="304800"/>
              <a:chOff x="4272" y="2400"/>
              <a:chExt cx="192" cy="192"/>
            </a:xfrm>
          </p:grpSpPr>
          <p:sp>
            <p:nvSpPr>
              <p:cNvPr id="403" name="Rectangle 456"/>
              <p:cNvSpPr>
                <a:spLocks noChangeArrowheads="1"/>
              </p:cNvSpPr>
              <p:nvPr>
                <p:custDataLst>
                  <p:tags r:id="rId210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0" tIns="0" rIns="0" bIns="0" anchor="ctr"/>
              <a:lstStyle/>
              <a:p>
                <a:r>
                  <a:rPr lang="en-US" sz="2000" dirty="0" smtClean="0">
                    <a:solidFill>
                      <a:schemeClr val="tx1"/>
                    </a:solidFill>
                  </a:rPr>
                  <a:t> 50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04" name="Group 457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405" name="Line 458"/>
                <p:cNvSpPr>
                  <a:spLocks noChangeShapeType="1"/>
                </p:cNvSpPr>
                <p:nvPr>
                  <p:custDataLst>
                    <p:tags r:id="rId211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06" name="Line 459"/>
                <p:cNvSpPr>
                  <a:spLocks noChangeShapeType="1"/>
                </p:cNvSpPr>
                <p:nvPr>
                  <p:custDataLst>
                    <p:tags r:id="rId212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07" name="Line 460"/>
                <p:cNvSpPr>
                  <a:spLocks noChangeShapeType="1"/>
                </p:cNvSpPr>
                <p:nvPr>
                  <p:custDataLst>
                    <p:tags r:id="rId213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08" name="Line 461"/>
                <p:cNvSpPr>
                  <a:spLocks noChangeShapeType="1"/>
                </p:cNvSpPr>
                <p:nvPr>
                  <p:custDataLst>
                    <p:tags r:id="rId214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09" name="Line 462"/>
                <p:cNvSpPr>
                  <a:spLocks noChangeShapeType="1"/>
                </p:cNvSpPr>
                <p:nvPr>
                  <p:custDataLst>
                    <p:tags r:id="rId215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10" name="Line 463"/>
                <p:cNvSpPr>
                  <a:spLocks noChangeShapeType="1"/>
                </p:cNvSpPr>
                <p:nvPr>
                  <p:custDataLst>
                    <p:tags r:id="rId216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11" name="Line 464"/>
                <p:cNvSpPr>
                  <a:spLocks noChangeShapeType="1"/>
                </p:cNvSpPr>
                <p:nvPr>
                  <p:custDataLst>
                    <p:tags r:id="rId217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12" name="Line 465"/>
                <p:cNvSpPr>
                  <a:spLocks noChangeShapeType="1"/>
                </p:cNvSpPr>
                <p:nvPr>
                  <p:custDataLst>
                    <p:tags r:id="rId218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413" name="Group 466"/>
            <p:cNvGrpSpPr>
              <a:grpSpLocks/>
            </p:cNvGrpSpPr>
            <p:nvPr>
              <p:custDataLst>
                <p:tags r:id="rId32"/>
              </p:custDataLst>
            </p:nvPr>
          </p:nvGrpSpPr>
          <p:grpSpPr bwMode="auto">
            <a:xfrm>
              <a:off x="7315200" y="3810000"/>
              <a:ext cx="304800" cy="304800"/>
              <a:chOff x="4272" y="2400"/>
              <a:chExt cx="192" cy="192"/>
            </a:xfrm>
          </p:grpSpPr>
          <p:sp>
            <p:nvSpPr>
              <p:cNvPr id="414" name="Rectangle 467"/>
              <p:cNvSpPr>
                <a:spLocks noChangeArrowheads="1"/>
              </p:cNvSpPr>
              <p:nvPr>
                <p:custDataLst>
                  <p:tags r:id="rId201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>
                    <a:solidFill>
                      <a:schemeClr val="tx1"/>
                    </a:solidFill>
                  </a:rPr>
                  <a:t> </a:t>
                </a:r>
              </a:p>
            </p:txBody>
          </p:sp>
          <p:grpSp>
            <p:nvGrpSpPr>
              <p:cNvPr id="415" name="Group 468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416" name="Line 469"/>
                <p:cNvSpPr>
                  <a:spLocks noChangeShapeType="1"/>
                </p:cNvSpPr>
                <p:nvPr>
                  <p:custDataLst>
                    <p:tags r:id="rId202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17" name="Line 470"/>
                <p:cNvSpPr>
                  <a:spLocks noChangeShapeType="1"/>
                </p:cNvSpPr>
                <p:nvPr>
                  <p:custDataLst>
                    <p:tags r:id="rId203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18" name="Line 471"/>
                <p:cNvSpPr>
                  <a:spLocks noChangeShapeType="1"/>
                </p:cNvSpPr>
                <p:nvPr>
                  <p:custDataLst>
                    <p:tags r:id="rId204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19" name="Line 472"/>
                <p:cNvSpPr>
                  <a:spLocks noChangeShapeType="1"/>
                </p:cNvSpPr>
                <p:nvPr>
                  <p:custDataLst>
                    <p:tags r:id="rId205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20" name="Line 473"/>
                <p:cNvSpPr>
                  <a:spLocks noChangeShapeType="1"/>
                </p:cNvSpPr>
                <p:nvPr>
                  <p:custDataLst>
                    <p:tags r:id="rId206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21" name="Line 474"/>
                <p:cNvSpPr>
                  <a:spLocks noChangeShapeType="1"/>
                </p:cNvSpPr>
                <p:nvPr>
                  <p:custDataLst>
                    <p:tags r:id="rId207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22" name="Line 475"/>
                <p:cNvSpPr>
                  <a:spLocks noChangeShapeType="1"/>
                </p:cNvSpPr>
                <p:nvPr>
                  <p:custDataLst>
                    <p:tags r:id="rId208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23" name="Line 476"/>
                <p:cNvSpPr>
                  <a:spLocks noChangeShapeType="1"/>
                </p:cNvSpPr>
                <p:nvPr>
                  <p:custDataLst>
                    <p:tags r:id="rId209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424" name="Group 477"/>
            <p:cNvGrpSpPr>
              <a:grpSpLocks/>
            </p:cNvGrpSpPr>
            <p:nvPr>
              <p:custDataLst>
                <p:tags r:id="rId33"/>
              </p:custDataLst>
            </p:nvPr>
          </p:nvGrpSpPr>
          <p:grpSpPr bwMode="auto">
            <a:xfrm>
              <a:off x="7696200" y="3810000"/>
              <a:ext cx="304800" cy="304800"/>
              <a:chOff x="4272" y="2400"/>
              <a:chExt cx="192" cy="192"/>
            </a:xfrm>
          </p:grpSpPr>
          <p:sp>
            <p:nvSpPr>
              <p:cNvPr id="425" name="Rectangle 478"/>
              <p:cNvSpPr>
                <a:spLocks noChangeArrowheads="1"/>
              </p:cNvSpPr>
              <p:nvPr>
                <p:custDataLst>
                  <p:tags r:id="rId192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>
                    <a:solidFill>
                      <a:schemeClr val="tx1"/>
                    </a:solidFill>
                  </a:rPr>
                  <a:t> </a:t>
                </a:r>
              </a:p>
            </p:txBody>
          </p:sp>
          <p:grpSp>
            <p:nvGrpSpPr>
              <p:cNvPr id="426" name="Group 479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427" name="Line 480"/>
                <p:cNvSpPr>
                  <a:spLocks noChangeShapeType="1"/>
                </p:cNvSpPr>
                <p:nvPr>
                  <p:custDataLst>
                    <p:tags r:id="rId193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28" name="Line 481"/>
                <p:cNvSpPr>
                  <a:spLocks noChangeShapeType="1"/>
                </p:cNvSpPr>
                <p:nvPr>
                  <p:custDataLst>
                    <p:tags r:id="rId194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29" name="Line 482"/>
                <p:cNvSpPr>
                  <a:spLocks noChangeShapeType="1"/>
                </p:cNvSpPr>
                <p:nvPr>
                  <p:custDataLst>
                    <p:tags r:id="rId195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30" name="Line 483"/>
                <p:cNvSpPr>
                  <a:spLocks noChangeShapeType="1"/>
                </p:cNvSpPr>
                <p:nvPr>
                  <p:custDataLst>
                    <p:tags r:id="rId196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31" name="Line 484"/>
                <p:cNvSpPr>
                  <a:spLocks noChangeShapeType="1"/>
                </p:cNvSpPr>
                <p:nvPr>
                  <p:custDataLst>
                    <p:tags r:id="rId197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32" name="Line 485"/>
                <p:cNvSpPr>
                  <a:spLocks noChangeShapeType="1"/>
                </p:cNvSpPr>
                <p:nvPr>
                  <p:custDataLst>
                    <p:tags r:id="rId198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33" name="Line 486"/>
                <p:cNvSpPr>
                  <a:spLocks noChangeShapeType="1"/>
                </p:cNvSpPr>
                <p:nvPr>
                  <p:custDataLst>
                    <p:tags r:id="rId199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34" name="Line 487"/>
                <p:cNvSpPr>
                  <a:spLocks noChangeShapeType="1"/>
                </p:cNvSpPr>
                <p:nvPr>
                  <p:custDataLst>
                    <p:tags r:id="rId200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cxnSp>
          <p:nvCxnSpPr>
            <p:cNvPr id="435" name="AutoShape 488"/>
            <p:cNvCxnSpPr>
              <a:cxnSpLocks noChangeShapeType="1"/>
              <a:stCxn id="449" idx="2"/>
            </p:cNvCxnSpPr>
            <p:nvPr>
              <p:custDataLst>
                <p:tags r:id="rId34"/>
              </p:custDataLst>
            </p:nvPr>
          </p:nvCxnSpPr>
          <p:spPr bwMode="auto">
            <a:xfrm flipH="1">
              <a:off x="2514600" y="3200400"/>
              <a:ext cx="1790700" cy="609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36" name="AutoShape 489"/>
            <p:cNvCxnSpPr>
              <a:cxnSpLocks noChangeShapeType="1"/>
              <a:stCxn id="447" idx="2"/>
            </p:cNvCxnSpPr>
            <p:nvPr>
              <p:custDataLst>
                <p:tags r:id="rId35"/>
              </p:custDataLst>
            </p:nvPr>
          </p:nvCxnSpPr>
          <p:spPr bwMode="auto">
            <a:xfrm flipH="1">
              <a:off x="4572000" y="3200400"/>
              <a:ext cx="114300" cy="609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37" name="AutoShape 490"/>
            <p:cNvCxnSpPr>
              <a:cxnSpLocks noChangeShapeType="1"/>
              <a:stCxn id="446" idx="2"/>
            </p:cNvCxnSpPr>
            <p:nvPr>
              <p:custDataLst>
                <p:tags r:id="rId36"/>
              </p:custDataLst>
            </p:nvPr>
          </p:nvCxnSpPr>
          <p:spPr bwMode="auto">
            <a:xfrm>
              <a:off x="5067300" y="3200400"/>
              <a:ext cx="2400300" cy="609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38" name="AutoShape 491"/>
            <p:cNvCxnSpPr>
              <a:cxnSpLocks noChangeShapeType="1"/>
              <a:stCxn id="461" idx="2"/>
            </p:cNvCxnSpPr>
            <p:nvPr>
              <p:custDataLst>
                <p:tags r:id="rId37"/>
              </p:custDataLst>
            </p:nvPr>
          </p:nvCxnSpPr>
          <p:spPr bwMode="auto">
            <a:xfrm flipH="1">
              <a:off x="1333500" y="4114800"/>
              <a:ext cx="609600" cy="609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39" name="AutoShape 492"/>
            <p:cNvCxnSpPr>
              <a:cxnSpLocks noChangeShapeType="1"/>
              <a:stCxn id="459" idx="2"/>
            </p:cNvCxnSpPr>
            <p:nvPr>
              <p:custDataLst>
                <p:tags r:id="rId38"/>
              </p:custDataLst>
            </p:nvPr>
          </p:nvCxnSpPr>
          <p:spPr bwMode="auto">
            <a:xfrm flipH="1">
              <a:off x="2209800" y="4114800"/>
              <a:ext cx="114300" cy="609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40" name="AutoShape 493"/>
            <p:cNvCxnSpPr>
              <a:cxnSpLocks noChangeShapeType="1"/>
              <a:stCxn id="460" idx="2"/>
            </p:cNvCxnSpPr>
            <p:nvPr>
              <p:custDataLst>
                <p:tags r:id="rId39"/>
              </p:custDataLst>
            </p:nvPr>
          </p:nvCxnSpPr>
          <p:spPr bwMode="auto">
            <a:xfrm flipH="1">
              <a:off x="3657600" y="4114800"/>
              <a:ext cx="342900" cy="609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41" name="AutoShape 494"/>
            <p:cNvCxnSpPr>
              <a:cxnSpLocks noChangeShapeType="1"/>
              <a:stCxn id="457" idx="2"/>
            </p:cNvCxnSpPr>
            <p:nvPr>
              <p:custDataLst>
                <p:tags r:id="rId40"/>
              </p:custDataLst>
            </p:nvPr>
          </p:nvCxnSpPr>
          <p:spPr bwMode="auto">
            <a:xfrm flipH="1">
              <a:off x="4267200" y="4114800"/>
              <a:ext cx="114300" cy="609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42" name="AutoShape 495"/>
            <p:cNvCxnSpPr>
              <a:cxnSpLocks noChangeShapeType="1"/>
              <a:stCxn id="456" idx="2"/>
            </p:cNvCxnSpPr>
            <p:nvPr>
              <p:custDataLst>
                <p:tags r:id="rId41"/>
              </p:custDataLst>
            </p:nvPr>
          </p:nvCxnSpPr>
          <p:spPr bwMode="auto">
            <a:xfrm>
              <a:off x="4762500" y="4114800"/>
              <a:ext cx="114300" cy="609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43" name="AutoShape 496"/>
            <p:cNvCxnSpPr>
              <a:cxnSpLocks noChangeShapeType="1"/>
              <a:stCxn id="455" idx="2"/>
            </p:cNvCxnSpPr>
            <p:nvPr>
              <p:custDataLst>
                <p:tags r:id="rId42"/>
              </p:custDataLst>
            </p:nvPr>
          </p:nvCxnSpPr>
          <p:spPr bwMode="auto">
            <a:xfrm>
              <a:off x="5143500" y="4114800"/>
              <a:ext cx="342900" cy="609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44" name="AutoShape 497"/>
            <p:cNvCxnSpPr>
              <a:cxnSpLocks noChangeShapeType="1"/>
              <a:stCxn id="453" idx="2"/>
            </p:cNvCxnSpPr>
            <p:nvPr>
              <p:custDataLst>
                <p:tags r:id="rId43"/>
              </p:custDataLst>
            </p:nvPr>
          </p:nvCxnSpPr>
          <p:spPr bwMode="auto">
            <a:xfrm flipH="1">
              <a:off x="6629400" y="4114800"/>
              <a:ext cx="266700" cy="609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445" name="AutoShape 498"/>
            <p:cNvCxnSpPr>
              <a:cxnSpLocks noChangeShapeType="1"/>
              <a:stCxn id="452" idx="2"/>
            </p:cNvCxnSpPr>
            <p:nvPr>
              <p:custDataLst>
                <p:tags r:id="rId44"/>
              </p:custDataLst>
            </p:nvPr>
          </p:nvCxnSpPr>
          <p:spPr bwMode="auto">
            <a:xfrm flipH="1">
              <a:off x="7239000" y="4114800"/>
              <a:ext cx="38100" cy="609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446" name="Rectangle 504"/>
            <p:cNvSpPr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5029200" y="2895600"/>
              <a:ext cx="76200" cy="3048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447" name="Rectangle 514"/>
            <p:cNvSpPr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4648200" y="2895600"/>
              <a:ext cx="76200" cy="3048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448" name="Rectangle 515"/>
            <p:cNvSpPr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5410200" y="2895600"/>
              <a:ext cx="76200" cy="3048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449" name="Rectangle 516"/>
            <p:cNvSpPr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4267200" y="2895600"/>
              <a:ext cx="76200" cy="3048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450" name="Rectangle 517"/>
            <p:cNvSpPr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8001000" y="3810000"/>
              <a:ext cx="76200" cy="3048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451" name="Rectangle 518"/>
            <p:cNvSpPr>
              <a:spLocks noChangeArrowheads="1"/>
            </p:cNvSpPr>
            <p:nvPr>
              <p:custDataLst>
                <p:tags r:id="rId50"/>
              </p:custDataLst>
            </p:nvPr>
          </p:nvSpPr>
          <p:spPr bwMode="auto">
            <a:xfrm>
              <a:off x="7620000" y="3810000"/>
              <a:ext cx="76200" cy="3048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452" name="Rectangle 519"/>
            <p:cNvSpPr>
              <a:spLocks noChangeArrowheads="1"/>
            </p:cNvSpPr>
            <p:nvPr>
              <p:custDataLst>
                <p:tags r:id="rId51"/>
              </p:custDataLst>
            </p:nvPr>
          </p:nvSpPr>
          <p:spPr bwMode="auto">
            <a:xfrm>
              <a:off x="7239000" y="3810000"/>
              <a:ext cx="76200" cy="3048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453" name="Rectangle 520"/>
            <p:cNvSpPr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6858000" y="3810000"/>
              <a:ext cx="76200" cy="3048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454" name="Rectangle 521"/>
            <p:cNvSpPr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3048000" y="3810000"/>
              <a:ext cx="76200" cy="3048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455" name="Rectangle 522"/>
            <p:cNvSpPr>
              <a:spLocks noChangeArrowheads="1"/>
            </p:cNvSpPr>
            <p:nvPr>
              <p:custDataLst>
                <p:tags r:id="rId54"/>
              </p:custDataLst>
            </p:nvPr>
          </p:nvSpPr>
          <p:spPr bwMode="auto">
            <a:xfrm>
              <a:off x="5105400" y="3810000"/>
              <a:ext cx="76200" cy="3048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456" name="Rectangle 523"/>
            <p:cNvSpPr>
              <a:spLocks noChangeArrowheads="1"/>
            </p:cNvSpPr>
            <p:nvPr>
              <p:custDataLst>
                <p:tags r:id="rId55"/>
              </p:custDataLst>
            </p:nvPr>
          </p:nvSpPr>
          <p:spPr bwMode="auto">
            <a:xfrm>
              <a:off x="4724400" y="3810000"/>
              <a:ext cx="76200" cy="3048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457" name="Rectangle 524"/>
            <p:cNvSpPr>
              <a:spLocks noChangeArrowheads="1"/>
            </p:cNvSpPr>
            <p:nvPr>
              <p:custDataLst>
                <p:tags r:id="rId56"/>
              </p:custDataLst>
            </p:nvPr>
          </p:nvSpPr>
          <p:spPr bwMode="auto">
            <a:xfrm>
              <a:off x="4343400" y="3810000"/>
              <a:ext cx="76200" cy="3048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458" name="Rectangle 525"/>
            <p:cNvSpPr>
              <a:spLocks noChangeArrowheads="1"/>
            </p:cNvSpPr>
            <p:nvPr>
              <p:custDataLst>
                <p:tags r:id="rId57"/>
              </p:custDataLst>
            </p:nvPr>
          </p:nvSpPr>
          <p:spPr bwMode="auto">
            <a:xfrm>
              <a:off x="2667000" y="3810000"/>
              <a:ext cx="76200" cy="3048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459" name="Rectangle 526"/>
            <p:cNvSpPr>
              <a:spLocks noChangeArrowheads="1"/>
            </p:cNvSpPr>
            <p:nvPr>
              <p:custDataLst>
                <p:tags r:id="rId58"/>
              </p:custDataLst>
            </p:nvPr>
          </p:nvSpPr>
          <p:spPr bwMode="auto">
            <a:xfrm>
              <a:off x="2286000" y="3810000"/>
              <a:ext cx="76200" cy="3048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460" name="Rectangle 527"/>
            <p:cNvSpPr>
              <a:spLocks noChangeArrowheads="1"/>
            </p:cNvSpPr>
            <p:nvPr>
              <p:custDataLst>
                <p:tags r:id="rId59"/>
              </p:custDataLst>
            </p:nvPr>
          </p:nvSpPr>
          <p:spPr bwMode="auto">
            <a:xfrm>
              <a:off x="3962400" y="3810000"/>
              <a:ext cx="76200" cy="3048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461" name="Rectangle 528"/>
            <p:cNvSpPr>
              <a:spLocks noChangeArrowheads="1"/>
            </p:cNvSpPr>
            <p:nvPr>
              <p:custDataLst>
                <p:tags r:id="rId60"/>
              </p:custDataLst>
            </p:nvPr>
          </p:nvSpPr>
          <p:spPr bwMode="auto">
            <a:xfrm>
              <a:off x="1905000" y="3810000"/>
              <a:ext cx="76200" cy="3048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2000">
                  <a:solidFill>
                    <a:schemeClr val="tx1"/>
                  </a:solidFill>
                </a:rPr>
                <a:t> </a:t>
              </a:r>
            </a:p>
          </p:txBody>
        </p:sp>
        <p:grpSp>
          <p:nvGrpSpPr>
            <p:cNvPr id="462" name="Group 564"/>
            <p:cNvGrpSpPr>
              <a:grpSpLocks/>
            </p:cNvGrpSpPr>
            <p:nvPr>
              <p:custDataLst>
                <p:tags r:id="rId61"/>
              </p:custDataLst>
            </p:nvPr>
          </p:nvGrpSpPr>
          <p:grpSpPr bwMode="auto">
            <a:xfrm>
              <a:off x="3505200" y="5943600"/>
              <a:ext cx="457200" cy="304800"/>
              <a:chOff x="4272" y="2400"/>
              <a:chExt cx="192" cy="192"/>
            </a:xfrm>
          </p:grpSpPr>
          <p:sp>
            <p:nvSpPr>
              <p:cNvPr id="463" name="Rectangle 565"/>
              <p:cNvSpPr>
                <a:spLocks noChangeArrowheads="1"/>
              </p:cNvSpPr>
              <p:nvPr>
                <p:custDataLst>
                  <p:tags r:id="rId183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12700">
                <a:solidFill>
                  <a:srgbClr val="33993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 b="1" dirty="0" smtClean="0">
                    <a:solidFill>
                      <a:srgbClr val="339933"/>
                    </a:solidFill>
                  </a:rPr>
                  <a:t>19 </a:t>
                </a:r>
                <a:endParaRPr lang="en-US" sz="2000" b="1" dirty="0">
                  <a:solidFill>
                    <a:srgbClr val="339933"/>
                  </a:solidFill>
                </a:endParaRPr>
              </a:p>
            </p:txBody>
          </p:sp>
          <p:grpSp>
            <p:nvGrpSpPr>
              <p:cNvPr id="464" name="Group 566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465" name="Line 567"/>
                <p:cNvSpPr>
                  <a:spLocks noChangeShapeType="1"/>
                </p:cNvSpPr>
                <p:nvPr>
                  <p:custDataLst>
                    <p:tags r:id="rId184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66" name="Line 568"/>
                <p:cNvSpPr>
                  <a:spLocks noChangeShapeType="1"/>
                </p:cNvSpPr>
                <p:nvPr>
                  <p:custDataLst>
                    <p:tags r:id="rId185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67" name="Line 569"/>
                <p:cNvSpPr>
                  <a:spLocks noChangeShapeType="1"/>
                </p:cNvSpPr>
                <p:nvPr>
                  <p:custDataLst>
                    <p:tags r:id="rId186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68" name="Line 570"/>
                <p:cNvSpPr>
                  <a:spLocks noChangeShapeType="1"/>
                </p:cNvSpPr>
                <p:nvPr>
                  <p:custDataLst>
                    <p:tags r:id="rId187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69" name="Line 571"/>
                <p:cNvSpPr>
                  <a:spLocks noChangeShapeType="1"/>
                </p:cNvSpPr>
                <p:nvPr>
                  <p:custDataLst>
                    <p:tags r:id="rId188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70" name="Line 572"/>
                <p:cNvSpPr>
                  <a:spLocks noChangeShapeType="1"/>
                </p:cNvSpPr>
                <p:nvPr>
                  <p:custDataLst>
                    <p:tags r:id="rId189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71" name="Line 573"/>
                <p:cNvSpPr>
                  <a:spLocks noChangeShapeType="1"/>
                </p:cNvSpPr>
                <p:nvPr>
                  <p:custDataLst>
                    <p:tags r:id="rId190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72" name="Line 574"/>
                <p:cNvSpPr>
                  <a:spLocks noChangeShapeType="1"/>
                </p:cNvSpPr>
                <p:nvPr>
                  <p:custDataLst>
                    <p:tags r:id="rId191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473" name="Group 575"/>
            <p:cNvGrpSpPr>
              <a:grpSpLocks/>
            </p:cNvGrpSpPr>
            <p:nvPr>
              <p:custDataLst>
                <p:tags r:id="rId62"/>
              </p:custDataLst>
            </p:nvPr>
          </p:nvGrpSpPr>
          <p:grpSpPr bwMode="auto">
            <a:xfrm>
              <a:off x="4114800" y="5943600"/>
              <a:ext cx="457200" cy="304800"/>
              <a:chOff x="4272" y="2400"/>
              <a:chExt cx="192" cy="192"/>
            </a:xfrm>
          </p:grpSpPr>
          <p:sp>
            <p:nvSpPr>
              <p:cNvPr id="474" name="Rectangle 576"/>
              <p:cNvSpPr>
                <a:spLocks noChangeArrowheads="1"/>
              </p:cNvSpPr>
              <p:nvPr>
                <p:custDataLst>
                  <p:tags r:id="rId174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12700">
                <a:solidFill>
                  <a:srgbClr val="33993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 b="1">
                    <a:solidFill>
                      <a:srgbClr val="339933"/>
                    </a:solidFill>
                  </a:rPr>
                  <a:t> </a:t>
                </a:r>
              </a:p>
            </p:txBody>
          </p:sp>
          <p:grpSp>
            <p:nvGrpSpPr>
              <p:cNvPr id="475" name="Group 577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476" name="Line 578"/>
                <p:cNvSpPr>
                  <a:spLocks noChangeShapeType="1"/>
                </p:cNvSpPr>
                <p:nvPr>
                  <p:custDataLst>
                    <p:tags r:id="rId175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77" name="Line 579"/>
                <p:cNvSpPr>
                  <a:spLocks noChangeShapeType="1"/>
                </p:cNvSpPr>
                <p:nvPr>
                  <p:custDataLst>
                    <p:tags r:id="rId176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78" name="Line 580"/>
                <p:cNvSpPr>
                  <a:spLocks noChangeShapeType="1"/>
                </p:cNvSpPr>
                <p:nvPr>
                  <p:custDataLst>
                    <p:tags r:id="rId177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79" name="Line 581"/>
                <p:cNvSpPr>
                  <a:spLocks noChangeShapeType="1"/>
                </p:cNvSpPr>
                <p:nvPr>
                  <p:custDataLst>
                    <p:tags r:id="rId178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80" name="Line 582"/>
                <p:cNvSpPr>
                  <a:spLocks noChangeShapeType="1"/>
                </p:cNvSpPr>
                <p:nvPr>
                  <p:custDataLst>
                    <p:tags r:id="rId179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81" name="Line 583"/>
                <p:cNvSpPr>
                  <a:spLocks noChangeShapeType="1"/>
                </p:cNvSpPr>
                <p:nvPr>
                  <p:custDataLst>
                    <p:tags r:id="rId180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82" name="Line 584"/>
                <p:cNvSpPr>
                  <a:spLocks noChangeShapeType="1"/>
                </p:cNvSpPr>
                <p:nvPr>
                  <p:custDataLst>
                    <p:tags r:id="rId181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83" name="Line 585"/>
                <p:cNvSpPr>
                  <a:spLocks noChangeShapeType="1"/>
                </p:cNvSpPr>
                <p:nvPr>
                  <p:custDataLst>
                    <p:tags r:id="rId182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484" name="Group 586"/>
            <p:cNvGrpSpPr>
              <a:grpSpLocks/>
            </p:cNvGrpSpPr>
            <p:nvPr>
              <p:custDataLst>
                <p:tags r:id="rId63"/>
              </p:custDataLst>
            </p:nvPr>
          </p:nvGrpSpPr>
          <p:grpSpPr bwMode="auto">
            <a:xfrm>
              <a:off x="4724400" y="5943600"/>
              <a:ext cx="457200" cy="304800"/>
              <a:chOff x="4272" y="2400"/>
              <a:chExt cx="192" cy="192"/>
            </a:xfrm>
          </p:grpSpPr>
          <p:sp>
            <p:nvSpPr>
              <p:cNvPr id="485" name="Rectangle 587"/>
              <p:cNvSpPr>
                <a:spLocks noChangeArrowheads="1"/>
              </p:cNvSpPr>
              <p:nvPr>
                <p:custDataLst>
                  <p:tags r:id="rId165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12700">
                <a:solidFill>
                  <a:srgbClr val="33993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 b="1">
                    <a:solidFill>
                      <a:srgbClr val="339933"/>
                    </a:solidFill>
                  </a:rPr>
                  <a:t> </a:t>
                </a:r>
              </a:p>
            </p:txBody>
          </p:sp>
          <p:grpSp>
            <p:nvGrpSpPr>
              <p:cNvPr id="486" name="Group 588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487" name="Line 589"/>
                <p:cNvSpPr>
                  <a:spLocks noChangeShapeType="1"/>
                </p:cNvSpPr>
                <p:nvPr>
                  <p:custDataLst>
                    <p:tags r:id="rId166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88" name="Line 590"/>
                <p:cNvSpPr>
                  <a:spLocks noChangeShapeType="1"/>
                </p:cNvSpPr>
                <p:nvPr>
                  <p:custDataLst>
                    <p:tags r:id="rId167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89" name="Line 591"/>
                <p:cNvSpPr>
                  <a:spLocks noChangeShapeType="1"/>
                </p:cNvSpPr>
                <p:nvPr>
                  <p:custDataLst>
                    <p:tags r:id="rId168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90" name="Line 592"/>
                <p:cNvSpPr>
                  <a:spLocks noChangeShapeType="1"/>
                </p:cNvSpPr>
                <p:nvPr>
                  <p:custDataLst>
                    <p:tags r:id="rId169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91" name="Line 593"/>
                <p:cNvSpPr>
                  <a:spLocks noChangeShapeType="1"/>
                </p:cNvSpPr>
                <p:nvPr>
                  <p:custDataLst>
                    <p:tags r:id="rId170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92" name="Line 594"/>
                <p:cNvSpPr>
                  <a:spLocks noChangeShapeType="1"/>
                </p:cNvSpPr>
                <p:nvPr>
                  <p:custDataLst>
                    <p:tags r:id="rId171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93" name="Line 595"/>
                <p:cNvSpPr>
                  <a:spLocks noChangeShapeType="1"/>
                </p:cNvSpPr>
                <p:nvPr>
                  <p:custDataLst>
                    <p:tags r:id="rId172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94" name="Line 596"/>
                <p:cNvSpPr>
                  <a:spLocks noChangeShapeType="1"/>
                </p:cNvSpPr>
                <p:nvPr>
                  <p:custDataLst>
                    <p:tags r:id="rId173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495" name="Group 597"/>
            <p:cNvGrpSpPr>
              <a:grpSpLocks/>
            </p:cNvGrpSpPr>
            <p:nvPr>
              <p:custDataLst>
                <p:tags r:id="rId64"/>
              </p:custDataLst>
            </p:nvPr>
          </p:nvGrpSpPr>
          <p:grpSpPr bwMode="auto">
            <a:xfrm>
              <a:off x="5410200" y="5943600"/>
              <a:ext cx="457200" cy="304800"/>
              <a:chOff x="4272" y="2400"/>
              <a:chExt cx="192" cy="192"/>
            </a:xfrm>
          </p:grpSpPr>
          <p:sp>
            <p:nvSpPr>
              <p:cNvPr id="496" name="Rectangle 598"/>
              <p:cNvSpPr>
                <a:spLocks noChangeArrowheads="1"/>
              </p:cNvSpPr>
              <p:nvPr>
                <p:custDataLst>
                  <p:tags r:id="rId156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12700">
                <a:solidFill>
                  <a:srgbClr val="33993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 b="1">
                    <a:solidFill>
                      <a:srgbClr val="339933"/>
                    </a:solidFill>
                  </a:rPr>
                  <a:t> </a:t>
                </a:r>
              </a:p>
            </p:txBody>
          </p:sp>
          <p:grpSp>
            <p:nvGrpSpPr>
              <p:cNvPr id="497" name="Group 599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498" name="Line 600"/>
                <p:cNvSpPr>
                  <a:spLocks noChangeShapeType="1"/>
                </p:cNvSpPr>
                <p:nvPr>
                  <p:custDataLst>
                    <p:tags r:id="rId157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499" name="Line 601"/>
                <p:cNvSpPr>
                  <a:spLocks noChangeShapeType="1"/>
                </p:cNvSpPr>
                <p:nvPr>
                  <p:custDataLst>
                    <p:tags r:id="rId158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00" name="Line 602"/>
                <p:cNvSpPr>
                  <a:spLocks noChangeShapeType="1"/>
                </p:cNvSpPr>
                <p:nvPr>
                  <p:custDataLst>
                    <p:tags r:id="rId159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01" name="Line 603"/>
                <p:cNvSpPr>
                  <a:spLocks noChangeShapeType="1"/>
                </p:cNvSpPr>
                <p:nvPr>
                  <p:custDataLst>
                    <p:tags r:id="rId160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02" name="Line 604"/>
                <p:cNvSpPr>
                  <a:spLocks noChangeShapeType="1"/>
                </p:cNvSpPr>
                <p:nvPr>
                  <p:custDataLst>
                    <p:tags r:id="rId161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03" name="Line 605"/>
                <p:cNvSpPr>
                  <a:spLocks noChangeShapeType="1"/>
                </p:cNvSpPr>
                <p:nvPr>
                  <p:custDataLst>
                    <p:tags r:id="rId162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04" name="Line 606"/>
                <p:cNvSpPr>
                  <a:spLocks noChangeShapeType="1"/>
                </p:cNvSpPr>
                <p:nvPr>
                  <p:custDataLst>
                    <p:tags r:id="rId163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05" name="Line 607"/>
                <p:cNvSpPr>
                  <a:spLocks noChangeShapeType="1"/>
                </p:cNvSpPr>
                <p:nvPr>
                  <p:custDataLst>
                    <p:tags r:id="rId164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506" name="Group 608"/>
            <p:cNvGrpSpPr>
              <a:grpSpLocks/>
            </p:cNvGrpSpPr>
            <p:nvPr>
              <p:custDataLst>
                <p:tags r:id="rId65"/>
              </p:custDataLst>
            </p:nvPr>
          </p:nvGrpSpPr>
          <p:grpSpPr bwMode="auto">
            <a:xfrm>
              <a:off x="6477000" y="5943600"/>
              <a:ext cx="457200" cy="304800"/>
              <a:chOff x="4272" y="2400"/>
              <a:chExt cx="192" cy="192"/>
            </a:xfrm>
          </p:grpSpPr>
          <p:sp>
            <p:nvSpPr>
              <p:cNvPr id="507" name="Rectangle 609"/>
              <p:cNvSpPr>
                <a:spLocks noChangeArrowheads="1"/>
              </p:cNvSpPr>
              <p:nvPr>
                <p:custDataLst>
                  <p:tags r:id="rId147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12700">
                <a:solidFill>
                  <a:srgbClr val="33993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 b="1">
                    <a:solidFill>
                      <a:srgbClr val="339933"/>
                    </a:solidFill>
                  </a:rPr>
                  <a:t> </a:t>
                </a:r>
              </a:p>
            </p:txBody>
          </p:sp>
          <p:grpSp>
            <p:nvGrpSpPr>
              <p:cNvPr id="508" name="Group 610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509" name="Line 611"/>
                <p:cNvSpPr>
                  <a:spLocks noChangeShapeType="1"/>
                </p:cNvSpPr>
                <p:nvPr>
                  <p:custDataLst>
                    <p:tags r:id="rId148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10" name="Line 612"/>
                <p:cNvSpPr>
                  <a:spLocks noChangeShapeType="1"/>
                </p:cNvSpPr>
                <p:nvPr>
                  <p:custDataLst>
                    <p:tags r:id="rId149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11" name="Line 613"/>
                <p:cNvSpPr>
                  <a:spLocks noChangeShapeType="1"/>
                </p:cNvSpPr>
                <p:nvPr>
                  <p:custDataLst>
                    <p:tags r:id="rId150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12" name="Line 614"/>
                <p:cNvSpPr>
                  <a:spLocks noChangeShapeType="1"/>
                </p:cNvSpPr>
                <p:nvPr>
                  <p:custDataLst>
                    <p:tags r:id="rId151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13" name="Line 615"/>
                <p:cNvSpPr>
                  <a:spLocks noChangeShapeType="1"/>
                </p:cNvSpPr>
                <p:nvPr>
                  <p:custDataLst>
                    <p:tags r:id="rId152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14" name="Line 616"/>
                <p:cNvSpPr>
                  <a:spLocks noChangeShapeType="1"/>
                </p:cNvSpPr>
                <p:nvPr>
                  <p:custDataLst>
                    <p:tags r:id="rId153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15" name="Line 617"/>
                <p:cNvSpPr>
                  <a:spLocks noChangeShapeType="1"/>
                </p:cNvSpPr>
                <p:nvPr>
                  <p:custDataLst>
                    <p:tags r:id="rId154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16" name="Line 618"/>
                <p:cNvSpPr>
                  <a:spLocks noChangeShapeType="1"/>
                </p:cNvSpPr>
                <p:nvPr>
                  <p:custDataLst>
                    <p:tags r:id="rId155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517" name="Group 619"/>
            <p:cNvGrpSpPr>
              <a:grpSpLocks/>
            </p:cNvGrpSpPr>
            <p:nvPr>
              <p:custDataLst>
                <p:tags r:id="rId66"/>
              </p:custDataLst>
            </p:nvPr>
          </p:nvGrpSpPr>
          <p:grpSpPr bwMode="auto">
            <a:xfrm>
              <a:off x="7086600" y="5943600"/>
              <a:ext cx="457200" cy="304800"/>
              <a:chOff x="4272" y="2400"/>
              <a:chExt cx="192" cy="192"/>
            </a:xfrm>
          </p:grpSpPr>
          <p:sp>
            <p:nvSpPr>
              <p:cNvPr id="518" name="Rectangle 620"/>
              <p:cNvSpPr>
                <a:spLocks noChangeArrowheads="1"/>
              </p:cNvSpPr>
              <p:nvPr>
                <p:custDataLst>
                  <p:tags r:id="rId138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12700">
                <a:solidFill>
                  <a:srgbClr val="33993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 b="1">
                    <a:solidFill>
                      <a:srgbClr val="339933"/>
                    </a:solidFill>
                  </a:rPr>
                  <a:t> </a:t>
                </a:r>
              </a:p>
            </p:txBody>
          </p:sp>
          <p:grpSp>
            <p:nvGrpSpPr>
              <p:cNvPr id="519" name="Group 621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520" name="Line 622"/>
                <p:cNvSpPr>
                  <a:spLocks noChangeShapeType="1"/>
                </p:cNvSpPr>
                <p:nvPr>
                  <p:custDataLst>
                    <p:tags r:id="rId139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21" name="Line 623"/>
                <p:cNvSpPr>
                  <a:spLocks noChangeShapeType="1"/>
                </p:cNvSpPr>
                <p:nvPr>
                  <p:custDataLst>
                    <p:tags r:id="rId140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22" name="Line 624"/>
                <p:cNvSpPr>
                  <a:spLocks noChangeShapeType="1"/>
                </p:cNvSpPr>
                <p:nvPr>
                  <p:custDataLst>
                    <p:tags r:id="rId141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23" name="Line 625"/>
                <p:cNvSpPr>
                  <a:spLocks noChangeShapeType="1"/>
                </p:cNvSpPr>
                <p:nvPr>
                  <p:custDataLst>
                    <p:tags r:id="rId142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24" name="Line 626"/>
                <p:cNvSpPr>
                  <a:spLocks noChangeShapeType="1"/>
                </p:cNvSpPr>
                <p:nvPr>
                  <p:custDataLst>
                    <p:tags r:id="rId143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25" name="Line 627"/>
                <p:cNvSpPr>
                  <a:spLocks noChangeShapeType="1"/>
                </p:cNvSpPr>
                <p:nvPr>
                  <p:custDataLst>
                    <p:tags r:id="rId144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26" name="Line 628"/>
                <p:cNvSpPr>
                  <a:spLocks noChangeShapeType="1"/>
                </p:cNvSpPr>
                <p:nvPr>
                  <p:custDataLst>
                    <p:tags r:id="rId145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27" name="Line 629"/>
                <p:cNvSpPr>
                  <a:spLocks noChangeShapeType="1"/>
                </p:cNvSpPr>
                <p:nvPr>
                  <p:custDataLst>
                    <p:tags r:id="rId146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528" name="Group 630"/>
            <p:cNvGrpSpPr>
              <a:grpSpLocks/>
            </p:cNvGrpSpPr>
            <p:nvPr>
              <p:custDataLst>
                <p:tags r:id="rId67"/>
              </p:custDataLst>
            </p:nvPr>
          </p:nvGrpSpPr>
          <p:grpSpPr bwMode="auto">
            <a:xfrm>
              <a:off x="2057400" y="5943600"/>
              <a:ext cx="457200" cy="304800"/>
              <a:chOff x="4272" y="2400"/>
              <a:chExt cx="192" cy="192"/>
            </a:xfrm>
          </p:grpSpPr>
          <p:sp>
            <p:nvSpPr>
              <p:cNvPr id="529" name="Rectangle 631"/>
              <p:cNvSpPr>
                <a:spLocks noChangeArrowheads="1"/>
              </p:cNvSpPr>
              <p:nvPr>
                <p:custDataLst>
                  <p:tags r:id="rId129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12700">
                <a:solidFill>
                  <a:srgbClr val="33993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 b="1">
                    <a:solidFill>
                      <a:srgbClr val="339933"/>
                    </a:solidFill>
                  </a:rPr>
                  <a:t> </a:t>
                </a:r>
              </a:p>
            </p:txBody>
          </p:sp>
          <p:grpSp>
            <p:nvGrpSpPr>
              <p:cNvPr id="530" name="Group 632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531" name="Line 633"/>
                <p:cNvSpPr>
                  <a:spLocks noChangeShapeType="1"/>
                </p:cNvSpPr>
                <p:nvPr>
                  <p:custDataLst>
                    <p:tags r:id="rId130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32" name="Line 634"/>
                <p:cNvSpPr>
                  <a:spLocks noChangeShapeType="1"/>
                </p:cNvSpPr>
                <p:nvPr>
                  <p:custDataLst>
                    <p:tags r:id="rId131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33" name="Line 635"/>
                <p:cNvSpPr>
                  <a:spLocks noChangeShapeType="1"/>
                </p:cNvSpPr>
                <p:nvPr>
                  <p:custDataLst>
                    <p:tags r:id="rId132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34" name="Line 636"/>
                <p:cNvSpPr>
                  <a:spLocks noChangeShapeType="1"/>
                </p:cNvSpPr>
                <p:nvPr>
                  <p:custDataLst>
                    <p:tags r:id="rId133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35" name="Line 637"/>
                <p:cNvSpPr>
                  <a:spLocks noChangeShapeType="1"/>
                </p:cNvSpPr>
                <p:nvPr>
                  <p:custDataLst>
                    <p:tags r:id="rId134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36" name="Line 638"/>
                <p:cNvSpPr>
                  <a:spLocks noChangeShapeType="1"/>
                </p:cNvSpPr>
                <p:nvPr>
                  <p:custDataLst>
                    <p:tags r:id="rId135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37" name="Line 639"/>
                <p:cNvSpPr>
                  <a:spLocks noChangeShapeType="1"/>
                </p:cNvSpPr>
                <p:nvPr>
                  <p:custDataLst>
                    <p:tags r:id="rId136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38" name="Line 640"/>
                <p:cNvSpPr>
                  <a:spLocks noChangeShapeType="1"/>
                </p:cNvSpPr>
                <p:nvPr>
                  <p:custDataLst>
                    <p:tags r:id="rId137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539" name="Group 641"/>
            <p:cNvGrpSpPr>
              <a:grpSpLocks/>
            </p:cNvGrpSpPr>
            <p:nvPr>
              <p:custDataLst>
                <p:tags r:id="rId68"/>
              </p:custDataLst>
            </p:nvPr>
          </p:nvGrpSpPr>
          <p:grpSpPr bwMode="auto">
            <a:xfrm>
              <a:off x="4114800" y="5334000"/>
              <a:ext cx="457200" cy="304800"/>
              <a:chOff x="4272" y="2400"/>
              <a:chExt cx="192" cy="192"/>
            </a:xfrm>
          </p:grpSpPr>
          <p:sp>
            <p:nvSpPr>
              <p:cNvPr id="540" name="Rectangle 642"/>
              <p:cNvSpPr>
                <a:spLocks noChangeArrowheads="1"/>
              </p:cNvSpPr>
              <p:nvPr>
                <p:custDataLst>
                  <p:tags r:id="rId120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12700">
                <a:solidFill>
                  <a:srgbClr val="33993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 b="1">
                    <a:solidFill>
                      <a:srgbClr val="339933"/>
                    </a:solidFill>
                  </a:rPr>
                  <a:t>24</a:t>
                </a:r>
              </a:p>
            </p:txBody>
          </p:sp>
          <p:grpSp>
            <p:nvGrpSpPr>
              <p:cNvPr id="541" name="Group 643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542" name="Line 644"/>
                <p:cNvSpPr>
                  <a:spLocks noChangeShapeType="1"/>
                </p:cNvSpPr>
                <p:nvPr>
                  <p:custDataLst>
                    <p:tags r:id="rId121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43" name="Line 645"/>
                <p:cNvSpPr>
                  <a:spLocks noChangeShapeType="1"/>
                </p:cNvSpPr>
                <p:nvPr>
                  <p:custDataLst>
                    <p:tags r:id="rId122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44" name="Line 646"/>
                <p:cNvSpPr>
                  <a:spLocks noChangeShapeType="1"/>
                </p:cNvSpPr>
                <p:nvPr>
                  <p:custDataLst>
                    <p:tags r:id="rId123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45" name="Line 647"/>
                <p:cNvSpPr>
                  <a:spLocks noChangeShapeType="1"/>
                </p:cNvSpPr>
                <p:nvPr>
                  <p:custDataLst>
                    <p:tags r:id="rId124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46" name="Line 648"/>
                <p:cNvSpPr>
                  <a:spLocks noChangeShapeType="1"/>
                </p:cNvSpPr>
                <p:nvPr>
                  <p:custDataLst>
                    <p:tags r:id="rId125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47" name="Line 649"/>
                <p:cNvSpPr>
                  <a:spLocks noChangeShapeType="1"/>
                </p:cNvSpPr>
                <p:nvPr>
                  <p:custDataLst>
                    <p:tags r:id="rId126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48" name="Line 650"/>
                <p:cNvSpPr>
                  <a:spLocks noChangeShapeType="1"/>
                </p:cNvSpPr>
                <p:nvPr>
                  <p:custDataLst>
                    <p:tags r:id="rId127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49" name="Line 651"/>
                <p:cNvSpPr>
                  <a:spLocks noChangeShapeType="1"/>
                </p:cNvSpPr>
                <p:nvPr>
                  <p:custDataLst>
                    <p:tags r:id="rId128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  <p:grpSp>
          <p:nvGrpSpPr>
            <p:cNvPr id="550" name="Group 551"/>
            <p:cNvGrpSpPr>
              <a:grpSpLocks/>
            </p:cNvGrpSpPr>
            <p:nvPr>
              <p:custDataLst>
                <p:tags r:id="rId69"/>
              </p:custDataLst>
            </p:nvPr>
          </p:nvGrpSpPr>
          <p:grpSpPr bwMode="auto">
            <a:xfrm>
              <a:off x="1143000" y="4724400"/>
              <a:ext cx="457200" cy="1219200"/>
              <a:chOff x="1200" y="3024"/>
              <a:chExt cx="192" cy="768"/>
            </a:xfrm>
          </p:grpSpPr>
          <p:grpSp>
            <p:nvGrpSpPr>
              <p:cNvPr id="551" name="Group 48"/>
              <p:cNvGrpSpPr>
                <a:grpSpLocks/>
              </p:cNvGrpSpPr>
              <p:nvPr>
                <p:custDataLst>
                  <p:tags r:id="rId80"/>
                </p:custDataLst>
              </p:nvPr>
            </p:nvGrpSpPr>
            <p:grpSpPr bwMode="auto">
              <a:xfrm>
                <a:off x="1200" y="3024"/>
                <a:ext cx="192" cy="192"/>
                <a:chOff x="4272" y="2400"/>
                <a:chExt cx="192" cy="192"/>
              </a:xfrm>
            </p:grpSpPr>
            <p:sp>
              <p:nvSpPr>
                <p:cNvPr id="585" name="Rectangle 49"/>
                <p:cNvSpPr>
                  <a:spLocks noChangeArrowheads="1"/>
                </p:cNvSpPr>
                <p:nvPr>
                  <p:custDataLst>
                    <p:tags r:id="rId111"/>
                  </p:custDataLst>
                </p:nvPr>
              </p:nvSpPr>
              <p:spPr bwMode="auto">
                <a:xfrm>
                  <a:off x="4272" y="2400"/>
                  <a:ext cx="192" cy="192"/>
                </a:xfrm>
                <a:prstGeom prst="rect">
                  <a:avLst/>
                </a:prstGeom>
                <a:noFill/>
                <a:ln w="12700">
                  <a:solidFill>
                    <a:srgbClr val="339933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sz="2000" b="1" dirty="0" smtClean="0">
                      <a:solidFill>
                        <a:srgbClr val="339933"/>
                      </a:solidFill>
                    </a:rPr>
                    <a:t>1</a:t>
                  </a:r>
                  <a:endParaRPr lang="en-US" sz="2000" b="1" dirty="0">
                    <a:solidFill>
                      <a:srgbClr val="339933"/>
                    </a:solidFill>
                  </a:endParaRPr>
                </a:p>
              </p:txBody>
            </p:sp>
            <p:grpSp>
              <p:nvGrpSpPr>
                <p:cNvPr id="586" name="Group 50"/>
                <p:cNvGrpSpPr>
                  <a:grpSpLocks/>
                </p:cNvGrpSpPr>
                <p:nvPr/>
              </p:nvGrpSpPr>
              <p:grpSpPr bwMode="auto">
                <a:xfrm>
                  <a:off x="4272" y="2400"/>
                  <a:ext cx="192" cy="192"/>
                  <a:chOff x="4414" y="2400"/>
                  <a:chExt cx="192" cy="192"/>
                </a:xfrm>
              </p:grpSpPr>
              <p:sp>
                <p:nvSpPr>
                  <p:cNvPr id="587" name="Line 51"/>
                  <p:cNvSpPr>
                    <a:spLocks noChangeShapeType="1"/>
                  </p:cNvSpPr>
                  <p:nvPr>
                    <p:custDataLst>
                      <p:tags r:id="rId112"/>
                    </p:custDataLst>
                  </p:nvPr>
                </p:nvSpPr>
                <p:spPr bwMode="auto">
                  <a:xfrm>
                    <a:off x="4414" y="2496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588" name="Line 52"/>
                  <p:cNvSpPr>
                    <a:spLocks noChangeShapeType="1"/>
                  </p:cNvSpPr>
                  <p:nvPr>
                    <p:custDataLst>
                      <p:tags r:id="rId113"/>
                    </p:custDataLst>
                  </p:nvPr>
                </p:nvSpPr>
                <p:spPr bwMode="auto">
                  <a:xfrm>
                    <a:off x="4414" y="2400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589" name="Line 53"/>
                  <p:cNvSpPr>
                    <a:spLocks noChangeShapeType="1"/>
                  </p:cNvSpPr>
                  <p:nvPr>
                    <p:custDataLst>
                      <p:tags r:id="rId114"/>
                    </p:custDataLst>
                  </p:nvPr>
                </p:nvSpPr>
                <p:spPr bwMode="auto">
                  <a:xfrm>
                    <a:off x="4606" y="2496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590" name="Line 54"/>
                  <p:cNvSpPr>
                    <a:spLocks noChangeShapeType="1"/>
                  </p:cNvSpPr>
                  <p:nvPr>
                    <p:custDataLst>
                      <p:tags r:id="rId115"/>
                    </p:custDataLst>
                  </p:nvPr>
                </p:nvSpPr>
                <p:spPr bwMode="auto">
                  <a:xfrm>
                    <a:off x="4606" y="2400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591" name="Line 55"/>
                  <p:cNvSpPr>
                    <a:spLocks noChangeShapeType="1"/>
                  </p:cNvSpPr>
                  <p:nvPr>
                    <p:custDataLst>
                      <p:tags r:id="rId116"/>
                    </p:custDataLst>
                  </p:nvPr>
                </p:nvSpPr>
                <p:spPr bwMode="auto">
                  <a:xfrm rot="-5400000">
                    <a:off x="4558" y="2544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592" name="Line 56"/>
                  <p:cNvSpPr>
                    <a:spLocks noChangeShapeType="1"/>
                  </p:cNvSpPr>
                  <p:nvPr>
                    <p:custDataLst>
                      <p:tags r:id="rId117"/>
                    </p:custDataLst>
                  </p:nvPr>
                </p:nvSpPr>
                <p:spPr bwMode="auto">
                  <a:xfrm rot="-5400000">
                    <a:off x="4462" y="2544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593" name="Line 57"/>
                  <p:cNvSpPr>
                    <a:spLocks noChangeShapeType="1"/>
                  </p:cNvSpPr>
                  <p:nvPr>
                    <p:custDataLst>
                      <p:tags r:id="rId118"/>
                    </p:custDataLst>
                  </p:nvPr>
                </p:nvSpPr>
                <p:spPr bwMode="auto">
                  <a:xfrm rot="-5400000">
                    <a:off x="4558" y="2352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594" name="Line 58"/>
                  <p:cNvSpPr>
                    <a:spLocks noChangeShapeType="1"/>
                  </p:cNvSpPr>
                  <p:nvPr>
                    <p:custDataLst>
                      <p:tags r:id="rId119"/>
                    </p:custDataLst>
                  </p:nvPr>
                </p:nvSpPr>
                <p:spPr bwMode="auto">
                  <a:xfrm rot="-5400000">
                    <a:off x="4462" y="2352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</p:grpSp>
          </p:grpSp>
          <p:grpSp>
            <p:nvGrpSpPr>
              <p:cNvPr id="552" name="Group 59"/>
              <p:cNvGrpSpPr>
                <a:grpSpLocks/>
              </p:cNvGrpSpPr>
              <p:nvPr>
                <p:custDataLst>
                  <p:tags r:id="rId81"/>
                </p:custDataLst>
              </p:nvPr>
            </p:nvGrpSpPr>
            <p:grpSpPr bwMode="auto">
              <a:xfrm>
                <a:off x="1200" y="3216"/>
                <a:ext cx="192" cy="192"/>
                <a:chOff x="4272" y="2400"/>
                <a:chExt cx="192" cy="192"/>
              </a:xfrm>
            </p:grpSpPr>
            <p:sp>
              <p:nvSpPr>
                <p:cNvPr id="575" name="Rectangle 60"/>
                <p:cNvSpPr>
                  <a:spLocks noChangeArrowheads="1"/>
                </p:cNvSpPr>
                <p:nvPr>
                  <p:custDataLst>
                    <p:tags r:id="rId102"/>
                  </p:custDataLst>
                </p:nvPr>
              </p:nvSpPr>
              <p:spPr bwMode="auto">
                <a:xfrm>
                  <a:off x="4272" y="2400"/>
                  <a:ext cx="192" cy="192"/>
                </a:xfrm>
                <a:prstGeom prst="rect">
                  <a:avLst/>
                </a:prstGeom>
                <a:noFill/>
                <a:ln w="12700">
                  <a:solidFill>
                    <a:srgbClr val="339933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sz="2000" b="1" dirty="0" smtClean="0">
                      <a:solidFill>
                        <a:srgbClr val="339933"/>
                      </a:solidFill>
                    </a:rPr>
                    <a:t>2</a:t>
                  </a:r>
                  <a:endParaRPr lang="en-US" sz="2000" b="1" dirty="0">
                    <a:solidFill>
                      <a:srgbClr val="339933"/>
                    </a:solidFill>
                  </a:endParaRPr>
                </a:p>
              </p:txBody>
            </p:sp>
            <p:grpSp>
              <p:nvGrpSpPr>
                <p:cNvPr id="576" name="Group 61"/>
                <p:cNvGrpSpPr>
                  <a:grpSpLocks/>
                </p:cNvGrpSpPr>
                <p:nvPr/>
              </p:nvGrpSpPr>
              <p:grpSpPr bwMode="auto">
                <a:xfrm>
                  <a:off x="4272" y="2400"/>
                  <a:ext cx="192" cy="192"/>
                  <a:chOff x="4414" y="2400"/>
                  <a:chExt cx="192" cy="192"/>
                </a:xfrm>
              </p:grpSpPr>
              <p:sp>
                <p:nvSpPr>
                  <p:cNvPr id="577" name="Line 62"/>
                  <p:cNvSpPr>
                    <a:spLocks noChangeShapeType="1"/>
                  </p:cNvSpPr>
                  <p:nvPr>
                    <p:custDataLst>
                      <p:tags r:id="rId103"/>
                    </p:custDataLst>
                  </p:nvPr>
                </p:nvSpPr>
                <p:spPr bwMode="auto">
                  <a:xfrm>
                    <a:off x="4414" y="2496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578" name="Line 63"/>
                  <p:cNvSpPr>
                    <a:spLocks noChangeShapeType="1"/>
                  </p:cNvSpPr>
                  <p:nvPr>
                    <p:custDataLst>
                      <p:tags r:id="rId104"/>
                    </p:custDataLst>
                  </p:nvPr>
                </p:nvSpPr>
                <p:spPr bwMode="auto">
                  <a:xfrm>
                    <a:off x="4414" y="2400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579" name="Line 64"/>
                  <p:cNvSpPr>
                    <a:spLocks noChangeShapeType="1"/>
                  </p:cNvSpPr>
                  <p:nvPr>
                    <p:custDataLst>
                      <p:tags r:id="rId105"/>
                    </p:custDataLst>
                  </p:nvPr>
                </p:nvSpPr>
                <p:spPr bwMode="auto">
                  <a:xfrm>
                    <a:off x="4606" y="2496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580" name="Line 65"/>
                  <p:cNvSpPr>
                    <a:spLocks noChangeShapeType="1"/>
                  </p:cNvSpPr>
                  <p:nvPr>
                    <p:custDataLst>
                      <p:tags r:id="rId106"/>
                    </p:custDataLst>
                  </p:nvPr>
                </p:nvSpPr>
                <p:spPr bwMode="auto">
                  <a:xfrm>
                    <a:off x="4606" y="2400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581" name="Line 66"/>
                  <p:cNvSpPr>
                    <a:spLocks noChangeShapeType="1"/>
                  </p:cNvSpPr>
                  <p:nvPr>
                    <p:custDataLst>
                      <p:tags r:id="rId107"/>
                    </p:custDataLst>
                  </p:nvPr>
                </p:nvSpPr>
                <p:spPr bwMode="auto">
                  <a:xfrm rot="-5400000">
                    <a:off x="4558" y="2544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582" name="Line 67"/>
                  <p:cNvSpPr>
                    <a:spLocks noChangeShapeType="1"/>
                  </p:cNvSpPr>
                  <p:nvPr>
                    <p:custDataLst>
                      <p:tags r:id="rId108"/>
                    </p:custDataLst>
                  </p:nvPr>
                </p:nvSpPr>
                <p:spPr bwMode="auto">
                  <a:xfrm rot="-5400000">
                    <a:off x="4462" y="2544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583" name="Line 68"/>
                  <p:cNvSpPr>
                    <a:spLocks noChangeShapeType="1"/>
                  </p:cNvSpPr>
                  <p:nvPr>
                    <p:custDataLst>
                      <p:tags r:id="rId109"/>
                    </p:custDataLst>
                  </p:nvPr>
                </p:nvSpPr>
                <p:spPr bwMode="auto">
                  <a:xfrm rot="-5400000">
                    <a:off x="4558" y="2352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584" name="Line 69"/>
                  <p:cNvSpPr>
                    <a:spLocks noChangeShapeType="1"/>
                  </p:cNvSpPr>
                  <p:nvPr>
                    <p:custDataLst>
                      <p:tags r:id="rId110"/>
                    </p:custDataLst>
                  </p:nvPr>
                </p:nvSpPr>
                <p:spPr bwMode="auto">
                  <a:xfrm rot="-5400000">
                    <a:off x="4462" y="2352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</p:grpSp>
          </p:grpSp>
          <p:grpSp>
            <p:nvGrpSpPr>
              <p:cNvPr id="553" name="Group 70"/>
              <p:cNvGrpSpPr>
                <a:grpSpLocks/>
              </p:cNvGrpSpPr>
              <p:nvPr>
                <p:custDataLst>
                  <p:tags r:id="rId82"/>
                </p:custDataLst>
              </p:nvPr>
            </p:nvGrpSpPr>
            <p:grpSpPr bwMode="auto">
              <a:xfrm>
                <a:off x="1200" y="3408"/>
                <a:ext cx="192" cy="192"/>
                <a:chOff x="4272" y="2400"/>
                <a:chExt cx="192" cy="192"/>
              </a:xfrm>
            </p:grpSpPr>
            <p:sp>
              <p:nvSpPr>
                <p:cNvPr id="565" name="Rectangle 71"/>
                <p:cNvSpPr>
                  <a:spLocks noChangeArrowheads="1"/>
                </p:cNvSpPr>
                <p:nvPr>
                  <p:custDataLst>
                    <p:tags r:id="rId93"/>
                  </p:custDataLst>
                </p:nvPr>
              </p:nvSpPr>
              <p:spPr bwMode="auto">
                <a:xfrm>
                  <a:off x="4272" y="2400"/>
                  <a:ext cx="192" cy="192"/>
                </a:xfrm>
                <a:prstGeom prst="rect">
                  <a:avLst/>
                </a:prstGeom>
                <a:noFill/>
                <a:ln w="12700">
                  <a:solidFill>
                    <a:srgbClr val="339933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r>
                    <a:rPr lang="en-US" sz="2000" b="1" dirty="0" smtClean="0">
                      <a:solidFill>
                        <a:srgbClr val="339933"/>
                      </a:solidFill>
                    </a:rPr>
                    <a:t>4</a:t>
                  </a:r>
                  <a:endParaRPr lang="en-US" sz="2000" b="1" dirty="0">
                    <a:solidFill>
                      <a:srgbClr val="339933"/>
                    </a:solidFill>
                  </a:endParaRPr>
                </a:p>
              </p:txBody>
            </p:sp>
            <p:grpSp>
              <p:nvGrpSpPr>
                <p:cNvPr id="566" name="Group 72"/>
                <p:cNvGrpSpPr>
                  <a:grpSpLocks/>
                </p:cNvGrpSpPr>
                <p:nvPr/>
              </p:nvGrpSpPr>
              <p:grpSpPr bwMode="auto">
                <a:xfrm>
                  <a:off x="4272" y="2400"/>
                  <a:ext cx="192" cy="192"/>
                  <a:chOff x="4414" y="2400"/>
                  <a:chExt cx="192" cy="192"/>
                </a:xfrm>
              </p:grpSpPr>
              <p:sp>
                <p:nvSpPr>
                  <p:cNvPr id="567" name="Line 73"/>
                  <p:cNvSpPr>
                    <a:spLocks noChangeShapeType="1"/>
                  </p:cNvSpPr>
                  <p:nvPr>
                    <p:custDataLst>
                      <p:tags r:id="rId94"/>
                    </p:custDataLst>
                  </p:nvPr>
                </p:nvSpPr>
                <p:spPr bwMode="auto">
                  <a:xfrm>
                    <a:off x="4414" y="2496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568" name="Line 74"/>
                  <p:cNvSpPr>
                    <a:spLocks noChangeShapeType="1"/>
                  </p:cNvSpPr>
                  <p:nvPr>
                    <p:custDataLst>
                      <p:tags r:id="rId95"/>
                    </p:custDataLst>
                  </p:nvPr>
                </p:nvSpPr>
                <p:spPr bwMode="auto">
                  <a:xfrm>
                    <a:off x="4414" y="2400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569" name="Line 75"/>
                  <p:cNvSpPr>
                    <a:spLocks noChangeShapeType="1"/>
                  </p:cNvSpPr>
                  <p:nvPr>
                    <p:custDataLst>
                      <p:tags r:id="rId96"/>
                    </p:custDataLst>
                  </p:nvPr>
                </p:nvSpPr>
                <p:spPr bwMode="auto">
                  <a:xfrm>
                    <a:off x="4606" y="2496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570" name="Line 76"/>
                  <p:cNvSpPr>
                    <a:spLocks noChangeShapeType="1"/>
                  </p:cNvSpPr>
                  <p:nvPr>
                    <p:custDataLst>
                      <p:tags r:id="rId97"/>
                    </p:custDataLst>
                  </p:nvPr>
                </p:nvSpPr>
                <p:spPr bwMode="auto">
                  <a:xfrm>
                    <a:off x="4606" y="2400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571" name="Line 77"/>
                  <p:cNvSpPr>
                    <a:spLocks noChangeShapeType="1"/>
                  </p:cNvSpPr>
                  <p:nvPr>
                    <p:custDataLst>
                      <p:tags r:id="rId98"/>
                    </p:custDataLst>
                  </p:nvPr>
                </p:nvSpPr>
                <p:spPr bwMode="auto">
                  <a:xfrm rot="-5400000">
                    <a:off x="4558" y="2544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572" name="Line 78"/>
                  <p:cNvSpPr>
                    <a:spLocks noChangeShapeType="1"/>
                  </p:cNvSpPr>
                  <p:nvPr>
                    <p:custDataLst>
                      <p:tags r:id="rId99"/>
                    </p:custDataLst>
                  </p:nvPr>
                </p:nvSpPr>
                <p:spPr bwMode="auto">
                  <a:xfrm rot="-5400000">
                    <a:off x="4462" y="2544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573" name="Line 79"/>
                  <p:cNvSpPr>
                    <a:spLocks noChangeShapeType="1"/>
                  </p:cNvSpPr>
                  <p:nvPr>
                    <p:custDataLst>
                      <p:tags r:id="rId100"/>
                    </p:custDataLst>
                  </p:nvPr>
                </p:nvSpPr>
                <p:spPr bwMode="auto">
                  <a:xfrm rot="-5400000">
                    <a:off x="4558" y="2352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574" name="Line 80"/>
                  <p:cNvSpPr>
                    <a:spLocks noChangeShapeType="1"/>
                  </p:cNvSpPr>
                  <p:nvPr>
                    <p:custDataLst>
                      <p:tags r:id="rId101"/>
                    </p:custDataLst>
                  </p:nvPr>
                </p:nvSpPr>
                <p:spPr bwMode="auto">
                  <a:xfrm rot="-5400000">
                    <a:off x="4462" y="2352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</p:grpSp>
          </p:grpSp>
          <p:grpSp>
            <p:nvGrpSpPr>
              <p:cNvPr id="554" name="Group 81"/>
              <p:cNvGrpSpPr>
                <a:grpSpLocks/>
              </p:cNvGrpSpPr>
              <p:nvPr>
                <p:custDataLst>
                  <p:tags r:id="rId83"/>
                </p:custDataLst>
              </p:nvPr>
            </p:nvGrpSpPr>
            <p:grpSpPr bwMode="auto">
              <a:xfrm>
                <a:off x="1200" y="3600"/>
                <a:ext cx="192" cy="192"/>
                <a:chOff x="4272" y="2400"/>
                <a:chExt cx="192" cy="192"/>
              </a:xfrm>
            </p:grpSpPr>
            <p:sp>
              <p:nvSpPr>
                <p:cNvPr id="555" name="Rectangle 82"/>
                <p:cNvSpPr>
                  <a:spLocks noChangeArrowheads="1"/>
                </p:cNvSpPr>
                <p:nvPr>
                  <p:custDataLst>
                    <p:tags r:id="rId84"/>
                  </p:custDataLst>
                </p:nvPr>
              </p:nvSpPr>
              <p:spPr bwMode="auto">
                <a:xfrm>
                  <a:off x="4272" y="2400"/>
                  <a:ext cx="192" cy="192"/>
                </a:xfrm>
                <a:prstGeom prst="rect">
                  <a:avLst/>
                </a:prstGeom>
                <a:noFill/>
                <a:ln w="12700">
                  <a:solidFill>
                    <a:srgbClr val="339933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 b="1" dirty="0">
                    <a:solidFill>
                      <a:srgbClr val="339933"/>
                    </a:solidFill>
                  </a:endParaRPr>
                </a:p>
              </p:txBody>
            </p:sp>
            <p:grpSp>
              <p:nvGrpSpPr>
                <p:cNvPr id="556" name="Group 83"/>
                <p:cNvGrpSpPr>
                  <a:grpSpLocks/>
                </p:cNvGrpSpPr>
                <p:nvPr/>
              </p:nvGrpSpPr>
              <p:grpSpPr bwMode="auto">
                <a:xfrm>
                  <a:off x="4272" y="2400"/>
                  <a:ext cx="192" cy="192"/>
                  <a:chOff x="4414" y="2400"/>
                  <a:chExt cx="192" cy="192"/>
                </a:xfrm>
              </p:grpSpPr>
              <p:sp>
                <p:nvSpPr>
                  <p:cNvPr id="557" name="Line 84"/>
                  <p:cNvSpPr>
                    <a:spLocks noChangeShapeType="1"/>
                  </p:cNvSpPr>
                  <p:nvPr>
                    <p:custDataLst>
                      <p:tags r:id="rId85"/>
                    </p:custDataLst>
                  </p:nvPr>
                </p:nvSpPr>
                <p:spPr bwMode="auto">
                  <a:xfrm>
                    <a:off x="4414" y="2496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558" name="Line 85"/>
                  <p:cNvSpPr>
                    <a:spLocks noChangeShapeType="1"/>
                  </p:cNvSpPr>
                  <p:nvPr>
                    <p:custDataLst>
                      <p:tags r:id="rId86"/>
                    </p:custDataLst>
                  </p:nvPr>
                </p:nvSpPr>
                <p:spPr bwMode="auto">
                  <a:xfrm>
                    <a:off x="4414" y="2400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559" name="Line 86"/>
                  <p:cNvSpPr>
                    <a:spLocks noChangeShapeType="1"/>
                  </p:cNvSpPr>
                  <p:nvPr>
                    <p:custDataLst>
                      <p:tags r:id="rId87"/>
                    </p:custDataLst>
                  </p:nvPr>
                </p:nvSpPr>
                <p:spPr bwMode="auto">
                  <a:xfrm>
                    <a:off x="4606" y="2496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560" name="Line 87"/>
                  <p:cNvSpPr>
                    <a:spLocks noChangeShapeType="1"/>
                  </p:cNvSpPr>
                  <p:nvPr>
                    <p:custDataLst>
                      <p:tags r:id="rId88"/>
                    </p:custDataLst>
                  </p:nvPr>
                </p:nvSpPr>
                <p:spPr bwMode="auto">
                  <a:xfrm>
                    <a:off x="4606" y="2400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561" name="Line 88"/>
                  <p:cNvSpPr>
                    <a:spLocks noChangeShapeType="1"/>
                  </p:cNvSpPr>
                  <p:nvPr>
                    <p:custDataLst>
                      <p:tags r:id="rId89"/>
                    </p:custDataLst>
                  </p:nvPr>
                </p:nvSpPr>
                <p:spPr bwMode="auto">
                  <a:xfrm rot="-5400000">
                    <a:off x="4558" y="2544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562" name="Line 89"/>
                  <p:cNvSpPr>
                    <a:spLocks noChangeShapeType="1"/>
                  </p:cNvSpPr>
                  <p:nvPr>
                    <p:custDataLst>
                      <p:tags r:id="rId90"/>
                    </p:custDataLst>
                  </p:nvPr>
                </p:nvSpPr>
                <p:spPr bwMode="auto">
                  <a:xfrm rot="-5400000">
                    <a:off x="4462" y="2544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563" name="Line 90"/>
                  <p:cNvSpPr>
                    <a:spLocks noChangeShapeType="1"/>
                  </p:cNvSpPr>
                  <p:nvPr>
                    <p:custDataLst>
                      <p:tags r:id="rId91"/>
                    </p:custDataLst>
                  </p:nvPr>
                </p:nvSpPr>
                <p:spPr bwMode="auto">
                  <a:xfrm rot="-5400000">
                    <a:off x="4558" y="2352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  <p:sp>
                <p:nvSpPr>
                  <p:cNvPr id="564" name="Line 91"/>
                  <p:cNvSpPr>
                    <a:spLocks noChangeShapeType="1"/>
                  </p:cNvSpPr>
                  <p:nvPr>
                    <p:custDataLst>
                      <p:tags r:id="rId92"/>
                    </p:custDataLst>
                  </p:nvPr>
                </p:nvSpPr>
                <p:spPr bwMode="auto">
                  <a:xfrm rot="-5400000">
                    <a:off x="4462" y="2352"/>
                    <a:ext cx="0" cy="96"/>
                  </a:xfrm>
                  <a:prstGeom prst="line">
                    <a:avLst/>
                  </a:prstGeom>
                  <a:noFill/>
                  <a:ln w="12700">
                    <a:solidFill>
                      <a:srgbClr val="339933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2000"/>
                  </a:p>
                </p:txBody>
              </p:sp>
            </p:grpSp>
          </p:grpSp>
        </p:grpSp>
        <p:grpSp>
          <p:nvGrpSpPr>
            <p:cNvPr id="595" name="Group 630"/>
            <p:cNvGrpSpPr>
              <a:grpSpLocks/>
            </p:cNvGrpSpPr>
            <p:nvPr>
              <p:custDataLst>
                <p:tags r:id="rId70"/>
              </p:custDataLst>
            </p:nvPr>
          </p:nvGrpSpPr>
          <p:grpSpPr bwMode="auto">
            <a:xfrm>
              <a:off x="1143000" y="5943600"/>
              <a:ext cx="457200" cy="304800"/>
              <a:chOff x="4272" y="2400"/>
              <a:chExt cx="192" cy="192"/>
            </a:xfrm>
          </p:grpSpPr>
          <p:sp>
            <p:nvSpPr>
              <p:cNvPr id="596" name="Rectangle 631"/>
              <p:cNvSpPr>
                <a:spLocks noChangeArrowheads="1"/>
              </p:cNvSpPr>
              <p:nvPr>
                <p:custDataLst>
                  <p:tags r:id="rId71"/>
                </p:custDataLst>
              </p:nvPr>
            </p:nvSpPr>
            <p:spPr bwMode="auto">
              <a:xfrm>
                <a:off x="4272" y="2400"/>
                <a:ext cx="192" cy="192"/>
              </a:xfrm>
              <a:prstGeom prst="rect">
                <a:avLst/>
              </a:prstGeom>
              <a:noFill/>
              <a:ln w="12700">
                <a:solidFill>
                  <a:srgbClr val="339933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2000" b="1">
                    <a:solidFill>
                      <a:srgbClr val="339933"/>
                    </a:solidFill>
                  </a:rPr>
                  <a:t> </a:t>
                </a:r>
              </a:p>
            </p:txBody>
          </p:sp>
          <p:grpSp>
            <p:nvGrpSpPr>
              <p:cNvPr id="597" name="Group 632"/>
              <p:cNvGrpSpPr>
                <a:grpSpLocks/>
              </p:cNvGrpSpPr>
              <p:nvPr/>
            </p:nvGrpSpPr>
            <p:grpSpPr bwMode="auto">
              <a:xfrm>
                <a:off x="4272" y="2400"/>
                <a:ext cx="192" cy="192"/>
                <a:chOff x="4414" y="2400"/>
                <a:chExt cx="192" cy="192"/>
              </a:xfrm>
            </p:grpSpPr>
            <p:sp>
              <p:nvSpPr>
                <p:cNvPr id="598" name="Line 633"/>
                <p:cNvSpPr>
                  <a:spLocks noChangeShapeType="1"/>
                </p:cNvSpPr>
                <p:nvPr>
                  <p:custDataLst>
                    <p:tags r:id="rId72"/>
                  </p:custDataLst>
                </p:nvPr>
              </p:nvSpPr>
              <p:spPr bwMode="auto">
                <a:xfrm>
                  <a:off x="4414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599" name="Line 634"/>
                <p:cNvSpPr>
                  <a:spLocks noChangeShapeType="1"/>
                </p:cNvSpPr>
                <p:nvPr>
                  <p:custDataLst>
                    <p:tags r:id="rId73"/>
                  </p:custDataLst>
                </p:nvPr>
              </p:nvSpPr>
              <p:spPr bwMode="auto">
                <a:xfrm>
                  <a:off x="4414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600" name="Line 635"/>
                <p:cNvSpPr>
                  <a:spLocks noChangeShapeType="1"/>
                </p:cNvSpPr>
                <p:nvPr>
                  <p:custDataLst>
                    <p:tags r:id="rId74"/>
                  </p:custDataLst>
                </p:nvPr>
              </p:nvSpPr>
              <p:spPr bwMode="auto">
                <a:xfrm>
                  <a:off x="4606" y="2496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601" name="Line 636"/>
                <p:cNvSpPr>
                  <a:spLocks noChangeShapeType="1"/>
                </p:cNvSpPr>
                <p:nvPr>
                  <p:custDataLst>
                    <p:tags r:id="rId75"/>
                  </p:custDataLst>
                </p:nvPr>
              </p:nvSpPr>
              <p:spPr bwMode="auto">
                <a:xfrm>
                  <a:off x="4606" y="2400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602" name="Line 637"/>
                <p:cNvSpPr>
                  <a:spLocks noChangeShapeType="1"/>
                </p:cNvSpPr>
                <p:nvPr>
                  <p:custDataLst>
                    <p:tags r:id="rId76"/>
                  </p:custDataLst>
                </p:nvPr>
              </p:nvSpPr>
              <p:spPr bwMode="auto">
                <a:xfrm rot="-5400000">
                  <a:off x="4558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603" name="Line 638"/>
                <p:cNvSpPr>
                  <a:spLocks noChangeShapeType="1"/>
                </p:cNvSpPr>
                <p:nvPr>
                  <p:custDataLst>
                    <p:tags r:id="rId77"/>
                  </p:custDataLst>
                </p:nvPr>
              </p:nvSpPr>
              <p:spPr bwMode="auto">
                <a:xfrm rot="-5400000">
                  <a:off x="4462" y="2544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604" name="Line 639"/>
                <p:cNvSpPr>
                  <a:spLocks noChangeShapeType="1"/>
                </p:cNvSpPr>
                <p:nvPr>
                  <p:custDataLst>
                    <p:tags r:id="rId78"/>
                  </p:custDataLst>
                </p:nvPr>
              </p:nvSpPr>
              <p:spPr bwMode="auto">
                <a:xfrm rot="-5400000">
                  <a:off x="4558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  <p:sp>
              <p:nvSpPr>
                <p:cNvPr id="605" name="Line 640"/>
                <p:cNvSpPr>
                  <a:spLocks noChangeShapeType="1"/>
                </p:cNvSpPr>
                <p:nvPr>
                  <p:custDataLst>
                    <p:tags r:id="rId79"/>
                  </p:custDataLst>
                </p:nvPr>
              </p:nvSpPr>
              <p:spPr bwMode="auto">
                <a:xfrm rot="-5400000">
                  <a:off x="4462" y="2352"/>
                  <a:ext cx="0" cy="96"/>
                </a:xfrm>
                <a:prstGeom prst="line">
                  <a:avLst/>
                </a:prstGeom>
                <a:noFill/>
                <a:ln w="12700">
                  <a:solidFill>
                    <a:srgbClr val="339933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2000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B-Tree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219200"/>
            <a:ext cx="4191000" cy="4953000"/>
          </a:xfrm>
        </p:spPr>
        <p:txBody>
          <a:bodyPr>
            <a:normAutofit fontScale="55000" lnSpcReduction="20000"/>
          </a:bodyPr>
          <a:lstStyle/>
          <a:p>
            <a:pPr marL="457200" indent="-457200">
              <a:buNone/>
            </a:pPr>
            <a:r>
              <a:rPr lang="en-US" dirty="0" smtClean="0"/>
              <a:t>Insertion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Traverse from the root to the proper leaf.  Insert the data in its leaf in sorted order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If the leaf now has </a:t>
            </a:r>
            <a:r>
              <a:rPr lang="en-US" i="1" dirty="0" smtClean="0"/>
              <a:t>L</a:t>
            </a:r>
            <a:r>
              <a:rPr lang="en-US" dirty="0" smtClean="0"/>
              <a:t>+1 items, </a:t>
            </a:r>
            <a:r>
              <a:rPr lang="en-US" i="1" dirty="0" smtClean="0"/>
              <a:t>overflow!</a:t>
            </a:r>
          </a:p>
          <a:p>
            <a:pPr marL="857250" lvl="1" indent="-457200"/>
            <a:r>
              <a:rPr lang="en-US" dirty="0" smtClean="0"/>
              <a:t>Split the leaf into two leaves:</a:t>
            </a:r>
          </a:p>
          <a:p>
            <a:pPr marL="1257300" lvl="2" indent="-457200"/>
            <a:r>
              <a:rPr lang="en-US" dirty="0" smtClean="0"/>
              <a:t>Original leaf with </a:t>
            </a:r>
            <a:r>
              <a:rPr lang="en-US" b="1" dirty="0" smtClean="0">
                <a:latin typeface="Courier New" pitchFamily="49" charset="0"/>
                <a:sym typeface="Symbol" pitchFamily="18" charset="2"/>
              </a:rPr>
              <a:t></a:t>
            </a:r>
            <a:r>
              <a:rPr lang="en-US" b="1" dirty="0" smtClean="0">
                <a:latin typeface="Courier New" pitchFamily="49" charset="0"/>
              </a:rPr>
              <a:t>(</a:t>
            </a:r>
            <a:r>
              <a:rPr lang="en-US" b="1" i="1" dirty="0" smtClean="0">
                <a:latin typeface="Courier New" pitchFamily="49" charset="0"/>
              </a:rPr>
              <a:t>L</a:t>
            </a:r>
            <a:r>
              <a:rPr lang="en-US" b="1" dirty="0" smtClean="0">
                <a:latin typeface="Courier New" pitchFamily="49" charset="0"/>
              </a:rPr>
              <a:t>+1)/2</a:t>
            </a:r>
            <a:r>
              <a:rPr lang="en-US" b="1" dirty="0" smtClean="0">
                <a:latin typeface="Courier New" pitchFamily="49" charset="0"/>
                <a:sym typeface="Symbol" pitchFamily="18" charset="2"/>
              </a:rPr>
              <a:t></a:t>
            </a:r>
            <a:r>
              <a:rPr lang="en-US" dirty="0" smtClean="0"/>
              <a:t> items</a:t>
            </a:r>
          </a:p>
          <a:p>
            <a:pPr marL="1257300" lvl="2" indent="-457200"/>
            <a:r>
              <a:rPr lang="en-US" dirty="0" smtClean="0"/>
              <a:t>New leaf with </a:t>
            </a:r>
            <a:r>
              <a:rPr lang="en-US" b="1" dirty="0" smtClean="0">
                <a:latin typeface="Courier New" pitchFamily="49" charset="0"/>
                <a:sym typeface="Symbol" pitchFamily="18" charset="2"/>
              </a:rPr>
              <a:t></a:t>
            </a:r>
            <a:r>
              <a:rPr lang="en-US" b="1" dirty="0" smtClean="0">
                <a:latin typeface="Courier New" pitchFamily="49" charset="0"/>
              </a:rPr>
              <a:t>(</a:t>
            </a:r>
            <a:r>
              <a:rPr lang="en-US" b="1" i="1" dirty="0" smtClean="0">
                <a:latin typeface="Courier New" pitchFamily="49" charset="0"/>
              </a:rPr>
              <a:t>L</a:t>
            </a:r>
            <a:r>
              <a:rPr lang="en-US" b="1" dirty="0" smtClean="0">
                <a:latin typeface="Courier New" pitchFamily="49" charset="0"/>
              </a:rPr>
              <a:t>+1)/2</a:t>
            </a:r>
            <a:r>
              <a:rPr lang="en-US" b="1" dirty="0" smtClean="0">
                <a:latin typeface="Courier New" pitchFamily="49" charset="0"/>
                <a:sym typeface="Symbol" pitchFamily="18" charset="2"/>
              </a:rPr>
              <a:t></a:t>
            </a:r>
            <a:r>
              <a:rPr lang="en-US" dirty="0" smtClean="0"/>
              <a:t> items</a:t>
            </a:r>
          </a:p>
          <a:p>
            <a:pPr marL="857250" lvl="1" indent="-457200"/>
            <a:r>
              <a:rPr lang="en-US" dirty="0" smtClean="0"/>
              <a:t>Attach the new child to the parent</a:t>
            </a:r>
          </a:p>
          <a:p>
            <a:pPr marL="1257300" lvl="2" indent="-457200"/>
            <a:r>
              <a:rPr lang="en-US" dirty="0" smtClean="0"/>
              <a:t>Adding new key to parent in sorted order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en-US" dirty="0" smtClean="0"/>
              <a:t>If an internal node has </a:t>
            </a:r>
            <a:r>
              <a:rPr lang="en-US" i="1" dirty="0" smtClean="0"/>
              <a:t>M</a:t>
            </a:r>
            <a:r>
              <a:rPr lang="en-US" dirty="0" smtClean="0"/>
              <a:t>+1 children, </a:t>
            </a:r>
            <a:r>
              <a:rPr lang="en-US" i="1" dirty="0" smtClean="0"/>
              <a:t>overflow!</a:t>
            </a:r>
            <a:endParaRPr lang="en-US" dirty="0" smtClean="0"/>
          </a:p>
          <a:p>
            <a:pPr marL="857250" lvl="1" indent="-457200"/>
            <a:r>
              <a:rPr lang="en-US" dirty="0" smtClean="0"/>
              <a:t>Split the node into two nodes</a:t>
            </a:r>
          </a:p>
          <a:p>
            <a:pPr marL="1257300" lvl="2" indent="-457200"/>
            <a:r>
              <a:rPr lang="en-US" dirty="0" smtClean="0"/>
              <a:t>Original node with </a:t>
            </a:r>
            <a:r>
              <a:rPr lang="en-US" b="1" dirty="0" smtClean="0">
                <a:latin typeface="Courier New" pitchFamily="49" charset="0"/>
                <a:sym typeface="Symbol" pitchFamily="18" charset="2"/>
              </a:rPr>
              <a:t></a:t>
            </a:r>
            <a:r>
              <a:rPr lang="en-US" b="1" dirty="0" smtClean="0">
                <a:latin typeface="Courier New" pitchFamily="49" charset="0"/>
              </a:rPr>
              <a:t>(</a:t>
            </a:r>
            <a:r>
              <a:rPr lang="en-US" b="1" i="1" dirty="0" smtClean="0">
                <a:latin typeface="Courier New" pitchFamily="49" charset="0"/>
              </a:rPr>
              <a:t>M</a:t>
            </a:r>
            <a:r>
              <a:rPr lang="en-US" b="1" dirty="0" smtClean="0">
                <a:latin typeface="Courier New" pitchFamily="49" charset="0"/>
              </a:rPr>
              <a:t>+1)/2</a:t>
            </a:r>
            <a:r>
              <a:rPr lang="en-US" b="1" dirty="0" smtClean="0">
                <a:latin typeface="Courier New" pitchFamily="49" charset="0"/>
                <a:sym typeface="Symbol" pitchFamily="18" charset="2"/>
              </a:rPr>
              <a:t></a:t>
            </a:r>
            <a:r>
              <a:rPr lang="en-US" dirty="0" smtClean="0"/>
              <a:t>  children</a:t>
            </a:r>
          </a:p>
          <a:p>
            <a:pPr marL="1257300" lvl="2" indent="-457200"/>
            <a:r>
              <a:rPr lang="en-US" dirty="0" smtClean="0"/>
              <a:t>New node with </a:t>
            </a:r>
            <a:r>
              <a:rPr lang="en-US" b="1" dirty="0" smtClean="0">
                <a:latin typeface="Courier New" pitchFamily="49" charset="0"/>
                <a:sym typeface="Symbol" pitchFamily="18" charset="2"/>
              </a:rPr>
              <a:t></a:t>
            </a:r>
            <a:r>
              <a:rPr lang="en-US" b="1" dirty="0" smtClean="0">
                <a:latin typeface="Courier New" pitchFamily="49" charset="0"/>
              </a:rPr>
              <a:t>(</a:t>
            </a:r>
            <a:r>
              <a:rPr lang="en-US" b="1" i="1" dirty="0" smtClean="0">
                <a:latin typeface="Courier New" pitchFamily="49" charset="0"/>
              </a:rPr>
              <a:t>M</a:t>
            </a:r>
            <a:r>
              <a:rPr lang="en-US" b="1" dirty="0" smtClean="0">
                <a:latin typeface="Courier New" pitchFamily="49" charset="0"/>
              </a:rPr>
              <a:t>+1)/2</a:t>
            </a:r>
            <a:r>
              <a:rPr lang="en-US" b="1" dirty="0" smtClean="0">
                <a:latin typeface="Courier New" pitchFamily="49" charset="0"/>
                <a:sym typeface="Symbol" pitchFamily="18" charset="2"/>
              </a:rPr>
              <a:t> children</a:t>
            </a:r>
            <a:endParaRPr lang="en-US" dirty="0" smtClean="0"/>
          </a:p>
          <a:p>
            <a:pPr marL="857250" lvl="1" indent="-457200"/>
            <a:r>
              <a:rPr lang="en-US" dirty="0" smtClean="0"/>
              <a:t>Attach the new child to the parent</a:t>
            </a:r>
          </a:p>
          <a:p>
            <a:pPr marL="1257300" lvl="2" indent="-457200"/>
            <a:r>
              <a:rPr lang="en-US" dirty="0" smtClean="0"/>
              <a:t>Adding new key to parent in sorted order</a:t>
            </a:r>
          </a:p>
          <a:p>
            <a:pPr marL="457200" indent="-457200">
              <a:buNone/>
            </a:pPr>
            <a:r>
              <a:rPr lang="en-US" dirty="0" smtClean="0"/>
              <a:t>Splitting at a node (step 3) could make the parent overflow too</a:t>
            </a:r>
          </a:p>
          <a:p>
            <a:pPr marL="857250" lvl="1" indent="-457200"/>
            <a:r>
              <a:rPr lang="en-US" dirty="0" smtClean="0"/>
              <a:t>So repeat step 3 up the tree until a node doesn’t overflow</a:t>
            </a:r>
          </a:p>
          <a:p>
            <a:pPr marL="857250" lvl="1" indent="-457200"/>
            <a:r>
              <a:rPr lang="en-US" dirty="0" smtClean="0"/>
              <a:t>If the root overflows, make a new root with two children</a:t>
            </a:r>
          </a:p>
          <a:p>
            <a:pPr marL="1257300" lvl="2" indent="-457200"/>
            <a:r>
              <a:rPr lang="en-US" dirty="0" smtClean="0"/>
              <a:t>This is the only case that increases the tree height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1295400"/>
            <a:ext cx="4191000" cy="4953000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lang="en-US" sz="2600" dirty="0" smtClean="0"/>
              <a:t>Deletion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Remove the data from its leaf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If the leaf now has </a:t>
            </a:r>
            <a:r>
              <a:rPr lang="en-US" b="1" dirty="0" smtClean="0">
                <a:latin typeface="Courier New" pitchFamily="49" charset="0"/>
                <a:sym typeface="Symbol" pitchFamily="18" charset="2"/>
              </a:rPr>
              <a:t></a:t>
            </a:r>
            <a:r>
              <a:rPr lang="en-US" b="1" i="1" dirty="0" smtClean="0">
                <a:latin typeface="Courier New" pitchFamily="49" charset="0"/>
              </a:rPr>
              <a:t>L</a:t>
            </a:r>
            <a:r>
              <a:rPr lang="en-US" b="1" dirty="0" smtClean="0">
                <a:latin typeface="Courier New" pitchFamily="49" charset="0"/>
              </a:rPr>
              <a:t>/2</a:t>
            </a:r>
            <a:r>
              <a:rPr lang="en-US" b="1" dirty="0" smtClean="0">
                <a:latin typeface="Courier New" pitchFamily="49" charset="0"/>
                <a:sym typeface="Symbol" pitchFamily="18" charset="2"/>
              </a:rPr>
              <a:t> - 1</a:t>
            </a:r>
            <a:r>
              <a:rPr lang="en-US" dirty="0" smtClean="0">
                <a:sym typeface="Symbol" pitchFamily="18" charset="2"/>
              </a:rPr>
              <a:t>,</a:t>
            </a:r>
            <a:r>
              <a:rPr lang="en-US" dirty="0" smtClean="0"/>
              <a:t> </a:t>
            </a:r>
            <a:r>
              <a:rPr lang="en-US" i="1" dirty="0" smtClean="0"/>
              <a:t>underflow!</a:t>
            </a:r>
          </a:p>
          <a:p>
            <a:pPr marL="857250" lvl="1" indent="-457200"/>
            <a:r>
              <a:rPr lang="en-US" dirty="0" smtClean="0"/>
              <a:t>If a neighbor has &gt;  </a:t>
            </a:r>
            <a:r>
              <a:rPr lang="en-US" b="1" dirty="0" smtClean="0">
                <a:latin typeface="Courier New" pitchFamily="49" charset="0"/>
                <a:sym typeface="Symbol" pitchFamily="18" charset="2"/>
              </a:rPr>
              <a:t></a:t>
            </a:r>
            <a:r>
              <a:rPr lang="en-US" b="1" i="1" dirty="0" smtClean="0">
                <a:latin typeface="Courier New" pitchFamily="49" charset="0"/>
              </a:rPr>
              <a:t>L</a:t>
            </a:r>
            <a:r>
              <a:rPr lang="en-US" b="1" dirty="0" smtClean="0">
                <a:latin typeface="Courier New" pitchFamily="49" charset="0"/>
              </a:rPr>
              <a:t>/2</a:t>
            </a:r>
            <a:r>
              <a:rPr lang="en-US" b="1" dirty="0" smtClean="0">
                <a:latin typeface="Courier New" pitchFamily="49" charset="0"/>
                <a:sym typeface="Symbol" pitchFamily="18" charset="2"/>
              </a:rPr>
              <a:t> </a:t>
            </a:r>
            <a:r>
              <a:rPr lang="en-US" dirty="0" smtClean="0">
                <a:sym typeface="Symbol" pitchFamily="18" charset="2"/>
              </a:rPr>
              <a:t>items,</a:t>
            </a:r>
            <a:r>
              <a:rPr lang="en-US" b="1" dirty="0" smtClean="0">
                <a:latin typeface="Courier New" pitchFamily="49" charset="0"/>
                <a:sym typeface="Symbol" pitchFamily="18" charset="2"/>
              </a:rPr>
              <a:t> </a:t>
            </a:r>
            <a:r>
              <a:rPr lang="en-US" i="1" dirty="0" smtClean="0"/>
              <a:t>adopt</a:t>
            </a:r>
            <a:r>
              <a:rPr lang="en-US" dirty="0" smtClean="0"/>
              <a:t> and update parent</a:t>
            </a:r>
          </a:p>
          <a:p>
            <a:pPr marL="857250" lvl="1" indent="-457200"/>
            <a:r>
              <a:rPr lang="en-US" dirty="0" smtClean="0"/>
              <a:t>Else </a:t>
            </a:r>
            <a:r>
              <a:rPr lang="en-US" i="1" dirty="0" smtClean="0"/>
              <a:t>merge</a:t>
            </a:r>
            <a:r>
              <a:rPr lang="en-US" dirty="0" smtClean="0"/>
              <a:t> node with neighbor</a:t>
            </a:r>
          </a:p>
          <a:p>
            <a:pPr marL="1257300" lvl="2" indent="-457200"/>
            <a:r>
              <a:rPr lang="en-US" dirty="0" smtClean="0"/>
              <a:t>Guaranteed to have a legal number of items</a:t>
            </a:r>
          </a:p>
          <a:p>
            <a:pPr marL="1257300" lvl="2" indent="-457200"/>
            <a:r>
              <a:rPr lang="en-US" dirty="0" smtClean="0"/>
              <a:t>Parent now has one less node</a:t>
            </a:r>
          </a:p>
          <a:p>
            <a:pPr marL="1257300" lvl="2" indent="-457200"/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If step (2) caused the parent to have </a:t>
            </a:r>
            <a:r>
              <a:rPr lang="en-US" b="1" dirty="0" smtClean="0">
                <a:latin typeface="Courier New" pitchFamily="49" charset="0"/>
                <a:sym typeface="Symbol" pitchFamily="18" charset="2"/>
              </a:rPr>
              <a:t></a:t>
            </a:r>
            <a:r>
              <a:rPr lang="en-US" b="1" i="1" dirty="0" smtClean="0">
                <a:latin typeface="Courier New" pitchFamily="49" charset="0"/>
              </a:rPr>
              <a:t>M</a:t>
            </a:r>
            <a:r>
              <a:rPr lang="en-US" b="1" dirty="0" smtClean="0">
                <a:latin typeface="Courier New" pitchFamily="49" charset="0"/>
              </a:rPr>
              <a:t>/2</a:t>
            </a:r>
            <a:r>
              <a:rPr lang="en-US" b="1" dirty="0" smtClean="0">
                <a:latin typeface="Courier New" pitchFamily="49" charset="0"/>
                <a:sym typeface="Symbol" pitchFamily="18" charset="2"/>
              </a:rPr>
              <a:t> - 1</a:t>
            </a:r>
            <a:r>
              <a:rPr lang="en-US" dirty="0" smtClean="0"/>
              <a:t> children, </a:t>
            </a:r>
            <a:r>
              <a:rPr lang="en-US" i="1" dirty="0" smtClean="0"/>
              <a:t>underflow!</a:t>
            </a:r>
          </a:p>
          <a:p>
            <a:pPr marL="457200" indent="-457200"/>
            <a:r>
              <a:rPr lang="en-US" i="1" dirty="0" smtClean="0"/>
              <a:t>	</a:t>
            </a:r>
            <a:r>
              <a:rPr lang="en-US" dirty="0" smtClean="0"/>
              <a:t>If an internal node has </a:t>
            </a:r>
            <a:r>
              <a:rPr lang="en-US" b="1" dirty="0" smtClean="0">
                <a:latin typeface="Courier New" pitchFamily="49" charset="0"/>
                <a:sym typeface="Symbol" pitchFamily="18" charset="2"/>
              </a:rPr>
              <a:t></a:t>
            </a:r>
            <a:r>
              <a:rPr lang="en-US" b="1" i="1" dirty="0" smtClean="0">
                <a:latin typeface="Courier New" pitchFamily="49" charset="0"/>
              </a:rPr>
              <a:t>M</a:t>
            </a:r>
            <a:r>
              <a:rPr lang="en-US" b="1" dirty="0" smtClean="0">
                <a:latin typeface="Courier New" pitchFamily="49" charset="0"/>
              </a:rPr>
              <a:t>/2</a:t>
            </a:r>
            <a:r>
              <a:rPr lang="en-US" b="1" dirty="0" smtClean="0">
                <a:latin typeface="Courier New" pitchFamily="49" charset="0"/>
                <a:sym typeface="Symbol" pitchFamily="18" charset="2"/>
              </a:rPr>
              <a:t> - 1</a:t>
            </a:r>
            <a:r>
              <a:rPr lang="en-US" dirty="0" smtClean="0"/>
              <a:t> children</a:t>
            </a:r>
          </a:p>
          <a:p>
            <a:pPr marL="857250" lvl="1" indent="-457200"/>
            <a:r>
              <a:rPr lang="en-US" dirty="0" smtClean="0"/>
              <a:t>If a neighbor has &gt;  </a:t>
            </a:r>
            <a:r>
              <a:rPr lang="en-US" b="1" dirty="0" smtClean="0">
                <a:latin typeface="Courier New" pitchFamily="49" charset="0"/>
                <a:sym typeface="Symbol" pitchFamily="18" charset="2"/>
              </a:rPr>
              <a:t></a:t>
            </a:r>
            <a:r>
              <a:rPr lang="en-US" b="1" i="1" dirty="0" smtClean="0">
                <a:latin typeface="Courier New" pitchFamily="49" charset="0"/>
              </a:rPr>
              <a:t>M</a:t>
            </a:r>
            <a:r>
              <a:rPr lang="en-US" b="1" dirty="0" smtClean="0">
                <a:latin typeface="Courier New" pitchFamily="49" charset="0"/>
              </a:rPr>
              <a:t>/2</a:t>
            </a:r>
            <a:r>
              <a:rPr lang="en-US" b="1" dirty="0" smtClean="0">
                <a:latin typeface="Courier New" pitchFamily="49" charset="0"/>
                <a:sym typeface="Symbol" pitchFamily="18" charset="2"/>
              </a:rPr>
              <a:t> </a:t>
            </a:r>
            <a:r>
              <a:rPr lang="en-US" dirty="0" smtClean="0">
                <a:sym typeface="Symbol" pitchFamily="18" charset="2"/>
              </a:rPr>
              <a:t>items,</a:t>
            </a:r>
            <a:r>
              <a:rPr lang="en-US" b="1" dirty="0" smtClean="0">
                <a:latin typeface="Courier New" pitchFamily="49" charset="0"/>
                <a:sym typeface="Symbol" pitchFamily="18" charset="2"/>
              </a:rPr>
              <a:t> </a:t>
            </a:r>
            <a:r>
              <a:rPr lang="en-US" i="1" dirty="0" smtClean="0"/>
              <a:t>adopt</a:t>
            </a:r>
            <a:r>
              <a:rPr lang="en-US" dirty="0" smtClean="0"/>
              <a:t> and update parent</a:t>
            </a:r>
          </a:p>
          <a:p>
            <a:pPr marL="857250" lvl="1" indent="-457200"/>
            <a:r>
              <a:rPr lang="en-US" dirty="0" smtClean="0"/>
              <a:t>Else </a:t>
            </a:r>
            <a:r>
              <a:rPr lang="en-US" i="1" dirty="0" smtClean="0"/>
              <a:t>merge</a:t>
            </a:r>
            <a:r>
              <a:rPr lang="en-US" dirty="0" smtClean="0"/>
              <a:t> node with neighbor</a:t>
            </a:r>
          </a:p>
          <a:p>
            <a:pPr marL="1257300" lvl="2" indent="-457200"/>
            <a:r>
              <a:rPr lang="en-US" dirty="0" smtClean="0"/>
              <a:t>Guaranteed to have a legal number of items</a:t>
            </a:r>
          </a:p>
          <a:p>
            <a:pPr marL="1257300" lvl="2" indent="-457200"/>
            <a:r>
              <a:rPr lang="en-US" dirty="0" smtClean="0"/>
              <a:t>Parent now has one less node, may need to continue up the tree</a:t>
            </a:r>
          </a:p>
          <a:p>
            <a:pPr marL="1257300" lvl="2" indent="-457200"/>
            <a:endParaRPr lang="en-US" dirty="0" smtClean="0"/>
          </a:p>
          <a:p>
            <a:pPr marL="457200" indent="-457200">
              <a:buNone/>
            </a:pPr>
            <a:r>
              <a:rPr lang="en-US" dirty="0" smtClean="0"/>
              <a:t>If we merge all the way up through the root, that’s fine unless the root went from 2 children to 1</a:t>
            </a:r>
          </a:p>
          <a:p>
            <a:pPr marL="857250" lvl="1" indent="-457200"/>
            <a:r>
              <a:rPr lang="en-US" dirty="0" smtClean="0"/>
              <a:t>In that case, delete the root and make child the root</a:t>
            </a:r>
          </a:p>
          <a:p>
            <a:pPr marL="857250" lvl="1" indent="-457200"/>
            <a:r>
              <a:rPr lang="en-US" dirty="0" smtClean="0"/>
              <a:t>This is the only case that decreases tree height</a:t>
            </a:r>
          </a:p>
          <a:p>
            <a:pPr marL="457200" indent="-457200">
              <a:buNone/>
            </a:pPr>
            <a:endParaRPr lang="en-US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14400" y="6248400"/>
            <a:ext cx="8229600" cy="609600"/>
          </a:xfrm>
          <a:prstGeom prst="rect">
            <a:avLst/>
          </a:prstGeom>
        </p:spPr>
        <p:txBody>
          <a:bodyPr vert="horz" anchor="b" anchorCtr="0">
            <a:normAutofit fontScale="8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Somewhat complex; we won’t go into details…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Aside: Limitations of B-Trees in Java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Whole point of B-Trees is to minimize disk accesses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It </a:t>
            </a:r>
            <a:r>
              <a:rPr lang="en-US" dirty="0" smtClean="0"/>
              <a:t>is worth knowing enough about “how Java works” to understand why </a:t>
            </a:r>
            <a:r>
              <a:rPr lang="en-US" dirty="0" smtClean="0"/>
              <a:t>B-Trees in Java aren’t what we want</a:t>
            </a:r>
            <a:endParaRPr lang="en-US" dirty="0" smtClean="0"/>
          </a:p>
          <a:p>
            <a:pPr lvl="1"/>
            <a:r>
              <a:rPr lang="en-US" dirty="0" smtClean="0"/>
              <a:t>Assuming our goal is efficient number of disk accesses</a:t>
            </a:r>
          </a:p>
          <a:p>
            <a:pPr lvl="1"/>
            <a:r>
              <a:rPr lang="en-US" dirty="0" smtClean="0"/>
              <a:t>Java has many advantages, but it wasn’t designed for this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dirty="0" smtClean="0"/>
              <a:t>The problem is extra </a:t>
            </a:r>
            <a:r>
              <a:rPr lang="en-US" i="1" dirty="0" smtClean="0"/>
              <a:t>levels of indirection</a:t>
            </a:r>
            <a:r>
              <a:rPr lang="en-US" dirty="0" smtClean="0"/>
              <a:t>…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One </a:t>
            </a:r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295400"/>
            <a:ext cx="7772400" cy="76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Say we </a:t>
            </a:r>
            <a:r>
              <a:rPr lang="en-US" dirty="0" err="1" smtClean="0"/>
              <a:t>int</a:t>
            </a:r>
            <a:r>
              <a:rPr lang="en-US" dirty="0" smtClean="0"/>
              <a:t> keys, and some data E 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85800" y="1752600"/>
            <a:ext cx="7848600" cy="4191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ts val="16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interface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Keyed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&lt;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E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&gt;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{</a:t>
            </a:r>
          </a:p>
          <a:p>
            <a:pPr marL="342900" marR="0" lvl="0" indent="-342900" algn="l" defTabSz="914400" rtl="0" eaLnBrk="1" fontAlgn="base" latinLnBrk="0" hangingPunct="1">
              <a:lnSpc>
                <a:spcPts val="16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key</a:t>
            </a:r>
            <a:r>
              <a:rPr lang="en-US" sz="2000" kern="0" dirty="0" smtClean="0">
                <a:latin typeface="Courier New" pitchFamily="49" charset="0"/>
              </a:rPr>
              <a:t>(E);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16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ts val="16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class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solidFill>
                  <a:srgbClr val="119F33"/>
                </a:solidFill>
                <a:latin typeface="Courier New" pitchFamily="49" charset="0"/>
              </a:rPr>
              <a:t>BTreeNode</a:t>
            </a:r>
            <a:r>
              <a:rPr lang="en-US" sz="2000" kern="0" dirty="0" smtClean="0">
                <a:latin typeface="Courier New" pitchFamily="49" charset="0"/>
              </a:rPr>
              <a:t>&lt;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E</a:t>
            </a:r>
            <a:r>
              <a:rPr lang="en-US" sz="2000" kern="0" dirty="0" smtClean="0">
                <a:latin typeface="Courier New" pitchFamily="49" charset="0"/>
              </a:rPr>
              <a:t>&gt; </a:t>
            </a:r>
            <a:r>
              <a:rPr lang="en-US" sz="2000" kern="0" dirty="0" smtClean="0">
                <a:latin typeface="Courier New" pitchFamily="49" charset="0"/>
              </a:rPr>
              <a:t>{</a:t>
            </a:r>
          </a:p>
          <a:p>
            <a:pPr marL="342900" marR="0" lvl="0" indent="-342900" algn="l" defTabSz="914400" rtl="0" eaLnBrk="1" fontAlgn="base" latinLnBrk="0" hangingPunct="1">
              <a:lnSpc>
                <a:spcPts val="16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static final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M</a:t>
            </a:r>
            <a:r>
              <a:rPr lang="en-US" sz="2000" kern="0" dirty="0" smtClean="0">
                <a:latin typeface="Courier New" pitchFamily="49" charset="0"/>
              </a:rPr>
              <a:t> = 128;</a:t>
            </a:r>
          </a:p>
          <a:p>
            <a:pPr marL="342900" marR="0" lvl="0" indent="-342900" algn="l" defTabSz="914400" rtl="0" eaLnBrk="1" fontAlgn="base" latinLnBrk="0" hangingPunct="1">
              <a:lnSpc>
                <a:spcPts val="16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[]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keys</a:t>
            </a:r>
            <a:r>
              <a:rPr lang="en-US" sz="2000" kern="0" dirty="0" smtClean="0">
                <a:latin typeface="Courier New" pitchFamily="49" charset="0"/>
              </a:rPr>
              <a:t> =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new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[M-1];</a:t>
            </a:r>
          </a:p>
          <a:p>
            <a:pPr marL="342900" marR="0" lvl="0" indent="-342900" algn="l" defTabSz="914400" rtl="0" eaLnBrk="1" fontAlgn="base" latinLnBrk="0" hangingPunct="1">
              <a:lnSpc>
                <a:spcPts val="16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err="1" smtClean="0">
                <a:latin typeface="Courier New" pitchFamily="49" charset="0"/>
              </a:rPr>
              <a:t>BTreeNode</a:t>
            </a:r>
            <a:r>
              <a:rPr lang="en-US" sz="2000" kern="0" dirty="0" smtClean="0">
                <a:latin typeface="Courier New" pitchFamily="49" charset="0"/>
              </a:rPr>
              <a:t>&lt;E&gt;[]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children</a:t>
            </a:r>
            <a:r>
              <a:rPr lang="en-US" sz="2000" kern="0" dirty="0" smtClean="0">
                <a:latin typeface="Courier New" pitchFamily="49" charset="0"/>
              </a:rPr>
              <a:t> = 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new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latin typeface="Courier New" pitchFamily="49" charset="0"/>
              </a:rPr>
              <a:t>BTreeNode</a:t>
            </a:r>
            <a:r>
              <a:rPr lang="en-US" sz="2000" kern="0" dirty="0" smtClean="0">
                <a:latin typeface="Courier New" pitchFamily="49" charset="0"/>
              </a:rPr>
              <a:t>[M];</a:t>
            </a:r>
          </a:p>
          <a:p>
            <a:pPr marL="342900" marR="0" lvl="0" indent="-342900" algn="l" defTabSz="914400" rtl="0" eaLnBrk="1" fontAlgn="base" latinLnBrk="0" hangingPunct="1">
              <a:lnSpc>
                <a:spcPts val="16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</a:t>
            </a:r>
            <a:r>
              <a:rPr lang="en-US" sz="2000" kern="0" dirty="0" err="1" smtClean="0">
                <a:latin typeface="Courier New" pitchFamily="49" charset="0"/>
              </a:rPr>
              <a:t>int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solidFill>
                  <a:srgbClr val="119F33"/>
                </a:solidFill>
                <a:latin typeface="Courier New" pitchFamily="49" charset="0"/>
              </a:rPr>
              <a:t>numChildren</a:t>
            </a:r>
            <a:r>
              <a:rPr lang="en-US" sz="2000" kern="0" dirty="0" smtClean="0">
                <a:latin typeface="Courier New" pitchFamily="49" charset="0"/>
              </a:rPr>
              <a:t> = 0;</a:t>
            </a:r>
          </a:p>
          <a:p>
            <a:pPr marL="342900" marR="0" lvl="0" indent="-342900" algn="l" defTabSz="914400" rtl="0" eaLnBrk="1" fontAlgn="base" latinLnBrk="0" hangingPunct="1">
              <a:lnSpc>
                <a:spcPts val="16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…</a:t>
            </a:r>
          </a:p>
          <a:p>
            <a:pPr marL="342900" marR="0" lvl="0" indent="-342900" algn="l" defTabSz="914400" rtl="0" eaLnBrk="1" fontAlgn="base" latinLnBrk="0" hangingPunct="1">
              <a:lnSpc>
                <a:spcPts val="16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ts val="16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class</a:t>
            </a:r>
            <a:r>
              <a:rPr lang="en-US" sz="2000" kern="0" dirty="0" smtClean="0">
                <a:latin typeface="Courier New" pitchFamily="49" charset="0"/>
              </a:rPr>
              <a:t> </a:t>
            </a:r>
            <a:r>
              <a:rPr lang="en-US" sz="2000" kern="0" dirty="0" err="1" smtClean="0">
                <a:solidFill>
                  <a:srgbClr val="119F33"/>
                </a:solidFill>
                <a:latin typeface="Courier New" pitchFamily="49" charset="0"/>
              </a:rPr>
              <a:t>BTreeLeaf</a:t>
            </a:r>
            <a:r>
              <a:rPr lang="en-US" sz="2000" kern="0" dirty="0" smtClean="0">
                <a:latin typeface="Courier New" pitchFamily="49" charset="0"/>
              </a:rPr>
              <a:t>&lt;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E</a:t>
            </a:r>
            <a:r>
              <a:rPr lang="en-US" sz="2000" kern="0" dirty="0" smtClean="0">
                <a:latin typeface="Courier New" pitchFamily="49" charset="0"/>
              </a:rPr>
              <a:t>&gt; {</a:t>
            </a:r>
          </a:p>
          <a:p>
            <a:pPr marL="342900" marR="0" lvl="0" indent="-342900" algn="l" defTabSz="914400" rtl="0" eaLnBrk="1" fontAlgn="base" latinLnBrk="0" hangingPunct="1">
              <a:lnSpc>
                <a:spcPts val="16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static final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int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119F33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L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32;</a:t>
            </a:r>
          </a:p>
          <a:p>
            <a:pPr marL="342900" marR="0" lvl="0" indent="-342900" algn="l" defTabSz="914400" rtl="0" eaLnBrk="1" fontAlgn="base" latinLnBrk="0" hangingPunct="1">
              <a:lnSpc>
                <a:spcPts val="16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E[] </a:t>
            </a:r>
            <a:r>
              <a:rPr lang="en-US" sz="2000" kern="0" dirty="0" smtClean="0">
                <a:solidFill>
                  <a:srgbClr val="119F33"/>
                </a:solidFill>
                <a:latin typeface="Courier New" pitchFamily="49" charset="0"/>
              </a:rPr>
              <a:t>data</a:t>
            </a:r>
            <a:r>
              <a:rPr lang="en-US" sz="2000" kern="0" dirty="0" smtClean="0">
                <a:latin typeface="Courier New" pitchFamily="49" charset="0"/>
              </a:rPr>
              <a:t> = (E[])</a:t>
            </a:r>
            <a:r>
              <a:rPr lang="en-US" sz="2000" kern="0" dirty="0" smtClean="0">
                <a:solidFill>
                  <a:schemeClr val="accent2"/>
                </a:solidFill>
                <a:latin typeface="Courier New" pitchFamily="49" charset="0"/>
              </a:rPr>
              <a:t>new</a:t>
            </a:r>
            <a:r>
              <a:rPr lang="en-US" sz="2000" kern="0" dirty="0" smtClean="0">
                <a:latin typeface="Courier New" pitchFamily="49" charset="0"/>
              </a:rPr>
              <a:t> Object[L];</a:t>
            </a:r>
          </a:p>
          <a:p>
            <a:pPr marL="342900" marR="0" lvl="0" indent="-342900" algn="l" defTabSz="914400" rtl="0" eaLnBrk="1" fontAlgn="base" latinLnBrk="0" hangingPunct="1">
              <a:lnSpc>
                <a:spcPts val="16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 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int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119F33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numItems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0;</a:t>
            </a:r>
          </a:p>
          <a:p>
            <a:pPr marL="342900" marR="0" lvl="0" indent="-342900" algn="l" defTabSz="914400" rtl="0" eaLnBrk="1" fontAlgn="base" latinLnBrk="0" hangingPunct="1">
              <a:lnSpc>
                <a:spcPts val="16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  …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16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0" dirty="0" smtClean="0">
                <a:latin typeface="Courier New" pitchFamily="49" charset="0"/>
              </a:rPr>
              <a:t>}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ts val="16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90600" y="5943600"/>
            <a:ext cx="7772400" cy="76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problem: how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Jav</a:t>
            </a:r>
            <a:r>
              <a:rPr lang="en-US" sz="2600" dirty="0" smtClean="0"/>
              <a:t>a stores stuff in memory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533400" y="1295400"/>
            <a:ext cx="8153400" cy="5029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1143000"/>
          </a:xfrm>
        </p:spPr>
        <p:txBody>
          <a:bodyPr/>
          <a:lstStyle/>
          <a:p>
            <a:r>
              <a:rPr lang="en-US" dirty="0" smtClean="0"/>
              <a:t>What that looks like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Rectangle 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029200" y="1981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724400" y="1981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6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334000" y="1981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638800" y="1981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8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943600" y="19812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Text Box 24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85800" y="1447800"/>
            <a:ext cx="59214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dirty="0" err="1" smtClean="0"/>
              <a:t>BTreeNode</a:t>
            </a:r>
            <a:r>
              <a:rPr lang="en-US" dirty="0" smtClean="0"/>
              <a:t> (3 objects with “header words”)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2286000" y="2895600"/>
            <a:ext cx="990600" cy="3810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2286000" y="2514600"/>
            <a:ext cx="990600" cy="3810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286000" y="3276600"/>
            <a:ext cx="990600" cy="3810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2286000" y="3657600"/>
            <a:ext cx="990600" cy="3810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 bwMode="auto">
          <a:xfrm rot="16200000" flipH="1">
            <a:off x="1866900" y="1943100"/>
            <a:ext cx="6096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 flipV="1">
            <a:off x="2895600" y="2209800"/>
            <a:ext cx="1752600" cy="8382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4953000" y="2039779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dirty="0" smtClean="0">
                <a:latin typeface="+mn-lt"/>
              </a:rPr>
              <a:t>M-1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257800" y="1981200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latin typeface="+mn-lt"/>
              </a:rPr>
              <a:t>12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562600" y="1981200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latin typeface="+mn-lt"/>
              </a:rPr>
              <a:t>20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867400" y="1962090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latin typeface="+mn-lt"/>
              </a:rPr>
              <a:t>45</a:t>
            </a:r>
          </a:p>
        </p:txBody>
      </p:sp>
      <p:sp>
        <p:nvSpPr>
          <p:cNvPr id="53" name="Rectangle 4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953000" y="272409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5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648200" y="272409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6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5257800" y="272409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7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562600" y="272409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Rectangle 8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867400" y="272409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6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6172200" y="272409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4936134" y="2704980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latin typeface="+mn-lt"/>
              </a:rPr>
              <a:t>M</a:t>
            </a:r>
          </a:p>
        </p:txBody>
      </p:sp>
      <p:cxnSp>
        <p:nvCxnSpPr>
          <p:cNvPr id="65" name="Straight Arrow Connector 64"/>
          <p:cNvCxnSpPr/>
          <p:nvPr/>
        </p:nvCxnSpPr>
        <p:spPr bwMode="auto">
          <a:xfrm rot="5400000">
            <a:off x="4953000" y="3124200"/>
            <a:ext cx="6858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/>
          <p:nvPr/>
        </p:nvCxnSpPr>
        <p:spPr bwMode="auto">
          <a:xfrm rot="5400000">
            <a:off x="5372100" y="3238500"/>
            <a:ext cx="609600" cy="76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Straight Arrow Connector 68"/>
          <p:cNvCxnSpPr/>
          <p:nvPr/>
        </p:nvCxnSpPr>
        <p:spPr bwMode="auto">
          <a:xfrm rot="16200000" flipH="1">
            <a:off x="5753100" y="3238500"/>
            <a:ext cx="609600" cy="76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2" name="Straight Arrow Connector 71"/>
          <p:cNvCxnSpPr/>
          <p:nvPr/>
        </p:nvCxnSpPr>
        <p:spPr bwMode="auto">
          <a:xfrm rot="16200000" flipH="1">
            <a:off x="6134100" y="3162300"/>
            <a:ext cx="6096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8" name="TextBox 77"/>
          <p:cNvSpPr txBox="1"/>
          <p:nvPr/>
        </p:nvSpPr>
        <p:spPr>
          <a:xfrm>
            <a:off x="2590800" y="3638490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latin typeface="+mn-lt"/>
              </a:rPr>
              <a:t>70</a:t>
            </a:r>
          </a:p>
        </p:txBody>
      </p:sp>
      <p:sp>
        <p:nvSpPr>
          <p:cNvPr id="79" name="Text Box 24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62000" y="4191000"/>
            <a:ext cx="69433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dirty="0" err="1" smtClean="0"/>
              <a:t>BTreeLeaf</a:t>
            </a:r>
            <a:r>
              <a:rPr lang="en-US" dirty="0" smtClean="0"/>
              <a:t> (data objects not in contiguous memory)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80" name="Straight Arrow Connector 79"/>
          <p:cNvCxnSpPr>
            <a:endCxn id="54" idx="1"/>
          </p:cNvCxnSpPr>
          <p:nvPr/>
        </p:nvCxnSpPr>
        <p:spPr bwMode="auto">
          <a:xfrm flipV="1">
            <a:off x="2895600" y="2876490"/>
            <a:ext cx="1752600" cy="62871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Rectangle 81"/>
          <p:cNvSpPr/>
          <p:nvPr/>
        </p:nvSpPr>
        <p:spPr bwMode="auto">
          <a:xfrm>
            <a:off x="2362200" y="5181600"/>
            <a:ext cx="990600" cy="3810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2362200" y="4800600"/>
            <a:ext cx="990600" cy="3810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2362200" y="5562600"/>
            <a:ext cx="990600" cy="38100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5" name="Straight Arrow Connector 84"/>
          <p:cNvCxnSpPr/>
          <p:nvPr/>
        </p:nvCxnSpPr>
        <p:spPr bwMode="auto">
          <a:xfrm>
            <a:off x="1752600" y="4724400"/>
            <a:ext cx="762000" cy="228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2667000" y="5543490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latin typeface="+mn-lt"/>
              </a:rPr>
              <a:t>20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6400800" y="1905000"/>
            <a:ext cx="21339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latin typeface="+mn-lt"/>
              </a:rPr>
              <a:t>(</a:t>
            </a:r>
            <a:r>
              <a:rPr lang="en-US" sz="2000" b="0" dirty="0" smtClean="0">
                <a:latin typeface="+mn-lt"/>
              </a:rPr>
              <a:t>larger </a:t>
            </a:r>
            <a:r>
              <a:rPr lang="en-US" sz="2000" b="0" dirty="0" smtClean="0">
                <a:latin typeface="+mn-lt"/>
              </a:rPr>
              <a:t>key array</a:t>
            </a:r>
            <a:r>
              <a:rPr lang="en-US" sz="2000" b="0" dirty="0" smtClean="0">
                <a:latin typeface="+mn-lt"/>
              </a:rPr>
              <a:t>)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6553200" y="2647890"/>
            <a:ext cx="2518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latin typeface="+mn-lt"/>
              </a:rPr>
              <a:t>(</a:t>
            </a:r>
            <a:r>
              <a:rPr lang="en-US" sz="2000" b="0" dirty="0" smtClean="0">
                <a:latin typeface="+mn-lt"/>
              </a:rPr>
              <a:t>larger </a:t>
            </a:r>
            <a:r>
              <a:rPr lang="en-US" sz="2000" b="0" dirty="0" smtClean="0">
                <a:latin typeface="+mn-lt"/>
              </a:rPr>
              <a:t>pointer array</a:t>
            </a:r>
            <a:r>
              <a:rPr lang="en-US" sz="2000" b="0" dirty="0" smtClean="0">
                <a:latin typeface="+mn-lt"/>
              </a:rPr>
              <a:t>)</a:t>
            </a:r>
          </a:p>
        </p:txBody>
      </p:sp>
      <p:cxnSp>
        <p:nvCxnSpPr>
          <p:cNvPr id="92" name="Straight Arrow Connector 91"/>
          <p:cNvCxnSpPr/>
          <p:nvPr/>
        </p:nvCxnSpPr>
        <p:spPr bwMode="auto">
          <a:xfrm flipV="1">
            <a:off x="2895600" y="4781490"/>
            <a:ext cx="1752600" cy="62871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3" name="Rectangle 4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953000" y="470529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4" name="Rectangle 5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4648200" y="470529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5" name="Rectangle 6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5257800" y="470529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" name="Rectangle 7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5562600" y="470529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" name="Rectangle 8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5867400" y="470529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Rectangle 6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6172200" y="470529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4936134" y="468618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latin typeface="+mn-lt"/>
              </a:rPr>
              <a:t>L</a:t>
            </a:r>
          </a:p>
        </p:txBody>
      </p:sp>
      <p:cxnSp>
        <p:nvCxnSpPr>
          <p:cNvPr id="100" name="Straight Arrow Connector 99"/>
          <p:cNvCxnSpPr/>
          <p:nvPr/>
        </p:nvCxnSpPr>
        <p:spPr bwMode="auto">
          <a:xfrm rot="5400000">
            <a:off x="4953000" y="5105400"/>
            <a:ext cx="685800" cy="228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1" name="Straight Arrow Connector 100"/>
          <p:cNvCxnSpPr/>
          <p:nvPr/>
        </p:nvCxnSpPr>
        <p:spPr bwMode="auto">
          <a:xfrm rot="5400000">
            <a:off x="5372100" y="5219700"/>
            <a:ext cx="609600" cy="762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2" name="Straight Arrow Connector 101"/>
          <p:cNvCxnSpPr/>
          <p:nvPr/>
        </p:nvCxnSpPr>
        <p:spPr bwMode="auto">
          <a:xfrm rot="16200000" flipH="1">
            <a:off x="5753100" y="5219700"/>
            <a:ext cx="609600" cy="762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3" name="Straight Arrow Connector 102"/>
          <p:cNvCxnSpPr/>
          <p:nvPr/>
        </p:nvCxnSpPr>
        <p:spPr bwMode="auto">
          <a:xfrm rot="16200000" flipH="1">
            <a:off x="6134100" y="5143500"/>
            <a:ext cx="609600" cy="228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6553200" y="4629090"/>
            <a:ext cx="19912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 smtClean="0">
                <a:latin typeface="+mn-lt"/>
              </a:rPr>
              <a:t>… (larger array)</a:t>
            </a:r>
          </a:p>
        </p:txBody>
      </p:sp>
      <p:sp>
        <p:nvSpPr>
          <p:cNvPr id="105" name="Oval 104"/>
          <p:cNvSpPr/>
          <p:nvPr/>
        </p:nvSpPr>
        <p:spPr bwMode="auto">
          <a:xfrm>
            <a:off x="4800600" y="5486400"/>
            <a:ext cx="457200" cy="7620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6" name="Oval 105"/>
          <p:cNvSpPr/>
          <p:nvPr/>
        </p:nvSpPr>
        <p:spPr bwMode="auto">
          <a:xfrm>
            <a:off x="5486400" y="5562600"/>
            <a:ext cx="457200" cy="7620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7" name="Oval 106"/>
          <p:cNvSpPr/>
          <p:nvPr/>
        </p:nvSpPr>
        <p:spPr bwMode="auto">
          <a:xfrm>
            <a:off x="6019800" y="5562600"/>
            <a:ext cx="457200" cy="7620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8" name="Oval 107"/>
          <p:cNvSpPr/>
          <p:nvPr/>
        </p:nvSpPr>
        <p:spPr bwMode="auto">
          <a:xfrm>
            <a:off x="6553200" y="5486400"/>
            <a:ext cx="457200" cy="7620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172200" y="304800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the red references indicate </a:t>
            </a:r>
            <a:r>
              <a:rPr lang="en-US" u="sng" dirty="0" smtClean="0"/>
              <a:t>unnecessary</a:t>
            </a:r>
            <a:r>
              <a:rPr lang="en-US" dirty="0" smtClean="0"/>
              <a:t> indirection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moral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48AC8-D41E-4C7B-8EE3-A52489AA1F0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whole idea behind B trees was to keep related data in contiguous memory</a:t>
            </a:r>
          </a:p>
          <a:p>
            <a:pPr>
              <a:buNone/>
            </a:pPr>
            <a:endParaRPr lang="en-US" sz="1000" dirty="0" smtClean="0"/>
          </a:p>
          <a:p>
            <a:r>
              <a:rPr lang="en-US" dirty="0" smtClean="0"/>
              <a:t>But that’s “the best you can do” in Java</a:t>
            </a:r>
          </a:p>
          <a:p>
            <a:pPr lvl="1"/>
            <a:r>
              <a:rPr lang="en-US" dirty="0" smtClean="0"/>
              <a:t>Java’s </a:t>
            </a:r>
            <a:r>
              <a:rPr lang="en-US" dirty="0" smtClean="0"/>
              <a:t>advantage is generic, reusable code</a:t>
            </a:r>
          </a:p>
          <a:p>
            <a:pPr lvl="1"/>
            <a:endParaRPr lang="en-US" sz="1000" dirty="0" smtClean="0"/>
          </a:p>
          <a:p>
            <a:r>
              <a:rPr lang="en-US" dirty="0" smtClean="0"/>
              <a:t>C# may have better support for “flattening objects into arrays”</a:t>
            </a:r>
          </a:p>
          <a:p>
            <a:pPr lvl="1"/>
            <a:r>
              <a:rPr lang="en-US" dirty="0" smtClean="0"/>
              <a:t>C and C++ definitely do</a:t>
            </a:r>
          </a:p>
          <a:p>
            <a:pPr lvl="1"/>
            <a:endParaRPr lang="en-US" sz="1000" dirty="0" smtClean="0"/>
          </a:p>
          <a:p>
            <a:r>
              <a:rPr lang="en-US" dirty="0" smtClean="0"/>
              <a:t>Levels of indirection matter!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291</TotalTime>
  <Words>1089</Words>
  <Application>Microsoft Office PowerPoint</Application>
  <PresentationFormat>On-screen Show (4:3)</PresentationFormat>
  <Paragraphs>318</Paragraphs>
  <Slides>12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Origin</vt:lpstr>
      <vt:lpstr>Equation</vt:lpstr>
      <vt:lpstr>AVL Deletion: Case #1: Left-left due to right deletion</vt:lpstr>
      <vt:lpstr>AVL Deletion: Case #2: Left-right due to right deletion</vt:lpstr>
      <vt:lpstr>AVL Deletion: Case #3: Case 1 revisited</vt:lpstr>
      <vt:lpstr>B-Trees</vt:lpstr>
      <vt:lpstr>B-Tree Operations</vt:lpstr>
      <vt:lpstr>Aside: Limitations of B-Trees in Java</vt:lpstr>
      <vt:lpstr>One approach</vt:lpstr>
      <vt:lpstr>What that looks like</vt:lpstr>
      <vt:lpstr>The moral</vt:lpstr>
      <vt:lpstr>Picking a hash function</vt:lpstr>
      <vt:lpstr>Java-esque String Hash</vt:lpstr>
      <vt:lpstr>Hash functions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B-Tree</dc:title>
  <dc:creator>x</dc:creator>
  <cp:lastModifiedBy>x</cp:lastModifiedBy>
  <cp:revision>27</cp:revision>
  <dcterms:created xsi:type="dcterms:W3CDTF">2006-08-16T00:00:00Z</dcterms:created>
  <dcterms:modified xsi:type="dcterms:W3CDTF">2010-10-21T22:02:14Z</dcterms:modified>
</cp:coreProperties>
</file>