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6"/>
  </p:normalViewPr>
  <p:slideViewPr>
    <p:cSldViewPr snapToGrid="0" snapToObjects="1">
      <p:cViewPr>
        <p:scale>
          <a:sx n="66" d="100"/>
          <a:sy n="66" d="100"/>
        </p:scale>
        <p:origin x="1800" y="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1A664-8553-AD4D-9FF4-1FBA529F3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DE5613-5231-F748-9A13-E9847254F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AC953-35B0-8549-A3AF-20517B9EE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44129-E6DA-524C-BA55-EF8B4A8FA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0276B-08CC-8242-889C-D3BAA4CA5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41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7A42-34D0-224B-8B74-DE6C32E3F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2ECDBE-204C-C848-A8F1-0DED8AD1DE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ACEB1-5A19-894A-ADEF-8D8B25B5B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B4653-CACC-4B42-A658-FADD5F668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EF2B8-10FC-0B40-87F8-6FF4F1C10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9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3E9E40-04AB-B547-82DD-4E5F39F2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1BBAE9-C890-5848-9B9F-DF4074ABF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238A0-094C-E649-A5C3-16FBB52DD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B1888-EEA4-4942-A256-1C8F2442F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2791-26E2-D94A-A174-F69E0BB64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3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E7DFE-C7FE-0143-8222-35BD01361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AC2F6-8FA2-BE47-8676-1F307980F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2AAE-FAC8-6149-AD7E-6544AE3EA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A09BB-09E7-AA4A-B95D-C942DA013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150F9-04FC-C74C-B736-08BCB7EBA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51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9717B-73D9-2846-B3FD-711FD28F1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A0210-D19F-EA4E-A6CE-346694F73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3F9C46-1849-8645-919A-F12E000B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72369-A1BD-A647-990B-EF276C8A4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9AFF1-F9C5-6F45-88B4-8BB303E69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0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1732E-DAB6-8940-BB73-756B04021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D1E92-4F27-C645-9C7E-7B2B9336B4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08DCD-FE8B-9442-87AF-BBF060157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F706E-66FE-7A45-A1AA-5690EFF3E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A9C5A7-93E3-2046-BC66-84BD700B8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FDC70-3770-0E41-AB01-D67865FE0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7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60B65-249E-FA4A-8121-8352AFF96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9711C-42E7-C641-99DE-3153C8702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BF0C77-244A-844F-A32C-72EFB5B2A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773E09-EDFB-2D43-9AE7-1EAD3E223B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A2D56A-EA7E-A44C-A19D-380C0BF58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64D19F-F863-C041-B020-53FC4E4A6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E0CEFB-D8B1-0944-A80B-E03BE263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01C93D-56A2-4A48-AAAA-DAE57387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1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734E9-8184-644F-A1C3-D74F6A5B3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4422C6-44B6-B645-AC84-0581821B0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0C081F-11DB-914B-B170-EC8D27FA5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9D24F7-CD3D-2E46-86A8-D36D08A6F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1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FCEFD5-0E24-9945-9132-82674FD9E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5DE33F-B582-1C45-A1E1-676040B27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411BDC-0AF2-5042-97A2-80236482E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9B0CA-DF5F-0B4E-8803-E1C90F992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866AB-91A0-1E4E-8DE9-9567C6E8B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433E2E-04BE-C34F-8374-ED4FDC806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7BB438-9BBC-314B-9617-96A4D8B1D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FA33CB-3C4A-D049-B51C-C30AADD85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261669-5E38-A64B-939C-DE6DA4AB4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9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1EC52-1070-A54C-8C08-90F967E46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F91EB2-9C3C-1F46-927F-2E777BE96E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16054-E7F6-8349-A646-C879D78D0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B83BE-648A-DF40-ABE8-42027115E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905181-3048-7A4D-ABE3-A7C8D39C3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82ED1-CD71-BD4B-A858-647331F87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31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4DBFA2-23C1-4B4D-A239-9AAD95DF7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349E6-ADB5-6A4C-81ED-D1CCFAFD3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505F2-195A-EE4E-80A8-B5EEF0D87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5F07A-3D47-3848-AD43-1A0B8264A25F}" type="datetimeFigureOut">
              <a:rPr lang="en-US" smtClean="0"/>
              <a:t>8/8/19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7C01E-834E-E44E-8F7B-32F4453904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A35E5-06ED-4547-B10F-47B62D1BD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D64FF-763E-BC4F-B1E6-A131A9D05B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9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01993B-E684-8F43-8F1A-639FACC914D9}"/>
              </a:ext>
            </a:extLst>
          </p:cNvPr>
          <p:cNvSpPr/>
          <p:nvPr/>
        </p:nvSpPr>
        <p:spPr>
          <a:xfrm>
            <a:off x="3434490" y="2726352"/>
            <a:ext cx="5323020" cy="35533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6A9B6EE-A886-F442-B906-5E2D76857E5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 rot="1008462">
            <a:off x="7236938" y="3326947"/>
            <a:ext cx="340741" cy="34225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B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311AF9D-638B-0644-8521-D8FC28586C6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 rot="20904938">
            <a:off x="6960980" y="3594041"/>
            <a:ext cx="340741" cy="34225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A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E60EEB8-6171-794C-AB3E-7EDBBAA2935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 rot="20623491">
            <a:off x="7583384" y="3497879"/>
            <a:ext cx="340741" cy="34225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C</a:t>
            </a:r>
          </a:p>
        </p:txBody>
      </p:sp>
      <p:pic>
        <p:nvPicPr>
          <p:cNvPr id="9" name="Graphic 8" descr="Typewriter">
            <a:extLst>
              <a:ext uri="{FF2B5EF4-FFF2-40B4-BE49-F238E27FC236}">
                <a16:creationId xmlns:a16="http://schemas.microsoft.com/office/drawing/2014/main" id="{E3946318-BD94-7A4A-A226-88671056A9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51394" b="8606"/>
          <a:stretch/>
        </p:blipFill>
        <p:spPr>
          <a:xfrm>
            <a:off x="6421336" y="4478882"/>
            <a:ext cx="2010836" cy="804334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E7F4C58-D217-734C-9E4C-A62024701858}"/>
              </a:ext>
            </a:extLst>
          </p:cNvPr>
          <p:cNvCxnSpPr/>
          <p:nvPr/>
        </p:nvCxnSpPr>
        <p:spPr>
          <a:xfrm flipV="1">
            <a:off x="7450648" y="3949502"/>
            <a:ext cx="0" cy="488740"/>
          </a:xfrm>
          <a:prstGeom prst="straightConnector1">
            <a:avLst/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6DFDCE6-F8FB-504C-84C9-B40F6F902184}"/>
              </a:ext>
            </a:extLst>
          </p:cNvPr>
          <p:cNvCxnSpPr>
            <a:cxnSpLocks/>
          </p:cNvCxnSpPr>
          <p:nvPr/>
        </p:nvCxnSpPr>
        <p:spPr>
          <a:xfrm flipV="1">
            <a:off x="6095999" y="3245362"/>
            <a:ext cx="1" cy="2692814"/>
          </a:xfrm>
          <a:prstGeom prst="straightConnector1">
            <a:avLst/>
          </a:prstGeom>
          <a:ln w="44450">
            <a:solidFill>
              <a:schemeClr val="accent1">
                <a:lumMod val="50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24CCD8C2-275C-2749-8964-2D2F1C8605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1795" y="4359359"/>
            <a:ext cx="1866900" cy="3429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7F44574-48E2-7941-93B4-AF6C71D17E31}"/>
              </a:ext>
            </a:extLst>
          </p:cNvPr>
          <p:cNvSpPr txBox="1"/>
          <p:nvPr/>
        </p:nvSpPr>
        <p:spPr>
          <a:xfrm>
            <a:off x="3870571" y="5741265"/>
            <a:ext cx="1779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“Display” Part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7C37459-2072-0446-BE97-529909DF837C}"/>
              </a:ext>
            </a:extLst>
          </p:cNvPr>
          <p:cNvSpPr txBox="1"/>
          <p:nvPr/>
        </p:nvSpPr>
        <p:spPr>
          <a:xfrm>
            <a:off x="6418580" y="5741265"/>
            <a:ext cx="2010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“Interactive” Part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153AD8A-4251-2B4C-8FD7-093CD6AA7D38}"/>
              </a:ext>
            </a:extLst>
          </p:cNvPr>
          <p:cNvSpPr txBox="1"/>
          <p:nvPr/>
        </p:nvSpPr>
        <p:spPr>
          <a:xfrm>
            <a:off x="5190800" y="2756833"/>
            <a:ext cx="1779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&lt;input&gt;</a:t>
            </a:r>
          </a:p>
        </p:txBody>
      </p:sp>
      <p:sp>
        <p:nvSpPr>
          <p:cNvPr id="21" name="Down Arrow 20">
            <a:extLst>
              <a:ext uri="{FF2B5EF4-FFF2-40B4-BE49-F238E27FC236}">
                <a16:creationId xmlns:a16="http://schemas.microsoft.com/office/drawing/2014/main" id="{18D79D07-2EBC-8846-997E-C59E94E650A4}"/>
              </a:ext>
            </a:extLst>
          </p:cNvPr>
          <p:cNvSpPr/>
          <p:nvPr/>
        </p:nvSpPr>
        <p:spPr>
          <a:xfrm>
            <a:off x="4282808" y="2043025"/>
            <a:ext cx="955040" cy="1837993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Prop: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42059B0-29F9-3247-ACFF-3E84C591FF1A}"/>
              </a:ext>
            </a:extLst>
          </p:cNvPr>
          <p:cNvSpPr txBox="1"/>
          <p:nvPr/>
        </p:nvSpPr>
        <p:spPr>
          <a:xfrm>
            <a:off x="6095999" y="1871030"/>
            <a:ext cx="2796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handleClick(event)</a:t>
            </a:r>
          </a:p>
        </p:txBody>
      </p:sp>
      <p:sp>
        <p:nvSpPr>
          <p:cNvPr id="23" name="Punched Tape 22">
            <a:extLst>
              <a:ext uri="{FF2B5EF4-FFF2-40B4-BE49-F238E27FC236}">
                <a16:creationId xmlns:a16="http://schemas.microsoft.com/office/drawing/2014/main" id="{8561C8B2-A219-6A46-857D-E2C23C1BA5E7}"/>
              </a:ext>
            </a:extLst>
          </p:cNvPr>
          <p:cNvSpPr/>
          <p:nvPr/>
        </p:nvSpPr>
        <p:spPr>
          <a:xfrm>
            <a:off x="5476795" y="581244"/>
            <a:ext cx="1493520" cy="891625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”Some Text…”</a:t>
            </a:r>
          </a:p>
        </p:txBody>
      </p: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A07658C7-F72C-E745-9657-4F7AF77296E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311500" y="2342803"/>
            <a:ext cx="966222" cy="687924"/>
          </a:xfrm>
          <a:prstGeom prst="curvedConnector3">
            <a:avLst>
              <a:gd name="adj1" fmla="val 55258"/>
            </a:avLst>
          </a:prstGeom>
          <a:ln w="444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rc 29">
            <a:extLst>
              <a:ext uri="{FF2B5EF4-FFF2-40B4-BE49-F238E27FC236}">
                <a16:creationId xmlns:a16="http://schemas.microsoft.com/office/drawing/2014/main" id="{3244C8C5-E10E-754E-8AF0-53A9B2139F0B}"/>
              </a:ext>
            </a:extLst>
          </p:cNvPr>
          <p:cNvSpPr/>
          <p:nvPr/>
        </p:nvSpPr>
        <p:spPr>
          <a:xfrm>
            <a:off x="6122725" y="967583"/>
            <a:ext cx="2042574" cy="1825970"/>
          </a:xfrm>
          <a:prstGeom prst="arc">
            <a:avLst/>
          </a:prstGeom>
          <a:ln w="44450">
            <a:solidFill>
              <a:schemeClr val="accent2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32AE82-1A53-AF4C-AC26-4A360D3FD680}"/>
              </a:ext>
            </a:extLst>
          </p:cNvPr>
          <p:cNvSpPr txBox="1"/>
          <p:nvPr/>
        </p:nvSpPr>
        <p:spPr>
          <a:xfrm rot="18958603">
            <a:off x="7160939" y="840135"/>
            <a:ext cx="1947762" cy="3046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event.target.value</a:t>
            </a:r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B2A1B7CB-65EF-544D-819A-16C5E2422513}"/>
              </a:ext>
            </a:extLst>
          </p:cNvPr>
          <p:cNvSpPr/>
          <p:nvPr/>
        </p:nvSpPr>
        <p:spPr>
          <a:xfrm rot="16200000">
            <a:off x="4494710" y="1303612"/>
            <a:ext cx="1792229" cy="1248616"/>
          </a:xfrm>
          <a:prstGeom prst="arc">
            <a:avLst/>
          </a:prstGeom>
          <a:ln w="44450">
            <a:solidFill>
              <a:schemeClr val="accent2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68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30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2019-08-09T00:10:05Z</dcterms:created>
  <dcterms:modified xsi:type="dcterms:W3CDTF">2019-08-09T00:36:50Z</dcterms:modified>
</cp:coreProperties>
</file>