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" cy="2286000"/>
  <p:notesSz cx="6858000" cy="9144000"/>
  <p:defaultTextStyle>
    <a:defPPr>
      <a:defRPr lang="en-US"/>
    </a:defPPr>
    <a:lvl1pPr marL="0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8986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7972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26958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35944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44931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53917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62903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71889" algn="l" defTabSz="4179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54" y="-774"/>
      </p:cViewPr>
      <p:guideLst>
        <p:guide orient="horz" pos="720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710142"/>
            <a:ext cx="3108960" cy="4900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295400"/>
            <a:ext cx="2560320" cy="584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3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2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1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4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8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91547"/>
            <a:ext cx="822960" cy="19505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91547"/>
            <a:ext cx="2407920" cy="19505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9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2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6" y="1468966"/>
            <a:ext cx="3108960" cy="454025"/>
          </a:xfrm>
        </p:spPr>
        <p:txBody>
          <a:bodyPr anchor="t"/>
          <a:lstStyle>
            <a:lvl1pPr algn="l">
              <a:defRPr sz="1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6" y="968905"/>
            <a:ext cx="3108960" cy="500063"/>
          </a:xfr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20898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41797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62695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83594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104493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253917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462903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671889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2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533402"/>
            <a:ext cx="1615440" cy="1508654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" y="533402"/>
            <a:ext cx="1615440" cy="1508654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4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" y="511707"/>
            <a:ext cx="1616075" cy="213254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08986" indent="0">
              <a:buNone/>
              <a:defRPr sz="900" b="1"/>
            </a:lvl2pPr>
            <a:lvl3pPr marL="417972" indent="0">
              <a:buNone/>
              <a:defRPr sz="800" b="1"/>
            </a:lvl3pPr>
            <a:lvl4pPr marL="626958" indent="0">
              <a:buNone/>
              <a:defRPr sz="700" b="1"/>
            </a:lvl4pPr>
            <a:lvl5pPr marL="835944" indent="0">
              <a:buNone/>
              <a:defRPr sz="700" b="1"/>
            </a:lvl5pPr>
            <a:lvl6pPr marL="1044931" indent="0">
              <a:buNone/>
              <a:defRPr sz="700" b="1"/>
            </a:lvl6pPr>
            <a:lvl7pPr marL="1253917" indent="0">
              <a:buNone/>
              <a:defRPr sz="700" b="1"/>
            </a:lvl7pPr>
            <a:lvl8pPr marL="1462903" indent="0">
              <a:buNone/>
              <a:defRPr sz="700" b="1"/>
            </a:lvl8pPr>
            <a:lvl9pPr marL="1671889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1" y="724960"/>
            <a:ext cx="1616075" cy="1317096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1" y="511707"/>
            <a:ext cx="1616710" cy="213254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08986" indent="0">
              <a:buNone/>
              <a:defRPr sz="900" b="1"/>
            </a:lvl2pPr>
            <a:lvl3pPr marL="417972" indent="0">
              <a:buNone/>
              <a:defRPr sz="800" b="1"/>
            </a:lvl3pPr>
            <a:lvl4pPr marL="626958" indent="0">
              <a:buNone/>
              <a:defRPr sz="700" b="1"/>
            </a:lvl4pPr>
            <a:lvl5pPr marL="835944" indent="0">
              <a:buNone/>
              <a:defRPr sz="700" b="1"/>
            </a:lvl5pPr>
            <a:lvl6pPr marL="1044931" indent="0">
              <a:buNone/>
              <a:defRPr sz="700" b="1"/>
            </a:lvl6pPr>
            <a:lvl7pPr marL="1253917" indent="0">
              <a:buNone/>
              <a:defRPr sz="700" b="1"/>
            </a:lvl7pPr>
            <a:lvl8pPr marL="1462903" indent="0">
              <a:buNone/>
              <a:defRPr sz="700" b="1"/>
            </a:lvl8pPr>
            <a:lvl9pPr marL="1671889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1" y="724960"/>
            <a:ext cx="1616710" cy="1317096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8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6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5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91016"/>
            <a:ext cx="1203326" cy="387350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91017"/>
            <a:ext cx="2044700" cy="195103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" y="478367"/>
            <a:ext cx="1203326" cy="1563688"/>
          </a:xfrm>
        </p:spPr>
        <p:txBody>
          <a:bodyPr/>
          <a:lstStyle>
            <a:lvl1pPr marL="0" indent="0">
              <a:buNone/>
              <a:defRPr sz="600"/>
            </a:lvl1pPr>
            <a:lvl2pPr marL="208986" indent="0">
              <a:buNone/>
              <a:defRPr sz="500"/>
            </a:lvl2pPr>
            <a:lvl3pPr marL="417972" indent="0">
              <a:buNone/>
              <a:defRPr sz="500"/>
            </a:lvl3pPr>
            <a:lvl4pPr marL="626958" indent="0">
              <a:buNone/>
              <a:defRPr sz="400"/>
            </a:lvl4pPr>
            <a:lvl5pPr marL="835944" indent="0">
              <a:buNone/>
              <a:defRPr sz="400"/>
            </a:lvl5pPr>
            <a:lvl6pPr marL="1044931" indent="0">
              <a:buNone/>
              <a:defRPr sz="400"/>
            </a:lvl6pPr>
            <a:lvl7pPr marL="1253917" indent="0">
              <a:buNone/>
              <a:defRPr sz="400"/>
            </a:lvl7pPr>
            <a:lvl8pPr marL="1462903" indent="0">
              <a:buNone/>
              <a:defRPr sz="400"/>
            </a:lvl8pPr>
            <a:lvl9pPr marL="167188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9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1600201"/>
            <a:ext cx="2194560" cy="188913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204259"/>
            <a:ext cx="2194560" cy="1371600"/>
          </a:xfrm>
        </p:spPr>
        <p:txBody>
          <a:bodyPr/>
          <a:lstStyle>
            <a:lvl1pPr marL="0" indent="0">
              <a:buNone/>
              <a:defRPr sz="1500"/>
            </a:lvl1pPr>
            <a:lvl2pPr marL="208986" indent="0">
              <a:buNone/>
              <a:defRPr sz="1300"/>
            </a:lvl2pPr>
            <a:lvl3pPr marL="417972" indent="0">
              <a:buNone/>
              <a:defRPr sz="1100"/>
            </a:lvl3pPr>
            <a:lvl4pPr marL="626958" indent="0">
              <a:buNone/>
              <a:defRPr sz="900"/>
            </a:lvl4pPr>
            <a:lvl5pPr marL="835944" indent="0">
              <a:buNone/>
              <a:defRPr sz="900"/>
            </a:lvl5pPr>
            <a:lvl6pPr marL="1044931" indent="0">
              <a:buNone/>
              <a:defRPr sz="900"/>
            </a:lvl6pPr>
            <a:lvl7pPr marL="1253917" indent="0">
              <a:buNone/>
              <a:defRPr sz="900"/>
            </a:lvl7pPr>
            <a:lvl8pPr marL="1462903" indent="0">
              <a:buNone/>
              <a:defRPr sz="900"/>
            </a:lvl8pPr>
            <a:lvl9pPr marL="1671889" indent="0">
              <a:buNone/>
              <a:defRPr sz="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1789114"/>
            <a:ext cx="2194560" cy="268288"/>
          </a:xfrm>
        </p:spPr>
        <p:txBody>
          <a:bodyPr/>
          <a:lstStyle>
            <a:lvl1pPr marL="0" indent="0">
              <a:buNone/>
              <a:defRPr sz="600"/>
            </a:lvl1pPr>
            <a:lvl2pPr marL="208986" indent="0">
              <a:buNone/>
              <a:defRPr sz="500"/>
            </a:lvl2pPr>
            <a:lvl3pPr marL="417972" indent="0">
              <a:buNone/>
              <a:defRPr sz="500"/>
            </a:lvl3pPr>
            <a:lvl4pPr marL="626958" indent="0">
              <a:buNone/>
              <a:defRPr sz="400"/>
            </a:lvl4pPr>
            <a:lvl5pPr marL="835944" indent="0">
              <a:buNone/>
              <a:defRPr sz="400"/>
            </a:lvl5pPr>
            <a:lvl6pPr marL="1044931" indent="0">
              <a:buNone/>
              <a:defRPr sz="400"/>
            </a:lvl6pPr>
            <a:lvl7pPr marL="1253917" indent="0">
              <a:buNone/>
              <a:defRPr sz="400"/>
            </a:lvl7pPr>
            <a:lvl8pPr marL="1462903" indent="0">
              <a:buNone/>
              <a:defRPr sz="400"/>
            </a:lvl8pPr>
            <a:lvl9pPr marL="167188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2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91546"/>
            <a:ext cx="3291840" cy="381000"/>
          </a:xfrm>
          <a:prstGeom prst="rect">
            <a:avLst/>
          </a:prstGeom>
        </p:spPr>
        <p:txBody>
          <a:bodyPr vert="horz" lIns="41797" tIns="20899" rIns="41797" bIns="2089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533402"/>
            <a:ext cx="3291840" cy="1508654"/>
          </a:xfrm>
          <a:prstGeom prst="rect">
            <a:avLst/>
          </a:prstGeom>
        </p:spPr>
        <p:txBody>
          <a:bodyPr vert="horz" lIns="41797" tIns="20899" rIns="41797" bIns="208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2118784"/>
            <a:ext cx="853440" cy="121709"/>
          </a:xfrm>
          <a:prstGeom prst="rect">
            <a:avLst/>
          </a:prstGeom>
        </p:spPr>
        <p:txBody>
          <a:bodyPr vert="horz" lIns="41797" tIns="20899" rIns="41797" bIns="20899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EEAED-F13D-4020-A73C-5EAFE0451B78}" type="datetimeFigureOut">
              <a:rPr lang="en-US" smtClean="0"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2118784"/>
            <a:ext cx="1158240" cy="121709"/>
          </a:xfrm>
          <a:prstGeom prst="rect">
            <a:avLst/>
          </a:prstGeom>
        </p:spPr>
        <p:txBody>
          <a:bodyPr vert="horz" lIns="41797" tIns="20899" rIns="41797" bIns="20899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2118784"/>
            <a:ext cx="853440" cy="121709"/>
          </a:xfrm>
          <a:prstGeom prst="rect">
            <a:avLst/>
          </a:prstGeom>
        </p:spPr>
        <p:txBody>
          <a:bodyPr vert="horz" lIns="41797" tIns="20899" rIns="41797" bIns="20899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5E831-FF59-475A-98A0-CDB3FB11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5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972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740" indent="-156740" algn="l" defTabSz="41797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39602" indent="-130616" algn="l" defTabSz="417972" rtl="0" eaLnBrk="1" latinLnBrk="0" hangingPunct="1">
        <a:spcBef>
          <a:spcPct val="20000"/>
        </a:spcBef>
        <a:buFont typeface="Arial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65" indent="-104493" algn="l" defTabSz="417972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731451" indent="-104493" algn="l" defTabSz="417972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0438" indent="-104493" algn="l" defTabSz="417972" rtl="0" eaLnBrk="1" latinLnBrk="0" hangingPunct="1">
        <a:spcBef>
          <a:spcPct val="20000"/>
        </a:spcBef>
        <a:buFont typeface="Arial" pitchFamily="34" charset="0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424" indent="-104493" algn="l" defTabSz="41797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8410" indent="-104493" algn="l" defTabSz="41797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67396" indent="-104493" algn="l" defTabSz="41797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6382" indent="-104493" algn="l" defTabSz="41797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08986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417972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26958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35944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931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53917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62903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889" algn="l" defTabSz="41797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Arrow Connector 71"/>
          <p:cNvCxnSpPr>
            <a:stCxn id="82" idx="4"/>
            <a:endCxn id="83" idx="1"/>
          </p:cNvCxnSpPr>
          <p:nvPr/>
        </p:nvCxnSpPr>
        <p:spPr>
          <a:xfrm>
            <a:off x="652221" y="1102597"/>
            <a:ext cx="344434" cy="4809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914400" y="609600"/>
            <a:ext cx="1863373" cy="546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83" idx="7"/>
            <a:endCxn id="84" idx="2"/>
          </p:cNvCxnSpPr>
          <p:nvPr/>
        </p:nvCxnSpPr>
        <p:spPr>
          <a:xfrm flipV="1">
            <a:off x="1463240" y="1357921"/>
            <a:ext cx="427094" cy="225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2777773" y="297496"/>
            <a:ext cx="659851" cy="65985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>
            <a:stCxn id="84" idx="7"/>
            <a:endCxn id="75" idx="3"/>
          </p:cNvCxnSpPr>
          <p:nvPr/>
        </p:nvCxnSpPr>
        <p:spPr>
          <a:xfrm flipV="1">
            <a:off x="2453552" y="860714"/>
            <a:ext cx="420854" cy="2639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99820" y="1223411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613902" y="1486890"/>
            <a:ext cx="399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715691" y="103681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45946" y="342485"/>
            <a:ext cx="508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90533" y="5726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82" name="Oval 81"/>
          <p:cNvSpPr/>
          <p:nvPr/>
        </p:nvSpPr>
        <p:spPr>
          <a:xfrm>
            <a:off x="322295" y="442746"/>
            <a:ext cx="659851" cy="65985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900022" y="1486890"/>
            <a:ext cx="659851" cy="65985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890334" y="1027995"/>
            <a:ext cx="659851" cy="659851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088746" y="156327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2060417" y="109787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2914890" y="41943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1992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Krysta</dc:creator>
  <cp:lastModifiedBy>Krysta</cp:lastModifiedBy>
  <cp:revision>2</cp:revision>
  <dcterms:created xsi:type="dcterms:W3CDTF">2012-05-08T02:06:32Z</dcterms:created>
  <dcterms:modified xsi:type="dcterms:W3CDTF">2012-05-08T02:13:27Z</dcterms:modified>
</cp:coreProperties>
</file>