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286000" cy="2286000"/>
  <p:notesSz cx="6858000" cy="9144000"/>
  <p:defaultTextStyle>
    <a:defPPr>
      <a:defRPr lang="en-US"/>
    </a:defPPr>
    <a:lvl1pPr marL="0" algn="l" defTabSz="261135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1pPr>
    <a:lvl2pPr marL="130569" algn="l" defTabSz="261135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2pPr>
    <a:lvl3pPr marL="261135" algn="l" defTabSz="261135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3pPr>
    <a:lvl4pPr marL="391704" algn="l" defTabSz="261135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4pPr>
    <a:lvl5pPr marL="522270" algn="l" defTabSz="261135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5pPr>
    <a:lvl6pPr marL="652839" algn="l" defTabSz="261135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6pPr>
    <a:lvl7pPr marL="783406" algn="l" defTabSz="261135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7pPr>
    <a:lvl8pPr marL="913974" algn="l" defTabSz="261135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8pPr>
    <a:lvl9pPr marL="1044540" algn="l" defTabSz="261135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95" d="100"/>
          <a:sy n="195" d="100"/>
        </p:scale>
        <p:origin x="-2250" y="-90"/>
      </p:cViewPr>
      <p:guideLst>
        <p:guide orient="horz" pos="720"/>
        <p:guide pos="7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" y="710144"/>
            <a:ext cx="1943100" cy="49000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2900" y="1295400"/>
            <a:ext cx="1600200" cy="584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305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61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917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22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652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783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913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044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90F40-9FB9-4CC3-B48C-B1E5254EEAFC}" type="datetimeFigureOut">
              <a:rPr lang="en-US" smtClean="0"/>
              <a:t>5/12/2012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39042-E58C-4752-B1CF-270812876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444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90F40-9FB9-4CC3-B48C-B1E5254EEAFC}" type="datetimeFigureOut">
              <a:rPr lang="en-US" smtClean="0"/>
              <a:t>5/12/2012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39042-E58C-4752-B1CF-270812876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224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89" y="36516"/>
            <a:ext cx="154384" cy="7805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134" y="36516"/>
            <a:ext cx="425054" cy="78052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90F40-9FB9-4CC3-B48C-B1E5254EEAFC}" type="datetimeFigureOut">
              <a:rPr lang="en-US" smtClean="0"/>
              <a:t>5/12/2012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39042-E58C-4752-B1CF-270812876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665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90F40-9FB9-4CC3-B48C-B1E5254EEAFC}" type="datetimeFigureOut">
              <a:rPr lang="en-US" smtClean="0"/>
              <a:t>5/12/2012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39042-E58C-4752-B1CF-270812876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736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579" y="1468966"/>
            <a:ext cx="1943100" cy="454025"/>
          </a:xfrm>
        </p:spPr>
        <p:txBody>
          <a:bodyPr anchor="t"/>
          <a:lstStyle>
            <a:lvl1pPr algn="l">
              <a:defRPr sz="11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0579" y="968905"/>
            <a:ext cx="1943100" cy="500063"/>
          </a:xfrm>
        </p:spPr>
        <p:txBody>
          <a:bodyPr anchor="b"/>
          <a:lstStyle>
            <a:lvl1pPr marL="0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1pPr>
            <a:lvl2pPr marL="130569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2pPr>
            <a:lvl3pPr marL="261135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3pPr>
            <a:lvl4pPr marL="391704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4pPr>
            <a:lvl5pPr marL="522270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5pPr>
            <a:lvl6pPr marL="652839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6pPr>
            <a:lvl7pPr marL="783406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7pPr>
            <a:lvl8pPr marL="913974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8pPr>
            <a:lvl9pPr marL="1044540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90F40-9FB9-4CC3-B48C-B1E5254EEAFC}" type="datetimeFigureOut">
              <a:rPr lang="en-US" smtClean="0"/>
              <a:t>5/12/2012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39042-E58C-4752-B1CF-270812876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69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134" y="213258"/>
            <a:ext cx="289719" cy="603779"/>
          </a:xfrm>
        </p:spPr>
        <p:txBody>
          <a:bodyPr/>
          <a:lstStyle>
            <a:lvl1pPr>
              <a:defRPr sz="900"/>
            </a:lvl1pPr>
            <a:lvl2pPr>
              <a:defRPr sz="600"/>
            </a:lvl2pPr>
            <a:lvl3pPr>
              <a:defRPr sz="600"/>
            </a:lvl3pPr>
            <a:lvl4pPr>
              <a:defRPr sz="500"/>
            </a:lvl4pPr>
            <a:lvl5pPr>
              <a:defRPr sz="500"/>
            </a:lvl5pPr>
            <a:lvl6pPr>
              <a:defRPr sz="500"/>
            </a:lvl6pPr>
            <a:lvl7pPr>
              <a:defRPr sz="500"/>
            </a:lvl7pPr>
            <a:lvl8pPr>
              <a:defRPr sz="500"/>
            </a:lvl8pPr>
            <a:lvl9pPr>
              <a:defRPr sz="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1954" y="213258"/>
            <a:ext cx="289719" cy="603779"/>
          </a:xfrm>
        </p:spPr>
        <p:txBody>
          <a:bodyPr/>
          <a:lstStyle>
            <a:lvl1pPr>
              <a:defRPr sz="900"/>
            </a:lvl1pPr>
            <a:lvl2pPr>
              <a:defRPr sz="600"/>
            </a:lvl2pPr>
            <a:lvl3pPr>
              <a:defRPr sz="600"/>
            </a:lvl3pPr>
            <a:lvl4pPr>
              <a:defRPr sz="500"/>
            </a:lvl4pPr>
            <a:lvl5pPr>
              <a:defRPr sz="500"/>
            </a:lvl5pPr>
            <a:lvl6pPr>
              <a:defRPr sz="500"/>
            </a:lvl6pPr>
            <a:lvl7pPr>
              <a:defRPr sz="500"/>
            </a:lvl7pPr>
            <a:lvl8pPr>
              <a:defRPr sz="500"/>
            </a:lvl8pPr>
            <a:lvl9pPr>
              <a:defRPr sz="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90F40-9FB9-4CC3-B48C-B1E5254EEAFC}" type="datetimeFigureOut">
              <a:rPr lang="en-US" smtClean="0"/>
              <a:t>5/12/2012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39042-E58C-4752-B1CF-270812876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642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" y="91546"/>
            <a:ext cx="2057400" cy="381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2" y="511708"/>
            <a:ext cx="1010046" cy="213254"/>
          </a:xfrm>
        </p:spPr>
        <p:txBody>
          <a:bodyPr anchor="b"/>
          <a:lstStyle>
            <a:lvl1pPr marL="0" indent="0">
              <a:buNone/>
              <a:defRPr sz="600" b="1"/>
            </a:lvl1pPr>
            <a:lvl2pPr marL="130569" indent="0">
              <a:buNone/>
              <a:defRPr sz="600" b="1"/>
            </a:lvl2pPr>
            <a:lvl3pPr marL="261135" indent="0">
              <a:buNone/>
              <a:defRPr sz="500" b="1"/>
            </a:lvl3pPr>
            <a:lvl4pPr marL="391704" indent="0">
              <a:buNone/>
              <a:defRPr sz="400" b="1"/>
            </a:lvl4pPr>
            <a:lvl5pPr marL="522270" indent="0">
              <a:buNone/>
              <a:defRPr sz="400" b="1"/>
            </a:lvl5pPr>
            <a:lvl6pPr marL="652839" indent="0">
              <a:buNone/>
              <a:defRPr sz="400" b="1"/>
            </a:lvl6pPr>
            <a:lvl7pPr marL="783406" indent="0">
              <a:buNone/>
              <a:defRPr sz="400" b="1"/>
            </a:lvl7pPr>
            <a:lvl8pPr marL="913974" indent="0">
              <a:buNone/>
              <a:defRPr sz="400" b="1"/>
            </a:lvl8pPr>
            <a:lvl9pPr marL="1044540" indent="0">
              <a:buNone/>
              <a:defRPr sz="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2" y="724962"/>
            <a:ext cx="1010046" cy="1317096"/>
          </a:xfrm>
        </p:spPr>
        <p:txBody>
          <a:bodyPr/>
          <a:lstStyle>
            <a:lvl1pPr>
              <a:defRPr sz="600"/>
            </a:lvl1pPr>
            <a:lvl2pPr>
              <a:defRPr sz="600"/>
            </a:lvl2pPr>
            <a:lvl3pPr>
              <a:defRPr sz="500"/>
            </a:lvl3pPr>
            <a:lvl4pPr>
              <a:defRPr sz="400"/>
            </a:lvl4pPr>
            <a:lvl5pPr>
              <a:defRPr sz="400"/>
            </a:lvl5pPr>
            <a:lvl6pPr>
              <a:defRPr sz="400"/>
            </a:lvl6pPr>
            <a:lvl7pPr>
              <a:defRPr sz="400"/>
            </a:lvl7pPr>
            <a:lvl8pPr>
              <a:defRPr sz="400"/>
            </a:lvl8pPr>
            <a:lvl9pPr>
              <a:defRPr sz="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61259" y="511708"/>
            <a:ext cx="1010444" cy="213254"/>
          </a:xfrm>
        </p:spPr>
        <p:txBody>
          <a:bodyPr anchor="b"/>
          <a:lstStyle>
            <a:lvl1pPr marL="0" indent="0">
              <a:buNone/>
              <a:defRPr sz="600" b="1"/>
            </a:lvl1pPr>
            <a:lvl2pPr marL="130569" indent="0">
              <a:buNone/>
              <a:defRPr sz="600" b="1"/>
            </a:lvl2pPr>
            <a:lvl3pPr marL="261135" indent="0">
              <a:buNone/>
              <a:defRPr sz="500" b="1"/>
            </a:lvl3pPr>
            <a:lvl4pPr marL="391704" indent="0">
              <a:buNone/>
              <a:defRPr sz="400" b="1"/>
            </a:lvl4pPr>
            <a:lvl5pPr marL="522270" indent="0">
              <a:buNone/>
              <a:defRPr sz="400" b="1"/>
            </a:lvl5pPr>
            <a:lvl6pPr marL="652839" indent="0">
              <a:buNone/>
              <a:defRPr sz="400" b="1"/>
            </a:lvl6pPr>
            <a:lvl7pPr marL="783406" indent="0">
              <a:buNone/>
              <a:defRPr sz="400" b="1"/>
            </a:lvl7pPr>
            <a:lvl8pPr marL="913974" indent="0">
              <a:buNone/>
              <a:defRPr sz="400" b="1"/>
            </a:lvl8pPr>
            <a:lvl9pPr marL="1044540" indent="0">
              <a:buNone/>
              <a:defRPr sz="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61259" y="724962"/>
            <a:ext cx="1010444" cy="1317096"/>
          </a:xfrm>
        </p:spPr>
        <p:txBody>
          <a:bodyPr/>
          <a:lstStyle>
            <a:lvl1pPr>
              <a:defRPr sz="600"/>
            </a:lvl1pPr>
            <a:lvl2pPr>
              <a:defRPr sz="600"/>
            </a:lvl2pPr>
            <a:lvl3pPr>
              <a:defRPr sz="500"/>
            </a:lvl3pPr>
            <a:lvl4pPr>
              <a:defRPr sz="400"/>
            </a:lvl4pPr>
            <a:lvl5pPr>
              <a:defRPr sz="400"/>
            </a:lvl5pPr>
            <a:lvl6pPr>
              <a:defRPr sz="400"/>
            </a:lvl6pPr>
            <a:lvl7pPr>
              <a:defRPr sz="400"/>
            </a:lvl7pPr>
            <a:lvl8pPr>
              <a:defRPr sz="400"/>
            </a:lvl8pPr>
            <a:lvl9pPr>
              <a:defRPr sz="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90F40-9FB9-4CC3-B48C-B1E5254EEAFC}" type="datetimeFigureOut">
              <a:rPr lang="en-US" smtClean="0"/>
              <a:t>5/12/2012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39042-E58C-4752-B1CF-270812876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936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90F40-9FB9-4CC3-B48C-B1E5254EEAFC}" type="datetimeFigureOut">
              <a:rPr lang="en-US" smtClean="0"/>
              <a:t>5/12/2012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39042-E58C-4752-B1CF-270812876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98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90F40-9FB9-4CC3-B48C-B1E5254EEAFC}" type="datetimeFigureOut">
              <a:rPr lang="en-US" smtClean="0"/>
              <a:t>5/12/2012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39042-E58C-4752-B1CF-270812876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141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3" y="91016"/>
            <a:ext cx="752079" cy="387350"/>
          </a:xfrm>
        </p:spPr>
        <p:txBody>
          <a:bodyPr anchor="b"/>
          <a:lstStyle>
            <a:lvl1pPr algn="l">
              <a:defRPr sz="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3762" y="91017"/>
            <a:ext cx="1277938" cy="1951038"/>
          </a:xfrm>
        </p:spPr>
        <p:txBody>
          <a:bodyPr/>
          <a:lstStyle>
            <a:lvl1pPr>
              <a:defRPr sz="900"/>
            </a:lvl1pPr>
            <a:lvl2pPr>
              <a:defRPr sz="900"/>
            </a:lvl2pPr>
            <a:lvl3pPr>
              <a:defRPr sz="600"/>
            </a:lvl3pPr>
            <a:lvl4pPr>
              <a:defRPr sz="600"/>
            </a:lvl4pPr>
            <a:lvl5pPr>
              <a:defRPr sz="600"/>
            </a:lvl5pPr>
            <a:lvl6pPr>
              <a:defRPr sz="600"/>
            </a:lvl6pPr>
            <a:lvl7pPr>
              <a:defRPr sz="600"/>
            </a:lvl7pPr>
            <a:lvl8pPr>
              <a:defRPr sz="600"/>
            </a:lvl8pPr>
            <a:lvl9pPr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3" y="478367"/>
            <a:ext cx="752079" cy="1563688"/>
          </a:xfrm>
        </p:spPr>
        <p:txBody>
          <a:bodyPr/>
          <a:lstStyle>
            <a:lvl1pPr marL="0" indent="0">
              <a:buNone/>
              <a:defRPr sz="400"/>
            </a:lvl1pPr>
            <a:lvl2pPr marL="130569" indent="0">
              <a:buNone/>
              <a:defRPr sz="400"/>
            </a:lvl2pPr>
            <a:lvl3pPr marL="261135" indent="0">
              <a:buNone/>
              <a:defRPr sz="300"/>
            </a:lvl3pPr>
            <a:lvl4pPr marL="391704" indent="0">
              <a:buNone/>
              <a:defRPr sz="300"/>
            </a:lvl4pPr>
            <a:lvl5pPr marL="522270" indent="0">
              <a:buNone/>
              <a:defRPr sz="300"/>
            </a:lvl5pPr>
            <a:lvl6pPr marL="652839" indent="0">
              <a:buNone/>
              <a:defRPr sz="300"/>
            </a:lvl6pPr>
            <a:lvl7pPr marL="783406" indent="0">
              <a:buNone/>
              <a:defRPr sz="300"/>
            </a:lvl7pPr>
            <a:lvl8pPr marL="913974" indent="0">
              <a:buNone/>
              <a:defRPr sz="300"/>
            </a:lvl8pPr>
            <a:lvl9pPr marL="1044540" indent="0">
              <a:buNone/>
              <a:defRPr sz="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90F40-9FB9-4CC3-B48C-B1E5254EEAFC}" type="datetimeFigureOut">
              <a:rPr lang="en-US" smtClean="0"/>
              <a:t>5/12/2012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39042-E58C-4752-B1CF-270812876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648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071" y="1600200"/>
            <a:ext cx="1371600" cy="188913"/>
          </a:xfrm>
        </p:spPr>
        <p:txBody>
          <a:bodyPr anchor="b"/>
          <a:lstStyle>
            <a:lvl1pPr algn="l">
              <a:defRPr sz="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8071" y="204259"/>
            <a:ext cx="1371600" cy="1371600"/>
          </a:xfrm>
        </p:spPr>
        <p:txBody>
          <a:bodyPr/>
          <a:lstStyle>
            <a:lvl1pPr marL="0" indent="0">
              <a:buNone/>
              <a:defRPr sz="900"/>
            </a:lvl1pPr>
            <a:lvl2pPr marL="130569" indent="0">
              <a:buNone/>
              <a:defRPr sz="900"/>
            </a:lvl2pPr>
            <a:lvl3pPr marL="261135" indent="0">
              <a:buNone/>
              <a:defRPr sz="600"/>
            </a:lvl3pPr>
            <a:lvl4pPr marL="391704" indent="0">
              <a:buNone/>
              <a:defRPr sz="600"/>
            </a:lvl4pPr>
            <a:lvl5pPr marL="522270" indent="0">
              <a:buNone/>
              <a:defRPr sz="600"/>
            </a:lvl5pPr>
            <a:lvl6pPr marL="652839" indent="0">
              <a:buNone/>
              <a:defRPr sz="600"/>
            </a:lvl6pPr>
            <a:lvl7pPr marL="783406" indent="0">
              <a:buNone/>
              <a:defRPr sz="600"/>
            </a:lvl7pPr>
            <a:lvl8pPr marL="913974" indent="0">
              <a:buNone/>
              <a:defRPr sz="600"/>
            </a:lvl8pPr>
            <a:lvl9pPr marL="1044540" indent="0">
              <a:buNone/>
              <a:defRPr sz="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8071" y="1789112"/>
            <a:ext cx="1371600" cy="268288"/>
          </a:xfrm>
        </p:spPr>
        <p:txBody>
          <a:bodyPr/>
          <a:lstStyle>
            <a:lvl1pPr marL="0" indent="0">
              <a:buNone/>
              <a:defRPr sz="400"/>
            </a:lvl1pPr>
            <a:lvl2pPr marL="130569" indent="0">
              <a:buNone/>
              <a:defRPr sz="400"/>
            </a:lvl2pPr>
            <a:lvl3pPr marL="261135" indent="0">
              <a:buNone/>
              <a:defRPr sz="300"/>
            </a:lvl3pPr>
            <a:lvl4pPr marL="391704" indent="0">
              <a:buNone/>
              <a:defRPr sz="300"/>
            </a:lvl4pPr>
            <a:lvl5pPr marL="522270" indent="0">
              <a:buNone/>
              <a:defRPr sz="300"/>
            </a:lvl5pPr>
            <a:lvl6pPr marL="652839" indent="0">
              <a:buNone/>
              <a:defRPr sz="300"/>
            </a:lvl6pPr>
            <a:lvl7pPr marL="783406" indent="0">
              <a:buNone/>
              <a:defRPr sz="300"/>
            </a:lvl7pPr>
            <a:lvl8pPr marL="913974" indent="0">
              <a:buNone/>
              <a:defRPr sz="300"/>
            </a:lvl8pPr>
            <a:lvl9pPr marL="1044540" indent="0">
              <a:buNone/>
              <a:defRPr sz="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90F40-9FB9-4CC3-B48C-B1E5254EEAFC}" type="datetimeFigureOut">
              <a:rPr lang="en-US" smtClean="0"/>
              <a:t>5/12/2012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39042-E58C-4752-B1CF-270812876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878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" y="91546"/>
            <a:ext cx="2057400" cy="381000"/>
          </a:xfrm>
          <a:prstGeom prst="rect">
            <a:avLst/>
          </a:prstGeom>
        </p:spPr>
        <p:txBody>
          <a:bodyPr vert="horz" lIns="26114" tIns="13058" rIns="26114" bIns="1305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" y="533404"/>
            <a:ext cx="2057400" cy="1508654"/>
          </a:xfrm>
          <a:prstGeom prst="rect">
            <a:avLst/>
          </a:prstGeom>
        </p:spPr>
        <p:txBody>
          <a:bodyPr vert="horz" lIns="26114" tIns="13058" rIns="26114" bIns="1305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300" y="2118787"/>
            <a:ext cx="533400" cy="121709"/>
          </a:xfrm>
          <a:prstGeom prst="rect">
            <a:avLst/>
          </a:prstGeom>
        </p:spPr>
        <p:txBody>
          <a:bodyPr vert="horz" lIns="26114" tIns="13058" rIns="26114" bIns="13058" rtlCol="0" anchor="ctr"/>
          <a:lstStyle>
            <a:lvl1pPr algn="l">
              <a:defRPr sz="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290F40-9FB9-4CC3-B48C-B1E5254EEAFC}" type="datetimeFigureOut">
              <a:rPr lang="en-US" smtClean="0"/>
              <a:t>5/12/2012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81050" y="2118787"/>
            <a:ext cx="723900" cy="121709"/>
          </a:xfrm>
          <a:prstGeom prst="rect">
            <a:avLst/>
          </a:prstGeom>
        </p:spPr>
        <p:txBody>
          <a:bodyPr vert="horz" lIns="26114" tIns="13058" rIns="26114" bIns="13058" rtlCol="0" anchor="ctr"/>
          <a:lstStyle>
            <a:lvl1pPr algn="ctr">
              <a:defRPr sz="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38300" y="2118787"/>
            <a:ext cx="533400" cy="121709"/>
          </a:xfrm>
          <a:prstGeom prst="rect">
            <a:avLst/>
          </a:prstGeom>
        </p:spPr>
        <p:txBody>
          <a:bodyPr vert="horz" lIns="26114" tIns="13058" rIns="26114" bIns="13058" rtlCol="0" anchor="ctr"/>
          <a:lstStyle>
            <a:lvl1pPr algn="r">
              <a:defRPr sz="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39042-E58C-4752-B1CF-270812876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280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61135" rtl="0" eaLnBrk="1" latinLnBrk="0" hangingPunct="1">
        <a:spcBef>
          <a:spcPct val="0"/>
        </a:spcBef>
        <a:buNone/>
        <a:defRPr sz="1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7925" indent="-97925" algn="l" defTabSz="261135" rtl="0" eaLnBrk="1" latinLnBrk="0" hangingPunct="1">
        <a:spcBef>
          <a:spcPct val="20000"/>
        </a:spcBef>
        <a:buFont typeface="Arial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12173" indent="-81606" algn="l" defTabSz="261135" rtl="0" eaLnBrk="1" latinLnBrk="0" hangingPunct="1">
        <a:spcBef>
          <a:spcPct val="20000"/>
        </a:spcBef>
        <a:buFont typeface="Arial" pitchFamily="34" charset="0"/>
        <a:buChar char="–"/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326419" indent="-65284" algn="l" defTabSz="261135" rtl="0" eaLnBrk="1" latinLnBrk="0" hangingPunct="1">
        <a:spcBef>
          <a:spcPct val="20000"/>
        </a:spcBef>
        <a:buFont typeface="Arial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56989" indent="-65284" algn="l" defTabSz="261135" rtl="0" eaLnBrk="1" latinLnBrk="0" hangingPunct="1">
        <a:spcBef>
          <a:spcPct val="20000"/>
        </a:spcBef>
        <a:buFont typeface="Arial" pitchFamily="34" charset="0"/>
        <a:buChar char="–"/>
        <a:defRPr sz="600" kern="1200">
          <a:solidFill>
            <a:schemeClr val="tx1"/>
          </a:solidFill>
          <a:latin typeface="+mn-lt"/>
          <a:ea typeface="+mn-ea"/>
          <a:cs typeface="+mn-cs"/>
        </a:defRPr>
      </a:lvl4pPr>
      <a:lvl5pPr marL="587555" indent="-65284" algn="l" defTabSz="261135" rtl="0" eaLnBrk="1" latinLnBrk="0" hangingPunct="1">
        <a:spcBef>
          <a:spcPct val="20000"/>
        </a:spcBef>
        <a:buFont typeface="Arial" pitchFamily="34" charset="0"/>
        <a:buChar char="»"/>
        <a:defRPr sz="600" kern="1200">
          <a:solidFill>
            <a:schemeClr val="tx1"/>
          </a:solidFill>
          <a:latin typeface="+mn-lt"/>
          <a:ea typeface="+mn-ea"/>
          <a:cs typeface="+mn-cs"/>
        </a:defRPr>
      </a:lvl5pPr>
      <a:lvl6pPr marL="718124" indent="-65284" algn="l" defTabSz="261135" rtl="0" eaLnBrk="1" latinLnBrk="0" hangingPunct="1">
        <a:spcBef>
          <a:spcPct val="20000"/>
        </a:spcBef>
        <a:buFont typeface="Arial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6pPr>
      <a:lvl7pPr marL="848689" indent="-65284" algn="l" defTabSz="261135" rtl="0" eaLnBrk="1" latinLnBrk="0" hangingPunct="1">
        <a:spcBef>
          <a:spcPct val="20000"/>
        </a:spcBef>
        <a:buFont typeface="Arial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7pPr>
      <a:lvl8pPr marL="979258" indent="-65284" algn="l" defTabSz="261135" rtl="0" eaLnBrk="1" latinLnBrk="0" hangingPunct="1">
        <a:spcBef>
          <a:spcPct val="20000"/>
        </a:spcBef>
        <a:buFont typeface="Arial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8pPr>
      <a:lvl9pPr marL="1109826" indent="-65284" algn="l" defTabSz="261135" rtl="0" eaLnBrk="1" latinLnBrk="0" hangingPunct="1">
        <a:spcBef>
          <a:spcPct val="20000"/>
        </a:spcBef>
        <a:buFont typeface="Arial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61135" rtl="0" eaLnBrk="1" latinLnBrk="0" hangingPunct="1">
        <a:defRPr sz="500" kern="1200">
          <a:solidFill>
            <a:schemeClr val="tx1"/>
          </a:solidFill>
          <a:latin typeface="+mn-lt"/>
          <a:ea typeface="+mn-ea"/>
          <a:cs typeface="+mn-cs"/>
        </a:defRPr>
      </a:lvl1pPr>
      <a:lvl2pPr marL="130569" algn="l" defTabSz="261135" rtl="0" eaLnBrk="1" latinLnBrk="0" hangingPunct="1">
        <a:defRPr sz="500" kern="1200">
          <a:solidFill>
            <a:schemeClr val="tx1"/>
          </a:solidFill>
          <a:latin typeface="+mn-lt"/>
          <a:ea typeface="+mn-ea"/>
          <a:cs typeface="+mn-cs"/>
        </a:defRPr>
      </a:lvl2pPr>
      <a:lvl3pPr marL="261135" algn="l" defTabSz="261135" rtl="0" eaLnBrk="1" latinLnBrk="0" hangingPunct="1">
        <a:defRPr sz="500" kern="1200">
          <a:solidFill>
            <a:schemeClr val="tx1"/>
          </a:solidFill>
          <a:latin typeface="+mn-lt"/>
          <a:ea typeface="+mn-ea"/>
          <a:cs typeface="+mn-cs"/>
        </a:defRPr>
      </a:lvl3pPr>
      <a:lvl4pPr marL="391704" algn="l" defTabSz="261135" rtl="0" eaLnBrk="1" latinLnBrk="0" hangingPunct="1">
        <a:defRPr sz="500" kern="1200">
          <a:solidFill>
            <a:schemeClr val="tx1"/>
          </a:solidFill>
          <a:latin typeface="+mn-lt"/>
          <a:ea typeface="+mn-ea"/>
          <a:cs typeface="+mn-cs"/>
        </a:defRPr>
      </a:lvl4pPr>
      <a:lvl5pPr marL="522270" algn="l" defTabSz="261135" rtl="0" eaLnBrk="1" latinLnBrk="0" hangingPunct="1">
        <a:defRPr sz="500" kern="1200">
          <a:solidFill>
            <a:schemeClr val="tx1"/>
          </a:solidFill>
          <a:latin typeface="+mn-lt"/>
          <a:ea typeface="+mn-ea"/>
          <a:cs typeface="+mn-cs"/>
        </a:defRPr>
      </a:lvl5pPr>
      <a:lvl6pPr marL="652839" algn="l" defTabSz="261135" rtl="0" eaLnBrk="1" latinLnBrk="0" hangingPunct="1">
        <a:defRPr sz="500" kern="1200">
          <a:solidFill>
            <a:schemeClr val="tx1"/>
          </a:solidFill>
          <a:latin typeface="+mn-lt"/>
          <a:ea typeface="+mn-ea"/>
          <a:cs typeface="+mn-cs"/>
        </a:defRPr>
      </a:lvl6pPr>
      <a:lvl7pPr marL="783406" algn="l" defTabSz="261135" rtl="0" eaLnBrk="1" latinLnBrk="0" hangingPunct="1">
        <a:defRPr sz="500" kern="1200">
          <a:solidFill>
            <a:schemeClr val="tx1"/>
          </a:solidFill>
          <a:latin typeface="+mn-lt"/>
          <a:ea typeface="+mn-ea"/>
          <a:cs typeface="+mn-cs"/>
        </a:defRPr>
      </a:lvl7pPr>
      <a:lvl8pPr marL="913974" algn="l" defTabSz="261135" rtl="0" eaLnBrk="1" latinLnBrk="0" hangingPunct="1">
        <a:defRPr sz="500" kern="1200">
          <a:solidFill>
            <a:schemeClr val="tx1"/>
          </a:solidFill>
          <a:latin typeface="+mn-lt"/>
          <a:ea typeface="+mn-ea"/>
          <a:cs typeface="+mn-cs"/>
        </a:defRPr>
      </a:lvl8pPr>
      <a:lvl9pPr marL="1044540" algn="l" defTabSz="261135" rtl="0" eaLnBrk="1" latinLnBrk="0" hangingPunct="1">
        <a:defRPr sz="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Isosceles Triangle 56"/>
          <p:cNvSpPr/>
          <p:nvPr/>
        </p:nvSpPr>
        <p:spPr>
          <a:xfrm>
            <a:off x="584897" y="1143004"/>
            <a:ext cx="1116211" cy="1142999"/>
          </a:xfrm>
          <a:prstGeom prst="triangle">
            <a:avLst/>
          </a:prstGeom>
          <a:solidFill>
            <a:schemeClr val="accent5">
              <a:lumMod val="40000"/>
              <a:lumOff val="6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78" tIns="57139" rIns="114278" bIns="57139" spcCol="0" rtlCol="0" anchor="ctr"/>
          <a:lstStyle/>
          <a:p>
            <a:pPr algn="ctr"/>
            <a:endParaRPr lang="en-US"/>
          </a:p>
        </p:txBody>
      </p:sp>
      <p:sp>
        <p:nvSpPr>
          <p:cNvPr id="63" name="Isosceles Triangle 62"/>
          <p:cNvSpPr/>
          <p:nvPr/>
        </p:nvSpPr>
        <p:spPr>
          <a:xfrm rot="16200000" flipH="1" flipV="1">
            <a:off x="10086" y="586261"/>
            <a:ext cx="1116211" cy="1142999"/>
          </a:xfrm>
          <a:prstGeom prst="triangle">
            <a:avLst/>
          </a:prstGeom>
          <a:solidFill>
            <a:schemeClr val="accent5">
              <a:lumMod val="40000"/>
              <a:lumOff val="6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78" tIns="57139" rIns="114278" bIns="57139" spcCol="0" rtlCol="0" anchor="ctr"/>
          <a:lstStyle/>
          <a:p>
            <a:pPr algn="ctr"/>
            <a:endParaRPr lang="en-US"/>
          </a:p>
        </p:txBody>
      </p:sp>
      <p:sp>
        <p:nvSpPr>
          <p:cNvPr id="64" name="Isosceles Triangle 63"/>
          <p:cNvSpPr/>
          <p:nvPr/>
        </p:nvSpPr>
        <p:spPr>
          <a:xfrm rot="5400000" flipV="1">
            <a:off x="1134032" y="576531"/>
            <a:ext cx="1167704" cy="1142999"/>
          </a:xfrm>
          <a:prstGeom prst="triangle">
            <a:avLst/>
          </a:prstGeom>
          <a:solidFill>
            <a:schemeClr val="accent5">
              <a:lumMod val="40000"/>
              <a:lumOff val="6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78" tIns="57139" rIns="114278" bIns="57139" spcCol="0" rtlCol="0" anchor="ctr"/>
          <a:lstStyle/>
          <a:p>
            <a:pPr algn="ctr"/>
            <a:endParaRPr lang="en-US"/>
          </a:p>
        </p:txBody>
      </p:sp>
      <p:sp>
        <p:nvSpPr>
          <p:cNvPr id="58" name="Isosceles Triangle 57"/>
          <p:cNvSpPr/>
          <p:nvPr/>
        </p:nvSpPr>
        <p:spPr>
          <a:xfrm flipH="1" flipV="1">
            <a:off x="584896" y="4"/>
            <a:ext cx="1113769" cy="1142999"/>
          </a:xfrm>
          <a:prstGeom prst="triangle">
            <a:avLst/>
          </a:prstGeom>
          <a:solidFill>
            <a:schemeClr val="accent5">
              <a:lumMod val="40000"/>
              <a:lumOff val="6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78" tIns="57139" rIns="114278" bIns="57139" spcCol="0" rtlCol="0" anchor="ctr"/>
          <a:lstStyle/>
          <a:p>
            <a:pPr algn="ctr"/>
            <a:endParaRPr lang="en-US"/>
          </a:p>
        </p:txBody>
      </p:sp>
      <p:sp>
        <p:nvSpPr>
          <p:cNvPr id="59" name="Isosceles Triangle 58"/>
          <p:cNvSpPr/>
          <p:nvPr/>
        </p:nvSpPr>
        <p:spPr>
          <a:xfrm rot="18887773" flipH="1" flipV="1">
            <a:off x="-5323" y="-232814"/>
            <a:ext cx="1147023" cy="1621428"/>
          </a:xfrm>
          <a:prstGeom prst="triangle">
            <a:avLst/>
          </a:prstGeom>
          <a:solidFill>
            <a:schemeClr val="accent6">
              <a:lumMod val="40000"/>
              <a:lumOff val="60000"/>
            </a:schemeClr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78" tIns="57139" rIns="114278" bIns="57139" spcCol="0" rtlCol="0" anchor="ctr"/>
          <a:lstStyle/>
          <a:p>
            <a:pPr algn="ctr"/>
            <a:endParaRPr lang="en-US"/>
          </a:p>
        </p:txBody>
      </p:sp>
      <p:sp>
        <p:nvSpPr>
          <p:cNvPr id="60" name="Isosceles Triangle 59"/>
          <p:cNvSpPr/>
          <p:nvPr/>
        </p:nvSpPr>
        <p:spPr>
          <a:xfrm rot="13487773" flipH="1" flipV="1">
            <a:off x="33369" y="905149"/>
            <a:ext cx="1080300" cy="1621428"/>
          </a:xfrm>
          <a:prstGeom prst="triangle">
            <a:avLst/>
          </a:prstGeom>
          <a:solidFill>
            <a:schemeClr val="accent6">
              <a:lumMod val="40000"/>
              <a:lumOff val="60000"/>
            </a:schemeClr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78" tIns="57139" rIns="114278" bIns="57139" spcCol="0" rtlCol="0" anchor="ctr"/>
          <a:lstStyle/>
          <a:p>
            <a:pPr algn="ctr"/>
            <a:endParaRPr lang="en-US"/>
          </a:p>
        </p:txBody>
      </p:sp>
      <p:sp>
        <p:nvSpPr>
          <p:cNvPr id="61" name="Isosceles Triangle 60"/>
          <p:cNvSpPr/>
          <p:nvPr/>
        </p:nvSpPr>
        <p:spPr>
          <a:xfrm rot="8087773" flipH="1" flipV="1">
            <a:off x="1177730" y="921165"/>
            <a:ext cx="1080300" cy="1621428"/>
          </a:xfrm>
          <a:prstGeom prst="triangle">
            <a:avLst/>
          </a:prstGeom>
          <a:solidFill>
            <a:schemeClr val="accent6">
              <a:lumMod val="40000"/>
              <a:lumOff val="60000"/>
            </a:schemeClr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78" tIns="57139" rIns="114278" bIns="57139" spcCol="0" rtlCol="0" anchor="ctr"/>
          <a:lstStyle/>
          <a:p>
            <a:pPr algn="ctr"/>
            <a:endParaRPr lang="en-US"/>
          </a:p>
        </p:txBody>
      </p:sp>
      <p:sp>
        <p:nvSpPr>
          <p:cNvPr id="62" name="Isosceles Triangle 61"/>
          <p:cNvSpPr/>
          <p:nvPr/>
        </p:nvSpPr>
        <p:spPr>
          <a:xfrm rot="2687773" flipH="1" flipV="1">
            <a:off x="1160954" y="-225820"/>
            <a:ext cx="1080300" cy="1621428"/>
          </a:xfrm>
          <a:prstGeom prst="triangle">
            <a:avLst/>
          </a:prstGeom>
          <a:solidFill>
            <a:schemeClr val="accent6">
              <a:lumMod val="40000"/>
              <a:lumOff val="60000"/>
            </a:schemeClr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78" tIns="57139" rIns="114278" bIns="57139" spcCol="0"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143000" y="0"/>
            <a:ext cx="0" cy="2286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0" y="1143000"/>
            <a:ext cx="228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837502" y="190500"/>
            <a:ext cx="658719" cy="423193"/>
          </a:xfrm>
          <a:prstGeom prst="rect">
            <a:avLst/>
          </a:prstGeom>
          <a:noFill/>
        </p:spPr>
        <p:txBody>
          <a:bodyPr wrap="square" lIns="114278" tIns="57139" rIns="114278" bIns="57139" rtlCol="0">
            <a:spAutoFit/>
          </a:bodyPr>
          <a:lstStyle/>
          <a:p>
            <a:r>
              <a:rPr lang="en-US" sz="2000" b="1" dirty="0">
                <a:solidFill>
                  <a:schemeClr val="bg1">
                    <a:lumMod val="65000"/>
                  </a:schemeClr>
                </a:solidFill>
              </a:rPr>
              <a:t>N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1588207" y="190500"/>
            <a:ext cx="658719" cy="423193"/>
          </a:xfrm>
          <a:prstGeom prst="rect">
            <a:avLst/>
          </a:prstGeom>
          <a:noFill/>
        </p:spPr>
        <p:txBody>
          <a:bodyPr wrap="square" lIns="114278" tIns="57139" rIns="114278" bIns="57139" rtlCol="0">
            <a:spAutoFit/>
          </a:bodyPr>
          <a:lstStyle/>
          <a:p>
            <a:r>
              <a:rPr lang="en-US" sz="2000" b="1" dirty="0">
                <a:solidFill>
                  <a:schemeClr val="bg1">
                    <a:lumMod val="65000"/>
                  </a:schemeClr>
                </a:solidFill>
              </a:rPr>
              <a:t>NE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1864773" y="785827"/>
            <a:ext cx="658719" cy="423193"/>
          </a:xfrm>
          <a:prstGeom prst="rect">
            <a:avLst/>
          </a:prstGeom>
          <a:noFill/>
        </p:spPr>
        <p:txBody>
          <a:bodyPr wrap="square" lIns="114278" tIns="57139" rIns="114278" bIns="57139" rtlCol="0">
            <a:spAutoFit/>
          </a:bodyPr>
          <a:lstStyle/>
          <a:p>
            <a:r>
              <a:rPr lang="en-US" sz="2000" b="1" dirty="0">
                <a:solidFill>
                  <a:schemeClr val="bg1">
                    <a:lumMod val="65000"/>
                  </a:schemeClr>
                </a:solidFill>
              </a:rPr>
              <a:t>E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1627284" y="1619250"/>
            <a:ext cx="658719" cy="423193"/>
          </a:xfrm>
          <a:prstGeom prst="rect">
            <a:avLst/>
          </a:prstGeom>
          <a:noFill/>
        </p:spPr>
        <p:txBody>
          <a:bodyPr wrap="square" lIns="114278" tIns="57139" rIns="114278" bIns="57139" rtlCol="0">
            <a:spAutoFit/>
          </a:bodyPr>
          <a:lstStyle/>
          <a:p>
            <a:r>
              <a:rPr lang="en-US" sz="2000" b="1" dirty="0">
                <a:solidFill>
                  <a:schemeClr val="bg1">
                    <a:lumMod val="65000"/>
                  </a:schemeClr>
                </a:solidFill>
              </a:rPr>
              <a:t>SE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147033" y="1629020"/>
            <a:ext cx="658719" cy="423193"/>
          </a:xfrm>
          <a:prstGeom prst="rect">
            <a:avLst/>
          </a:prstGeom>
          <a:noFill/>
        </p:spPr>
        <p:txBody>
          <a:bodyPr wrap="square" lIns="114278" tIns="57139" rIns="114278" bIns="57139" rtlCol="0">
            <a:spAutoFit/>
          </a:bodyPr>
          <a:lstStyle/>
          <a:p>
            <a:r>
              <a:rPr lang="en-US" sz="2000" b="1" dirty="0">
                <a:solidFill>
                  <a:schemeClr val="bg1">
                    <a:lumMod val="65000"/>
                  </a:schemeClr>
                </a:solidFill>
              </a:rPr>
              <a:t>SW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70773" y="197120"/>
            <a:ext cx="658719" cy="423193"/>
          </a:xfrm>
          <a:prstGeom prst="rect">
            <a:avLst/>
          </a:prstGeom>
          <a:noFill/>
        </p:spPr>
        <p:txBody>
          <a:bodyPr wrap="square" lIns="114278" tIns="57139" rIns="114278" bIns="57139" rtlCol="0">
            <a:spAutoFit/>
          </a:bodyPr>
          <a:lstStyle/>
          <a:p>
            <a:r>
              <a:rPr lang="en-US" sz="2000" b="1" dirty="0">
                <a:solidFill>
                  <a:schemeClr val="bg1">
                    <a:lumMod val="65000"/>
                  </a:schemeClr>
                </a:solidFill>
              </a:rPr>
              <a:t>NW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37072" y="1047750"/>
            <a:ext cx="658719" cy="423193"/>
          </a:xfrm>
          <a:prstGeom prst="rect">
            <a:avLst/>
          </a:prstGeom>
          <a:noFill/>
        </p:spPr>
        <p:txBody>
          <a:bodyPr wrap="square" lIns="114278" tIns="57139" rIns="114278" bIns="57139" rtlCol="0">
            <a:spAutoFit/>
          </a:bodyPr>
          <a:lstStyle/>
          <a:p>
            <a:r>
              <a:rPr lang="en-US" sz="2000" b="1" dirty="0">
                <a:solidFill>
                  <a:schemeClr val="bg1">
                    <a:lumMod val="65000"/>
                  </a:schemeClr>
                </a:solidFill>
              </a:rPr>
              <a:t>W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1098173" y="1731880"/>
            <a:ext cx="658719" cy="423193"/>
          </a:xfrm>
          <a:prstGeom prst="rect">
            <a:avLst/>
          </a:prstGeom>
          <a:noFill/>
        </p:spPr>
        <p:txBody>
          <a:bodyPr wrap="square" lIns="114278" tIns="57139" rIns="114278" bIns="57139" rtlCol="0">
            <a:spAutoFit/>
          </a:bodyPr>
          <a:lstStyle/>
          <a:p>
            <a:r>
              <a:rPr lang="en-US" sz="2000" b="1" dirty="0">
                <a:solidFill>
                  <a:schemeClr val="bg1">
                    <a:lumMod val="65000"/>
                  </a:schemeClr>
                </a:solidFill>
              </a:rPr>
              <a:t>S</a:t>
            </a:r>
          </a:p>
        </p:txBody>
      </p:sp>
      <p:cxnSp>
        <p:nvCxnSpPr>
          <p:cNvPr id="90" name="Straight Connector 89"/>
          <p:cNvCxnSpPr/>
          <p:nvPr/>
        </p:nvCxnSpPr>
        <p:spPr>
          <a:xfrm flipH="1">
            <a:off x="2929599" y="849335"/>
            <a:ext cx="576164" cy="590033"/>
          </a:xfrm>
          <a:prstGeom prst="line">
            <a:avLst/>
          </a:prstGeom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flipH="1" flipV="1">
            <a:off x="2935482" y="849337"/>
            <a:ext cx="607808" cy="587331"/>
          </a:xfrm>
          <a:prstGeom prst="line">
            <a:avLst/>
          </a:prstGeom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Rectangle 99"/>
          <p:cNvSpPr/>
          <p:nvPr/>
        </p:nvSpPr>
        <p:spPr>
          <a:xfrm rot="18867050">
            <a:off x="3398703" y="689852"/>
            <a:ext cx="342998" cy="207727"/>
          </a:xfrm>
          <a:prstGeom prst="rect">
            <a:avLst/>
          </a:prstGeom>
        </p:spPr>
        <p:txBody>
          <a:bodyPr wrap="none" lIns="114278" tIns="57139" rIns="114278" bIns="57139">
            <a:spAutoFit/>
          </a:bodyPr>
          <a:lstStyle/>
          <a:p>
            <a:r>
              <a:rPr lang="el-GR" sz="600" dirty="0">
                <a:solidFill>
                  <a:schemeClr val="bg1">
                    <a:lumMod val="50000"/>
                  </a:schemeClr>
                </a:solidFill>
              </a:rPr>
              <a:t>π</a:t>
            </a:r>
            <a:r>
              <a:rPr lang="en-US" sz="600" dirty="0">
                <a:solidFill>
                  <a:schemeClr val="bg1">
                    <a:lumMod val="50000"/>
                  </a:schemeClr>
                </a:solidFill>
              </a:rPr>
              <a:t>/4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3400245" y="1376079"/>
            <a:ext cx="367044" cy="207727"/>
          </a:xfrm>
          <a:prstGeom prst="rect">
            <a:avLst/>
          </a:prstGeom>
        </p:spPr>
        <p:txBody>
          <a:bodyPr wrap="none" lIns="114278" tIns="57139" rIns="114278" bIns="57139">
            <a:spAutoFit/>
          </a:bodyPr>
          <a:lstStyle/>
          <a:p>
            <a:r>
              <a:rPr lang="en-US" sz="600" dirty="0">
                <a:solidFill>
                  <a:schemeClr val="bg1">
                    <a:lumMod val="50000"/>
                  </a:schemeClr>
                </a:solidFill>
              </a:rPr>
              <a:t>-</a:t>
            </a:r>
            <a:r>
              <a:rPr lang="el-GR" sz="600" dirty="0">
                <a:solidFill>
                  <a:schemeClr val="bg1">
                    <a:lumMod val="50000"/>
                  </a:schemeClr>
                </a:solidFill>
              </a:rPr>
              <a:t>π</a:t>
            </a:r>
            <a:r>
              <a:rPr lang="en-US" sz="600" dirty="0">
                <a:solidFill>
                  <a:schemeClr val="bg1">
                    <a:lumMod val="50000"/>
                  </a:schemeClr>
                </a:solidFill>
              </a:rPr>
              <a:t>/4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2663125" y="1377971"/>
            <a:ext cx="405516" cy="207727"/>
          </a:xfrm>
          <a:prstGeom prst="rect">
            <a:avLst/>
          </a:prstGeom>
        </p:spPr>
        <p:txBody>
          <a:bodyPr wrap="none" lIns="114278" tIns="57139" rIns="114278" bIns="57139">
            <a:spAutoFit/>
          </a:bodyPr>
          <a:lstStyle/>
          <a:p>
            <a:r>
              <a:rPr lang="en-US" sz="600" dirty="0">
                <a:solidFill>
                  <a:schemeClr val="bg1">
                    <a:lumMod val="50000"/>
                  </a:schemeClr>
                </a:solidFill>
              </a:rPr>
              <a:t>-3</a:t>
            </a:r>
            <a:r>
              <a:rPr lang="el-GR" sz="600" dirty="0">
                <a:solidFill>
                  <a:schemeClr val="bg1">
                    <a:lumMod val="50000"/>
                  </a:schemeClr>
                </a:solidFill>
              </a:rPr>
              <a:t>π</a:t>
            </a:r>
            <a:r>
              <a:rPr lang="en-US" sz="600" dirty="0">
                <a:solidFill>
                  <a:schemeClr val="bg1">
                    <a:lumMod val="50000"/>
                  </a:schemeClr>
                </a:solidFill>
              </a:rPr>
              <a:t>/4</a:t>
            </a:r>
          </a:p>
        </p:txBody>
      </p:sp>
      <p:sp>
        <p:nvSpPr>
          <p:cNvPr id="112" name="Rectangle 111"/>
          <p:cNvSpPr/>
          <p:nvPr/>
        </p:nvSpPr>
        <p:spPr>
          <a:xfrm rot="19925787">
            <a:off x="1319295" y="715790"/>
            <a:ext cx="471238" cy="315449"/>
          </a:xfrm>
          <a:prstGeom prst="rect">
            <a:avLst/>
          </a:prstGeom>
        </p:spPr>
        <p:txBody>
          <a:bodyPr wrap="none" lIns="114278" tIns="57139" rIns="114278" bIns="57139">
            <a:spAutoFit/>
          </a:bodyPr>
          <a:lstStyle/>
          <a:p>
            <a:r>
              <a:rPr lang="el-GR" sz="1300" dirty="0">
                <a:solidFill>
                  <a:schemeClr val="bg1">
                    <a:lumMod val="50000"/>
                  </a:schemeClr>
                </a:solidFill>
              </a:rPr>
              <a:t>π</a:t>
            </a:r>
            <a:r>
              <a:rPr lang="en-US" sz="1300" dirty="0">
                <a:solidFill>
                  <a:schemeClr val="bg1">
                    <a:lumMod val="50000"/>
                  </a:schemeClr>
                </a:solidFill>
              </a:rPr>
              <a:t>/8</a:t>
            </a:r>
          </a:p>
        </p:txBody>
      </p:sp>
      <p:sp>
        <p:nvSpPr>
          <p:cNvPr id="113" name="Rectangle 112"/>
          <p:cNvSpPr/>
          <p:nvPr/>
        </p:nvSpPr>
        <p:spPr>
          <a:xfrm rot="17845298">
            <a:off x="1127512" y="541554"/>
            <a:ext cx="556198" cy="315449"/>
          </a:xfrm>
          <a:prstGeom prst="rect">
            <a:avLst/>
          </a:prstGeom>
        </p:spPr>
        <p:txBody>
          <a:bodyPr wrap="none" lIns="114278" tIns="57139" rIns="114278" bIns="57139">
            <a:spAutoFit/>
          </a:bodyPr>
          <a:lstStyle/>
          <a:p>
            <a:r>
              <a:rPr lang="en-US" sz="1300" dirty="0">
                <a:solidFill>
                  <a:schemeClr val="bg1">
                    <a:lumMod val="50000"/>
                  </a:schemeClr>
                </a:solidFill>
              </a:rPr>
              <a:t>3</a:t>
            </a:r>
            <a:r>
              <a:rPr lang="el-GR" sz="1300" dirty="0">
                <a:solidFill>
                  <a:schemeClr val="bg1">
                    <a:lumMod val="50000"/>
                  </a:schemeClr>
                </a:solidFill>
              </a:rPr>
              <a:t>π</a:t>
            </a:r>
            <a:r>
              <a:rPr lang="en-US" sz="1300" dirty="0">
                <a:solidFill>
                  <a:schemeClr val="bg1">
                    <a:lumMod val="50000"/>
                  </a:schemeClr>
                </a:solidFill>
              </a:rPr>
              <a:t>/8</a:t>
            </a:r>
          </a:p>
        </p:txBody>
      </p:sp>
      <p:sp>
        <p:nvSpPr>
          <p:cNvPr id="114" name="Rectangle 113"/>
          <p:cNvSpPr/>
          <p:nvPr/>
        </p:nvSpPr>
        <p:spPr>
          <a:xfrm rot="2615908">
            <a:off x="2684800" y="689850"/>
            <a:ext cx="381470" cy="207727"/>
          </a:xfrm>
          <a:prstGeom prst="rect">
            <a:avLst/>
          </a:prstGeom>
        </p:spPr>
        <p:txBody>
          <a:bodyPr wrap="none" lIns="114278" tIns="57139" rIns="114278" bIns="57139">
            <a:spAutoFit/>
          </a:bodyPr>
          <a:lstStyle/>
          <a:p>
            <a:r>
              <a:rPr lang="en-US" sz="600" dirty="0">
                <a:solidFill>
                  <a:schemeClr val="bg1">
                    <a:lumMod val="50000"/>
                  </a:schemeClr>
                </a:solidFill>
              </a:rPr>
              <a:t>3</a:t>
            </a:r>
            <a:r>
              <a:rPr lang="el-GR" sz="600" dirty="0">
                <a:solidFill>
                  <a:schemeClr val="bg1">
                    <a:lumMod val="50000"/>
                  </a:schemeClr>
                </a:solidFill>
              </a:rPr>
              <a:t>π</a:t>
            </a:r>
            <a:r>
              <a:rPr lang="en-US" sz="600" dirty="0">
                <a:solidFill>
                  <a:schemeClr val="bg1">
                    <a:lumMod val="50000"/>
                  </a:schemeClr>
                </a:solidFill>
              </a:rPr>
              <a:t>/4</a:t>
            </a:r>
          </a:p>
        </p:txBody>
      </p:sp>
      <p:sp>
        <p:nvSpPr>
          <p:cNvPr id="115" name="Rectangle 114"/>
          <p:cNvSpPr/>
          <p:nvPr/>
        </p:nvSpPr>
        <p:spPr>
          <a:xfrm rot="3485342">
            <a:off x="633710" y="602264"/>
            <a:ext cx="556198" cy="315449"/>
          </a:xfrm>
          <a:prstGeom prst="rect">
            <a:avLst/>
          </a:prstGeom>
        </p:spPr>
        <p:txBody>
          <a:bodyPr wrap="none" lIns="114278" tIns="57139" rIns="114278" bIns="57139">
            <a:spAutoFit/>
          </a:bodyPr>
          <a:lstStyle/>
          <a:p>
            <a:r>
              <a:rPr lang="en-US" sz="1300" dirty="0">
                <a:solidFill>
                  <a:schemeClr val="bg1">
                    <a:lumMod val="50000"/>
                  </a:schemeClr>
                </a:solidFill>
              </a:rPr>
              <a:t>5</a:t>
            </a:r>
            <a:r>
              <a:rPr lang="el-GR" sz="1300" dirty="0">
                <a:solidFill>
                  <a:schemeClr val="bg1">
                    <a:lumMod val="50000"/>
                  </a:schemeClr>
                </a:solidFill>
              </a:rPr>
              <a:t>π</a:t>
            </a:r>
            <a:r>
              <a:rPr lang="en-US" sz="1300" dirty="0">
                <a:solidFill>
                  <a:schemeClr val="bg1">
                    <a:lumMod val="50000"/>
                  </a:schemeClr>
                </a:solidFill>
              </a:rPr>
              <a:t>/8</a:t>
            </a:r>
          </a:p>
        </p:txBody>
      </p:sp>
      <p:sp>
        <p:nvSpPr>
          <p:cNvPr id="116" name="Rectangle 115"/>
          <p:cNvSpPr/>
          <p:nvPr/>
        </p:nvSpPr>
        <p:spPr>
          <a:xfrm rot="1691622">
            <a:off x="527650" y="753905"/>
            <a:ext cx="556198" cy="315449"/>
          </a:xfrm>
          <a:prstGeom prst="rect">
            <a:avLst/>
          </a:prstGeom>
        </p:spPr>
        <p:txBody>
          <a:bodyPr wrap="none" lIns="114278" tIns="57139" rIns="114278" bIns="57139">
            <a:spAutoFit/>
          </a:bodyPr>
          <a:lstStyle/>
          <a:p>
            <a:r>
              <a:rPr lang="en-US" sz="1300" dirty="0">
                <a:solidFill>
                  <a:schemeClr val="bg1">
                    <a:lumMod val="50000"/>
                  </a:schemeClr>
                </a:solidFill>
              </a:rPr>
              <a:t>7</a:t>
            </a:r>
            <a:r>
              <a:rPr lang="el-GR" sz="1300" dirty="0">
                <a:solidFill>
                  <a:schemeClr val="bg1">
                    <a:lumMod val="50000"/>
                  </a:schemeClr>
                </a:solidFill>
              </a:rPr>
              <a:t>π</a:t>
            </a:r>
            <a:r>
              <a:rPr lang="en-US" sz="1300" dirty="0">
                <a:solidFill>
                  <a:schemeClr val="bg1">
                    <a:lumMod val="50000"/>
                  </a:schemeClr>
                </a:solidFill>
              </a:rPr>
              <a:t>/8</a:t>
            </a:r>
          </a:p>
        </p:txBody>
      </p:sp>
      <p:sp>
        <p:nvSpPr>
          <p:cNvPr id="117" name="Rectangle 116"/>
          <p:cNvSpPr/>
          <p:nvPr/>
        </p:nvSpPr>
        <p:spPr>
          <a:xfrm rot="19955036">
            <a:off x="458256" y="1243729"/>
            <a:ext cx="607494" cy="315449"/>
          </a:xfrm>
          <a:prstGeom prst="rect">
            <a:avLst/>
          </a:prstGeom>
        </p:spPr>
        <p:txBody>
          <a:bodyPr wrap="none" lIns="114278" tIns="57139" rIns="114278" bIns="57139">
            <a:spAutoFit/>
          </a:bodyPr>
          <a:lstStyle/>
          <a:p>
            <a:r>
              <a:rPr lang="en-US" sz="1300" dirty="0">
                <a:solidFill>
                  <a:schemeClr val="bg1">
                    <a:lumMod val="50000"/>
                  </a:schemeClr>
                </a:solidFill>
              </a:rPr>
              <a:t>-7</a:t>
            </a:r>
            <a:r>
              <a:rPr lang="el-GR" sz="1300" dirty="0">
                <a:solidFill>
                  <a:schemeClr val="bg1">
                    <a:lumMod val="50000"/>
                  </a:schemeClr>
                </a:solidFill>
              </a:rPr>
              <a:t>π</a:t>
            </a:r>
            <a:r>
              <a:rPr lang="en-US" sz="1300" dirty="0">
                <a:solidFill>
                  <a:schemeClr val="bg1">
                    <a:lumMod val="50000"/>
                  </a:schemeClr>
                </a:solidFill>
              </a:rPr>
              <a:t>/8</a:t>
            </a:r>
          </a:p>
        </p:txBody>
      </p:sp>
      <p:sp>
        <p:nvSpPr>
          <p:cNvPr id="118" name="Rectangle 117"/>
          <p:cNvSpPr/>
          <p:nvPr/>
        </p:nvSpPr>
        <p:spPr>
          <a:xfrm rot="17845298">
            <a:off x="599498" y="1383056"/>
            <a:ext cx="607494" cy="315449"/>
          </a:xfrm>
          <a:prstGeom prst="rect">
            <a:avLst/>
          </a:prstGeom>
        </p:spPr>
        <p:txBody>
          <a:bodyPr wrap="none" lIns="114278" tIns="57139" rIns="114278" bIns="57139">
            <a:spAutoFit/>
          </a:bodyPr>
          <a:lstStyle/>
          <a:p>
            <a:r>
              <a:rPr lang="en-US" sz="1300" dirty="0">
                <a:solidFill>
                  <a:schemeClr val="bg1">
                    <a:lumMod val="50000"/>
                  </a:schemeClr>
                </a:solidFill>
              </a:rPr>
              <a:t>-5</a:t>
            </a:r>
            <a:r>
              <a:rPr lang="el-GR" sz="1300" dirty="0">
                <a:solidFill>
                  <a:schemeClr val="bg1">
                    <a:lumMod val="50000"/>
                  </a:schemeClr>
                </a:solidFill>
              </a:rPr>
              <a:t>π</a:t>
            </a:r>
            <a:r>
              <a:rPr lang="en-US" sz="1300" dirty="0">
                <a:solidFill>
                  <a:schemeClr val="bg1">
                    <a:lumMod val="50000"/>
                  </a:schemeClr>
                </a:solidFill>
              </a:rPr>
              <a:t>/8</a:t>
            </a:r>
          </a:p>
        </p:txBody>
      </p:sp>
      <p:sp>
        <p:nvSpPr>
          <p:cNvPr id="119" name="Rectangle 118"/>
          <p:cNvSpPr/>
          <p:nvPr/>
        </p:nvSpPr>
        <p:spPr>
          <a:xfrm rot="1596892">
            <a:off x="1272361" y="1239711"/>
            <a:ext cx="522535" cy="315449"/>
          </a:xfrm>
          <a:prstGeom prst="rect">
            <a:avLst/>
          </a:prstGeom>
        </p:spPr>
        <p:txBody>
          <a:bodyPr wrap="none" lIns="114278" tIns="57139" rIns="114278" bIns="57139">
            <a:spAutoFit/>
          </a:bodyPr>
          <a:lstStyle/>
          <a:p>
            <a:r>
              <a:rPr lang="en-US" sz="1300" dirty="0">
                <a:solidFill>
                  <a:schemeClr val="bg1">
                    <a:lumMod val="50000"/>
                  </a:schemeClr>
                </a:solidFill>
              </a:rPr>
              <a:t>-</a:t>
            </a:r>
            <a:r>
              <a:rPr lang="el-GR" sz="1300" dirty="0">
                <a:solidFill>
                  <a:schemeClr val="bg1">
                    <a:lumMod val="50000"/>
                  </a:schemeClr>
                </a:solidFill>
              </a:rPr>
              <a:t>π</a:t>
            </a:r>
            <a:r>
              <a:rPr lang="en-US" sz="1300" dirty="0">
                <a:solidFill>
                  <a:schemeClr val="bg1">
                    <a:lumMod val="50000"/>
                  </a:schemeClr>
                </a:solidFill>
              </a:rPr>
              <a:t>/8</a:t>
            </a:r>
          </a:p>
        </p:txBody>
      </p:sp>
      <p:sp>
        <p:nvSpPr>
          <p:cNvPr id="120" name="Rectangle 119"/>
          <p:cNvSpPr/>
          <p:nvPr/>
        </p:nvSpPr>
        <p:spPr>
          <a:xfrm rot="3669871">
            <a:off x="1110623" y="1382977"/>
            <a:ext cx="607494" cy="315449"/>
          </a:xfrm>
          <a:prstGeom prst="rect">
            <a:avLst/>
          </a:prstGeom>
        </p:spPr>
        <p:txBody>
          <a:bodyPr wrap="none" lIns="114278" tIns="57139" rIns="114278" bIns="57139">
            <a:spAutoFit/>
          </a:bodyPr>
          <a:lstStyle/>
          <a:p>
            <a:r>
              <a:rPr lang="en-US" sz="1300" dirty="0">
                <a:solidFill>
                  <a:schemeClr val="bg1">
                    <a:lumMod val="50000"/>
                  </a:schemeClr>
                </a:solidFill>
              </a:rPr>
              <a:t>-3</a:t>
            </a:r>
            <a:r>
              <a:rPr lang="el-GR" sz="1300" dirty="0">
                <a:solidFill>
                  <a:schemeClr val="bg1">
                    <a:lumMod val="50000"/>
                  </a:schemeClr>
                </a:solidFill>
              </a:rPr>
              <a:t>π</a:t>
            </a:r>
            <a:r>
              <a:rPr lang="en-US" sz="1300" dirty="0">
                <a:solidFill>
                  <a:schemeClr val="bg1">
                    <a:lumMod val="50000"/>
                  </a:schemeClr>
                </a:solidFill>
              </a:rPr>
              <a:t>/8</a:t>
            </a:r>
          </a:p>
        </p:txBody>
      </p:sp>
    </p:spTree>
    <p:extLst>
      <p:ext uri="{BB962C8B-B14F-4D97-AF65-F5344CB8AC3E}">
        <p14:creationId xmlns:p14="http://schemas.microsoft.com/office/powerpoint/2010/main" val="1409617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46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Krysta</dc:creator>
  <cp:lastModifiedBy>Krysta</cp:lastModifiedBy>
  <cp:revision>20</cp:revision>
  <dcterms:created xsi:type="dcterms:W3CDTF">2012-05-13T06:02:32Z</dcterms:created>
  <dcterms:modified xsi:type="dcterms:W3CDTF">2012-05-13T08:12:34Z</dcterms:modified>
</cp:coreProperties>
</file>