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4" r:id="rId2"/>
    <p:sldId id="463" r:id="rId3"/>
    <p:sldId id="390" r:id="rId4"/>
    <p:sldId id="391" r:id="rId5"/>
    <p:sldId id="392" r:id="rId6"/>
    <p:sldId id="613" r:id="rId7"/>
    <p:sldId id="614" r:id="rId8"/>
    <p:sldId id="460" r:id="rId9"/>
  </p:sldIdLst>
  <p:sldSz cx="9144000" cy="6858000" type="screen4x3"/>
  <p:notesSz cx="6934200" cy="92202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4490" autoAdjust="0"/>
  </p:normalViewPr>
  <p:slideViewPr>
    <p:cSldViewPr>
      <p:cViewPr varScale="1">
        <p:scale>
          <a:sx n="107" d="100"/>
          <a:sy n="107" d="100"/>
        </p:scale>
        <p:origin x="12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Fall 2020</a:t>
            </a:r>
          </a:p>
          <a:p>
            <a:r>
              <a:rPr lang="en-US" dirty="0"/>
              <a:t>ADT Implementation: Abstraction Functions</a:t>
            </a:r>
          </a:p>
        </p:txBody>
      </p:sp>
    </p:spTree>
    <p:extLst>
      <p:ext uri="{BB962C8B-B14F-4D97-AF65-F5344CB8AC3E}">
        <p14:creationId xmlns:p14="http://schemas.microsoft.com/office/powerpoint/2010/main" val="279523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abstraction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Purely conceptual (not a Java function)</a:t>
            </a:r>
          </a:p>
          <a:p>
            <a:endParaRPr lang="en-US" sz="2000" dirty="0"/>
          </a:p>
          <a:p>
            <a:r>
              <a:rPr lang="en-US" sz="2000" dirty="0"/>
              <a:t>Allows us to check correctness</a:t>
            </a:r>
          </a:p>
          <a:p>
            <a:pPr lvl="1"/>
            <a:r>
              <a:rPr lang="en-US" sz="1800" dirty="0">
                <a:latin typeface="Arial" charset="0"/>
              </a:rPr>
              <a:t>use reasoning to show that the method leaves the abstract state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such that it satisfies the postcondition</a:t>
            </a:r>
          </a:p>
          <a:p>
            <a:pPr lvl="1"/>
            <a:endParaRPr lang="en-US" sz="18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Assume the abstract state initially satisfies precondition...</a:t>
            </a:r>
          </a:p>
          <a:p>
            <a:pPr lvl="1"/>
            <a:r>
              <a:rPr lang="en-US" sz="1800" dirty="0">
                <a:latin typeface="Arial" charset="0"/>
              </a:rPr>
              <a:t>BUT it can be in any concrete representation corresponding to an abstract state that satisfies the precondition</a:t>
            </a:r>
          </a:p>
          <a:p>
            <a:pPr lvl="1"/>
            <a:r>
              <a:rPr lang="en-US" sz="1800" dirty="0">
                <a:latin typeface="Arial" charset="0"/>
              </a:rPr>
              <a:t>(many possible abstract states, potentially many concrete representations for each abstract state)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9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Text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458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Abstract state</a:t>
            </a:r>
            <a:r>
              <a:rPr lang="en-US" sz="2000" dirty="0"/>
              <a:t> is a list of lines, each a sequence of (char, color) pairs.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would we actually represent this?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Probably okay to store lines in an array:</a:t>
            </a:r>
          </a:p>
          <a:p>
            <a:pPr lvl="1"/>
            <a:r>
              <a:rPr lang="en-US" sz="2000" dirty="0"/>
              <a:t>most files have &lt; 10k lines, so copying is not too expensive</a:t>
            </a:r>
          </a:p>
          <a:p>
            <a:pPr lvl="1"/>
            <a:r>
              <a:rPr lang="en-US" sz="2000" dirty="0"/>
              <a:t>most characters are inserted into existing lines not creating new</a:t>
            </a:r>
          </a:p>
          <a:p>
            <a:pPr lvl="1"/>
            <a:r>
              <a:rPr lang="en-US" sz="2000" dirty="0"/>
              <a:t>(always better to start simple... can change this later)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Text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495800"/>
          </a:xfrm>
        </p:spPr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US" sz="2000" dirty="0"/>
              <a:t>Probably not okay to make each (char, color) pair an object</a:t>
            </a:r>
          </a:p>
          <a:p>
            <a:pPr marL="800100" lvl="1"/>
            <a:r>
              <a:rPr lang="en-US" sz="2000" dirty="0"/>
              <a:t>object overhead is at least 10 bytes per object</a:t>
            </a:r>
          </a:p>
          <a:p>
            <a:pPr marL="800100" lvl="1"/>
            <a:r>
              <a:rPr lang="en-US" sz="2000" dirty="0"/>
              <a:t>10 bytes * 10k lines * 40 characters = 4 Mb</a:t>
            </a:r>
          </a:p>
          <a:p>
            <a:pPr marL="800100" lvl="1"/>
            <a:r>
              <a:rPr lang="en-US" sz="2000" dirty="0"/>
              <a:t>50 files = 200 Mb of wasted space = unhappy users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Instead store characters and colors in arrays</a:t>
            </a:r>
          </a:p>
          <a:p>
            <a:pPr marL="800100" lvl="1"/>
            <a:r>
              <a:rPr lang="en-US" sz="2000" dirty="0"/>
              <a:t>problem: inefficient to insert in the middle of an array</a:t>
            </a:r>
            <a:br>
              <a:rPr lang="en-US" sz="2000" dirty="0"/>
            </a:br>
            <a:r>
              <a:rPr lang="en-US" sz="2000" dirty="0"/>
              <a:t>... </a:t>
            </a:r>
            <a:r>
              <a:rPr lang="en-US" sz="2000" b="1" dirty="0"/>
              <a:t>except</a:t>
            </a:r>
            <a:r>
              <a:rPr lang="en-US" sz="2000" dirty="0"/>
              <a:t> at the end of the array (assuming there is space)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Old trick: have two arrays</a:t>
            </a:r>
          </a:p>
          <a:p>
            <a:pPr marL="800100" lvl="1"/>
            <a:r>
              <a:rPr lang="en-US" sz="2000" dirty="0"/>
              <a:t>one is the beginning of the line</a:t>
            </a:r>
          </a:p>
          <a:p>
            <a:pPr marL="800100" lvl="1"/>
            <a:r>
              <a:rPr lang="en-US" sz="2000" dirty="0"/>
              <a:t>one is the end of the line in reverse order</a:t>
            </a:r>
          </a:p>
          <a:p>
            <a:pPr marL="800100" lvl="1"/>
            <a:r>
              <a:rPr lang="en-US" sz="2000" dirty="0"/>
              <a:t>easy to add new characters at the split between parts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7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TextLine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Overview: Represents one line of the text file...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Text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Line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Abstraction function: AF(this) = zip sum of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[0..prefixCharsLen-1] + reverse(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[0..suffixCharsLen-1]) and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prefixColors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[0..prefixColorsLen-1] + reverse(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suffixColors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[0..suffixColorsLen-1])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(I.e., the list of pairs (char, color),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 where the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i-th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char is paired with the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i-th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color.)</a:t>
            </a:r>
          </a:p>
          <a:p>
            <a:pPr marL="0" indent="0"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char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prefixColors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suffixColors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prefixColorsLen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suffixColorsLen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1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TextLine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Overview: Represents one line of the text file...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Text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Line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Abstraction function: AF(this) = zip sum of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[0..prefixCharsLen-1] + reverse(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[0..suffixCharsLen-1]) and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prefixColors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[0..prefixColorsLen-1] + reverse(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suffixColors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[0..suffixColorsLen-1])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private char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private int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@returns this (as a string)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String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getText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StringBuilder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StringBuilder();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buf.append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// Inv: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[0..prefixCharsLen-1] +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//            reverse(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[i+1..suffixCharsLen-1])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for (int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– 1;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&gt;= 0;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--)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buf.append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buf.toString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7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TextLine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Overview: Represents one line of the text file...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Text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Line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Abstraction function: AF(this) = ...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[0..prefixCharsLen-1] + reverse(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[0..suffixCharsLen-1]) ...</a:t>
            </a:r>
          </a:p>
          <a:p>
            <a:pPr marL="0" indent="0"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@requires 0 &lt;= col &lt;=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len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@modifies this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// @effects this is unchanged and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col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moveSplitTo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col)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&lt; col)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ensureSpace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col);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{  // Inv: this is unchanged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++]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[--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suffixCharsLen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}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&lt; col);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}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 if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prefixCharsLen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&gt; col)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// ...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} </a:t>
            </a:r>
            <a:r>
              <a:rPr lang="en-US" sz="1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// already in the right place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Fall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6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TextLine.java</a:t>
            </a:r>
            <a:br>
              <a:rPr lang="en-US" dirty="0"/>
            </a:br>
            <a:r>
              <a:rPr lang="en-US" sz="2000" dirty="0">
                <a:solidFill>
                  <a:schemeClr val="tx1"/>
                </a:solidFill>
              </a:rPr>
              <a:t>(note: just chars, no colors)</a:t>
            </a:r>
          </a:p>
        </p:txBody>
      </p:sp>
    </p:spTree>
    <p:extLst>
      <p:ext uri="{BB962C8B-B14F-4D97-AF65-F5344CB8AC3E}">
        <p14:creationId xmlns:p14="http://schemas.microsoft.com/office/powerpoint/2010/main" val="38654119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9490</TotalTime>
  <Words>776</Words>
  <Application>Microsoft Macintosh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Consolas</vt:lpstr>
      <vt:lpstr>Times New Roman</vt:lpstr>
      <vt:lpstr>simple</vt:lpstr>
      <vt:lpstr>CSE 331 Software Design &amp; Implementation</vt:lpstr>
      <vt:lpstr>The abstraction function</vt:lpstr>
      <vt:lpstr>Example: Text File</vt:lpstr>
      <vt:lpstr>Example: Text File</vt:lpstr>
      <vt:lpstr>Example: TextLine</vt:lpstr>
      <vt:lpstr>Example: TextLine</vt:lpstr>
      <vt:lpstr>Example: TextLine</vt:lpstr>
      <vt:lpstr>TextLine.java (note: just chars, no colors)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257</cp:revision>
  <cp:lastPrinted>2020-04-15T18:26:37Z</cp:lastPrinted>
  <dcterms:created xsi:type="dcterms:W3CDTF">2012-01-27T17:46:36Z</dcterms:created>
  <dcterms:modified xsi:type="dcterms:W3CDTF">2021-04-14T17:17:14Z</dcterms:modified>
</cp:coreProperties>
</file>