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5DD4EB7F-66AF-4945-9235-646C791F3588}">
  <a:tblStyle styleId="{5DD4EB7F-66AF-4945-9235-646C791F3588}" styleName="Table_0">
    <a:wholeTbl>
      <a:tcTxStyle b="off" i="off">
        <a:font>
          <a:latin typeface="Calibri"/>
          <a:ea typeface="Calibri"/>
          <a:cs typeface="Calibri"/>
        </a:font>
        <a:schemeClr val="dk1"/>
      </a:tcTxStyle>
      <a:tcStyle>
        <a:tcBdr>
          <a:left>
            <a:ln cap="flat" cmpd="sng" w="9525">
              <a:solidFill>
                <a:schemeClr val="accent1"/>
              </a:solidFill>
              <a:prstDash val="solid"/>
              <a:round/>
              <a:headEnd len="med" w="med" type="none"/>
              <a:tailEnd len="med" w="med" type="none"/>
            </a:ln>
          </a:left>
          <a:right>
            <a:ln cap="flat" cmpd="sng" w="9525">
              <a:solidFill>
                <a:schemeClr val="accent1"/>
              </a:solidFill>
              <a:prstDash val="solid"/>
              <a:round/>
              <a:headEnd len="med" w="med" type="none"/>
              <a:tailEnd len="med" w="med" type="none"/>
            </a:ln>
          </a:right>
          <a:top>
            <a:ln cap="flat" cmpd="sng" w="9525">
              <a:solidFill>
                <a:schemeClr val="accent1"/>
              </a:solidFill>
              <a:prstDash val="solid"/>
              <a:round/>
              <a:headEnd len="med" w="med" type="none"/>
              <a:tailEnd len="med" w="med" type="none"/>
            </a:ln>
          </a:top>
          <a:bottom>
            <a:ln cap="flat" cmpd="sng" w="9525">
              <a:solidFill>
                <a:schemeClr val="accent1"/>
              </a:solidFill>
              <a:prstDash val="solid"/>
              <a:round/>
              <a:headEnd len="med" w="med" type="none"/>
              <a:tailEnd len="med" w="med" type="none"/>
            </a:ln>
          </a:bottom>
          <a:insideH>
            <a:ln cap="flat" cmpd="sng" w="9525">
              <a:solidFill>
                <a:schemeClr val="accent1"/>
              </a:solidFill>
              <a:prstDash val="solid"/>
              <a:round/>
              <a:headEnd len="med" w="med" type="none"/>
              <a:tailEnd len="med" w="med" type="none"/>
            </a:ln>
          </a:insideH>
          <a:insideV>
            <a:ln cap="flat" cmpd="sng" w="9525">
              <a:solidFill>
                <a:schemeClr val="accent1"/>
              </a:solidFill>
              <a:prstDash val="solid"/>
              <a:round/>
              <a:headEnd len="med" w="med" type="none"/>
              <a:tailEnd len="med" w="med" type="none"/>
            </a:ln>
          </a:insideV>
        </a:tcBdr>
        <a:fill>
          <a:solidFill>
            <a:srgbClr val="FFFFFF">
              <a:alpha val="0"/>
            </a:srgbClr>
          </a:solidFill>
        </a:fill>
      </a:tcStyle>
    </a:wholeTbl>
    <a:band1H>
      <a:tcTxStyle/>
      <a:tcStyle>
        <a:fill>
          <a:solidFill>
            <a:schemeClr val="accent1">
              <a:alpha val="40000"/>
            </a:schemeClr>
          </a:solidFill>
        </a:fill>
      </a:tcStyle>
    </a:band1H>
    <a:band2H>
      <a:tcTxStyle/>
    </a:band2H>
    <a:band1V>
      <a:tcTxStyle/>
      <a:tcStyle>
        <a:tcBdr>
          <a:top>
            <a:ln cap="flat" cmpd="sng" w="9525">
              <a:solidFill>
                <a:schemeClr val="accent1"/>
              </a:solidFill>
              <a:prstDash val="solid"/>
              <a:round/>
              <a:headEnd len="med" w="med" type="none"/>
              <a:tailEnd len="med" w="med" type="none"/>
            </a:ln>
          </a:top>
          <a:bottom>
            <a:ln cap="flat" cmpd="sng" w="9525">
              <a:solidFill>
                <a:schemeClr val="accent1"/>
              </a:solidFill>
              <a:prstDash val="solid"/>
              <a:round/>
              <a:headEnd len="med" w="med" type="none"/>
              <a:tailEnd len="med" w="med" type="none"/>
            </a:ln>
          </a:bottom>
        </a:tcBdr>
        <a:fill>
          <a:solidFill>
            <a:schemeClr val="accent1">
              <a:alpha val="40000"/>
            </a:schemeClr>
          </a:solidFill>
        </a:fill>
      </a:tcStyle>
    </a:band1V>
    <a:band2V>
      <a:tcTxStyle/>
    </a:band2V>
    <a:lastCol>
      <a:tcTxStyle b="on" i="off"/>
      <a:tcStyle>
        <a:tcBdr>
          <a:left>
            <a:ln cap="flat" cmpd="sng" w="9525">
              <a:solidFill>
                <a:schemeClr val="accent1"/>
              </a:solidFill>
              <a:prstDash val="solid"/>
              <a:round/>
              <a:headEnd len="med" w="med" type="none"/>
              <a:tailEnd len="med" w="med" type="none"/>
            </a:ln>
          </a:left>
          <a:right>
            <a:ln cap="flat" cmpd="sng" w="9525">
              <a:solidFill>
                <a:schemeClr val="accent1"/>
              </a:solidFill>
              <a:prstDash val="solid"/>
              <a:round/>
              <a:headEnd len="med" w="med" type="none"/>
              <a:tailEnd len="med" w="med" type="none"/>
            </a:ln>
          </a:right>
          <a:top>
            <a:ln cap="flat" cmpd="sng" w="9525">
              <a:solidFill>
                <a:schemeClr val="accent1"/>
              </a:solidFill>
              <a:prstDash val="solid"/>
              <a:round/>
              <a:headEnd len="med" w="med" type="none"/>
              <a:tailEnd len="med" w="med" type="none"/>
            </a:ln>
          </a:top>
          <a:bottom>
            <a:ln cap="flat" cmpd="sng" w="9525">
              <a:solidFill>
                <a:schemeClr val="accent1"/>
              </a:solidFill>
              <a:prstDash val="solid"/>
              <a:round/>
              <a:headEnd len="med" w="med" type="none"/>
              <a:tailEnd len="med" w="med" type="none"/>
            </a:ln>
          </a:bottom>
          <a:insideH>
            <a:ln cap="flat" cmpd="sng" w="9525">
              <a:solidFill>
                <a:schemeClr val="accent1"/>
              </a:solidFill>
              <a:prstDash val="solid"/>
              <a:round/>
              <a:headEnd len="med" w="med" type="none"/>
              <a:tailEnd len="med" w="med" type="none"/>
            </a:ln>
          </a:insideH>
          <a:insideV>
            <a:ln cap="flat" cmpd="sng" w="9525">
              <a:solidFill>
                <a:srgbClr val="000000">
                  <a:alpha val="0"/>
                </a:srgbClr>
              </a:solidFill>
              <a:prstDash val="solid"/>
              <a:round/>
              <a:headEnd len="med" w="med" type="none"/>
              <a:tailEnd len="med" w="med" type="none"/>
            </a:ln>
          </a:insideV>
        </a:tcBdr>
      </a:tcStyle>
    </a:lastCol>
    <a:firstCol>
      <a:tcTxStyle b="on" i="off"/>
      <a:tcStyle>
        <a:tcBdr>
          <a:left>
            <a:ln cap="flat" cmpd="sng" w="9525">
              <a:solidFill>
                <a:schemeClr val="accent1"/>
              </a:solidFill>
              <a:prstDash val="solid"/>
              <a:round/>
              <a:headEnd len="med" w="med" type="none"/>
              <a:tailEnd len="med" w="med" type="none"/>
            </a:ln>
          </a:left>
          <a:right>
            <a:ln cap="flat" cmpd="sng" w="9525">
              <a:solidFill>
                <a:schemeClr val="accent1"/>
              </a:solidFill>
              <a:prstDash val="solid"/>
              <a:round/>
              <a:headEnd len="med" w="med" type="none"/>
              <a:tailEnd len="med" w="med" type="none"/>
            </a:ln>
          </a:right>
          <a:top>
            <a:ln cap="flat" cmpd="sng" w="9525">
              <a:solidFill>
                <a:schemeClr val="accent1"/>
              </a:solidFill>
              <a:prstDash val="solid"/>
              <a:round/>
              <a:headEnd len="med" w="med" type="none"/>
              <a:tailEnd len="med" w="med" type="none"/>
            </a:ln>
          </a:top>
          <a:bottom>
            <a:ln cap="flat" cmpd="sng" w="9525">
              <a:solidFill>
                <a:schemeClr val="accent1"/>
              </a:solidFill>
              <a:prstDash val="solid"/>
              <a:round/>
              <a:headEnd len="med" w="med" type="none"/>
              <a:tailEnd len="med" w="med" type="none"/>
            </a:ln>
          </a:bottom>
          <a:insideH>
            <a:ln cap="flat" cmpd="sng" w="9525">
              <a:solidFill>
                <a:schemeClr val="accent1"/>
              </a:solidFill>
              <a:prstDash val="solid"/>
              <a:round/>
              <a:headEnd len="med" w="med" type="none"/>
              <a:tailEnd len="med" w="med" type="none"/>
            </a:ln>
          </a:insideH>
          <a:insideV>
            <a:ln cap="flat" cmpd="sng" w="9525">
              <a:solidFill>
                <a:srgbClr val="000000">
                  <a:alpha val="0"/>
                </a:srgbClr>
              </a:solidFill>
              <a:prstDash val="solid"/>
              <a:round/>
              <a:headEnd len="med" w="med" type="none"/>
              <a:tailEnd len="med" w="med" type="none"/>
            </a:ln>
          </a:insideV>
        </a:tcBdr>
      </a:tcStyle>
    </a:firstCol>
    <a:lastRow>
      <a:tcTxStyle b="on" i="off"/>
      <a:tcStyle>
        <a:tcBdr>
          <a:left>
            <a:ln cap="flat" cmpd="sng" w="9525">
              <a:solidFill>
                <a:schemeClr val="accent1"/>
              </a:solidFill>
              <a:prstDash val="solid"/>
              <a:round/>
              <a:headEnd len="med" w="med" type="none"/>
              <a:tailEnd len="med" w="med" type="none"/>
            </a:ln>
          </a:left>
          <a:right>
            <a:ln cap="flat" cmpd="sng" w="9525">
              <a:solidFill>
                <a:schemeClr val="accent1"/>
              </a:solidFill>
              <a:prstDash val="solid"/>
              <a:round/>
              <a:headEnd len="med" w="med" type="none"/>
              <a:tailEnd len="med" w="med" type="none"/>
            </a:ln>
          </a:right>
          <a:top>
            <a:ln cap="flat" cmpd="sng" w="9525">
              <a:solidFill>
                <a:schemeClr val="accent1"/>
              </a:solidFill>
              <a:prstDash val="solid"/>
              <a:round/>
              <a:headEnd len="med" w="med" type="none"/>
              <a:tailEnd len="med" w="med" type="none"/>
            </a:ln>
          </a:top>
          <a:bottom>
            <a:ln cap="flat" cmpd="sng" w="9525">
              <a:solidFill>
                <a:schemeClr val="accent1"/>
              </a:solidFill>
              <a:prstDash val="solid"/>
              <a:round/>
              <a:headEnd len="med" w="med" type="none"/>
              <a:tailEnd len="med" w="med" type="none"/>
            </a:ln>
          </a:bottom>
          <a:insideH>
            <a:ln cap="flat" cmpd="sng" w="9525">
              <a:solidFill>
                <a:srgbClr val="000000">
                  <a:alpha val="0"/>
                </a:srgbClr>
              </a:solidFill>
              <a:prstDash val="solid"/>
              <a:round/>
              <a:headEnd len="med" w="med" type="none"/>
              <a:tailEnd len="med" w="med" type="none"/>
            </a:ln>
          </a:insideH>
          <a:insideV>
            <a:ln cap="flat" cmpd="sng" w="9525">
              <a:solidFill>
                <a:srgbClr val="000000">
                  <a:alpha val="0"/>
                </a:srgbClr>
              </a:solidFill>
              <a:prstDash val="solid"/>
              <a:round/>
              <a:headEnd len="med" w="med" type="none"/>
              <a:tailEnd len="med" w="med" type="none"/>
            </a:ln>
          </a:insideV>
        </a:tcBdr>
        <a:fill>
          <a:solidFill>
            <a:srgbClr val="FFFFFF">
              <a:alpha val="0"/>
            </a:srgbClr>
          </a:solidFill>
        </a:fill>
      </a:tcStyle>
    </a:lastRow>
    <a:seCell>
      <a:tcTxStyle/>
    </a:seCell>
    <a:swCell>
      <a:tcTxStyle/>
    </a:swCell>
    <a:firstRow>
      <a:tcTxStyle b="on" i="off">
        <a:font>
          <a:latin typeface="Calibri"/>
          <a:ea typeface="Calibri"/>
          <a:cs typeface="Calibri"/>
        </a:font>
        <a:schemeClr val="lt1"/>
      </a:tcTxStyle>
      <a:tcStyle>
        <a:tcBdr>
          <a:left>
            <a:ln cap="flat" cmpd="sng" w="9525">
              <a:solidFill>
                <a:schemeClr val="accent1"/>
              </a:solidFill>
              <a:prstDash val="solid"/>
              <a:round/>
              <a:headEnd len="med" w="med" type="none"/>
              <a:tailEnd len="med" w="med" type="none"/>
            </a:ln>
          </a:left>
          <a:right>
            <a:ln cap="flat" cmpd="sng" w="9525">
              <a:solidFill>
                <a:schemeClr val="accent1"/>
              </a:solidFill>
              <a:prstDash val="solid"/>
              <a:round/>
              <a:headEnd len="med" w="med" type="none"/>
              <a:tailEnd len="med" w="med" type="none"/>
            </a:ln>
          </a:right>
          <a:top>
            <a:ln cap="flat" cmpd="sng" w="9525">
              <a:solidFill>
                <a:schemeClr val="accent1"/>
              </a:solidFill>
              <a:prstDash val="solid"/>
              <a:round/>
              <a:headEnd len="med" w="med" type="none"/>
              <a:tailEnd len="med" w="med" type="none"/>
            </a:ln>
          </a:top>
          <a:bottom>
            <a:ln cap="flat" cmpd="sng" w="9525">
              <a:solidFill>
                <a:schemeClr val="lt1"/>
              </a:solidFill>
              <a:prstDash val="solid"/>
              <a:round/>
              <a:headEnd len="med" w="med" type="none"/>
              <a:tailEnd len="med" w="med" type="none"/>
            </a:ln>
          </a:bottom>
          <a:insideH>
            <a:ln cap="flat" cmpd="sng" w="9525">
              <a:solidFill>
                <a:srgbClr val="000000">
                  <a:alpha val="0"/>
                </a:srgbClr>
              </a:solidFill>
              <a:prstDash val="solid"/>
              <a:round/>
              <a:headEnd len="med" w="med" type="none"/>
              <a:tailEnd len="med" w="med" type="none"/>
            </a:ln>
          </a:insideH>
          <a:insideV>
            <a:ln cap="flat" cmpd="sng" w="9525">
              <a:solidFill>
                <a:srgbClr val="000000">
                  <a:alpha val="0"/>
                </a:srgbClr>
              </a:solidFill>
              <a:prstDash val="solid"/>
              <a:round/>
              <a:headEnd len="med" w="med" type="none"/>
              <a:tailEnd len="med" w="med" type="none"/>
            </a:ln>
          </a:insideV>
        </a:tcBdr>
        <a:fill>
          <a:solidFill>
            <a:schemeClr val="accent1"/>
          </a:solidFill>
        </a:fill>
      </a:tcStyle>
    </a:firstRow>
    <a:neCell>
      <a:tcTxStyle/>
    </a:neCell>
    <a:nwCell>
      <a:tcTxStyle/>
    </a:nwCell>
  </a:tblStyle>
  <a:tblStyle styleId="{C75C6467-92EE-42D9-8249-70E0839E9777}" styleName="Table_1">
    <a:wholeTbl>
      <a:tcTxStyle>
        <a:font>
          <a:latin typeface="Calibri"/>
          <a:ea typeface="Calibri"/>
          <a:cs typeface="Calibri"/>
        </a:font>
        <a:schemeClr val="tx1"/>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a:noFill/>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399"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99" name="Shape 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72" name="Shape 272"/>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273" name="Shape 273"/>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Shape 3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28" name="Shape 32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329" name="Shape 32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6" name="Shape 396"/>
        <p:cNvGrpSpPr/>
        <p:nvPr/>
      </p:nvGrpSpPr>
      <p:grpSpPr>
        <a:xfrm>
          <a:off x="0" y="0"/>
          <a:ext cx="0" cy="0"/>
          <a:chOff x="0" y="0"/>
          <a:chExt cx="0" cy="0"/>
        </a:xfrm>
      </p:grpSpPr>
      <p:sp>
        <p:nvSpPr>
          <p:cNvPr id="397" name="Shape 3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98" name="Shape 39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399" name="Shape 39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6" name="Shape 466"/>
        <p:cNvGrpSpPr/>
        <p:nvPr/>
      </p:nvGrpSpPr>
      <p:grpSpPr>
        <a:xfrm>
          <a:off x="0" y="0"/>
          <a:ext cx="0" cy="0"/>
          <a:chOff x="0" y="0"/>
          <a:chExt cx="0" cy="0"/>
        </a:xfrm>
      </p:grpSpPr>
      <p:sp>
        <p:nvSpPr>
          <p:cNvPr id="467" name="Shape 4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68" name="Shape 46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469" name="Shape 46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6" name="Shape 536"/>
        <p:cNvGrpSpPr/>
        <p:nvPr/>
      </p:nvGrpSpPr>
      <p:grpSpPr>
        <a:xfrm>
          <a:off x="0" y="0"/>
          <a:ext cx="0" cy="0"/>
          <a:chOff x="0" y="0"/>
          <a:chExt cx="0" cy="0"/>
        </a:xfrm>
      </p:grpSpPr>
      <p:sp>
        <p:nvSpPr>
          <p:cNvPr id="537" name="Shape 5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38" name="Shape 53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539" name="Shape 53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6" name="Shape 606"/>
        <p:cNvGrpSpPr/>
        <p:nvPr/>
      </p:nvGrpSpPr>
      <p:grpSpPr>
        <a:xfrm>
          <a:off x="0" y="0"/>
          <a:ext cx="0" cy="0"/>
          <a:chOff x="0" y="0"/>
          <a:chExt cx="0" cy="0"/>
        </a:xfrm>
      </p:grpSpPr>
      <p:sp>
        <p:nvSpPr>
          <p:cNvPr id="607" name="Shape 6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08" name="Shape 60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609" name="Shape 60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6" name="Shape 676"/>
        <p:cNvGrpSpPr/>
        <p:nvPr/>
      </p:nvGrpSpPr>
      <p:grpSpPr>
        <a:xfrm>
          <a:off x="0" y="0"/>
          <a:ext cx="0" cy="0"/>
          <a:chOff x="0" y="0"/>
          <a:chExt cx="0" cy="0"/>
        </a:xfrm>
      </p:grpSpPr>
      <p:sp>
        <p:nvSpPr>
          <p:cNvPr id="677" name="Shape 67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78" name="Shape 67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679" name="Shape 67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6" name="Shape 746"/>
        <p:cNvGrpSpPr/>
        <p:nvPr/>
      </p:nvGrpSpPr>
      <p:grpSpPr>
        <a:xfrm>
          <a:off x="0" y="0"/>
          <a:ext cx="0" cy="0"/>
          <a:chOff x="0" y="0"/>
          <a:chExt cx="0" cy="0"/>
        </a:xfrm>
      </p:grpSpPr>
      <p:sp>
        <p:nvSpPr>
          <p:cNvPr id="747" name="Shape 7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748" name="Shape 74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749" name="Shape 74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6" name="Shape 816"/>
        <p:cNvGrpSpPr/>
        <p:nvPr/>
      </p:nvGrpSpPr>
      <p:grpSpPr>
        <a:xfrm>
          <a:off x="0" y="0"/>
          <a:ext cx="0" cy="0"/>
          <a:chOff x="0" y="0"/>
          <a:chExt cx="0" cy="0"/>
        </a:xfrm>
      </p:grpSpPr>
      <p:sp>
        <p:nvSpPr>
          <p:cNvPr id="817" name="Shape 8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818" name="Shape 81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819" name="Shape 81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6" name="Shape 886"/>
        <p:cNvGrpSpPr/>
        <p:nvPr/>
      </p:nvGrpSpPr>
      <p:grpSpPr>
        <a:xfrm>
          <a:off x="0" y="0"/>
          <a:ext cx="0" cy="0"/>
          <a:chOff x="0" y="0"/>
          <a:chExt cx="0" cy="0"/>
        </a:xfrm>
      </p:grpSpPr>
      <p:sp>
        <p:nvSpPr>
          <p:cNvPr id="887" name="Shape 88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888" name="Shape 88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889" name="Shape 88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a:noFill/>
          </a:ln>
        </p:spPr>
      </p:sp>
      <p:sp>
        <p:nvSpPr>
          <p:cNvPr id="104" name="Shape 104"/>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6" name="Shape 956"/>
        <p:cNvGrpSpPr/>
        <p:nvPr/>
      </p:nvGrpSpPr>
      <p:grpSpPr>
        <a:xfrm>
          <a:off x="0" y="0"/>
          <a:ext cx="0" cy="0"/>
          <a:chOff x="0" y="0"/>
          <a:chExt cx="0" cy="0"/>
        </a:xfrm>
      </p:grpSpPr>
      <p:sp>
        <p:nvSpPr>
          <p:cNvPr id="957" name="Shape 9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58" name="Shape 95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959" name="Shape 95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6" name="Shape 1026"/>
        <p:cNvGrpSpPr/>
        <p:nvPr/>
      </p:nvGrpSpPr>
      <p:grpSpPr>
        <a:xfrm>
          <a:off x="0" y="0"/>
          <a:ext cx="0" cy="0"/>
          <a:chOff x="0" y="0"/>
          <a:chExt cx="0" cy="0"/>
        </a:xfrm>
      </p:grpSpPr>
      <p:sp>
        <p:nvSpPr>
          <p:cNvPr id="1027" name="Shape 10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028" name="Shape 102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029" name="Shape 102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6" name="Shape 1096"/>
        <p:cNvGrpSpPr/>
        <p:nvPr/>
      </p:nvGrpSpPr>
      <p:grpSpPr>
        <a:xfrm>
          <a:off x="0" y="0"/>
          <a:ext cx="0" cy="0"/>
          <a:chOff x="0" y="0"/>
          <a:chExt cx="0" cy="0"/>
        </a:xfrm>
      </p:grpSpPr>
      <p:sp>
        <p:nvSpPr>
          <p:cNvPr id="1097" name="Shape 10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098" name="Shape 109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099" name="Shape 109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6" name="Shape 1166"/>
        <p:cNvGrpSpPr/>
        <p:nvPr/>
      </p:nvGrpSpPr>
      <p:grpSpPr>
        <a:xfrm>
          <a:off x="0" y="0"/>
          <a:ext cx="0" cy="0"/>
          <a:chOff x="0" y="0"/>
          <a:chExt cx="0" cy="0"/>
        </a:xfrm>
      </p:grpSpPr>
      <p:sp>
        <p:nvSpPr>
          <p:cNvPr id="1167" name="Shape 1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68" name="Shape 116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169" name="Shape 116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6" name="Shape 1236"/>
        <p:cNvGrpSpPr/>
        <p:nvPr/>
      </p:nvGrpSpPr>
      <p:grpSpPr>
        <a:xfrm>
          <a:off x="0" y="0"/>
          <a:ext cx="0" cy="0"/>
          <a:chOff x="0" y="0"/>
          <a:chExt cx="0" cy="0"/>
        </a:xfrm>
      </p:grpSpPr>
      <p:sp>
        <p:nvSpPr>
          <p:cNvPr id="1237" name="Shape 1237"/>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238" name="Shape 12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6" name="Shape 1306"/>
        <p:cNvGrpSpPr/>
        <p:nvPr/>
      </p:nvGrpSpPr>
      <p:grpSpPr>
        <a:xfrm>
          <a:off x="0" y="0"/>
          <a:ext cx="0" cy="0"/>
          <a:chOff x="0" y="0"/>
          <a:chExt cx="0" cy="0"/>
        </a:xfrm>
      </p:grpSpPr>
      <p:sp>
        <p:nvSpPr>
          <p:cNvPr id="1307" name="Shape 1307"/>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308" name="Shape 13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7" name="Shape 1377"/>
        <p:cNvGrpSpPr/>
        <p:nvPr/>
      </p:nvGrpSpPr>
      <p:grpSpPr>
        <a:xfrm>
          <a:off x="0" y="0"/>
          <a:ext cx="0" cy="0"/>
          <a:chOff x="0" y="0"/>
          <a:chExt cx="0" cy="0"/>
        </a:xfrm>
      </p:grpSpPr>
      <p:sp>
        <p:nvSpPr>
          <p:cNvPr id="1378" name="Shape 1378"/>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379" name="Shape 13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7" name="Shape 1457"/>
        <p:cNvGrpSpPr/>
        <p:nvPr/>
      </p:nvGrpSpPr>
      <p:grpSpPr>
        <a:xfrm>
          <a:off x="0" y="0"/>
          <a:ext cx="0" cy="0"/>
          <a:chOff x="0" y="0"/>
          <a:chExt cx="0" cy="0"/>
        </a:xfrm>
      </p:grpSpPr>
      <p:sp>
        <p:nvSpPr>
          <p:cNvPr id="1458" name="Shape 1458"/>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459" name="Shape 14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0" name="Shape 1540"/>
        <p:cNvGrpSpPr/>
        <p:nvPr/>
      </p:nvGrpSpPr>
      <p:grpSpPr>
        <a:xfrm>
          <a:off x="0" y="0"/>
          <a:ext cx="0" cy="0"/>
          <a:chOff x="0" y="0"/>
          <a:chExt cx="0" cy="0"/>
        </a:xfrm>
      </p:grpSpPr>
      <p:sp>
        <p:nvSpPr>
          <p:cNvPr id="1541" name="Shape 1541"/>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542" name="Shape 15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6" name="Shape 1626"/>
        <p:cNvGrpSpPr/>
        <p:nvPr/>
      </p:nvGrpSpPr>
      <p:grpSpPr>
        <a:xfrm>
          <a:off x="0" y="0"/>
          <a:ext cx="0" cy="0"/>
          <a:chOff x="0" y="0"/>
          <a:chExt cx="0" cy="0"/>
        </a:xfrm>
      </p:grpSpPr>
      <p:sp>
        <p:nvSpPr>
          <p:cNvPr id="1627" name="Shape 1627"/>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628" name="Shape 16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0" name="Shape 110"/>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11" name="Shape 111"/>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5" name="Shape 1715"/>
        <p:cNvGrpSpPr/>
        <p:nvPr/>
      </p:nvGrpSpPr>
      <p:grpSpPr>
        <a:xfrm>
          <a:off x="0" y="0"/>
          <a:ext cx="0" cy="0"/>
          <a:chOff x="0" y="0"/>
          <a:chExt cx="0" cy="0"/>
        </a:xfrm>
      </p:grpSpPr>
      <p:sp>
        <p:nvSpPr>
          <p:cNvPr id="1716" name="Shape 1716"/>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717" name="Shape 17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7" name="Shape 1807"/>
        <p:cNvGrpSpPr/>
        <p:nvPr/>
      </p:nvGrpSpPr>
      <p:grpSpPr>
        <a:xfrm>
          <a:off x="0" y="0"/>
          <a:ext cx="0" cy="0"/>
          <a:chOff x="0" y="0"/>
          <a:chExt cx="0" cy="0"/>
        </a:xfrm>
      </p:grpSpPr>
      <p:sp>
        <p:nvSpPr>
          <p:cNvPr id="1808" name="Shape 18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809" name="Shape 1809"/>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810" name="Shape 1810"/>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4" name="Shape 1854"/>
        <p:cNvGrpSpPr/>
        <p:nvPr/>
      </p:nvGrpSpPr>
      <p:grpSpPr>
        <a:xfrm>
          <a:off x="0" y="0"/>
          <a:ext cx="0" cy="0"/>
          <a:chOff x="0" y="0"/>
          <a:chExt cx="0" cy="0"/>
        </a:xfrm>
      </p:grpSpPr>
      <p:sp>
        <p:nvSpPr>
          <p:cNvPr id="1855" name="Shape 18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856" name="Shape 1856"/>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857" name="Shape 1857"/>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1" name="Shape 1901"/>
        <p:cNvGrpSpPr/>
        <p:nvPr/>
      </p:nvGrpSpPr>
      <p:grpSpPr>
        <a:xfrm>
          <a:off x="0" y="0"/>
          <a:ext cx="0" cy="0"/>
          <a:chOff x="0" y="0"/>
          <a:chExt cx="0" cy="0"/>
        </a:xfrm>
      </p:grpSpPr>
      <p:sp>
        <p:nvSpPr>
          <p:cNvPr id="1902" name="Shape 19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03" name="Shape 1903"/>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100" u="none" cap="none" strike="noStrike">
                <a:solidFill>
                  <a:schemeClr val="dk1"/>
                </a:solidFill>
                <a:latin typeface="Arial"/>
                <a:ea typeface="Arial"/>
                <a:cs typeface="Arial"/>
                <a:sym typeface="Arial"/>
              </a:rPr>
              <a:t>O(V^2) = O(V + V-1 + V-2 + …) = O (V*(V+1)/2)</a:t>
            </a:r>
            <a:endParaRPr b="0" i="0" sz="1100" u="none" cap="none" strike="noStrike">
              <a:solidFill>
                <a:schemeClr val="dk1"/>
              </a:solidFill>
              <a:latin typeface="Arial"/>
              <a:ea typeface="Arial"/>
              <a:cs typeface="Arial"/>
              <a:sym typeface="Arial"/>
            </a:endParaRPr>
          </a:p>
        </p:txBody>
      </p:sp>
      <p:sp>
        <p:nvSpPr>
          <p:cNvPr id="1904" name="Shape 1904"/>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8" name="Shape 1908"/>
        <p:cNvGrpSpPr/>
        <p:nvPr/>
      </p:nvGrpSpPr>
      <p:grpSpPr>
        <a:xfrm>
          <a:off x="0" y="0"/>
          <a:ext cx="0" cy="0"/>
          <a:chOff x="0" y="0"/>
          <a:chExt cx="0" cy="0"/>
        </a:xfrm>
      </p:grpSpPr>
      <p:sp>
        <p:nvSpPr>
          <p:cNvPr id="1909" name="Shape 19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10" name="Shape 1910"/>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100" u="none" cap="none" strike="noStrike">
                <a:solidFill>
                  <a:schemeClr val="dk1"/>
                </a:solidFill>
                <a:latin typeface="Arial"/>
                <a:ea typeface="Arial"/>
                <a:cs typeface="Arial"/>
                <a:sym typeface="Arial"/>
              </a:rPr>
              <a:t>O(V^2) = O(V + V-1 + V-2 + …) = O (V*(V+1)/2)</a:t>
            </a:r>
            <a:endParaRPr b="0" i="0" sz="1100" u="none" cap="none" strike="noStrike">
              <a:solidFill>
                <a:schemeClr val="dk1"/>
              </a:solidFill>
              <a:latin typeface="Arial"/>
              <a:ea typeface="Arial"/>
              <a:cs typeface="Arial"/>
              <a:sym typeface="Arial"/>
            </a:endParaRPr>
          </a:p>
        </p:txBody>
      </p:sp>
      <p:sp>
        <p:nvSpPr>
          <p:cNvPr id="1911" name="Shape 1911"/>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5" name="Shape 1915"/>
        <p:cNvGrpSpPr/>
        <p:nvPr/>
      </p:nvGrpSpPr>
      <p:grpSpPr>
        <a:xfrm>
          <a:off x="0" y="0"/>
          <a:ext cx="0" cy="0"/>
          <a:chOff x="0" y="0"/>
          <a:chExt cx="0" cy="0"/>
        </a:xfrm>
      </p:grpSpPr>
      <p:sp>
        <p:nvSpPr>
          <p:cNvPr id="1916" name="Shape 19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17" name="Shape 1917"/>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918" name="Shape 1918"/>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2" name="Shape 1922"/>
        <p:cNvGrpSpPr/>
        <p:nvPr/>
      </p:nvGrpSpPr>
      <p:grpSpPr>
        <a:xfrm>
          <a:off x="0" y="0"/>
          <a:ext cx="0" cy="0"/>
          <a:chOff x="0" y="0"/>
          <a:chExt cx="0" cy="0"/>
        </a:xfrm>
      </p:grpSpPr>
      <p:sp>
        <p:nvSpPr>
          <p:cNvPr id="1923" name="Shape 19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24" name="Shape 1924"/>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925" name="Shape 1925"/>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9" name="Shape 1929"/>
        <p:cNvGrpSpPr/>
        <p:nvPr/>
      </p:nvGrpSpPr>
      <p:grpSpPr>
        <a:xfrm>
          <a:off x="0" y="0"/>
          <a:ext cx="0" cy="0"/>
          <a:chOff x="0" y="0"/>
          <a:chExt cx="0" cy="0"/>
        </a:xfrm>
      </p:grpSpPr>
      <p:sp>
        <p:nvSpPr>
          <p:cNvPr id="1930" name="Shape 1930"/>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931" name="Shape 19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5" name="Shape 1935"/>
        <p:cNvGrpSpPr/>
        <p:nvPr/>
      </p:nvGrpSpPr>
      <p:grpSpPr>
        <a:xfrm>
          <a:off x="0" y="0"/>
          <a:ext cx="0" cy="0"/>
          <a:chOff x="0" y="0"/>
          <a:chExt cx="0" cy="0"/>
        </a:xfrm>
      </p:grpSpPr>
      <p:sp>
        <p:nvSpPr>
          <p:cNvPr id="1936" name="Shape 19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937" name="Shape 193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1" name="Shape 1941"/>
        <p:cNvGrpSpPr/>
        <p:nvPr/>
      </p:nvGrpSpPr>
      <p:grpSpPr>
        <a:xfrm>
          <a:off x="0" y="0"/>
          <a:ext cx="0" cy="0"/>
          <a:chOff x="0" y="0"/>
          <a:chExt cx="0" cy="0"/>
        </a:xfrm>
      </p:grpSpPr>
      <p:sp>
        <p:nvSpPr>
          <p:cNvPr id="1942" name="Shape 19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943" name="Shape 194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7" name="Shape 137"/>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38" name="Shape 138"/>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7" name="Shape 1947"/>
        <p:cNvGrpSpPr/>
        <p:nvPr/>
      </p:nvGrpSpPr>
      <p:grpSpPr>
        <a:xfrm>
          <a:off x="0" y="0"/>
          <a:ext cx="0" cy="0"/>
          <a:chOff x="0" y="0"/>
          <a:chExt cx="0" cy="0"/>
        </a:xfrm>
      </p:grpSpPr>
      <p:sp>
        <p:nvSpPr>
          <p:cNvPr id="1948" name="Shape 19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949" name="Shape 1949"/>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6" name="Shape 166"/>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67" name="Shape 167"/>
          <p:cNvSpPr txBox="1"/>
          <p:nvPr>
            <p:ph idx="12" type="sldNum"/>
          </p:nvPr>
        </p:nvSpPr>
        <p:spPr>
          <a:xfrm>
            <a:off x="3884612"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1" name="Shape 191"/>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192" name="Shape 192"/>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22" name="Shape 222"/>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100" u="none" cap="none" strike="noStrike">
                <a:solidFill>
                  <a:schemeClr val="dk1"/>
                </a:solidFill>
                <a:latin typeface="Arial"/>
                <a:ea typeface="Arial"/>
                <a:cs typeface="Arial"/>
                <a:sym typeface="Arial"/>
              </a:rPr>
              <a:t>Add constant weight to all edges until positive</a:t>
            </a:r>
            <a:endParaRPr b="0" i="0" sz="1100" u="none" cap="none" strike="noStrike">
              <a:solidFill>
                <a:schemeClr val="dk1"/>
              </a:solidFill>
              <a:latin typeface="Arial"/>
              <a:ea typeface="Arial"/>
              <a:cs typeface="Arial"/>
              <a:sym typeface="Arial"/>
            </a:endParaRPr>
          </a:p>
        </p:txBody>
      </p:sp>
      <p:sp>
        <p:nvSpPr>
          <p:cNvPr id="223" name="Shape 223"/>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58" name="Shape 258"/>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259" name="Shape 259"/>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65" name="Shape 265"/>
          <p:cNvSpPr txBox="1"/>
          <p:nvPr>
            <p:ph idx="1" type="body"/>
          </p:nvPr>
        </p:nvSpPr>
        <p:spPr>
          <a:xfrm>
            <a:off x="685800" y="4343400"/>
            <a:ext cx="5486399"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chemeClr val="dk1"/>
              </a:solidFill>
              <a:latin typeface="Arial"/>
              <a:ea typeface="Arial"/>
              <a:cs typeface="Arial"/>
              <a:sym typeface="Arial"/>
            </a:endParaRPr>
          </a:p>
        </p:txBody>
      </p:sp>
      <p:sp>
        <p:nvSpPr>
          <p:cNvPr id="266" name="Shape 266"/>
          <p:cNvSpPr txBox="1"/>
          <p:nvPr>
            <p:ph idx="12" type="sldNum"/>
          </p:nvPr>
        </p:nvSpPr>
        <p:spPr>
          <a:xfrm>
            <a:off x="3884612" y="8685213"/>
            <a:ext cx="2971799"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350"/>
              <a:buFont typeface="Arial"/>
              <a:buNone/>
            </a:pPr>
            <a:r>
              <a:rPr b="0" i="0" lang="en-US" sz="1400" u="none" cap="none" strike="noStrike">
                <a:solidFill>
                  <a:srgbClr val="000000"/>
                </a:solidFill>
                <a:latin typeface="Arial"/>
                <a:ea typeface="Arial"/>
                <a:cs typeface="Arial"/>
                <a:sym typeface="Arial"/>
              </a:rPr>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14" name="Shape 14"/>
        <p:cNvGrpSpPr/>
        <p:nvPr/>
      </p:nvGrpSpPr>
      <p:grpSpPr>
        <a:xfrm>
          <a:off x="0" y="0"/>
          <a:ext cx="0" cy="0"/>
          <a:chOff x="0" y="0"/>
          <a:chExt cx="0" cy="0"/>
        </a:xfrm>
      </p:grpSpPr>
      <p:sp>
        <p:nvSpPr>
          <p:cNvPr id="15" name="Shape 15"/>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 name="Shape 16"/>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 name="Shape 17"/>
          <p:cNvSpPr txBox="1"/>
          <p:nvPr>
            <p:ph type="ctrTitle"/>
          </p:nvPr>
        </p:nvSpPr>
        <p:spPr>
          <a:xfrm>
            <a:off x="822960" y="758952"/>
            <a:ext cx="7543800" cy="3566160"/>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262626"/>
              </a:buClr>
              <a:buSzPts val="8000"/>
              <a:buFont typeface="Calibri"/>
              <a:buNone/>
              <a:defRPr b="0" i="0" sz="8000" u="none" cap="none" strike="noStrik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Shape 18"/>
          <p:cNvSpPr txBox="1"/>
          <p:nvPr>
            <p:ph idx="1" type="subTitle"/>
          </p:nvPr>
        </p:nvSpPr>
        <p:spPr>
          <a:xfrm>
            <a:off x="825038" y="4455621"/>
            <a:ext cx="7543800" cy="1143000"/>
          </a:xfrm>
          <a:prstGeom prst="rect">
            <a:avLst/>
          </a:prstGeom>
          <a:noFill/>
          <a:ln>
            <a:noFill/>
          </a:ln>
        </p:spPr>
        <p:txBody>
          <a:bodyPr anchorCtr="0" anchor="t" bIns="91425" lIns="91425" spcFirstLastPara="1" rIns="91425" wrap="square" tIns="91425"/>
          <a:lstStyle>
            <a:lvl1pPr lvl="0" marR="0" rtl="0" algn="l">
              <a:lnSpc>
                <a:spcPct val="90000"/>
              </a:lnSpc>
              <a:spcBef>
                <a:spcPts val="1200"/>
              </a:spcBef>
              <a:spcAft>
                <a:spcPts val="0"/>
              </a:spcAft>
              <a:buClr>
                <a:schemeClr val="accent1"/>
              </a:buClr>
              <a:buSzPts val="2400"/>
              <a:buFont typeface="Calibri"/>
              <a:buNone/>
              <a:defRPr b="0" i="0" sz="2400" u="none" cap="none" strike="noStrike">
                <a:solidFill>
                  <a:schemeClr val="dk2"/>
                </a:solidFill>
                <a:latin typeface="Calibri"/>
                <a:ea typeface="Calibri"/>
                <a:cs typeface="Calibri"/>
                <a:sym typeface="Calibri"/>
              </a:defRPr>
            </a:lvl1pPr>
            <a:lvl2pPr lvl="1" marR="0" rtl="0" algn="ctr">
              <a:lnSpc>
                <a:spcPct val="90000"/>
              </a:lnSpc>
              <a:spcBef>
                <a:spcPts val="2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2pPr>
            <a:lvl3pPr lvl="2" marR="0" rtl="0" algn="ctr">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ctr">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ctr">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ctr">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ctr">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ctr">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ctr">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19" name="Shape 19"/>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0" name="Shape 20"/>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1" name="Shape 21"/>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cxnSp>
        <p:nvCxnSpPr>
          <p:cNvPr id="22" name="Shape 22"/>
          <p:cNvCxnSpPr/>
          <p:nvPr/>
        </p:nvCxnSpPr>
        <p:spPr>
          <a:xfrm>
            <a:off x="905744" y="4343400"/>
            <a:ext cx="7406640" cy="0"/>
          </a:xfrm>
          <a:prstGeom prst="straightConnector1">
            <a:avLst/>
          </a:prstGeom>
          <a:noFill/>
          <a:ln cap="flat" cmpd="sng" w="9525">
            <a:solidFill>
              <a:srgbClr val="7F7F7F"/>
            </a:solidFill>
            <a:prstDash val="solid"/>
            <a:round/>
            <a:headEnd len="med" w="med" type="none"/>
            <a:tailEnd len="med" w="med"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3" name="Shape 83"/>
        <p:cNvGrpSpPr/>
        <p:nvPr/>
      </p:nvGrpSpPr>
      <p:grpSpPr>
        <a:xfrm>
          <a:off x="0" y="0"/>
          <a:ext cx="0" cy="0"/>
          <a:chOff x="0" y="0"/>
          <a:chExt cx="0" cy="0"/>
        </a:xfrm>
      </p:grpSpPr>
      <p:sp>
        <p:nvSpPr>
          <p:cNvPr id="84" name="Shape 84"/>
          <p:cNvSpPr txBox="1"/>
          <p:nvPr>
            <p:ph type="title"/>
          </p:nvPr>
        </p:nvSpPr>
        <p:spPr>
          <a:xfrm>
            <a:off x="822960" y="286604"/>
            <a:ext cx="7543800" cy="1450757"/>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5" name="Shape 85"/>
          <p:cNvSpPr txBox="1"/>
          <p:nvPr>
            <p:ph idx="1" type="body"/>
          </p:nvPr>
        </p:nvSpPr>
        <p:spPr>
          <a:xfrm rot="5400000">
            <a:off x="2583180" y="85514"/>
            <a:ext cx="4023360" cy="7543801"/>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86" name="Shape 86"/>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7" name="Shape 87"/>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8" name="Shape 88"/>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89" name="Shape 89"/>
        <p:cNvGrpSpPr/>
        <p:nvPr/>
      </p:nvGrpSpPr>
      <p:grpSpPr>
        <a:xfrm>
          <a:off x="0" y="0"/>
          <a:ext cx="0" cy="0"/>
          <a:chOff x="0" y="0"/>
          <a:chExt cx="0" cy="0"/>
        </a:xfrm>
      </p:grpSpPr>
      <p:sp>
        <p:nvSpPr>
          <p:cNvPr id="90" name="Shape 90"/>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1" name="Shape 9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2" name="Shape 92"/>
          <p:cNvSpPr txBox="1"/>
          <p:nvPr>
            <p:ph type="title"/>
          </p:nvPr>
        </p:nvSpPr>
        <p:spPr>
          <a:xfrm rot="5400000">
            <a:off x="4649564" y="2306413"/>
            <a:ext cx="5759898" cy="1971675"/>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3" name="Shape 93"/>
          <p:cNvSpPr txBox="1"/>
          <p:nvPr>
            <p:ph idx="1" type="body"/>
          </p:nvPr>
        </p:nvSpPr>
        <p:spPr>
          <a:xfrm rot="5400000">
            <a:off x="649063" y="391888"/>
            <a:ext cx="5759898" cy="5800725"/>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94" name="Shape 94"/>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95" name="Shape 95"/>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96" name="Shape 96"/>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3" name="Shape 23"/>
        <p:cNvGrpSpPr/>
        <p:nvPr/>
      </p:nvGrpSpPr>
      <p:grpSpPr>
        <a:xfrm>
          <a:off x="0" y="0"/>
          <a:ext cx="0" cy="0"/>
          <a:chOff x="0" y="0"/>
          <a:chExt cx="0" cy="0"/>
        </a:xfrm>
      </p:grpSpPr>
      <p:sp>
        <p:nvSpPr>
          <p:cNvPr id="24" name="Shape 24"/>
          <p:cNvSpPr txBox="1"/>
          <p:nvPr>
            <p:ph type="title"/>
          </p:nvPr>
        </p:nvSpPr>
        <p:spPr>
          <a:xfrm>
            <a:off x="822960" y="286604"/>
            <a:ext cx="7543800" cy="1450757"/>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Shape 25"/>
          <p:cNvSpPr txBox="1"/>
          <p:nvPr>
            <p:ph idx="1" type="body"/>
          </p:nvPr>
        </p:nvSpPr>
        <p:spPr>
          <a:xfrm>
            <a:off x="822959" y="1845734"/>
            <a:ext cx="7543801"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26" name="Shape 26"/>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7" name="Shape 27"/>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8" name="Shape 28"/>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Shape 30"/>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 name="Shape 3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 name="Shape 32"/>
          <p:cNvSpPr txBox="1"/>
          <p:nvPr>
            <p:ph type="title"/>
          </p:nvPr>
        </p:nvSpPr>
        <p:spPr>
          <a:xfrm>
            <a:off x="822960" y="758952"/>
            <a:ext cx="7543800" cy="3566160"/>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262626"/>
              </a:buClr>
              <a:buSzPts val="8000"/>
              <a:buFont typeface="Calibri"/>
              <a:buNone/>
              <a:defRPr b="0" i="0" sz="8000" u="none" cap="none" strike="noStrik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 name="Shape 33"/>
          <p:cNvSpPr txBox="1"/>
          <p:nvPr>
            <p:ph idx="1" type="body"/>
          </p:nvPr>
        </p:nvSpPr>
        <p:spPr>
          <a:xfrm>
            <a:off x="822960" y="4453128"/>
            <a:ext cx="7543800" cy="1143000"/>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200"/>
              </a:spcBef>
              <a:spcAft>
                <a:spcPts val="0"/>
              </a:spcAft>
              <a:buClr>
                <a:schemeClr val="accent1"/>
              </a:buClr>
              <a:buSzPts val="2400"/>
              <a:buFont typeface="Calibri"/>
              <a:buNone/>
              <a:defRPr b="0" i="0" sz="2400" u="none" cap="none" strike="noStrike">
                <a:solidFill>
                  <a:schemeClr val="dk2"/>
                </a:solidFill>
                <a:latin typeface="Calibri"/>
                <a:ea typeface="Calibri"/>
                <a:cs typeface="Calibri"/>
                <a:sym typeface="Calibri"/>
              </a:defRPr>
            </a:lvl1pPr>
            <a:lvl2pPr indent="-228600" lvl="1" marL="914400" marR="0" rtl="0" algn="l">
              <a:lnSpc>
                <a:spcPct val="90000"/>
              </a:lnSpc>
              <a:spcBef>
                <a:spcPts val="200"/>
              </a:spcBef>
              <a:spcAft>
                <a:spcPts val="0"/>
              </a:spcAft>
              <a:buClr>
                <a:schemeClr val="accent1"/>
              </a:buClr>
              <a:buSzPts val="1800"/>
              <a:buFont typeface="Calibri"/>
              <a:buNone/>
              <a:defRPr b="0" i="0" sz="18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accent1"/>
              </a:buClr>
              <a:buSzPts val="1600"/>
              <a:buFont typeface="Calibri"/>
              <a:buNone/>
              <a:defRPr b="0" i="0" sz="16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accent1"/>
              </a:buClr>
              <a:buSzPts val="1400"/>
              <a:buFont typeface="Calibri"/>
              <a:buNone/>
              <a:defRPr b="0" i="0" sz="14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accent1"/>
              </a:buClr>
              <a:buSzPts val="1400"/>
              <a:buFont typeface="Calibri"/>
              <a:buNone/>
              <a:defRPr b="0" i="0" sz="14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accent1"/>
              </a:buClr>
              <a:buSzPts val="1400"/>
              <a:buFont typeface="Calibri"/>
              <a:buNone/>
              <a:defRPr b="0" i="0" sz="14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accent1"/>
              </a:buClr>
              <a:buSzPts val="1400"/>
              <a:buFont typeface="Calibri"/>
              <a:buNone/>
              <a:defRPr b="0" i="0" sz="14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accent1"/>
              </a:buClr>
              <a:buSzPts val="1400"/>
              <a:buFont typeface="Calibri"/>
              <a:buNone/>
              <a:defRPr b="0" i="0" sz="14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400"/>
              </a:spcBef>
              <a:spcAft>
                <a:spcPts val="400"/>
              </a:spcAft>
              <a:buClr>
                <a:schemeClr val="accent1"/>
              </a:buClr>
              <a:buSzPts val="1400"/>
              <a:buFont typeface="Calibri"/>
              <a:buNone/>
              <a:defRPr b="0" i="0" sz="1400" u="none" cap="none" strike="noStrike">
                <a:solidFill>
                  <a:srgbClr val="888888"/>
                </a:solidFill>
                <a:latin typeface="Calibri"/>
                <a:ea typeface="Calibri"/>
                <a:cs typeface="Calibri"/>
                <a:sym typeface="Calibri"/>
              </a:defRPr>
            </a:lvl9pPr>
          </a:lstStyle>
          <a:p/>
        </p:txBody>
      </p:sp>
      <p:sp>
        <p:nvSpPr>
          <p:cNvPr id="34" name="Shape 34"/>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5" name="Shape 35"/>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6" name="Shape 36"/>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cxnSp>
        <p:nvCxnSpPr>
          <p:cNvPr id="37" name="Shape 37"/>
          <p:cNvCxnSpPr/>
          <p:nvPr/>
        </p:nvCxnSpPr>
        <p:spPr>
          <a:xfrm>
            <a:off x="905744" y="4343400"/>
            <a:ext cx="7406640" cy="0"/>
          </a:xfrm>
          <a:prstGeom prst="straightConnector1">
            <a:avLst/>
          </a:prstGeom>
          <a:noFill/>
          <a:ln cap="flat" cmpd="sng" w="9525">
            <a:solidFill>
              <a:srgbClr val="7F7F7F"/>
            </a:solidFill>
            <a:prstDash val="solid"/>
            <a:round/>
            <a:headEnd len="med" w="med" type="none"/>
            <a:tailEnd len="med" w="med"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8" name="Shape 38"/>
        <p:cNvGrpSpPr/>
        <p:nvPr/>
      </p:nvGrpSpPr>
      <p:grpSpPr>
        <a:xfrm>
          <a:off x="0" y="0"/>
          <a:ext cx="0" cy="0"/>
          <a:chOff x="0" y="0"/>
          <a:chExt cx="0" cy="0"/>
        </a:xfrm>
      </p:grpSpPr>
      <p:sp>
        <p:nvSpPr>
          <p:cNvPr id="39" name="Shape 39"/>
          <p:cNvSpPr txBox="1"/>
          <p:nvPr>
            <p:ph type="title"/>
          </p:nvPr>
        </p:nvSpPr>
        <p:spPr>
          <a:xfrm>
            <a:off x="822960" y="286604"/>
            <a:ext cx="7543800" cy="1450757"/>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0" name="Shape 40"/>
          <p:cNvSpPr txBox="1"/>
          <p:nvPr>
            <p:ph idx="1" type="body"/>
          </p:nvPr>
        </p:nvSpPr>
        <p:spPr>
          <a:xfrm>
            <a:off x="822960" y="1845734"/>
            <a:ext cx="3703320"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41" name="Shape 41"/>
          <p:cNvSpPr txBox="1"/>
          <p:nvPr>
            <p:ph idx="2" type="body"/>
          </p:nvPr>
        </p:nvSpPr>
        <p:spPr>
          <a:xfrm>
            <a:off x="4663440" y="1845735"/>
            <a:ext cx="3703320"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42" name="Shape 42"/>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3" name="Shape 43"/>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4" name="Shape 44"/>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5" name="Shape 45"/>
        <p:cNvGrpSpPr/>
        <p:nvPr/>
      </p:nvGrpSpPr>
      <p:grpSpPr>
        <a:xfrm>
          <a:off x="0" y="0"/>
          <a:ext cx="0" cy="0"/>
          <a:chOff x="0" y="0"/>
          <a:chExt cx="0" cy="0"/>
        </a:xfrm>
      </p:grpSpPr>
      <p:sp>
        <p:nvSpPr>
          <p:cNvPr id="46" name="Shape 46"/>
          <p:cNvSpPr txBox="1"/>
          <p:nvPr>
            <p:ph type="title"/>
          </p:nvPr>
        </p:nvSpPr>
        <p:spPr>
          <a:xfrm>
            <a:off x="822960" y="286604"/>
            <a:ext cx="7543800" cy="1450757"/>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Shape 47"/>
          <p:cNvSpPr txBox="1"/>
          <p:nvPr>
            <p:ph idx="1" type="body"/>
          </p:nvPr>
        </p:nvSpPr>
        <p:spPr>
          <a:xfrm>
            <a:off x="822960" y="1846052"/>
            <a:ext cx="3703320" cy="736282"/>
          </a:xfrm>
          <a:prstGeom prst="rect">
            <a:avLst/>
          </a:prstGeom>
          <a:noFill/>
          <a:ln>
            <a:noFill/>
          </a:ln>
        </p:spPr>
        <p:txBody>
          <a:bodyPr anchorCtr="0" anchor="ctr" bIns="91425" lIns="91425" spcFirstLastPara="1" rIns="91425" wrap="square" tIns="91425"/>
          <a:lstStyle>
            <a:lvl1pPr indent="-228600" lvl="0" marL="457200" marR="0" rtl="0" algn="l">
              <a:lnSpc>
                <a:spcPct val="90000"/>
              </a:lnSpc>
              <a:spcBef>
                <a:spcPts val="1200"/>
              </a:spcBef>
              <a:spcAft>
                <a:spcPts val="0"/>
              </a:spcAft>
              <a:buClr>
                <a:schemeClr val="accent1"/>
              </a:buClr>
              <a:buSzPts val="2000"/>
              <a:buFont typeface="Calibri"/>
              <a:buNone/>
              <a:defRPr b="0" i="0" sz="2000" u="none" cap="none" strike="noStrike">
                <a:solidFill>
                  <a:schemeClr val="dk2"/>
                </a:solidFill>
                <a:latin typeface="Calibri"/>
                <a:ea typeface="Calibri"/>
                <a:cs typeface="Calibri"/>
                <a:sym typeface="Calibri"/>
              </a:defRPr>
            </a:lvl1pPr>
            <a:lvl2pPr indent="-228600" lvl="1" marL="914400" marR="0" rtl="0" algn="l">
              <a:lnSpc>
                <a:spcPct val="90000"/>
              </a:lnSpc>
              <a:spcBef>
                <a:spcPts val="200"/>
              </a:spcBef>
              <a:spcAft>
                <a:spcPts val="0"/>
              </a:spcAft>
              <a:buClr>
                <a:schemeClr val="accent1"/>
              </a:buClr>
              <a:buSzPts val="2000"/>
              <a:buFont typeface="Calibri"/>
              <a:buNone/>
              <a:defRPr b="1" i="0" sz="20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accent1"/>
              </a:buClr>
              <a:buSzPts val="1800"/>
              <a:buFont typeface="Calibri"/>
              <a:buNone/>
              <a:defRPr b="1" i="0" sz="1800" u="none" cap="none" strike="noStrike">
                <a:solidFill>
                  <a:srgbClr val="3F3F3F"/>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400"/>
              </a:spcBef>
              <a:spcAft>
                <a:spcPts val="40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9pPr>
          </a:lstStyle>
          <a:p/>
        </p:txBody>
      </p:sp>
      <p:sp>
        <p:nvSpPr>
          <p:cNvPr id="48" name="Shape 48"/>
          <p:cNvSpPr txBox="1"/>
          <p:nvPr>
            <p:ph idx="2" type="body"/>
          </p:nvPr>
        </p:nvSpPr>
        <p:spPr>
          <a:xfrm>
            <a:off x="822960" y="2582334"/>
            <a:ext cx="3703320" cy="337820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49" name="Shape 49"/>
          <p:cNvSpPr txBox="1"/>
          <p:nvPr>
            <p:ph idx="3" type="body"/>
          </p:nvPr>
        </p:nvSpPr>
        <p:spPr>
          <a:xfrm>
            <a:off x="4663440" y="1846052"/>
            <a:ext cx="3703320" cy="736282"/>
          </a:xfrm>
          <a:prstGeom prst="rect">
            <a:avLst/>
          </a:prstGeom>
          <a:noFill/>
          <a:ln>
            <a:noFill/>
          </a:ln>
        </p:spPr>
        <p:txBody>
          <a:bodyPr anchorCtr="0" anchor="ctr" bIns="91425" lIns="91425" spcFirstLastPara="1" rIns="91425" wrap="square" tIns="91425"/>
          <a:lstStyle>
            <a:lvl1pPr indent="-228600" lvl="0" marL="457200" marR="0" rtl="0" algn="l">
              <a:lnSpc>
                <a:spcPct val="90000"/>
              </a:lnSpc>
              <a:spcBef>
                <a:spcPts val="1200"/>
              </a:spcBef>
              <a:spcAft>
                <a:spcPts val="0"/>
              </a:spcAft>
              <a:buClr>
                <a:schemeClr val="accent1"/>
              </a:buClr>
              <a:buSzPts val="2000"/>
              <a:buFont typeface="Calibri"/>
              <a:buNone/>
              <a:defRPr b="0" i="0" sz="2000" u="none" cap="none" strike="noStrike">
                <a:solidFill>
                  <a:schemeClr val="dk2"/>
                </a:solidFill>
                <a:latin typeface="Calibri"/>
                <a:ea typeface="Calibri"/>
                <a:cs typeface="Calibri"/>
                <a:sym typeface="Calibri"/>
              </a:defRPr>
            </a:lvl1pPr>
            <a:lvl2pPr indent="-228600" lvl="1" marL="914400" marR="0" rtl="0" algn="l">
              <a:lnSpc>
                <a:spcPct val="90000"/>
              </a:lnSpc>
              <a:spcBef>
                <a:spcPts val="200"/>
              </a:spcBef>
              <a:spcAft>
                <a:spcPts val="0"/>
              </a:spcAft>
              <a:buClr>
                <a:schemeClr val="accent1"/>
              </a:buClr>
              <a:buSzPts val="2000"/>
              <a:buFont typeface="Calibri"/>
              <a:buNone/>
              <a:defRPr b="1" i="0" sz="20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accent1"/>
              </a:buClr>
              <a:buSzPts val="1800"/>
              <a:buFont typeface="Calibri"/>
              <a:buNone/>
              <a:defRPr b="1" i="0" sz="1800" u="none" cap="none" strike="noStrike">
                <a:solidFill>
                  <a:srgbClr val="3F3F3F"/>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400"/>
              </a:spcBef>
              <a:spcAft>
                <a:spcPts val="400"/>
              </a:spcAft>
              <a:buClr>
                <a:schemeClr val="accent1"/>
              </a:buClr>
              <a:buSzPts val="1600"/>
              <a:buFont typeface="Calibri"/>
              <a:buNone/>
              <a:defRPr b="1" i="0" sz="1600" u="none" cap="none" strike="noStrike">
                <a:solidFill>
                  <a:srgbClr val="3F3F3F"/>
                </a:solidFill>
                <a:latin typeface="Calibri"/>
                <a:ea typeface="Calibri"/>
                <a:cs typeface="Calibri"/>
                <a:sym typeface="Calibri"/>
              </a:defRPr>
            </a:lvl9pPr>
          </a:lstStyle>
          <a:p/>
        </p:txBody>
      </p:sp>
      <p:sp>
        <p:nvSpPr>
          <p:cNvPr id="50" name="Shape 50"/>
          <p:cNvSpPr txBox="1"/>
          <p:nvPr>
            <p:ph idx="4" type="body"/>
          </p:nvPr>
        </p:nvSpPr>
        <p:spPr>
          <a:xfrm>
            <a:off x="4663440" y="2582334"/>
            <a:ext cx="3703320" cy="337820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51" name="Shape 51"/>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2" name="Shape 52"/>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3" name="Shape 53"/>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4" name="Shape 54"/>
        <p:cNvGrpSpPr/>
        <p:nvPr/>
      </p:nvGrpSpPr>
      <p:grpSpPr>
        <a:xfrm>
          <a:off x="0" y="0"/>
          <a:ext cx="0" cy="0"/>
          <a:chOff x="0" y="0"/>
          <a:chExt cx="0" cy="0"/>
        </a:xfrm>
      </p:grpSpPr>
      <p:sp>
        <p:nvSpPr>
          <p:cNvPr id="55" name="Shape 55"/>
          <p:cNvSpPr txBox="1"/>
          <p:nvPr>
            <p:ph type="title"/>
          </p:nvPr>
        </p:nvSpPr>
        <p:spPr>
          <a:xfrm>
            <a:off x="822960" y="286604"/>
            <a:ext cx="7543800" cy="1450757"/>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6" name="Shape 56"/>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7" name="Shape 57"/>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8" name="Shape 58"/>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59" name="Shape 59"/>
        <p:cNvGrpSpPr/>
        <p:nvPr/>
      </p:nvGrpSpPr>
      <p:grpSpPr>
        <a:xfrm>
          <a:off x="0" y="0"/>
          <a:ext cx="0" cy="0"/>
          <a:chOff x="0" y="0"/>
          <a:chExt cx="0" cy="0"/>
        </a:xfrm>
      </p:grpSpPr>
      <p:sp>
        <p:nvSpPr>
          <p:cNvPr id="60" name="Shape 60"/>
          <p:cNvSpPr/>
          <p:nvPr/>
        </p:nvSpPr>
        <p:spPr>
          <a:xfrm>
            <a:off x="2382" y="6400800"/>
            <a:ext cx="9141619"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1" name="Shape 61"/>
          <p:cNvSpPr/>
          <p:nvPr/>
        </p:nvSpPr>
        <p:spPr>
          <a:xfrm>
            <a:off x="12" y="633431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2" name="Shape 62"/>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3" name="Shape 63"/>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4" name="Shape 64"/>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spTree>
      <p:nvGrpSpPr>
        <p:cNvPr id="65" name="Shape 65"/>
        <p:cNvGrpSpPr/>
        <p:nvPr/>
      </p:nvGrpSpPr>
      <p:grpSpPr>
        <a:xfrm>
          <a:off x="0" y="0"/>
          <a:ext cx="0" cy="0"/>
          <a:chOff x="0" y="0"/>
          <a:chExt cx="0" cy="0"/>
        </a:xfrm>
      </p:grpSpPr>
      <p:sp>
        <p:nvSpPr>
          <p:cNvPr id="66" name="Shape 66"/>
          <p:cNvSpPr/>
          <p:nvPr/>
        </p:nvSpPr>
        <p:spPr>
          <a:xfrm>
            <a:off x="13" y="0"/>
            <a:ext cx="3038093"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7" name="Shape 67"/>
          <p:cNvSpPr/>
          <p:nvPr/>
        </p:nvSpPr>
        <p:spPr>
          <a:xfrm>
            <a:off x="3030053" y="0"/>
            <a:ext cx="48006"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 name="Shape 68"/>
          <p:cNvSpPr txBox="1"/>
          <p:nvPr>
            <p:ph type="title"/>
          </p:nvPr>
        </p:nvSpPr>
        <p:spPr>
          <a:xfrm>
            <a:off x="342900" y="594359"/>
            <a:ext cx="2400300" cy="2286000"/>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FFFFFF"/>
              </a:buClr>
              <a:buSzPts val="3600"/>
              <a:buFont typeface="Calibri"/>
              <a:buNone/>
              <a:defRPr b="0" i="0" sz="3600" u="none" cap="none" strike="noStrik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Shape 69"/>
          <p:cNvSpPr txBox="1"/>
          <p:nvPr>
            <p:ph idx="1" type="body"/>
          </p:nvPr>
        </p:nvSpPr>
        <p:spPr>
          <a:xfrm>
            <a:off x="3600450" y="731520"/>
            <a:ext cx="4869180" cy="525780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70" name="Shape 70"/>
          <p:cNvSpPr txBox="1"/>
          <p:nvPr>
            <p:ph idx="2" type="body"/>
          </p:nvPr>
        </p:nvSpPr>
        <p:spPr>
          <a:xfrm>
            <a:off x="342900" y="2926080"/>
            <a:ext cx="2400300" cy="3379124"/>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1200"/>
              </a:spcBef>
              <a:spcAft>
                <a:spcPts val="0"/>
              </a:spcAft>
              <a:buClr>
                <a:schemeClr val="accent1"/>
              </a:buClr>
              <a:buSzPts val="1500"/>
              <a:buFont typeface="Calibri"/>
              <a:buNone/>
              <a:defRPr b="0" i="0" sz="1500" u="none" cap="none" strike="noStrike">
                <a:solidFill>
                  <a:srgbClr val="FFFFFF"/>
                </a:solidFill>
                <a:latin typeface="Calibri"/>
                <a:ea typeface="Calibri"/>
                <a:cs typeface="Calibri"/>
                <a:sym typeface="Calibri"/>
              </a:defRPr>
            </a:lvl1pPr>
            <a:lvl2pPr indent="-228600" lvl="1" marL="914400" marR="0" rtl="0" algn="l">
              <a:lnSpc>
                <a:spcPct val="90000"/>
              </a:lnSpc>
              <a:spcBef>
                <a:spcPts val="200"/>
              </a:spcBef>
              <a:spcAft>
                <a:spcPts val="0"/>
              </a:spcAft>
              <a:buClr>
                <a:schemeClr val="accent1"/>
              </a:buClr>
              <a:buSzPts val="1200"/>
              <a:buFont typeface="Calibri"/>
              <a:buNone/>
              <a:defRPr b="0" i="0" sz="12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accent1"/>
              </a:buClr>
              <a:buSzPts val="1000"/>
              <a:buFont typeface="Calibri"/>
              <a:buNone/>
              <a:defRPr b="0" i="0" sz="1000" u="none" cap="none" strike="noStrike">
                <a:solidFill>
                  <a:srgbClr val="3F3F3F"/>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400"/>
              </a:spcBef>
              <a:spcAft>
                <a:spcPts val="40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9pPr>
          </a:lstStyle>
          <a:p/>
        </p:txBody>
      </p:sp>
      <p:sp>
        <p:nvSpPr>
          <p:cNvPr id="71" name="Shape 71"/>
          <p:cNvSpPr txBox="1"/>
          <p:nvPr>
            <p:ph idx="10" type="dt"/>
          </p:nvPr>
        </p:nvSpPr>
        <p:spPr>
          <a:xfrm>
            <a:off x="349134" y="6459786"/>
            <a:ext cx="196388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2" name="Shape 72"/>
          <p:cNvSpPr txBox="1"/>
          <p:nvPr>
            <p:ph idx="11" type="ftr"/>
          </p:nvPr>
        </p:nvSpPr>
        <p:spPr>
          <a:xfrm>
            <a:off x="3600450" y="6459786"/>
            <a:ext cx="3486150"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chemeClr val="dk2"/>
              </a:buClr>
              <a:buSzPts val="900"/>
              <a:buFont typeface="Arial"/>
              <a:buNone/>
              <a:defRPr b="0" i="0" sz="9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3" name="Shape 73"/>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74" name="Shape 74"/>
        <p:cNvGrpSpPr/>
        <p:nvPr/>
      </p:nvGrpSpPr>
      <p:grpSpPr>
        <a:xfrm>
          <a:off x="0" y="0"/>
          <a:ext cx="0" cy="0"/>
          <a:chOff x="0" y="0"/>
          <a:chExt cx="0" cy="0"/>
        </a:xfrm>
      </p:grpSpPr>
      <p:sp>
        <p:nvSpPr>
          <p:cNvPr id="75" name="Shape 75"/>
          <p:cNvSpPr/>
          <p:nvPr/>
        </p:nvSpPr>
        <p:spPr>
          <a:xfrm>
            <a:off x="0" y="4953000"/>
            <a:ext cx="9141619"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 name="Shape 76"/>
          <p:cNvSpPr/>
          <p:nvPr/>
        </p:nvSpPr>
        <p:spPr>
          <a:xfrm>
            <a:off x="12" y="4915076"/>
            <a:ext cx="9141619" cy="64008"/>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7" name="Shape 77"/>
          <p:cNvSpPr txBox="1"/>
          <p:nvPr>
            <p:ph type="title"/>
          </p:nvPr>
        </p:nvSpPr>
        <p:spPr>
          <a:xfrm>
            <a:off x="822960" y="5074920"/>
            <a:ext cx="7585234" cy="822960"/>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FFFFFF"/>
              </a:buClr>
              <a:buSzPts val="3600"/>
              <a:buFont typeface="Calibri"/>
              <a:buNone/>
              <a:defRPr b="0" i="0" sz="3600" u="none" cap="none" strike="noStrik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8" name="Shape 78"/>
          <p:cNvSpPr/>
          <p:nvPr>
            <p:ph idx="2" type="pic"/>
          </p:nvPr>
        </p:nvSpPr>
        <p:spPr>
          <a:xfrm>
            <a:off x="12" y="0"/>
            <a:ext cx="9143989" cy="4915076"/>
          </a:xfrm>
          <a:prstGeom prst="rect">
            <a:avLst/>
          </a:prstGeom>
          <a:solidFill>
            <a:srgbClr val="D2CDB0"/>
          </a:solidFill>
          <a:ln>
            <a:noFill/>
          </a:ln>
        </p:spPr>
        <p:txBody>
          <a:bodyPr anchorCtr="0" anchor="t" bIns="91425" lIns="91425" spcFirstLastPara="1" rIns="91425" wrap="square" tIns="91425"/>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rgbClr val="3F3F3F"/>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79" name="Shape 79"/>
          <p:cNvSpPr txBox="1"/>
          <p:nvPr>
            <p:ph idx="1" type="body"/>
          </p:nvPr>
        </p:nvSpPr>
        <p:spPr>
          <a:xfrm>
            <a:off x="822960" y="5907024"/>
            <a:ext cx="7589520" cy="594360"/>
          </a:xfrm>
          <a:prstGeom prst="rect">
            <a:avLst/>
          </a:prstGeom>
          <a:noFill/>
          <a:ln>
            <a:noFill/>
          </a:ln>
        </p:spPr>
        <p:txBody>
          <a:bodyPr anchorCtr="0" anchor="t" bIns="91425" lIns="91425" spcFirstLastPara="1" rIns="91425" wrap="square" tIns="91425"/>
          <a:lstStyle>
            <a:lvl1pPr indent="-228600" lvl="0" marL="457200" marR="0" rtl="0" algn="l">
              <a:lnSpc>
                <a:spcPct val="90000"/>
              </a:lnSpc>
              <a:spcBef>
                <a:spcPts val="0"/>
              </a:spcBef>
              <a:spcAft>
                <a:spcPts val="0"/>
              </a:spcAft>
              <a:buClr>
                <a:schemeClr val="accent1"/>
              </a:buClr>
              <a:buSzPts val="1500"/>
              <a:buFont typeface="Calibri"/>
              <a:buNone/>
              <a:defRPr b="0" i="0" sz="1500" u="none" cap="none" strike="noStrike">
                <a:solidFill>
                  <a:srgbClr val="FFFFFF"/>
                </a:solidFill>
                <a:latin typeface="Calibri"/>
                <a:ea typeface="Calibri"/>
                <a:cs typeface="Calibri"/>
                <a:sym typeface="Calibri"/>
              </a:defRPr>
            </a:lvl1pPr>
            <a:lvl2pPr indent="-228600" lvl="1" marL="914400" marR="0" rtl="0" algn="l">
              <a:lnSpc>
                <a:spcPct val="90000"/>
              </a:lnSpc>
              <a:spcBef>
                <a:spcPts val="600"/>
              </a:spcBef>
              <a:spcAft>
                <a:spcPts val="0"/>
              </a:spcAft>
              <a:buClr>
                <a:schemeClr val="accent1"/>
              </a:buClr>
              <a:buSzPts val="1200"/>
              <a:buFont typeface="Calibri"/>
              <a:buNone/>
              <a:defRPr b="0" i="0" sz="12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400"/>
              </a:spcBef>
              <a:spcAft>
                <a:spcPts val="0"/>
              </a:spcAft>
              <a:buClr>
                <a:schemeClr val="accent1"/>
              </a:buClr>
              <a:buSzPts val="1000"/>
              <a:buFont typeface="Calibri"/>
              <a:buNone/>
              <a:defRPr b="0" i="0" sz="1000" u="none" cap="none" strike="noStrike">
                <a:solidFill>
                  <a:srgbClr val="3F3F3F"/>
                </a:solidFill>
                <a:latin typeface="Calibri"/>
                <a:ea typeface="Calibri"/>
                <a:cs typeface="Calibri"/>
                <a:sym typeface="Calibri"/>
              </a:defRPr>
            </a:lvl3pPr>
            <a:lvl4pPr indent="-228600" lvl="3" marL="18288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40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400"/>
              </a:spcBef>
              <a:spcAft>
                <a:spcPts val="40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9pPr>
          </a:lstStyle>
          <a:p/>
        </p:txBody>
      </p:sp>
      <p:sp>
        <p:nvSpPr>
          <p:cNvPr id="80" name="Shape 80"/>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1" name="Shape 81"/>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2" name="Shape 82"/>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Shape 6"/>
          <p:cNvSpPr/>
          <p:nvPr/>
        </p:nvSpPr>
        <p:spPr>
          <a:xfrm>
            <a:off x="0" y="6400800"/>
            <a:ext cx="9144001"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 name="Shape 7"/>
          <p:cNvSpPr/>
          <p:nvPr/>
        </p:nvSpPr>
        <p:spPr>
          <a:xfrm>
            <a:off x="0" y="6334315"/>
            <a:ext cx="9144001" cy="65999"/>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 name="Shape 8"/>
          <p:cNvSpPr txBox="1"/>
          <p:nvPr>
            <p:ph type="title"/>
          </p:nvPr>
        </p:nvSpPr>
        <p:spPr>
          <a:xfrm>
            <a:off x="822960" y="286604"/>
            <a:ext cx="7543800" cy="1450757"/>
          </a:xfrm>
          <a:prstGeom prst="rect">
            <a:avLst/>
          </a:prstGeom>
          <a:noFill/>
          <a:ln>
            <a:noFill/>
          </a:ln>
        </p:spPr>
        <p:txBody>
          <a:bodyPr anchorCtr="0" anchor="b" bIns="91425" lIns="91425" spcFirstLastPara="1" rIns="91425" wrap="square" tIns="91425"/>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Shape 9"/>
          <p:cNvSpPr txBox="1"/>
          <p:nvPr>
            <p:ph idx="1" type="body"/>
          </p:nvPr>
        </p:nvSpPr>
        <p:spPr>
          <a:xfrm>
            <a:off x="822959" y="1845734"/>
            <a:ext cx="7543801"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Shape 10"/>
          <p:cNvSpPr txBox="1"/>
          <p:nvPr>
            <p:ph idx="10" type="dt"/>
          </p:nvPr>
        </p:nvSpPr>
        <p:spPr>
          <a:xfrm>
            <a:off x="822961" y="6459786"/>
            <a:ext cx="1854203" cy="365125"/>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 name="Shape 11"/>
          <p:cNvSpPr txBox="1"/>
          <p:nvPr>
            <p:ph idx="11" type="ftr"/>
          </p:nvPr>
        </p:nvSpPr>
        <p:spPr>
          <a:xfrm>
            <a:off x="2764639" y="6459786"/>
            <a:ext cx="3617103" cy="365125"/>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FFFFFF"/>
              </a:buClr>
              <a:buSzPts val="900"/>
              <a:buFont typeface="Arial"/>
              <a:buNone/>
              <a:defRPr b="0" i="0" sz="900" u="none" cap="none" strike="noStrike">
                <a:solidFill>
                  <a:srgbClr val="FFFFF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2" name="Shape 12"/>
          <p:cNvSpPr txBox="1"/>
          <p:nvPr>
            <p:ph idx="12" type="sldNum"/>
          </p:nvPr>
        </p:nvSpPr>
        <p:spPr>
          <a:xfrm>
            <a:off x="7425344" y="6459786"/>
            <a:ext cx="98401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1pPr>
            <a:lvl2pPr indent="0" lvl="1"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2pPr>
            <a:lvl3pPr indent="0" lvl="2"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3pPr>
            <a:lvl4pPr indent="0" lvl="3"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4pPr>
            <a:lvl5pPr indent="0" lvl="4"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5pPr>
            <a:lvl6pPr indent="0" lvl="5"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6pPr>
            <a:lvl7pPr indent="0" lvl="6"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7pPr>
            <a:lvl8pPr indent="0" lvl="7"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8pPr>
            <a:lvl9pPr indent="0" lvl="8" marL="0" marR="0" rtl="0" algn="r">
              <a:lnSpc>
                <a:spcPct val="100000"/>
              </a:lnSpc>
              <a:spcBef>
                <a:spcPts val="0"/>
              </a:spcBef>
              <a:spcAft>
                <a:spcPts val="0"/>
              </a:spcAft>
              <a:buClr>
                <a:srgbClr val="595959"/>
              </a:buClr>
              <a:buSzPts val="1050"/>
              <a:buFont typeface="Arial"/>
              <a:buNone/>
              <a:defRPr b="0" i="0" sz="1050" u="none" cap="none" strike="noStrike">
                <a:solidFill>
                  <a:srgbClr val="595959"/>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cxnSp>
        <p:nvCxnSpPr>
          <p:cNvPr id="13" name="Shape 13"/>
          <p:cNvCxnSpPr/>
          <p:nvPr/>
        </p:nvCxnSpPr>
        <p:spPr>
          <a:xfrm>
            <a:off x="895149" y="1737845"/>
            <a:ext cx="7475220" cy="0"/>
          </a:xfrm>
          <a:prstGeom prst="straightConnector1">
            <a:avLst/>
          </a:prstGeom>
          <a:noFill/>
          <a:ln cap="flat" cmpd="sng" w="9525">
            <a:solidFill>
              <a:srgbClr val="7F7F7F"/>
            </a:solidFill>
            <a:prstDash val="solid"/>
            <a:round/>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pic>
        <p:nvPicPr>
          <p:cNvPr descr="DFS" id="101" name="Shape 101"/>
          <p:cNvPicPr preferRelativeResize="0"/>
          <p:nvPr/>
        </p:nvPicPr>
        <p:blipFill rotWithShape="1">
          <a:blip r:embed="rId3">
            <a:alphaModFix/>
          </a:blip>
          <a:srcRect b="0" l="0" r="0" t="0"/>
          <a:stretch/>
        </p:blipFill>
        <p:spPr>
          <a:xfrm>
            <a:off x="990600" y="381000"/>
            <a:ext cx="7048500" cy="59531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4" name="Shape 274"/>
        <p:cNvGrpSpPr/>
        <p:nvPr/>
      </p:nvGrpSpPr>
      <p:grpSpPr>
        <a:xfrm>
          <a:off x="0" y="0"/>
          <a:ext cx="0" cy="0"/>
          <a:chOff x="0" y="0"/>
          <a:chExt cx="0" cy="0"/>
        </a:xfrm>
      </p:grpSpPr>
      <p:sp>
        <p:nvSpPr>
          <p:cNvPr id="275" name="Shape 275"/>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276" name="Shape 276"/>
          <p:cNvSpPr/>
          <p:nvPr/>
        </p:nvSpPr>
        <p:spPr>
          <a:xfrm>
            <a:off x="2209800" y="15810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277" name="Shape 277"/>
          <p:cNvSpPr/>
          <p:nvPr/>
        </p:nvSpPr>
        <p:spPr>
          <a:xfrm>
            <a:off x="381000" y="28764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278" name="Shape 278"/>
          <p:cNvSpPr/>
          <p:nvPr/>
        </p:nvSpPr>
        <p:spPr>
          <a:xfrm>
            <a:off x="1981200" y="26478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279" name="Shape 279"/>
          <p:cNvSpPr/>
          <p:nvPr/>
        </p:nvSpPr>
        <p:spPr>
          <a:xfrm>
            <a:off x="35052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280" name="Shape 280"/>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281" name="Shape 281"/>
          <p:cNvSpPr/>
          <p:nvPr/>
        </p:nvSpPr>
        <p:spPr>
          <a:xfrm>
            <a:off x="2895600" y="30288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282" name="Shape 282"/>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283" name="Shape 283"/>
          <p:cNvCxnSpPr>
            <a:stCxn id="275" idx="6"/>
            <a:endCxn id="278" idx="1"/>
          </p:cNvCxnSpPr>
          <p:nvPr/>
        </p:nvCxnSpPr>
        <p:spPr>
          <a:xfrm>
            <a:off x="914400" y="1847792"/>
            <a:ext cx="1122600" cy="855900"/>
          </a:xfrm>
          <a:prstGeom prst="straightConnector1">
            <a:avLst/>
          </a:prstGeom>
          <a:noFill/>
          <a:ln cap="flat" cmpd="sng" w="28575">
            <a:solidFill>
              <a:schemeClr val="dk1"/>
            </a:solidFill>
            <a:prstDash val="solid"/>
            <a:round/>
            <a:headEnd len="med" w="med" type="none"/>
            <a:tailEnd len="lg" w="lg" type="triangle"/>
          </a:ln>
        </p:spPr>
      </p:cxnSp>
      <p:cxnSp>
        <p:nvCxnSpPr>
          <p:cNvPr id="284" name="Shape 284"/>
          <p:cNvCxnSpPr>
            <a:stCxn id="278" idx="2"/>
            <a:endCxn id="275" idx="4"/>
          </p:cNvCxnSpPr>
          <p:nvPr/>
        </p:nvCxnSpPr>
        <p:spPr>
          <a:xfrm rot="10800000">
            <a:off x="723900" y="2038291"/>
            <a:ext cx="1257300" cy="800100"/>
          </a:xfrm>
          <a:prstGeom prst="straightConnector1">
            <a:avLst/>
          </a:prstGeom>
          <a:noFill/>
          <a:ln cap="flat" cmpd="sng" w="28575">
            <a:solidFill>
              <a:schemeClr val="dk1"/>
            </a:solidFill>
            <a:prstDash val="solid"/>
            <a:round/>
            <a:headEnd len="med" w="med" type="none"/>
            <a:tailEnd len="lg" w="lg" type="triangle"/>
          </a:ln>
        </p:spPr>
      </p:cxnSp>
      <p:cxnSp>
        <p:nvCxnSpPr>
          <p:cNvPr id="285" name="Shape 285"/>
          <p:cNvCxnSpPr>
            <a:stCxn id="282" idx="2"/>
            <a:endCxn id="281" idx="0"/>
          </p:cNvCxnSpPr>
          <p:nvPr/>
        </p:nvCxnSpPr>
        <p:spPr>
          <a:xfrm flipH="1">
            <a:off x="3086100" y="2609791"/>
            <a:ext cx="800100" cy="419100"/>
          </a:xfrm>
          <a:prstGeom prst="straightConnector1">
            <a:avLst/>
          </a:prstGeom>
          <a:noFill/>
          <a:ln cap="flat" cmpd="sng" w="28575">
            <a:solidFill>
              <a:schemeClr val="dk1"/>
            </a:solidFill>
            <a:prstDash val="solid"/>
            <a:round/>
            <a:headEnd len="med" w="med" type="none"/>
            <a:tailEnd len="lg" w="lg" type="triangle"/>
          </a:ln>
        </p:spPr>
      </p:cxnSp>
      <p:cxnSp>
        <p:nvCxnSpPr>
          <p:cNvPr id="286" name="Shape 286"/>
          <p:cNvCxnSpPr>
            <a:stCxn id="281" idx="6"/>
            <a:endCxn id="282" idx="4"/>
          </p:cNvCxnSpPr>
          <p:nvPr/>
        </p:nvCxnSpPr>
        <p:spPr>
          <a:xfrm flipH="1" rot="10800000">
            <a:off x="3276600" y="2800291"/>
            <a:ext cx="800100" cy="419100"/>
          </a:xfrm>
          <a:prstGeom prst="straightConnector1">
            <a:avLst/>
          </a:prstGeom>
          <a:noFill/>
          <a:ln cap="flat" cmpd="sng" w="28575">
            <a:solidFill>
              <a:schemeClr val="dk1"/>
            </a:solidFill>
            <a:prstDash val="solid"/>
            <a:round/>
            <a:headEnd len="med" w="med" type="none"/>
            <a:tailEnd len="lg" w="lg" type="triangle"/>
          </a:ln>
        </p:spPr>
      </p:cxnSp>
      <p:cxnSp>
        <p:nvCxnSpPr>
          <p:cNvPr id="287" name="Shape 287"/>
          <p:cNvCxnSpPr>
            <a:stCxn id="275" idx="3"/>
            <a:endCxn id="277" idx="0"/>
          </p:cNvCxnSpPr>
          <p:nvPr/>
        </p:nvCxnSpPr>
        <p:spPr>
          <a:xfrm flipH="1">
            <a:off x="571496" y="1982496"/>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288" name="Shape 288"/>
          <p:cNvCxnSpPr>
            <a:stCxn id="277" idx="6"/>
            <a:endCxn id="278" idx="3"/>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289" name="Shape 289"/>
          <p:cNvCxnSpPr>
            <a:stCxn id="275" idx="7"/>
            <a:endCxn id="276" idx="2"/>
          </p:cNvCxnSpPr>
          <p:nvPr/>
        </p:nvCxnSpPr>
        <p:spPr>
          <a:xfrm>
            <a:off x="858604" y="1713088"/>
            <a:ext cx="1351200" cy="58500"/>
          </a:xfrm>
          <a:prstGeom prst="straightConnector1">
            <a:avLst/>
          </a:prstGeom>
          <a:noFill/>
          <a:ln cap="flat" cmpd="sng" w="28575">
            <a:solidFill>
              <a:schemeClr val="dk1"/>
            </a:solidFill>
            <a:prstDash val="solid"/>
            <a:round/>
            <a:headEnd len="med" w="med" type="none"/>
            <a:tailEnd len="lg" w="lg" type="triangle"/>
          </a:ln>
        </p:spPr>
      </p:cxnSp>
      <p:cxnSp>
        <p:nvCxnSpPr>
          <p:cNvPr id="290" name="Shape 290"/>
          <p:cNvCxnSpPr>
            <a:stCxn id="276" idx="6"/>
            <a:endCxn id="279" idx="2"/>
          </p:cNvCxnSpPr>
          <p:nvPr/>
        </p:nvCxnSpPr>
        <p:spPr>
          <a:xfrm>
            <a:off x="2590800" y="1771592"/>
            <a:ext cx="914400" cy="76200"/>
          </a:xfrm>
          <a:prstGeom prst="straightConnector1">
            <a:avLst/>
          </a:prstGeom>
          <a:noFill/>
          <a:ln cap="flat" cmpd="sng" w="28575">
            <a:solidFill>
              <a:schemeClr val="dk1"/>
            </a:solidFill>
            <a:prstDash val="solid"/>
            <a:round/>
            <a:headEnd len="med" w="med" type="none"/>
            <a:tailEnd len="lg" w="lg" type="triangle"/>
          </a:ln>
        </p:spPr>
      </p:cxnSp>
      <p:cxnSp>
        <p:nvCxnSpPr>
          <p:cNvPr id="291" name="Shape 291"/>
          <p:cNvCxnSpPr>
            <a:stCxn id="279" idx="6"/>
            <a:endCxn id="280" idx="2"/>
          </p:cNvCxnSpPr>
          <p:nvPr/>
        </p:nvCxnSpPr>
        <p:spPr>
          <a:xfrm>
            <a:off x="3886200" y="1847792"/>
            <a:ext cx="609600" cy="0"/>
          </a:xfrm>
          <a:prstGeom prst="straightConnector1">
            <a:avLst/>
          </a:prstGeom>
          <a:noFill/>
          <a:ln cap="flat" cmpd="sng" w="28575">
            <a:solidFill>
              <a:schemeClr val="dk1"/>
            </a:solidFill>
            <a:prstDash val="solid"/>
            <a:round/>
            <a:headEnd len="med" w="med" type="none"/>
            <a:tailEnd len="lg" w="lg" type="triangle"/>
          </a:ln>
        </p:spPr>
      </p:cxnSp>
      <p:cxnSp>
        <p:nvCxnSpPr>
          <p:cNvPr id="292" name="Shape 292"/>
          <p:cNvCxnSpPr>
            <a:stCxn id="282" idx="1"/>
            <a:endCxn id="279" idx="4"/>
          </p:cNvCxnSpPr>
          <p:nvPr/>
        </p:nvCxnSpPr>
        <p:spPr>
          <a:xfrm rot="10800000">
            <a:off x="3695696" y="2038287"/>
            <a:ext cx="246300" cy="436800"/>
          </a:xfrm>
          <a:prstGeom prst="straightConnector1">
            <a:avLst/>
          </a:prstGeom>
          <a:noFill/>
          <a:ln cap="flat" cmpd="sng" w="28575">
            <a:solidFill>
              <a:schemeClr val="dk1"/>
            </a:solidFill>
            <a:prstDash val="solid"/>
            <a:round/>
            <a:headEnd len="med" w="med" type="none"/>
            <a:tailEnd len="lg" w="lg" type="triangle"/>
          </a:ln>
        </p:spPr>
      </p:cxnSp>
      <p:cxnSp>
        <p:nvCxnSpPr>
          <p:cNvPr id="293" name="Shape 293"/>
          <p:cNvCxnSpPr>
            <a:stCxn id="280" idx="4"/>
            <a:endCxn id="282" idx="7"/>
          </p:cNvCxnSpPr>
          <p:nvPr/>
        </p:nvCxnSpPr>
        <p:spPr>
          <a:xfrm flipH="1">
            <a:off x="4211400" y="2038292"/>
            <a:ext cx="474900" cy="436800"/>
          </a:xfrm>
          <a:prstGeom prst="straightConnector1">
            <a:avLst/>
          </a:prstGeom>
          <a:noFill/>
          <a:ln cap="flat" cmpd="sng" w="28575">
            <a:solidFill>
              <a:schemeClr val="dk1"/>
            </a:solidFill>
            <a:prstDash val="solid"/>
            <a:round/>
            <a:headEnd len="med" w="med" type="none"/>
            <a:tailEnd len="lg" w="lg" type="triangle"/>
          </a:ln>
        </p:spPr>
      </p:cxnSp>
      <p:cxnSp>
        <p:nvCxnSpPr>
          <p:cNvPr id="294" name="Shape 294"/>
          <p:cNvCxnSpPr>
            <a:stCxn id="276" idx="5"/>
            <a:endCxn id="281" idx="1"/>
          </p:cNvCxnSpPr>
          <p:nvPr/>
        </p:nvCxnSpPr>
        <p:spPr>
          <a:xfrm>
            <a:off x="2535004" y="1906296"/>
            <a:ext cx="416400" cy="1178400"/>
          </a:xfrm>
          <a:prstGeom prst="straightConnector1">
            <a:avLst/>
          </a:prstGeom>
          <a:noFill/>
          <a:ln cap="flat" cmpd="sng" w="28575">
            <a:solidFill>
              <a:schemeClr val="dk1"/>
            </a:solidFill>
            <a:prstDash val="solid"/>
            <a:round/>
            <a:headEnd len="med" w="med" type="none"/>
            <a:tailEnd len="lg" w="lg" type="triangle"/>
          </a:ln>
        </p:spPr>
      </p:cxnSp>
      <p:cxnSp>
        <p:nvCxnSpPr>
          <p:cNvPr id="295" name="Shape 295"/>
          <p:cNvCxnSpPr>
            <a:stCxn id="276" idx="4"/>
            <a:endCxn id="278" idx="0"/>
          </p:cNvCxnSpPr>
          <p:nvPr/>
        </p:nvCxnSpPr>
        <p:spPr>
          <a:xfrm flipH="1">
            <a:off x="2171700" y="1962092"/>
            <a:ext cx="228600" cy="685800"/>
          </a:xfrm>
          <a:prstGeom prst="straightConnector1">
            <a:avLst/>
          </a:prstGeom>
          <a:noFill/>
          <a:ln cap="flat" cmpd="sng" w="28575">
            <a:solidFill>
              <a:schemeClr val="dk1"/>
            </a:solidFill>
            <a:prstDash val="solid"/>
            <a:round/>
            <a:headEnd len="med" w="med" type="none"/>
            <a:tailEnd len="lg" w="lg" type="triangle"/>
          </a:ln>
        </p:spPr>
      </p:cxnSp>
      <p:cxnSp>
        <p:nvCxnSpPr>
          <p:cNvPr id="296" name="Shape 296"/>
          <p:cNvCxnSpPr>
            <a:stCxn id="278" idx="5"/>
            <a:endCxn id="281" idx="2"/>
          </p:cNvCxnSpPr>
          <p:nvPr/>
        </p:nvCxnSpPr>
        <p:spPr>
          <a:xfrm>
            <a:off x="2306404" y="2973095"/>
            <a:ext cx="589200" cy="246300"/>
          </a:xfrm>
          <a:prstGeom prst="straightConnector1">
            <a:avLst/>
          </a:prstGeom>
          <a:noFill/>
          <a:ln cap="flat" cmpd="sng" w="28575">
            <a:solidFill>
              <a:schemeClr val="dk1"/>
            </a:solidFill>
            <a:prstDash val="solid"/>
            <a:round/>
            <a:headEnd len="med" w="med" type="none"/>
            <a:tailEnd len="lg" w="lg" type="triangle"/>
          </a:ln>
        </p:spPr>
      </p:cxnSp>
      <p:cxnSp>
        <p:nvCxnSpPr>
          <p:cNvPr id="297" name="Shape 297"/>
          <p:cNvCxnSpPr>
            <a:stCxn id="281" idx="3"/>
            <a:endCxn id="277" idx="5"/>
          </p:cNvCxnSpPr>
          <p:nvPr/>
        </p:nvCxnSpPr>
        <p:spPr>
          <a:xfrm rot="10800000">
            <a:off x="706196" y="3201695"/>
            <a:ext cx="2245200" cy="152400"/>
          </a:xfrm>
          <a:prstGeom prst="straightConnector1">
            <a:avLst/>
          </a:prstGeom>
          <a:noFill/>
          <a:ln cap="flat" cmpd="sng" w="28575">
            <a:solidFill>
              <a:schemeClr val="dk1"/>
            </a:solidFill>
            <a:prstDash val="solid"/>
            <a:round/>
            <a:headEnd len="med" w="med" type="none"/>
            <a:tailEnd len="lg" w="lg" type="triangle"/>
          </a:ln>
        </p:spPr>
      </p:cxnSp>
      <p:sp>
        <p:nvSpPr>
          <p:cNvPr id="298" name="Shape 298"/>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299" name="Shape 299"/>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 name="Shape 300"/>
          <p:cNvSpPr txBox="1"/>
          <p:nvPr/>
        </p:nvSpPr>
        <p:spPr>
          <a:xfrm>
            <a:off x="2286000" y="1268295"/>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1" name="Shape 301"/>
          <p:cNvSpPr txBox="1"/>
          <p:nvPr/>
        </p:nvSpPr>
        <p:spPr>
          <a:xfrm>
            <a:off x="35814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2" name="Shape 302"/>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3" name="Shape 303"/>
          <p:cNvSpPr txBox="1"/>
          <p:nvPr/>
        </p:nvSpPr>
        <p:spPr>
          <a:xfrm>
            <a:off x="76200" y="29812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4" name="Shape 304"/>
          <p:cNvSpPr txBox="1"/>
          <p:nvPr/>
        </p:nvSpPr>
        <p:spPr>
          <a:xfrm>
            <a:off x="2293938" y="25240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5" name="Shape 305"/>
          <p:cNvSpPr txBox="1"/>
          <p:nvPr/>
        </p:nvSpPr>
        <p:spPr>
          <a:xfrm>
            <a:off x="3124200" y="32098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6" name="Shape 306"/>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07" name="Shape 307"/>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08" name="Shape 308"/>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09" name="Shape 30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310" name="Shape 310"/>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311" name="Shape 311"/>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312" name="Shape 312"/>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13" name="Shape 313"/>
          <p:cNvSpPr txBox="1"/>
          <p:nvPr/>
        </p:nvSpPr>
        <p:spPr>
          <a:xfrm>
            <a:off x="3371850" y="235420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314" name="Shape 314"/>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315" name="Shape 315"/>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316" name="Shape 316"/>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317" name="Shape 317"/>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318" name="Shape 318"/>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319" name="Shape 319"/>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20" name="Shape 320"/>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321" name="Shape 321"/>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322" name="Shape 322"/>
          <p:cNvSpPr txBox="1"/>
          <p:nvPr/>
        </p:nvSpPr>
        <p:spPr>
          <a:xfrm>
            <a:off x="381000" y="4648200"/>
            <a:ext cx="3302764" cy="70788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p:txBody>
      </p:sp>
      <p:sp>
        <p:nvSpPr>
          <p:cNvPr id="323" name="Shape 323"/>
          <p:cNvSpPr txBox="1"/>
          <p:nvPr>
            <p:ph idx="4294967295" type="title"/>
          </p:nvPr>
        </p:nvSpPr>
        <p:spPr>
          <a:xfrm>
            <a:off x="822960" y="228600"/>
            <a:ext cx="7543800" cy="997685"/>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b="0" i="0" sz="4800" u="none" cap="none" strike="noStrike">
              <a:solidFill>
                <a:srgbClr val="3F3F3F"/>
              </a:solidFill>
              <a:latin typeface="Calibri"/>
              <a:ea typeface="Calibri"/>
              <a:cs typeface="Calibri"/>
              <a:sym typeface="Calibri"/>
            </a:endParaRPr>
          </a:p>
        </p:txBody>
      </p:sp>
      <p:graphicFrame>
        <p:nvGraphicFramePr>
          <p:cNvPr id="324" name="Shape 324"/>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325" name="Shape 325"/>
          <p:cNvSpPr txBox="1"/>
          <p:nvPr/>
        </p:nvSpPr>
        <p:spPr>
          <a:xfrm>
            <a:off x="5463746" y="1872691"/>
            <a:ext cx="2743200"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Goal: Fully explore the graph</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0" name="Shape 330"/>
        <p:cNvGrpSpPr/>
        <p:nvPr/>
      </p:nvGrpSpPr>
      <p:grpSpPr>
        <a:xfrm>
          <a:off x="0" y="0"/>
          <a:ext cx="0" cy="0"/>
          <a:chOff x="0" y="0"/>
          <a:chExt cx="0" cy="0"/>
        </a:xfrm>
      </p:grpSpPr>
      <p:sp>
        <p:nvSpPr>
          <p:cNvPr id="331" name="Shape 33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332" name="Shape 332"/>
          <p:cNvSpPr/>
          <p:nvPr/>
        </p:nvSpPr>
        <p:spPr>
          <a:xfrm>
            <a:off x="2209800" y="15810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333" name="Shape 333"/>
          <p:cNvSpPr/>
          <p:nvPr/>
        </p:nvSpPr>
        <p:spPr>
          <a:xfrm>
            <a:off x="381000" y="28764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334" name="Shape 334"/>
          <p:cNvSpPr/>
          <p:nvPr/>
        </p:nvSpPr>
        <p:spPr>
          <a:xfrm>
            <a:off x="1981200" y="2647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335" name="Shape 335"/>
          <p:cNvSpPr/>
          <p:nvPr/>
        </p:nvSpPr>
        <p:spPr>
          <a:xfrm>
            <a:off x="35052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336" name="Shape 336"/>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337" name="Shape 337"/>
          <p:cNvSpPr/>
          <p:nvPr/>
        </p:nvSpPr>
        <p:spPr>
          <a:xfrm>
            <a:off x="2895600" y="30288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338" name="Shape 33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339" name="Shape 339"/>
          <p:cNvCxnSpPr>
            <a:stCxn id="331" idx="6"/>
            <a:endCxn id="33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340" name="Shape 340"/>
          <p:cNvCxnSpPr>
            <a:stCxn id="334" idx="2"/>
            <a:endCxn id="33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341" name="Shape 341"/>
          <p:cNvCxnSpPr>
            <a:stCxn id="338" idx="2"/>
            <a:endCxn id="33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342" name="Shape 342"/>
          <p:cNvCxnSpPr>
            <a:stCxn id="337" idx="6"/>
            <a:endCxn id="33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343" name="Shape 343"/>
          <p:cNvCxnSpPr>
            <a:stCxn id="331" idx="3"/>
            <a:endCxn id="33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344" name="Shape 344"/>
          <p:cNvCxnSpPr>
            <a:stCxn id="333" idx="6"/>
            <a:endCxn id="33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345" name="Shape 345"/>
          <p:cNvCxnSpPr>
            <a:stCxn id="331" idx="7"/>
            <a:endCxn id="33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346" name="Shape 346"/>
          <p:cNvCxnSpPr>
            <a:stCxn id="332" idx="6"/>
            <a:endCxn id="33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347" name="Shape 347"/>
          <p:cNvCxnSpPr>
            <a:stCxn id="335" idx="6"/>
            <a:endCxn id="33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348" name="Shape 348"/>
          <p:cNvCxnSpPr>
            <a:stCxn id="338" idx="1"/>
            <a:endCxn id="33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349" name="Shape 349"/>
          <p:cNvCxnSpPr>
            <a:stCxn id="336" idx="4"/>
            <a:endCxn id="33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350" name="Shape 350"/>
          <p:cNvCxnSpPr>
            <a:stCxn id="332" idx="5"/>
            <a:endCxn id="33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351" name="Shape 351"/>
          <p:cNvCxnSpPr>
            <a:stCxn id="332" idx="4"/>
            <a:endCxn id="33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352" name="Shape 352"/>
          <p:cNvCxnSpPr>
            <a:stCxn id="334" idx="5"/>
            <a:endCxn id="33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353" name="Shape 353"/>
          <p:cNvCxnSpPr>
            <a:stCxn id="337" idx="3"/>
            <a:endCxn id="33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354" name="Shape 35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355" name="Shape 35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 name="Shape 35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357" name="Shape 357"/>
          <p:cNvSpPr txBox="1"/>
          <p:nvPr/>
        </p:nvSpPr>
        <p:spPr>
          <a:xfrm>
            <a:off x="35814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58" name="Shape 358"/>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59" name="Shape 35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360" name="Shape 36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361" name="Shape 361"/>
          <p:cNvSpPr txBox="1"/>
          <p:nvPr/>
        </p:nvSpPr>
        <p:spPr>
          <a:xfrm>
            <a:off x="3124200" y="32098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62" name="Shape 362"/>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363" name="Shape 363"/>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64" name="Shape 364"/>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65" name="Shape 365"/>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366" name="Shape 366"/>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67" name="Shape 367"/>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368" name="Shape 368"/>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369" name="Shape 369"/>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370" name="Shape 370"/>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371" name="Shape 371"/>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372" name="Shape 372"/>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373" name="Shape 373"/>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cxnSp>
        <p:nvCxnSpPr>
          <p:cNvPr id="374" name="Shape 374"/>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375" name="Shape 375"/>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376" name="Shape 376"/>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377" name="Shape 377"/>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378" name="Shape 378"/>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379" name="Shape 379"/>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380" name="Shape 380"/>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381" name="Shape 381"/>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382" name="Shape 382"/>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383" name="Shape 383"/>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384" name="Shape 384"/>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385" name="Shape 385"/>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386" name="Shape 386"/>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387" name="Shape 387"/>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388" name="Shape 388"/>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389" name="Shape 38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390" name="Shape 390"/>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391" name="Shape 391"/>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392" name="Shape 392"/>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393" name="Shape 393"/>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394" name="Shape 394"/>
          <p:cNvSpPr txBox="1"/>
          <p:nvPr>
            <p:ph idx="4294967295" type="title"/>
          </p:nvPr>
        </p:nvSpPr>
        <p:spPr>
          <a:xfrm>
            <a:off x="822960" y="286605"/>
            <a:ext cx="7543800" cy="940768"/>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395" name="Shape 39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0" name="Shape 400"/>
        <p:cNvGrpSpPr/>
        <p:nvPr/>
      </p:nvGrpSpPr>
      <p:grpSpPr>
        <a:xfrm>
          <a:off x="0" y="0"/>
          <a:ext cx="0" cy="0"/>
          <a:chOff x="0" y="0"/>
          <a:chExt cx="0" cy="0"/>
        </a:xfrm>
      </p:grpSpPr>
      <p:sp>
        <p:nvSpPr>
          <p:cNvPr id="401" name="Shape 40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402" name="Shape 402"/>
          <p:cNvSpPr/>
          <p:nvPr/>
        </p:nvSpPr>
        <p:spPr>
          <a:xfrm>
            <a:off x="2209800" y="15810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403" name="Shape 403"/>
          <p:cNvSpPr/>
          <p:nvPr/>
        </p:nvSpPr>
        <p:spPr>
          <a:xfrm>
            <a:off x="381000" y="28764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404" name="Shape 40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405" name="Shape 405"/>
          <p:cNvSpPr/>
          <p:nvPr/>
        </p:nvSpPr>
        <p:spPr>
          <a:xfrm>
            <a:off x="35052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406" name="Shape 406"/>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407" name="Shape 40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408" name="Shape 40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409" name="Shape 409"/>
          <p:cNvCxnSpPr>
            <a:stCxn id="401" idx="6"/>
            <a:endCxn id="40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410" name="Shape 410"/>
          <p:cNvCxnSpPr>
            <a:stCxn id="404" idx="2"/>
            <a:endCxn id="40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411" name="Shape 411"/>
          <p:cNvCxnSpPr>
            <a:stCxn id="408" idx="2"/>
            <a:endCxn id="40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412" name="Shape 412"/>
          <p:cNvCxnSpPr>
            <a:stCxn id="407" idx="6"/>
            <a:endCxn id="40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413" name="Shape 413"/>
          <p:cNvCxnSpPr>
            <a:stCxn id="401" idx="3"/>
            <a:endCxn id="40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414" name="Shape 414"/>
          <p:cNvCxnSpPr>
            <a:stCxn id="403" idx="6"/>
            <a:endCxn id="40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415" name="Shape 415"/>
          <p:cNvCxnSpPr>
            <a:stCxn id="401" idx="7"/>
            <a:endCxn id="40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416" name="Shape 416"/>
          <p:cNvCxnSpPr>
            <a:stCxn id="402" idx="6"/>
            <a:endCxn id="40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417" name="Shape 417"/>
          <p:cNvCxnSpPr>
            <a:stCxn id="405" idx="6"/>
            <a:endCxn id="40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418" name="Shape 418"/>
          <p:cNvCxnSpPr>
            <a:stCxn id="408" idx="1"/>
            <a:endCxn id="40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419" name="Shape 419"/>
          <p:cNvCxnSpPr>
            <a:stCxn id="406" idx="4"/>
            <a:endCxn id="40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420" name="Shape 420"/>
          <p:cNvCxnSpPr>
            <a:stCxn id="402" idx="5"/>
            <a:endCxn id="40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421" name="Shape 421"/>
          <p:cNvCxnSpPr>
            <a:stCxn id="402" idx="4"/>
            <a:endCxn id="40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422" name="Shape 422"/>
          <p:cNvCxnSpPr>
            <a:stCxn id="404" idx="5"/>
            <a:endCxn id="40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423" name="Shape 423"/>
          <p:cNvCxnSpPr>
            <a:stCxn id="407" idx="3"/>
            <a:endCxn id="40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424" name="Shape 42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425" name="Shape 425"/>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6" name="Shape 42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427" name="Shape 427"/>
          <p:cNvSpPr txBox="1"/>
          <p:nvPr/>
        </p:nvSpPr>
        <p:spPr>
          <a:xfrm>
            <a:off x="35814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428" name="Shape 428"/>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429" name="Shape 42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430" name="Shape 43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431" name="Shape 431"/>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432" name="Shape 432"/>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433" name="Shape 433"/>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434" name="Shape 434"/>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435" name="Shape 435"/>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436" name="Shape 436"/>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437" name="Shape 437"/>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438" name="Shape 438"/>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439" name="Shape 439"/>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440" name="Shape 440"/>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441" name="Shape 441"/>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442" name="Shape 44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a:t>
            </a:r>
            <a:endParaRPr/>
          </a:p>
        </p:txBody>
      </p:sp>
      <p:cxnSp>
        <p:nvCxnSpPr>
          <p:cNvPr id="443" name="Shape 443"/>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444" name="Shape 444"/>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445" name="Shape 445"/>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446" name="Shape 446"/>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447" name="Shape 447"/>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448" name="Shape 448"/>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449" name="Shape 449"/>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450" name="Shape 450"/>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451" name="Shape 451"/>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452" name="Shape 452"/>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453" name="Shape 453"/>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454" name="Shape 454"/>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455" name="Shape 455"/>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456" name="Shape 456"/>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457" name="Shape 457"/>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458" name="Shape 458"/>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459" name="Shape 459"/>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460" name="Shape 460"/>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461" name="Shape 461"/>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462" name="Shape 462"/>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463" name="Shape 463"/>
          <p:cNvSpPr txBox="1"/>
          <p:nvPr>
            <p:ph idx="4294967295" type="title"/>
          </p:nvPr>
        </p:nvSpPr>
        <p:spPr>
          <a:xfrm>
            <a:off x="822960" y="76200"/>
            <a:ext cx="7543800" cy="1129801"/>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464" name="Shape 464"/>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465" name="Shape 465"/>
          <p:cNvSpPr txBox="1"/>
          <p:nvPr/>
        </p:nvSpPr>
        <p:spPr>
          <a:xfrm>
            <a:off x="3124200" y="32098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0" name="Shape 470"/>
        <p:cNvGrpSpPr/>
        <p:nvPr/>
      </p:nvGrpSpPr>
      <p:grpSpPr>
        <a:xfrm>
          <a:off x="0" y="0"/>
          <a:ext cx="0" cy="0"/>
          <a:chOff x="0" y="0"/>
          <a:chExt cx="0" cy="0"/>
        </a:xfrm>
      </p:grpSpPr>
      <p:sp>
        <p:nvSpPr>
          <p:cNvPr id="471" name="Shape 47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472" name="Shape 472"/>
          <p:cNvSpPr/>
          <p:nvPr/>
        </p:nvSpPr>
        <p:spPr>
          <a:xfrm>
            <a:off x="2209800" y="15810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473" name="Shape 473"/>
          <p:cNvSpPr/>
          <p:nvPr/>
        </p:nvSpPr>
        <p:spPr>
          <a:xfrm>
            <a:off x="381000" y="28764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474" name="Shape 47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475" name="Shape 475"/>
          <p:cNvSpPr/>
          <p:nvPr/>
        </p:nvSpPr>
        <p:spPr>
          <a:xfrm>
            <a:off x="35052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476" name="Shape 476"/>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477" name="Shape 47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478" name="Shape 47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479" name="Shape 479"/>
          <p:cNvCxnSpPr>
            <a:stCxn id="471" idx="6"/>
            <a:endCxn id="47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480" name="Shape 480"/>
          <p:cNvCxnSpPr>
            <a:stCxn id="474" idx="2"/>
            <a:endCxn id="47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481" name="Shape 481"/>
          <p:cNvCxnSpPr>
            <a:stCxn id="478" idx="2"/>
            <a:endCxn id="47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482" name="Shape 482"/>
          <p:cNvCxnSpPr>
            <a:stCxn id="477" idx="6"/>
            <a:endCxn id="47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483" name="Shape 483"/>
          <p:cNvCxnSpPr>
            <a:stCxn id="471" idx="3"/>
            <a:endCxn id="47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484" name="Shape 484"/>
          <p:cNvCxnSpPr>
            <a:stCxn id="473" idx="6"/>
            <a:endCxn id="47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485" name="Shape 485"/>
          <p:cNvCxnSpPr>
            <a:stCxn id="471" idx="7"/>
            <a:endCxn id="47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486" name="Shape 486"/>
          <p:cNvCxnSpPr>
            <a:stCxn id="472" idx="6"/>
            <a:endCxn id="47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487" name="Shape 487"/>
          <p:cNvCxnSpPr>
            <a:stCxn id="475" idx="6"/>
            <a:endCxn id="47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488" name="Shape 488"/>
          <p:cNvCxnSpPr>
            <a:stCxn id="478" idx="1"/>
            <a:endCxn id="47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489" name="Shape 489"/>
          <p:cNvCxnSpPr>
            <a:stCxn id="476" idx="4"/>
            <a:endCxn id="47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490" name="Shape 490"/>
          <p:cNvCxnSpPr>
            <a:stCxn id="472" idx="5"/>
            <a:endCxn id="47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491" name="Shape 491"/>
          <p:cNvCxnSpPr>
            <a:stCxn id="472" idx="4"/>
            <a:endCxn id="47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492" name="Shape 492"/>
          <p:cNvCxnSpPr>
            <a:stCxn id="474" idx="5"/>
            <a:endCxn id="47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493" name="Shape 493"/>
          <p:cNvCxnSpPr>
            <a:stCxn id="477" idx="3"/>
            <a:endCxn id="47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494" name="Shape 49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495" name="Shape 495"/>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6" name="Shape 49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497" name="Shape 497"/>
          <p:cNvSpPr txBox="1"/>
          <p:nvPr/>
        </p:nvSpPr>
        <p:spPr>
          <a:xfrm>
            <a:off x="35814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498" name="Shape 498"/>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499" name="Shape 49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500" name="Shape 50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501" name="Shape 501"/>
          <p:cNvSpPr txBox="1"/>
          <p:nvPr/>
        </p:nvSpPr>
        <p:spPr>
          <a:xfrm>
            <a:off x="3124200" y="3209866"/>
            <a:ext cx="5838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502" name="Shape 502"/>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503" name="Shape 503"/>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04" name="Shape 504"/>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05" name="Shape 505"/>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506" name="Shape 506"/>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07" name="Shape 507"/>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508" name="Shape 508"/>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509" name="Shape 509"/>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510" name="Shape 510"/>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11" name="Shape 511"/>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512" name="Shape 512"/>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513" name="Shape 513"/>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a:t>
            </a:r>
            <a:endParaRPr/>
          </a:p>
        </p:txBody>
      </p:sp>
      <p:cxnSp>
        <p:nvCxnSpPr>
          <p:cNvPr id="514" name="Shape 514"/>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515" name="Shape 515"/>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516" name="Shape 516"/>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517" name="Shape 517"/>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518" name="Shape 518"/>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519" name="Shape 519"/>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520" name="Shape 520"/>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521" name="Shape 521"/>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522" name="Shape 522"/>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523" name="Shape 523"/>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524" name="Shape 524"/>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525" name="Shape 525"/>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526" name="Shape 526"/>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527" name="Shape 527"/>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528" name="Shape 528"/>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529" name="Shape 52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530" name="Shape 530"/>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531" name="Shape 531"/>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532" name="Shape 532"/>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533" name="Shape 533"/>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534" name="Shape 534"/>
          <p:cNvSpPr txBox="1"/>
          <p:nvPr>
            <p:ph idx="4294967295" type="title"/>
          </p:nvPr>
        </p:nvSpPr>
        <p:spPr>
          <a:xfrm>
            <a:off x="822960" y="76200"/>
            <a:ext cx="7543800" cy="1172311"/>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535" name="Shape 53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40" name="Shape 540"/>
        <p:cNvGrpSpPr/>
        <p:nvPr/>
      </p:nvGrpSpPr>
      <p:grpSpPr>
        <a:xfrm>
          <a:off x="0" y="0"/>
          <a:ext cx="0" cy="0"/>
          <a:chOff x="0" y="0"/>
          <a:chExt cx="0" cy="0"/>
        </a:xfrm>
      </p:grpSpPr>
      <p:sp>
        <p:nvSpPr>
          <p:cNvPr id="541" name="Shape 54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542" name="Shape 54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543" name="Shape 543"/>
          <p:cNvSpPr/>
          <p:nvPr/>
        </p:nvSpPr>
        <p:spPr>
          <a:xfrm>
            <a:off x="381000" y="28764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544" name="Shape 54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545" name="Shape 545"/>
          <p:cNvSpPr/>
          <p:nvPr/>
        </p:nvSpPr>
        <p:spPr>
          <a:xfrm>
            <a:off x="3505200" y="16572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546" name="Shape 546"/>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547" name="Shape 54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548" name="Shape 54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549" name="Shape 549"/>
          <p:cNvCxnSpPr>
            <a:stCxn id="541" idx="6"/>
            <a:endCxn id="54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550" name="Shape 550"/>
          <p:cNvCxnSpPr>
            <a:stCxn id="544" idx="2"/>
            <a:endCxn id="54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551" name="Shape 551"/>
          <p:cNvCxnSpPr>
            <a:stCxn id="548" idx="2"/>
            <a:endCxn id="54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552" name="Shape 552"/>
          <p:cNvCxnSpPr>
            <a:stCxn id="547" idx="6"/>
            <a:endCxn id="54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553" name="Shape 553"/>
          <p:cNvCxnSpPr>
            <a:stCxn id="541" idx="3"/>
            <a:endCxn id="54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554" name="Shape 554"/>
          <p:cNvCxnSpPr>
            <a:stCxn id="543" idx="6"/>
            <a:endCxn id="54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555" name="Shape 555"/>
          <p:cNvCxnSpPr>
            <a:stCxn id="541" idx="7"/>
            <a:endCxn id="54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556" name="Shape 556"/>
          <p:cNvCxnSpPr>
            <a:stCxn id="542" idx="6"/>
            <a:endCxn id="54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557" name="Shape 557"/>
          <p:cNvCxnSpPr>
            <a:stCxn id="545" idx="6"/>
            <a:endCxn id="54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558" name="Shape 558"/>
          <p:cNvCxnSpPr>
            <a:stCxn id="548" idx="1"/>
            <a:endCxn id="54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559" name="Shape 559"/>
          <p:cNvCxnSpPr>
            <a:stCxn id="546" idx="4"/>
            <a:endCxn id="54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560" name="Shape 560"/>
          <p:cNvCxnSpPr>
            <a:stCxn id="542" idx="5"/>
            <a:endCxn id="54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561" name="Shape 561"/>
          <p:cNvCxnSpPr>
            <a:stCxn id="542" idx="4"/>
            <a:endCxn id="54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562" name="Shape 562"/>
          <p:cNvCxnSpPr>
            <a:stCxn id="544" idx="5"/>
            <a:endCxn id="54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563" name="Shape 563"/>
          <p:cNvCxnSpPr>
            <a:stCxn id="547" idx="3"/>
            <a:endCxn id="54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564" name="Shape 56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565" name="Shape 56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6" name="Shape 56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567" name="Shape 567"/>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568" name="Shape 568"/>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569" name="Shape 569"/>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570" name="Shape 570"/>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571" name="Shape 571"/>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572" name="Shape 572"/>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73" name="Shape 573"/>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74" name="Shape 574"/>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575" name="Shape 575"/>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76" name="Shape 576"/>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577" name="Shape 577"/>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578" name="Shape 578"/>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579" name="Shape 579"/>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580" name="Shape 580"/>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581" name="Shape 581"/>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582" name="Shape 58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a:t>
            </a:r>
            <a:endParaRPr/>
          </a:p>
        </p:txBody>
      </p:sp>
      <p:cxnSp>
        <p:nvCxnSpPr>
          <p:cNvPr id="583" name="Shape 583"/>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584" name="Shape 584"/>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585" name="Shape 585"/>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586" name="Shape 586"/>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587" name="Shape 587"/>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588" name="Shape 588"/>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589" name="Shape 589"/>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590" name="Shape 590"/>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591" name="Shape 591"/>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592" name="Shape 592"/>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593" name="Shape 593"/>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594" name="Shape 594"/>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595" name="Shape 595"/>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596" name="Shape 596"/>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597" name="Shape 597"/>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598" name="Shape 598"/>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599" name="Shape 599"/>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600" name="Shape 600"/>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601" name="Shape 601"/>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602" name="Shape 602"/>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603" name="Shape 603"/>
          <p:cNvSpPr txBox="1"/>
          <p:nvPr>
            <p:ph idx="4294967295" type="title"/>
          </p:nvPr>
        </p:nvSpPr>
        <p:spPr>
          <a:xfrm>
            <a:off x="822960" y="76200"/>
            <a:ext cx="7543800" cy="1157084"/>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604" name="Shape 604"/>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605" name="Shape 605"/>
          <p:cNvSpPr txBox="1"/>
          <p:nvPr/>
        </p:nvSpPr>
        <p:spPr>
          <a:xfrm>
            <a:off x="35814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0" name="Shape 610"/>
        <p:cNvGrpSpPr/>
        <p:nvPr/>
      </p:nvGrpSpPr>
      <p:grpSpPr>
        <a:xfrm>
          <a:off x="0" y="0"/>
          <a:ext cx="0" cy="0"/>
          <a:chOff x="0" y="0"/>
          <a:chExt cx="0" cy="0"/>
        </a:xfrm>
      </p:grpSpPr>
      <p:sp>
        <p:nvSpPr>
          <p:cNvPr id="611" name="Shape 61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612" name="Shape 61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613" name="Shape 613"/>
          <p:cNvSpPr/>
          <p:nvPr/>
        </p:nvSpPr>
        <p:spPr>
          <a:xfrm>
            <a:off x="381000" y="28764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614" name="Shape 61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615" name="Shape 615"/>
          <p:cNvSpPr/>
          <p:nvPr/>
        </p:nvSpPr>
        <p:spPr>
          <a:xfrm>
            <a:off x="3505200" y="16572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616" name="Shape 616"/>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617" name="Shape 61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618" name="Shape 61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619" name="Shape 619"/>
          <p:cNvCxnSpPr>
            <a:stCxn id="611" idx="6"/>
            <a:endCxn id="61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620" name="Shape 620"/>
          <p:cNvCxnSpPr>
            <a:stCxn id="614" idx="2"/>
            <a:endCxn id="61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621" name="Shape 621"/>
          <p:cNvCxnSpPr>
            <a:stCxn id="618" idx="2"/>
            <a:endCxn id="61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622" name="Shape 622"/>
          <p:cNvCxnSpPr>
            <a:stCxn id="617" idx="6"/>
            <a:endCxn id="61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623" name="Shape 623"/>
          <p:cNvCxnSpPr>
            <a:stCxn id="611" idx="3"/>
            <a:endCxn id="61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624" name="Shape 624"/>
          <p:cNvCxnSpPr>
            <a:stCxn id="613" idx="6"/>
            <a:endCxn id="61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625" name="Shape 625"/>
          <p:cNvCxnSpPr>
            <a:stCxn id="611" idx="7"/>
            <a:endCxn id="61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626" name="Shape 626"/>
          <p:cNvCxnSpPr>
            <a:stCxn id="612" idx="6"/>
            <a:endCxn id="61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627" name="Shape 627"/>
          <p:cNvCxnSpPr>
            <a:stCxn id="615" idx="6"/>
            <a:endCxn id="61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628" name="Shape 628"/>
          <p:cNvCxnSpPr>
            <a:stCxn id="618" idx="1"/>
            <a:endCxn id="61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629" name="Shape 629"/>
          <p:cNvCxnSpPr>
            <a:stCxn id="616" idx="4"/>
            <a:endCxn id="61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630" name="Shape 630"/>
          <p:cNvCxnSpPr>
            <a:stCxn id="612" idx="5"/>
            <a:endCxn id="61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631" name="Shape 631"/>
          <p:cNvCxnSpPr>
            <a:stCxn id="612" idx="4"/>
            <a:endCxn id="61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632" name="Shape 632"/>
          <p:cNvCxnSpPr>
            <a:stCxn id="614" idx="5"/>
            <a:endCxn id="61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633" name="Shape 633"/>
          <p:cNvCxnSpPr>
            <a:stCxn id="617" idx="3"/>
            <a:endCxn id="61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634" name="Shape 63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635" name="Shape 63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6" name="Shape 63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637" name="Shape 63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638" name="Shape 638"/>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639" name="Shape 63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640" name="Shape 64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641" name="Shape 641"/>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642" name="Shape 642"/>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643" name="Shape 643"/>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644" name="Shape 644"/>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645" name="Shape 645"/>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646" name="Shape 646"/>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647" name="Shape 647"/>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648" name="Shape 648"/>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649" name="Shape 649"/>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650" name="Shape 650"/>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651" name="Shape 651"/>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652" name="Shape 652"/>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653" name="Shape 653"/>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a:t>
            </a:r>
            <a:endParaRPr/>
          </a:p>
        </p:txBody>
      </p:sp>
      <p:cxnSp>
        <p:nvCxnSpPr>
          <p:cNvPr id="654" name="Shape 654"/>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655" name="Shape 655"/>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656" name="Shape 656"/>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657" name="Shape 657"/>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658" name="Shape 658"/>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659" name="Shape 659"/>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660" name="Shape 660"/>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661" name="Shape 661"/>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662" name="Shape 662"/>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663" name="Shape 663"/>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664" name="Shape 664"/>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665" name="Shape 665"/>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666" name="Shape 666"/>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667" name="Shape 667"/>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668" name="Shape 668"/>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669" name="Shape 66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670" name="Shape 670"/>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671" name="Shape 671"/>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672" name="Shape 672"/>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673" name="Shape 673"/>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674" name="Shape 674"/>
          <p:cNvSpPr txBox="1"/>
          <p:nvPr>
            <p:ph idx="4294967295" type="title"/>
          </p:nvPr>
        </p:nvSpPr>
        <p:spPr>
          <a:xfrm>
            <a:off x="822960" y="76200"/>
            <a:ext cx="7543800" cy="1157084"/>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675" name="Shape 67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0" name="Shape 680"/>
        <p:cNvGrpSpPr/>
        <p:nvPr/>
      </p:nvGrpSpPr>
      <p:grpSpPr>
        <a:xfrm>
          <a:off x="0" y="0"/>
          <a:ext cx="0" cy="0"/>
          <a:chOff x="0" y="0"/>
          <a:chExt cx="0" cy="0"/>
        </a:xfrm>
      </p:grpSpPr>
      <p:sp>
        <p:nvSpPr>
          <p:cNvPr id="681" name="Shape 68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682" name="Shape 68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683" name="Shape 683"/>
          <p:cNvSpPr/>
          <p:nvPr/>
        </p:nvSpPr>
        <p:spPr>
          <a:xfrm>
            <a:off x="381000" y="28764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684" name="Shape 68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685" name="Shape 685"/>
          <p:cNvSpPr/>
          <p:nvPr/>
        </p:nvSpPr>
        <p:spPr>
          <a:xfrm>
            <a:off x="3505200" y="16572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686" name="Shape 686"/>
          <p:cNvSpPr/>
          <p:nvPr/>
        </p:nvSpPr>
        <p:spPr>
          <a:xfrm>
            <a:off x="4495800" y="1657292"/>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687" name="Shape 68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688" name="Shape 68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689" name="Shape 689"/>
          <p:cNvCxnSpPr>
            <a:stCxn id="681" idx="6"/>
            <a:endCxn id="68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690" name="Shape 690"/>
          <p:cNvCxnSpPr>
            <a:stCxn id="684" idx="2"/>
            <a:endCxn id="68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691" name="Shape 691"/>
          <p:cNvCxnSpPr>
            <a:stCxn id="688" idx="2"/>
            <a:endCxn id="68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692" name="Shape 692"/>
          <p:cNvCxnSpPr>
            <a:stCxn id="687" idx="6"/>
            <a:endCxn id="68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693" name="Shape 693"/>
          <p:cNvCxnSpPr>
            <a:stCxn id="681" idx="3"/>
            <a:endCxn id="68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694" name="Shape 694"/>
          <p:cNvCxnSpPr>
            <a:stCxn id="683" idx="6"/>
            <a:endCxn id="68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695" name="Shape 695"/>
          <p:cNvCxnSpPr>
            <a:stCxn id="681" idx="7"/>
            <a:endCxn id="68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696" name="Shape 696"/>
          <p:cNvCxnSpPr>
            <a:stCxn id="682" idx="6"/>
            <a:endCxn id="68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697" name="Shape 697"/>
          <p:cNvCxnSpPr>
            <a:stCxn id="685" idx="6"/>
            <a:endCxn id="68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698" name="Shape 698"/>
          <p:cNvCxnSpPr>
            <a:stCxn id="688" idx="1"/>
            <a:endCxn id="68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699" name="Shape 699"/>
          <p:cNvCxnSpPr>
            <a:stCxn id="686" idx="4"/>
            <a:endCxn id="68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700" name="Shape 700"/>
          <p:cNvCxnSpPr>
            <a:stCxn id="682" idx="5"/>
            <a:endCxn id="68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701" name="Shape 701"/>
          <p:cNvCxnSpPr>
            <a:stCxn id="682" idx="4"/>
            <a:endCxn id="68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702" name="Shape 702"/>
          <p:cNvCxnSpPr>
            <a:stCxn id="684" idx="5"/>
            <a:endCxn id="68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703" name="Shape 703"/>
          <p:cNvCxnSpPr>
            <a:stCxn id="687" idx="3"/>
            <a:endCxn id="68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704" name="Shape 70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705" name="Shape 70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6" name="Shape 70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707" name="Shape 70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708" name="Shape 708"/>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709" name="Shape 70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710" name="Shape 71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711" name="Shape 711"/>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712" name="Shape 712"/>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13" name="Shape 713"/>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14" name="Shape 714"/>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715" name="Shape 715"/>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16" name="Shape 716"/>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717" name="Shape 717"/>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718" name="Shape 718"/>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719" name="Shape 719"/>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20" name="Shape 720"/>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721" name="Shape 721"/>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722" name="Shape 72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a:t>
            </a:r>
            <a:endParaRPr/>
          </a:p>
        </p:txBody>
      </p:sp>
      <p:cxnSp>
        <p:nvCxnSpPr>
          <p:cNvPr id="723" name="Shape 723"/>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724" name="Shape 724"/>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725" name="Shape 725"/>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726" name="Shape 726"/>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727" name="Shape 727"/>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728" name="Shape 728"/>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729" name="Shape 729"/>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730" name="Shape 730"/>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731" name="Shape 731"/>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732" name="Shape 732"/>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733" name="Shape 733"/>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734" name="Shape 734"/>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735" name="Shape 735"/>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736" name="Shape 736"/>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737" name="Shape 737"/>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738" name="Shape 738"/>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739" name="Shape 73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740" name="Shape 740"/>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741" name="Shape 741"/>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742" name="Shape 742"/>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743" name="Shape 743"/>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744" name="Shape 744"/>
          <p:cNvSpPr txBox="1"/>
          <p:nvPr>
            <p:ph idx="4294967295" type="title"/>
          </p:nvPr>
        </p:nvSpPr>
        <p:spPr>
          <a:xfrm>
            <a:off x="822960" y="76200"/>
            <a:ext cx="7543800" cy="11502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745" name="Shape 74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0" name="Shape 750"/>
        <p:cNvGrpSpPr/>
        <p:nvPr/>
      </p:nvGrpSpPr>
      <p:grpSpPr>
        <a:xfrm>
          <a:off x="0" y="0"/>
          <a:ext cx="0" cy="0"/>
          <a:chOff x="0" y="0"/>
          <a:chExt cx="0" cy="0"/>
        </a:xfrm>
      </p:grpSpPr>
      <p:sp>
        <p:nvSpPr>
          <p:cNvPr id="751" name="Shape 75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752" name="Shape 75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753" name="Shape 753"/>
          <p:cNvSpPr/>
          <p:nvPr/>
        </p:nvSpPr>
        <p:spPr>
          <a:xfrm>
            <a:off x="381000" y="28764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754" name="Shape 75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755" name="Shape 755"/>
          <p:cNvSpPr/>
          <p:nvPr/>
        </p:nvSpPr>
        <p:spPr>
          <a:xfrm>
            <a:off x="35052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756" name="Shape 756"/>
          <p:cNvSpPr/>
          <p:nvPr/>
        </p:nvSpPr>
        <p:spPr>
          <a:xfrm>
            <a:off x="4495800" y="16572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757" name="Shape 75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758" name="Shape 75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759" name="Shape 759"/>
          <p:cNvCxnSpPr>
            <a:stCxn id="751" idx="6"/>
            <a:endCxn id="75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760" name="Shape 760"/>
          <p:cNvCxnSpPr>
            <a:stCxn id="754" idx="2"/>
            <a:endCxn id="75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761" name="Shape 761"/>
          <p:cNvCxnSpPr>
            <a:stCxn id="758" idx="2"/>
            <a:endCxn id="75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762" name="Shape 762"/>
          <p:cNvCxnSpPr>
            <a:stCxn id="757" idx="6"/>
            <a:endCxn id="75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763" name="Shape 763"/>
          <p:cNvCxnSpPr>
            <a:stCxn id="751" idx="3"/>
            <a:endCxn id="75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764" name="Shape 764"/>
          <p:cNvCxnSpPr>
            <a:stCxn id="753" idx="6"/>
            <a:endCxn id="75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765" name="Shape 765"/>
          <p:cNvCxnSpPr>
            <a:stCxn id="751" idx="7"/>
            <a:endCxn id="75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766" name="Shape 766"/>
          <p:cNvCxnSpPr>
            <a:stCxn id="752" idx="6"/>
            <a:endCxn id="75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767" name="Shape 767"/>
          <p:cNvCxnSpPr>
            <a:stCxn id="755" idx="6"/>
            <a:endCxn id="75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768" name="Shape 768"/>
          <p:cNvCxnSpPr>
            <a:stCxn id="758" idx="1"/>
            <a:endCxn id="75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769" name="Shape 769"/>
          <p:cNvCxnSpPr>
            <a:stCxn id="756" idx="4"/>
            <a:endCxn id="75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770" name="Shape 770"/>
          <p:cNvCxnSpPr>
            <a:stCxn id="752" idx="5"/>
            <a:endCxn id="75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771" name="Shape 771"/>
          <p:cNvCxnSpPr>
            <a:stCxn id="752" idx="4"/>
            <a:endCxn id="75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772" name="Shape 772"/>
          <p:cNvCxnSpPr>
            <a:stCxn id="754" idx="5"/>
            <a:endCxn id="75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773" name="Shape 773"/>
          <p:cNvCxnSpPr>
            <a:stCxn id="757" idx="3"/>
            <a:endCxn id="75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774" name="Shape 77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775" name="Shape 77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6" name="Shape 77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777" name="Shape 77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778" name="Shape 778"/>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779" name="Shape 779"/>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780" name="Shape 780"/>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781" name="Shape 781"/>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82" name="Shape 782"/>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83" name="Shape 783"/>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784" name="Shape 784"/>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85" name="Shape 785"/>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786" name="Shape 786"/>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787" name="Shape 787"/>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788" name="Shape 788"/>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789" name="Shape 789"/>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790" name="Shape 790"/>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791" name="Shape 791"/>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a:t>
            </a:r>
            <a:endParaRPr/>
          </a:p>
        </p:txBody>
      </p:sp>
      <p:cxnSp>
        <p:nvCxnSpPr>
          <p:cNvPr id="792" name="Shape 792"/>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793" name="Shape 793"/>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794" name="Shape 794"/>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795" name="Shape 795"/>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796" name="Shape 796"/>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797" name="Shape 797"/>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798" name="Shape 798"/>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799" name="Shape 799"/>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800" name="Shape 800"/>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801" name="Shape 801"/>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802" name="Shape 802"/>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803" name="Shape 803"/>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804" name="Shape 804"/>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805" name="Shape 805"/>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806" name="Shape 806"/>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807" name="Shape 807"/>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808" name="Shape 808"/>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809" name="Shape 809"/>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810" name="Shape 810"/>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811" name="Shape 811"/>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812" name="Shape 812"/>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813" name="Shape 813"/>
          <p:cNvSpPr txBox="1"/>
          <p:nvPr>
            <p:ph idx="4294967295" type="title"/>
          </p:nvPr>
        </p:nvSpPr>
        <p:spPr>
          <a:xfrm>
            <a:off x="822960" y="76200"/>
            <a:ext cx="7543800" cy="11502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814" name="Shape 814"/>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815" name="Shape 815"/>
          <p:cNvSpPr txBox="1"/>
          <p:nvPr/>
        </p:nvSpPr>
        <p:spPr>
          <a:xfrm>
            <a:off x="4572000" y="1304867"/>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0" name="Shape 820"/>
        <p:cNvGrpSpPr/>
        <p:nvPr/>
      </p:nvGrpSpPr>
      <p:grpSpPr>
        <a:xfrm>
          <a:off x="0" y="0"/>
          <a:ext cx="0" cy="0"/>
          <a:chOff x="0" y="0"/>
          <a:chExt cx="0" cy="0"/>
        </a:xfrm>
      </p:grpSpPr>
      <p:sp>
        <p:nvSpPr>
          <p:cNvPr id="821" name="Shape 82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822" name="Shape 82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823" name="Shape 823"/>
          <p:cNvSpPr/>
          <p:nvPr/>
        </p:nvSpPr>
        <p:spPr>
          <a:xfrm>
            <a:off x="381000" y="28764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824" name="Shape 82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825" name="Shape 825"/>
          <p:cNvSpPr/>
          <p:nvPr/>
        </p:nvSpPr>
        <p:spPr>
          <a:xfrm>
            <a:off x="35052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826" name="Shape 826"/>
          <p:cNvSpPr/>
          <p:nvPr/>
        </p:nvSpPr>
        <p:spPr>
          <a:xfrm>
            <a:off x="4495800" y="1657292"/>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827" name="Shape 82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828" name="Shape 828"/>
          <p:cNvSpPr/>
          <p:nvPr/>
        </p:nvSpPr>
        <p:spPr>
          <a:xfrm>
            <a:off x="3886200" y="2419291"/>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829" name="Shape 829"/>
          <p:cNvCxnSpPr>
            <a:stCxn id="821" idx="6"/>
            <a:endCxn id="82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830" name="Shape 830"/>
          <p:cNvCxnSpPr>
            <a:stCxn id="824" idx="2"/>
            <a:endCxn id="82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831" name="Shape 831"/>
          <p:cNvCxnSpPr>
            <a:stCxn id="828" idx="2"/>
            <a:endCxn id="82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832" name="Shape 832"/>
          <p:cNvCxnSpPr>
            <a:stCxn id="827" idx="6"/>
            <a:endCxn id="82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833" name="Shape 833"/>
          <p:cNvCxnSpPr>
            <a:stCxn id="821" idx="3"/>
            <a:endCxn id="82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834" name="Shape 834"/>
          <p:cNvCxnSpPr>
            <a:stCxn id="823" idx="6"/>
            <a:endCxn id="82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835" name="Shape 835"/>
          <p:cNvCxnSpPr>
            <a:stCxn id="821" idx="7"/>
            <a:endCxn id="82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836" name="Shape 836"/>
          <p:cNvCxnSpPr>
            <a:stCxn id="822" idx="6"/>
            <a:endCxn id="82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837" name="Shape 837"/>
          <p:cNvCxnSpPr>
            <a:stCxn id="825" idx="6"/>
            <a:endCxn id="82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838" name="Shape 838"/>
          <p:cNvCxnSpPr>
            <a:stCxn id="828" idx="1"/>
            <a:endCxn id="82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839" name="Shape 839"/>
          <p:cNvCxnSpPr>
            <a:stCxn id="826" idx="4"/>
            <a:endCxn id="82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840" name="Shape 840"/>
          <p:cNvCxnSpPr>
            <a:stCxn id="822" idx="5"/>
            <a:endCxn id="82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841" name="Shape 841"/>
          <p:cNvCxnSpPr>
            <a:stCxn id="822" idx="4"/>
            <a:endCxn id="82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842" name="Shape 842"/>
          <p:cNvCxnSpPr>
            <a:stCxn id="824" idx="5"/>
            <a:endCxn id="82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843" name="Shape 843"/>
          <p:cNvCxnSpPr>
            <a:stCxn id="827" idx="3"/>
            <a:endCxn id="82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844" name="Shape 84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845" name="Shape 84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6" name="Shape 84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847" name="Shape 84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848" name="Shape 848"/>
          <p:cNvSpPr txBox="1"/>
          <p:nvPr/>
        </p:nvSpPr>
        <p:spPr>
          <a:xfrm>
            <a:off x="45720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849" name="Shape 84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850" name="Shape 85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851" name="Shape 851"/>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852" name="Shape 852"/>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853" name="Shape 853"/>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854" name="Shape 854"/>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855" name="Shape 855"/>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856" name="Shape 856"/>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857" name="Shape 857"/>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858" name="Shape 858"/>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859" name="Shape 859"/>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860" name="Shape 860"/>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861" name="Shape 861"/>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862" name="Shape 86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a:t>
            </a:r>
            <a:endParaRPr/>
          </a:p>
        </p:txBody>
      </p:sp>
      <p:cxnSp>
        <p:nvCxnSpPr>
          <p:cNvPr id="863" name="Shape 863"/>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864" name="Shape 864"/>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865" name="Shape 865"/>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866" name="Shape 866"/>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867" name="Shape 867"/>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868" name="Shape 868"/>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869" name="Shape 869"/>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870" name="Shape 870"/>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871" name="Shape 871"/>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872" name="Shape 872"/>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873" name="Shape 873"/>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874" name="Shape 874"/>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875" name="Shape 875"/>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876" name="Shape 876"/>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877" name="Shape 877"/>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878" name="Shape 878"/>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879" name="Shape 87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880" name="Shape 880"/>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881" name="Shape 881"/>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882" name="Shape 882"/>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883" name="Shape 883"/>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884" name="Shape 884"/>
          <p:cNvSpPr txBox="1"/>
          <p:nvPr>
            <p:ph idx="4294967295" type="title"/>
          </p:nvPr>
        </p:nvSpPr>
        <p:spPr>
          <a:xfrm>
            <a:off x="822960" y="76200"/>
            <a:ext cx="7543800" cy="1157084"/>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885" name="Shape 88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7</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0" name="Shape 890"/>
        <p:cNvGrpSpPr/>
        <p:nvPr/>
      </p:nvGrpSpPr>
      <p:grpSpPr>
        <a:xfrm>
          <a:off x="0" y="0"/>
          <a:ext cx="0" cy="0"/>
          <a:chOff x="0" y="0"/>
          <a:chExt cx="0" cy="0"/>
        </a:xfrm>
      </p:grpSpPr>
      <p:sp>
        <p:nvSpPr>
          <p:cNvPr id="891" name="Shape 89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892" name="Shape 89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893" name="Shape 893"/>
          <p:cNvSpPr/>
          <p:nvPr/>
        </p:nvSpPr>
        <p:spPr>
          <a:xfrm>
            <a:off x="381000" y="28764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894" name="Shape 89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895" name="Shape 895"/>
          <p:cNvSpPr/>
          <p:nvPr/>
        </p:nvSpPr>
        <p:spPr>
          <a:xfrm>
            <a:off x="35052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896" name="Shape 896"/>
          <p:cNvSpPr/>
          <p:nvPr/>
        </p:nvSpPr>
        <p:spPr>
          <a:xfrm>
            <a:off x="44958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897" name="Shape 89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898" name="Shape 898"/>
          <p:cNvSpPr/>
          <p:nvPr/>
        </p:nvSpPr>
        <p:spPr>
          <a:xfrm>
            <a:off x="3886200" y="24192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899" name="Shape 899"/>
          <p:cNvCxnSpPr>
            <a:stCxn id="891" idx="6"/>
            <a:endCxn id="89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900" name="Shape 900"/>
          <p:cNvCxnSpPr>
            <a:stCxn id="894" idx="2"/>
            <a:endCxn id="89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901" name="Shape 901"/>
          <p:cNvCxnSpPr>
            <a:stCxn id="898" idx="2"/>
            <a:endCxn id="89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902" name="Shape 902"/>
          <p:cNvCxnSpPr>
            <a:stCxn id="897" idx="6"/>
            <a:endCxn id="89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903" name="Shape 903"/>
          <p:cNvCxnSpPr>
            <a:stCxn id="891" idx="3"/>
            <a:endCxn id="89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904" name="Shape 904"/>
          <p:cNvCxnSpPr>
            <a:stCxn id="893" idx="6"/>
            <a:endCxn id="89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905" name="Shape 905"/>
          <p:cNvCxnSpPr>
            <a:stCxn id="891" idx="7"/>
            <a:endCxn id="89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906" name="Shape 906"/>
          <p:cNvCxnSpPr>
            <a:stCxn id="892" idx="6"/>
            <a:endCxn id="89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907" name="Shape 907"/>
          <p:cNvCxnSpPr>
            <a:stCxn id="895" idx="6"/>
            <a:endCxn id="89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908" name="Shape 908"/>
          <p:cNvCxnSpPr>
            <a:stCxn id="898" idx="1"/>
            <a:endCxn id="89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909" name="Shape 909"/>
          <p:cNvCxnSpPr>
            <a:stCxn id="896" idx="4"/>
            <a:endCxn id="89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910" name="Shape 910"/>
          <p:cNvCxnSpPr>
            <a:stCxn id="892" idx="5"/>
            <a:endCxn id="89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911" name="Shape 911"/>
          <p:cNvCxnSpPr>
            <a:stCxn id="892" idx="4"/>
            <a:endCxn id="89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912" name="Shape 912"/>
          <p:cNvCxnSpPr>
            <a:stCxn id="894" idx="5"/>
            <a:endCxn id="89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913" name="Shape 913"/>
          <p:cNvCxnSpPr>
            <a:stCxn id="897" idx="3"/>
            <a:endCxn id="89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914" name="Shape 91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915" name="Shape 915"/>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6" name="Shape 91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917" name="Shape 91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918" name="Shape 918"/>
          <p:cNvSpPr txBox="1"/>
          <p:nvPr/>
        </p:nvSpPr>
        <p:spPr>
          <a:xfrm>
            <a:off x="45720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919" name="Shape 91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920" name="Shape 92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921" name="Shape 921"/>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22" name="Shape 922"/>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23" name="Shape 923"/>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924" name="Shape 924"/>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25" name="Shape 925"/>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926" name="Shape 926"/>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927" name="Shape 927"/>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928" name="Shape 928"/>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29" name="Shape 929"/>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930" name="Shape 930"/>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931" name="Shape 931"/>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 H</a:t>
            </a:r>
            <a:endParaRPr/>
          </a:p>
        </p:txBody>
      </p:sp>
      <p:cxnSp>
        <p:nvCxnSpPr>
          <p:cNvPr id="932" name="Shape 932"/>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933" name="Shape 933"/>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934" name="Shape 934"/>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935" name="Shape 935"/>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936" name="Shape 936"/>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937" name="Shape 937"/>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938" name="Shape 938"/>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939" name="Shape 939"/>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940" name="Shape 940"/>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941" name="Shape 941"/>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942" name="Shape 942"/>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943" name="Shape 943"/>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944" name="Shape 944"/>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945" name="Shape 945"/>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946" name="Shape 946"/>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947" name="Shape 947"/>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948" name="Shape 948"/>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949" name="Shape 949"/>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950" name="Shape 950"/>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951" name="Shape 951"/>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952" name="Shape 952"/>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953" name="Shape 953"/>
          <p:cNvSpPr txBox="1"/>
          <p:nvPr>
            <p:ph idx="4294967295" type="title"/>
          </p:nvPr>
        </p:nvSpPr>
        <p:spPr>
          <a:xfrm>
            <a:off x="822960" y="124886"/>
            <a:ext cx="7543800" cy="1094314"/>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954" name="Shape 954"/>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955" name="Shape 955"/>
          <p:cNvSpPr txBox="1"/>
          <p:nvPr/>
        </p:nvSpPr>
        <p:spPr>
          <a:xfrm>
            <a:off x="4191000" y="2371666"/>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idx="1" type="subTitle"/>
          </p:nvPr>
        </p:nvSpPr>
        <p:spPr>
          <a:xfrm>
            <a:off x="1371600" y="3954950"/>
            <a:ext cx="6400800" cy="259080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accent1"/>
              </a:buClr>
              <a:buSzPts val="2400"/>
              <a:buFont typeface="Calibri"/>
              <a:buNone/>
            </a:pPr>
            <a:r>
              <a:t/>
            </a:r>
            <a:endParaRPr b="0" i="0" sz="2400" u="none" cap="none" strike="noStrike">
              <a:solidFill>
                <a:schemeClr val="dk2"/>
              </a:solidFill>
              <a:latin typeface="Calibri"/>
              <a:ea typeface="Calibri"/>
              <a:cs typeface="Calibri"/>
              <a:sym typeface="Calibri"/>
            </a:endParaRPr>
          </a:p>
          <a:p>
            <a:pPr indent="0" lvl="0" marL="0" marR="0" rtl="0" algn="ctr">
              <a:lnSpc>
                <a:spcPct val="80000"/>
              </a:lnSpc>
              <a:spcBef>
                <a:spcPts val="1400"/>
              </a:spcBef>
              <a:spcAft>
                <a:spcPts val="0"/>
              </a:spcAft>
              <a:buClr>
                <a:schemeClr val="accent1"/>
              </a:buClr>
              <a:buSzPts val="2600"/>
              <a:buFont typeface="Calibri"/>
              <a:buNone/>
            </a:pPr>
            <a:r>
              <a:rPr b="0" i="0" lang="en-US" sz="2600" u="none" cap="none" strike="noStrike">
                <a:solidFill>
                  <a:schemeClr val="dk2"/>
                </a:solidFill>
                <a:latin typeface="Calibri"/>
                <a:ea typeface="Calibri"/>
                <a:cs typeface="Calibri"/>
                <a:sym typeface="Calibri"/>
              </a:rPr>
              <a:t>SLIDES ADAPTED FROM ALEX MARIAKAKIS</a:t>
            </a:r>
            <a:r>
              <a:rPr lang="en-US" sz="2600"/>
              <a:t> </a:t>
            </a:r>
            <a:r>
              <a:rPr b="0" i="0" lang="en-US" sz="2600" u="none" cap="none" strike="noStrike">
                <a:solidFill>
                  <a:schemeClr val="dk2"/>
                </a:solidFill>
                <a:latin typeface="Calibri"/>
                <a:ea typeface="Calibri"/>
                <a:cs typeface="Calibri"/>
                <a:sym typeface="Calibri"/>
              </a:rPr>
              <a:t>WITH MATERIAL KELLEN DONOHUE, DAVID MAILHOT, AND DAN GROSSMAN</a:t>
            </a:r>
            <a:endParaRPr b="0" i="0" sz="2600" u="none" cap="none" strike="noStrike">
              <a:solidFill>
                <a:schemeClr val="dk2"/>
              </a:solidFill>
              <a:latin typeface="Calibri"/>
              <a:ea typeface="Calibri"/>
              <a:cs typeface="Calibri"/>
              <a:sym typeface="Calibri"/>
            </a:endParaRPr>
          </a:p>
        </p:txBody>
      </p:sp>
      <p:sp>
        <p:nvSpPr>
          <p:cNvPr id="107" name="Shape 107"/>
          <p:cNvSpPr txBox="1"/>
          <p:nvPr/>
        </p:nvSpPr>
        <p:spPr>
          <a:xfrm>
            <a:off x="685800" y="838200"/>
            <a:ext cx="7772400" cy="2590800"/>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dk2"/>
              </a:buClr>
              <a:buSzPts val="6600"/>
              <a:buFont typeface="Calibri"/>
              <a:buNone/>
            </a:pPr>
            <a:r>
              <a:rPr b="1" i="0" lang="en-US" sz="6600" u="none" cap="none" strike="noStrike">
                <a:solidFill>
                  <a:schemeClr val="dk2"/>
                </a:solidFill>
                <a:latin typeface="Calibri"/>
                <a:ea typeface="Calibri"/>
                <a:cs typeface="Calibri"/>
                <a:sym typeface="Calibri"/>
              </a:rPr>
              <a:t>Section 6:</a:t>
            </a:r>
            <a:br>
              <a:rPr b="0" i="0" lang="en-US" sz="6600" u="none" cap="none" strike="noStrike">
                <a:solidFill>
                  <a:schemeClr val="dk2"/>
                </a:solidFill>
                <a:latin typeface="Calibri"/>
                <a:ea typeface="Calibri"/>
                <a:cs typeface="Calibri"/>
                <a:sym typeface="Calibri"/>
              </a:rPr>
            </a:br>
            <a:r>
              <a:rPr b="0" i="0" lang="en-US" sz="5500" u="none" cap="none" strike="noStrike">
                <a:solidFill>
                  <a:schemeClr val="dk2"/>
                </a:solidFill>
                <a:latin typeface="Calibri"/>
                <a:ea typeface="Calibri"/>
                <a:cs typeface="Calibri"/>
                <a:sym typeface="Calibri"/>
              </a:rPr>
              <a:t>Dijkstra’s Algorithm</a:t>
            </a:r>
            <a:endParaRPr b="0" i="0" sz="5500" u="none" cap="none" strike="noStrike">
              <a:solidFill>
                <a:schemeClr val="dk2"/>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0" name="Shape 960"/>
        <p:cNvGrpSpPr/>
        <p:nvPr/>
      </p:nvGrpSpPr>
      <p:grpSpPr>
        <a:xfrm>
          <a:off x="0" y="0"/>
          <a:ext cx="0" cy="0"/>
          <a:chOff x="0" y="0"/>
          <a:chExt cx="0" cy="0"/>
        </a:xfrm>
      </p:grpSpPr>
      <p:sp>
        <p:nvSpPr>
          <p:cNvPr id="961" name="Shape 96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962" name="Shape 96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963" name="Shape 963"/>
          <p:cNvSpPr/>
          <p:nvPr/>
        </p:nvSpPr>
        <p:spPr>
          <a:xfrm>
            <a:off x="381000" y="28764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964" name="Shape 96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965" name="Shape 965"/>
          <p:cNvSpPr/>
          <p:nvPr/>
        </p:nvSpPr>
        <p:spPr>
          <a:xfrm>
            <a:off x="35052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966" name="Shape 966"/>
          <p:cNvSpPr/>
          <p:nvPr/>
        </p:nvSpPr>
        <p:spPr>
          <a:xfrm>
            <a:off x="44958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967" name="Shape 967"/>
          <p:cNvSpPr/>
          <p:nvPr/>
        </p:nvSpPr>
        <p:spPr>
          <a:xfrm>
            <a:off x="2895600" y="30288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968" name="Shape 968"/>
          <p:cNvSpPr/>
          <p:nvPr/>
        </p:nvSpPr>
        <p:spPr>
          <a:xfrm>
            <a:off x="3886200" y="2419291"/>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969" name="Shape 969"/>
          <p:cNvCxnSpPr>
            <a:stCxn id="961" idx="6"/>
            <a:endCxn id="96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970" name="Shape 970"/>
          <p:cNvCxnSpPr>
            <a:stCxn id="964" idx="2"/>
            <a:endCxn id="96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971" name="Shape 971"/>
          <p:cNvCxnSpPr>
            <a:stCxn id="968" idx="2"/>
            <a:endCxn id="96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972" name="Shape 972"/>
          <p:cNvCxnSpPr>
            <a:stCxn id="967" idx="6"/>
            <a:endCxn id="96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973" name="Shape 973"/>
          <p:cNvCxnSpPr>
            <a:stCxn id="961" idx="3"/>
            <a:endCxn id="96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974" name="Shape 974"/>
          <p:cNvCxnSpPr>
            <a:stCxn id="963" idx="6"/>
            <a:endCxn id="96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975" name="Shape 975"/>
          <p:cNvCxnSpPr>
            <a:stCxn id="961" idx="7"/>
            <a:endCxn id="96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976" name="Shape 976"/>
          <p:cNvCxnSpPr>
            <a:stCxn id="962" idx="6"/>
            <a:endCxn id="96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977" name="Shape 977"/>
          <p:cNvCxnSpPr>
            <a:stCxn id="965" idx="6"/>
            <a:endCxn id="96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978" name="Shape 978"/>
          <p:cNvCxnSpPr>
            <a:stCxn id="968" idx="1"/>
            <a:endCxn id="96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979" name="Shape 979"/>
          <p:cNvCxnSpPr>
            <a:stCxn id="966" idx="4"/>
            <a:endCxn id="96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980" name="Shape 980"/>
          <p:cNvCxnSpPr>
            <a:stCxn id="962" idx="5"/>
            <a:endCxn id="96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981" name="Shape 981"/>
          <p:cNvCxnSpPr>
            <a:stCxn id="962" idx="4"/>
            <a:endCxn id="96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982" name="Shape 982"/>
          <p:cNvCxnSpPr>
            <a:stCxn id="964" idx="5"/>
            <a:endCxn id="96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983" name="Shape 983"/>
          <p:cNvCxnSpPr>
            <a:stCxn id="967" idx="3"/>
            <a:endCxn id="96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984" name="Shape 98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985" name="Shape 985"/>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6" name="Shape 98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987" name="Shape 98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988" name="Shape 988"/>
          <p:cNvSpPr txBox="1"/>
          <p:nvPr/>
        </p:nvSpPr>
        <p:spPr>
          <a:xfrm>
            <a:off x="45720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989" name="Shape 98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990" name="Shape 99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991" name="Shape 991"/>
          <p:cNvSpPr txBox="1"/>
          <p:nvPr/>
        </p:nvSpPr>
        <p:spPr>
          <a:xfrm>
            <a:off x="4191000" y="23716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992" name="Shape 992"/>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93" name="Shape 993"/>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94" name="Shape 994"/>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995" name="Shape 995"/>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996" name="Shape 996"/>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997" name="Shape 997"/>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998" name="Shape 998"/>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999" name="Shape 999"/>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000" name="Shape 1000"/>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1001" name="Shape 1001"/>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1002" name="Shape 100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 H</a:t>
            </a:r>
            <a:endParaRPr/>
          </a:p>
        </p:txBody>
      </p:sp>
      <p:cxnSp>
        <p:nvCxnSpPr>
          <p:cNvPr id="1003" name="Shape 1003"/>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1004" name="Shape 1004"/>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1005" name="Shape 1005"/>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006" name="Shape 1006"/>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007" name="Shape 1007"/>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1008" name="Shape 1008"/>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1009" name="Shape 1009"/>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1010" name="Shape 1010"/>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1011" name="Shape 1011"/>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1012" name="Shape 1012"/>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1013" name="Shape 1013"/>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1014" name="Shape 1014"/>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1015" name="Shape 1015"/>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1016" name="Shape 1016"/>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1017" name="Shape 1017"/>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1018" name="Shape 1018"/>
          <p:cNvSpPr txBox="1"/>
          <p:nvPr/>
        </p:nvSpPr>
        <p:spPr>
          <a:xfrm>
            <a:off x="3124200" y="3209866"/>
            <a:ext cx="5361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a:p>
        </p:txBody>
      </p:sp>
      <p:sp>
        <p:nvSpPr>
          <p:cNvPr id="1019" name="Shape 1019"/>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020" name="Shape 1020"/>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1021" name="Shape 1021"/>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022" name="Shape 1022"/>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1023" name="Shape 1023"/>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024" name="Shape 1024"/>
          <p:cNvSpPr txBox="1"/>
          <p:nvPr>
            <p:ph idx="4294967295" type="title"/>
          </p:nvPr>
        </p:nvSpPr>
        <p:spPr>
          <a:xfrm>
            <a:off x="822960" y="76200"/>
            <a:ext cx="7543800" cy="1172311"/>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1025" name="Shape 102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8</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0" name="Shape 1030"/>
        <p:cNvGrpSpPr/>
        <p:nvPr/>
      </p:nvGrpSpPr>
      <p:grpSpPr>
        <a:xfrm>
          <a:off x="0" y="0"/>
          <a:ext cx="0" cy="0"/>
          <a:chOff x="0" y="0"/>
          <a:chExt cx="0" cy="0"/>
        </a:xfrm>
      </p:grpSpPr>
      <p:sp>
        <p:nvSpPr>
          <p:cNvPr id="1031" name="Shape 1031"/>
          <p:cNvSpPr/>
          <p:nvPr/>
        </p:nvSpPr>
        <p:spPr>
          <a:xfrm>
            <a:off x="533400" y="16448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032" name="Shape 1032"/>
          <p:cNvSpPr/>
          <p:nvPr/>
        </p:nvSpPr>
        <p:spPr>
          <a:xfrm>
            <a:off x="2209800" y="15686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033" name="Shape 1033"/>
          <p:cNvSpPr/>
          <p:nvPr/>
        </p:nvSpPr>
        <p:spPr>
          <a:xfrm>
            <a:off x="381000" y="286405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034" name="Shape 1034"/>
          <p:cNvSpPr/>
          <p:nvPr/>
        </p:nvSpPr>
        <p:spPr>
          <a:xfrm>
            <a:off x="1981200" y="263545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035" name="Shape 1035"/>
          <p:cNvSpPr/>
          <p:nvPr/>
        </p:nvSpPr>
        <p:spPr>
          <a:xfrm>
            <a:off x="3505200" y="16448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036" name="Shape 1036"/>
          <p:cNvSpPr/>
          <p:nvPr/>
        </p:nvSpPr>
        <p:spPr>
          <a:xfrm>
            <a:off x="4495800" y="16448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037" name="Shape 1037"/>
          <p:cNvSpPr/>
          <p:nvPr/>
        </p:nvSpPr>
        <p:spPr>
          <a:xfrm>
            <a:off x="2895600" y="3016456"/>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038" name="Shape 1038"/>
          <p:cNvSpPr/>
          <p:nvPr/>
        </p:nvSpPr>
        <p:spPr>
          <a:xfrm>
            <a:off x="3886200" y="240685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039" name="Shape 1039"/>
          <p:cNvCxnSpPr>
            <a:stCxn id="1031" idx="6"/>
            <a:endCxn id="1034" idx="1"/>
          </p:cNvCxnSpPr>
          <p:nvPr/>
        </p:nvCxnSpPr>
        <p:spPr>
          <a:xfrm>
            <a:off x="914400" y="1835357"/>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1040" name="Shape 1040"/>
          <p:cNvCxnSpPr>
            <a:stCxn id="1034" idx="2"/>
            <a:endCxn id="1031" idx="4"/>
          </p:cNvCxnSpPr>
          <p:nvPr/>
        </p:nvCxnSpPr>
        <p:spPr>
          <a:xfrm rot="10800000">
            <a:off x="723900" y="2025856"/>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1041" name="Shape 1041"/>
          <p:cNvCxnSpPr>
            <a:stCxn id="1038" idx="2"/>
            <a:endCxn id="1037" idx="0"/>
          </p:cNvCxnSpPr>
          <p:nvPr/>
        </p:nvCxnSpPr>
        <p:spPr>
          <a:xfrm flipH="1">
            <a:off x="3086100" y="2597356"/>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1042" name="Shape 1042"/>
          <p:cNvCxnSpPr>
            <a:stCxn id="1037" idx="6"/>
            <a:endCxn id="1038" idx="4"/>
          </p:cNvCxnSpPr>
          <p:nvPr/>
        </p:nvCxnSpPr>
        <p:spPr>
          <a:xfrm flipH="1" rot="10800000">
            <a:off x="3276600" y="2787856"/>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1043" name="Shape 1043"/>
          <p:cNvCxnSpPr>
            <a:stCxn id="1031" idx="3"/>
            <a:endCxn id="1033" idx="0"/>
          </p:cNvCxnSpPr>
          <p:nvPr/>
        </p:nvCxnSpPr>
        <p:spPr>
          <a:xfrm flipH="1">
            <a:off x="571496" y="1970061"/>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1044" name="Shape 1044"/>
          <p:cNvCxnSpPr>
            <a:stCxn id="1033" idx="6"/>
            <a:endCxn id="1034" idx="3"/>
          </p:cNvCxnSpPr>
          <p:nvPr/>
        </p:nvCxnSpPr>
        <p:spPr>
          <a:xfrm flipH="1" rot="10800000">
            <a:off x="762000" y="2960656"/>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1045" name="Shape 1045"/>
          <p:cNvCxnSpPr>
            <a:stCxn id="1031" idx="7"/>
            <a:endCxn id="1032" idx="2"/>
          </p:cNvCxnSpPr>
          <p:nvPr/>
        </p:nvCxnSpPr>
        <p:spPr>
          <a:xfrm>
            <a:off x="858604" y="1700653"/>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1046" name="Shape 1046"/>
          <p:cNvCxnSpPr>
            <a:stCxn id="1032" idx="6"/>
            <a:endCxn id="1035" idx="2"/>
          </p:cNvCxnSpPr>
          <p:nvPr/>
        </p:nvCxnSpPr>
        <p:spPr>
          <a:xfrm>
            <a:off x="2590800" y="1759157"/>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1047" name="Shape 1047"/>
          <p:cNvCxnSpPr>
            <a:stCxn id="1035" idx="6"/>
            <a:endCxn id="1036" idx="2"/>
          </p:cNvCxnSpPr>
          <p:nvPr/>
        </p:nvCxnSpPr>
        <p:spPr>
          <a:xfrm>
            <a:off x="3886200" y="1835357"/>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1048" name="Shape 1048"/>
          <p:cNvCxnSpPr>
            <a:stCxn id="1038" idx="1"/>
            <a:endCxn id="1035" idx="4"/>
          </p:cNvCxnSpPr>
          <p:nvPr/>
        </p:nvCxnSpPr>
        <p:spPr>
          <a:xfrm rot="10800000">
            <a:off x="3695696" y="2025852"/>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1049" name="Shape 1049"/>
          <p:cNvCxnSpPr>
            <a:stCxn id="1036" idx="4"/>
            <a:endCxn id="1038" idx="7"/>
          </p:cNvCxnSpPr>
          <p:nvPr/>
        </p:nvCxnSpPr>
        <p:spPr>
          <a:xfrm flipH="1">
            <a:off x="4211400" y="2025857"/>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1050" name="Shape 1050"/>
          <p:cNvCxnSpPr>
            <a:stCxn id="1032" idx="5"/>
            <a:endCxn id="1037" idx="1"/>
          </p:cNvCxnSpPr>
          <p:nvPr/>
        </p:nvCxnSpPr>
        <p:spPr>
          <a:xfrm>
            <a:off x="2535004" y="1893861"/>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1051" name="Shape 1051"/>
          <p:cNvCxnSpPr>
            <a:stCxn id="1032" idx="4"/>
            <a:endCxn id="1034" idx="0"/>
          </p:cNvCxnSpPr>
          <p:nvPr/>
        </p:nvCxnSpPr>
        <p:spPr>
          <a:xfrm flipH="1">
            <a:off x="2171700" y="1949657"/>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1052" name="Shape 1052"/>
          <p:cNvCxnSpPr>
            <a:stCxn id="1034" idx="5"/>
            <a:endCxn id="1037" idx="2"/>
          </p:cNvCxnSpPr>
          <p:nvPr/>
        </p:nvCxnSpPr>
        <p:spPr>
          <a:xfrm>
            <a:off x="2306404" y="2960660"/>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1053" name="Shape 1053"/>
          <p:cNvCxnSpPr>
            <a:stCxn id="1037" idx="3"/>
            <a:endCxn id="1033" idx="5"/>
          </p:cNvCxnSpPr>
          <p:nvPr/>
        </p:nvCxnSpPr>
        <p:spPr>
          <a:xfrm rot="10800000">
            <a:off x="706196" y="3189260"/>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1054" name="Shape 1054"/>
          <p:cNvSpPr txBox="1"/>
          <p:nvPr/>
        </p:nvSpPr>
        <p:spPr>
          <a:xfrm>
            <a:off x="593725" y="132418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055" name="Shape 1055"/>
          <p:cNvSpPr txBox="1"/>
          <p:nvPr/>
        </p:nvSpPr>
        <p:spPr>
          <a:xfrm>
            <a:off x="2270125" y="12192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6" name="Shape 1056"/>
          <p:cNvSpPr txBox="1"/>
          <p:nvPr/>
        </p:nvSpPr>
        <p:spPr>
          <a:xfrm>
            <a:off x="2286000" y="125586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057" name="Shape 1057"/>
          <p:cNvSpPr txBox="1"/>
          <p:nvPr/>
        </p:nvSpPr>
        <p:spPr>
          <a:xfrm>
            <a:off x="3581400" y="129243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058" name="Shape 1058"/>
          <p:cNvSpPr txBox="1"/>
          <p:nvPr/>
        </p:nvSpPr>
        <p:spPr>
          <a:xfrm>
            <a:off x="4572000" y="129243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059" name="Shape 1059"/>
          <p:cNvSpPr txBox="1"/>
          <p:nvPr/>
        </p:nvSpPr>
        <p:spPr>
          <a:xfrm>
            <a:off x="76200" y="296883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060" name="Shape 1060"/>
          <p:cNvSpPr txBox="1"/>
          <p:nvPr/>
        </p:nvSpPr>
        <p:spPr>
          <a:xfrm>
            <a:off x="2293938" y="251163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061" name="Shape 1061"/>
          <p:cNvSpPr txBox="1"/>
          <p:nvPr/>
        </p:nvSpPr>
        <p:spPr>
          <a:xfrm>
            <a:off x="4191000" y="235923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062" name="Shape 1062"/>
          <p:cNvSpPr txBox="1"/>
          <p:nvPr/>
        </p:nvSpPr>
        <p:spPr>
          <a:xfrm>
            <a:off x="1371600" y="141784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063" name="Shape 1063"/>
          <p:cNvSpPr txBox="1"/>
          <p:nvPr/>
        </p:nvSpPr>
        <p:spPr>
          <a:xfrm>
            <a:off x="2819400" y="149245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064" name="Shape 1064"/>
          <p:cNvSpPr txBox="1"/>
          <p:nvPr/>
        </p:nvSpPr>
        <p:spPr>
          <a:xfrm>
            <a:off x="4419600" y="21020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065" name="Shape 1065"/>
          <p:cNvSpPr txBox="1"/>
          <p:nvPr/>
        </p:nvSpPr>
        <p:spPr>
          <a:xfrm>
            <a:off x="3581400" y="21020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066" name="Shape 1066"/>
          <p:cNvSpPr txBox="1"/>
          <p:nvPr/>
        </p:nvSpPr>
        <p:spPr>
          <a:xfrm>
            <a:off x="3371850" y="234177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067" name="Shape 1067"/>
          <p:cNvSpPr txBox="1"/>
          <p:nvPr/>
        </p:nvSpPr>
        <p:spPr>
          <a:xfrm>
            <a:off x="2133600" y="297691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1068" name="Shape 1068"/>
          <p:cNvSpPr txBox="1"/>
          <p:nvPr/>
        </p:nvSpPr>
        <p:spPr>
          <a:xfrm>
            <a:off x="1143000" y="23306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1069" name="Shape 1069"/>
          <p:cNvSpPr txBox="1"/>
          <p:nvPr/>
        </p:nvSpPr>
        <p:spPr>
          <a:xfrm>
            <a:off x="990600" y="27116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070" name="Shape 1070"/>
          <p:cNvSpPr txBox="1"/>
          <p:nvPr/>
        </p:nvSpPr>
        <p:spPr>
          <a:xfrm>
            <a:off x="304800" y="22544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1071" name="Shape 1071"/>
          <p:cNvSpPr txBox="1"/>
          <p:nvPr/>
        </p:nvSpPr>
        <p:spPr>
          <a:xfrm>
            <a:off x="2209800" y="217026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1072" name="Shape 107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 H, G</a:t>
            </a:r>
            <a:endParaRPr/>
          </a:p>
        </p:txBody>
      </p:sp>
      <p:cxnSp>
        <p:nvCxnSpPr>
          <p:cNvPr id="1073" name="Shape 1073"/>
          <p:cNvCxnSpPr/>
          <p:nvPr/>
        </p:nvCxnSpPr>
        <p:spPr>
          <a:xfrm>
            <a:off x="914400" y="1835357"/>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1074" name="Shape 1074"/>
          <p:cNvCxnSpPr/>
          <p:nvPr/>
        </p:nvCxnSpPr>
        <p:spPr>
          <a:xfrm rot="10800000">
            <a:off x="723900" y="2025856"/>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1075" name="Shape 1075"/>
          <p:cNvCxnSpPr/>
          <p:nvPr/>
        </p:nvCxnSpPr>
        <p:spPr>
          <a:xfrm flipH="1">
            <a:off x="3086100" y="2597356"/>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076" name="Shape 1076"/>
          <p:cNvCxnSpPr/>
          <p:nvPr/>
        </p:nvCxnSpPr>
        <p:spPr>
          <a:xfrm flipH="1" rot="10800000">
            <a:off x="3276600" y="2787856"/>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077" name="Shape 1077"/>
          <p:cNvCxnSpPr/>
          <p:nvPr/>
        </p:nvCxnSpPr>
        <p:spPr>
          <a:xfrm flipH="1">
            <a:off x="571496" y="1970060"/>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1078" name="Shape 1078"/>
          <p:cNvCxnSpPr/>
          <p:nvPr/>
        </p:nvCxnSpPr>
        <p:spPr>
          <a:xfrm flipH="1" rot="10800000">
            <a:off x="762000" y="2960656"/>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1079" name="Shape 1079"/>
          <p:cNvCxnSpPr/>
          <p:nvPr/>
        </p:nvCxnSpPr>
        <p:spPr>
          <a:xfrm>
            <a:off x="858603" y="1700653"/>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1080" name="Shape 1080"/>
          <p:cNvCxnSpPr/>
          <p:nvPr/>
        </p:nvCxnSpPr>
        <p:spPr>
          <a:xfrm>
            <a:off x="2590800" y="1759157"/>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1081" name="Shape 1081"/>
          <p:cNvCxnSpPr/>
          <p:nvPr/>
        </p:nvCxnSpPr>
        <p:spPr>
          <a:xfrm>
            <a:off x="3886200" y="1835357"/>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1082" name="Shape 1082"/>
          <p:cNvCxnSpPr/>
          <p:nvPr/>
        </p:nvCxnSpPr>
        <p:spPr>
          <a:xfrm rot="10800000">
            <a:off x="3695696" y="2025852"/>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1083" name="Shape 1083"/>
          <p:cNvCxnSpPr/>
          <p:nvPr/>
        </p:nvCxnSpPr>
        <p:spPr>
          <a:xfrm flipH="1">
            <a:off x="4211400" y="2025857"/>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1084" name="Shape 1084"/>
          <p:cNvCxnSpPr/>
          <p:nvPr/>
        </p:nvCxnSpPr>
        <p:spPr>
          <a:xfrm>
            <a:off x="2535003" y="1893860"/>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1085" name="Shape 1085"/>
          <p:cNvCxnSpPr/>
          <p:nvPr/>
        </p:nvCxnSpPr>
        <p:spPr>
          <a:xfrm flipH="1">
            <a:off x="2171699" y="1949657"/>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1086" name="Shape 1086"/>
          <p:cNvCxnSpPr/>
          <p:nvPr/>
        </p:nvCxnSpPr>
        <p:spPr>
          <a:xfrm>
            <a:off x="2306403" y="2960660"/>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1087" name="Shape 1087"/>
          <p:cNvCxnSpPr/>
          <p:nvPr/>
        </p:nvCxnSpPr>
        <p:spPr>
          <a:xfrm rot="10800000">
            <a:off x="706196" y="3189260"/>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1088" name="Shape 1088"/>
          <p:cNvSpPr txBox="1"/>
          <p:nvPr/>
        </p:nvSpPr>
        <p:spPr>
          <a:xfrm>
            <a:off x="3124200" y="3197431"/>
            <a:ext cx="500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12</a:t>
            </a:r>
            <a:endParaRPr b="0" i="0" sz="2000" u="none" cap="none" strike="noStrike">
              <a:solidFill>
                <a:srgbClr val="FF0000"/>
              </a:solidFill>
              <a:latin typeface="Calibri"/>
              <a:ea typeface="Calibri"/>
              <a:cs typeface="Calibri"/>
              <a:sym typeface="Calibri"/>
            </a:endParaRPr>
          </a:p>
        </p:txBody>
      </p:sp>
      <p:sp>
        <p:nvSpPr>
          <p:cNvPr id="1089" name="Shape 1089"/>
          <p:cNvSpPr txBox="1"/>
          <p:nvPr/>
        </p:nvSpPr>
        <p:spPr>
          <a:xfrm>
            <a:off x="4034546" y="149245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090" name="Shape 1090"/>
          <p:cNvSpPr txBox="1"/>
          <p:nvPr/>
        </p:nvSpPr>
        <p:spPr>
          <a:xfrm>
            <a:off x="2743200" y="2178256"/>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1091" name="Shape 1091"/>
          <p:cNvSpPr txBox="1"/>
          <p:nvPr/>
        </p:nvSpPr>
        <p:spPr>
          <a:xfrm>
            <a:off x="3695700" y="2883753"/>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092" name="Shape 1092"/>
          <p:cNvSpPr txBox="1"/>
          <p:nvPr/>
        </p:nvSpPr>
        <p:spPr>
          <a:xfrm>
            <a:off x="2438400" y="2787856"/>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1093" name="Shape 1093"/>
          <p:cNvSpPr txBox="1"/>
          <p:nvPr/>
        </p:nvSpPr>
        <p:spPr>
          <a:xfrm>
            <a:off x="1455906" y="194965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094" name="Shape 1094"/>
          <p:cNvSpPr txBox="1"/>
          <p:nvPr>
            <p:ph idx="4294967295" type="title"/>
          </p:nvPr>
        </p:nvSpPr>
        <p:spPr>
          <a:xfrm>
            <a:off x="822960" y="76200"/>
            <a:ext cx="7543800" cy="1174308"/>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1095" name="Shape 109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0" name="Shape 1100"/>
        <p:cNvGrpSpPr/>
        <p:nvPr/>
      </p:nvGrpSpPr>
      <p:grpSpPr>
        <a:xfrm>
          <a:off x="0" y="0"/>
          <a:ext cx="0" cy="0"/>
          <a:chOff x="0" y="0"/>
          <a:chExt cx="0" cy="0"/>
        </a:xfrm>
      </p:grpSpPr>
      <p:sp>
        <p:nvSpPr>
          <p:cNvPr id="1101" name="Shape 1101"/>
          <p:cNvSpPr/>
          <p:nvPr/>
        </p:nvSpPr>
        <p:spPr>
          <a:xfrm>
            <a:off x="533400" y="16448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102" name="Shape 1102"/>
          <p:cNvSpPr/>
          <p:nvPr/>
        </p:nvSpPr>
        <p:spPr>
          <a:xfrm>
            <a:off x="2209800" y="15686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103" name="Shape 1103"/>
          <p:cNvSpPr/>
          <p:nvPr/>
        </p:nvSpPr>
        <p:spPr>
          <a:xfrm>
            <a:off x="381000" y="286405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104" name="Shape 1104"/>
          <p:cNvSpPr/>
          <p:nvPr/>
        </p:nvSpPr>
        <p:spPr>
          <a:xfrm>
            <a:off x="1981200" y="263545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105" name="Shape 1105"/>
          <p:cNvSpPr/>
          <p:nvPr/>
        </p:nvSpPr>
        <p:spPr>
          <a:xfrm>
            <a:off x="3505200" y="16448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106" name="Shape 1106"/>
          <p:cNvSpPr/>
          <p:nvPr/>
        </p:nvSpPr>
        <p:spPr>
          <a:xfrm>
            <a:off x="4495800" y="164485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107" name="Shape 1107"/>
          <p:cNvSpPr/>
          <p:nvPr/>
        </p:nvSpPr>
        <p:spPr>
          <a:xfrm>
            <a:off x="2895600" y="3016456"/>
            <a:ext cx="381000" cy="381000"/>
          </a:xfrm>
          <a:prstGeom prst="ellipse">
            <a:avLst/>
          </a:prstGeom>
          <a:solidFill>
            <a:srgbClr val="F2DADA"/>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108" name="Shape 1108"/>
          <p:cNvSpPr/>
          <p:nvPr/>
        </p:nvSpPr>
        <p:spPr>
          <a:xfrm>
            <a:off x="3886200" y="240685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109" name="Shape 1109"/>
          <p:cNvCxnSpPr>
            <a:stCxn id="1101" idx="6"/>
            <a:endCxn id="1104" idx="1"/>
          </p:cNvCxnSpPr>
          <p:nvPr/>
        </p:nvCxnSpPr>
        <p:spPr>
          <a:xfrm>
            <a:off x="914400" y="1835357"/>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1110" name="Shape 1110"/>
          <p:cNvCxnSpPr>
            <a:stCxn id="1104" idx="2"/>
            <a:endCxn id="1101" idx="4"/>
          </p:cNvCxnSpPr>
          <p:nvPr/>
        </p:nvCxnSpPr>
        <p:spPr>
          <a:xfrm rot="10800000">
            <a:off x="723900" y="2025856"/>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1111" name="Shape 1111"/>
          <p:cNvCxnSpPr>
            <a:stCxn id="1108" idx="2"/>
            <a:endCxn id="1107" idx="0"/>
          </p:cNvCxnSpPr>
          <p:nvPr/>
        </p:nvCxnSpPr>
        <p:spPr>
          <a:xfrm flipH="1">
            <a:off x="3086100" y="2597356"/>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1112" name="Shape 1112"/>
          <p:cNvCxnSpPr>
            <a:stCxn id="1107" idx="6"/>
            <a:endCxn id="1108" idx="4"/>
          </p:cNvCxnSpPr>
          <p:nvPr/>
        </p:nvCxnSpPr>
        <p:spPr>
          <a:xfrm flipH="1" rot="10800000">
            <a:off x="3276600" y="2787856"/>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1113" name="Shape 1113"/>
          <p:cNvCxnSpPr>
            <a:stCxn id="1101" idx="3"/>
            <a:endCxn id="1103" idx="0"/>
          </p:cNvCxnSpPr>
          <p:nvPr/>
        </p:nvCxnSpPr>
        <p:spPr>
          <a:xfrm flipH="1">
            <a:off x="571496" y="1970061"/>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1114" name="Shape 1114"/>
          <p:cNvCxnSpPr>
            <a:stCxn id="1103" idx="6"/>
            <a:endCxn id="1104" idx="3"/>
          </p:cNvCxnSpPr>
          <p:nvPr/>
        </p:nvCxnSpPr>
        <p:spPr>
          <a:xfrm flipH="1" rot="10800000">
            <a:off x="762000" y="2960656"/>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1115" name="Shape 1115"/>
          <p:cNvCxnSpPr>
            <a:stCxn id="1101" idx="7"/>
            <a:endCxn id="1102" idx="2"/>
          </p:cNvCxnSpPr>
          <p:nvPr/>
        </p:nvCxnSpPr>
        <p:spPr>
          <a:xfrm>
            <a:off x="858604" y="1700653"/>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1116" name="Shape 1116"/>
          <p:cNvCxnSpPr>
            <a:stCxn id="1102" idx="6"/>
            <a:endCxn id="1105" idx="2"/>
          </p:cNvCxnSpPr>
          <p:nvPr/>
        </p:nvCxnSpPr>
        <p:spPr>
          <a:xfrm>
            <a:off x="2590800" y="1759157"/>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1117" name="Shape 1117"/>
          <p:cNvCxnSpPr>
            <a:stCxn id="1105" idx="6"/>
            <a:endCxn id="1106" idx="2"/>
          </p:cNvCxnSpPr>
          <p:nvPr/>
        </p:nvCxnSpPr>
        <p:spPr>
          <a:xfrm>
            <a:off x="3886200" y="1835357"/>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1118" name="Shape 1118"/>
          <p:cNvCxnSpPr>
            <a:stCxn id="1108" idx="1"/>
            <a:endCxn id="1105" idx="4"/>
          </p:cNvCxnSpPr>
          <p:nvPr/>
        </p:nvCxnSpPr>
        <p:spPr>
          <a:xfrm rot="10800000">
            <a:off x="3695696" y="2025852"/>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1119" name="Shape 1119"/>
          <p:cNvCxnSpPr>
            <a:stCxn id="1106" idx="4"/>
            <a:endCxn id="1108" idx="7"/>
          </p:cNvCxnSpPr>
          <p:nvPr/>
        </p:nvCxnSpPr>
        <p:spPr>
          <a:xfrm flipH="1">
            <a:off x="4211400" y="2025857"/>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1120" name="Shape 1120"/>
          <p:cNvCxnSpPr>
            <a:stCxn id="1102" idx="5"/>
            <a:endCxn id="1107" idx="1"/>
          </p:cNvCxnSpPr>
          <p:nvPr/>
        </p:nvCxnSpPr>
        <p:spPr>
          <a:xfrm>
            <a:off x="2535004" y="1893861"/>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1121" name="Shape 1121"/>
          <p:cNvCxnSpPr>
            <a:stCxn id="1102" idx="4"/>
            <a:endCxn id="1104" idx="0"/>
          </p:cNvCxnSpPr>
          <p:nvPr/>
        </p:nvCxnSpPr>
        <p:spPr>
          <a:xfrm flipH="1">
            <a:off x="2171700" y="1949657"/>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1122" name="Shape 1122"/>
          <p:cNvCxnSpPr>
            <a:stCxn id="1104" idx="5"/>
            <a:endCxn id="1107" idx="2"/>
          </p:cNvCxnSpPr>
          <p:nvPr/>
        </p:nvCxnSpPr>
        <p:spPr>
          <a:xfrm>
            <a:off x="2306404" y="2960660"/>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1123" name="Shape 1123"/>
          <p:cNvCxnSpPr>
            <a:stCxn id="1107" idx="3"/>
            <a:endCxn id="1103" idx="5"/>
          </p:cNvCxnSpPr>
          <p:nvPr/>
        </p:nvCxnSpPr>
        <p:spPr>
          <a:xfrm rot="10800000">
            <a:off x="706196" y="3189260"/>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1124" name="Shape 1124"/>
          <p:cNvSpPr txBox="1"/>
          <p:nvPr/>
        </p:nvSpPr>
        <p:spPr>
          <a:xfrm>
            <a:off x="593725" y="132418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125" name="Shape 1125"/>
          <p:cNvSpPr txBox="1"/>
          <p:nvPr/>
        </p:nvSpPr>
        <p:spPr>
          <a:xfrm>
            <a:off x="2270125" y="12192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6" name="Shape 1126"/>
          <p:cNvSpPr txBox="1"/>
          <p:nvPr/>
        </p:nvSpPr>
        <p:spPr>
          <a:xfrm>
            <a:off x="2286000" y="125586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127" name="Shape 1127"/>
          <p:cNvSpPr txBox="1"/>
          <p:nvPr/>
        </p:nvSpPr>
        <p:spPr>
          <a:xfrm>
            <a:off x="3581400" y="129243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128" name="Shape 1128"/>
          <p:cNvSpPr txBox="1"/>
          <p:nvPr/>
        </p:nvSpPr>
        <p:spPr>
          <a:xfrm>
            <a:off x="4572000" y="129243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129" name="Shape 1129"/>
          <p:cNvSpPr txBox="1"/>
          <p:nvPr/>
        </p:nvSpPr>
        <p:spPr>
          <a:xfrm>
            <a:off x="76200" y="296883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130" name="Shape 1130"/>
          <p:cNvSpPr txBox="1"/>
          <p:nvPr/>
        </p:nvSpPr>
        <p:spPr>
          <a:xfrm>
            <a:off x="2293938" y="251163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131" name="Shape 1131"/>
          <p:cNvSpPr txBox="1"/>
          <p:nvPr/>
        </p:nvSpPr>
        <p:spPr>
          <a:xfrm>
            <a:off x="4191000" y="235923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132" name="Shape 1132"/>
          <p:cNvSpPr txBox="1"/>
          <p:nvPr/>
        </p:nvSpPr>
        <p:spPr>
          <a:xfrm>
            <a:off x="1371600" y="141784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133" name="Shape 1133"/>
          <p:cNvSpPr txBox="1"/>
          <p:nvPr/>
        </p:nvSpPr>
        <p:spPr>
          <a:xfrm>
            <a:off x="2819400" y="149245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134" name="Shape 1134"/>
          <p:cNvSpPr txBox="1"/>
          <p:nvPr/>
        </p:nvSpPr>
        <p:spPr>
          <a:xfrm>
            <a:off x="4419600" y="21020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135" name="Shape 1135"/>
          <p:cNvSpPr txBox="1"/>
          <p:nvPr/>
        </p:nvSpPr>
        <p:spPr>
          <a:xfrm>
            <a:off x="3581400" y="21020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136" name="Shape 1136"/>
          <p:cNvSpPr txBox="1"/>
          <p:nvPr/>
        </p:nvSpPr>
        <p:spPr>
          <a:xfrm>
            <a:off x="3371850" y="234177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137" name="Shape 1137"/>
          <p:cNvSpPr txBox="1"/>
          <p:nvPr/>
        </p:nvSpPr>
        <p:spPr>
          <a:xfrm>
            <a:off x="2133600" y="297691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1138" name="Shape 1138"/>
          <p:cNvSpPr txBox="1"/>
          <p:nvPr/>
        </p:nvSpPr>
        <p:spPr>
          <a:xfrm>
            <a:off x="1143000" y="23306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1139" name="Shape 1139"/>
          <p:cNvSpPr txBox="1"/>
          <p:nvPr/>
        </p:nvSpPr>
        <p:spPr>
          <a:xfrm>
            <a:off x="990600" y="27116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140" name="Shape 1140"/>
          <p:cNvSpPr txBox="1"/>
          <p:nvPr/>
        </p:nvSpPr>
        <p:spPr>
          <a:xfrm>
            <a:off x="304800" y="225445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sp>
        <p:nvSpPr>
          <p:cNvPr id="1141" name="Shape 1141"/>
          <p:cNvSpPr txBox="1"/>
          <p:nvPr/>
        </p:nvSpPr>
        <p:spPr>
          <a:xfrm>
            <a:off x="2209800" y="217026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1142" name="Shape 1142"/>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 H, G</a:t>
            </a:r>
            <a:endParaRPr/>
          </a:p>
        </p:txBody>
      </p:sp>
      <p:cxnSp>
        <p:nvCxnSpPr>
          <p:cNvPr id="1143" name="Shape 1143"/>
          <p:cNvCxnSpPr/>
          <p:nvPr/>
        </p:nvCxnSpPr>
        <p:spPr>
          <a:xfrm>
            <a:off x="914400" y="1835357"/>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1144" name="Shape 1144"/>
          <p:cNvCxnSpPr/>
          <p:nvPr/>
        </p:nvCxnSpPr>
        <p:spPr>
          <a:xfrm rot="10800000">
            <a:off x="723900" y="2025856"/>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1145" name="Shape 1145"/>
          <p:cNvCxnSpPr/>
          <p:nvPr/>
        </p:nvCxnSpPr>
        <p:spPr>
          <a:xfrm flipH="1">
            <a:off x="3086100" y="2597356"/>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146" name="Shape 1146"/>
          <p:cNvCxnSpPr/>
          <p:nvPr/>
        </p:nvCxnSpPr>
        <p:spPr>
          <a:xfrm flipH="1" rot="10800000">
            <a:off x="3276600" y="2787856"/>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147" name="Shape 1147"/>
          <p:cNvCxnSpPr/>
          <p:nvPr/>
        </p:nvCxnSpPr>
        <p:spPr>
          <a:xfrm flipH="1">
            <a:off x="571496" y="1970060"/>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1148" name="Shape 1148"/>
          <p:cNvCxnSpPr/>
          <p:nvPr/>
        </p:nvCxnSpPr>
        <p:spPr>
          <a:xfrm flipH="1" rot="10800000">
            <a:off x="762000" y="2960656"/>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1149" name="Shape 1149"/>
          <p:cNvCxnSpPr/>
          <p:nvPr/>
        </p:nvCxnSpPr>
        <p:spPr>
          <a:xfrm>
            <a:off x="858603" y="1700653"/>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1150" name="Shape 1150"/>
          <p:cNvCxnSpPr/>
          <p:nvPr/>
        </p:nvCxnSpPr>
        <p:spPr>
          <a:xfrm>
            <a:off x="2590800" y="1759157"/>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1151" name="Shape 1151"/>
          <p:cNvCxnSpPr/>
          <p:nvPr/>
        </p:nvCxnSpPr>
        <p:spPr>
          <a:xfrm>
            <a:off x="3886200" y="1835357"/>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1152" name="Shape 1152"/>
          <p:cNvCxnSpPr/>
          <p:nvPr/>
        </p:nvCxnSpPr>
        <p:spPr>
          <a:xfrm rot="10800000">
            <a:off x="3695696" y="2025852"/>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1153" name="Shape 1153"/>
          <p:cNvCxnSpPr/>
          <p:nvPr/>
        </p:nvCxnSpPr>
        <p:spPr>
          <a:xfrm flipH="1">
            <a:off x="4211400" y="2025857"/>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1154" name="Shape 1154"/>
          <p:cNvCxnSpPr/>
          <p:nvPr/>
        </p:nvCxnSpPr>
        <p:spPr>
          <a:xfrm>
            <a:off x="2535003" y="1893860"/>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1155" name="Shape 1155"/>
          <p:cNvCxnSpPr/>
          <p:nvPr/>
        </p:nvCxnSpPr>
        <p:spPr>
          <a:xfrm flipH="1">
            <a:off x="2171699" y="1949657"/>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1156" name="Shape 1156"/>
          <p:cNvCxnSpPr/>
          <p:nvPr/>
        </p:nvCxnSpPr>
        <p:spPr>
          <a:xfrm>
            <a:off x="2306403" y="2960660"/>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1157" name="Shape 1157"/>
          <p:cNvCxnSpPr/>
          <p:nvPr/>
        </p:nvCxnSpPr>
        <p:spPr>
          <a:xfrm rot="10800000">
            <a:off x="706196" y="3189260"/>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1158" name="Shape 1158"/>
          <p:cNvSpPr txBox="1"/>
          <p:nvPr/>
        </p:nvSpPr>
        <p:spPr>
          <a:xfrm>
            <a:off x="3124200" y="3197431"/>
            <a:ext cx="500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159" name="Shape 1159"/>
          <p:cNvSpPr txBox="1"/>
          <p:nvPr/>
        </p:nvSpPr>
        <p:spPr>
          <a:xfrm>
            <a:off x="4034546" y="149245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160" name="Shape 1160"/>
          <p:cNvSpPr txBox="1"/>
          <p:nvPr/>
        </p:nvSpPr>
        <p:spPr>
          <a:xfrm>
            <a:off x="2743200" y="2178256"/>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1161" name="Shape 1161"/>
          <p:cNvSpPr txBox="1"/>
          <p:nvPr/>
        </p:nvSpPr>
        <p:spPr>
          <a:xfrm>
            <a:off x="3695700" y="2883753"/>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162" name="Shape 1162"/>
          <p:cNvSpPr txBox="1"/>
          <p:nvPr/>
        </p:nvSpPr>
        <p:spPr>
          <a:xfrm>
            <a:off x="2438400" y="2787856"/>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1163" name="Shape 1163"/>
          <p:cNvSpPr txBox="1"/>
          <p:nvPr/>
        </p:nvSpPr>
        <p:spPr>
          <a:xfrm>
            <a:off x="1455906" y="194965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164" name="Shape 1164"/>
          <p:cNvSpPr txBox="1"/>
          <p:nvPr>
            <p:ph idx="4294967295" type="title"/>
          </p:nvPr>
        </p:nvSpPr>
        <p:spPr>
          <a:xfrm>
            <a:off x="822960" y="109951"/>
            <a:ext cx="7543800" cy="1109249"/>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graphicFrame>
        <p:nvGraphicFramePr>
          <p:cNvPr id="1165" name="Shape 1165"/>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 11</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0" name="Shape 1170"/>
        <p:cNvGrpSpPr/>
        <p:nvPr/>
      </p:nvGrpSpPr>
      <p:grpSpPr>
        <a:xfrm>
          <a:off x="0" y="0"/>
          <a:ext cx="0" cy="0"/>
          <a:chOff x="0" y="0"/>
          <a:chExt cx="0" cy="0"/>
        </a:xfrm>
      </p:grpSpPr>
      <p:sp>
        <p:nvSpPr>
          <p:cNvPr id="1171" name="Shape 1171"/>
          <p:cNvSpPr/>
          <p:nvPr/>
        </p:nvSpPr>
        <p:spPr>
          <a:xfrm>
            <a:off x="5334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172" name="Shape 1172"/>
          <p:cNvSpPr/>
          <p:nvPr/>
        </p:nvSpPr>
        <p:spPr>
          <a:xfrm>
            <a:off x="2209800" y="15810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173" name="Shape 1173"/>
          <p:cNvSpPr/>
          <p:nvPr/>
        </p:nvSpPr>
        <p:spPr>
          <a:xfrm>
            <a:off x="381000" y="28764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174" name="Shape 1174"/>
          <p:cNvSpPr/>
          <p:nvPr/>
        </p:nvSpPr>
        <p:spPr>
          <a:xfrm>
            <a:off x="1981200" y="2647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175" name="Shape 1175"/>
          <p:cNvSpPr/>
          <p:nvPr/>
        </p:nvSpPr>
        <p:spPr>
          <a:xfrm>
            <a:off x="35052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176" name="Shape 1176"/>
          <p:cNvSpPr/>
          <p:nvPr/>
        </p:nvSpPr>
        <p:spPr>
          <a:xfrm>
            <a:off x="4495800" y="1657292"/>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177" name="Shape 1177"/>
          <p:cNvSpPr/>
          <p:nvPr/>
        </p:nvSpPr>
        <p:spPr>
          <a:xfrm>
            <a:off x="2895600" y="30288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178" name="Shape 1178"/>
          <p:cNvSpPr/>
          <p:nvPr/>
        </p:nvSpPr>
        <p:spPr>
          <a:xfrm>
            <a:off x="3886200" y="2419291"/>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179" name="Shape 1179"/>
          <p:cNvCxnSpPr>
            <a:stCxn id="1171" idx="6"/>
            <a:endCxn id="1174" idx="1"/>
          </p:cNvCxnSpPr>
          <p:nvPr/>
        </p:nvCxnSpPr>
        <p:spPr>
          <a:xfrm>
            <a:off x="914400" y="1847792"/>
            <a:ext cx="1122600" cy="855900"/>
          </a:xfrm>
          <a:prstGeom prst="straightConnector1">
            <a:avLst/>
          </a:prstGeom>
          <a:noFill/>
          <a:ln cap="flat" cmpd="sng" w="9525">
            <a:solidFill>
              <a:schemeClr val="dk1"/>
            </a:solidFill>
            <a:prstDash val="solid"/>
            <a:round/>
            <a:headEnd len="med" w="med" type="none"/>
            <a:tailEnd len="lg" w="lg" type="triangle"/>
          </a:ln>
        </p:spPr>
      </p:cxnSp>
      <p:cxnSp>
        <p:nvCxnSpPr>
          <p:cNvPr id="1180" name="Shape 1180"/>
          <p:cNvCxnSpPr>
            <a:stCxn id="1174" idx="2"/>
            <a:endCxn id="1171" idx="4"/>
          </p:cNvCxnSpPr>
          <p:nvPr/>
        </p:nvCxnSpPr>
        <p:spPr>
          <a:xfrm rot="10800000">
            <a:off x="723900" y="2038291"/>
            <a:ext cx="1257300" cy="800100"/>
          </a:xfrm>
          <a:prstGeom prst="straightConnector1">
            <a:avLst/>
          </a:prstGeom>
          <a:noFill/>
          <a:ln cap="flat" cmpd="sng" w="9525">
            <a:solidFill>
              <a:schemeClr val="dk1"/>
            </a:solidFill>
            <a:prstDash val="solid"/>
            <a:round/>
            <a:headEnd len="med" w="med" type="none"/>
            <a:tailEnd len="lg" w="lg" type="triangle"/>
          </a:ln>
        </p:spPr>
      </p:cxnSp>
      <p:cxnSp>
        <p:nvCxnSpPr>
          <p:cNvPr id="1181" name="Shape 1181"/>
          <p:cNvCxnSpPr>
            <a:stCxn id="1178" idx="2"/>
            <a:endCxn id="1177" idx="0"/>
          </p:cNvCxnSpPr>
          <p:nvPr/>
        </p:nvCxnSpPr>
        <p:spPr>
          <a:xfrm flipH="1">
            <a:off x="3086100" y="26097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1182" name="Shape 1182"/>
          <p:cNvCxnSpPr>
            <a:stCxn id="1177" idx="6"/>
            <a:endCxn id="1178" idx="4"/>
          </p:cNvCxnSpPr>
          <p:nvPr/>
        </p:nvCxnSpPr>
        <p:spPr>
          <a:xfrm flipH="1" rot="10800000">
            <a:off x="3276600" y="2800291"/>
            <a:ext cx="800100" cy="419100"/>
          </a:xfrm>
          <a:prstGeom prst="straightConnector1">
            <a:avLst/>
          </a:prstGeom>
          <a:noFill/>
          <a:ln cap="flat" cmpd="sng" w="9525">
            <a:solidFill>
              <a:schemeClr val="dk1"/>
            </a:solidFill>
            <a:prstDash val="solid"/>
            <a:round/>
            <a:headEnd len="med" w="med" type="none"/>
            <a:tailEnd len="lg" w="lg" type="triangle"/>
          </a:ln>
        </p:spPr>
      </p:cxnSp>
      <p:cxnSp>
        <p:nvCxnSpPr>
          <p:cNvPr id="1183" name="Shape 1183"/>
          <p:cNvCxnSpPr>
            <a:stCxn id="1171" idx="3"/>
            <a:endCxn id="1173" idx="0"/>
          </p:cNvCxnSpPr>
          <p:nvPr/>
        </p:nvCxnSpPr>
        <p:spPr>
          <a:xfrm flipH="1">
            <a:off x="571496" y="1982496"/>
            <a:ext cx="17700" cy="894000"/>
          </a:xfrm>
          <a:prstGeom prst="straightConnector1">
            <a:avLst/>
          </a:prstGeom>
          <a:noFill/>
          <a:ln cap="flat" cmpd="sng" w="9525">
            <a:solidFill>
              <a:schemeClr val="dk1"/>
            </a:solidFill>
            <a:prstDash val="solid"/>
            <a:round/>
            <a:headEnd len="med" w="med" type="none"/>
            <a:tailEnd len="lg" w="lg" type="triangle"/>
          </a:ln>
        </p:spPr>
      </p:cxnSp>
      <p:cxnSp>
        <p:nvCxnSpPr>
          <p:cNvPr id="1184" name="Shape 1184"/>
          <p:cNvCxnSpPr>
            <a:stCxn id="1173" idx="6"/>
            <a:endCxn id="1174" idx="3"/>
          </p:cNvCxnSpPr>
          <p:nvPr/>
        </p:nvCxnSpPr>
        <p:spPr>
          <a:xfrm flipH="1" rot="10800000">
            <a:off x="762000" y="2973091"/>
            <a:ext cx="1275000" cy="93900"/>
          </a:xfrm>
          <a:prstGeom prst="straightConnector1">
            <a:avLst/>
          </a:prstGeom>
          <a:noFill/>
          <a:ln cap="flat" cmpd="sng" w="9525">
            <a:solidFill>
              <a:schemeClr val="dk1"/>
            </a:solidFill>
            <a:prstDash val="solid"/>
            <a:round/>
            <a:headEnd len="med" w="med" type="none"/>
            <a:tailEnd len="lg" w="lg" type="triangle"/>
          </a:ln>
        </p:spPr>
      </p:cxnSp>
      <p:cxnSp>
        <p:nvCxnSpPr>
          <p:cNvPr id="1185" name="Shape 1185"/>
          <p:cNvCxnSpPr>
            <a:stCxn id="1171" idx="7"/>
            <a:endCxn id="1172" idx="2"/>
          </p:cNvCxnSpPr>
          <p:nvPr/>
        </p:nvCxnSpPr>
        <p:spPr>
          <a:xfrm>
            <a:off x="858604" y="1713088"/>
            <a:ext cx="1351200" cy="58500"/>
          </a:xfrm>
          <a:prstGeom prst="straightConnector1">
            <a:avLst/>
          </a:prstGeom>
          <a:noFill/>
          <a:ln cap="flat" cmpd="sng" w="9525">
            <a:solidFill>
              <a:schemeClr val="dk1"/>
            </a:solidFill>
            <a:prstDash val="solid"/>
            <a:round/>
            <a:headEnd len="med" w="med" type="none"/>
            <a:tailEnd len="lg" w="lg" type="triangle"/>
          </a:ln>
        </p:spPr>
      </p:cxnSp>
      <p:cxnSp>
        <p:nvCxnSpPr>
          <p:cNvPr id="1186" name="Shape 1186"/>
          <p:cNvCxnSpPr>
            <a:stCxn id="1172" idx="6"/>
            <a:endCxn id="1175" idx="2"/>
          </p:cNvCxnSpPr>
          <p:nvPr/>
        </p:nvCxnSpPr>
        <p:spPr>
          <a:xfrm>
            <a:off x="2590800" y="1771592"/>
            <a:ext cx="914400" cy="76200"/>
          </a:xfrm>
          <a:prstGeom prst="straightConnector1">
            <a:avLst/>
          </a:prstGeom>
          <a:noFill/>
          <a:ln cap="flat" cmpd="sng" w="9525">
            <a:solidFill>
              <a:schemeClr val="dk1"/>
            </a:solidFill>
            <a:prstDash val="solid"/>
            <a:round/>
            <a:headEnd len="med" w="med" type="none"/>
            <a:tailEnd len="lg" w="lg" type="triangle"/>
          </a:ln>
        </p:spPr>
      </p:cxnSp>
      <p:cxnSp>
        <p:nvCxnSpPr>
          <p:cNvPr id="1187" name="Shape 1187"/>
          <p:cNvCxnSpPr>
            <a:stCxn id="1175" idx="6"/>
            <a:endCxn id="1176" idx="2"/>
          </p:cNvCxnSpPr>
          <p:nvPr/>
        </p:nvCxnSpPr>
        <p:spPr>
          <a:xfrm>
            <a:off x="3886200" y="1847792"/>
            <a:ext cx="609600" cy="0"/>
          </a:xfrm>
          <a:prstGeom prst="straightConnector1">
            <a:avLst/>
          </a:prstGeom>
          <a:noFill/>
          <a:ln cap="flat" cmpd="sng" w="9525">
            <a:solidFill>
              <a:schemeClr val="dk1"/>
            </a:solidFill>
            <a:prstDash val="solid"/>
            <a:round/>
            <a:headEnd len="med" w="med" type="none"/>
            <a:tailEnd len="lg" w="lg" type="triangle"/>
          </a:ln>
        </p:spPr>
      </p:cxnSp>
      <p:cxnSp>
        <p:nvCxnSpPr>
          <p:cNvPr id="1188" name="Shape 1188"/>
          <p:cNvCxnSpPr>
            <a:stCxn id="1178" idx="1"/>
            <a:endCxn id="1175" idx="4"/>
          </p:cNvCxnSpPr>
          <p:nvPr/>
        </p:nvCxnSpPr>
        <p:spPr>
          <a:xfrm rot="10800000">
            <a:off x="3695696" y="2038287"/>
            <a:ext cx="246300" cy="436800"/>
          </a:xfrm>
          <a:prstGeom prst="straightConnector1">
            <a:avLst/>
          </a:prstGeom>
          <a:noFill/>
          <a:ln cap="flat" cmpd="sng" w="9525">
            <a:solidFill>
              <a:schemeClr val="dk1"/>
            </a:solidFill>
            <a:prstDash val="solid"/>
            <a:round/>
            <a:headEnd len="med" w="med" type="none"/>
            <a:tailEnd len="lg" w="lg" type="triangle"/>
          </a:ln>
        </p:spPr>
      </p:cxnSp>
      <p:cxnSp>
        <p:nvCxnSpPr>
          <p:cNvPr id="1189" name="Shape 1189"/>
          <p:cNvCxnSpPr>
            <a:stCxn id="1176" idx="4"/>
            <a:endCxn id="1178" idx="7"/>
          </p:cNvCxnSpPr>
          <p:nvPr/>
        </p:nvCxnSpPr>
        <p:spPr>
          <a:xfrm flipH="1">
            <a:off x="4211400" y="2038292"/>
            <a:ext cx="474900" cy="436800"/>
          </a:xfrm>
          <a:prstGeom prst="straightConnector1">
            <a:avLst/>
          </a:prstGeom>
          <a:noFill/>
          <a:ln cap="flat" cmpd="sng" w="9525">
            <a:solidFill>
              <a:schemeClr val="dk1"/>
            </a:solidFill>
            <a:prstDash val="solid"/>
            <a:round/>
            <a:headEnd len="med" w="med" type="none"/>
            <a:tailEnd len="lg" w="lg" type="triangle"/>
          </a:ln>
        </p:spPr>
      </p:cxnSp>
      <p:cxnSp>
        <p:nvCxnSpPr>
          <p:cNvPr id="1190" name="Shape 1190"/>
          <p:cNvCxnSpPr>
            <a:stCxn id="1172" idx="5"/>
            <a:endCxn id="1177" idx="1"/>
          </p:cNvCxnSpPr>
          <p:nvPr/>
        </p:nvCxnSpPr>
        <p:spPr>
          <a:xfrm>
            <a:off x="2535004" y="1906296"/>
            <a:ext cx="416400" cy="1178400"/>
          </a:xfrm>
          <a:prstGeom prst="straightConnector1">
            <a:avLst/>
          </a:prstGeom>
          <a:noFill/>
          <a:ln cap="flat" cmpd="sng" w="9525">
            <a:solidFill>
              <a:schemeClr val="dk1"/>
            </a:solidFill>
            <a:prstDash val="solid"/>
            <a:round/>
            <a:headEnd len="med" w="med" type="none"/>
            <a:tailEnd len="lg" w="lg" type="triangle"/>
          </a:ln>
        </p:spPr>
      </p:cxnSp>
      <p:cxnSp>
        <p:nvCxnSpPr>
          <p:cNvPr id="1191" name="Shape 1191"/>
          <p:cNvCxnSpPr>
            <a:stCxn id="1172" idx="4"/>
            <a:endCxn id="1174" idx="0"/>
          </p:cNvCxnSpPr>
          <p:nvPr/>
        </p:nvCxnSpPr>
        <p:spPr>
          <a:xfrm flipH="1">
            <a:off x="2171700" y="1962092"/>
            <a:ext cx="228600" cy="685800"/>
          </a:xfrm>
          <a:prstGeom prst="straightConnector1">
            <a:avLst/>
          </a:prstGeom>
          <a:noFill/>
          <a:ln cap="flat" cmpd="sng" w="9525">
            <a:solidFill>
              <a:schemeClr val="dk1"/>
            </a:solidFill>
            <a:prstDash val="solid"/>
            <a:round/>
            <a:headEnd len="med" w="med" type="none"/>
            <a:tailEnd len="lg" w="lg" type="triangle"/>
          </a:ln>
        </p:spPr>
      </p:cxnSp>
      <p:cxnSp>
        <p:nvCxnSpPr>
          <p:cNvPr id="1192" name="Shape 1192"/>
          <p:cNvCxnSpPr>
            <a:stCxn id="1174" idx="5"/>
            <a:endCxn id="1177" idx="2"/>
          </p:cNvCxnSpPr>
          <p:nvPr/>
        </p:nvCxnSpPr>
        <p:spPr>
          <a:xfrm>
            <a:off x="2306404" y="2973095"/>
            <a:ext cx="589200" cy="246300"/>
          </a:xfrm>
          <a:prstGeom prst="straightConnector1">
            <a:avLst/>
          </a:prstGeom>
          <a:noFill/>
          <a:ln cap="flat" cmpd="sng" w="9525">
            <a:solidFill>
              <a:schemeClr val="dk1"/>
            </a:solidFill>
            <a:prstDash val="solid"/>
            <a:round/>
            <a:headEnd len="med" w="med" type="none"/>
            <a:tailEnd len="lg" w="lg" type="triangle"/>
          </a:ln>
        </p:spPr>
      </p:cxnSp>
      <p:cxnSp>
        <p:nvCxnSpPr>
          <p:cNvPr id="1193" name="Shape 1193"/>
          <p:cNvCxnSpPr>
            <a:stCxn id="1177" idx="3"/>
            <a:endCxn id="1173" idx="5"/>
          </p:cNvCxnSpPr>
          <p:nvPr/>
        </p:nvCxnSpPr>
        <p:spPr>
          <a:xfrm rot="10800000">
            <a:off x="706196" y="3201695"/>
            <a:ext cx="2245200" cy="152400"/>
          </a:xfrm>
          <a:prstGeom prst="straightConnector1">
            <a:avLst/>
          </a:prstGeom>
          <a:noFill/>
          <a:ln cap="flat" cmpd="sng" w="9525">
            <a:solidFill>
              <a:schemeClr val="dk1"/>
            </a:solidFill>
            <a:prstDash val="solid"/>
            <a:round/>
            <a:headEnd len="med" w="med" type="none"/>
            <a:tailEnd len="lg" w="lg" type="triangle"/>
          </a:ln>
        </p:spPr>
      </p:cxnSp>
      <p:sp>
        <p:nvSpPr>
          <p:cNvPr id="1194" name="Shape 1194"/>
          <p:cNvSpPr txBox="1"/>
          <p:nvPr/>
        </p:nvSpPr>
        <p:spPr>
          <a:xfrm>
            <a:off x="593725" y="133661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195" name="Shape 1195"/>
          <p:cNvSpPr txBox="1"/>
          <p:nvPr/>
        </p:nvSpPr>
        <p:spPr>
          <a:xfrm>
            <a:off x="2270125" y="1211205"/>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6" name="Shape 1196"/>
          <p:cNvSpPr txBox="1"/>
          <p:nvPr/>
        </p:nvSpPr>
        <p:spPr>
          <a:xfrm>
            <a:off x="2286000" y="12682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197" name="Shape 1197"/>
          <p:cNvSpPr txBox="1"/>
          <p:nvPr/>
        </p:nvSpPr>
        <p:spPr>
          <a:xfrm>
            <a:off x="35814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198" name="Shape 1198"/>
          <p:cNvSpPr txBox="1"/>
          <p:nvPr/>
        </p:nvSpPr>
        <p:spPr>
          <a:xfrm>
            <a:off x="4572000" y="1304867"/>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199" name="Shape 1199"/>
          <p:cNvSpPr txBox="1"/>
          <p:nvPr/>
        </p:nvSpPr>
        <p:spPr>
          <a:xfrm>
            <a:off x="76200" y="29812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200" name="Shape 1200"/>
          <p:cNvSpPr txBox="1"/>
          <p:nvPr/>
        </p:nvSpPr>
        <p:spPr>
          <a:xfrm>
            <a:off x="2293938" y="25240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201" name="Shape 1201"/>
          <p:cNvSpPr txBox="1"/>
          <p:nvPr/>
        </p:nvSpPr>
        <p:spPr>
          <a:xfrm>
            <a:off x="3124200" y="3209866"/>
            <a:ext cx="500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202" name="Shape 1202"/>
          <p:cNvSpPr txBox="1"/>
          <p:nvPr/>
        </p:nvSpPr>
        <p:spPr>
          <a:xfrm>
            <a:off x="4191000" y="237166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203" name="Shape 1203"/>
          <p:cNvSpPr txBox="1"/>
          <p:nvPr/>
        </p:nvSpPr>
        <p:spPr>
          <a:xfrm>
            <a:off x="1371600" y="143028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204" name="Shape 1204"/>
          <p:cNvSpPr txBox="1"/>
          <p:nvPr/>
        </p:nvSpPr>
        <p:spPr>
          <a:xfrm>
            <a:off x="2819400" y="150489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205" name="Shape 1205"/>
          <p:cNvSpPr txBox="1"/>
          <p:nvPr/>
        </p:nvSpPr>
        <p:spPr>
          <a:xfrm>
            <a:off x="44196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206" name="Shape 1206"/>
          <p:cNvSpPr txBox="1"/>
          <p:nvPr/>
        </p:nvSpPr>
        <p:spPr>
          <a:xfrm>
            <a:off x="3581400" y="2114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207" name="Shape 1207"/>
          <p:cNvSpPr txBox="1"/>
          <p:nvPr/>
        </p:nvSpPr>
        <p:spPr>
          <a:xfrm>
            <a:off x="3371850" y="235420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208" name="Shape 1208"/>
          <p:cNvSpPr txBox="1"/>
          <p:nvPr/>
        </p:nvSpPr>
        <p:spPr>
          <a:xfrm>
            <a:off x="1905000" y="32574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7</a:t>
            </a:r>
            <a:endParaRPr/>
          </a:p>
        </p:txBody>
      </p:sp>
      <p:sp>
        <p:nvSpPr>
          <p:cNvPr id="1209" name="Shape 1209"/>
          <p:cNvSpPr txBox="1"/>
          <p:nvPr/>
        </p:nvSpPr>
        <p:spPr>
          <a:xfrm>
            <a:off x="1143000" y="2343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9</a:t>
            </a:r>
            <a:endParaRPr/>
          </a:p>
        </p:txBody>
      </p:sp>
      <p:sp>
        <p:nvSpPr>
          <p:cNvPr id="1210" name="Shape 1210"/>
          <p:cNvSpPr txBox="1"/>
          <p:nvPr/>
        </p:nvSpPr>
        <p:spPr>
          <a:xfrm>
            <a:off x="990600" y="27240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211" name="Shape 1211"/>
          <p:cNvSpPr txBox="1"/>
          <p:nvPr/>
        </p:nvSpPr>
        <p:spPr>
          <a:xfrm>
            <a:off x="304800" y="226689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4</a:t>
            </a:r>
            <a:endParaRPr/>
          </a:p>
        </p:txBody>
      </p:sp>
      <p:graphicFrame>
        <p:nvGraphicFramePr>
          <p:cNvPr id="1212" name="Shape 1212"/>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213" name="Shape 1213"/>
          <p:cNvSpPr txBox="1"/>
          <p:nvPr/>
        </p:nvSpPr>
        <p:spPr>
          <a:xfrm>
            <a:off x="2209800" y="218269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sp>
        <p:nvSpPr>
          <p:cNvPr id="1214" name="Shape 1214"/>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C, B, D, F, H, G, E</a:t>
            </a:r>
            <a:endParaRPr/>
          </a:p>
        </p:txBody>
      </p:sp>
      <p:cxnSp>
        <p:nvCxnSpPr>
          <p:cNvPr id="1215" name="Shape 1215"/>
          <p:cNvCxnSpPr/>
          <p:nvPr/>
        </p:nvCxnSpPr>
        <p:spPr>
          <a:xfrm>
            <a:off x="914400" y="1847792"/>
            <a:ext cx="1122599" cy="855899"/>
          </a:xfrm>
          <a:prstGeom prst="straightConnector1">
            <a:avLst/>
          </a:prstGeom>
          <a:noFill/>
          <a:ln cap="flat" cmpd="sng" w="28575">
            <a:solidFill>
              <a:schemeClr val="dk1"/>
            </a:solidFill>
            <a:prstDash val="solid"/>
            <a:round/>
            <a:headEnd len="med" w="med" type="none"/>
            <a:tailEnd len="lg" w="lg" type="triangle"/>
          </a:ln>
        </p:spPr>
      </p:cxnSp>
      <p:cxnSp>
        <p:nvCxnSpPr>
          <p:cNvPr id="1216" name="Shape 1216"/>
          <p:cNvCxnSpPr/>
          <p:nvPr/>
        </p:nvCxnSpPr>
        <p:spPr>
          <a:xfrm rot="10800000">
            <a:off x="723900" y="2038291"/>
            <a:ext cx="1257299" cy="800099"/>
          </a:xfrm>
          <a:prstGeom prst="straightConnector1">
            <a:avLst/>
          </a:prstGeom>
          <a:noFill/>
          <a:ln cap="flat" cmpd="sng" w="28575">
            <a:solidFill>
              <a:schemeClr val="dk1"/>
            </a:solidFill>
            <a:prstDash val="solid"/>
            <a:round/>
            <a:headEnd len="med" w="med" type="none"/>
            <a:tailEnd len="lg" w="lg" type="triangle"/>
          </a:ln>
        </p:spPr>
      </p:cxnSp>
      <p:cxnSp>
        <p:nvCxnSpPr>
          <p:cNvPr id="1217" name="Shape 1217"/>
          <p:cNvCxnSpPr/>
          <p:nvPr/>
        </p:nvCxnSpPr>
        <p:spPr>
          <a:xfrm flipH="1">
            <a:off x="3086100" y="26097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218" name="Shape 1218"/>
          <p:cNvCxnSpPr/>
          <p:nvPr/>
        </p:nvCxnSpPr>
        <p:spPr>
          <a:xfrm flipH="1" rot="10800000">
            <a:off x="3276600" y="2800291"/>
            <a:ext cx="800099" cy="419099"/>
          </a:xfrm>
          <a:prstGeom prst="straightConnector1">
            <a:avLst/>
          </a:prstGeom>
          <a:noFill/>
          <a:ln cap="flat" cmpd="sng" w="28575">
            <a:solidFill>
              <a:schemeClr val="dk1"/>
            </a:solidFill>
            <a:prstDash val="solid"/>
            <a:round/>
            <a:headEnd len="med" w="med" type="none"/>
            <a:tailEnd len="lg" w="lg" type="triangle"/>
          </a:ln>
        </p:spPr>
      </p:cxnSp>
      <p:cxnSp>
        <p:nvCxnSpPr>
          <p:cNvPr id="1219" name="Shape 1219"/>
          <p:cNvCxnSpPr/>
          <p:nvPr/>
        </p:nvCxnSpPr>
        <p:spPr>
          <a:xfrm flipH="1">
            <a:off x="571496" y="1982495"/>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1220" name="Shape 1220"/>
          <p:cNvCxnSpPr/>
          <p:nvPr/>
        </p:nvCxnSpPr>
        <p:spPr>
          <a:xfrm flipH="1" rot="10800000">
            <a:off x="762000" y="2973091"/>
            <a:ext cx="1275000" cy="93900"/>
          </a:xfrm>
          <a:prstGeom prst="straightConnector1">
            <a:avLst/>
          </a:prstGeom>
          <a:noFill/>
          <a:ln cap="flat" cmpd="sng" w="28575">
            <a:solidFill>
              <a:schemeClr val="dk1"/>
            </a:solidFill>
            <a:prstDash val="solid"/>
            <a:round/>
            <a:headEnd len="med" w="med" type="none"/>
            <a:tailEnd len="lg" w="lg" type="triangle"/>
          </a:ln>
        </p:spPr>
      </p:cxnSp>
      <p:cxnSp>
        <p:nvCxnSpPr>
          <p:cNvPr id="1221" name="Shape 1221"/>
          <p:cNvCxnSpPr/>
          <p:nvPr/>
        </p:nvCxnSpPr>
        <p:spPr>
          <a:xfrm>
            <a:off x="858603" y="1713088"/>
            <a:ext cx="1351199" cy="58500"/>
          </a:xfrm>
          <a:prstGeom prst="straightConnector1">
            <a:avLst/>
          </a:prstGeom>
          <a:noFill/>
          <a:ln cap="flat" cmpd="sng" w="28575">
            <a:solidFill>
              <a:schemeClr val="dk1"/>
            </a:solidFill>
            <a:prstDash val="solid"/>
            <a:round/>
            <a:headEnd len="med" w="med" type="none"/>
            <a:tailEnd len="lg" w="lg" type="triangle"/>
          </a:ln>
        </p:spPr>
      </p:cxnSp>
      <p:cxnSp>
        <p:nvCxnSpPr>
          <p:cNvPr id="1222" name="Shape 1222"/>
          <p:cNvCxnSpPr/>
          <p:nvPr/>
        </p:nvCxnSpPr>
        <p:spPr>
          <a:xfrm>
            <a:off x="2590800" y="1771592"/>
            <a:ext cx="914400" cy="76199"/>
          </a:xfrm>
          <a:prstGeom prst="straightConnector1">
            <a:avLst/>
          </a:prstGeom>
          <a:noFill/>
          <a:ln cap="flat" cmpd="sng" w="28575">
            <a:solidFill>
              <a:schemeClr val="dk1"/>
            </a:solidFill>
            <a:prstDash val="solid"/>
            <a:round/>
            <a:headEnd len="med" w="med" type="none"/>
            <a:tailEnd len="lg" w="lg" type="triangle"/>
          </a:ln>
        </p:spPr>
      </p:cxnSp>
      <p:cxnSp>
        <p:nvCxnSpPr>
          <p:cNvPr id="1223" name="Shape 1223"/>
          <p:cNvCxnSpPr/>
          <p:nvPr/>
        </p:nvCxnSpPr>
        <p:spPr>
          <a:xfrm>
            <a:off x="3886200" y="1847792"/>
            <a:ext cx="609599" cy="0"/>
          </a:xfrm>
          <a:prstGeom prst="straightConnector1">
            <a:avLst/>
          </a:prstGeom>
          <a:noFill/>
          <a:ln cap="flat" cmpd="sng" w="28575">
            <a:solidFill>
              <a:schemeClr val="dk1"/>
            </a:solidFill>
            <a:prstDash val="solid"/>
            <a:round/>
            <a:headEnd len="med" w="med" type="none"/>
            <a:tailEnd len="lg" w="lg" type="triangle"/>
          </a:ln>
        </p:spPr>
      </p:cxnSp>
      <p:cxnSp>
        <p:nvCxnSpPr>
          <p:cNvPr id="1224" name="Shape 1224"/>
          <p:cNvCxnSpPr/>
          <p:nvPr/>
        </p:nvCxnSpPr>
        <p:spPr>
          <a:xfrm rot="10800000">
            <a:off x="3695696" y="2038287"/>
            <a:ext cx="246299" cy="436800"/>
          </a:xfrm>
          <a:prstGeom prst="straightConnector1">
            <a:avLst/>
          </a:prstGeom>
          <a:noFill/>
          <a:ln cap="flat" cmpd="sng" w="28575">
            <a:solidFill>
              <a:schemeClr val="dk1"/>
            </a:solidFill>
            <a:prstDash val="solid"/>
            <a:round/>
            <a:headEnd len="med" w="med" type="none"/>
            <a:tailEnd len="lg" w="lg" type="triangle"/>
          </a:ln>
        </p:spPr>
      </p:cxnSp>
      <p:cxnSp>
        <p:nvCxnSpPr>
          <p:cNvPr id="1225" name="Shape 1225"/>
          <p:cNvCxnSpPr/>
          <p:nvPr/>
        </p:nvCxnSpPr>
        <p:spPr>
          <a:xfrm flipH="1">
            <a:off x="4211400" y="2038292"/>
            <a:ext cx="474899" cy="436800"/>
          </a:xfrm>
          <a:prstGeom prst="straightConnector1">
            <a:avLst/>
          </a:prstGeom>
          <a:noFill/>
          <a:ln cap="flat" cmpd="sng" w="28575">
            <a:solidFill>
              <a:schemeClr val="dk1"/>
            </a:solidFill>
            <a:prstDash val="solid"/>
            <a:round/>
            <a:headEnd len="med" w="med" type="none"/>
            <a:tailEnd len="lg" w="lg" type="triangle"/>
          </a:ln>
        </p:spPr>
      </p:cxnSp>
      <p:cxnSp>
        <p:nvCxnSpPr>
          <p:cNvPr id="1226" name="Shape 1226"/>
          <p:cNvCxnSpPr/>
          <p:nvPr/>
        </p:nvCxnSpPr>
        <p:spPr>
          <a:xfrm>
            <a:off x="2535003" y="1906295"/>
            <a:ext cx="416399" cy="1178400"/>
          </a:xfrm>
          <a:prstGeom prst="straightConnector1">
            <a:avLst/>
          </a:prstGeom>
          <a:noFill/>
          <a:ln cap="flat" cmpd="sng" w="28575">
            <a:solidFill>
              <a:schemeClr val="dk1"/>
            </a:solidFill>
            <a:prstDash val="solid"/>
            <a:round/>
            <a:headEnd len="med" w="med" type="none"/>
            <a:tailEnd len="lg" w="lg" type="triangle"/>
          </a:ln>
        </p:spPr>
      </p:cxnSp>
      <p:cxnSp>
        <p:nvCxnSpPr>
          <p:cNvPr id="1227" name="Shape 1227"/>
          <p:cNvCxnSpPr/>
          <p:nvPr/>
        </p:nvCxnSpPr>
        <p:spPr>
          <a:xfrm flipH="1">
            <a:off x="2171699" y="1962092"/>
            <a:ext cx="228600" cy="685799"/>
          </a:xfrm>
          <a:prstGeom prst="straightConnector1">
            <a:avLst/>
          </a:prstGeom>
          <a:noFill/>
          <a:ln cap="flat" cmpd="sng" w="28575">
            <a:solidFill>
              <a:schemeClr val="dk1"/>
            </a:solidFill>
            <a:prstDash val="solid"/>
            <a:round/>
            <a:headEnd len="med" w="med" type="none"/>
            <a:tailEnd len="lg" w="lg" type="triangle"/>
          </a:ln>
        </p:spPr>
      </p:cxnSp>
      <p:cxnSp>
        <p:nvCxnSpPr>
          <p:cNvPr id="1228" name="Shape 1228"/>
          <p:cNvCxnSpPr/>
          <p:nvPr/>
        </p:nvCxnSpPr>
        <p:spPr>
          <a:xfrm>
            <a:off x="2306403" y="2973095"/>
            <a:ext cx="589200" cy="246299"/>
          </a:xfrm>
          <a:prstGeom prst="straightConnector1">
            <a:avLst/>
          </a:prstGeom>
          <a:noFill/>
          <a:ln cap="flat" cmpd="sng" w="28575">
            <a:solidFill>
              <a:schemeClr val="dk1"/>
            </a:solidFill>
            <a:prstDash val="solid"/>
            <a:round/>
            <a:headEnd len="med" w="med" type="none"/>
            <a:tailEnd len="lg" w="lg" type="triangle"/>
          </a:ln>
        </p:spPr>
      </p:cxnSp>
      <p:cxnSp>
        <p:nvCxnSpPr>
          <p:cNvPr id="1229" name="Shape 1229"/>
          <p:cNvCxnSpPr/>
          <p:nvPr/>
        </p:nvCxnSpPr>
        <p:spPr>
          <a:xfrm rot="10800000">
            <a:off x="706196" y="3201695"/>
            <a:ext cx="2245199" cy="152399"/>
          </a:xfrm>
          <a:prstGeom prst="straightConnector1">
            <a:avLst/>
          </a:prstGeom>
          <a:noFill/>
          <a:ln cap="flat" cmpd="sng" w="28575">
            <a:solidFill>
              <a:schemeClr val="dk1"/>
            </a:solidFill>
            <a:prstDash val="solid"/>
            <a:round/>
            <a:headEnd len="med" w="med" type="none"/>
            <a:tailEnd len="lg" w="lg" type="triangle"/>
          </a:ln>
        </p:spPr>
      </p:cxnSp>
      <p:sp>
        <p:nvSpPr>
          <p:cNvPr id="1230" name="Shape 1230"/>
          <p:cNvSpPr txBox="1"/>
          <p:nvPr/>
        </p:nvSpPr>
        <p:spPr>
          <a:xfrm>
            <a:off x="4034546" y="15048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sp>
        <p:nvSpPr>
          <p:cNvPr id="1231" name="Shape 1231"/>
          <p:cNvSpPr txBox="1"/>
          <p:nvPr/>
        </p:nvSpPr>
        <p:spPr>
          <a:xfrm>
            <a:off x="2743200" y="2190691"/>
            <a:ext cx="5717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1232" name="Shape 1232"/>
          <p:cNvSpPr txBox="1"/>
          <p:nvPr/>
        </p:nvSpPr>
        <p:spPr>
          <a:xfrm>
            <a:off x="3695700" y="2896188"/>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233" name="Shape 1233"/>
          <p:cNvSpPr txBox="1"/>
          <p:nvPr/>
        </p:nvSpPr>
        <p:spPr>
          <a:xfrm>
            <a:off x="2438400" y="2800291"/>
            <a:ext cx="5219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11</a:t>
            </a:r>
            <a:endParaRPr/>
          </a:p>
        </p:txBody>
      </p:sp>
      <p:sp>
        <p:nvSpPr>
          <p:cNvPr id="1234" name="Shape 1234"/>
          <p:cNvSpPr txBox="1"/>
          <p:nvPr/>
        </p:nvSpPr>
        <p:spPr>
          <a:xfrm>
            <a:off x="1455906" y="1962092"/>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235" name="Shape 1235"/>
          <p:cNvSpPr txBox="1"/>
          <p:nvPr>
            <p:ph idx="4294967295" type="title"/>
          </p:nvPr>
        </p:nvSpPr>
        <p:spPr>
          <a:xfrm>
            <a:off x="822960" y="0"/>
            <a:ext cx="7543800" cy="1224093"/>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#1</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9" name="Shape 1239"/>
        <p:cNvGrpSpPr/>
        <p:nvPr/>
      </p:nvGrpSpPr>
      <p:grpSpPr>
        <a:xfrm>
          <a:off x="0" y="0"/>
          <a:ext cx="0" cy="0"/>
          <a:chOff x="0" y="0"/>
          <a:chExt cx="0" cy="0"/>
        </a:xfrm>
      </p:grpSpPr>
      <p:grpSp>
        <p:nvGrpSpPr>
          <p:cNvPr id="1240" name="Shape 1240"/>
          <p:cNvGrpSpPr/>
          <p:nvPr/>
        </p:nvGrpSpPr>
        <p:grpSpPr>
          <a:xfrm>
            <a:off x="0" y="1363663"/>
            <a:ext cx="4648200" cy="2370136"/>
            <a:chOff x="304800" y="914400"/>
            <a:chExt cx="4808705" cy="2446395"/>
          </a:xfrm>
        </p:grpSpPr>
        <p:sp>
          <p:nvSpPr>
            <p:cNvPr id="1241" name="Shape 1241"/>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242" name="Shape 1242"/>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243" name="Shape 1243"/>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244" name="Shape 1244"/>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245" name="Shape 1245"/>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246" name="Shape 1246"/>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247" name="Shape 1247"/>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248" name="Shape 1248"/>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249" name="Shape 1249"/>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250" name="Shape 1250"/>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251" name="Shape 1251"/>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252" name="Shape 1252"/>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253" name="Shape 1253"/>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254" name="Shape 1254"/>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255" name="Shape 1255"/>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256" name="Shape 1256"/>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257" name="Shape 1257"/>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258" name="Shape 1258"/>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259" name="Shape 1259"/>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260" name="Shape 1260"/>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261" name="Shape 1261"/>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262" name="Shape 1262"/>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263" name="Shape 1263"/>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264" name="Shape 1264"/>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265" name="Shape 1265"/>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6" name="Shape 1266"/>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267" name="Shape 1267"/>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268" name="Shape 1268"/>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269" name="Shape 1269"/>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270" name="Shape 1270"/>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271" name="Shape 1271"/>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272" name="Shape 1272"/>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273" name="Shape 1273"/>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274" name="Shape 1274"/>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275" name="Shape 1275"/>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276" name="Shape 1276"/>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277" name="Shape 1277"/>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278" name="Shape 1278"/>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279" name="Shape 1279"/>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280" name="Shape 1280"/>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281" name="Shape 1281"/>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282" name="Shape 1282"/>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283" name="Shape 1283"/>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284" name="Shape 1284"/>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285" name="Shape 1285"/>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286" name="Shape 1286"/>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287" name="Shape 1287"/>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288" name="Shape 1288"/>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289" name="Shape 1289"/>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290" name="Shape 1290"/>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291" name="Shape 1291"/>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292" name="Shape 1292"/>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293" name="Shape 1293"/>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294" name="Shape 1294"/>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295" name="Shape 1295"/>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296" name="Shape 1296"/>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297" name="Shape 1297"/>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298" name="Shape 1298"/>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299" name="Shape 1299"/>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300" name="Shape 1300"/>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301" name="Shape 1301"/>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302" name="Shape 1302"/>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303" name="Shape 1303"/>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304" name="Shape 1304"/>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305" name="Shape 1305"/>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9" name="Shape 1309"/>
        <p:cNvGrpSpPr/>
        <p:nvPr/>
      </p:nvGrpSpPr>
      <p:grpSpPr>
        <a:xfrm>
          <a:off x="0" y="0"/>
          <a:ext cx="0" cy="0"/>
          <a:chOff x="0" y="0"/>
          <a:chExt cx="0" cy="0"/>
        </a:xfrm>
      </p:grpSpPr>
      <p:grpSp>
        <p:nvGrpSpPr>
          <p:cNvPr id="1310" name="Shape 1310"/>
          <p:cNvGrpSpPr/>
          <p:nvPr/>
        </p:nvGrpSpPr>
        <p:grpSpPr>
          <a:xfrm>
            <a:off x="0" y="1363663"/>
            <a:ext cx="4648200" cy="2370136"/>
            <a:chOff x="304800" y="914400"/>
            <a:chExt cx="4808705" cy="2446395"/>
          </a:xfrm>
        </p:grpSpPr>
        <p:sp>
          <p:nvSpPr>
            <p:cNvPr id="1311" name="Shape 1311"/>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312" name="Shape 1312"/>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313" name="Shape 1313"/>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314" name="Shape 1314"/>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315" name="Shape 1315"/>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316" name="Shape 1316"/>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317" name="Shape 1317"/>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318" name="Shape 1318"/>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319" name="Shape 1319"/>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320" name="Shape 1320"/>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321" name="Shape 1321"/>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322" name="Shape 1322"/>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323" name="Shape 1323"/>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324" name="Shape 1324"/>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325" name="Shape 1325"/>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326" name="Shape 1326"/>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327" name="Shape 1327"/>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328" name="Shape 1328"/>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329" name="Shape 1329"/>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330" name="Shape 1330"/>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331" name="Shape 1331"/>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332" name="Shape 1332"/>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333" name="Shape 1333"/>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334" name="Shape 1334"/>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335" name="Shape 1335"/>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6" name="Shape 1336"/>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337" name="Shape 1337"/>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338" name="Shape 1338"/>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339" name="Shape 1339"/>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340" name="Shape 1340"/>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341" name="Shape 1341"/>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342" name="Shape 1342"/>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343" name="Shape 1343"/>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344" name="Shape 1344"/>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345" name="Shape 1345"/>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346" name="Shape 1346"/>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347" name="Shape 1347"/>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348" name="Shape 1348"/>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349" name="Shape 1349"/>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350" name="Shape 1350"/>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351" name="Shape 1351"/>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352" name="Shape 1352"/>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353" name="Shape 1353"/>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354" name="Shape 1354"/>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355" name="Shape 1355"/>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356" name="Shape 1356"/>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357" name="Shape 1357"/>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358" name="Shape 1358"/>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359" name="Shape 1359"/>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360" name="Shape 1360"/>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361" name="Shape 1361"/>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362" name="Shape 1362"/>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363" name="Shape 1363"/>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364" name="Shape 1364"/>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365" name="Shape 1365"/>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366" name="Shape 1366"/>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367" name="Shape 1367"/>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368" name="Shape 1368"/>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369" name="Shape 1369"/>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370" name="Shape 1370"/>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371" name="Shape 1371"/>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372" name="Shape 1372"/>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373" name="Shape 1373"/>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374" name="Shape 1374"/>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375" name="Shape 1375"/>
          <p:cNvSpPr/>
          <p:nvPr/>
        </p:nvSpPr>
        <p:spPr>
          <a:xfrm>
            <a:off x="450434"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376" name="Shape 1376"/>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0" name="Shape 1380"/>
        <p:cNvGrpSpPr/>
        <p:nvPr/>
      </p:nvGrpSpPr>
      <p:grpSpPr>
        <a:xfrm>
          <a:off x="0" y="0"/>
          <a:ext cx="0" cy="0"/>
          <a:chOff x="0" y="0"/>
          <a:chExt cx="0" cy="0"/>
        </a:xfrm>
      </p:grpSpPr>
      <p:cxnSp>
        <p:nvCxnSpPr>
          <p:cNvPr id="1381" name="Shape 1381"/>
          <p:cNvCxnSpPr/>
          <p:nvPr/>
        </p:nvCxnSpPr>
        <p:spPr>
          <a:xfrm>
            <a:off x="752320" y="4315836"/>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382" name="Shape 1382"/>
          <p:cNvCxnSpPr/>
          <p:nvPr/>
        </p:nvCxnSpPr>
        <p:spPr>
          <a:xfrm>
            <a:off x="806665" y="4446638"/>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383" name="Shape 1383"/>
          <p:cNvCxnSpPr/>
          <p:nvPr/>
        </p:nvCxnSpPr>
        <p:spPr>
          <a:xfrm flipH="1">
            <a:off x="473120" y="4577440"/>
            <a:ext cx="16799" cy="867899"/>
          </a:xfrm>
          <a:prstGeom prst="straightConnector1">
            <a:avLst/>
          </a:prstGeom>
          <a:noFill/>
          <a:ln cap="flat" cmpd="sng" w="28575">
            <a:solidFill>
              <a:schemeClr val="dk1"/>
            </a:solidFill>
            <a:prstDash val="solid"/>
            <a:round/>
            <a:headEnd len="med" w="med" type="none"/>
            <a:tailEnd len="lg" w="lg" type="triangle"/>
          </a:ln>
        </p:spPr>
      </p:cxnSp>
      <p:grpSp>
        <p:nvGrpSpPr>
          <p:cNvPr id="1384" name="Shape 1384"/>
          <p:cNvGrpSpPr/>
          <p:nvPr/>
        </p:nvGrpSpPr>
        <p:grpSpPr>
          <a:xfrm>
            <a:off x="0" y="1363663"/>
            <a:ext cx="4648200" cy="2370136"/>
            <a:chOff x="304800" y="914400"/>
            <a:chExt cx="4808705" cy="2446395"/>
          </a:xfrm>
        </p:grpSpPr>
        <p:sp>
          <p:nvSpPr>
            <p:cNvPr id="1385" name="Shape 1385"/>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386" name="Shape 1386"/>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387" name="Shape 1387"/>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388" name="Shape 1388"/>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389" name="Shape 1389"/>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390" name="Shape 1390"/>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391" name="Shape 1391"/>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392" name="Shape 1392"/>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393" name="Shape 1393"/>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394" name="Shape 1394"/>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395" name="Shape 1395"/>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396" name="Shape 1396"/>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397" name="Shape 1397"/>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398" name="Shape 1398"/>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399" name="Shape 1399"/>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400" name="Shape 1400"/>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401" name="Shape 1401"/>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402" name="Shape 1402"/>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403" name="Shape 1403"/>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404" name="Shape 1404"/>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405" name="Shape 1405"/>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406" name="Shape 1406"/>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407" name="Shape 1407"/>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408" name="Shape 1408"/>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409" name="Shape 1409"/>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0" name="Shape 1410"/>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411" name="Shape 1411"/>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412" name="Shape 1412"/>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413" name="Shape 1413"/>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414" name="Shape 1414"/>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415" name="Shape 1415"/>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416" name="Shape 1416"/>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417" name="Shape 1417"/>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418" name="Shape 1418"/>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419" name="Shape 1419"/>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420" name="Shape 1420"/>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421" name="Shape 1421"/>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422" name="Shape 1422"/>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423" name="Shape 1423"/>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424" name="Shape 1424"/>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425" name="Shape 1425"/>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426" name="Shape 1426"/>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427" name="Shape 1427"/>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428" name="Shape 1428"/>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429" name="Shape 1429"/>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430" name="Shape 1430"/>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431" name="Shape 1431"/>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432" name="Shape 1432"/>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433" name="Shape 1433"/>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434" name="Shape 1434"/>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435" name="Shape 1435"/>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436" name="Shape 1436"/>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437" name="Shape 1437"/>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438" name="Shape 1438"/>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439" name="Shape 1439"/>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440" name="Shape 1440"/>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441" name="Shape 1441"/>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442" name="Shape 1442"/>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443" name="Shape 1443"/>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444" name="Shape 1444"/>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445" name="Shape 1445"/>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446" name="Shape 1446"/>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447" name="Shape 1447"/>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448" name="Shape 1448"/>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449" name="Shape 1449"/>
          <p:cNvSpPr/>
          <p:nvPr/>
        </p:nvSpPr>
        <p:spPr>
          <a:xfrm>
            <a:off x="450434"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450" name="Shape 1450"/>
          <p:cNvSpPr/>
          <p:nvPr/>
        </p:nvSpPr>
        <p:spPr>
          <a:xfrm>
            <a:off x="2070879" y="4188978"/>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451" name="Shape 1451"/>
          <p:cNvSpPr/>
          <p:nvPr/>
        </p:nvSpPr>
        <p:spPr>
          <a:xfrm>
            <a:off x="303121" y="5443997"/>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452" name="Shape 1452"/>
          <p:cNvSpPr/>
          <p:nvPr/>
        </p:nvSpPr>
        <p:spPr>
          <a:xfrm>
            <a:off x="1849909" y="522252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453" name="Shape 1453"/>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4" name="Shape 1454"/>
          <p:cNvSpPr txBox="1"/>
          <p:nvPr/>
        </p:nvSpPr>
        <p:spPr>
          <a:xfrm>
            <a:off x="1260656" y="4042867"/>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455" name="Shape 1455"/>
          <p:cNvSpPr txBox="1"/>
          <p:nvPr/>
        </p:nvSpPr>
        <p:spPr>
          <a:xfrm>
            <a:off x="1355557" y="4577486"/>
            <a:ext cx="302455" cy="38772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456" name="Shape 1456"/>
          <p:cNvSpPr txBox="1"/>
          <p:nvPr/>
        </p:nvSpPr>
        <p:spPr>
          <a:xfrm>
            <a:off x="229464" y="4853399"/>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0" name="Shape 1460"/>
        <p:cNvGrpSpPr/>
        <p:nvPr/>
      </p:nvGrpSpPr>
      <p:grpSpPr>
        <a:xfrm>
          <a:off x="0" y="0"/>
          <a:ext cx="0" cy="0"/>
          <a:chOff x="0" y="0"/>
          <a:chExt cx="0" cy="0"/>
        </a:xfrm>
      </p:grpSpPr>
      <p:cxnSp>
        <p:nvCxnSpPr>
          <p:cNvPr id="1461" name="Shape 1461"/>
          <p:cNvCxnSpPr/>
          <p:nvPr/>
        </p:nvCxnSpPr>
        <p:spPr>
          <a:xfrm>
            <a:off x="2439462" y="4372645"/>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462" name="Shape 1462"/>
          <p:cNvCxnSpPr/>
          <p:nvPr/>
        </p:nvCxnSpPr>
        <p:spPr>
          <a:xfrm>
            <a:off x="752320" y="4315836"/>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463" name="Shape 1463"/>
          <p:cNvCxnSpPr/>
          <p:nvPr/>
        </p:nvCxnSpPr>
        <p:spPr>
          <a:xfrm>
            <a:off x="806665" y="4446638"/>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464" name="Shape 1464"/>
          <p:cNvCxnSpPr/>
          <p:nvPr/>
        </p:nvCxnSpPr>
        <p:spPr>
          <a:xfrm flipH="1">
            <a:off x="473120" y="4577440"/>
            <a:ext cx="16799" cy="867899"/>
          </a:xfrm>
          <a:prstGeom prst="straightConnector1">
            <a:avLst/>
          </a:prstGeom>
          <a:noFill/>
          <a:ln cap="flat" cmpd="sng" w="28575">
            <a:solidFill>
              <a:schemeClr val="dk1"/>
            </a:solidFill>
            <a:prstDash val="solid"/>
            <a:round/>
            <a:headEnd len="med" w="med" type="none"/>
            <a:tailEnd len="lg" w="lg" type="triangle"/>
          </a:ln>
        </p:spPr>
      </p:cxnSp>
      <p:grpSp>
        <p:nvGrpSpPr>
          <p:cNvPr id="1465" name="Shape 1465"/>
          <p:cNvGrpSpPr/>
          <p:nvPr/>
        </p:nvGrpSpPr>
        <p:grpSpPr>
          <a:xfrm>
            <a:off x="0" y="1363663"/>
            <a:ext cx="4648200" cy="2370136"/>
            <a:chOff x="304800" y="914400"/>
            <a:chExt cx="4808705" cy="2446395"/>
          </a:xfrm>
        </p:grpSpPr>
        <p:sp>
          <p:nvSpPr>
            <p:cNvPr id="1466" name="Shape 1466"/>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467" name="Shape 1467"/>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468" name="Shape 1468"/>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469" name="Shape 1469"/>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470" name="Shape 1470"/>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471" name="Shape 1471"/>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472" name="Shape 1472"/>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473" name="Shape 1473"/>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474" name="Shape 1474"/>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475" name="Shape 1475"/>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476" name="Shape 1476"/>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477" name="Shape 1477"/>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478" name="Shape 1478"/>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479" name="Shape 1479"/>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480" name="Shape 1480"/>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481" name="Shape 1481"/>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482" name="Shape 1482"/>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483" name="Shape 1483"/>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484" name="Shape 1484"/>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485" name="Shape 1485"/>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486" name="Shape 1486"/>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487" name="Shape 1487"/>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488" name="Shape 1488"/>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489" name="Shape 1489"/>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490" name="Shape 1490"/>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1" name="Shape 1491"/>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492" name="Shape 1492"/>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493" name="Shape 1493"/>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494" name="Shape 1494"/>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495" name="Shape 1495"/>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496" name="Shape 1496"/>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497" name="Shape 1497"/>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498" name="Shape 1498"/>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499" name="Shape 1499"/>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00" name="Shape 1500"/>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501" name="Shape 1501"/>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02" name="Shape 1502"/>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503" name="Shape 1503"/>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04" name="Shape 1504"/>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505" name="Shape 1505"/>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06" name="Shape 1506"/>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507" name="Shape 1507"/>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508" name="Shape 1508"/>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09" name="Shape 1509"/>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510" name="Shape 1510"/>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11" name="Shape 1511"/>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512" name="Shape 1512"/>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513" name="Shape 1513"/>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514" name="Shape 1514"/>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515" name="Shape 1515"/>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516" name="Shape 1516"/>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517" name="Shape 1517"/>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518" name="Shape 1518"/>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519" name="Shape 1519"/>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520" name="Shape 1520"/>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521" name="Shape 1521"/>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522" name="Shape 1522"/>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523" name="Shape 1523"/>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524" name="Shape 1524"/>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525" name="Shape 1525"/>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526" name="Shape 1526"/>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527" name="Shape 1527"/>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528" name="Shape 1528"/>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529" name="Shape 1529"/>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530" name="Shape 1530"/>
          <p:cNvSpPr/>
          <p:nvPr/>
        </p:nvSpPr>
        <p:spPr>
          <a:xfrm>
            <a:off x="450434"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531" name="Shape 1531"/>
          <p:cNvSpPr/>
          <p:nvPr/>
        </p:nvSpPr>
        <p:spPr>
          <a:xfrm>
            <a:off x="2070879" y="4188978"/>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532" name="Shape 1532"/>
          <p:cNvSpPr/>
          <p:nvPr/>
        </p:nvSpPr>
        <p:spPr>
          <a:xfrm>
            <a:off x="303121" y="5443997"/>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533" name="Shape 1533"/>
          <p:cNvSpPr/>
          <p:nvPr/>
        </p:nvSpPr>
        <p:spPr>
          <a:xfrm>
            <a:off x="1849909" y="522252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534" name="Shape 1534"/>
          <p:cNvSpPr/>
          <p:nvPr/>
        </p:nvSpPr>
        <p:spPr>
          <a:xfrm>
            <a:off x="3323041"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535" name="Shape 1535"/>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6" name="Shape 1536"/>
          <p:cNvSpPr txBox="1"/>
          <p:nvPr/>
        </p:nvSpPr>
        <p:spPr>
          <a:xfrm>
            <a:off x="1260656" y="4042867"/>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37" name="Shape 1537"/>
          <p:cNvSpPr txBox="1"/>
          <p:nvPr/>
        </p:nvSpPr>
        <p:spPr>
          <a:xfrm>
            <a:off x="2660132" y="40386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38" name="Shape 1538"/>
          <p:cNvSpPr txBox="1"/>
          <p:nvPr/>
        </p:nvSpPr>
        <p:spPr>
          <a:xfrm>
            <a:off x="1355557" y="4577486"/>
            <a:ext cx="302455" cy="38772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39" name="Shape 1539"/>
          <p:cNvSpPr txBox="1"/>
          <p:nvPr/>
        </p:nvSpPr>
        <p:spPr>
          <a:xfrm>
            <a:off x="229464" y="4853399"/>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3" name="Shape 1543"/>
        <p:cNvGrpSpPr/>
        <p:nvPr/>
      </p:nvGrpSpPr>
      <p:grpSpPr>
        <a:xfrm>
          <a:off x="0" y="0"/>
          <a:ext cx="0" cy="0"/>
          <a:chOff x="0" y="0"/>
          <a:chExt cx="0" cy="0"/>
        </a:xfrm>
      </p:grpSpPr>
      <p:cxnSp>
        <p:nvCxnSpPr>
          <p:cNvPr id="1544" name="Shape 1544"/>
          <p:cNvCxnSpPr/>
          <p:nvPr/>
        </p:nvCxnSpPr>
        <p:spPr>
          <a:xfrm>
            <a:off x="3701168" y="4446638"/>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545" name="Shape 1545"/>
          <p:cNvCxnSpPr/>
          <p:nvPr/>
        </p:nvCxnSpPr>
        <p:spPr>
          <a:xfrm>
            <a:off x="2439462" y="4372645"/>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546" name="Shape 1546"/>
          <p:cNvCxnSpPr/>
          <p:nvPr/>
        </p:nvCxnSpPr>
        <p:spPr>
          <a:xfrm>
            <a:off x="752320" y="4315836"/>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547" name="Shape 1547"/>
          <p:cNvCxnSpPr/>
          <p:nvPr/>
        </p:nvCxnSpPr>
        <p:spPr>
          <a:xfrm>
            <a:off x="806665" y="4446638"/>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548" name="Shape 1548"/>
          <p:cNvCxnSpPr/>
          <p:nvPr/>
        </p:nvCxnSpPr>
        <p:spPr>
          <a:xfrm flipH="1">
            <a:off x="473120" y="4577440"/>
            <a:ext cx="16799" cy="867899"/>
          </a:xfrm>
          <a:prstGeom prst="straightConnector1">
            <a:avLst/>
          </a:prstGeom>
          <a:noFill/>
          <a:ln cap="flat" cmpd="sng" w="28575">
            <a:solidFill>
              <a:schemeClr val="dk1"/>
            </a:solidFill>
            <a:prstDash val="solid"/>
            <a:round/>
            <a:headEnd len="med" w="med" type="none"/>
            <a:tailEnd len="lg" w="lg" type="triangle"/>
          </a:ln>
        </p:spPr>
      </p:cxnSp>
      <p:grpSp>
        <p:nvGrpSpPr>
          <p:cNvPr id="1549" name="Shape 1549"/>
          <p:cNvGrpSpPr/>
          <p:nvPr/>
        </p:nvGrpSpPr>
        <p:grpSpPr>
          <a:xfrm>
            <a:off x="0" y="1363663"/>
            <a:ext cx="4648200" cy="2370136"/>
            <a:chOff x="304800" y="914400"/>
            <a:chExt cx="4808705" cy="2446395"/>
          </a:xfrm>
        </p:grpSpPr>
        <p:sp>
          <p:nvSpPr>
            <p:cNvPr id="1550" name="Shape 1550"/>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551" name="Shape 1551"/>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552" name="Shape 1552"/>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553" name="Shape 1553"/>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554" name="Shape 1554"/>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555" name="Shape 1555"/>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556" name="Shape 1556"/>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557" name="Shape 1557"/>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558" name="Shape 1558"/>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559" name="Shape 1559"/>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560" name="Shape 1560"/>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561" name="Shape 1561"/>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562" name="Shape 1562"/>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563" name="Shape 1563"/>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564" name="Shape 1564"/>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565" name="Shape 1565"/>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566" name="Shape 1566"/>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567" name="Shape 1567"/>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568" name="Shape 1568"/>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569" name="Shape 1569"/>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570" name="Shape 1570"/>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571" name="Shape 1571"/>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572" name="Shape 1572"/>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573" name="Shape 1573"/>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574" name="Shape 1574"/>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5" name="Shape 1575"/>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576" name="Shape 1576"/>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577" name="Shape 1577"/>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578" name="Shape 1578"/>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579" name="Shape 1579"/>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580" name="Shape 1580"/>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581" name="Shape 1581"/>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582" name="Shape 1582"/>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83" name="Shape 1583"/>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84" name="Shape 1584"/>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585" name="Shape 1585"/>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86" name="Shape 1586"/>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587" name="Shape 1587"/>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88" name="Shape 1588"/>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589" name="Shape 1589"/>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90" name="Shape 1590"/>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591" name="Shape 1591"/>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592" name="Shape 1592"/>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593" name="Shape 1593"/>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594" name="Shape 1594"/>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595" name="Shape 1595"/>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596" name="Shape 1596"/>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597" name="Shape 1597"/>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598" name="Shape 1598"/>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599" name="Shape 1599"/>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600" name="Shape 1600"/>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601" name="Shape 1601"/>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602" name="Shape 1602"/>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603" name="Shape 1603"/>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604" name="Shape 1604"/>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605" name="Shape 1605"/>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606" name="Shape 1606"/>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607" name="Shape 1607"/>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608" name="Shape 1608"/>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609" name="Shape 1609"/>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610" name="Shape 1610"/>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611" name="Shape 1611"/>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612" name="Shape 1612"/>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613" name="Shape 1613"/>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614" name="Shape 1614"/>
          <p:cNvSpPr/>
          <p:nvPr/>
        </p:nvSpPr>
        <p:spPr>
          <a:xfrm>
            <a:off x="450434"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615" name="Shape 1615"/>
          <p:cNvSpPr/>
          <p:nvPr/>
        </p:nvSpPr>
        <p:spPr>
          <a:xfrm>
            <a:off x="2070879" y="4188978"/>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616" name="Shape 1616"/>
          <p:cNvSpPr/>
          <p:nvPr/>
        </p:nvSpPr>
        <p:spPr>
          <a:xfrm>
            <a:off x="303121" y="5443997"/>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617" name="Shape 1617"/>
          <p:cNvSpPr/>
          <p:nvPr/>
        </p:nvSpPr>
        <p:spPr>
          <a:xfrm>
            <a:off x="1849909" y="522252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618" name="Shape 1618"/>
          <p:cNvSpPr/>
          <p:nvPr/>
        </p:nvSpPr>
        <p:spPr>
          <a:xfrm>
            <a:off x="3323041"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619" name="Shape 1619"/>
          <p:cNvSpPr/>
          <p:nvPr/>
        </p:nvSpPr>
        <p:spPr>
          <a:xfrm>
            <a:off x="4280577"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620" name="Shape 1620"/>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1" name="Shape 1621"/>
          <p:cNvSpPr txBox="1"/>
          <p:nvPr/>
        </p:nvSpPr>
        <p:spPr>
          <a:xfrm>
            <a:off x="1260656" y="4042867"/>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622" name="Shape 1622"/>
          <p:cNvSpPr txBox="1"/>
          <p:nvPr/>
        </p:nvSpPr>
        <p:spPr>
          <a:xfrm>
            <a:off x="2660132" y="40386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623" name="Shape 1623"/>
          <p:cNvSpPr txBox="1"/>
          <p:nvPr/>
        </p:nvSpPr>
        <p:spPr>
          <a:xfrm>
            <a:off x="3838637" y="41148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624" name="Shape 1624"/>
          <p:cNvSpPr txBox="1"/>
          <p:nvPr/>
        </p:nvSpPr>
        <p:spPr>
          <a:xfrm>
            <a:off x="1355557" y="4577486"/>
            <a:ext cx="302455" cy="38772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625" name="Shape 1625"/>
          <p:cNvSpPr txBox="1"/>
          <p:nvPr/>
        </p:nvSpPr>
        <p:spPr>
          <a:xfrm>
            <a:off x="229464" y="4853399"/>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9" name="Shape 1629"/>
        <p:cNvGrpSpPr/>
        <p:nvPr/>
      </p:nvGrpSpPr>
      <p:grpSpPr>
        <a:xfrm>
          <a:off x="0" y="0"/>
          <a:ext cx="0" cy="0"/>
          <a:chOff x="0" y="0"/>
          <a:chExt cx="0" cy="0"/>
        </a:xfrm>
      </p:grpSpPr>
      <p:cxnSp>
        <p:nvCxnSpPr>
          <p:cNvPr id="1630" name="Shape 1630"/>
          <p:cNvCxnSpPr/>
          <p:nvPr/>
        </p:nvCxnSpPr>
        <p:spPr>
          <a:xfrm flipH="1">
            <a:off x="4017858" y="4631619"/>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631" name="Shape 1631"/>
          <p:cNvCxnSpPr/>
          <p:nvPr/>
        </p:nvCxnSpPr>
        <p:spPr>
          <a:xfrm>
            <a:off x="3701168" y="4446638"/>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632" name="Shape 1632"/>
          <p:cNvCxnSpPr/>
          <p:nvPr/>
        </p:nvCxnSpPr>
        <p:spPr>
          <a:xfrm>
            <a:off x="2439462" y="4372645"/>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633" name="Shape 1633"/>
          <p:cNvCxnSpPr/>
          <p:nvPr/>
        </p:nvCxnSpPr>
        <p:spPr>
          <a:xfrm>
            <a:off x="752320" y="4315836"/>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634" name="Shape 1634"/>
          <p:cNvCxnSpPr/>
          <p:nvPr/>
        </p:nvCxnSpPr>
        <p:spPr>
          <a:xfrm>
            <a:off x="806665" y="4446638"/>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635" name="Shape 1635"/>
          <p:cNvCxnSpPr/>
          <p:nvPr/>
        </p:nvCxnSpPr>
        <p:spPr>
          <a:xfrm flipH="1">
            <a:off x="473120" y="4577440"/>
            <a:ext cx="16799" cy="867899"/>
          </a:xfrm>
          <a:prstGeom prst="straightConnector1">
            <a:avLst/>
          </a:prstGeom>
          <a:noFill/>
          <a:ln cap="flat" cmpd="sng" w="28575">
            <a:solidFill>
              <a:schemeClr val="dk1"/>
            </a:solidFill>
            <a:prstDash val="solid"/>
            <a:round/>
            <a:headEnd len="med" w="med" type="none"/>
            <a:tailEnd len="lg" w="lg" type="triangle"/>
          </a:ln>
        </p:spPr>
      </p:cxnSp>
      <p:grpSp>
        <p:nvGrpSpPr>
          <p:cNvPr id="1636" name="Shape 1636"/>
          <p:cNvGrpSpPr/>
          <p:nvPr/>
        </p:nvGrpSpPr>
        <p:grpSpPr>
          <a:xfrm>
            <a:off x="0" y="1363663"/>
            <a:ext cx="4648200" cy="2370136"/>
            <a:chOff x="304800" y="914400"/>
            <a:chExt cx="4808705" cy="2446395"/>
          </a:xfrm>
        </p:grpSpPr>
        <p:sp>
          <p:nvSpPr>
            <p:cNvPr id="1637" name="Shape 1637"/>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638" name="Shape 1638"/>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639" name="Shape 1639"/>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640" name="Shape 1640"/>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641" name="Shape 1641"/>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642" name="Shape 1642"/>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643" name="Shape 1643"/>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644" name="Shape 1644"/>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645" name="Shape 1645"/>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646" name="Shape 1646"/>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647" name="Shape 1647"/>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648" name="Shape 1648"/>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649" name="Shape 1649"/>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650" name="Shape 1650"/>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651" name="Shape 1651"/>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652" name="Shape 1652"/>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653" name="Shape 1653"/>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654" name="Shape 1654"/>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655" name="Shape 1655"/>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656" name="Shape 1656"/>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657" name="Shape 1657"/>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658" name="Shape 1658"/>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659" name="Shape 1659"/>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660" name="Shape 1660"/>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661" name="Shape 1661"/>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2" name="Shape 1662"/>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663" name="Shape 1663"/>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664" name="Shape 1664"/>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665" name="Shape 1665"/>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666" name="Shape 1666"/>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667" name="Shape 1667"/>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668" name="Shape 1668"/>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669" name="Shape 1669"/>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670" name="Shape 1670"/>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671" name="Shape 1671"/>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672" name="Shape 1672"/>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673" name="Shape 1673"/>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674" name="Shape 1674"/>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675" name="Shape 1675"/>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676" name="Shape 1676"/>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677" name="Shape 1677"/>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678" name="Shape 1678"/>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679" name="Shape 1679"/>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680" name="Shape 1680"/>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681" name="Shape 1681"/>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682" name="Shape 1682"/>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683" name="Shape 1683"/>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684" name="Shape 1684"/>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685" name="Shape 1685"/>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686" name="Shape 1686"/>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687" name="Shape 1687"/>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688" name="Shape 1688"/>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689" name="Shape 1689"/>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690" name="Shape 1690"/>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691" name="Shape 1691"/>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692" name="Shape 1692"/>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693" name="Shape 1693"/>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694" name="Shape 1694"/>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695" name="Shape 1695"/>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696" name="Shape 1696"/>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697" name="Shape 1697"/>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698" name="Shape 1698"/>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699" name="Shape 1699"/>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700" name="Shape 1700"/>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701" name="Shape 1701"/>
          <p:cNvSpPr/>
          <p:nvPr/>
        </p:nvSpPr>
        <p:spPr>
          <a:xfrm>
            <a:off x="450434"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702" name="Shape 1702"/>
          <p:cNvSpPr/>
          <p:nvPr/>
        </p:nvSpPr>
        <p:spPr>
          <a:xfrm>
            <a:off x="2070879" y="4188978"/>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703" name="Shape 1703"/>
          <p:cNvSpPr/>
          <p:nvPr/>
        </p:nvSpPr>
        <p:spPr>
          <a:xfrm>
            <a:off x="303121" y="5443997"/>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704" name="Shape 1704"/>
          <p:cNvSpPr/>
          <p:nvPr/>
        </p:nvSpPr>
        <p:spPr>
          <a:xfrm>
            <a:off x="1849909" y="522252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705" name="Shape 1705"/>
          <p:cNvSpPr/>
          <p:nvPr/>
        </p:nvSpPr>
        <p:spPr>
          <a:xfrm>
            <a:off x="3323041"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706" name="Shape 1706"/>
          <p:cNvSpPr/>
          <p:nvPr/>
        </p:nvSpPr>
        <p:spPr>
          <a:xfrm>
            <a:off x="4280577"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707" name="Shape 1707"/>
          <p:cNvSpPr/>
          <p:nvPr/>
        </p:nvSpPr>
        <p:spPr>
          <a:xfrm>
            <a:off x="3691324" y="5001049"/>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sp>
        <p:nvSpPr>
          <p:cNvPr id="1708" name="Shape 1708"/>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9" name="Shape 1709"/>
          <p:cNvSpPr txBox="1"/>
          <p:nvPr/>
        </p:nvSpPr>
        <p:spPr>
          <a:xfrm>
            <a:off x="1260656" y="4042867"/>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710" name="Shape 1710"/>
          <p:cNvSpPr txBox="1"/>
          <p:nvPr/>
        </p:nvSpPr>
        <p:spPr>
          <a:xfrm>
            <a:off x="2660132" y="40386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711" name="Shape 1711"/>
          <p:cNvSpPr txBox="1"/>
          <p:nvPr/>
        </p:nvSpPr>
        <p:spPr>
          <a:xfrm>
            <a:off x="3838637" y="41148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712" name="Shape 1712"/>
          <p:cNvSpPr txBox="1"/>
          <p:nvPr/>
        </p:nvSpPr>
        <p:spPr>
          <a:xfrm>
            <a:off x="4206920" y="470575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713" name="Shape 1713"/>
          <p:cNvSpPr txBox="1"/>
          <p:nvPr/>
        </p:nvSpPr>
        <p:spPr>
          <a:xfrm>
            <a:off x="1355557" y="4577486"/>
            <a:ext cx="302455" cy="38772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714" name="Shape 1714"/>
          <p:cNvSpPr txBox="1"/>
          <p:nvPr/>
        </p:nvSpPr>
        <p:spPr>
          <a:xfrm>
            <a:off x="229464" y="4853399"/>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idx="4294967295" type="title"/>
          </p:nvPr>
        </p:nvSpPr>
        <p:spPr>
          <a:xfrm>
            <a:off x="800100" y="344900"/>
            <a:ext cx="7543800" cy="8688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400"/>
              <a:buFont typeface="Calibri"/>
              <a:buNone/>
            </a:pPr>
            <a:r>
              <a:rPr b="0" i="0" lang="en-US" sz="4400" u="none" cap="none" strike="noStrike">
                <a:solidFill>
                  <a:srgbClr val="3F3F3F"/>
                </a:solidFill>
                <a:latin typeface="Calibri"/>
                <a:ea typeface="Calibri"/>
                <a:cs typeface="Calibri"/>
                <a:sym typeface="Calibri"/>
              </a:rPr>
              <a:t>Review: Shortest Paths with BFS</a:t>
            </a:r>
            <a:endParaRPr b="0" i="0" sz="4400" u="none" cap="none" strike="noStrike">
              <a:solidFill>
                <a:srgbClr val="3F3F3F"/>
              </a:solidFill>
              <a:latin typeface="Calibri"/>
              <a:ea typeface="Calibri"/>
              <a:cs typeface="Calibri"/>
              <a:sym typeface="Calibri"/>
            </a:endParaRPr>
          </a:p>
        </p:txBody>
      </p:sp>
      <p:graphicFrame>
        <p:nvGraphicFramePr>
          <p:cNvPr id="114" name="Shape 114"/>
          <p:cNvGraphicFramePr/>
          <p:nvPr/>
        </p:nvGraphicFramePr>
        <p:xfrm>
          <a:off x="5257800" y="2438400"/>
          <a:ext cx="3000000" cy="3000000"/>
        </p:xfrm>
        <a:graphic>
          <a:graphicData uri="http://schemas.openxmlformats.org/drawingml/2006/table">
            <a:tbl>
              <a:tblPr bandRow="1" firstRow="1">
                <a:gradFill>
                  <a:gsLst>
                    <a:gs pos="0">
                      <a:srgbClr val="D5FF93"/>
                    </a:gs>
                    <a:gs pos="35000">
                      <a:srgbClr val="E2FFB5"/>
                    </a:gs>
                    <a:gs pos="100000">
                      <a:srgbClr val="F3FFE1"/>
                    </a:gs>
                  </a:gsLst>
                  <a:lin ang="16200000" scaled="0"/>
                </a:gradFill>
                <a:tableStyleId>{5DD4EB7F-66AF-4945-9235-646C791F3588}</a:tableStyleId>
              </a:tblPr>
              <a:tblGrid>
                <a:gridCol w="1447800"/>
                <a:gridCol w="1447800"/>
                <a:gridCol w="848775"/>
              </a:tblGrid>
              <a:tr h="370850">
                <a:tc>
                  <a:txBody>
                    <a:bodyPr>
                      <a:noAutofit/>
                    </a:bodyPr>
                    <a:lstStyle/>
                    <a:p>
                      <a:pPr indent="0" lvl="0" marL="0" marR="0" rtl="0" algn="ctr">
                        <a:spcBef>
                          <a:spcPts val="0"/>
                        </a:spcBef>
                        <a:spcAft>
                          <a:spcPts val="0"/>
                        </a:spcAft>
                        <a:buNone/>
                      </a:pPr>
                      <a:r>
                        <a:rPr lang="en-US" sz="1800" u="none" cap="none" strike="noStrike"/>
                        <a:t>Destination</a:t>
                      </a:r>
                      <a:endParaRPr sz="1800" u="none" cap="none" strike="noStrike"/>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t>Path</a:t>
                      </a:r>
                      <a:endParaRPr sz="1800" u="none" cap="none" strike="noStrike"/>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t>Cost</a:t>
                      </a:r>
                      <a:endParaRPr sz="1800" u="none" cap="none" strike="noStrike"/>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A</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1</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B</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0</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C</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&lt;B,A,C&gt;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2</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D</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&lt;B,D&gt;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1</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E</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&lt;B,D,E&gt;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2</a:t>
                      </a:r>
                      <a:endParaRPr sz="1800" u="none" cap="none" strike="noStrike">
                        <a:solidFill>
                          <a:schemeClr val="dk1"/>
                        </a:solidFill>
                      </a:endParaRPr>
                    </a:p>
                  </a:txBody>
                  <a:tcPr marT="45725" marB="45725" marR="91450" marL="91450"/>
                </a:tc>
              </a:tr>
            </a:tbl>
          </a:graphicData>
        </a:graphic>
      </p:graphicFrame>
      <p:sp>
        <p:nvSpPr>
          <p:cNvPr id="115" name="Shape 115"/>
          <p:cNvSpPr/>
          <p:nvPr/>
        </p:nvSpPr>
        <p:spPr>
          <a:xfrm>
            <a:off x="6248400" y="1948735"/>
            <a:ext cx="178446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From Node B</a:t>
            </a:r>
            <a:endParaRPr b="0" i="0" sz="2000" u="none" cap="none" strike="noStrike">
              <a:solidFill>
                <a:srgbClr val="7F7F7F"/>
              </a:solidFill>
              <a:latin typeface="Calibri"/>
              <a:ea typeface="Calibri"/>
              <a:cs typeface="Calibri"/>
              <a:sym typeface="Calibri"/>
            </a:endParaRPr>
          </a:p>
        </p:txBody>
      </p:sp>
      <p:sp>
        <p:nvSpPr>
          <p:cNvPr id="116" name="Shape 116"/>
          <p:cNvSpPr/>
          <p:nvPr/>
        </p:nvSpPr>
        <p:spPr>
          <a:xfrm>
            <a:off x="1466439" y="227202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A</a:t>
            </a:r>
            <a:endParaRPr/>
          </a:p>
        </p:txBody>
      </p:sp>
      <p:sp>
        <p:nvSpPr>
          <p:cNvPr id="117" name="Shape 117"/>
          <p:cNvSpPr/>
          <p:nvPr/>
        </p:nvSpPr>
        <p:spPr>
          <a:xfrm>
            <a:off x="3216675" y="149153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B</a:t>
            </a:r>
            <a:endParaRPr/>
          </a:p>
        </p:txBody>
      </p:sp>
      <p:sp>
        <p:nvSpPr>
          <p:cNvPr id="118" name="Shape 118"/>
          <p:cNvSpPr/>
          <p:nvPr/>
        </p:nvSpPr>
        <p:spPr>
          <a:xfrm>
            <a:off x="381000"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C</a:t>
            </a:r>
            <a:endParaRPr/>
          </a:p>
        </p:txBody>
      </p:sp>
      <p:sp>
        <p:nvSpPr>
          <p:cNvPr id="119" name="Shape 119"/>
          <p:cNvSpPr/>
          <p:nvPr/>
        </p:nvSpPr>
        <p:spPr>
          <a:xfrm>
            <a:off x="4180425"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D</a:t>
            </a:r>
            <a:endParaRPr/>
          </a:p>
        </p:txBody>
      </p:sp>
      <p:sp>
        <p:nvSpPr>
          <p:cNvPr id="120" name="Shape 120"/>
          <p:cNvSpPr/>
          <p:nvPr/>
        </p:nvSpPr>
        <p:spPr>
          <a:xfrm>
            <a:off x="1795910" y="5211762"/>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E</a:t>
            </a:r>
            <a:endParaRPr/>
          </a:p>
        </p:txBody>
      </p:sp>
      <p:cxnSp>
        <p:nvCxnSpPr>
          <p:cNvPr id="121" name="Shape 121"/>
          <p:cNvCxnSpPr>
            <a:stCxn id="116" idx="3"/>
            <a:endCxn id="118" idx="7"/>
          </p:cNvCxnSpPr>
          <p:nvPr/>
        </p:nvCxnSpPr>
        <p:spPr>
          <a:xfrm flipH="1">
            <a:off x="1161450" y="3052514"/>
            <a:ext cx="438900" cy="868800"/>
          </a:xfrm>
          <a:prstGeom prst="straightConnector1">
            <a:avLst/>
          </a:prstGeom>
          <a:noFill/>
          <a:ln cap="flat" cmpd="sng" w="28575">
            <a:solidFill>
              <a:srgbClr val="4A7DBB"/>
            </a:solidFill>
            <a:prstDash val="solid"/>
            <a:round/>
            <a:headEnd len="med" w="med" type="none"/>
            <a:tailEnd len="lg" w="lg" type="stealth"/>
          </a:ln>
        </p:spPr>
      </p:cxnSp>
      <p:cxnSp>
        <p:nvCxnSpPr>
          <p:cNvPr id="122" name="Shape 122"/>
          <p:cNvCxnSpPr>
            <a:stCxn id="116" idx="5"/>
            <a:endCxn id="119" idx="1"/>
          </p:cNvCxnSpPr>
          <p:nvPr/>
        </p:nvCxnSpPr>
        <p:spPr>
          <a:xfrm>
            <a:off x="2246928" y="3052514"/>
            <a:ext cx="2067300" cy="868800"/>
          </a:xfrm>
          <a:prstGeom prst="straightConnector1">
            <a:avLst/>
          </a:prstGeom>
          <a:noFill/>
          <a:ln cap="flat" cmpd="sng" w="28575">
            <a:solidFill>
              <a:srgbClr val="4A7DBB"/>
            </a:solidFill>
            <a:prstDash val="solid"/>
            <a:round/>
            <a:headEnd len="med" w="med" type="none"/>
            <a:tailEnd len="lg" w="lg" type="stealth"/>
          </a:ln>
        </p:spPr>
      </p:cxnSp>
      <p:cxnSp>
        <p:nvCxnSpPr>
          <p:cNvPr id="123" name="Shape 123"/>
          <p:cNvCxnSpPr>
            <a:stCxn id="117" idx="5"/>
            <a:endCxn id="119" idx="0"/>
          </p:cNvCxnSpPr>
          <p:nvPr/>
        </p:nvCxnSpPr>
        <p:spPr>
          <a:xfrm>
            <a:off x="3997164" y="2272024"/>
            <a:ext cx="640500" cy="1515600"/>
          </a:xfrm>
          <a:prstGeom prst="straightConnector1">
            <a:avLst/>
          </a:prstGeom>
          <a:noFill/>
          <a:ln cap="flat" cmpd="sng" w="28575">
            <a:solidFill>
              <a:srgbClr val="4A7DBB"/>
            </a:solidFill>
            <a:prstDash val="solid"/>
            <a:round/>
            <a:headEnd len="med" w="med" type="none"/>
            <a:tailEnd len="lg" w="lg" type="stealth"/>
          </a:ln>
        </p:spPr>
      </p:cxnSp>
      <p:cxnSp>
        <p:nvCxnSpPr>
          <p:cNvPr id="124" name="Shape 124"/>
          <p:cNvCxnSpPr>
            <a:stCxn id="119" idx="3"/>
            <a:endCxn id="120" idx="7"/>
          </p:cNvCxnSpPr>
          <p:nvPr/>
        </p:nvCxnSpPr>
        <p:spPr>
          <a:xfrm flipH="1">
            <a:off x="2576436" y="4568036"/>
            <a:ext cx="1737900" cy="777600"/>
          </a:xfrm>
          <a:prstGeom prst="straightConnector1">
            <a:avLst/>
          </a:prstGeom>
          <a:noFill/>
          <a:ln cap="flat" cmpd="sng" w="28575">
            <a:solidFill>
              <a:srgbClr val="4A7DBB"/>
            </a:solidFill>
            <a:prstDash val="solid"/>
            <a:round/>
            <a:headEnd len="med" w="med" type="none"/>
            <a:tailEnd len="lg" w="lg" type="stealth"/>
          </a:ln>
        </p:spPr>
      </p:cxnSp>
      <p:cxnSp>
        <p:nvCxnSpPr>
          <p:cNvPr id="125" name="Shape 125"/>
          <p:cNvCxnSpPr>
            <a:stCxn id="120" idx="1"/>
            <a:endCxn id="118" idx="5"/>
          </p:cNvCxnSpPr>
          <p:nvPr/>
        </p:nvCxnSpPr>
        <p:spPr>
          <a:xfrm rot="10800000">
            <a:off x="1161521" y="4568073"/>
            <a:ext cx="768300" cy="777600"/>
          </a:xfrm>
          <a:prstGeom prst="straightConnector1">
            <a:avLst/>
          </a:prstGeom>
          <a:noFill/>
          <a:ln cap="flat" cmpd="sng" w="28575">
            <a:solidFill>
              <a:srgbClr val="4A7DBB"/>
            </a:solidFill>
            <a:prstDash val="solid"/>
            <a:round/>
            <a:headEnd len="med" w="med" type="stealth"/>
            <a:tailEnd len="med" w="med" type="none"/>
          </a:ln>
        </p:spPr>
      </p:cxnSp>
      <p:cxnSp>
        <p:nvCxnSpPr>
          <p:cNvPr id="126" name="Shape 126"/>
          <p:cNvCxnSpPr>
            <a:stCxn id="118" idx="6"/>
            <a:endCxn id="119" idx="2"/>
          </p:cNvCxnSpPr>
          <p:nvPr/>
        </p:nvCxnSpPr>
        <p:spPr>
          <a:xfrm>
            <a:off x="1295400" y="4244747"/>
            <a:ext cx="2885100" cy="0"/>
          </a:xfrm>
          <a:prstGeom prst="straightConnector1">
            <a:avLst/>
          </a:prstGeom>
          <a:noFill/>
          <a:ln cap="flat" cmpd="sng" w="28575">
            <a:solidFill>
              <a:srgbClr val="4A7DBB"/>
            </a:solidFill>
            <a:prstDash val="solid"/>
            <a:round/>
            <a:headEnd len="med" w="med" type="none"/>
            <a:tailEnd len="lg" w="lg" type="stealth"/>
          </a:ln>
        </p:spPr>
      </p:cxnSp>
      <p:cxnSp>
        <p:nvCxnSpPr>
          <p:cNvPr id="127" name="Shape 127"/>
          <p:cNvCxnSpPr>
            <a:stCxn id="117" idx="2"/>
            <a:endCxn id="116" idx="7"/>
          </p:cNvCxnSpPr>
          <p:nvPr/>
        </p:nvCxnSpPr>
        <p:spPr>
          <a:xfrm flipH="1">
            <a:off x="2247075" y="1948735"/>
            <a:ext cx="969600" cy="457200"/>
          </a:xfrm>
          <a:prstGeom prst="straightConnector1">
            <a:avLst/>
          </a:prstGeom>
          <a:noFill/>
          <a:ln cap="flat" cmpd="sng" w="28575">
            <a:solidFill>
              <a:srgbClr val="4A7DBB"/>
            </a:solidFill>
            <a:prstDash val="solid"/>
            <a:round/>
            <a:headEnd len="med" w="med" type="none"/>
            <a:tailEnd len="lg" w="lg" type="stealth"/>
          </a:ln>
        </p:spPr>
      </p:cxnSp>
      <p:sp>
        <p:nvSpPr>
          <p:cNvPr id="128" name="Shape 128"/>
          <p:cNvSpPr/>
          <p:nvPr/>
        </p:nvSpPr>
        <p:spPr>
          <a:xfrm>
            <a:off x="2427497" y="1724055"/>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29" name="Shape 129"/>
          <p:cNvSpPr/>
          <p:nvPr/>
        </p:nvSpPr>
        <p:spPr>
          <a:xfrm>
            <a:off x="3124199" y="3028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30" name="Shape 130"/>
          <p:cNvSpPr/>
          <p:nvPr/>
        </p:nvSpPr>
        <p:spPr>
          <a:xfrm>
            <a:off x="2568266" y="3790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31" name="Shape 131"/>
          <p:cNvSpPr/>
          <p:nvPr/>
        </p:nvSpPr>
        <p:spPr>
          <a:xfrm>
            <a:off x="3177866" y="4552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32" name="Shape 132"/>
          <p:cNvSpPr/>
          <p:nvPr/>
        </p:nvSpPr>
        <p:spPr>
          <a:xfrm>
            <a:off x="1425266" y="45720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33" name="Shape 133"/>
          <p:cNvSpPr/>
          <p:nvPr/>
        </p:nvSpPr>
        <p:spPr>
          <a:xfrm>
            <a:off x="1044266" y="31242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34" name="Shape 134"/>
          <p:cNvSpPr/>
          <p:nvPr/>
        </p:nvSpPr>
        <p:spPr>
          <a:xfrm>
            <a:off x="4343399" y="26670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8" name="Shape 1718"/>
        <p:cNvGrpSpPr/>
        <p:nvPr/>
      </p:nvGrpSpPr>
      <p:grpSpPr>
        <a:xfrm>
          <a:off x="0" y="0"/>
          <a:ext cx="0" cy="0"/>
          <a:chOff x="0" y="0"/>
          <a:chExt cx="0" cy="0"/>
        </a:xfrm>
      </p:grpSpPr>
      <p:cxnSp>
        <p:nvCxnSpPr>
          <p:cNvPr id="1719" name="Shape 1719"/>
          <p:cNvCxnSpPr/>
          <p:nvPr/>
        </p:nvCxnSpPr>
        <p:spPr>
          <a:xfrm flipH="1">
            <a:off x="2921768" y="5186564"/>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720" name="Shape 1720"/>
          <p:cNvCxnSpPr/>
          <p:nvPr/>
        </p:nvCxnSpPr>
        <p:spPr>
          <a:xfrm flipH="1">
            <a:off x="4017858" y="4631619"/>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721" name="Shape 1721"/>
          <p:cNvCxnSpPr/>
          <p:nvPr/>
        </p:nvCxnSpPr>
        <p:spPr>
          <a:xfrm>
            <a:off x="3701168" y="4446638"/>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722" name="Shape 1722"/>
          <p:cNvCxnSpPr/>
          <p:nvPr/>
        </p:nvCxnSpPr>
        <p:spPr>
          <a:xfrm>
            <a:off x="2439462" y="4372645"/>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723" name="Shape 1723"/>
          <p:cNvCxnSpPr/>
          <p:nvPr/>
        </p:nvCxnSpPr>
        <p:spPr>
          <a:xfrm>
            <a:off x="752320" y="4315836"/>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724" name="Shape 1724"/>
          <p:cNvCxnSpPr/>
          <p:nvPr/>
        </p:nvCxnSpPr>
        <p:spPr>
          <a:xfrm>
            <a:off x="806665" y="4446638"/>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725" name="Shape 1725"/>
          <p:cNvCxnSpPr/>
          <p:nvPr/>
        </p:nvCxnSpPr>
        <p:spPr>
          <a:xfrm flipH="1">
            <a:off x="473120" y="4577440"/>
            <a:ext cx="16799" cy="867899"/>
          </a:xfrm>
          <a:prstGeom prst="straightConnector1">
            <a:avLst/>
          </a:prstGeom>
          <a:noFill/>
          <a:ln cap="flat" cmpd="sng" w="28575">
            <a:solidFill>
              <a:schemeClr val="dk1"/>
            </a:solidFill>
            <a:prstDash val="solid"/>
            <a:round/>
            <a:headEnd len="med" w="med" type="none"/>
            <a:tailEnd len="lg" w="lg" type="triangle"/>
          </a:ln>
        </p:spPr>
      </p:cxnSp>
      <p:grpSp>
        <p:nvGrpSpPr>
          <p:cNvPr id="1726" name="Shape 1726"/>
          <p:cNvGrpSpPr/>
          <p:nvPr/>
        </p:nvGrpSpPr>
        <p:grpSpPr>
          <a:xfrm>
            <a:off x="0" y="1363663"/>
            <a:ext cx="4648200" cy="2370136"/>
            <a:chOff x="304800" y="914400"/>
            <a:chExt cx="4808705" cy="2446395"/>
          </a:xfrm>
        </p:grpSpPr>
        <p:sp>
          <p:nvSpPr>
            <p:cNvPr id="1727" name="Shape 1727"/>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728" name="Shape 1728"/>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729" name="Shape 1729"/>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730" name="Shape 1730"/>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731" name="Shape 1731"/>
            <p:cNvSpPr/>
            <p:nvPr/>
          </p:nvSpPr>
          <p:spPr>
            <a:xfrm>
              <a:off x="37338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732" name="Shape 1732"/>
            <p:cNvSpPr/>
            <p:nvPr/>
          </p:nvSpPr>
          <p:spPr>
            <a:xfrm>
              <a:off x="47244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733" name="Shape 1733"/>
            <p:cNvSpPr/>
            <p:nvPr/>
          </p:nvSpPr>
          <p:spPr>
            <a:xfrm>
              <a:off x="3124200" y="2732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734" name="Shape 1734"/>
            <p:cNvSpPr/>
            <p:nvPr/>
          </p:nvSpPr>
          <p:spPr>
            <a:xfrm>
              <a:off x="4114800" y="21224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735" name="Shape 1735"/>
            <p:cNvCxnSpPr/>
            <p:nvPr/>
          </p:nvCxnSpPr>
          <p:spPr>
            <a:xfrm>
              <a:off x="1152525" y="1550987"/>
              <a:ext cx="1112837" cy="846137"/>
            </a:xfrm>
            <a:prstGeom prst="straightConnector1">
              <a:avLst/>
            </a:prstGeom>
            <a:noFill/>
            <a:ln cap="flat" cmpd="sng" w="9525">
              <a:solidFill>
                <a:schemeClr val="dk1"/>
              </a:solidFill>
              <a:prstDash val="solid"/>
              <a:round/>
              <a:headEnd len="med" w="med" type="none"/>
              <a:tailEnd len="lg" w="lg" type="triangle"/>
            </a:ln>
          </p:spPr>
        </p:cxnSp>
        <p:cxnSp>
          <p:nvCxnSpPr>
            <p:cNvPr id="1736" name="Shape 1736"/>
            <p:cNvCxnSpPr/>
            <p:nvPr/>
          </p:nvCxnSpPr>
          <p:spPr>
            <a:xfrm rot="10800000">
              <a:off x="952500" y="1751011"/>
              <a:ext cx="1247774" cy="790575"/>
            </a:xfrm>
            <a:prstGeom prst="straightConnector1">
              <a:avLst/>
            </a:prstGeom>
            <a:noFill/>
            <a:ln cap="flat" cmpd="sng" w="9525">
              <a:solidFill>
                <a:schemeClr val="dk1"/>
              </a:solidFill>
              <a:prstDash val="solid"/>
              <a:round/>
              <a:headEnd len="med" w="med" type="none"/>
              <a:tailEnd len="lg" w="lg" type="triangle"/>
            </a:ln>
          </p:spPr>
        </p:cxnSp>
        <p:cxnSp>
          <p:nvCxnSpPr>
            <p:cNvPr id="1737" name="Shape 1737"/>
            <p:cNvCxnSpPr/>
            <p:nvPr/>
          </p:nvCxnSpPr>
          <p:spPr>
            <a:xfrm flipH="1">
              <a:off x="3314700" y="23129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738" name="Shape 1738"/>
            <p:cNvCxnSpPr/>
            <p:nvPr/>
          </p:nvCxnSpPr>
          <p:spPr>
            <a:xfrm flipH="1" rot="10800000">
              <a:off x="3505200" y="2503486"/>
              <a:ext cx="800099" cy="419099"/>
            </a:xfrm>
            <a:prstGeom prst="straightConnector1">
              <a:avLst/>
            </a:prstGeom>
            <a:noFill/>
            <a:ln cap="flat" cmpd="sng" w="9525">
              <a:solidFill>
                <a:schemeClr val="dk1"/>
              </a:solidFill>
              <a:prstDash val="solid"/>
              <a:round/>
              <a:headEnd len="med" w="med" type="none"/>
              <a:tailEnd len="lg" w="lg" type="triangle"/>
            </a:ln>
          </p:spPr>
        </p:cxnSp>
        <p:cxnSp>
          <p:nvCxnSpPr>
            <p:cNvPr id="1739" name="Shape 1739"/>
            <p:cNvCxnSpPr/>
            <p:nvPr/>
          </p:nvCxnSpPr>
          <p:spPr>
            <a:xfrm flipH="1">
              <a:off x="800099" y="1695450"/>
              <a:ext cx="17462" cy="874711"/>
            </a:xfrm>
            <a:prstGeom prst="straightConnector1">
              <a:avLst/>
            </a:prstGeom>
            <a:noFill/>
            <a:ln cap="flat" cmpd="sng" w="9525">
              <a:solidFill>
                <a:schemeClr val="dk1"/>
              </a:solidFill>
              <a:prstDash val="solid"/>
              <a:round/>
              <a:headEnd len="med" w="med" type="none"/>
              <a:tailEnd len="lg" w="lg" type="triangle"/>
            </a:ln>
          </p:spPr>
        </p:cxnSp>
        <p:cxnSp>
          <p:nvCxnSpPr>
            <p:cNvPr id="1740" name="Shape 1740"/>
            <p:cNvCxnSpPr/>
            <p:nvPr/>
          </p:nvCxnSpPr>
          <p:spPr>
            <a:xfrm flipH="1" rot="10800000">
              <a:off x="1000125" y="2686049"/>
              <a:ext cx="1265237" cy="84137"/>
            </a:xfrm>
            <a:prstGeom prst="straightConnector1">
              <a:avLst/>
            </a:prstGeom>
            <a:noFill/>
            <a:ln cap="flat" cmpd="sng" w="9525">
              <a:solidFill>
                <a:schemeClr val="dk1"/>
              </a:solidFill>
              <a:prstDash val="solid"/>
              <a:round/>
              <a:headEnd len="med" w="med" type="none"/>
              <a:tailEnd len="lg" w="lg" type="triangle"/>
            </a:ln>
          </p:spPr>
        </p:cxnSp>
        <p:cxnSp>
          <p:nvCxnSpPr>
            <p:cNvPr id="1741" name="Shape 1741"/>
            <p:cNvCxnSpPr/>
            <p:nvPr/>
          </p:nvCxnSpPr>
          <p:spPr>
            <a:xfrm>
              <a:off x="1087437" y="1406525"/>
              <a:ext cx="1341437" cy="68262"/>
            </a:xfrm>
            <a:prstGeom prst="straightConnector1">
              <a:avLst/>
            </a:prstGeom>
            <a:noFill/>
            <a:ln cap="flat" cmpd="sng" w="9525">
              <a:solidFill>
                <a:schemeClr val="dk1"/>
              </a:solidFill>
              <a:prstDash val="solid"/>
              <a:round/>
              <a:headEnd len="med" w="med" type="none"/>
              <a:tailEnd len="lg" w="lg" type="triangle"/>
            </a:ln>
          </p:spPr>
        </p:cxnSp>
        <p:cxnSp>
          <p:nvCxnSpPr>
            <p:cNvPr id="1742" name="Shape 1742"/>
            <p:cNvCxnSpPr/>
            <p:nvPr/>
          </p:nvCxnSpPr>
          <p:spPr>
            <a:xfrm>
              <a:off x="2828925" y="1474787"/>
              <a:ext cx="895349" cy="76199"/>
            </a:xfrm>
            <a:prstGeom prst="straightConnector1">
              <a:avLst/>
            </a:prstGeom>
            <a:noFill/>
            <a:ln cap="flat" cmpd="sng" w="9525">
              <a:solidFill>
                <a:schemeClr val="dk1"/>
              </a:solidFill>
              <a:prstDash val="solid"/>
              <a:round/>
              <a:headEnd len="med" w="med" type="none"/>
              <a:tailEnd len="lg" w="lg" type="triangle"/>
            </a:ln>
          </p:spPr>
        </p:cxnSp>
        <p:cxnSp>
          <p:nvCxnSpPr>
            <p:cNvPr id="1743" name="Shape 1743"/>
            <p:cNvCxnSpPr/>
            <p:nvPr/>
          </p:nvCxnSpPr>
          <p:spPr>
            <a:xfrm>
              <a:off x="4124325" y="1550987"/>
              <a:ext cx="590550" cy="0"/>
            </a:xfrm>
            <a:prstGeom prst="straightConnector1">
              <a:avLst/>
            </a:prstGeom>
            <a:noFill/>
            <a:ln cap="flat" cmpd="sng" w="9525">
              <a:solidFill>
                <a:schemeClr val="dk1"/>
              </a:solidFill>
              <a:prstDash val="solid"/>
              <a:round/>
              <a:headEnd len="med" w="med" type="none"/>
              <a:tailEnd len="lg" w="lg" type="triangle"/>
            </a:ln>
          </p:spPr>
        </p:cxnSp>
        <p:cxnSp>
          <p:nvCxnSpPr>
            <p:cNvPr id="1744" name="Shape 1744"/>
            <p:cNvCxnSpPr/>
            <p:nvPr/>
          </p:nvCxnSpPr>
          <p:spPr>
            <a:xfrm rot="10800000">
              <a:off x="3924299" y="1751011"/>
              <a:ext cx="246062" cy="417513"/>
            </a:xfrm>
            <a:prstGeom prst="straightConnector1">
              <a:avLst/>
            </a:prstGeom>
            <a:noFill/>
            <a:ln cap="flat" cmpd="sng" w="9525">
              <a:solidFill>
                <a:schemeClr val="dk1"/>
              </a:solidFill>
              <a:prstDash val="solid"/>
              <a:round/>
              <a:headEnd len="med" w="med" type="none"/>
              <a:tailEnd len="lg" w="lg" type="triangle"/>
            </a:ln>
          </p:spPr>
        </p:cxnSp>
        <p:cxnSp>
          <p:nvCxnSpPr>
            <p:cNvPr id="1745" name="Shape 1745"/>
            <p:cNvCxnSpPr/>
            <p:nvPr/>
          </p:nvCxnSpPr>
          <p:spPr>
            <a:xfrm flipH="1">
              <a:off x="4440238" y="1751011"/>
              <a:ext cx="474661" cy="417513"/>
            </a:xfrm>
            <a:prstGeom prst="straightConnector1">
              <a:avLst/>
            </a:prstGeom>
            <a:noFill/>
            <a:ln cap="flat" cmpd="sng" w="9525">
              <a:solidFill>
                <a:schemeClr val="dk1"/>
              </a:solidFill>
              <a:prstDash val="solid"/>
              <a:round/>
              <a:headEnd len="med" w="med" type="none"/>
              <a:tailEnd len="lg" w="lg" type="triangle"/>
            </a:ln>
          </p:spPr>
        </p:cxnSp>
        <p:cxnSp>
          <p:nvCxnSpPr>
            <p:cNvPr id="1746" name="Shape 1746"/>
            <p:cNvCxnSpPr/>
            <p:nvPr/>
          </p:nvCxnSpPr>
          <p:spPr>
            <a:xfrm flipH="1" rot="-5400000">
              <a:off x="2382603" y="1990491"/>
              <a:ext cx="1178391" cy="416391"/>
            </a:xfrm>
            <a:prstGeom prst="straightConnector1">
              <a:avLst/>
            </a:prstGeom>
            <a:noFill/>
            <a:ln cap="flat" cmpd="sng" w="9525">
              <a:solidFill>
                <a:schemeClr val="dk1"/>
              </a:solidFill>
              <a:prstDash val="solid"/>
              <a:round/>
              <a:headEnd len="med" w="med" type="none"/>
              <a:tailEnd len="lg" w="lg" type="triangle"/>
            </a:ln>
          </p:spPr>
        </p:cxnSp>
        <p:cxnSp>
          <p:nvCxnSpPr>
            <p:cNvPr id="1747" name="Shape 1747"/>
            <p:cNvCxnSpPr/>
            <p:nvPr/>
          </p:nvCxnSpPr>
          <p:spPr>
            <a:xfrm flipH="1">
              <a:off x="2400299" y="1674811"/>
              <a:ext cx="228600" cy="666749"/>
            </a:xfrm>
            <a:prstGeom prst="straightConnector1">
              <a:avLst/>
            </a:prstGeom>
            <a:noFill/>
            <a:ln cap="flat" cmpd="sng" w="9525">
              <a:solidFill>
                <a:schemeClr val="dk1"/>
              </a:solidFill>
              <a:prstDash val="solid"/>
              <a:round/>
              <a:headEnd len="med" w="med" type="none"/>
              <a:tailEnd len="lg" w="lg" type="triangle"/>
            </a:ln>
          </p:spPr>
        </p:cxnSp>
        <p:cxnSp>
          <p:nvCxnSpPr>
            <p:cNvPr id="1748" name="Shape 1748"/>
            <p:cNvCxnSpPr/>
            <p:nvPr/>
          </p:nvCxnSpPr>
          <p:spPr>
            <a:xfrm flipH="1" rot="-5400000">
              <a:off x="2706453" y="2504841"/>
              <a:ext cx="246296" cy="589195"/>
            </a:xfrm>
            <a:prstGeom prst="straightConnector1">
              <a:avLst/>
            </a:prstGeom>
            <a:noFill/>
            <a:ln cap="flat" cmpd="sng" w="9525">
              <a:solidFill>
                <a:schemeClr val="dk1"/>
              </a:solidFill>
              <a:prstDash val="solid"/>
              <a:round/>
              <a:headEnd len="med" w="med" type="none"/>
              <a:tailEnd len="lg" w="lg" type="triangle"/>
            </a:ln>
          </p:spPr>
        </p:cxnSp>
        <p:cxnSp>
          <p:nvCxnSpPr>
            <p:cNvPr id="1749" name="Shape 1749"/>
            <p:cNvCxnSpPr/>
            <p:nvPr/>
          </p:nvCxnSpPr>
          <p:spPr>
            <a:xfrm flipH="1" rot="5400000">
              <a:off x="1981200" y="1858494"/>
              <a:ext cx="152399" cy="2245192"/>
            </a:xfrm>
            <a:prstGeom prst="straightConnector1">
              <a:avLst/>
            </a:prstGeom>
            <a:noFill/>
            <a:ln cap="flat" cmpd="sng" w="9525">
              <a:solidFill>
                <a:schemeClr val="dk1"/>
              </a:solidFill>
              <a:prstDash val="solid"/>
              <a:round/>
              <a:headEnd len="med" w="med" type="none"/>
              <a:tailEnd len="lg" w="lg" type="triangle"/>
            </a:ln>
          </p:spPr>
        </p:cxnSp>
        <p:sp>
          <p:nvSpPr>
            <p:cNvPr id="1750" name="Shape 1750"/>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751" name="Shape 1751"/>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2" name="Shape 1752"/>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753" name="Shape 1753"/>
            <p:cNvSpPr txBox="1"/>
            <p:nvPr/>
          </p:nvSpPr>
          <p:spPr>
            <a:xfrm>
              <a:off x="38100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754" name="Shape 1754"/>
            <p:cNvSpPr txBox="1"/>
            <p:nvPr/>
          </p:nvSpPr>
          <p:spPr>
            <a:xfrm>
              <a:off x="4800600" y="100806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7</a:t>
              </a:r>
              <a:endParaRPr/>
            </a:p>
          </p:txBody>
        </p:sp>
        <p:sp>
          <p:nvSpPr>
            <p:cNvPr id="1755" name="Shape 1755"/>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756" name="Shape 1756"/>
            <p:cNvSpPr txBox="1"/>
            <p:nvPr/>
          </p:nvSpPr>
          <p:spPr>
            <a:xfrm>
              <a:off x="2522538" y="22272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757" name="Shape 1757"/>
            <p:cNvSpPr txBox="1"/>
            <p:nvPr/>
          </p:nvSpPr>
          <p:spPr>
            <a:xfrm>
              <a:off x="3352800" y="2913061"/>
              <a:ext cx="5516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11</a:t>
              </a:r>
              <a:endParaRPr/>
            </a:p>
          </p:txBody>
        </p:sp>
        <p:sp>
          <p:nvSpPr>
            <p:cNvPr id="1758" name="Shape 1758"/>
            <p:cNvSpPr txBox="1"/>
            <p:nvPr/>
          </p:nvSpPr>
          <p:spPr>
            <a:xfrm>
              <a:off x="4419600" y="20748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8</a:t>
              </a:r>
              <a:endParaRPr/>
            </a:p>
          </p:txBody>
        </p:sp>
        <p:sp>
          <p:nvSpPr>
            <p:cNvPr id="1759" name="Shape 1759"/>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760" name="Shape 1760"/>
            <p:cNvSpPr txBox="1"/>
            <p:nvPr/>
          </p:nvSpPr>
          <p:spPr>
            <a:xfrm>
              <a:off x="3048000" y="1158548"/>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761" name="Shape 1761"/>
            <p:cNvSpPr txBox="1"/>
            <p:nvPr/>
          </p:nvSpPr>
          <p:spPr>
            <a:xfrm>
              <a:off x="4267200" y="1237199"/>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762" name="Shape 1762"/>
            <p:cNvSpPr txBox="1"/>
            <p:nvPr/>
          </p:nvSpPr>
          <p:spPr>
            <a:xfrm>
              <a:off x="4648200" y="1817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763" name="Shape 1763"/>
            <p:cNvSpPr txBox="1"/>
            <p:nvPr/>
          </p:nvSpPr>
          <p:spPr>
            <a:xfrm>
              <a:off x="3008681" y="1894181"/>
              <a:ext cx="5763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a:t>
              </a:r>
              <a:endParaRPr/>
            </a:p>
          </p:txBody>
        </p:sp>
        <p:sp>
          <p:nvSpPr>
            <p:cNvPr id="1764" name="Shape 1764"/>
            <p:cNvSpPr txBox="1"/>
            <p:nvPr/>
          </p:nvSpPr>
          <p:spPr>
            <a:xfrm>
              <a:off x="3757530" y="177910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765" name="Shape 1765"/>
            <p:cNvSpPr txBox="1"/>
            <p:nvPr/>
          </p:nvSpPr>
          <p:spPr>
            <a:xfrm>
              <a:off x="3565459" y="216126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766" name="Shape 1766"/>
            <p:cNvSpPr txBox="1"/>
            <p:nvPr/>
          </p:nvSpPr>
          <p:spPr>
            <a:xfrm>
              <a:off x="3900704" y="2678177"/>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767" name="Shape 1767"/>
            <p:cNvSpPr txBox="1"/>
            <p:nvPr/>
          </p:nvSpPr>
          <p:spPr>
            <a:xfrm>
              <a:off x="2667000" y="2503486"/>
              <a:ext cx="6113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11</a:t>
              </a:r>
              <a:endParaRPr/>
            </a:p>
          </p:txBody>
        </p:sp>
        <p:sp>
          <p:nvSpPr>
            <p:cNvPr id="1768" name="Shape 1768"/>
            <p:cNvSpPr txBox="1"/>
            <p:nvPr/>
          </p:nvSpPr>
          <p:spPr>
            <a:xfrm>
              <a:off x="2133600" y="29606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7</a:t>
              </a:r>
              <a:endParaRPr/>
            </a:p>
          </p:txBody>
        </p:sp>
        <p:sp>
          <p:nvSpPr>
            <p:cNvPr id="1769" name="Shape 1769"/>
            <p:cNvSpPr txBox="1"/>
            <p:nvPr/>
          </p:nvSpPr>
          <p:spPr>
            <a:xfrm>
              <a:off x="1698378" y="168529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770" name="Shape 1770"/>
            <p:cNvSpPr txBox="1"/>
            <p:nvPr/>
          </p:nvSpPr>
          <p:spPr>
            <a:xfrm>
              <a:off x="1260928" y="1999544"/>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9</a:t>
              </a:r>
              <a:endParaRPr/>
            </a:p>
          </p:txBody>
        </p:sp>
        <p:sp>
          <p:nvSpPr>
            <p:cNvPr id="1771" name="Shape 1771"/>
            <p:cNvSpPr txBox="1"/>
            <p:nvPr/>
          </p:nvSpPr>
          <p:spPr>
            <a:xfrm>
              <a:off x="1219200" y="24272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772" name="Shape 1772"/>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
          <p:nvSpPr>
            <p:cNvPr id="1773" name="Shape 1773"/>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a:t>
              </a:r>
              <a:endParaRPr/>
            </a:p>
          </p:txBody>
        </p:sp>
      </p:grpSp>
      <p:cxnSp>
        <p:nvCxnSpPr>
          <p:cNvPr id="1774" name="Shape 1774"/>
          <p:cNvCxnSpPr/>
          <p:nvPr/>
        </p:nvCxnSpPr>
        <p:spPr>
          <a:xfrm>
            <a:off x="798171" y="1979680"/>
            <a:ext cx="1093800" cy="831000"/>
          </a:xfrm>
          <a:prstGeom prst="straightConnector1">
            <a:avLst/>
          </a:prstGeom>
          <a:noFill/>
          <a:ln cap="flat" cmpd="sng" w="28575">
            <a:solidFill>
              <a:schemeClr val="dk1"/>
            </a:solidFill>
            <a:prstDash val="solid"/>
            <a:round/>
            <a:headEnd len="med" w="med" type="none"/>
            <a:tailEnd len="lg" w="lg" type="triangle"/>
          </a:ln>
        </p:spPr>
      </p:cxnSp>
      <p:cxnSp>
        <p:nvCxnSpPr>
          <p:cNvPr id="1775" name="Shape 1775"/>
          <p:cNvCxnSpPr/>
          <p:nvPr/>
        </p:nvCxnSpPr>
        <p:spPr>
          <a:xfrm rot="10800000">
            <a:off x="612323" y="2164583"/>
            <a:ext cx="1224900" cy="777000"/>
          </a:xfrm>
          <a:prstGeom prst="straightConnector1">
            <a:avLst/>
          </a:prstGeom>
          <a:noFill/>
          <a:ln cap="flat" cmpd="sng" w="28575">
            <a:solidFill>
              <a:schemeClr val="dk1"/>
            </a:solidFill>
            <a:prstDash val="solid"/>
            <a:round/>
            <a:headEnd len="med" w="med" type="none"/>
            <a:tailEnd len="lg" w="lg" type="triangle"/>
          </a:ln>
        </p:spPr>
      </p:cxnSp>
      <p:cxnSp>
        <p:nvCxnSpPr>
          <p:cNvPr id="1776" name="Shape 1776"/>
          <p:cNvCxnSpPr/>
          <p:nvPr/>
        </p:nvCxnSpPr>
        <p:spPr>
          <a:xfrm flipH="1">
            <a:off x="2913274" y="271960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777" name="Shape 1777"/>
          <p:cNvCxnSpPr/>
          <p:nvPr/>
        </p:nvCxnSpPr>
        <p:spPr>
          <a:xfrm flipH="1" rot="10800000">
            <a:off x="3098930" y="2904446"/>
            <a:ext cx="779399" cy="407100"/>
          </a:xfrm>
          <a:prstGeom prst="straightConnector1">
            <a:avLst/>
          </a:prstGeom>
          <a:noFill/>
          <a:ln cap="flat" cmpd="sng" w="28575">
            <a:solidFill>
              <a:schemeClr val="dk1"/>
            </a:solidFill>
            <a:prstDash val="solid"/>
            <a:round/>
            <a:headEnd len="med" w="med" type="none"/>
            <a:tailEnd len="lg" w="lg" type="triangle"/>
          </a:ln>
        </p:spPr>
      </p:cxnSp>
      <p:cxnSp>
        <p:nvCxnSpPr>
          <p:cNvPr id="1778" name="Shape 1778"/>
          <p:cNvCxnSpPr/>
          <p:nvPr/>
        </p:nvCxnSpPr>
        <p:spPr>
          <a:xfrm flipH="1">
            <a:off x="464626" y="2110482"/>
            <a:ext cx="16799" cy="867899"/>
          </a:xfrm>
          <a:prstGeom prst="straightConnector1">
            <a:avLst/>
          </a:prstGeom>
          <a:noFill/>
          <a:ln cap="flat" cmpd="sng" w="28575">
            <a:solidFill>
              <a:schemeClr val="dk1"/>
            </a:solidFill>
            <a:prstDash val="solid"/>
            <a:round/>
            <a:headEnd len="med" w="med" type="none"/>
            <a:tailEnd len="lg" w="lg" type="triangle"/>
          </a:ln>
        </p:spPr>
      </p:cxnSp>
      <p:cxnSp>
        <p:nvCxnSpPr>
          <p:cNvPr id="1779" name="Shape 1779"/>
          <p:cNvCxnSpPr/>
          <p:nvPr/>
        </p:nvCxnSpPr>
        <p:spPr>
          <a:xfrm flipH="1" rot="10800000">
            <a:off x="649735" y="3072361"/>
            <a:ext cx="1241699" cy="91200"/>
          </a:xfrm>
          <a:prstGeom prst="straightConnector1">
            <a:avLst/>
          </a:prstGeom>
          <a:noFill/>
          <a:ln cap="flat" cmpd="sng" w="28575">
            <a:solidFill>
              <a:schemeClr val="dk1"/>
            </a:solidFill>
            <a:prstDash val="solid"/>
            <a:round/>
            <a:headEnd len="med" w="med" type="none"/>
            <a:tailEnd len="lg" w="lg" type="triangle"/>
          </a:ln>
        </p:spPr>
      </p:cxnSp>
      <p:cxnSp>
        <p:nvCxnSpPr>
          <p:cNvPr id="1780" name="Shape 1780"/>
          <p:cNvCxnSpPr/>
          <p:nvPr/>
        </p:nvCxnSpPr>
        <p:spPr>
          <a:xfrm>
            <a:off x="743826" y="1848878"/>
            <a:ext cx="1316099" cy="56999"/>
          </a:xfrm>
          <a:prstGeom prst="straightConnector1">
            <a:avLst/>
          </a:prstGeom>
          <a:noFill/>
          <a:ln cap="flat" cmpd="sng" w="28575">
            <a:solidFill>
              <a:schemeClr val="dk1"/>
            </a:solidFill>
            <a:prstDash val="solid"/>
            <a:round/>
            <a:headEnd len="med" w="med" type="none"/>
            <a:tailEnd len="lg" w="lg" type="triangle"/>
          </a:ln>
        </p:spPr>
      </p:cxnSp>
      <p:cxnSp>
        <p:nvCxnSpPr>
          <p:cNvPr id="1781" name="Shape 1781"/>
          <p:cNvCxnSpPr/>
          <p:nvPr/>
        </p:nvCxnSpPr>
        <p:spPr>
          <a:xfrm>
            <a:off x="2430968" y="1905687"/>
            <a:ext cx="890999" cy="73799"/>
          </a:xfrm>
          <a:prstGeom prst="straightConnector1">
            <a:avLst/>
          </a:prstGeom>
          <a:noFill/>
          <a:ln cap="flat" cmpd="sng" w="28575">
            <a:solidFill>
              <a:schemeClr val="dk1"/>
            </a:solidFill>
            <a:prstDash val="solid"/>
            <a:round/>
            <a:headEnd len="med" w="med" type="none"/>
            <a:tailEnd len="lg" w="lg" type="triangle"/>
          </a:ln>
        </p:spPr>
      </p:cxnSp>
      <p:cxnSp>
        <p:nvCxnSpPr>
          <p:cNvPr id="1782" name="Shape 1782"/>
          <p:cNvCxnSpPr/>
          <p:nvPr/>
        </p:nvCxnSpPr>
        <p:spPr>
          <a:xfrm>
            <a:off x="3692674" y="1979680"/>
            <a:ext cx="593699" cy="0"/>
          </a:xfrm>
          <a:prstGeom prst="straightConnector1">
            <a:avLst/>
          </a:prstGeom>
          <a:noFill/>
          <a:ln cap="flat" cmpd="sng" w="28575">
            <a:solidFill>
              <a:schemeClr val="dk1"/>
            </a:solidFill>
            <a:prstDash val="solid"/>
            <a:round/>
            <a:headEnd len="med" w="med" type="none"/>
            <a:tailEnd len="lg" w="lg" type="triangle"/>
          </a:ln>
        </p:spPr>
      </p:cxnSp>
      <p:cxnSp>
        <p:nvCxnSpPr>
          <p:cNvPr id="1783" name="Shape 1783"/>
          <p:cNvCxnSpPr/>
          <p:nvPr/>
        </p:nvCxnSpPr>
        <p:spPr>
          <a:xfrm rot="10800000">
            <a:off x="3507019" y="2164904"/>
            <a:ext cx="239999" cy="423899"/>
          </a:xfrm>
          <a:prstGeom prst="straightConnector1">
            <a:avLst/>
          </a:prstGeom>
          <a:noFill/>
          <a:ln cap="flat" cmpd="sng" w="28575">
            <a:solidFill>
              <a:schemeClr val="dk1"/>
            </a:solidFill>
            <a:prstDash val="solid"/>
            <a:round/>
            <a:headEnd len="med" w="med" type="none"/>
            <a:tailEnd len="lg" w="lg" type="triangle"/>
          </a:ln>
        </p:spPr>
      </p:cxnSp>
      <p:cxnSp>
        <p:nvCxnSpPr>
          <p:cNvPr id="1784" name="Shape 1784"/>
          <p:cNvCxnSpPr/>
          <p:nvPr/>
        </p:nvCxnSpPr>
        <p:spPr>
          <a:xfrm flipH="1">
            <a:off x="4009364" y="2164661"/>
            <a:ext cx="462600" cy="423899"/>
          </a:xfrm>
          <a:prstGeom prst="straightConnector1">
            <a:avLst/>
          </a:prstGeom>
          <a:noFill/>
          <a:ln cap="flat" cmpd="sng" w="28575">
            <a:solidFill>
              <a:schemeClr val="dk1"/>
            </a:solidFill>
            <a:prstDash val="solid"/>
            <a:round/>
            <a:headEnd len="med" w="med" type="none"/>
            <a:tailEnd len="lg" w="lg" type="triangle"/>
          </a:ln>
        </p:spPr>
      </p:cxnSp>
      <p:cxnSp>
        <p:nvCxnSpPr>
          <p:cNvPr id="1785" name="Shape 1785"/>
          <p:cNvCxnSpPr/>
          <p:nvPr/>
        </p:nvCxnSpPr>
        <p:spPr>
          <a:xfrm>
            <a:off x="2376623" y="2036489"/>
            <a:ext cx="405599" cy="1144500"/>
          </a:xfrm>
          <a:prstGeom prst="straightConnector1">
            <a:avLst/>
          </a:prstGeom>
          <a:noFill/>
          <a:ln cap="flat" cmpd="sng" w="28575">
            <a:solidFill>
              <a:schemeClr val="dk1"/>
            </a:solidFill>
            <a:prstDash val="solid"/>
            <a:round/>
            <a:headEnd len="med" w="med" type="none"/>
            <a:tailEnd len="lg" w="lg" type="triangle"/>
          </a:ln>
        </p:spPr>
      </p:cxnSp>
      <p:cxnSp>
        <p:nvCxnSpPr>
          <p:cNvPr id="1786" name="Shape 1786"/>
          <p:cNvCxnSpPr/>
          <p:nvPr/>
        </p:nvCxnSpPr>
        <p:spPr>
          <a:xfrm flipH="1">
            <a:off x="2023123" y="2090669"/>
            <a:ext cx="222300" cy="665700"/>
          </a:xfrm>
          <a:prstGeom prst="straightConnector1">
            <a:avLst/>
          </a:prstGeom>
          <a:noFill/>
          <a:ln cap="flat" cmpd="sng" w="28575">
            <a:solidFill>
              <a:schemeClr val="dk1"/>
            </a:solidFill>
            <a:prstDash val="solid"/>
            <a:round/>
            <a:headEnd len="med" w="med" type="none"/>
            <a:tailEnd len="lg" w="lg" type="triangle"/>
          </a:ln>
        </p:spPr>
      </p:cxnSp>
      <p:cxnSp>
        <p:nvCxnSpPr>
          <p:cNvPr id="1787" name="Shape 1787"/>
          <p:cNvCxnSpPr/>
          <p:nvPr/>
        </p:nvCxnSpPr>
        <p:spPr>
          <a:xfrm>
            <a:off x="2153969" y="3072385"/>
            <a:ext cx="573900" cy="239100"/>
          </a:xfrm>
          <a:prstGeom prst="straightConnector1">
            <a:avLst/>
          </a:prstGeom>
          <a:noFill/>
          <a:ln cap="flat" cmpd="sng" w="28575">
            <a:solidFill>
              <a:schemeClr val="dk1"/>
            </a:solidFill>
            <a:prstDash val="solid"/>
            <a:round/>
            <a:headEnd len="med" w="med" type="none"/>
            <a:tailEnd len="lg" w="lg" type="triangle"/>
          </a:ln>
        </p:spPr>
      </p:cxnSp>
      <p:cxnSp>
        <p:nvCxnSpPr>
          <p:cNvPr id="1788" name="Shape 1788"/>
          <p:cNvCxnSpPr/>
          <p:nvPr/>
        </p:nvCxnSpPr>
        <p:spPr>
          <a:xfrm rot="10800000">
            <a:off x="595485" y="3294448"/>
            <a:ext cx="2186700" cy="147900"/>
          </a:xfrm>
          <a:prstGeom prst="straightConnector1">
            <a:avLst/>
          </a:prstGeom>
          <a:noFill/>
          <a:ln cap="flat" cmpd="sng" w="28575">
            <a:solidFill>
              <a:schemeClr val="dk1"/>
            </a:solidFill>
            <a:prstDash val="solid"/>
            <a:round/>
            <a:headEnd len="med" w="med" type="none"/>
            <a:tailEnd len="lg" w="lg" type="triangle"/>
          </a:ln>
        </p:spPr>
      </p:cxnSp>
      <p:sp>
        <p:nvSpPr>
          <p:cNvPr id="1789" name="Shape 1789"/>
          <p:cNvSpPr txBox="1"/>
          <p:nvPr>
            <p:ph idx="4294967295" type="title"/>
          </p:nvPr>
        </p:nvSpPr>
        <p:spPr>
          <a:xfrm>
            <a:off x="822960" y="286605"/>
            <a:ext cx="7543800" cy="9325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Interpreting the Results</a:t>
            </a:r>
            <a:endParaRPr b="0" i="0" sz="4800" u="none" cap="none" strike="noStrike">
              <a:solidFill>
                <a:srgbClr val="3F3F3F"/>
              </a:solidFill>
              <a:latin typeface="Calibri"/>
              <a:ea typeface="Calibri"/>
              <a:cs typeface="Calibri"/>
              <a:sym typeface="Calibri"/>
            </a:endParaRPr>
          </a:p>
        </p:txBody>
      </p:sp>
      <p:graphicFrame>
        <p:nvGraphicFramePr>
          <p:cNvPr id="1790" name="Shape 1790"/>
          <p:cNvGraphicFramePr/>
          <p:nvPr/>
        </p:nvGraphicFramePr>
        <p:xfrm>
          <a:off x="4800600" y="1508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11</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8</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H</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7</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28575">
                      <a:solidFill>
                        <a:schemeClr val="dk1"/>
                      </a:solidFill>
                      <a:prstDash val="solid"/>
                      <a:round/>
                      <a:headEnd len="med" w="med" type="none"/>
                      <a:tailEnd len="med" w="med" type="none"/>
                    </a:lnB>
                  </a:tcPr>
                </a:tc>
              </a:tr>
            </a:tbl>
          </a:graphicData>
        </a:graphic>
      </p:graphicFrame>
      <p:sp>
        <p:nvSpPr>
          <p:cNvPr id="1791" name="Shape 1791"/>
          <p:cNvSpPr/>
          <p:nvPr/>
        </p:nvSpPr>
        <p:spPr>
          <a:xfrm>
            <a:off x="450434"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792" name="Shape 1792"/>
          <p:cNvSpPr/>
          <p:nvPr/>
        </p:nvSpPr>
        <p:spPr>
          <a:xfrm>
            <a:off x="2070879" y="4188978"/>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793" name="Shape 1793"/>
          <p:cNvSpPr/>
          <p:nvPr/>
        </p:nvSpPr>
        <p:spPr>
          <a:xfrm>
            <a:off x="303121" y="5443997"/>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794" name="Shape 1794"/>
          <p:cNvSpPr/>
          <p:nvPr/>
        </p:nvSpPr>
        <p:spPr>
          <a:xfrm>
            <a:off x="1849909" y="522252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795" name="Shape 1795"/>
          <p:cNvSpPr/>
          <p:nvPr/>
        </p:nvSpPr>
        <p:spPr>
          <a:xfrm>
            <a:off x="3323041"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796" name="Shape 1796"/>
          <p:cNvSpPr/>
          <p:nvPr/>
        </p:nvSpPr>
        <p:spPr>
          <a:xfrm>
            <a:off x="4280577" y="4262803"/>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H</a:t>
            </a:r>
            <a:endParaRPr/>
          </a:p>
        </p:txBody>
      </p:sp>
      <p:sp>
        <p:nvSpPr>
          <p:cNvPr id="1797" name="Shape 1797"/>
          <p:cNvSpPr/>
          <p:nvPr/>
        </p:nvSpPr>
        <p:spPr>
          <a:xfrm>
            <a:off x="2733788" y="5591646"/>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798" name="Shape 1798"/>
          <p:cNvSpPr/>
          <p:nvPr/>
        </p:nvSpPr>
        <p:spPr>
          <a:xfrm>
            <a:off x="3691324" y="5001049"/>
            <a:ext cx="368283" cy="369124"/>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sp>
        <p:nvSpPr>
          <p:cNvPr id="1799" name="Shape 1799"/>
          <p:cNvSpPr txBox="1"/>
          <p:nvPr/>
        </p:nvSpPr>
        <p:spPr>
          <a:xfrm>
            <a:off x="2129190" y="3830621"/>
            <a:ext cx="178002" cy="38450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0" name="Shape 1800"/>
          <p:cNvSpPr txBox="1"/>
          <p:nvPr/>
        </p:nvSpPr>
        <p:spPr>
          <a:xfrm>
            <a:off x="1260656" y="4042867"/>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801" name="Shape 1801"/>
          <p:cNvSpPr txBox="1"/>
          <p:nvPr/>
        </p:nvSpPr>
        <p:spPr>
          <a:xfrm>
            <a:off x="2660132" y="40386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2</a:t>
            </a:r>
            <a:endParaRPr/>
          </a:p>
        </p:txBody>
      </p:sp>
      <p:sp>
        <p:nvSpPr>
          <p:cNvPr id="1802" name="Shape 1802"/>
          <p:cNvSpPr txBox="1"/>
          <p:nvPr/>
        </p:nvSpPr>
        <p:spPr>
          <a:xfrm>
            <a:off x="3838637" y="411480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803" name="Shape 1803"/>
          <p:cNvSpPr txBox="1"/>
          <p:nvPr/>
        </p:nvSpPr>
        <p:spPr>
          <a:xfrm>
            <a:off x="4206920" y="4705750"/>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804" name="Shape 1804"/>
          <p:cNvSpPr txBox="1"/>
          <p:nvPr/>
        </p:nvSpPr>
        <p:spPr>
          <a:xfrm>
            <a:off x="3160319" y="5038618"/>
            <a:ext cx="302455" cy="38772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3</a:t>
            </a:r>
            <a:endParaRPr/>
          </a:p>
        </p:txBody>
      </p:sp>
      <p:sp>
        <p:nvSpPr>
          <p:cNvPr id="1805" name="Shape 1805"/>
          <p:cNvSpPr txBox="1"/>
          <p:nvPr/>
        </p:nvSpPr>
        <p:spPr>
          <a:xfrm>
            <a:off x="1355557" y="4577486"/>
            <a:ext cx="302455" cy="38772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a:t>
            </a:r>
            <a:endParaRPr/>
          </a:p>
        </p:txBody>
      </p:sp>
      <p:sp>
        <p:nvSpPr>
          <p:cNvPr id="1806" name="Shape 1806"/>
          <p:cNvSpPr txBox="1"/>
          <p:nvPr/>
        </p:nvSpPr>
        <p:spPr>
          <a:xfrm>
            <a:off x="229464" y="4853399"/>
            <a:ext cx="302461" cy="3876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4</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1" name="Shape 1811"/>
        <p:cNvGrpSpPr/>
        <p:nvPr/>
      </p:nvGrpSpPr>
      <p:grpSpPr>
        <a:xfrm>
          <a:off x="0" y="0"/>
          <a:ext cx="0" cy="0"/>
          <a:chOff x="0" y="0"/>
          <a:chExt cx="0" cy="0"/>
        </a:xfrm>
      </p:grpSpPr>
      <p:sp>
        <p:nvSpPr>
          <p:cNvPr id="1812" name="Shape 1812"/>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813" name="Shape 1813"/>
          <p:cNvSpPr/>
          <p:nvPr/>
        </p:nvSpPr>
        <p:spPr>
          <a:xfrm>
            <a:off x="2438400" y="1284287"/>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814" name="Shape 1814"/>
          <p:cNvSpPr/>
          <p:nvPr/>
        </p:nvSpPr>
        <p:spPr>
          <a:xfrm>
            <a:off x="609600" y="2579686"/>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815" name="Shape 1815"/>
          <p:cNvSpPr/>
          <p:nvPr/>
        </p:nvSpPr>
        <p:spPr>
          <a:xfrm>
            <a:off x="2209800" y="2351086"/>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816" name="Shape 1816"/>
          <p:cNvSpPr/>
          <p:nvPr/>
        </p:nvSpPr>
        <p:spPr>
          <a:xfrm>
            <a:off x="1524000" y="3429000"/>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817" name="Shape 1817"/>
          <p:cNvSpPr/>
          <p:nvPr/>
        </p:nvSpPr>
        <p:spPr>
          <a:xfrm>
            <a:off x="3505200" y="1981200"/>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818" name="Shape 1818"/>
          <p:cNvSpPr/>
          <p:nvPr/>
        </p:nvSpPr>
        <p:spPr>
          <a:xfrm>
            <a:off x="3352800" y="2971800"/>
            <a:ext cx="381000" cy="381000"/>
          </a:xfrm>
          <a:prstGeom prst="ellipse">
            <a:avLst/>
          </a:prstGeom>
          <a:no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819" name="Shape 1819"/>
          <p:cNvCxnSpPr>
            <a:stCxn id="1812" idx="3"/>
            <a:endCxn id="1814" idx="0"/>
          </p:cNvCxnSpPr>
          <p:nvPr/>
        </p:nvCxnSpPr>
        <p:spPr>
          <a:xfrm flipH="1">
            <a:off x="800096" y="1685691"/>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1820" name="Shape 1820"/>
          <p:cNvCxnSpPr>
            <a:stCxn id="1813" idx="2"/>
            <a:endCxn id="1812" idx="6"/>
          </p:cNvCxnSpPr>
          <p:nvPr/>
        </p:nvCxnSpPr>
        <p:spPr>
          <a:xfrm flipH="1">
            <a:off x="1143000" y="1474787"/>
            <a:ext cx="1295400" cy="76200"/>
          </a:xfrm>
          <a:prstGeom prst="straightConnector1">
            <a:avLst/>
          </a:prstGeom>
          <a:noFill/>
          <a:ln cap="flat" cmpd="sng" w="28575">
            <a:solidFill>
              <a:schemeClr val="dk1"/>
            </a:solidFill>
            <a:prstDash val="solid"/>
            <a:round/>
            <a:headEnd len="med" w="med" type="none"/>
            <a:tailEnd len="lg" w="lg" type="triangle"/>
          </a:ln>
        </p:spPr>
      </p:cxnSp>
      <p:cxnSp>
        <p:nvCxnSpPr>
          <p:cNvPr id="1821" name="Shape 1821"/>
          <p:cNvCxnSpPr>
            <a:stCxn id="1815" idx="0"/>
            <a:endCxn id="1813" idx="4"/>
          </p:cNvCxnSpPr>
          <p:nvPr/>
        </p:nvCxnSpPr>
        <p:spPr>
          <a:xfrm flipH="1" rot="10800000">
            <a:off x="2400300" y="1665286"/>
            <a:ext cx="228600" cy="685800"/>
          </a:xfrm>
          <a:prstGeom prst="straightConnector1">
            <a:avLst/>
          </a:prstGeom>
          <a:noFill/>
          <a:ln cap="flat" cmpd="sng" w="28575">
            <a:solidFill>
              <a:schemeClr val="dk1"/>
            </a:solidFill>
            <a:prstDash val="solid"/>
            <a:round/>
            <a:headEnd len="med" w="med" type="none"/>
            <a:tailEnd len="lg" w="lg" type="triangle"/>
          </a:ln>
        </p:spPr>
      </p:cxnSp>
      <p:sp>
        <p:nvSpPr>
          <p:cNvPr id="1822" name="Shape 1822"/>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823" name="Shape 1823"/>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4" name="Shape 1824"/>
          <p:cNvSpPr txBox="1"/>
          <p:nvPr/>
        </p:nvSpPr>
        <p:spPr>
          <a:xfrm>
            <a:off x="2514600" y="971490"/>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1825" name="Shape 1825"/>
          <p:cNvSpPr txBox="1"/>
          <p:nvPr/>
        </p:nvSpPr>
        <p:spPr>
          <a:xfrm>
            <a:off x="1447800" y="3124200"/>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1826" name="Shape 1826"/>
          <p:cNvSpPr txBox="1"/>
          <p:nvPr/>
        </p:nvSpPr>
        <p:spPr>
          <a:xfrm>
            <a:off x="304800" y="2684461"/>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1827" name="Shape 1827"/>
          <p:cNvSpPr txBox="1"/>
          <p:nvPr/>
        </p:nvSpPr>
        <p:spPr>
          <a:xfrm>
            <a:off x="2100703" y="2057400"/>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1828" name="Shape 1828"/>
          <p:cNvSpPr txBox="1"/>
          <p:nvPr/>
        </p:nvSpPr>
        <p:spPr>
          <a:xfrm>
            <a:off x="3657600" y="1676400"/>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1829" name="Shape 1829"/>
          <p:cNvSpPr txBox="1"/>
          <p:nvPr/>
        </p:nvSpPr>
        <p:spPr>
          <a:xfrm>
            <a:off x="3657600" y="2819400"/>
            <a:ext cx="413896"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a:t>
            </a:r>
            <a:endParaRPr/>
          </a:p>
        </p:txBody>
      </p:sp>
      <p:sp>
        <p:nvSpPr>
          <p:cNvPr id="1830" name="Shape 1830"/>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831" name="Shape 1831"/>
          <p:cNvSpPr txBox="1"/>
          <p:nvPr/>
        </p:nvSpPr>
        <p:spPr>
          <a:xfrm>
            <a:off x="1676400" y="1752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832" name="Shape 1832"/>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833" name="Shape 1833"/>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cxnSp>
        <p:nvCxnSpPr>
          <p:cNvPr id="1834" name="Shape 1834"/>
          <p:cNvCxnSpPr>
            <a:stCxn id="1812" idx="5"/>
            <a:endCxn id="1815" idx="1"/>
          </p:cNvCxnSpPr>
          <p:nvPr/>
        </p:nvCxnSpPr>
        <p:spPr>
          <a:xfrm>
            <a:off x="1087204" y="1685691"/>
            <a:ext cx="1178400" cy="721200"/>
          </a:xfrm>
          <a:prstGeom prst="straightConnector1">
            <a:avLst/>
          </a:prstGeom>
          <a:noFill/>
          <a:ln cap="flat" cmpd="sng" w="28575">
            <a:solidFill>
              <a:schemeClr val="dk1"/>
            </a:solidFill>
            <a:prstDash val="solid"/>
            <a:round/>
            <a:headEnd len="med" w="med" type="none"/>
            <a:tailEnd len="lg" w="lg" type="triangle"/>
          </a:ln>
        </p:spPr>
      </p:cxnSp>
      <p:cxnSp>
        <p:nvCxnSpPr>
          <p:cNvPr id="1835" name="Shape 1835"/>
          <p:cNvCxnSpPr>
            <a:stCxn id="1814" idx="6"/>
            <a:endCxn id="1815" idx="3"/>
          </p:cNvCxnSpPr>
          <p:nvPr/>
        </p:nvCxnSpPr>
        <p:spPr>
          <a:xfrm flipH="1" rot="10800000">
            <a:off x="990600" y="2676286"/>
            <a:ext cx="1275000" cy="93900"/>
          </a:xfrm>
          <a:prstGeom prst="straightConnector1">
            <a:avLst/>
          </a:prstGeom>
          <a:noFill/>
          <a:ln cap="flat" cmpd="sng" w="28575">
            <a:solidFill>
              <a:schemeClr val="dk1"/>
            </a:solidFill>
            <a:prstDash val="solid"/>
            <a:round/>
            <a:headEnd len="med" w="med" type="none"/>
            <a:tailEnd len="lg" w="lg" type="triangle"/>
          </a:ln>
        </p:spPr>
      </p:cxnSp>
      <p:sp>
        <p:nvSpPr>
          <p:cNvPr id="1836" name="Shape 1836"/>
          <p:cNvSpPr txBox="1"/>
          <p:nvPr/>
        </p:nvSpPr>
        <p:spPr>
          <a:xfrm>
            <a:off x="1287294" y="24192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cxnSp>
        <p:nvCxnSpPr>
          <p:cNvPr id="1837" name="Shape 1837"/>
          <p:cNvCxnSpPr>
            <a:stCxn id="1815" idx="6"/>
            <a:endCxn id="1817" idx="3"/>
          </p:cNvCxnSpPr>
          <p:nvPr/>
        </p:nvCxnSpPr>
        <p:spPr>
          <a:xfrm flipH="1" rot="10800000">
            <a:off x="2590800" y="2306386"/>
            <a:ext cx="970200" cy="235200"/>
          </a:xfrm>
          <a:prstGeom prst="straightConnector1">
            <a:avLst/>
          </a:prstGeom>
          <a:noFill/>
          <a:ln cap="flat" cmpd="sng" w="28575">
            <a:solidFill>
              <a:schemeClr val="dk1"/>
            </a:solidFill>
            <a:prstDash val="solid"/>
            <a:round/>
            <a:headEnd len="med" w="med" type="none"/>
            <a:tailEnd len="lg" w="lg" type="triangle"/>
          </a:ln>
        </p:spPr>
      </p:cxnSp>
      <p:sp>
        <p:nvSpPr>
          <p:cNvPr id="1838" name="Shape 1838"/>
          <p:cNvSpPr txBox="1"/>
          <p:nvPr/>
        </p:nvSpPr>
        <p:spPr>
          <a:xfrm>
            <a:off x="2887493" y="2114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cxnSp>
        <p:nvCxnSpPr>
          <p:cNvPr id="1839" name="Shape 1839"/>
          <p:cNvCxnSpPr>
            <a:stCxn id="1817" idx="1"/>
            <a:endCxn id="1813" idx="6"/>
          </p:cNvCxnSpPr>
          <p:nvPr/>
        </p:nvCxnSpPr>
        <p:spPr>
          <a:xfrm rot="10800000">
            <a:off x="2819396" y="1474796"/>
            <a:ext cx="741600" cy="562200"/>
          </a:xfrm>
          <a:prstGeom prst="straightConnector1">
            <a:avLst/>
          </a:prstGeom>
          <a:noFill/>
          <a:ln cap="flat" cmpd="sng" w="28575">
            <a:solidFill>
              <a:schemeClr val="dk1"/>
            </a:solidFill>
            <a:prstDash val="solid"/>
            <a:round/>
            <a:headEnd len="med" w="med" type="none"/>
            <a:tailEnd len="lg" w="lg" type="triangle"/>
          </a:ln>
        </p:spPr>
      </p:cxnSp>
      <p:sp>
        <p:nvSpPr>
          <p:cNvPr id="1840" name="Shape 1840"/>
          <p:cNvSpPr txBox="1"/>
          <p:nvPr/>
        </p:nvSpPr>
        <p:spPr>
          <a:xfrm>
            <a:off x="3116093" y="1371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cxnSp>
        <p:nvCxnSpPr>
          <p:cNvPr id="1841" name="Shape 1841"/>
          <p:cNvCxnSpPr>
            <a:stCxn id="1814" idx="5"/>
            <a:endCxn id="1816" idx="1"/>
          </p:cNvCxnSpPr>
          <p:nvPr/>
        </p:nvCxnSpPr>
        <p:spPr>
          <a:xfrm>
            <a:off x="934804" y="2904890"/>
            <a:ext cx="645000" cy="579900"/>
          </a:xfrm>
          <a:prstGeom prst="straightConnector1">
            <a:avLst/>
          </a:prstGeom>
          <a:noFill/>
          <a:ln cap="flat" cmpd="sng" w="28575">
            <a:solidFill>
              <a:schemeClr val="dk1"/>
            </a:solidFill>
            <a:prstDash val="solid"/>
            <a:round/>
            <a:headEnd len="med" w="med" type="none"/>
            <a:tailEnd len="lg" w="lg" type="triangle"/>
          </a:ln>
        </p:spPr>
      </p:cxnSp>
      <p:sp>
        <p:nvSpPr>
          <p:cNvPr id="1842" name="Shape 1842"/>
          <p:cNvSpPr txBox="1"/>
          <p:nvPr/>
        </p:nvSpPr>
        <p:spPr>
          <a:xfrm>
            <a:off x="982494" y="3028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cxnSp>
        <p:nvCxnSpPr>
          <p:cNvPr id="1843" name="Shape 1843"/>
          <p:cNvCxnSpPr>
            <a:stCxn id="1815" idx="4"/>
            <a:endCxn id="1816" idx="7"/>
          </p:cNvCxnSpPr>
          <p:nvPr/>
        </p:nvCxnSpPr>
        <p:spPr>
          <a:xfrm flipH="1">
            <a:off x="1849200" y="2732086"/>
            <a:ext cx="551100" cy="752700"/>
          </a:xfrm>
          <a:prstGeom prst="straightConnector1">
            <a:avLst/>
          </a:prstGeom>
          <a:noFill/>
          <a:ln cap="flat" cmpd="sng" w="28575">
            <a:solidFill>
              <a:schemeClr val="dk1"/>
            </a:solidFill>
            <a:prstDash val="solid"/>
            <a:round/>
            <a:headEnd len="med" w="med" type="none"/>
            <a:tailEnd len="lg" w="lg" type="triangle"/>
          </a:ln>
        </p:spPr>
      </p:cxnSp>
      <p:sp>
        <p:nvSpPr>
          <p:cNvPr id="1844" name="Shape 1844"/>
          <p:cNvSpPr txBox="1"/>
          <p:nvPr/>
        </p:nvSpPr>
        <p:spPr>
          <a:xfrm>
            <a:off x="1828800" y="2895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6</a:t>
            </a:r>
            <a:endParaRPr/>
          </a:p>
        </p:txBody>
      </p:sp>
      <p:sp>
        <p:nvSpPr>
          <p:cNvPr id="1845" name="Shape 1845"/>
          <p:cNvSpPr txBox="1"/>
          <p:nvPr/>
        </p:nvSpPr>
        <p:spPr>
          <a:xfrm>
            <a:off x="2963693" y="2514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cxnSp>
        <p:nvCxnSpPr>
          <p:cNvPr id="1846" name="Shape 1846"/>
          <p:cNvCxnSpPr>
            <a:stCxn id="1815" idx="5"/>
            <a:endCxn id="1818" idx="1"/>
          </p:cNvCxnSpPr>
          <p:nvPr/>
        </p:nvCxnSpPr>
        <p:spPr>
          <a:xfrm>
            <a:off x="2535004" y="2676290"/>
            <a:ext cx="873600" cy="351300"/>
          </a:xfrm>
          <a:prstGeom prst="straightConnector1">
            <a:avLst/>
          </a:prstGeom>
          <a:noFill/>
          <a:ln cap="flat" cmpd="sng" w="28575">
            <a:solidFill>
              <a:schemeClr val="dk1"/>
            </a:solidFill>
            <a:prstDash val="solid"/>
            <a:round/>
            <a:headEnd len="med" w="med" type="none"/>
            <a:tailEnd len="lg" w="lg" type="triangle"/>
          </a:ln>
        </p:spPr>
      </p:cxnSp>
      <p:cxnSp>
        <p:nvCxnSpPr>
          <p:cNvPr id="1847" name="Shape 1847"/>
          <p:cNvCxnSpPr>
            <a:stCxn id="1818" idx="0"/>
            <a:endCxn id="1817" idx="4"/>
          </p:cNvCxnSpPr>
          <p:nvPr/>
        </p:nvCxnSpPr>
        <p:spPr>
          <a:xfrm flipH="1" rot="10800000">
            <a:off x="3543300" y="2362200"/>
            <a:ext cx="152400" cy="609600"/>
          </a:xfrm>
          <a:prstGeom prst="straightConnector1">
            <a:avLst/>
          </a:prstGeom>
          <a:noFill/>
          <a:ln cap="flat" cmpd="sng" w="28575">
            <a:solidFill>
              <a:schemeClr val="dk1"/>
            </a:solidFill>
            <a:prstDash val="solid"/>
            <a:round/>
            <a:headEnd len="med" w="med" type="none"/>
            <a:tailEnd len="lg" w="lg" type="triangle"/>
          </a:ln>
        </p:spPr>
      </p:cxnSp>
      <p:sp>
        <p:nvSpPr>
          <p:cNvPr id="1848" name="Shape 1848"/>
          <p:cNvSpPr txBox="1"/>
          <p:nvPr/>
        </p:nvSpPr>
        <p:spPr>
          <a:xfrm>
            <a:off x="3581400" y="24384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cxnSp>
        <p:nvCxnSpPr>
          <p:cNvPr id="1849" name="Shape 1849"/>
          <p:cNvCxnSpPr>
            <a:stCxn id="1816" idx="6"/>
            <a:endCxn id="1818" idx="3"/>
          </p:cNvCxnSpPr>
          <p:nvPr/>
        </p:nvCxnSpPr>
        <p:spPr>
          <a:xfrm flipH="1" rot="10800000">
            <a:off x="1905000" y="3297000"/>
            <a:ext cx="1503600" cy="322500"/>
          </a:xfrm>
          <a:prstGeom prst="straightConnector1">
            <a:avLst/>
          </a:prstGeom>
          <a:noFill/>
          <a:ln cap="flat" cmpd="sng" w="28575">
            <a:solidFill>
              <a:schemeClr val="dk1"/>
            </a:solidFill>
            <a:prstDash val="solid"/>
            <a:round/>
            <a:headEnd len="med" w="med" type="none"/>
            <a:tailEnd len="lg" w="lg" type="triangle"/>
          </a:ln>
        </p:spPr>
      </p:cxnSp>
      <p:sp>
        <p:nvSpPr>
          <p:cNvPr id="1850" name="Shape 1850"/>
          <p:cNvSpPr txBox="1"/>
          <p:nvPr/>
        </p:nvSpPr>
        <p:spPr>
          <a:xfrm>
            <a:off x="2430293" y="3124200"/>
            <a:ext cx="583800"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1851" name="Shape 1851"/>
          <p:cNvSpPr txBox="1"/>
          <p:nvPr/>
        </p:nvSpPr>
        <p:spPr>
          <a:xfrm>
            <a:off x="381000" y="4648200"/>
            <a:ext cx="3302764" cy="70788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p:txBody>
      </p:sp>
      <p:sp>
        <p:nvSpPr>
          <p:cNvPr id="1852" name="Shape 1852"/>
          <p:cNvSpPr txBox="1"/>
          <p:nvPr>
            <p:ph idx="4294967295" type="title"/>
          </p:nvPr>
        </p:nvSpPr>
        <p:spPr>
          <a:xfrm>
            <a:off x="822960" y="286604"/>
            <a:ext cx="7543800" cy="813765"/>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#2</a:t>
            </a:r>
            <a:endParaRPr b="0" i="0" sz="4800" u="none" cap="none" strike="noStrike">
              <a:solidFill>
                <a:srgbClr val="3F3F3F"/>
              </a:solidFill>
              <a:latin typeface="Calibri"/>
              <a:ea typeface="Calibri"/>
              <a:cs typeface="Calibri"/>
              <a:sym typeface="Calibri"/>
            </a:endParaRPr>
          </a:p>
        </p:txBody>
      </p:sp>
      <p:graphicFrame>
        <p:nvGraphicFramePr>
          <p:cNvPr id="1853" name="Shape 1853"/>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8" name="Shape 1858"/>
        <p:cNvGrpSpPr/>
        <p:nvPr/>
      </p:nvGrpSpPr>
      <p:grpSpPr>
        <a:xfrm>
          <a:off x="0" y="0"/>
          <a:ext cx="0" cy="0"/>
          <a:chOff x="0" y="0"/>
          <a:chExt cx="0" cy="0"/>
        </a:xfrm>
      </p:grpSpPr>
      <p:sp>
        <p:nvSpPr>
          <p:cNvPr id="1859" name="Shape 1859"/>
          <p:cNvSpPr/>
          <p:nvPr/>
        </p:nvSpPr>
        <p:spPr>
          <a:xfrm>
            <a:off x="762000" y="13604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a:t>
            </a:r>
            <a:endParaRPr/>
          </a:p>
        </p:txBody>
      </p:sp>
      <p:sp>
        <p:nvSpPr>
          <p:cNvPr id="1860" name="Shape 1860"/>
          <p:cNvSpPr/>
          <p:nvPr/>
        </p:nvSpPr>
        <p:spPr>
          <a:xfrm>
            <a:off x="2438400" y="1284287"/>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B</a:t>
            </a:r>
            <a:endParaRPr/>
          </a:p>
        </p:txBody>
      </p:sp>
      <p:sp>
        <p:nvSpPr>
          <p:cNvPr id="1861" name="Shape 1861"/>
          <p:cNvSpPr/>
          <p:nvPr/>
        </p:nvSpPr>
        <p:spPr>
          <a:xfrm>
            <a:off x="609600" y="25796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C</a:t>
            </a:r>
            <a:endParaRPr/>
          </a:p>
        </p:txBody>
      </p:sp>
      <p:sp>
        <p:nvSpPr>
          <p:cNvPr id="1862" name="Shape 1862"/>
          <p:cNvSpPr/>
          <p:nvPr/>
        </p:nvSpPr>
        <p:spPr>
          <a:xfrm>
            <a:off x="2209800" y="2351086"/>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D</a:t>
            </a:r>
            <a:endParaRPr/>
          </a:p>
        </p:txBody>
      </p:sp>
      <p:sp>
        <p:nvSpPr>
          <p:cNvPr id="1863" name="Shape 1863"/>
          <p:cNvSpPr/>
          <p:nvPr/>
        </p:nvSpPr>
        <p:spPr>
          <a:xfrm>
            <a:off x="1524000" y="3429000"/>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F</a:t>
            </a:r>
            <a:endParaRPr/>
          </a:p>
        </p:txBody>
      </p:sp>
      <p:sp>
        <p:nvSpPr>
          <p:cNvPr id="1864" name="Shape 1864"/>
          <p:cNvSpPr/>
          <p:nvPr/>
        </p:nvSpPr>
        <p:spPr>
          <a:xfrm>
            <a:off x="3505200" y="1981200"/>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E</a:t>
            </a:r>
            <a:endParaRPr/>
          </a:p>
        </p:txBody>
      </p:sp>
      <p:sp>
        <p:nvSpPr>
          <p:cNvPr id="1865" name="Shape 1865"/>
          <p:cNvSpPr/>
          <p:nvPr/>
        </p:nvSpPr>
        <p:spPr>
          <a:xfrm>
            <a:off x="3352800" y="2971800"/>
            <a:ext cx="381000" cy="381000"/>
          </a:xfrm>
          <a:prstGeom prst="ellipse">
            <a:avLst/>
          </a:prstGeom>
          <a:solidFill>
            <a:srgbClr val="92D050"/>
          </a:solidFill>
          <a:ln cap="flat" cmpd="sng" w="1905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G</a:t>
            </a:r>
            <a:endParaRPr/>
          </a:p>
        </p:txBody>
      </p:sp>
      <p:cxnSp>
        <p:nvCxnSpPr>
          <p:cNvPr id="1866" name="Shape 1866"/>
          <p:cNvCxnSpPr>
            <a:stCxn id="1859" idx="3"/>
            <a:endCxn id="1861" idx="0"/>
          </p:cNvCxnSpPr>
          <p:nvPr/>
        </p:nvCxnSpPr>
        <p:spPr>
          <a:xfrm flipH="1">
            <a:off x="800096" y="1685691"/>
            <a:ext cx="17700" cy="894000"/>
          </a:xfrm>
          <a:prstGeom prst="straightConnector1">
            <a:avLst/>
          </a:prstGeom>
          <a:noFill/>
          <a:ln cap="flat" cmpd="sng" w="28575">
            <a:solidFill>
              <a:schemeClr val="dk1"/>
            </a:solidFill>
            <a:prstDash val="solid"/>
            <a:round/>
            <a:headEnd len="med" w="med" type="none"/>
            <a:tailEnd len="lg" w="lg" type="triangle"/>
          </a:ln>
        </p:spPr>
      </p:cxnSp>
      <p:cxnSp>
        <p:nvCxnSpPr>
          <p:cNvPr id="1867" name="Shape 1867"/>
          <p:cNvCxnSpPr>
            <a:stCxn id="1860" idx="2"/>
            <a:endCxn id="1859" idx="6"/>
          </p:cNvCxnSpPr>
          <p:nvPr/>
        </p:nvCxnSpPr>
        <p:spPr>
          <a:xfrm flipH="1">
            <a:off x="1143000" y="1474787"/>
            <a:ext cx="1295400" cy="76200"/>
          </a:xfrm>
          <a:prstGeom prst="straightConnector1">
            <a:avLst/>
          </a:prstGeom>
          <a:noFill/>
          <a:ln cap="flat" cmpd="sng" w="28575">
            <a:solidFill>
              <a:schemeClr val="dk1"/>
            </a:solidFill>
            <a:prstDash val="solid"/>
            <a:round/>
            <a:headEnd len="med" w="med" type="none"/>
            <a:tailEnd len="lg" w="lg" type="triangle"/>
          </a:ln>
        </p:spPr>
      </p:cxnSp>
      <p:cxnSp>
        <p:nvCxnSpPr>
          <p:cNvPr id="1868" name="Shape 1868"/>
          <p:cNvCxnSpPr>
            <a:stCxn id="1862" idx="0"/>
            <a:endCxn id="1860" idx="4"/>
          </p:cNvCxnSpPr>
          <p:nvPr/>
        </p:nvCxnSpPr>
        <p:spPr>
          <a:xfrm flipH="1" rot="10800000">
            <a:off x="2400300" y="1665286"/>
            <a:ext cx="228600" cy="685800"/>
          </a:xfrm>
          <a:prstGeom prst="straightConnector1">
            <a:avLst/>
          </a:prstGeom>
          <a:noFill/>
          <a:ln cap="flat" cmpd="sng" w="28575">
            <a:solidFill>
              <a:schemeClr val="dk1"/>
            </a:solidFill>
            <a:prstDash val="solid"/>
            <a:round/>
            <a:headEnd len="med" w="med" type="none"/>
            <a:tailEnd len="lg" w="lg" type="triangle"/>
          </a:ln>
        </p:spPr>
      </p:cxnSp>
      <p:sp>
        <p:nvSpPr>
          <p:cNvPr id="1869" name="Shape 1869"/>
          <p:cNvSpPr txBox="1"/>
          <p:nvPr/>
        </p:nvSpPr>
        <p:spPr>
          <a:xfrm>
            <a:off x="822325" y="1039812"/>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0</a:t>
            </a:r>
            <a:endParaRPr/>
          </a:p>
        </p:txBody>
      </p:sp>
      <p:sp>
        <p:nvSpPr>
          <p:cNvPr id="1870" name="Shape 1870"/>
          <p:cNvSpPr txBox="1"/>
          <p:nvPr/>
        </p:nvSpPr>
        <p:spPr>
          <a:xfrm>
            <a:off x="2498725" y="914400"/>
            <a:ext cx="184149" cy="39687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1" name="Shape 1871"/>
          <p:cNvSpPr txBox="1"/>
          <p:nvPr/>
        </p:nvSpPr>
        <p:spPr>
          <a:xfrm>
            <a:off x="2514600" y="971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3</a:t>
            </a:r>
            <a:endParaRPr/>
          </a:p>
        </p:txBody>
      </p:sp>
      <p:sp>
        <p:nvSpPr>
          <p:cNvPr id="1872" name="Shape 1872"/>
          <p:cNvSpPr txBox="1"/>
          <p:nvPr/>
        </p:nvSpPr>
        <p:spPr>
          <a:xfrm>
            <a:off x="1447800" y="31242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4</a:t>
            </a:r>
            <a:endParaRPr/>
          </a:p>
        </p:txBody>
      </p:sp>
      <p:sp>
        <p:nvSpPr>
          <p:cNvPr id="1873" name="Shape 1873"/>
          <p:cNvSpPr txBox="1"/>
          <p:nvPr/>
        </p:nvSpPr>
        <p:spPr>
          <a:xfrm>
            <a:off x="304800" y="2684461"/>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874" name="Shape 1874"/>
          <p:cNvSpPr txBox="1"/>
          <p:nvPr/>
        </p:nvSpPr>
        <p:spPr>
          <a:xfrm>
            <a:off x="2100703" y="20574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1</a:t>
            </a:r>
            <a:endParaRPr/>
          </a:p>
        </p:txBody>
      </p:sp>
      <p:sp>
        <p:nvSpPr>
          <p:cNvPr id="1875" name="Shape 1875"/>
          <p:cNvSpPr txBox="1"/>
          <p:nvPr/>
        </p:nvSpPr>
        <p:spPr>
          <a:xfrm>
            <a:off x="3657600" y="16764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2</a:t>
            </a:r>
            <a:endParaRPr/>
          </a:p>
        </p:txBody>
      </p:sp>
      <p:sp>
        <p:nvSpPr>
          <p:cNvPr id="1876" name="Shape 1876"/>
          <p:cNvSpPr txBox="1"/>
          <p:nvPr/>
        </p:nvSpPr>
        <p:spPr>
          <a:xfrm>
            <a:off x="3657600" y="28194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500"/>
              <a:buFont typeface="Calibri"/>
              <a:buNone/>
            </a:pPr>
            <a:r>
              <a:rPr b="0" i="0" lang="en-US" sz="2000" u="none" cap="none" strike="noStrike">
                <a:solidFill>
                  <a:srgbClr val="FF0000"/>
                </a:solidFill>
                <a:latin typeface="Calibri"/>
                <a:ea typeface="Calibri"/>
                <a:cs typeface="Calibri"/>
                <a:sym typeface="Calibri"/>
              </a:rPr>
              <a:t>6</a:t>
            </a:r>
            <a:endParaRPr/>
          </a:p>
        </p:txBody>
      </p:sp>
      <p:sp>
        <p:nvSpPr>
          <p:cNvPr id="1877" name="Shape 1877"/>
          <p:cNvSpPr txBox="1"/>
          <p:nvPr/>
        </p:nvSpPr>
        <p:spPr>
          <a:xfrm>
            <a:off x="1600200" y="1133475"/>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878" name="Shape 1878"/>
          <p:cNvSpPr txBox="1"/>
          <p:nvPr/>
        </p:nvSpPr>
        <p:spPr>
          <a:xfrm>
            <a:off x="1676400" y="1752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sp>
        <p:nvSpPr>
          <p:cNvPr id="1879" name="Shape 1879"/>
          <p:cNvSpPr txBox="1"/>
          <p:nvPr/>
        </p:nvSpPr>
        <p:spPr>
          <a:xfrm>
            <a:off x="533400" y="1970086"/>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sp>
        <p:nvSpPr>
          <p:cNvPr id="1880" name="Shape 1880"/>
          <p:cNvSpPr txBox="1"/>
          <p:nvPr/>
        </p:nvSpPr>
        <p:spPr>
          <a:xfrm>
            <a:off x="2438400" y="1885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cxnSp>
        <p:nvCxnSpPr>
          <p:cNvPr id="1881" name="Shape 1881"/>
          <p:cNvCxnSpPr>
            <a:stCxn id="1859" idx="5"/>
            <a:endCxn id="1862" idx="1"/>
          </p:cNvCxnSpPr>
          <p:nvPr/>
        </p:nvCxnSpPr>
        <p:spPr>
          <a:xfrm>
            <a:off x="1087204" y="1685691"/>
            <a:ext cx="1178400" cy="721200"/>
          </a:xfrm>
          <a:prstGeom prst="straightConnector1">
            <a:avLst/>
          </a:prstGeom>
          <a:noFill/>
          <a:ln cap="flat" cmpd="sng" w="28575">
            <a:solidFill>
              <a:schemeClr val="dk1"/>
            </a:solidFill>
            <a:prstDash val="solid"/>
            <a:round/>
            <a:headEnd len="med" w="med" type="none"/>
            <a:tailEnd len="lg" w="lg" type="triangle"/>
          </a:ln>
        </p:spPr>
      </p:cxnSp>
      <p:cxnSp>
        <p:nvCxnSpPr>
          <p:cNvPr id="1882" name="Shape 1882"/>
          <p:cNvCxnSpPr>
            <a:stCxn id="1861" idx="6"/>
            <a:endCxn id="1862" idx="3"/>
          </p:cNvCxnSpPr>
          <p:nvPr/>
        </p:nvCxnSpPr>
        <p:spPr>
          <a:xfrm flipH="1" rot="10800000">
            <a:off x="990600" y="2676286"/>
            <a:ext cx="1275000" cy="93900"/>
          </a:xfrm>
          <a:prstGeom prst="straightConnector1">
            <a:avLst/>
          </a:prstGeom>
          <a:noFill/>
          <a:ln cap="flat" cmpd="sng" w="28575">
            <a:solidFill>
              <a:schemeClr val="dk1"/>
            </a:solidFill>
            <a:prstDash val="solid"/>
            <a:round/>
            <a:headEnd len="med" w="med" type="none"/>
            <a:tailEnd len="lg" w="lg" type="triangle"/>
          </a:ln>
        </p:spPr>
      </p:cxnSp>
      <p:sp>
        <p:nvSpPr>
          <p:cNvPr id="1883" name="Shape 1883"/>
          <p:cNvSpPr txBox="1"/>
          <p:nvPr/>
        </p:nvSpPr>
        <p:spPr>
          <a:xfrm>
            <a:off x="1287294" y="24192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cxnSp>
        <p:nvCxnSpPr>
          <p:cNvPr id="1884" name="Shape 1884"/>
          <p:cNvCxnSpPr>
            <a:stCxn id="1862" idx="6"/>
            <a:endCxn id="1864" idx="3"/>
          </p:cNvCxnSpPr>
          <p:nvPr/>
        </p:nvCxnSpPr>
        <p:spPr>
          <a:xfrm flipH="1" rot="10800000">
            <a:off x="2590800" y="2306386"/>
            <a:ext cx="970200" cy="235200"/>
          </a:xfrm>
          <a:prstGeom prst="straightConnector1">
            <a:avLst/>
          </a:prstGeom>
          <a:noFill/>
          <a:ln cap="flat" cmpd="sng" w="28575">
            <a:solidFill>
              <a:schemeClr val="dk1"/>
            </a:solidFill>
            <a:prstDash val="solid"/>
            <a:round/>
            <a:headEnd len="med" w="med" type="none"/>
            <a:tailEnd len="lg" w="lg" type="triangle"/>
          </a:ln>
        </p:spPr>
      </p:cxnSp>
      <p:sp>
        <p:nvSpPr>
          <p:cNvPr id="1885" name="Shape 1885"/>
          <p:cNvSpPr txBox="1"/>
          <p:nvPr/>
        </p:nvSpPr>
        <p:spPr>
          <a:xfrm>
            <a:off x="2887493" y="21144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cxnSp>
        <p:nvCxnSpPr>
          <p:cNvPr id="1886" name="Shape 1886"/>
          <p:cNvCxnSpPr>
            <a:stCxn id="1864" idx="1"/>
            <a:endCxn id="1860" idx="6"/>
          </p:cNvCxnSpPr>
          <p:nvPr/>
        </p:nvCxnSpPr>
        <p:spPr>
          <a:xfrm rot="10800000">
            <a:off x="2819396" y="1474796"/>
            <a:ext cx="741600" cy="562200"/>
          </a:xfrm>
          <a:prstGeom prst="straightConnector1">
            <a:avLst/>
          </a:prstGeom>
          <a:noFill/>
          <a:ln cap="flat" cmpd="sng" w="28575">
            <a:solidFill>
              <a:schemeClr val="dk1"/>
            </a:solidFill>
            <a:prstDash val="solid"/>
            <a:round/>
            <a:headEnd len="med" w="med" type="none"/>
            <a:tailEnd len="lg" w="lg" type="triangle"/>
          </a:ln>
        </p:spPr>
      </p:cxnSp>
      <p:sp>
        <p:nvSpPr>
          <p:cNvPr id="1887" name="Shape 1887"/>
          <p:cNvSpPr txBox="1"/>
          <p:nvPr/>
        </p:nvSpPr>
        <p:spPr>
          <a:xfrm>
            <a:off x="3116093" y="1371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a:t>
            </a:r>
            <a:endParaRPr/>
          </a:p>
        </p:txBody>
      </p:sp>
      <p:cxnSp>
        <p:nvCxnSpPr>
          <p:cNvPr id="1888" name="Shape 1888"/>
          <p:cNvCxnSpPr>
            <a:stCxn id="1861" idx="5"/>
            <a:endCxn id="1863" idx="1"/>
          </p:cNvCxnSpPr>
          <p:nvPr/>
        </p:nvCxnSpPr>
        <p:spPr>
          <a:xfrm>
            <a:off x="934804" y="2904890"/>
            <a:ext cx="645000" cy="579900"/>
          </a:xfrm>
          <a:prstGeom prst="straightConnector1">
            <a:avLst/>
          </a:prstGeom>
          <a:noFill/>
          <a:ln cap="flat" cmpd="sng" w="28575">
            <a:solidFill>
              <a:schemeClr val="dk1"/>
            </a:solidFill>
            <a:prstDash val="solid"/>
            <a:round/>
            <a:headEnd len="med" w="med" type="none"/>
            <a:tailEnd len="lg" w="lg" type="triangle"/>
          </a:ln>
        </p:spPr>
      </p:cxnSp>
      <p:sp>
        <p:nvSpPr>
          <p:cNvPr id="1889" name="Shape 1889"/>
          <p:cNvSpPr txBox="1"/>
          <p:nvPr/>
        </p:nvSpPr>
        <p:spPr>
          <a:xfrm>
            <a:off x="982494" y="302889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2</a:t>
            </a:r>
            <a:endParaRPr/>
          </a:p>
        </p:txBody>
      </p:sp>
      <p:cxnSp>
        <p:nvCxnSpPr>
          <p:cNvPr id="1890" name="Shape 1890"/>
          <p:cNvCxnSpPr>
            <a:stCxn id="1862" idx="4"/>
            <a:endCxn id="1863" idx="7"/>
          </p:cNvCxnSpPr>
          <p:nvPr/>
        </p:nvCxnSpPr>
        <p:spPr>
          <a:xfrm flipH="1">
            <a:off x="1849200" y="2732086"/>
            <a:ext cx="551100" cy="752700"/>
          </a:xfrm>
          <a:prstGeom prst="straightConnector1">
            <a:avLst/>
          </a:prstGeom>
          <a:noFill/>
          <a:ln cap="flat" cmpd="sng" w="28575">
            <a:solidFill>
              <a:schemeClr val="dk1"/>
            </a:solidFill>
            <a:prstDash val="solid"/>
            <a:round/>
            <a:headEnd len="med" w="med" type="none"/>
            <a:tailEnd len="lg" w="lg" type="triangle"/>
          </a:ln>
        </p:spPr>
      </p:cxnSp>
      <p:sp>
        <p:nvSpPr>
          <p:cNvPr id="1891" name="Shape 1891"/>
          <p:cNvSpPr txBox="1"/>
          <p:nvPr/>
        </p:nvSpPr>
        <p:spPr>
          <a:xfrm>
            <a:off x="1828800" y="2895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6</a:t>
            </a:r>
            <a:endParaRPr/>
          </a:p>
        </p:txBody>
      </p:sp>
      <p:sp>
        <p:nvSpPr>
          <p:cNvPr id="1892" name="Shape 1892"/>
          <p:cNvSpPr txBox="1"/>
          <p:nvPr/>
        </p:nvSpPr>
        <p:spPr>
          <a:xfrm>
            <a:off x="2963693" y="2514600"/>
            <a:ext cx="312905"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5</a:t>
            </a:r>
            <a:endParaRPr/>
          </a:p>
        </p:txBody>
      </p:sp>
      <p:cxnSp>
        <p:nvCxnSpPr>
          <p:cNvPr id="1893" name="Shape 1893"/>
          <p:cNvCxnSpPr>
            <a:stCxn id="1862" idx="5"/>
            <a:endCxn id="1865" idx="1"/>
          </p:cNvCxnSpPr>
          <p:nvPr/>
        </p:nvCxnSpPr>
        <p:spPr>
          <a:xfrm>
            <a:off x="2535004" y="2676290"/>
            <a:ext cx="873600" cy="351300"/>
          </a:xfrm>
          <a:prstGeom prst="straightConnector1">
            <a:avLst/>
          </a:prstGeom>
          <a:noFill/>
          <a:ln cap="flat" cmpd="sng" w="28575">
            <a:solidFill>
              <a:schemeClr val="dk1"/>
            </a:solidFill>
            <a:prstDash val="solid"/>
            <a:round/>
            <a:headEnd len="med" w="med" type="none"/>
            <a:tailEnd len="lg" w="lg" type="triangle"/>
          </a:ln>
        </p:spPr>
      </p:cxnSp>
      <p:cxnSp>
        <p:nvCxnSpPr>
          <p:cNvPr id="1894" name="Shape 1894"/>
          <p:cNvCxnSpPr>
            <a:stCxn id="1865" idx="0"/>
            <a:endCxn id="1864" idx="4"/>
          </p:cNvCxnSpPr>
          <p:nvPr/>
        </p:nvCxnSpPr>
        <p:spPr>
          <a:xfrm flipH="1" rot="10800000">
            <a:off x="3543300" y="2362200"/>
            <a:ext cx="152400" cy="609600"/>
          </a:xfrm>
          <a:prstGeom prst="straightConnector1">
            <a:avLst/>
          </a:prstGeom>
          <a:noFill/>
          <a:ln cap="flat" cmpd="sng" w="28575">
            <a:solidFill>
              <a:schemeClr val="dk1"/>
            </a:solidFill>
            <a:prstDash val="solid"/>
            <a:round/>
            <a:headEnd len="med" w="med" type="none"/>
            <a:tailEnd len="lg" w="lg" type="triangle"/>
          </a:ln>
        </p:spPr>
      </p:cxnSp>
      <p:sp>
        <p:nvSpPr>
          <p:cNvPr id="1895" name="Shape 1895"/>
          <p:cNvSpPr txBox="1"/>
          <p:nvPr/>
        </p:nvSpPr>
        <p:spPr>
          <a:xfrm>
            <a:off x="3657603" y="2419245"/>
            <a:ext cx="3128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3</a:t>
            </a:r>
            <a:endParaRPr/>
          </a:p>
        </p:txBody>
      </p:sp>
      <p:cxnSp>
        <p:nvCxnSpPr>
          <p:cNvPr id="1896" name="Shape 1896"/>
          <p:cNvCxnSpPr>
            <a:stCxn id="1863" idx="6"/>
            <a:endCxn id="1865" idx="3"/>
          </p:cNvCxnSpPr>
          <p:nvPr/>
        </p:nvCxnSpPr>
        <p:spPr>
          <a:xfrm flipH="1" rot="10800000">
            <a:off x="1905000" y="3297000"/>
            <a:ext cx="1503600" cy="322500"/>
          </a:xfrm>
          <a:prstGeom prst="straightConnector1">
            <a:avLst/>
          </a:prstGeom>
          <a:noFill/>
          <a:ln cap="flat" cmpd="sng" w="28575">
            <a:solidFill>
              <a:schemeClr val="dk1"/>
            </a:solidFill>
            <a:prstDash val="solid"/>
            <a:round/>
            <a:headEnd len="med" w="med" type="none"/>
            <a:tailEnd len="lg" w="lg" type="triangle"/>
          </a:ln>
        </p:spPr>
      </p:cxnSp>
      <p:sp>
        <p:nvSpPr>
          <p:cNvPr id="1897" name="Shape 1897"/>
          <p:cNvSpPr txBox="1"/>
          <p:nvPr/>
        </p:nvSpPr>
        <p:spPr>
          <a:xfrm>
            <a:off x="2430293" y="3124200"/>
            <a:ext cx="619499" cy="4001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Times New Roman"/>
              <a:buNone/>
            </a:pPr>
            <a:r>
              <a:rPr b="0" i="0" lang="en-US" sz="2000" u="none" cap="none" strike="noStrike">
                <a:solidFill>
                  <a:schemeClr val="dk1"/>
                </a:solidFill>
                <a:latin typeface="Times New Roman"/>
                <a:ea typeface="Times New Roman"/>
                <a:cs typeface="Times New Roman"/>
                <a:sym typeface="Times New Roman"/>
              </a:rPr>
              <a:t>10</a:t>
            </a:r>
            <a:endParaRPr/>
          </a:p>
        </p:txBody>
      </p:sp>
      <p:sp>
        <p:nvSpPr>
          <p:cNvPr id="1898" name="Shape 1898"/>
          <p:cNvSpPr txBox="1"/>
          <p:nvPr/>
        </p:nvSpPr>
        <p:spPr>
          <a:xfrm>
            <a:off x="381000" y="4648200"/>
            <a:ext cx="3302764" cy="10156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sng" cap="none" strike="noStrike">
                <a:solidFill>
                  <a:schemeClr val="dk1"/>
                </a:solidFill>
                <a:latin typeface="Calibri"/>
                <a:ea typeface="Calibri"/>
                <a:cs typeface="Calibri"/>
                <a:sym typeface="Calibri"/>
              </a:rPr>
              <a:t>Order Added to Known Set:</a:t>
            </a:r>
            <a:endParaRPr/>
          </a:p>
          <a:p>
            <a:pPr indent="0" lvl="0" marL="0" marR="0" rtl="0" algn="l">
              <a:lnSpc>
                <a:spcPct val="100000"/>
              </a:lnSpc>
              <a:spcBef>
                <a:spcPts val="0"/>
              </a:spcBef>
              <a:spcAft>
                <a:spcPts val="0"/>
              </a:spcAft>
              <a:buClr>
                <a:srgbClr val="000000"/>
              </a:buClr>
              <a:buSzPts val="2000"/>
              <a:buFont typeface="Arial"/>
              <a:buNone/>
            </a:pPr>
            <a:r>
              <a:t/>
            </a:r>
            <a:endParaRPr b="0" i="0" sz="20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A, D, C, E, B, F, G</a:t>
            </a:r>
            <a:endParaRPr/>
          </a:p>
        </p:txBody>
      </p:sp>
      <p:sp>
        <p:nvSpPr>
          <p:cNvPr id="1899" name="Shape 1899"/>
          <p:cNvSpPr txBox="1"/>
          <p:nvPr>
            <p:ph idx="4294967295" type="title"/>
          </p:nvPr>
        </p:nvSpPr>
        <p:spPr>
          <a:xfrm>
            <a:off x="822960" y="286604"/>
            <a:ext cx="7543800" cy="804475"/>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Example #2</a:t>
            </a:r>
            <a:endParaRPr b="0" i="0" sz="4800" u="none" cap="none" strike="noStrike">
              <a:solidFill>
                <a:srgbClr val="3F3F3F"/>
              </a:solidFill>
              <a:latin typeface="Calibri"/>
              <a:ea typeface="Calibri"/>
              <a:cs typeface="Calibri"/>
              <a:sym typeface="Calibri"/>
            </a:endParaRPr>
          </a:p>
        </p:txBody>
      </p:sp>
      <p:graphicFrame>
        <p:nvGraphicFramePr>
          <p:cNvPr id="1900" name="Shape 1900"/>
          <p:cNvGraphicFramePr/>
          <p:nvPr/>
        </p:nvGraphicFramePr>
        <p:xfrm>
          <a:off x="4419600" y="3032670"/>
          <a:ext cx="3000000" cy="3000000"/>
        </p:xfrm>
        <a:graphic>
          <a:graphicData uri="http://schemas.openxmlformats.org/drawingml/2006/table">
            <a:tbl>
              <a:tblPr>
                <a:noFill/>
                <a:tableStyleId>{C75C6467-92EE-42D9-8249-70E0839E9777}</a:tableStyleId>
              </a:tblPr>
              <a:tblGrid>
                <a:gridCol w="1066800"/>
                <a:gridCol w="1066800"/>
                <a:gridCol w="1066800"/>
                <a:gridCol w="1066800"/>
              </a:tblGrid>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vertex</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known?</a:t>
                      </a:r>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cost</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path</a:t>
                      </a:r>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28575">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0</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B</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3</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54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1</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A</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276225">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E</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2</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F</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4</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C</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r h="323850">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G</a:t>
                      </a:r>
                      <a:endParaRPr/>
                    </a:p>
                  </a:txBody>
                  <a:tcPr marT="45725" marB="45725" marR="91450" marL="91450">
                    <a:lnL cap="flat" cmpd="sng" w="28575">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Y</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6</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chemeClr val="dk1"/>
                        </a:buClr>
                        <a:buSzPts val="450"/>
                        <a:buFont typeface="Arial"/>
                        <a:buNone/>
                      </a:pPr>
                      <a:r>
                        <a:rPr b="0" i="0" lang="en-US" sz="1800" u="none" cap="none" strike="noStrike">
                          <a:solidFill>
                            <a:schemeClr val="dk1"/>
                          </a:solidFill>
                          <a:latin typeface="Arial"/>
                          <a:ea typeface="Arial"/>
                          <a:cs typeface="Arial"/>
                          <a:sym typeface="Arial"/>
                        </a:rPr>
                        <a:t>D</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med" w="med" type="none"/>
                      <a:tailEnd len="med" w="med" type="none"/>
                    </a:lnL>
                    <a:lnR cap="flat" cmpd="sng" w="28575">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5" name="Shape 1905"/>
        <p:cNvGrpSpPr/>
        <p:nvPr/>
      </p:nvGrpSpPr>
      <p:grpSpPr>
        <a:xfrm>
          <a:off x="0" y="0"/>
          <a:ext cx="0" cy="0"/>
          <a:chOff x="0" y="0"/>
          <a:chExt cx="0" cy="0"/>
        </a:xfrm>
      </p:grpSpPr>
      <p:sp>
        <p:nvSpPr>
          <p:cNvPr id="1906" name="Shape 1906"/>
          <p:cNvSpPr txBox="1"/>
          <p:nvPr/>
        </p:nvSpPr>
        <p:spPr>
          <a:xfrm>
            <a:off x="381000" y="1524000"/>
            <a:ext cx="8488680" cy="4648200"/>
          </a:xfrm>
          <a:prstGeom prst="rect">
            <a:avLst/>
          </a:prstGeom>
          <a:solidFill>
            <a:srgbClr val="FFFF99"/>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pre-condition: </a:t>
            </a:r>
            <a:r>
              <a:rPr b="1" i="0" lang="en-US" sz="2000" u="none" cap="none" strike="noStrike">
                <a:solidFill>
                  <a:schemeClr val="dk1"/>
                </a:solidFill>
                <a:latin typeface="Courier New"/>
                <a:ea typeface="Courier New"/>
                <a:cs typeface="Courier New"/>
                <a:sym typeface="Courier New"/>
              </a:rPr>
              <a:t>start</a:t>
            </a:r>
            <a:r>
              <a:rPr b="0" i="0" lang="en-US" sz="2000" u="none" cap="none" strike="noStrike">
                <a:solidFill>
                  <a:schemeClr val="dk1"/>
                </a:solidFill>
                <a:latin typeface="Courier New"/>
                <a:ea typeface="Courier New"/>
                <a:cs typeface="Courier New"/>
                <a:sym typeface="Courier New"/>
              </a:rPr>
              <a:t> is the node to start at</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initialize things</a:t>
            </a:r>
            <a:r>
              <a:rPr b="1" i="0" lang="en-US" sz="2000" u="none" cap="none" strike="noStrike">
                <a:solidFill>
                  <a:schemeClr val="dk1"/>
                </a:solidFill>
                <a:latin typeface="Courier New"/>
                <a:ea typeface="Courier New"/>
                <a:cs typeface="Courier New"/>
                <a:sym typeface="Courier New"/>
              </a:rPr>
              <a:t>	</a:t>
            </a:r>
            <a:endParaRPr b="1"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active = </a:t>
            </a:r>
            <a:r>
              <a:rPr b="0" i="0" lang="en-US" sz="2000" u="none" cap="none" strike="noStrike">
                <a:solidFill>
                  <a:schemeClr val="dk1"/>
                </a:solidFill>
                <a:latin typeface="Courier New"/>
                <a:ea typeface="Courier New"/>
                <a:cs typeface="Courier New"/>
                <a:sym typeface="Courier New"/>
              </a:rPr>
              <a:t>new empty priority queue of paths </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from start to a given node</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A path's “priority” in the queue is the total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cost of that path.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Arial"/>
              <a:buNone/>
            </a:pPr>
            <a:r>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finished = </a:t>
            </a:r>
            <a:r>
              <a:rPr b="0" i="0" lang="en-US" sz="2000" u="none" cap="none" strike="noStrike">
                <a:solidFill>
                  <a:schemeClr val="dk1"/>
                </a:solidFill>
                <a:latin typeface="Courier New"/>
                <a:ea typeface="Courier New"/>
                <a:cs typeface="Courier New"/>
                <a:sym typeface="Courier New"/>
              </a:rPr>
              <a:t>new empty set of nodes</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Holds nodes for which we know the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minimum-cost path from start.</a:t>
            </a:r>
            <a:endParaRPr/>
          </a:p>
          <a:p>
            <a:pPr indent="-342900" lvl="0" marL="342900" marR="0" rtl="0" algn="l">
              <a:lnSpc>
                <a:spcPct val="100000"/>
              </a:lnSpc>
              <a:spcBef>
                <a:spcPts val="400"/>
              </a:spcBef>
              <a:spcAft>
                <a:spcPts val="0"/>
              </a:spcAft>
              <a:buClr>
                <a:schemeClr val="dk1"/>
              </a:buClr>
              <a:buSzPts val="500"/>
              <a:buFont typeface="Courier New"/>
              <a:buNone/>
            </a:pPr>
            <a:r>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 We know path start-&gt;start has cost 0</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Add a path </a:t>
            </a:r>
            <a:r>
              <a:rPr b="0" i="0" lang="en-US" sz="2000" u="none" cap="none" strike="noStrike">
                <a:solidFill>
                  <a:schemeClr val="dk1"/>
                </a:solidFill>
                <a:latin typeface="Courier New"/>
                <a:ea typeface="Courier New"/>
                <a:cs typeface="Courier New"/>
                <a:sym typeface="Courier New"/>
              </a:rPr>
              <a:t>from start to itself to active</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t/>
            </a:r>
            <a:endParaRPr b="0" i="0" sz="2000" u="none" cap="none" strike="noStrike">
              <a:solidFill>
                <a:schemeClr val="dk1"/>
              </a:solidFill>
              <a:latin typeface="Courier New"/>
              <a:ea typeface="Courier New"/>
              <a:cs typeface="Courier New"/>
              <a:sym typeface="Courier New"/>
            </a:endParaRPr>
          </a:p>
        </p:txBody>
      </p:sp>
      <p:sp>
        <p:nvSpPr>
          <p:cNvPr id="1907" name="Shape 1907"/>
          <p:cNvSpPr txBox="1"/>
          <p:nvPr>
            <p:ph type="title"/>
          </p:nvPr>
        </p:nvSpPr>
        <p:spPr>
          <a:xfrm>
            <a:off x="822960" y="286605"/>
            <a:ext cx="7543800" cy="10849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Pseudocode</a:t>
            </a:r>
            <a:endParaRPr b="0" i="0" sz="4800" u="none" cap="none" strike="noStrike">
              <a:solidFill>
                <a:srgbClr val="3F3F3F"/>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2" name="Shape 1912"/>
        <p:cNvGrpSpPr/>
        <p:nvPr/>
      </p:nvGrpSpPr>
      <p:grpSpPr>
        <a:xfrm>
          <a:off x="0" y="0"/>
          <a:ext cx="0" cy="0"/>
          <a:chOff x="0" y="0"/>
          <a:chExt cx="0" cy="0"/>
        </a:xfrm>
      </p:grpSpPr>
      <p:sp>
        <p:nvSpPr>
          <p:cNvPr id="1913" name="Shape 1913"/>
          <p:cNvSpPr txBox="1"/>
          <p:nvPr/>
        </p:nvSpPr>
        <p:spPr>
          <a:xfrm>
            <a:off x="381000" y="1524000"/>
            <a:ext cx="8488680" cy="4648200"/>
          </a:xfrm>
          <a:prstGeom prst="rect">
            <a:avLst/>
          </a:prstGeom>
          <a:solidFill>
            <a:srgbClr val="FFFF99"/>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while active is non-empty:</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minPath = active.removeMin()</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minDest = destination node in minPath</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if minDest is in finished:</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continue</a:t>
            </a:r>
            <a:endParaRPr/>
          </a:p>
          <a:p>
            <a:pPr indent="-342900" lvl="0" marL="342900" marR="0" rtl="0" algn="l">
              <a:lnSpc>
                <a:spcPct val="100000"/>
              </a:lnSpc>
              <a:spcBef>
                <a:spcPts val="400"/>
              </a:spcBef>
              <a:spcAft>
                <a:spcPts val="0"/>
              </a:spcAft>
              <a:buClr>
                <a:schemeClr val="dk1"/>
              </a:buClr>
              <a:buSzPts val="500"/>
              <a:buFont typeface="Arial"/>
              <a:buNone/>
            </a:pPr>
            <a:r>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for each edge e = ⟨minDest, child⟩:</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t>
            </a:r>
            <a:r>
              <a:rPr b="1" i="0" lang="en-US" sz="2000" u="none" cap="none" strike="noStrike">
                <a:solidFill>
                  <a:schemeClr val="dk1"/>
                </a:solidFill>
                <a:latin typeface="Courier New"/>
                <a:ea typeface="Courier New"/>
                <a:cs typeface="Courier New"/>
                <a:sym typeface="Courier New"/>
              </a:rPr>
              <a:t>if child is not in finished: </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newPath = minPath + e</a:t>
            </a:r>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add newPath to active</a:t>
            </a:r>
            <a:endParaRPr/>
          </a:p>
          <a:p>
            <a:pPr indent="-342900" lvl="0" marL="342900" marR="0" rtl="0" algn="l">
              <a:lnSpc>
                <a:spcPct val="100000"/>
              </a:lnSpc>
              <a:spcBef>
                <a:spcPts val="400"/>
              </a:spcBef>
              <a:spcAft>
                <a:spcPts val="0"/>
              </a:spcAft>
              <a:buClr>
                <a:schemeClr val="dk1"/>
              </a:buClr>
              <a:buSzPts val="500"/>
              <a:buFont typeface="Arial"/>
              <a:buNone/>
            </a:pPr>
            <a:r>
              <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rPr b="0" i="0" lang="en-US" sz="2000" u="none" cap="none" strike="noStrike">
                <a:solidFill>
                  <a:schemeClr val="dk1"/>
                </a:solidFill>
                <a:latin typeface="Courier New"/>
                <a:ea typeface="Courier New"/>
                <a:cs typeface="Courier New"/>
                <a:sym typeface="Courier New"/>
              </a:rPr>
              <a:t>		  add minDest to finished</a:t>
            </a:r>
            <a:endParaRPr b="0" i="0" sz="2000" u="none" cap="none" strike="noStrike">
              <a:solidFill>
                <a:schemeClr val="dk1"/>
              </a:solidFill>
              <a:latin typeface="Courier New"/>
              <a:ea typeface="Courier New"/>
              <a:cs typeface="Courier New"/>
              <a:sym typeface="Courier New"/>
            </a:endParaRPr>
          </a:p>
          <a:p>
            <a:pPr indent="-342900" lvl="0" marL="342900" marR="0" rtl="0" algn="l">
              <a:lnSpc>
                <a:spcPct val="100000"/>
              </a:lnSpc>
              <a:spcBef>
                <a:spcPts val="400"/>
              </a:spcBef>
              <a:spcAft>
                <a:spcPts val="0"/>
              </a:spcAft>
              <a:buClr>
                <a:schemeClr val="dk1"/>
              </a:buClr>
              <a:buSzPts val="500"/>
              <a:buFont typeface="Courier New"/>
              <a:buNone/>
            </a:pPr>
            <a:r>
              <a:t/>
            </a:r>
            <a:endParaRPr b="0" i="0" sz="2000" u="none" cap="none" strike="noStrike">
              <a:solidFill>
                <a:schemeClr val="dk1"/>
              </a:solidFill>
              <a:latin typeface="Courier New"/>
              <a:ea typeface="Courier New"/>
              <a:cs typeface="Courier New"/>
              <a:sym typeface="Courier New"/>
            </a:endParaRPr>
          </a:p>
        </p:txBody>
      </p:sp>
      <p:sp>
        <p:nvSpPr>
          <p:cNvPr id="1914" name="Shape 1914"/>
          <p:cNvSpPr txBox="1"/>
          <p:nvPr>
            <p:ph type="title"/>
          </p:nvPr>
        </p:nvSpPr>
        <p:spPr>
          <a:xfrm>
            <a:off x="822960" y="286605"/>
            <a:ext cx="7543800" cy="1084996"/>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Pseudocode (cont.)</a:t>
            </a:r>
            <a:endParaRPr b="0" i="0" sz="4800" u="none" cap="none" strike="noStrike">
              <a:solidFill>
                <a:srgbClr val="3F3F3F"/>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9" name="Shape 1919"/>
        <p:cNvGrpSpPr/>
        <p:nvPr/>
      </p:nvGrpSpPr>
      <p:grpSpPr>
        <a:xfrm>
          <a:off x="0" y="0"/>
          <a:ext cx="0" cy="0"/>
          <a:chOff x="0" y="0"/>
          <a:chExt cx="0" cy="0"/>
        </a:xfrm>
      </p:grpSpPr>
      <p:sp>
        <p:nvSpPr>
          <p:cNvPr id="1920" name="Shape 1920"/>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Priority Queue</a:t>
            </a:r>
            <a:endParaRPr b="0" i="0" sz="4800" u="none" cap="none" strike="noStrike">
              <a:solidFill>
                <a:srgbClr val="3F3F3F"/>
              </a:solidFill>
              <a:latin typeface="Calibri"/>
              <a:ea typeface="Calibri"/>
              <a:cs typeface="Calibri"/>
              <a:sym typeface="Calibri"/>
            </a:endParaRPr>
          </a:p>
        </p:txBody>
      </p:sp>
      <p:sp>
        <p:nvSpPr>
          <p:cNvPr id="1921" name="Shape 1921"/>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3F3F3F"/>
                </a:solidFill>
                <a:latin typeface="Calibri"/>
                <a:ea typeface="Calibri"/>
                <a:cs typeface="Calibri"/>
                <a:sym typeface="Calibri"/>
              </a:rPr>
              <a:t>Increase efficiency by considering lowest cost unknown vertex with sorting instead of looking at all vertices</a:t>
            </a:r>
            <a:endParaRPr/>
          </a:p>
          <a:p>
            <a:pPr indent="-91440" lvl="0" marL="91440" marR="0" rtl="0" algn="l">
              <a:lnSpc>
                <a:spcPct val="90000"/>
              </a:lnSpc>
              <a:spcBef>
                <a:spcPts val="1400"/>
              </a:spcBef>
              <a:spcAft>
                <a:spcPts val="0"/>
              </a:spcAft>
              <a:buClr>
                <a:schemeClr val="accent1"/>
              </a:buClr>
              <a:buSzPts val="2400"/>
              <a:buFont typeface="Calibri"/>
              <a:buChar char=" "/>
            </a:pPr>
            <a:r>
              <a:rPr b="0" i="0" lang="en-US" sz="2400" u="none" cap="none" strike="noStrike">
                <a:solidFill>
                  <a:srgbClr val="3F3F3F"/>
                </a:solidFill>
                <a:latin typeface="Calibri"/>
                <a:ea typeface="Calibri"/>
                <a:cs typeface="Calibri"/>
                <a:sym typeface="Calibri"/>
              </a:rPr>
              <a:t>PriorityQueue is like a queue, but returns elements by lowest value instead of FIFO</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6" name="Shape 1926"/>
        <p:cNvGrpSpPr/>
        <p:nvPr/>
      </p:nvGrpSpPr>
      <p:grpSpPr>
        <a:xfrm>
          <a:off x="0" y="0"/>
          <a:ext cx="0" cy="0"/>
          <a:chOff x="0" y="0"/>
          <a:chExt cx="0" cy="0"/>
        </a:xfrm>
      </p:grpSpPr>
      <p:sp>
        <p:nvSpPr>
          <p:cNvPr id="1927" name="Shape 1927"/>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Priority Queue</a:t>
            </a:r>
            <a:endParaRPr b="0" i="0" sz="4800" u="none" cap="none" strike="noStrike">
              <a:solidFill>
                <a:srgbClr val="3F3F3F"/>
              </a:solidFill>
              <a:latin typeface="Calibri"/>
              <a:ea typeface="Calibri"/>
              <a:cs typeface="Calibri"/>
              <a:sym typeface="Calibri"/>
            </a:endParaRPr>
          </a:p>
        </p:txBody>
      </p:sp>
      <p:sp>
        <p:nvSpPr>
          <p:cNvPr id="1928" name="Shape 1928"/>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400"/>
              <a:buFont typeface="Calibri"/>
              <a:buChar char=" "/>
            </a:pPr>
            <a:r>
              <a:rPr b="0" i="0" lang="en-US" sz="2400" u="none" cap="none" strike="noStrike">
                <a:solidFill>
                  <a:srgbClr val="3F3F3F"/>
                </a:solidFill>
                <a:latin typeface="Calibri"/>
                <a:ea typeface="Calibri"/>
                <a:cs typeface="Calibri"/>
                <a:sym typeface="Calibri"/>
              </a:rPr>
              <a:t>Increase efficiency by considering lowest cost unknown vertex with sorting instead of looking at all vertices</a:t>
            </a:r>
            <a:endParaRPr/>
          </a:p>
          <a:p>
            <a:pPr indent="-91440" lvl="0" marL="91440" marR="0" rtl="0" algn="l">
              <a:lnSpc>
                <a:spcPct val="90000"/>
              </a:lnSpc>
              <a:spcBef>
                <a:spcPts val="1400"/>
              </a:spcBef>
              <a:spcAft>
                <a:spcPts val="0"/>
              </a:spcAft>
              <a:buClr>
                <a:schemeClr val="accent1"/>
              </a:buClr>
              <a:buSzPts val="2400"/>
              <a:buFont typeface="Calibri"/>
              <a:buChar char=" "/>
            </a:pPr>
            <a:r>
              <a:rPr b="0" i="0" lang="en-US" sz="2400" u="none" cap="none" strike="noStrike">
                <a:solidFill>
                  <a:srgbClr val="3F3F3F"/>
                </a:solidFill>
                <a:latin typeface="Calibri"/>
                <a:ea typeface="Calibri"/>
                <a:cs typeface="Calibri"/>
                <a:sym typeface="Calibri"/>
              </a:rPr>
              <a:t>PriorityQueue is like a queue, but returns elements by lowest value instead of FIFO</a:t>
            </a:r>
            <a:endParaRPr/>
          </a:p>
          <a:p>
            <a:pPr indent="-91440" lvl="0" marL="91440" marR="0" rtl="0" algn="l">
              <a:lnSpc>
                <a:spcPct val="90000"/>
              </a:lnSpc>
              <a:spcBef>
                <a:spcPts val="1400"/>
              </a:spcBef>
              <a:spcAft>
                <a:spcPts val="0"/>
              </a:spcAft>
              <a:buClr>
                <a:schemeClr val="accent1"/>
              </a:buClr>
              <a:buSzPts val="2400"/>
              <a:buFont typeface="Calibri"/>
              <a:buChar char=" "/>
            </a:pPr>
            <a:r>
              <a:rPr b="0" i="0" lang="en-US" sz="2400" u="none" cap="none" strike="noStrike">
                <a:solidFill>
                  <a:srgbClr val="3F3F3F"/>
                </a:solidFill>
                <a:latin typeface="Calibri"/>
                <a:ea typeface="Calibri"/>
                <a:cs typeface="Calibri"/>
                <a:sym typeface="Calibri"/>
              </a:rPr>
              <a:t>Two ways to implement:</a:t>
            </a:r>
            <a:endParaRPr/>
          </a:p>
          <a:p>
            <a:pPr indent="-457200" lvl="1" marL="914400" marR="0" rtl="0" algn="l">
              <a:lnSpc>
                <a:spcPct val="90000"/>
              </a:lnSpc>
              <a:spcBef>
                <a:spcPts val="400"/>
              </a:spcBef>
              <a:spcAft>
                <a:spcPts val="0"/>
              </a:spcAft>
              <a:buClr>
                <a:schemeClr val="accent1"/>
              </a:buClr>
              <a:buSzPts val="2400"/>
              <a:buFont typeface="Calibri"/>
              <a:buAutoNum type="arabicPeriod"/>
            </a:pPr>
            <a:r>
              <a:rPr b="0" i="0" lang="en-US" sz="2400" u="none" cap="none" strike="noStrike">
                <a:solidFill>
                  <a:srgbClr val="3F3F3F"/>
                </a:solidFill>
                <a:latin typeface="Calibri"/>
                <a:ea typeface="Calibri"/>
                <a:cs typeface="Calibri"/>
                <a:sym typeface="Calibri"/>
              </a:rPr>
              <a:t>Comparable</a:t>
            </a:r>
            <a:endParaRPr/>
          </a:p>
          <a:p>
            <a:pPr indent="-457200" lvl="2" marL="1314450" marR="0" rtl="0" algn="l">
              <a:lnSpc>
                <a:spcPct val="90000"/>
              </a:lnSpc>
              <a:spcBef>
                <a:spcPts val="600"/>
              </a:spcBef>
              <a:spcAft>
                <a:spcPts val="0"/>
              </a:spcAft>
              <a:buClr>
                <a:schemeClr val="accent1"/>
              </a:buClr>
              <a:buSzPts val="1400"/>
              <a:buFont typeface="Calibri"/>
              <a:buAutoNum type="alphaLcParenR"/>
            </a:pPr>
            <a:r>
              <a:rPr b="0" i="0" lang="en-US" sz="1400" u="none" cap="none" strike="noStrike">
                <a:solidFill>
                  <a:srgbClr val="3F3F3F"/>
                </a:solidFill>
                <a:latin typeface="Calibri"/>
                <a:ea typeface="Calibri"/>
                <a:cs typeface="Calibri"/>
                <a:sym typeface="Calibri"/>
              </a:rPr>
              <a:t>class Node implements Comparable&lt;Node&gt;</a:t>
            </a:r>
            <a:endParaRPr/>
          </a:p>
          <a:p>
            <a:pPr indent="-457200" lvl="2" marL="1314450" marR="0" rtl="0" algn="l">
              <a:lnSpc>
                <a:spcPct val="90000"/>
              </a:lnSpc>
              <a:spcBef>
                <a:spcPts val="600"/>
              </a:spcBef>
              <a:spcAft>
                <a:spcPts val="0"/>
              </a:spcAft>
              <a:buClr>
                <a:schemeClr val="accent1"/>
              </a:buClr>
              <a:buSzPts val="1400"/>
              <a:buFont typeface="Calibri"/>
              <a:buAutoNum type="alphaLcParenR"/>
            </a:pPr>
            <a:r>
              <a:rPr b="0" i="0" lang="en-US" sz="1400" u="none" cap="none" strike="noStrike">
                <a:solidFill>
                  <a:srgbClr val="3F3F3F"/>
                </a:solidFill>
                <a:latin typeface="Calibri"/>
                <a:ea typeface="Calibri"/>
                <a:cs typeface="Calibri"/>
                <a:sym typeface="Calibri"/>
              </a:rPr>
              <a:t>public int compareTo(other)</a:t>
            </a:r>
            <a:endParaRPr/>
          </a:p>
          <a:p>
            <a:pPr indent="-457200" lvl="1" marL="914400" marR="0" rtl="0" algn="l">
              <a:lnSpc>
                <a:spcPct val="90000"/>
              </a:lnSpc>
              <a:spcBef>
                <a:spcPts val="600"/>
              </a:spcBef>
              <a:spcAft>
                <a:spcPts val="0"/>
              </a:spcAft>
              <a:buClr>
                <a:schemeClr val="accent1"/>
              </a:buClr>
              <a:buSzPts val="2400"/>
              <a:buFont typeface="Calibri"/>
              <a:buAutoNum type="arabicPeriod"/>
            </a:pPr>
            <a:r>
              <a:rPr b="0" i="0" lang="en-US" sz="2400" u="none" cap="none" strike="noStrike">
                <a:solidFill>
                  <a:srgbClr val="3F3F3F"/>
                </a:solidFill>
                <a:latin typeface="Calibri"/>
                <a:ea typeface="Calibri"/>
                <a:cs typeface="Calibri"/>
                <a:sym typeface="Calibri"/>
              </a:rPr>
              <a:t>Comparator</a:t>
            </a:r>
            <a:endParaRPr/>
          </a:p>
          <a:p>
            <a:pPr indent="-457200" lvl="2" marL="1314450" marR="0" rtl="0" algn="l">
              <a:lnSpc>
                <a:spcPct val="90000"/>
              </a:lnSpc>
              <a:spcBef>
                <a:spcPts val="600"/>
              </a:spcBef>
              <a:spcAft>
                <a:spcPts val="0"/>
              </a:spcAft>
              <a:buClr>
                <a:schemeClr val="accent1"/>
              </a:buClr>
              <a:buSzPts val="1400"/>
              <a:buFont typeface="Calibri"/>
              <a:buAutoNum type="alphaLcParenR"/>
            </a:pPr>
            <a:r>
              <a:rPr b="0" i="0" lang="en-US" sz="1400" u="none" cap="none" strike="noStrike">
                <a:solidFill>
                  <a:srgbClr val="3F3F3F"/>
                </a:solidFill>
                <a:latin typeface="Calibri"/>
                <a:ea typeface="Calibri"/>
                <a:cs typeface="Calibri"/>
                <a:sym typeface="Calibri"/>
              </a:rPr>
              <a:t>class NodeComparator extends Comparator&lt;Node&gt;</a:t>
            </a:r>
            <a:endParaRPr/>
          </a:p>
          <a:p>
            <a:pPr indent="-457200" lvl="2" marL="1314450" marR="0" rtl="0" algn="l">
              <a:lnSpc>
                <a:spcPct val="90000"/>
              </a:lnSpc>
              <a:spcBef>
                <a:spcPts val="600"/>
              </a:spcBef>
              <a:spcAft>
                <a:spcPts val="0"/>
              </a:spcAft>
              <a:buClr>
                <a:schemeClr val="accent1"/>
              </a:buClr>
              <a:buSzPts val="1400"/>
              <a:buFont typeface="Calibri"/>
              <a:buAutoNum type="alphaLcParenR"/>
            </a:pPr>
            <a:r>
              <a:rPr b="0" i="0" lang="en-US" sz="1400" u="none" cap="none" strike="noStrike">
                <a:solidFill>
                  <a:srgbClr val="3F3F3F"/>
                </a:solidFill>
                <a:latin typeface="Calibri"/>
                <a:ea typeface="Calibri"/>
                <a:cs typeface="Calibri"/>
                <a:sym typeface="Calibri"/>
              </a:rPr>
              <a:t>new PriorityQueue(new NodeComparator())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2" name="Shape 1932"/>
        <p:cNvGrpSpPr/>
        <p:nvPr/>
      </p:nvGrpSpPr>
      <p:grpSpPr>
        <a:xfrm>
          <a:off x="0" y="0"/>
          <a:ext cx="0" cy="0"/>
          <a:chOff x="0" y="0"/>
          <a:chExt cx="0" cy="0"/>
        </a:xfrm>
      </p:grpSpPr>
      <p:sp>
        <p:nvSpPr>
          <p:cNvPr id="1933" name="Shape 1933"/>
          <p:cNvSpPr txBox="1"/>
          <p:nvPr>
            <p:ph type="title"/>
          </p:nvPr>
        </p:nvSpPr>
        <p:spPr>
          <a:xfrm>
            <a:off x="822960" y="286604"/>
            <a:ext cx="7543800" cy="14508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Homework 7</a:t>
            </a:r>
            <a:endParaRPr b="0" i="0" sz="4800" u="none" cap="none" strike="noStrike">
              <a:solidFill>
                <a:srgbClr val="3F3F3F"/>
              </a:solidFill>
              <a:latin typeface="Calibri"/>
              <a:ea typeface="Calibri"/>
              <a:cs typeface="Calibri"/>
              <a:sym typeface="Calibri"/>
            </a:endParaRPr>
          </a:p>
        </p:txBody>
      </p:sp>
      <p:sp>
        <p:nvSpPr>
          <p:cNvPr id="1934" name="Shape 1934"/>
          <p:cNvSpPr txBox="1"/>
          <p:nvPr>
            <p:ph idx="1" type="body"/>
          </p:nvPr>
        </p:nvSpPr>
        <p:spPr>
          <a:xfrm>
            <a:off x="822959" y="1845734"/>
            <a:ext cx="7543800" cy="402330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Modify your graph to use generics</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Will have to</a:t>
            </a:r>
            <a:r>
              <a:rPr lang="en-US"/>
              <a:t> update graph and old tests!</a:t>
            </a:r>
            <a:endParaRPr/>
          </a:p>
          <a:p>
            <a:pPr indent="-91440" lvl="0" marL="91440" marR="0" rtl="0" algn="l">
              <a:lnSpc>
                <a:spcPct val="90000"/>
              </a:lnSpc>
              <a:spcBef>
                <a:spcPts val="160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Implement Dijkstra’s algorithm</a:t>
            </a:r>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Note: This should not change your implementation of Graph. Dijkstra’s is performed </a:t>
            </a:r>
            <a:r>
              <a:rPr b="0" i="0" lang="en-US" sz="1800" u="sng" cap="none" strike="noStrike">
                <a:solidFill>
                  <a:srgbClr val="3F3F3F"/>
                </a:solidFill>
                <a:latin typeface="Calibri"/>
                <a:ea typeface="Calibri"/>
                <a:cs typeface="Calibri"/>
                <a:sym typeface="Calibri"/>
              </a:rPr>
              <a:t>on</a:t>
            </a:r>
            <a:r>
              <a:rPr b="0" i="0" lang="en-US" sz="1800" u="none" cap="none" strike="noStrike">
                <a:solidFill>
                  <a:srgbClr val="3F3F3F"/>
                </a:solidFill>
                <a:latin typeface="Calibri"/>
                <a:ea typeface="Calibri"/>
                <a:cs typeface="Calibri"/>
                <a:sym typeface="Calibri"/>
              </a:rPr>
              <a:t> a Graph, not </a:t>
            </a:r>
            <a:r>
              <a:rPr b="0" i="0" lang="en-US" sz="1800" u="sng" cap="none" strike="noStrike">
                <a:solidFill>
                  <a:srgbClr val="3F3F3F"/>
                </a:solidFill>
                <a:latin typeface="Calibri"/>
                <a:ea typeface="Calibri"/>
                <a:cs typeface="Calibri"/>
                <a:sym typeface="Calibri"/>
              </a:rPr>
              <a:t>within</a:t>
            </a:r>
            <a:r>
              <a:rPr b="0" i="0" lang="en-US" sz="1800" u="none" cap="none" strike="noStrike">
                <a:solidFill>
                  <a:srgbClr val="3F3F3F"/>
                </a:solidFill>
                <a:latin typeface="Calibri"/>
                <a:ea typeface="Calibri"/>
                <a:cs typeface="Calibri"/>
                <a:sym typeface="Calibri"/>
              </a:rPr>
              <a:t> a Graph.</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8" name="Shape 1938"/>
        <p:cNvGrpSpPr/>
        <p:nvPr/>
      </p:nvGrpSpPr>
      <p:grpSpPr>
        <a:xfrm>
          <a:off x="0" y="0"/>
          <a:ext cx="0" cy="0"/>
          <a:chOff x="0" y="0"/>
          <a:chExt cx="0" cy="0"/>
        </a:xfrm>
      </p:grpSpPr>
      <p:sp>
        <p:nvSpPr>
          <p:cNvPr id="1939" name="Shape 1939"/>
          <p:cNvSpPr txBox="1"/>
          <p:nvPr>
            <p:ph type="title"/>
          </p:nvPr>
        </p:nvSpPr>
        <p:spPr>
          <a:xfrm>
            <a:off x="822960" y="286604"/>
            <a:ext cx="7543800" cy="14508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Homework 7</a:t>
            </a:r>
            <a:endParaRPr b="0" i="0" sz="4800" u="none" cap="none" strike="noStrike">
              <a:solidFill>
                <a:srgbClr val="3F3F3F"/>
              </a:solidFill>
              <a:latin typeface="Calibri"/>
              <a:ea typeface="Calibri"/>
              <a:cs typeface="Calibri"/>
              <a:sym typeface="Calibri"/>
            </a:endParaRPr>
          </a:p>
        </p:txBody>
      </p:sp>
      <p:sp>
        <p:nvSpPr>
          <p:cNvPr id="1940" name="Shape 1940"/>
          <p:cNvSpPr txBox="1"/>
          <p:nvPr>
            <p:ph idx="1" type="body"/>
          </p:nvPr>
        </p:nvSpPr>
        <p:spPr>
          <a:xfrm>
            <a:off x="822959" y="1845734"/>
            <a:ext cx="7543800" cy="402330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The more well-connected two characters are, the lower the weight and the more likely that a path is taken through them</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The weight of an edge is equal to the inverse of how many comic books the two characters share</a:t>
            </a:r>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Ex: If Amazing Amoeba and Zany Zebra appeared in 5 comic books together, the weight of their edge would be 1/5</a:t>
            </a:r>
            <a:endParaRPr/>
          </a:p>
          <a:p>
            <a:pPr indent="35560" lvl="0" marL="91440" marR="0" rtl="0" algn="l">
              <a:lnSpc>
                <a:spcPct val="90000"/>
              </a:lnSpc>
              <a:spcBef>
                <a:spcPts val="1600"/>
              </a:spcBef>
              <a:spcAft>
                <a:spcPts val="0"/>
              </a:spcAft>
              <a:buClr>
                <a:schemeClr val="accent1"/>
              </a:buClr>
              <a:buSzPts val="2000"/>
              <a:buFont typeface="Calibri"/>
              <a:buNone/>
            </a:pPr>
            <a:r>
              <a:t/>
            </a:r>
            <a:endParaRPr b="0" i="0" sz="2000" u="none" cap="none" strike="noStrike">
              <a:solidFill>
                <a:srgbClr val="3F3F3F"/>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4" name="Shape 1944"/>
        <p:cNvGrpSpPr/>
        <p:nvPr/>
      </p:nvGrpSpPr>
      <p:grpSpPr>
        <a:xfrm>
          <a:off x="0" y="0"/>
          <a:ext cx="0" cy="0"/>
          <a:chOff x="0" y="0"/>
          <a:chExt cx="0" cy="0"/>
        </a:xfrm>
      </p:grpSpPr>
      <p:sp>
        <p:nvSpPr>
          <p:cNvPr id="1945" name="Shape 1945"/>
          <p:cNvSpPr txBox="1"/>
          <p:nvPr>
            <p:ph type="title"/>
          </p:nvPr>
        </p:nvSpPr>
        <p:spPr>
          <a:xfrm>
            <a:off x="822960" y="286604"/>
            <a:ext cx="7543800" cy="14508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Hw7 Important Notes!!!</a:t>
            </a:r>
            <a:endParaRPr b="0" i="0" sz="4800" u="none" cap="none" strike="noStrike">
              <a:solidFill>
                <a:srgbClr val="3F3F3F"/>
              </a:solidFill>
              <a:latin typeface="Calibri"/>
              <a:ea typeface="Calibri"/>
              <a:cs typeface="Calibri"/>
              <a:sym typeface="Calibri"/>
            </a:endParaRPr>
          </a:p>
        </p:txBody>
      </p:sp>
      <p:sp>
        <p:nvSpPr>
          <p:cNvPr id="1946" name="Shape 1946"/>
          <p:cNvSpPr txBox="1"/>
          <p:nvPr>
            <p:ph idx="1" type="body"/>
          </p:nvPr>
        </p:nvSpPr>
        <p:spPr>
          <a:xfrm>
            <a:off x="822959" y="1845734"/>
            <a:ext cx="7543800" cy="402330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000"/>
              <a:buFont typeface="Calibri"/>
              <a:buChar char=" "/>
            </a:pPr>
            <a:r>
              <a:rPr b="0" i="0" lang="en-US" sz="2000" u="sng" cap="none" strike="noStrike">
                <a:solidFill>
                  <a:srgbClr val="3F3F3F"/>
                </a:solidFill>
                <a:latin typeface="Calibri"/>
                <a:ea typeface="Calibri"/>
                <a:cs typeface="Calibri"/>
                <a:sym typeface="Calibri"/>
              </a:rPr>
              <a:t>DO NOT</a:t>
            </a:r>
            <a:r>
              <a:rPr b="0" i="0" lang="en-US" sz="2000" u="none" cap="none" strike="noStrike">
                <a:solidFill>
                  <a:srgbClr val="3F3F3F"/>
                </a:solidFill>
                <a:latin typeface="Calibri"/>
                <a:ea typeface="Calibri"/>
                <a:cs typeface="Calibri"/>
                <a:sym typeface="Calibri"/>
              </a:rPr>
              <a:t> access data from hw6/src/data</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Copy over data files from hw6/src/data into hw7/src/data, and </a:t>
            </a:r>
            <a:r>
              <a:rPr b="0" i="0" lang="en-US" sz="1800" u="sng" cap="none" strike="noStrike">
                <a:solidFill>
                  <a:srgbClr val="3F3F3F"/>
                </a:solidFill>
                <a:latin typeface="Calibri"/>
                <a:ea typeface="Calibri"/>
                <a:cs typeface="Calibri"/>
                <a:sym typeface="Calibri"/>
              </a:rPr>
              <a:t>access data in hw7 from there instead</a:t>
            </a:r>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Remember to do this! Or tests will fail when grading.</a:t>
            </a:r>
            <a:endParaRPr/>
          </a:p>
          <a:p>
            <a:pPr indent="0" lvl="1" marL="457200" marR="0" rtl="0" algn="l">
              <a:lnSpc>
                <a:spcPct val="90000"/>
              </a:lnSpc>
              <a:spcBef>
                <a:spcPts val="600"/>
              </a:spcBef>
              <a:spcAft>
                <a:spcPts val="0"/>
              </a:spcAft>
              <a:buClr>
                <a:schemeClr val="accent1"/>
              </a:buClr>
              <a:buSzPts val="1800"/>
              <a:buFont typeface="Calibri"/>
              <a:buNone/>
            </a:pPr>
            <a:r>
              <a:t/>
            </a:r>
            <a:endParaRPr b="0" i="0" sz="1800" u="none" cap="none" strike="noStrike">
              <a:solidFill>
                <a:srgbClr val="3F3F3F"/>
              </a:solidFill>
              <a:latin typeface="Calibri"/>
              <a:ea typeface="Calibri"/>
              <a:cs typeface="Calibri"/>
              <a:sym typeface="Calibri"/>
            </a:endParaRPr>
          </a:p>
          <a:p>
            <a:pPr indent="-91440" lvl="0" marL="91440" marR="0" rtl="0" algn="l">
              <a:lnSpc>
                <a:spcPct val="90000"/>
              </a:lnSpc>
              <a:spcBef>
                <a:spcPts val="1600"/>
              </a:spcBef>
              <a:spcAft>
                <a:spcPts val="0"/>
              </a:spcAft>
              <a:buClr>
                <a:schemeClr val="accent1"/>
              </a:buClr>
              <a:buSzPts val="2000"/>
              <a:buFont typeface="Calibri"/>
              <a:buChar char=" "/>
            </a:pPr>
            <a:r>
              <a:rPr b="0" i="0" lang="en-US" sz="2000" u="sng" cap="none" strike="noStrike">
                <a:solidFill>
                  <a:srgbClr val="3F3F3F"/>
                </a:solidFill>
                <a:latin typeface="Calibri"/>
                <a:ea typeface="Calibri"/>
                <a:cs typeface="Calibri"/>
                <a:sym typeface="Calibri"/>
              </a:rPr>
              <a:t>DO NOT</a:t>
            </a:r>
            <a:r>
              <a:rPr b="0" i="0" lang="en-US" sz="2000" u="none" cap="none" strike="noStrike">
                <a:solidFill>
                  <a:srgbClr val="3F3F3F"/>
                </a:solidFill>
                <a:latin typeface="Calibri"/>
                <a:ea typeface="Calibri"/>
                <a:cs typeface="Calibri"/>
                <a:sym typeface="Calibri"/>
              </a:rPr>
              <a:t> modify ScriptFileTests.java</a:t>
            </a:r>
            <a:endParaRPr b="0" i="0" sz="2000" u="none" cap="none" strike="noStrike">
              <a:solidFill>
                <a:srgbClr val="3F3F3F"/>
              </a:solidFill>
              <a:latin typeface="Calibri"/>
              <a:ea typeface="Calibri"/>
              <a:cs typeface="Calibri"/>
              <a:sym typeface="Calibri"/>
            </a:endParaRPr>
          </a:p>
          <a:p>
            <a:pPr indent="35560" lvl="0" marL="91440" marR="0" rtl="0" algn="l">
              <a:lnSpc>
                <a:spcPct val="90000"/>
              </a:lnSpc>
              <a:spcBef>
                <a:spcPts val="1400"/>
              </a:spcBef>
              <a:spcAft>
                <a:spcPts val="0"/>
              </a:spcAft>
              <a:buClr>
                <a:schemeClr val="accent1"/>
              </a:buClr>
              <a:buSzPts val="2000"/>
              <a:buFont typeface="Calibri"/>
              <a:buNone/>
            </a:pPr>
            <a:r>
              <a:t/>
            </a:r>
            <a:endParaRPr b="0" i="0" sz="2000" u="none" cap="none" strike="noStrike">
              <a:solidFill>
                <a:srgbClr val="3F3F3F"/>
              </a:solidFill>
              <a:latin typeface="Calibri"/>
              <a:ea typeface="Calibri"/>
              <a:cs typeface="Calibri"/>
              <a:sym typeface="Calibri"/>
            </a:endParaRPr>
          </a:p>
          <a:p>
            <a:pPr indent="35560" lvl="0" marL="91440" marR="0" rtl="0" algn="l">
              <a:lnSpc>
                <a:spcPct val="90000"/>
              </a:lnSpc>
              <a:spcBef>
                <a:spcPts val="1400"/>
              </a:spcBef>
              <a:spcAft>
                <a:spcPts val="0"/>
              </a:spcAft>
              <a:buClr>
                <a:schemeClr val="accent1"/>
              </a:buClr>
              <a:buSzPts val="2000"/>
              <a:buFont typeface="Calibri"/>
              <a:buNone/>
            </a:pPr>
            <a:r>
              <a:t/>
            </a:r>
            <a:endParaRPr b="0" i="0" sz="2000" u="none" cap="none" strike="noStrike">
              <a:solidFill>
                <a:srgbClr val="3F3F3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graphicFrame>
        <p:nvGraphicFramePr>
          <p:cNvPr id="140" name="Shape 140"/>
          <p:cNvGraphicFramePr/>
          <p:nvPr/>
        </p:nvGraphicFramePr>
        <p:xfrm>
          <a:off x="5257800" y="2438400"/>
          <a:ext cx="3000000" cy="3000000"/>
        </p:xfrm>
        <a:graphic>
          <a:graphicData uri="http://schemas.openxmlformats.org/drawingml/2006/table">
            <a:tbl>
              <a:tblPr bandRow="1" firstRow="1">
                <a:noFill/>
                <a:tableStyleId>{5DD4EB7F-66AF-4945-9235-646C791F3588}</a:tableStyleId>
              </a:tblPr>
              <a:tblGrid>
                <a:gridCol w="1447800"/>
                <a:gridCol w="1447800"/>
                <a:gridCol w="848775"/>
              </a:tblGrid>
              <a:tr h="370850">
                <a:tc>
                  <a:txBody>
                    <a:bodyPr>
                      <a:noAutofit/>
                    </a:bodyPr>
                    <a:lstStyle/>
                    <a:p>
                      <a:pPr indent="0" lvl="0" marL="0" marR="0" rtl="0" algn="ctr">
                        <a:spcBef>
                          <a:spcPts val="0"/>
                        </a:spcBef>
                        <a:spcAft>
                          <a:spcPts val="0"/>
                        </a:spcAft>
                        <a:buNone/>
                      </a:pPr>
                      <a:r>
                        <a:rPr lang="en-US" sz="1800" u="none" cap="none" strike="noStrike"/>
                        <a:t>Destination</a:t>
                      </a:r>
                      <a:endParaRPr sz="1800" u="none" cap="none" strike="noStrike"/>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t>Path</a:t>
                      </a:r>
                      <a:endParaRPr sz="1800" u="none" cap="none" strike="noStrike"/>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t>Cost</a:t>
                      </a:r>
                      <a:endParaRPr sz="1800" u="none" cap="none" strike="noStrike"/>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A</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1</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B</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0</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C</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&lt;B,A,C&gt;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2</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D</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&lt;B,D&gt;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1</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E</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&lt;B,D,E&gt;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2</a:t>
                      </a:r>
                      <a:endParaRPr sz="1800" u="none" cap="none" strike="noStrike">
                        <a:solidFill>
                          <a:schemeClr val="dk1"/>
                        </a:solidFill>
                      </a:endParaRPr>
                    </a:p>
                  </a:txBody>
                  <a:tcPr marT="45725" marB="45725" marR="91450" marL="91450"/>
                </a:tc>
              </a:tr>
            </a:tbl>
          </a:graphicData>
        </a:graphic>
      </p:graphicFrame>
      <p:sp>
        <p:nvSpPr>
          <p:cNvPr id="141" name="Shape 141"/>
          <p:cNvSpPr/>
          <p:nvPr/>
        </p:nvSpPr>
        <p:spPr>
          <a:xfrm>
            <a:off x="6248400" y="1948735"/>
            <a:ext cx="178446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From Node B</a:t>
            </a:r>
            <a:endParaRPr b="0" i="0" sz="2000" u="none" cap="none" strike="noStrike">
              <a:solidFill>
                <a:srgbClr val="7F7F7F"/>
              </a:solidFill>
              <a:latin typeface="Calibri"/>
              <a:ea typeface="Calibri"/>
              <a:cs typeface="Calibri"/>
              <a:sym typeface="Calibri"/>
            </a:endParaRPr>
          </a:p>
        </p:txBody>
      </p:sp>
      <p:sp>
        <p:nvSpPr>
          <p:cNvPr id="142" name="Shape 142"/>
          <p:cNvSpPr/>
          <p:nvPr/>
        </p:nvSpPr>
        <p:spPr>
          <a:xfrm>
            <a:off x="1466439" y="227202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A</a:t>
            </a:r>
            <a:endParaRPr/>
          </a:p>
        </p:txBody>
      </p:sp>
      <p:sp>
        <p:nvSpPr>
          <p:cNvPr id="143" name="Shape 143"/>
          <p:cNvSpPr/>
          <p:nvPr/>
        </p:nvSpPr>
        <p:spPr>
          <a:xfrm>
            <a:off x="3216675" y="149153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B</a:t>
            </a:r>
            <a:endParaRPr/>
          </a:p>
        </p:txBody>
      </p:sp>
      <p:sp>
        <p:nvSpPr>
          <p:cNvPr id="144" name="Shape 144"/>
          <p:cNvSpPr/>
          <p:nvPr/>
        </p:nvSpPr>
        <p:spPr>
          <a:xfrm>
            <a:off x="381000"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C</a:t>
            </a:r>
            <a:endParaRPr/>
          </a:p>
        </p:txBody>
      </p:sp>
      <p:sp>
        <p:nvSpPr>
          <p:cNvPr id="145" name="Shape 145"/>
          <p:cNvSpPr/>
          <p:nvPr/>
        </p:nvSpPr>
        <p:spPr>
          <a:xfrm>
            <a:off x="4180425"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D</a:t>
            </a:r>
            <a:endParaRPr/>
          </a:p>
        </p:txBody>
      </p:sp>
      <p:sp>
        <p:nvSpPr>
          <p:cNvPr id="146" name="Shape 146"/>
          <p:cNvSpPr/>
          <p:nvPr/>
        </p:nvSpPr>
        <p:spPr>
          <a:xfrm>
            <a:off x="1795910" y="5211762"/>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E</a:t>
            </a:r>
            <a:endParaRPr/>
          </a:p>
        </p:txBody>
      </p:sp>
      <p:cxnSp>
        <p:nvCxnSpPr>
          <p:cNvPr id="147" name="Shape 147"/>
          <p:cNvCxnSpPr>
            <a:stCxn id="142" idx="3"/>
            <a:endCxn id="144" idx="7"/>
          </p:cNvCxnSpPr>
          <p:nvPr/>
        </p:nvCxnSpPr>
        <p:spPr>
          <a:xfrm flipH="1">
            <a:off x="1161450" y="3052514"/>
            <a:ext cx="438900" cy="868800"/>
          </a:xfrm>
          <a:prstGeom prst="straightConnector1">
            <a:avLst/>
          </a:prstGeom>
          <a:noFill/>
          <a:ln cap="flat" cmpd="sng" w="28575">
            <a:solidFill>
              <a:srgbClr val="4A7DBB"/>
            </a:solidFill>
            <a:prstDash val="solid"/>
            <a:round/>
            <a:headEnd len="med" w="med" type="none"/>
            <a:tailEnd len="lg" w="lg" type="stealth"/>
          </a:ln>
        </p:spPr>
      </p:cxnSp>
      <p:cxnSp>
        <p:nvCxnSpPr>
          <p:cNvPr id="148" name="Shape 148"/>
          <p:cNvCxnSpPr>
            <a:stCxn id="142" idx="5"/>
            <a:endCxn id="145" idx="1"/>
          </p:cNvCxnSpPr>
          <p:nvPr/>
        </p:nvCxnSpPr>
        <p:spPr>
          <a:xfrm>
            <a:off x="2246928" y="3052514"/>
            <a:ext cx="2067300" cy="868800"/>
          </a:xfrm>
          <a:prstGeom prst="straightConnector1">
            <a:avLst/>
          </a:prstGeom>
          <a:noFill/>
          <a:ln cap="flat" cmpd="sng" w="28575">
            <a:solidFill>
              <a:srgbClr val="4A7DBB"/>
            </a:solidFill>
            <a:prstDash val="solid"/>
            <a:round/>
            <a:headEnd len="med" w="med" type="none"/>
            <a:tailEnd len="lg" w="lg" type="stealth"/>
          </a:ln>
        </p:spPr>
      </p:cxnSp>
      <p:cxnSp>
        <p:nvCxnSpPr>
          <p:cNvPr id="149" name="Shape 149"/>
          <p:cNvCxnSpPr>
            <a:stCxn id="143" idx="5"/>
            <a:endCxn id="145" idx="0"/>
          </p:cNvCxnSpPr>
          <p:nvPr/>
        </p:nvCxnSpPr>
        <p:spPr>
          <a:xfrm>
            <a:off x="3997164" y="2272024"/>
            <a:ext cx="640500" cy="1515600"/>
          </a:xfrm>
          <a:prstGeom prst="straightConnector1">
            <a:avLst/>
          </a:prstGeom>
          <a:noFill/>
          <a:ln cap="flat" cmpd="sng" w="28575">
            <a:solidFill>
              <a:srgbClr val="4A7DBB"/>
            </a:solidFill>
            <a:prstDash val="solid"/>
            <a:round/>
            <a:headEnd len="med" w="med" type="none"/>
            <a:tailEnd len="lg" w="lg" type="stealth"/>
          </a:ln>
        </p:spPr>
      </p:cxnSp>
      <p:cxnSp>
        <p:nvCxnSpPr>
          <p:cNvPr id="150" name="Shape 150"/>
          <p:cNvCxnSpPr>
            <a:stCxn id="145" idx="3"/>
            <a:endCxn id="146" idx="7"/>
          </p:cNvCxnSpPr>
          <p:nvPr/>
        </p:nvCxnSpPr>
        <p:spPr>
          <a:xfrm flipH="1">
            <a:off x="2576436" y="4568036"/>
            <a:ext cx="1737900" cy="777600"/>
          </a:xfrm>
          <a:prstGeom prst="straightConnector1">
            <a:avLst/>
          </a:prstGeom>
          <a:noFill/>
          <a:ln cap="flat" cmpd="sng" w="28575">
            <a:solidFill>
              <a:srgbClr val="4A7DBB"/>
            </a:solidFill>
            <a:prstDash val="solid"/>
            <a:round/>
            <a:headEnd len="med" w="med" type="none"/>
            <a:tailEnd len="lg" w="lg" type="stealth"/>
          </a:ln>
        </p:spPr>
      </p:cxnSp>
      <p:cxnSp>
        <p:nvCxnSpPr>
          <p:cNvPr id="151" name="Shape 151"/>
          <p:cNvCxnSpPr>
            <a:stCxn id="146" idx="1"/>
            <a:endCxn id="144" idx="5"/>
          </p:cNvCxnSpPr>
          <p:nvPr/>
        </p:nvCxnSpPr>
        <p:spPr>
          <a:xfrm rot="10800000">
            <a:off x="1161521" y="4568073"/>
            <a:ext cx="768300" cy="777600"/>
          </a:xfrm>
          <a:prstGeom prst="straightConnector1">
            <a:avLst/>
          </a:prstGeom>
          <a:noFill/>
          <a:ln cap="flat" cmpd="sng" w="28575">
            <a:solidFill>
              <a:srgbClr val="4A7DBB"/>
            </a:solidFill>
            <a:prstDash val="solid"/>
            <a:round/>
            <a:headEnd len="med" w="med" type="stealth"/>
            <a:tailEnd len="med" w="med" type="none"/>
          </a:ln>
        </p:spPr>
      </p:cxnSp>
      <p:cxnSp>
        <p:nvCxnSpPr>
          <p:cNvPr id="152" name="Shape 152"/>
          <p:cNvCxnSpPr>
            <a:stCxn id="144" idx="6"/>
            <a:endCxn id="145" idx="2"/>
          </p:cNvCxnSpPr>
          <p:nvPr/>
        </p:nvCxnSpPr>
        <p:spPr>
          <a:xfrm>
            <a:off x="1295400" y="4244747"/>
            <a:ext cx="2885100" cy="0"/>
          </a:xfrm>
          <a:prstGeom prst="straightConnector1">
            <a:avLst/>
          </a:prstGeom>
          <a:noFill/>
          <a:ln cap="flat" cmpd="sng" w="28575">
            <a:solidFill>
              <a:srgbClr val="4A7DBB"/>
            </a:solidFill>
            <a:prstDash val="solid"/>
            <a:round/>
            <a:headEnd len="med" w="med" type="none"/>
            <a:tailEnd len="lg" w="lg" type="stealth"/>
          </a:ln>
        </p:spPr>
      </p:cxnSp>
      <p:cxnSp>
        <p:nvCxnSpPr>
          <p:cNvPr id="153" name="Shape 153"/>
          <p:cNvCxnSpPr>
            <a:stCxn id="143" idx="2"/>
            <a:endCxn id="142" idx="7"/>
          </p:cNvCxnSpPr>
          <p:nvPr/>
        </p:nvCxnSpPr>
        <p:spPr>
          <a:xfrm flipH="1">
            <a:off x="2247075" y="1948735"/>
            <a:ext cx="969600" cy="457200"/>
          </a:xfrm>
          <a:prstGeom prst="straightConnector1">
            <a:avLst/>
          </a:prstGeom>
          <a:noFill/>
          <a:ln cap="flat" cmpd="sng" w="28575">
            <a:solidFill>
              <a:srgbClr val="4A7DBB"/>
            </a:solidFill>
            <a:prstDash val="solid"/>
            <a:round/>
            <a:headEnd len="med" w="med" type="none"/>
            <a:tailEnd len="lg" w="lg" type="stealth"/>
          </a:ln>
        </p:spPr>
      </p:cxnSp>
      <p:sp>
        <p:nvSpPr>
          <p:cNvPr id="154" name="Shape 154"/>
          <p:cNvSpPr/>
          <p:nvPr/>
        </p:nvSpPr>
        <p:spPr>
          <a:xfrm>
            <a:off x="2427497" y="1724055"/>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55" name="Shape 155"/>
          <p:cNvSpPr/>
          <p:nvPr/>
        </p:nvSpPr>
        <p:spPr>
          <a:xfrm>
            <a:off x="3124199" y="3028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56" name="Shape 156"/>
          <p:cNvSpPr/>
          <p:nvPr/>
        </p:nvSpPr>
        <p:spPr>
          <a:xfrm>
            <a:off x="2568266" y="3790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57" name="Shape 157"/>
          <p:cNvSpPr/>
          <p:nvPr/>
        </p:nvSpPr>
        <p:spPr>
          <a:xfrm>
            <a:off x="3177866" y="4552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58" name="Shape 158"/>
          <p:cNvSpPr/>
          <p:nvPr/>
        </p:nvSpPr>
        <p:spPr>
          <a:xfrm>
            <a:off x="1425266" y="45720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59" name="Shape 159"/>
          <p:cNvSpPr/>
          <p:nvPr/>
        </p:nvSpPr>
        <p:spPr>
          <a:xfrm>
            <a:off x="1044266" y="31242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sp>
        <p:nvSpPr>
          <p:cNvPr id="160" name="Shape 160"/>
          <p:cNvSpPr/>
          <p:nvPr/>
        </p:nvSpPr>
        <p:spPr>
          <a:xfrm>
            <a:off x="4343399" y="26670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a:t>
            </a:r>
            <a:endParaRPr/>
          </a:p>
        </p:txBody>
      </p:sp>
      <p:cxnSp>
        <p:nvCxnSpPr>
          <p:cNvPr id="161" name="Shape 161"/>
          <p:cNvCxnSpPr/>
          <p:nvPr/>
        </p:nvCxnSpPr>
        <p:spPr>
          <a:xfrm>
            <a:off x="3815694" y="2407420"/>
            <a:ext cx="622127" cy="1416623"/>
          </a:xfrm>
          <a:prstGeom prst="straightConnector1">
            <a:avLst/>
          </a:prstGeom>
          <a:noFill/>
          <a:ln cap="flat" cmpd="sng" w="76200">
            <a:solidFill>
              <a:srgbClr val="FF0000"/>
            </a:solidFill>
            <a:prstDash val="solid"/>
            <a:round/>
            <a:headEnd len="med" w="med" type="none"/>
            <a:tailEnd len="lg" w="lg" type="triangle"/>
          </a:ln>
        </p:spPr>
      </p:cxnSp>
      <p:cxnSp>
        <p:nvCxnSpPr>
          <p:cNvPr id="162" name="Shape 162"/>
          <p:cNvCxnSpPr>
            <a:endCxn id="146" idx="6"/>
          </p:cNvCxnSpPr>
          <p:nvPr/>
        </p:nvCxnSpPr>
        <p:spPr>
          <a:xfrm flipH="1">
            <a:off x="2710310" y="4753062"/>
            <a:ext cx="1787400" cy="915900"/>
          </a:xfrm>
          <a:prstGeom prst="straightConnector1">
            <a:avLst/>
          </a:prstGeom>
          <a:noFill/>
          <a:ln cap="flat" cmpd="sng" w="76200">
            <a:solidFill>
              <a:srgbClr val="FF0000"/>
            </a:solidFill>
            <a:prstDash val="solid"/>
            <a:round/>
            <a:headEnd len="med" w="med" type="none"/>
            <a:tailEnd len="lg" w="lg" type="triangle"/>
          </a:ln>
        </p:spPr>
      </p:cxnSp>
      <p:sp>
        <p:nvSpPr>
          <p:cNvPr id="163" name="Shape 163"/>
          <p:cNvSpPr txBox="1"/>
          <p:nvPr>
            <p:ph idx="4294967295" type="title"/>
          </p:nvPr>
        </p:nvSpPr>
        <p:spPr>
          <a:xfrm>
            <a:off x="800100" y="344900"/>
            <a:ext cx="7543800" cy="8688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400"/>
              <a:buFont typeface="Calibri"/>
              <a:buNone/>
            </a:pPr>
            <a:r>
              <a:rPr b="0" i="0" lang="en-US" sz="4400" u="none" cap="none" strike="noStrike">
                <a:solidFill>
                  <a:srgbClr val="3F3F3F"/>
                </a:solidFill>
                <a:latin typeface="Calibri"/>
                <a:ea typeface="Calibri"/>
                <a:cs typeface="Calibri"/>
                <a:sym typeface="Calibri"/>
              </a:rPr>
              <a:t>Review: Shortest Paths with BFS</a:t>
            </a:r>
            <a:endParaRPr b="0" i="0" sz="4400" u="none" cap="none" strike="noStrike">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0" name="Shape 1950"/>
        <p:cNvGrpSpPr/>
        <p:nvPr/>
      </p:nvGrpSpPr>
      <p:grpSpPr>
        <a:xfrm>
          <a:off x="0" y="0"/>
          <a:ext cx="0" cy="0"/>
          <a:chOff x="0" y="0"/>
          <a:chExt cx="0" cy="0"/>
        </a:xfrm>
      </p:grpSpPr>
      <p:sp>
        <p:nvSpPr>
          <p:cNvPr id="1951" name="Shape 1951"/>
          <p:cNvSpPr txBox="1"/>
          <p:nvPr>
            <p:ph type="title"/>
          </p:nvPr>
        </p:nvSpPr>
        <p:spPr>
          <a:xfrm>
            <a:off x="822960" y="286604"/>
            <a:ext cx="7543800" cy="1450800"/>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Hw7 Test script Command Notes</a:t>
            </a:r>
            <a:endParaRPr b="0" i="0" sz="4800" u="none" cap="none" strike="noStrike">
              <a:solidFill>
                <a:srgbClr val="3F3F3F"/>
              </a:solidFill>
              <a:latin typeface="Calibri"/>
              <a:ea typeface="Calibri"/>
              <a:cs typeface="Calibri"/>
              <a:sym typeface="Calibri"/>
            </a:endParaRPr>
          </a:p>
        </p:txBody>
      </p:sp>
      <p:sp>
        <p:nvSpPr>
          <p:cNvPr id="1952" name="Shape 1952"/>
          <p:cNvSpPr txBox="1"/>
          <p:nvPr>
            <p:ph idx="1" type="body"/>
          </p:nvPr>
        </p:nvSpPr>
        <p:spPr>
          <a:xfrm>
            <a:off x="822959" y="1845734"/>
            <a:ext cx="7543800" cy="402330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HW7</a:t>
            </a:r>
            <a:r>
              <a:rPr b="0" i="1" lang="en-US" sz="2000" u="none" cap="none" strike="noStrike">
                <a:solidFill>
                  <a:srgbClr val="3F3F3F"/>
                </a:solidFill>
                <a:latin typeface="Calibri"/>
                <a:ea typeface="Calibri"/>
                <a:cs typeface="Calibri"/>
                <a:sym typeface="Calibri"/>
              </a:rPr>
              <a:t> </a:t>
            </a:r>
            <a:r>
              <a:rPr b="1" i="1" lang="en-US" sz="2000" u="none" cap="none" strike="noStrike">
                <a:solidFill>
                  <a:srgbClr val="3F3F3F"/>
                </a:solidFill>
                <a:latin typeface="Calibri"/>
                <a:ea typeface="Calibri"/>
                <a:cs typeface="Calibri"/>
                <a:sym typeface="Calibri"/>
              </a:rPr>
              <a:t>LoadGraph</a:t>
            </a:r>
            <a:r>
              <a:rPr b="0" i="1" lang="en-US" sz="2000" u="none" cap="none" strike="noStrike">
                <a:solidFill>
                  <a:srgbClr val="3F3F3F"/>
                </a:solidFill>
                <a:latin typeface="Calibri"/>
                <a:ea typeface="Calibri"/>
                <a:cs typeface="Calibri"/>
                <a:sym typeface="Calibri"/>
              </a:rPr>
              <a:t> </a:t>
            </a:r>
            <a:r>
              <a:rPr b="0" i="0" lang="en-US" sz="2000" u="none" cap="none" strike="noStrike">
                <a:solidFill>
                  <a:srgbClr val="3F3F3F"/>
                </a:solidFill>
                <a:latin typeface="Calibri"/>
                <a:ea typeface="Calibri"/>
                <a:cs typeface="Calibri"/>
                <a:sym typeface="Calibri"/>
              </a:rPr>
              <a:t>command is slightly different from HW6</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After graph is loaded, there should be at most one directed edge from one node to another, with the edge label being the multiplicative inverse of the number of books shared</a:t>
            </a:r>
            <a:endParaRPr/>
          </a:p>
          <a:p>
            <a:pPr indent="-68579" lvl="1" marL="384048" marR="0" rtl="0" algn="l">
              <a:lnSpc>
                <a:spcPct val="90000"/>
              </a:lnSpc>
              <a:spcBef>
                <a:spcPts val="600"/>
              </a:spcBef>
              <a:spcAft>
                <a:spcPts val="0"/>
              </a:spcAft>
              <a:buClr>
                <a:schemeClr val="accent1"/>
              </a:buClr>
              <a:buSzPts val="1800"/>
              <a:buFont typeface="Calibri"/>
              <a:buNone/>
            </a:pPr>
            <a:r>
              <a:t/>
            </a:r>
            <a:endParaRPr b="0" i="0" sz="1800" u="none" cap="none" strike="noStrike">
              <a:solidFill>
                <a:srgbClr val="3F3F3F"/>
              </a:solidFill>
              <a:latin typeface="Calibri"/>
              <a:ea typeface="Calibri"/>
              <a:cs typeface="Calibri"/>
              <a:sym typeface="Calibri"/>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Example: If 8 books are shared between two nodes, the edge label will be 1/8</a:t>
            </a:r>
            <a:endParaRPr/>
          </a:p>
          <a:p>
            <a:pPr indent="-68579" lvl="1" marL="384048" marR="0" rtl="0" algn="l">
              <a:lnSpc>
                <a:spcPct val="90000"/>
              </a:lnSpc>
              <a:spcBef>
                <a:spcPts val="600"/>
              </a:spcBef>
              <a:spcAft>
                <a:spcPts val="0"/>
              </a:spcAft>
              <a:buClr>
                <a:schemeClr val="accent1"/>
              </a:buClr>
              <a:buSzPts val="1800"/>
              <a:buFont typeface="Calibri"/>
              <a:buNone/>
            </a:pPr>
            <a:r>
              <a:t/>
            </a:r>
            <a:endParaRPr b="0" i="0" sz="1800" u="none" cap="none" strike="noStrike">
              <a:solidFill>
                <a:srgbClr val="3F3F3F"/>
              </a:solidFill>
              <a:latin typeface="Calibri"/>
              <a:ea typeface="Calibri"/>
              <a:cs typeface="Calibri"/>
              <a:sym typeface="Calibri"/>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Since the edge relationship is symmetric, there would be another edge going the other direction with the same edge label</a:t>
            </a:r>
            <a:endParaRPr b="0" i="0" sz="1800" u="none" cap="none" strike="noStrike">
              <a:solidFill>
                <a:srgbClr val="3F3F3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p:nvPr/>
        </p:nvSpPr>
        <p:spPr>
          <a:xfrm>
            <a:off x="1466439" y="227202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A</a:t>
            </a:r>
            <a:endParaRPr/>
          </a:p>
        </p:txBody>
      </p:sp>
      <p:sp>
        <p:nvSpPr>
          <p:cNvPr id="170" name="Shape 170"/>
          <p:cNvSpPr/>
          <p:nvPr/>
        </p:nvSpPr>
        <p:spPr>
          <a:xfrm>
            <a:off x="3216675" y="149153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B</a:t>
            </a:r>
            <a:endParaRPr/>
          </a:p>
        </p:txBody>
      </p:sp>
      <p:sp>
        <p:nvSpPr>
          <p:cNvPr id="171" name="Shape 171"/>
          <p:cNvSpPr/>
          <p:nvPr/>
        </p:nvSpPr>
        <p:spPr>
          <a:xfrm>
            <a:off x="381000"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C</a:t>
            </a:r>
            <a:endParaRPr/>
          </a:p>
        </p:txBody>
      </p:sp>
      <p:sp>
        <p:nvSpPr>
          <p:cNvPr id="172" name="Shape 172"/>
          <p:cNvSpPr/>
          <p:nvPr/>
        </p:nvSpPr>
        <p:spPr>
          <a:xfrm>
            <a:off x="4180425"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D</a:t>
            </a:r>
            <a:endParaRPr/>
          </a:p>
        </p:txBody>
      </p:sp>
      <p:sp>
        <p:nvSpPr>
          <p:cNvPr id="173" name="Shape 173"/>
          <p:cNvSpPr/>
          <p:nvPr/>
        </p:nvSpPr>
        <p:spPr>
          <a:xfrm>
            <a:off x="1795910" y="5211762"/>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E</a:t>
            </a:r>
            <a:endParaRPr/>
          </a:p>
        </p:txBody>
      </p:sp>
      <p:cxnSp>
        <p:nvCxnSpPr>
          <p:cNvPr id="174" name="Shape 174"/>
          <p:cNvCxnSpPr>
            <a:stCxn id="169" idx="3"/>
            <a:endCxn id="171" idx="7"/>
          </p:cNvCxnSpPr>
          <p:nvPr/>
        </p:nvCxnSpPr>
        <p:spPr>
          <a:xfrm flipH="1">
            <a:off x="1161450" y="3052514"/>
            <a:ext cx="438900" cy="868800"/>
          </a:xfrm>
          <a:prstGeom prst="straightConnector1">
            <a:avLst/>
          </a:prstGeom>
          <a:noFill/>
          <a:ln cap="flat" cmpd="sng" w="28575">
            <a:solidFill>
              <a:srgbClr val="4A7DBB"/>
            </a:solidFill>
            <a:prstDash val="solid"/>
            <a:round/>
            <a:headEnd len="med" w="med" type="none"/>
            <a:tailEnd len="lg" w="lg" type="stealth"/>
          </a:ln>
        </p:spPr>
      </p:cxnSp>
      <p:cxnSp>
        <p:nvCxnSpPr>
          <p:cNvPr id="175" name="Shape 175"/>
          <p:cNvCxnSpPr>
            <a:stCxn id="169" idx="5"/>
            <a:endCxn id="172" idx="1"/>
          </p:cNvCxnSpPr>
          <p:nvPr/>
        </p:nvCxnSpPr>
        <p:spPr>
          <a:xfrm>
            <a:off x="2246928" y="3052514"/>
            <a:ext cx="2067300" cy="868800"/>
          </a:xfrm>
          <a:prstGeom prst="straightConnector1">
            <a:avLst/>
          </a:prstGeom>
          <a:noFill/>
          <a:ln cap="flat" cmpd="sng" w="28575">
            <a:solidFill>
              <a:srgbClr val="4A7DBB"/>
            </a:solidFill>
            <a:prstDash val="solid"/>
            <a:round/>
            <a:headEnd len="med" w="med" type="none"/>
            <a:tailEnd len="lg" w="lg" type="stealth"/>
          </a:ln>
        </p:spPr>
      </p:cxnSp>
      <p:cxnSp>
        <p:nvCxnSpPr>
          <p:cNvPr id="176" name="Shape 176"/>
          <p:cNvCxnSpPr>
            <a:stCxn id="170" idx="5"/>
            <a:endCxn id="172" idx="0"/>
          </p:cNvCxnSpPr>
          <p:nvPr/>
        </p:nvCxnSpPr>
        <p:spPr>
          <a:xfrm>
            <a:off x="3997164" y="2272024"/>
            <a:ext cx="640500" cy="1515600"/>
          </a:xfrm>
          <a:prstGeom prst="straightConnector1">
            <a:avLst/>
          </a:prstGeom>
          <a:noFill/>
          <a:ln cap="flat" cmpd="sng" w="28575">
            <a:solidFill>
              <a:srgbClr val="4A7DBB"/>
            </a:solidFill>
            <a:prstDash val="solid"/>
            <a:round/>
            <a:headEnd len="med" w="med" type="none"/>
            <a:tailEnd len="lg" w="lg" type="stealth"/>
          </a:ln>
        </p:spPr>
      </p:cxnSp>
      <p:cxnSp>
        <p:nvCxnSpPr>
          <p:cNvPr id="177" name="Shape 177"/>
          <p:cNvCxnSpPr>
            <a:stCxn id="172" idx="3"/>
            <a:endCxn id="173" idx="7"/>
          </p:cNvCxnSpPr>
          <p:nvPr/>
        </p:nvCxnSpPr>
        <p:spPr>
          <a:xfrm flipH="1">
            <a:off x="2576436" y="4568036"/>
            <a:ext cx="1737900" cy="777600"/>
          </a:xfrm>
          <a:prstGeom prst="straightConnector1">
            <a:avLst/>
          </a:prstGeom>
          <a:noFill/>
          <a:ln cap="flat" cmpd="sng" w="28575">
            <a:solidFill>
              <a:srgbClr val="4A7DBB"/>
            </a:solidFill>
            <a:prstDash val="solid"/>
            <a:round/>
            <a:headEnd len="med" w="med" type="none"/>
            <a:tailEnd len="lg" w="lg" type="stealth"/>
          </a:ln>
        </p:spPr>
      </p:cxnSp>
      <p:cxnSp>
        <p:nvCxnSpPr>
          <p:cNvPr id="178" name="Shape 178"/>
          <p:cNvCxnSpPr>
            <a:stCxn id="173" idx="1"/>
            <a:endCxn id="171" idx="5"/>
          </p:cNvCxnSpPr>
          <p:nvPr/>
        </p:nvCxnSpPr>
        <p:spPr>
          <a:xfrm rot="10800000">
            <a:off x="1161521" y="4568073"/>
            <a:ext cx="768300" cy="777600"/>
          </a:xfrm>
          <a:prstGeom prst="straightConnector1">
            <a:avLst/>
          </a:prstGeom>
          <a:noFill/>
          <a:ln cap="flat" cmpd="sng" w="28575">
            <a:solidFill>
              <a:srgbClr val="4A7DBB"/>
            </a:solidFill>
            <a:prstDash val="solid"/>
            <a:round/>
            <a:headEnd len="med" w="med" type="stealth"/>
            <a:tailEnd len="med" w="med" type="none"/>
          </a:ln>
        </p:spPr>
      </p:cxnSp>
      <p:cxnSp>
        <p:nvCxnSpPr>
          <p:cNvPr id="179" name="Shape 179"/>
          <p:cNvCxnSpPr>
            <a:stCxn id="171" idx="6"/>
            <a:endCxn id="172" idx="2"/>
          </p:cNvCxnSpPr>
          <p:nvPr/>
        </p:nvCxnSpPr>
        <p:spPr>
          <a:xfrm>
            <a:off x="1295400" y="4244747"/>
            <a:ext cx="2885100" cy="0"/>
          </a:xfrm>
          <a:prstGeom prst="straightConnector1">
            <a:avLst/>
          </a:prstGeom>
          <a:noFill/>
          <a:ln cap="flat" cmpd="sng" w="28575">
            <a:solidFill>
              <a:srgbClr val="4A7DBB"/>
            </a:solidFill>
            <a:prstDash val="solid"/>
            <a:round/>
            <a:headEnd len="med" w="med" type="none"/>
            <a:tailEnd len="lg" w="lg" type="stealth"/>
          </a:ln>
        </p:spPr>
      </p:cxnSp>
      <p:cxnSp>
        <p:nvCxnSpPr>
          <p:cNvPr id="180" name="Shape 180"/>
          <p:cNvCxnSpPr>
            <a:stCxn id="170" idx="2"/>
            <a:endCxn id="169" idx="7"/>
          </p:cNvCxnSpPr>
          <p:nvPr/>
        </p:nvCxnSpPr>
        <p:spPr>
          <a:xfrm flipH="1">
            <a:off x="2247075" y="1948735"/>
            <a:ext cx="969600" cy="457200"/>
          </a:xfrm>
          <a:prstGeom prst="straightConnector1">
            <a:avLst/>
          </a:prstGeom>
          <a:noFill/>
          <a:ln cap="flat" cmpd="sng" w="28575">
            <a:solidFill>
              <a:srgbClr val="4A7DBB"/>
            </a:solidFill>
            <a:prstDash val="solid"/>
            <a:round/>
            <a:headEnd len="med" w="med" type="none"/>
            <a:tailEnd len="lg" w="lg" type="stealth"/>
          </a:ln>
        </p:spPr>
      </p:cxnSp>
      <p:sp>
        <p:nvSpPr>
          <p:cNvPr id="181" name="Shape 181"/>
          <p:cNvSpPr/>
          <p:nvPr/>
        </p:nvSpPr>
        <p:spPr>
          <a:xfrm>
            <a:off x="2427497" y="1724055"/>
            <a:ext cx="3273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2</a:t>
            </a:r>
            <a:endParaRPr b="0" i="0" sz="2000" u="none" cap="none" strike="noStrike">
              <a:solidFill>
                <a:srgbClr val="7F7F7F"/>
              </a:solidFill>
              <a:latin typeface="Calibri"/>
              <a:ea typeface="Calibri"/>
              <a:cs typeface="Calibri"/>
              <a:sym typeface="Calibri"/>
            </a:endParaRPr>
          </a:p>
        </p:txBody>
      </p:sp>
      <p:sp>
        <p:nvSpPr>
          <p:cNvPr id="182" name="Shape 182"/>
          <p:cNvSpPr/>
          <p:nvPr/>
        </p:nvSpPr>
        <p:spPr>
          <a:xfrm>
            <a:off x="2981532" y="3028890"/>
            <a:ext cx="6126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100</a:t>
            </a:r>
            <a:endParaRPr b="0" i="0" sz="2000" u="none" cap="none" strike="noStrike">
              <a:solidFill>
                <a:srgbClr val="7F7F7F"/>
              </a:solidFill>
              <a:latin typeface="Calibri"/>
              <a:ea typeface="Calibri"/>
              <a:cs typeface="Calibri"/>
              <a:sym typeface="Calibri"/>
            </a:endParaRPr>
          </a:p>
        </p:txBody>
      </p:sp>
      <p:sp>
        <p:nvSpPr>
          <p:cNvPr id="183" name="Shape 183"/>
          <p:cNvSpPr/>
          <p:nvPr/>
        </p:nvSpPr>
        <p:spPr>
          <a:xfrm>
            <a:off x="2568266" y="3790890"/>
            <a:ext cx="3273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2</a:t>
            </a:r>
            <a:endParaRPr/>
          </a:p>
        </p:txBody>
      </p:sp>
      <p:sp>
        <p:nvSpPr>
          <p:cNvPr id="184" name="Shape 184"/>
          <p:cNvSpPr/>
          <p:nvPr/>
        </p:nvSpPr>
        <p:spPr>
          <a:xfrm>
            <a:off x="3177867" y="4552890"/>
            <a:ext cx="3273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6</a:t>
            </a:r>
            <a:endParaRPr b="0" i="0" sz="2000" u="none" cap="none" strike="noStrike">
              <a:solidFill>
                <a:srgbClr val="7F7F7F"/>
              </a:solidFill>
              <a:latin typeface="Calibri"/>
              <a:ea typeface="Calibri"/>
              <a:cs typeface="Calibri"/>
              <a:sym typeface="Calibri"/>
            </a:endParaRPr>
          </a:p>
        </p:txBody>
      </p:sp>
      <p:sp>
        <p:nvSpPr>
          <p:cNvPr id="185" name="Shape 185"/>
          <p:cNvSpPr/>
          <p:nvPr/>
        </p:nvSpPr>
        <p:spPr>
          <a:xfrm>
            <a:off x="1425266" y="4572000"/>
            <a:ext cx="3273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2</a:t>
            </a:r>
            <a:endParaRPr/>
          </a:p>
        </p:txBody>
      </p:sp>
      <p:sp>
        <p:nvSpPr>
          <p:cNvPr id="186" name="Shape 186"/>
          <p:cNvSpPr/>
          <p:nvPr/>
        </p:nvSpPr>
        <p:spPr>
          <a:xfrm>
            <a:off x="1044266" y="3124200"/>
            <a:ext cx="3273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3</a:t>
            </a:r>
            <a:endParaRPr/>
          </a:p>
        </p:txBody>
      </p:sp>
      <p:sp>
        <p:nvSpPr>
          <p:cNvPr id="187" name="Shape 187"/>
          <p:cNvSpPr/>
          <p:nvPr/>
        </p:nvSpPr>
        <p:spPr>
          <a:xfrm>
            <a:off x="4264132" y="2667000"/>
            <a:ext cx="6126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100</a:t>
            </a:r>
            <a:endParaRPr b="0" i="0" sz="2000" u="none" cap="none" strike="noStrike">
              <a:solidFill>
                <a:srgbClr val="7F7F7F"/>
              </a:solidFill>
              <a:latin typeface="Calibri"/>
              <a:ea typeface="Calibri"/>
              <a:cs typeface="Calibri"/>
              <a:sym typeface="Calibri"/>
            </a:endParaRPr>
          </a:p>
        </p:txBody>
      </p:sp>
      <p:sp>
        <p:nvSpPr>
          <p:cNvPr id="188" name="Shape 188"/>
          <p:cNvSpPr txBox="1"/>
          <p:nvPr>
            <p:ph idx="4294967295" type="title"/>
          </p:nvPr>
        </p:nvSpPr>
        <p:spPr>
          <a:xfrm>
            <a:off x="800100" y="344900"/>
            <a:ext cx="7543800" cy="868800"/>
          </a:xfrm>
          <a:prstGeom prst="rect">
            <a:avLst/>
          </a:prstGeom>
          <a:noFill/>
          <a:ln>
            <a:noFill/>
          </a:ln>
        </p:spPr>
        <p:txBody>
          <a:bodyPr anchorCtr="0" anchor="b" bIns="45700" lIns="91425" spcFirstLastPara="1" rIns="91425" wrap="square" tIns="45700">
            <a:noAutofit/>
          </a:bodyPr>
          <a:lstStyle/>
          <a:p>
            <a:pPr indent="0" lvl="0" marL="0" rtl="0">
              <a:spcBef>
                <a:spcPts val="0"/>
              </a:spcBef>
              <a:spcAft>
                <a:spcPts val="0"/>
              </a:spcAft>
              <a:buClr>
                <a:srgbClr val="3F3F3F"/>
              </a:buClr>
              <a:buSzPts val="4800"/>
              <a:buFont typeface="Calibri"/>
              <a:buNone/>
            </a:pPr>
            <a:r>
              <a:rPr lang="en-US"/>
              <a:t>Shortest Paths with Weights</a:t>
            </a:r>
            <a:endParaRPr sz="4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Shape 194"/>
          <p:cNvSpPr/>
          <p:nvPr/>
        </p:nvSpPr>
        <p:spPr>
          <a:xfrm>
            <a:off x="1466439" y="227202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A</a:t>
            </a:r>
            <a:endParaRPr/>
          </a:p>
        </p:txBody>
      </p:sp>
      <p:sp>
        <p:nvSpPr>
          <p:cNvPr id="195" name="Shape 195"/>
          <p:cNvSpPr/>
          <p:nvPr/>
        </p:nvSpPr>
        <p:spPr>
          <a:xfrm>
            <a:off x="3216675" y="1491535"/>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B</a:t>
            </a:r>
            <a:endParaRPr/>
          </a:p>
        </p:txBody>
      </p:sp>
      <p:sp>
        <p:nvSpPr>
          <p:cNvPr id="196" name="Shape 196"/>
          <p:cNvSpPr/>
          <p:nvPr/>
        </p:nvSpPr>
        <p:spPr>
          <a:xfrm>
            <a:off x="381000"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C</a:t>
            </a:r>
            <a:endParaRPr/>
          </a:p>
        </p:txBody>
      </p:sp>
      <p:sp>
        <p:nvSpPr>
          <p:cNvPr id="197" name="Shape 197"/>
          <p:cNvSpPr/>
          <p:nvPr/>
        </p:nvSpPr>
        <p:spPr>
          <a:xfrm>
            <a:off x="4180425" y="3787547"/>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D</a:t>
            </a:r>
            <a:endParaRPr/>
          </a:p>
        </p:txBody>
      </p:sp>
      <p:sp>
        <p:nvSpPr>
          <p:cNvPr id="198" name="Shape 198"/>
          <p:cNvSpPr/>
          <p:nvPr/>
        </p:nvSpPr>
        <p:spPr>
          <a:xfrm>
            <a:off x="1795910" y="5211762"/>
            <a:ext cx="914400" cy="914400"/>
          </a:xfrm>
          <a:prstGeom prst="ellipse">
            <a:avLst/>
          </a:prstGeom>
          <a:solidFill>
            <a:schemeClr val="accent1"/>
          </a:solidFill>
          <a:ln cap="flat" cmpd="sng" w="25400">
            <a:solidFill>
              <a:srgbClr val="434343"/>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50"/>
              <a:buFont typeface="Calibri"/>
              <a:buNone/>
            </a:pPr>
            <a:r>
              <a:rPr b="0" i="0" lang="en-US" sz="1800" u="none" cap="none" strike="noStrike">
                <a:solidFill>
                  <a:schemeClr val="lt1"/>
                </a:solidFill>
                <a:latin typeface="Calibri"/>
                <a:ea typeface="Calibri"/>
                <a:cs typeface="Calibri"/>
                <a:sym typeface="Calibri"/>
              </a:rPr>
              <a:t>E</a:t>
            </a:r>
            <a:endParaRPr/>
          </a:p>
        </p:txBody>
      </p:sp>
      <p:cxnSp>
        <p:nvCxnSpPr>
          <p:cNvPr id="199" name="Shape 199"/>
          <p:cNvCxnSpPr>
            <a:stCxn id="194" idx="3"/>
            <a:endCxn id="196" idx="7"/>
          </p:cNvCxnSpPr>
          <p:nvPr/>
        </p:nvCxnSpPr>
        <p:spPr>
          <a:xfrm flipH="1">
            <a:off x="1161450" y="3052514"/>
            <a:ext cx="438900" cy="868800"/>
          </a:xfrm>
          <a:prstGeom prst="straightConnector1">
            <a:avLst/>
          </a:prstGeom>
          <a:noFill/>
          <a:ln cap="flat" cmpd="sng" w="28575">
            <a:solidFill>
              <a:srgbClr val="4A7DBB"/>
            </a:solidFill>
            <a:prstDash val="solid"/>
            <a:round/>
            <a:headEnd len="med" w="med" type="none"/>
            <a:tailEnd len="lg" w="lg" type="stealth"/>
          </a:ln>
        </p:spPr>
      </p:cxnSp>
      <p:cxnSp>
        <p:nvCxnSpPr>
          <p:cNvPr id="200" name="Shape 200"/>
          <p:cNvCxnSpPr>
            <a:stCxn id="194" idx="5"/>
            <a:endCxn id="197" idx="1"/>
          </p:cNvCxnSpPr>
          <p:nvPr/>
        </p:nvCxnSpPr>
        <p:spPr>
          <a:xfrm>
            <a:off x="2246928" y="3052514"/>
            <a:ext cx="2067300" cy="868800"/>
          </a:xfrm>
          <a:prstGeom prst="straightConnector1">
            <a:avLst/>
          </a:prstGeom>
          <a:noFill/>
          <a:ln cap="flat" cmpd="sng" w="28575">
            <a:solidFill>
              <a:srgbClr val="4A7DBB"/>
            </a:solidFill>
            <a:prstDash val="solid"/>
            <a:round/>
            <a:headEnd len="med" w="med" type="none"/>
            <a:tailEnd len="lg" w="lg" type="stealth"/>
          </a:ln>
        </p:spPr>
      </p:cxnSp>
      <p:cxnSp>
        <p:nvCxnSpPr>
          <p:cNvPr id="201" name="Shape 201"/>
          <p:cNvCxnSpPr>
            <a:stCxn id="195" idx="5"/>
            <a:endCxn id="197" idx="0"/>
          </p:cNvCxnSpPr>
          <p:nvPr/>
        </p:nvCxnSpPr>
        <p:spPr>
          <a:xfrm>
            <a:off x="3997164" y="2272024"/>
            <a:ext cx="640500" cy="1515600"/>
          </a:xfrm>
          <a:prstGeom prst="straightConnector1">
            <a:avLst/>
          </a:prstGeom>
          <a:noFill/>
          <a:ln cap="flat" cmpd="sng" w="28575">
            <a:solidFill>
              <a:srgbClr val="4A7DBB"/>
            </a:solidFill>
            <a:prstDash val="solid"/>
            <a:round/>
            <a:headEnd len="med" w="med" type="none"/>
            <a:tailEnd len="lg" w="lg" type="stealth"/>
          </a:ln>
        </p:spPr>
      </p:cxnSp>
      <p:cxnSp>
        <p:nvCxnSpPr>
          <p:cNvPr id="202" name="Shape 202"/>
          <p:cNvCxnSpPr>
            <a:stCxn id="197" idx="3"/>
            <a:endCxn id="198" idx="7"/>
          </p:cNvCxnSpPr>
          <p:nvPr/>
        </p:nvCxnSpPr>
        <p:spPr>
          <a:xfrm flipH="1">
            <a:off x="2576436" y="4568036"/>
            <a:ext cx="1737900" cy="777600"/>
          </a:xfrm>
          <a:prstGeom prst="straightConnector1">
            <a:avLst/>
          </a:prstGeom>
          <a:noFill/>
          <a:ln cap="flat" cmpd="sng" w="28575">
            <a:solidFill>
              <a:srgbClr val="4A7DBB"/>
            </a:solidFill>
            <a:prstDash val="solid"/>
            <a:round/>
            <a:headEnd len="med" w="med" type="none"/>
            <a:tailEnd len="lg" w="lg" type="stealth"/>
          </a:ln>
        </p:spPr>
      </p:cxnSp>
      <p:cxnSp>
        <p:nvCxnSpPr>
          <p:cNvPr id="203" name="Shape 203"/>
          <p:cNvCxnSpPr>
            <a:stCxn id="198" idx="1"/>
            <a:endCxn id="196" idx="5"/>
          </p:cNvCxnSpPr>
          <p:nvPr/>
        </p:nvCxnSpPr>
        <p:spPr>
          <a:xfrm rot="10800000">
            <a:off x="1161521" y="4568073"/>
            <a:ext cx="768300" cy="777600"/>
          </a:xfrm>
          <a:prstGeom prst="straightConnector1">
            <a:avLst/>
          </a:prstGeom>
          <a:noFill/>
          <a:ln cap="flat" cmpd="sng" w="28575">
            <a:solidFill>
              <a:srgbClr val="4A7DBB"/>
            </a:solidFill>
            <a:prstDash val="solid"/>
            <a:round/>
            <a:headEnd len="med" w="med" type="stealth"/>
            <a:tailEnd len="med" w="med" type="none"/>
          </a:ln>
        </p:spPr>
      </p:cxnSp>
      <p:cxnSp>
        <p:nvCxnSpPr>
          <p:cNvPr id="204" name="Shape 204"/>
          <p:cNvCxnSpPr>
            <a:stCxn id="196" idx="6"/>
            <a:endCxn id="197" idx="2"/>
          </p:cNvCxnSpPr>
          <p:nvPr/>
        </p:nvCxnSpPr>
        <p:spPr>
          <a:xfrm>
            <a:off x="1295400" y="4244747"/>
            <a:ext cx="2885100" cy="0"/>
          </a:xfrm>
          <a:prstGeom prst="straightConnector1">
            <a:avLst/>
          </a:prstGeom>
          <a:noFill/>
          <a:ln cap="flat" cmpd="sng" w="28575">
            <a:solidFill>
              <a:srgbClr val="4A7DBB"/>
            </a:solidFill>
            <a:prstDash val="solid"/>
            <a:round/>
            <a:headEnd len="med" w="med" type="none"/>
            <a:tailEnd len="lg" w="lg" type="stealth"/>
          </a:ln>
        </p:spPr>
      </p:cxnSp>
      <p:cxnSp>
        <p:nvCxnSpPr>
          <p:cNvPr id="205" name="Shape 205"/>
          <p:cNvCxnSpPr>
            <a:stCxn id="195" idx="2"/>
            <a:endCxn id="194" idx="7"/>
          </p:cNvCxnSpPr>
          <p:nvPr/>
        </p:nvCxnSpPr>
        <p:spPr>
          <a:xfrm flipH="1">
            <a:off x="2247075" y="1948735"/>
            <a:ext cx="969600" cy="457200"/>
          </a:xfrm>
          <a:prstGeom prst="straightConnector1">
            <a:avLst/>
          </a:prstGeom>
          <a:noFill/>
          <a:ln cap="flat" cmpd="sng" w="28575">
            <a:solidFill>
              <a:srgbClr val="4A7DBB"/>
            </a:solidFill>
            <a:prstDash val="solid"/>
            <a:round/>
            <a:headEnd len="med" w="med" type="none"/>
            <a:tailEnd len="lg" w="lg" type="stealth"/>
          </a:ln>
        </p:spPr>
      </p:cxnSp>
      <p:graphicFrame>
        <p:nvGraphicFramePr>
          <p:cNvPr id="206" name="Shape 206"/>
          <p:cNvGraphicFramePr/>
          <p:nvPr/>
        </p:nvGraphicFramePr>
        <p:xfrm>
          <a:off x="5257800" y="2438400"/>
          <a:ext cx="3000000" cy="3000000"/>
        </p:xfrm>
        <a:graphic>
          <a:graphicData uri="http://schemas.openxmlformats.org/drawingml/2006/table">
            <a:tbl>
              <a:tblPr bandRow="1" firstRow="1">
                <a:noFill/>
                <a:tableStyleId>{5DD4EB7F-66AF-4945-9235-646C791F3588}</a:tableStyleId>
              </a:tblPr>
              <a:tblGrid>
                <a:gridCol w="1447800"/>
                <a:gridCol w="1447800"/>
                <a:gridCol w="848775"/>
              </a:tblGrid>
              <a:tr h="370850">
                <a:tc>
                  <a:txBody>
                    <a:bodyPr>
                      <a:noAutofit/>
                    </a:bodyPr>
                    <a:lstStyle/>
                    <a:p>
                      <a:pPr indent="0" lvl="0" marL="0" marR="0" rtl="0" algn="ctr">
                        <a:spcBef>
                          <a:spcPts val="0"/>
                        </a:spcBef>
                        <a:spcAft>
                          <a:spcPts val="0"/>
                        </a:spcAft>
                        <a:buNone/>
                      </a:pPr>
                      <a:r>
                        <a:rPr lang="en-US" sz="1800" u="none" cap="none" strike="noStrike"/>
                        <a:t>Destination</a:t>
                      </a:r>
                      <a:endParaRPr sz="1800" u="none" cap="none" strike="noStrike"/>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t>Path</a:t>
                      </a:r>
                      <a:endParaRPr sz="1800" u="none" cap="none" strike="noStrike"/>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t>Cost</a:t>
                      </a:r>
                      <a:endParaRPr sz="1800" u="none" cap="none" strike="noStrike"/>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A</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2</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B</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0</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C</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&lt;B,A,C&gt;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5</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D</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&lt;B,A,C,D&gt;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7</a:t>
                      </a:r>
                      <a:endParaRPr sz="1800" u="none" cap="none" strike="noStrike">
                        <a:solidFill>
                          <a:schemeClr val="dk1"/>
                        </a:solidFill>
                      </a:endParaRPr>
                    </a:p>
                  </a:txBody>
                  <a:tcPr marT="45725" marB="45725" marR="91450" marL="91450"/>
                </a:tc>
              </a:tr>
              <a:tr h="370850">
                <a:tc>
                  <a:txBody>
                    <a:bodyPr>
                      <a:noAutofit/>
                    </a:bodyPr>
                    <a:lstStyle/>
                    <a:p>
                      <a:pPr indent="0" lvl="0" marL="0" marR="0" rtl="0" algn="ctr">
                        <a:spcBef>
                          <a:spcPts val="0"/>
                        </a:spcBef>
                        <a:spcAft>
                          <a:spcPts val="0"/>
                        </a:spcAft>
                        <a:buNone/>
                      </a:pPr>
                      <a:r>
                        <a:rPr lang="en-US" sz="1800" u="none" cap="none" strike="noStrike">
                          <a:solidFill>
                            <a:schemeClr val="dk1"/>
                          </a:solidFill>
                        </a:rPr>
                        <a:t>E</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&lt;B,A,C,E&gt;</a:t>
                      </a:r>
                      <a:endParaRPr sz="1800" u="none" cap="none" strike="noStrike">
                        <a:solidFill>
                          <a:schemeClr val="dk1"/>
                        </a:solidFill>
                      </a:endParaRPr>
                    </a:p>
                  </a:txBody>
                  <a:tcPr marT="45725" marB="45725" marR="91450" marL="91450"/>
                </a:tc>
                <a:tc>
                  <a:txBody>
                    <a:bodyPr>
                      <a:noAutofit/>
                    </a:bodyPr>
                    <a:lstStyle/>
                    <a:p>
                      <a:pPr indent="0" lvl="0" marL="0" marR="0" rtl="0" algn="ctr">
                        <a:spcBef>
                          <a:spcPts val="0"/>
                        </a:spcBef>
                        <a:spcAft>
                          <a:spcPts val="0"/>
                        </a:spcAft>
                        <a:buNone/>
                      </a:pPr>
                      <a:r>
                        <a:rPr lang="en-US" sz="1800" u="none" cap="none" strike="noStrike">
                          <a:solidFill>
                            <a:schemeClr val="dk1"/>
                          </a:solidFill>
                        </a:rPr>
                        <a:t>7</a:t>
                      </a:r>
                      <a:endParaRPr sz="1800" u="none" cap="none" strike="noStrike">
                        <a:solidFill>
                          <a:schemeClr val="dk1"/>
                        </a:solidFill>
                      </a:endParaRPr>
                    </a:p>
                  </a:txBody>
                  <a:tcPr marT="45725" marB="45725" marR="91450" marL="91450"/>
                </a:tc>
              </a:tr>
            </a:tbl>
          </a:graphicData>
        </a:graphic>
      </p:graphicFrame>
      <p:sp>
        <p:nvSpPr>
          <p:cNvPr id="207" name="Shape 207"/>
          <p:cNvSpPr/>
          <p:nvPr/>
        </p:nvSpPr>
        <p:spPr>
          <a:xfrm>
            <a:off x="6248400" y="1948735"/>
            <a:ext cx="178446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From Node B</a:t>
            </a:r>
            <a:endParaRPr b="0" i="0" sz="2000" u="none" cap="none" strike="noStrike">
              <a:solidFill>
                <a:srgbClr val="7F7F7F"/>
              </a:solidFill>
              <a:latin typeface="Calibri"/>
              <a:ea typeface="Calibri"/>
              <a:cs typeface="Calibri"/>
              <a:sym typeface="Calibri"/>
            </a:endParaRPr>
          </a:p>
        </p:txBody>
      </p:sp>
      <p:sp>
        <p:nvSpPr>
          <p:cNvPr id="208" name="Shape 208"/>
          <p:cNvSpPr/>
          <p:nvPr/>
        </p:nvSpPr>
        <p:spPr>
          <a:xfrm>
            <a:off x="2427497" y="1724055"/>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2</a:t>
            </a:r>
            <a:endParaRPr b="0" i="0" sz="2000" u="none" cap="none" strike="noStrike">
              <a:solidFill>
                <a:srgbClr val="7F7F7F"/>
              </a:solidFill>
              <a:latin typeface="Calibri"/>
              <a:ea typeface="Calibri"/>
              <a:cs typeface="Calibri"/>
              <a:sym typeface="Calibri"/>
            </a:endParaRPr>
          </a:p>
        </p:txBody>
      </p:sp>
      <p:sp>
        <p:nvSpPr>
          <p:cNvPr id="209" name="Shape 209"/>
          <p:cNvSpPr/>
          <p:nvPr/>
        </p:nvSpPr>
        <p:spPr>
          <a:xfrm>
            <a:off x="2981532" y="3028890"/>
            <a:ext cx="612668"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100</a:t>
            </a:r>
            <a:endParaRPr b="0" i="0" sz="2000" u="none" cap="none" strike="noStrike">
              <a:solidFill>
                <a:srgbClr val="7F7F7F"/>
              </a:solidFill>
              <a:latin typeface="Calibri"/>
              <a:ea typeface="Calibri"/>
              <a:cs typeface="Calibri"/>
              <a:sym typeface="Calibri"/>
            </a:endParaRPr>
          </a:p>
        </p:txBody>
      </p:sp>
      <p:sp>
        <p:nvSpPr>
          <p:cNvPr id="210" name="Shape 210"/>
          <p:cNvSpPr/>
          <p:nvPr/>
        </p:nvSpPr>
        <p:spPr>
          <a:xfrm>
            <a:off x="2568266" y="379089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2</a:t>
            </a:r>
            <a:endParaRPr/>
          </a:p>
        </p:txBody>
      </p:sp>
      <p:sp>
        <p:nvSpPr>
          <p:cNvPr id="211" name="Shape 211"/>
          <p:cNvSpPr/>
          <p:nvPr/>
        </p:nvSpPr>
        <p:spPr>
          <a:xfrm>
            <a:off x="3177867" y="4552890"/>
            <a:ext cx="327333"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6</a:t>
            </a:r>
            <a:endParaRPr b="0" i="0" sz="2000" u="none" cap="none" strike="noStrike">
              <a:solidFill>
                <a:srgbClr val="7F7F7F"/>
              </a:solidFill>
              <a:latin typeface="Calibri"/>
              <a:ea typeface="Calibri"/>
              <a:cs typeface="Calibri"/>
              <a:sym typeface="Calibri"/>
            </a:endParaRPr>
          </a:p>
        </p:txBody>
      </p:sp>
      <p:sp>
        <p:nvSpPr>
          <p:cNvPr id="212" name="Shape 212"/>
          <p:cNvSpPr/>
          <p:nvPr/>
        </p:nvSpPr>
        <p:spPr>
          <a:xfrm>
            <a:off x="1425266" y="45720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2</a:t>
            </a:r>
            <a:endParaRPr/>
          </a:p>
        </p:txBody>
      </p:sp>
      <p:sp>
        <p:nvSpPr>
          <p:cNvPr id="213" name="Shape 213"/>
          <p:cNvSpPr/>
          <p:nvPr/>
        </p:nvSpPr>
        <p:spPr>
          <a:xfrm>
            <a:off x="1044266" y="3124200"/>
            <a:ext cx="327334"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3</a:t>
            </a:r>
            <a:endParaRPr/>
          </a:p>
        </p:txBody>
      </p:sp>
      <p:sp>
        <p:nvSpPr>
          <p:cNvPr id="214" name="Shape 214"/>
          <p:cNvSpPr/>
          <p:nvPr/>
        </p:nvSpPr>
        <p:spPr>
          <a:xfrm>
            <a:off x="4264132" y="2667000"/>
            <a:ext cx="612668" cy="40011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F7F7F"/>
              </a:buClr>
              <a:buSzPts val="2000"/>
              <a:buFont typeface="Calibri"/>
              <a:buNone/>
            </a:pPr>
            <a:r>
              <a:rPr b="0" i="0" lang="en-US" sz="2000" u="none" cap="none" strike="noStrike">
                <a:solidFill>
                  <a:srgbClr val="7F7F7F"/>
                </a:solidFill>
                <a:latin typeface="Calibri"/>
                <a:ea typeface="Calibri"/>
                <a:cs typeface="Calibri"/>
                <a:sym typeface="Calibri"/>
              </a:rPr>
              <a:t>100</a:t>
            </a:r>
            <a:endParaRPr b="0" i="0" sz="2000" u="none" cap="none" strike="noStrike">
              <a:solidFill>
                <a:srgbClr val="7F7F7F"/>
              </a:solidFill>
              <a:latin typeface="Calibri"/>
              <a:ea typeface="Calibri"/>
              <a:cs typeface="Calibri"/>
              <a:sym typeface="Calibri"/>
            </a:endParaRPr>
          </a:p>
        </p:txBody>
      </p:sp>
      <p:sp>
        <p:nvSpPr>
          <p:cNvPr id="215" name="Shape 215"/>
          <p:cNvSpPr/>
          <p:nvPr/>
        </p:nvSpPr>
        <p:spPr>
          <a:xfrm>
            <a:off x="3532702" y="5468907"/>
            <a:ext cx="4908716" cy="5847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2"/>
              </a:buClr>
              <a:buSzPts val="3200"/>
              <a:buFont typeface="Calibri"/>
              <a:buNone/>
            </a:pPr>
            <a:r>
              <a:rPr b="1" i="0" lang="en-US" sz="3200" u="none" cap="none" strike="noStrike">
                <a:solidFill>
                  <a:schemeClr val="accent2"/>
                </a:solidFill>
                <a:latin typeface="Calibri"/>
                <a:ea typeface="Calibri"/>
                <a:cs typeface="Calibri"/>
                <a:sym typeface="Calibri"/>
              </a:rPr>
              <a:t>Paths are not the same!</a:t>
            </a:r>
            <a:endParaRPr b="1" i="0" sz="3200" u="none" cap="none" strike="noStrike">
              <a:solidFill>
                <a:schemeClr val="accent2"/>
              </a:solidFill>
              <a:latin typeface="Calibri"/>
              <a:ea typeface="Calibri"/>
              <a:cs typeface="Calibri"/>
              <a:sym typeface="Calibri"/>
            </a:endParaRPr>
          </a:p>
        </p:txBody>
      </p:sp>
      <p:cxnSp>
        <p:nvCxnSpPr>
          <p:cNvPr id="216" name="Shape 216"/>
          <p:cNvCxnSpPr/>
          <p:nvPr/>
        </p:nvCxnSpPr>
        <p:spPr>
          <a:xfrm flipH="1">
            <a:off x="2427498" y="2124165"/>
            <a:ext cx="789176" cy="390435"/>
          </a:xfrm>
          <a:prstGeom prst="straightConnector1">
            <a:avLst/>
          </a:prstGeom>
          <a:noFill/>
          <a:ln cap="flat" cmpd="sng" w="76200">
            <a:solidFill>
              <a:srgbClr val="FF0000"/>
            </a:solidFill>
            <a:prstDash val="solid"/>
            <a:round/>
            <a:headEnd len="med" w="med" type="none"/>
            <a:tailEnd len="lg" w="lg" type="triangle"/>
          </a:ln>
        </p:spPr>
      </p:cxnSp>
      <p:cxnSp>
        <p:nvCxnSpPr>
          <p:cNvPr id="217" name="Shape 217"/>
          <p:cNvCxnSpPr/>
          <p:nvPr/>
        </p:nvCxnSpPr>
        <p:spPr>
          <a:xfrm flipH="1">
            <a:off x="1255324" y="3152852"/>
            <a:ext cx="462248" cy="976944"/>
          </a:xfrm>
          <a:prstGeom prst="straightConnector1">
            <a:avLst/>
          </a:prstGeom>
          <a:noFill/>
          <a:ln cap="flat" cmpd="sng" w="76200">
            <a:solidFill>
              <a:srgbClr val="FF0000"/>
            </a:solidFill>
            <a:prstDash val="solid"/>
            <a:round/>
            <a:headEnd len="med" w="med" type="none"/>
            <a:tailEnd len="lg" w="lg" type="triangle"/>
          </a:ln>
        </p:spPr>
      </p:cxnSp>
      <p:cxnSp>
        <p:nvCxnSpPr>
          <p:cNvPr id="218" name="Shape 218"/>
          <p:cNvCxnSpPr/>
          <p:nvPr/>
        </p:nvCxnSpPr>
        <p:spPr>
          <a:xfrm>
            <a:off x="965103" y="4650842"/>
            <a:ext cx="830807" cy="818065"/>
          </a:xfrm>
          <a:prstGeom prst="straightConnector1">
            <a:avLst/>
          </a:prstGeom>
          <a:noFill/>
          <a:ln cap="flat" cmpd="sng" w="76200">
            <a:solidFill>
              <a:srgbClr val="FF0000"/>
            </a:solidFill>
            <a:prstDash val="solid"/>
            <a:round/>
            <a:headEnd len="med" w="med" type="none"/>
            <a:tailEnd len="lg" w="lg" type="triangle"/>
          </a:ln>
        </p:spPr>
      </p:cxnSp>
      <p:sp>
        <p:nvSpPr>
          <p:cNvPr id="219" name="Shape 219"/>
          <p:cNvSpPr txBox="1"/>
          <p:nvPr>
            <p:ph idx="4294967295" type="title"/>
          </p:nvPr>
        </p:nvSpPr>
        <p:spPr>
          <a:xfrm>
            <a:off x="800100" y="344900"/>
            <a:ext cx="7543800" cy="868800"/>
          </a:xfrm>
          <a:prstGeom prst="rect">
            <a:avLst/>
          </a:prstGeom>
          <a:noFill/>
          <a:ln>
            <a:noFill/>
          </a:ln>
        </p:spPr>
        <p:txBody>
          <a:bodyPr anchorCtr="0" anchor="b" bIns="45700" lIns="91425" spcFirstLastPara="1" rIns="91425" wrap="square" tIns="45700">
            <a:noAutofit/>
          </a:bodyPr>
          <a:lstStyle/>
          <a:p>
            <a:pPr indent="0" lvl="0" marL="0" rtl="0">
              <a:spcBef>
                <a:spcPts val="0"/>
              </a:spcBef>
              <a:spcAft>
                <a:spcPts val="0"/>
              </a:spcAft>
              <a:buClr>
                <a:srgbClr val="3F3F3F"/>
              </a:buClr>
              <a:buSzPts val="4800"/>
              <a:buFont typeface="Calibri"/>
              <a:buNone/>
            </a:pPr>
            <a:r>
              <a:rPr lang="en-US"/>
              <a:t>Shortest Paths with Weights</a:t>
            </a:r>
            <a:endParaRPr sz="4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BFS vs. Dijkstra’s</a:t>
            </a:r>
            <a:endParaRPr b="0" i="0" sz="4800" u="none" cap="none" strike="noStrike">
              <a:solidFill>
                <a:srgbClr val="3F3F3F"/>
              </a:solidFill>
              <a:latin typeface="Calibri"/>
              <a:ea typeface="Calibri"/>
              <a:cs typeface="Calibri"/>
              <a:sym typeface="Calibri"/>
            </a:endParaRPr>
          </a:p>
        </p:txBody>
      </p:sp>
      <p:sp>
        <p:nvSpPr>
          <p:cNvPr id="226" name="Shape 226"/>
          <p:cNvSpPr txBox="1"/>
          <p:nvPr>
            <p:ph idx="1" type="body"/>
          </p:nvPr>
        </p:nvSpPr>
        <p:spPr>
          <a:xfrm>
            <a:off x="457200" y="3962400"/>
            <a:ext cx="8229600" cy="2209801"/>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BFS doesn’t work because path with minimal cost ≠ path with fewest edges</a:t>
            </a:r>
            <a:endParaRPr/>
          </a:p>
          <a:p>
            <a:pPr indent="-91440" lvl="0" marL="91440" marR="0" rtl="0" algn="l">
              <a:lnSpc>
                <a:spcPct val="90000"/>
              </a:lnSpc>
              <a:spcBef>
                <a:spcPts val="140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Also, Dijkstra’s works if the weights are non-negative</a:t>
            </a:r>
            <a:endParaRPr/>
          </a:p>
          <a:p>
            <a:pPr indent="-91440" lvl="0" marL="91440" marR="0" rtl="0" algn="l">
              <a:lnSpc>
                <a:spcPct val="90000"/>
              </a:lnSpc>
              <a:spcBef>
                <a:spcPts val="1400"/>
              </a:spcBef>
              <a:spcAft>
                <a:spcPts val="0"/>
              </a:spcAft>
              <a:buClr>
                <a:schemeClr val="accent1"/>
              </a:buClr>
              <a:buSzPts val="2000"/>
              <a:buFont typeface="Calibri"/>
              <a:buChar char=" "/>
            </a:pPr>
            <a:r>
              <a:rPr b="0" i="0" lang="en-US" sz="2000" u="none" cap="none" strike="noStrike">
                <a:solidFill>
                  <a:srgbClr val="0070C0"/>
                </a:solidFill>
                <a:latin typeface="Calibri"/>
                <a:ea typeface="Calibri"/>
                <a:cs typeface="Calibri"/>
                <a:sym typeface="Calibri"/>
              </a:rPr>
              <a:t>What happens if there is a negative edge?</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Minimize cost by repeating the cycle forever</a:t>
            </a:r>
            <a:endParaRPr/>
          </a:p>
        </p:txBody>
      </p:sp>
      <p:grpSp>
        <p:nvGrpSpPr>
          <p:cNvPr id="227" name="Shape 227"/>
          <p:cNvGrpSpPr/>
          <p:nvPr/>
        </p:nvGrpSpPr>
        <p:grpSpPr>
          <a:xfrm>
            <a:off x="1297661" y="1809691"/>
            <a:ext cx="3505200" cy="1390709"/>
            <a:chOff x="914400" y="1524000"/>
            <a:chExt cx="3505200" cy="1390709"/>
          </a:xfrm>
        </p:grpSpPr>
        <p:sp>
          <p:nvSpPr>
            <p:cNvPr id="228" name="Shape 228"/>
            <p:cNvSpPr txBox="1"/>
            <p:nvPr/>
          </p:nvSpPr>
          <p:spPr>
            <a:xfrm>
              <a:off x="2286000" y="2514600"/>
              <a:ext cx="612667"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500</a:t>
              </a:r>
              <a:endParaRPr/>
            </a:p>
          </p:txBody>
        </p:sp>
        <p:grpSp>
          <p:nvGrpSpPr>
            <p:cNvPr id="229" name="Shape 229"/>
            <p:cNvGrpSpPr/>
            <p:nvPr/>
          </p:nvGrpSpPr>
          <p:grpSpPr>
            <a:xfrm>
              <a:off x="914400" y="1524000"/>
              <a:ext cx="3505200" cy="1047689"/>
              <a:chOff x="914400" y="1524000"/>
              <a:chExt cx="3505200" cy="1047689"/>
            </a:xfrm>
          </p:grpSpPr>
          <p:sp>
            <p:nvSpPr>
              <p:cNvPr id="230" name="Shape 230"/>
              <p:cNvSpPr/>
              <p:nvPr/>
            </p:nvSpPr>
            <p:spPr>
              <a:xfrm>
                <a:off x="914400" y="2228790"/>
                <a:ext cx="342327" cy="342899"/>
              </a:xfrm>
              <a:prstGeom prst="ellipse">
                <a:avLst/>
              </a:prstGeom>
              <a:noFill/>
              <a:ln cap="flat" cmpd="sng" w="3810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Shape 231"/>
              <p:cNvSpPr/>
              <p:nvPr/>
            </p:nvSpPr>
            <p:spPr>
              <a:xfrm>
                <a:off x="1752600" y="1771590"/>
                <a:ext cx="342327" cy="342899"/>
              </a:xfrm>
              <a:prstGeom prst="ellipse">
                <a:avLst/>
              </a:prstGeom>
              <a:noFill/>
              <a:ln cap="flat" cmpd="sng" w="3810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32" name="Shape 232"/>
              <p:cNvCxnSpPr/>
              <p:nvPr/>
            </p:nvCxnSpPr>
            <p:spPr>
              <a:xfrm>
                <a:off x="1256726" y="2400240"/>
                <a:ext cx="2820545" cy="1587"/>
              </a:xfrm>
              <a:prstGeom prst="straightConnector1">
                <a:avLst/>
              </a:prstGeom>
              <a:noFill/>
              <a:ln cap="flat" cmpd="sng" w="9525">
                <a:solidFill>
                  <a:schemeClr val="dk1"/>
                </a:solidFill>
                <a:prstDash val="solid"/>
                <a:round/>
                <a:headEnd len="med" w="med" type="none"/>
                <a:tailEnd len="lg" w="lg" type="triangle"/>
              </a:ln>
            </p:spPr>
          </p:cxnSp>
          <p:cxnSp>
            <p:nvCxnSpPr>
              <p:cNvPr id="233" name="Shape 233"/>
              <p:cNvCxnSpPr/>
              <p:nvPr/>
            </p:nvCxnSpPr>
            <p:spPr>
              <a:xfrm>
                <a:off x="2094926" y="1943040"/>
                <a:ext cx="458345" cy="1587"/>
              </a:xfrm>
              <a:prstGeom prst="straightConnector1">
                <a:avLst/>
              </a:prstGeom>
              <a:noFill/>
              <a:ln cap="flat" cmpd="sng" w="9525">
                <a:solidFill>
                  <a:schemeClr val="dk1"/>
                </a:solidFill>
                <a:prstDash val="solid"/>
                <a:round/>
                <a:headEnd len="med" w="med" type="none"/>
                <a:tailEnd len="lg" w="lg" type="triangle"/>
              </a:ln>
            </p:spPr>
          </p:cxnSp>
          <p:cxnSp>
            <p:nvCxnSpPr>
              <p:cNvPr id="234" name="Shape 234"/>
              <p:cNvCxnSpPr/>
              <p:nvPr/>
            </p:nvCxnSpPr>
            <p:spPr>
              <a:xfrm flipH="1" rot="10800000">
                <a:off x="1143000" y="1943040"/>
                <a:ext cx="609599" cy="323850"/>
              </a:xfrm>
              <a:prstGeom prst="straightConnector1">
                <a:avLst/>
              </a:prstGeom>
              <a:noFill/>
              <a:ln cap="flat" cmpd="sng" w="9525">
                <a:solidFill>
                  <a:schemeClr val="dk1"/>
                </a:solidFill>
                <a:prstDash val="solid"/>
                <a:round/>
                <a:headEnd len="med" w="med" type="none"/>
                <a:tailEnd len="lg" w="lg" type="triangle"/>
              </a:ln>
            </p:spPr>
          </p:cxnSp>
          <p:sp>
            <p:nvSpPr>
              <p:cNvPr id="235" name="Shape 235"/>
              <p:cNvSpPr/>
              <p:nvPr/>
            </p:nvSpPr>
            <p:spPr>
              <a:xfrm>
                <a:off x="3352800" y="1771590"/>
                <a:ext cx="342327" cy="342899"/>
              </a:xfrm>
              <a:prstGeom prst="ellipse">
                <a:avLst/>
              </a:prstGeom>
              <a:noFill/>
              <a:ln cap="flat" cmpd="sng" w="3810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Shape 236"/>
              <p:cNvSpPr/>
              <p:nvPr/>
            </p:nvSpPr>
            <p:spPr>
              <a:xfrm>
                <a:off x="4077273" y="2228790"/>
                <a:ext cx="342327" cy="342899"/>
              </a:xfrm>
              <a:prstGeom prst="ellipse">
                <a:avLst/>
              </a:prstGeom>
              <a:noFill/>
              <a:ln cap="flat" cmpd="sng" w="3810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Shape 237"/>
              <p:cNvSpPr/>
              <p:nvPr/>
            </p:nvSpPr>
            <p:spPr>
              <a:xfrm>
                <a:off x="2553273" y="1771590"/>
                <a:ext cx="342327" cy="342899"/>
              </a:xfrm>
              <a:prstGeom prst="ellipse">
                <a:avLst/>
              </a:prstGeom>
              <a:noFill/>
              <a:ln cap="flat" cmpd="sng" w="38100">
                <a:solidFill>
                  <a:schemeClr val="dk1"/>
                </a:solidFill>
                <a:prstDash val="solid"/>
                <a:round/>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38" name="Shape 238"/>
              <p:cNvCxnSpPr/>
              <p:nvPr/>
            </p:nvCxnSpPr>
            <p:spPr>
              <a:xfrm>
                <a:off x="2894453" y="1960501"/>
                <a:ext cx="458345" cy="1587"/>
              </a:xfrm>
              <a:prstGeom prst="straightConnector1">
                <a:avLst/>
              </a:prstGeom>
              <a:noFill/>
              <a:ln cap="flat" cmpd="sng" w="9525">
                <a:solidFill>
                  <a:schemeClr val="dk1"/>
                </a:solidFill>
                <a:prstDash val="solid"/>
                <a:round/>
                <a:headEnd len="med" w="med" type="none"/>
                <a:tailEnd len="lg" w="lg" type="triangle"/>
              </a:ln>
            </p:spPr>
          </p:cxnSp>
          <p:cxnSp>
            <p:nvCxnSpPr>
              <p:cNvPr id="239" name="Shape 239"/>
              <p:cNvCxnSpPr/>
              <p:nvPr/>
            </p:nvCxnSpPr>
            <p:spPr>
              <a:xfrm>
                <a:off x="3695126" y="1943040"/>
                <a:ext cx="432279" cy="335966"/>
              </a:xfrm>
              <a:prstGeom prst="straightConnector1">
                <a:avLst/>
              </a:prstGeom>
              <a:noFill/>
              <a:ln cap="flat" cmpd="sng" w="9525">
                <a:solidFill>
                  <a:schemeClr val="dk1"/>
                </a:solidFill>
                <a:prstDash val="solid"/>
                <a:round/>
                <a:headEnd len="med" w="med" type="none"/>
                <a:tailEnd len="lg" w="lg" type="triangle"/>
              </a:ln>
            </p:spPr>
          </p:cxnSp>
          <p:sp>
            <p:nvSpPr>
              <p:cNvPr id="240" name="Shape 240"/>
              <p:cNvSpPr txBox="1"/>
              <p:nvPr/>
            </p:nvSpPr>
            <p:spPr>
              <a:xfrm>
                <a:off x="914400" y="1809690"/>
                <a:ext cx="612667"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100</a:t>
                </a:r>
                <a:endParaRPr/>
              </a:p>
            </p:txBody>
          </p:sp>
          <p:sp>
            <p:nvSpPr>
              <p:cNvPr id="241" name="Shape 241"/>
              <p:cNvSpPr txBox="1"/>
              <p:nvPr/>
            </p:nvSpPr>
            <p:spPr>
              <a:xfrm>
                <a:off x="1978132" y="1524000"/>
                <a:ext cx="612667"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100</a:t>
                </a:r>
                <a:endParaRPr/>
              </a:p>
            </p:txBody>
          </p:sp>
          <p:sp>
            <p:nvSpPr>
              <p:cNvPr id="242" name="Shape 242"/>
              <p:cNvSpPr txBox="1"/>
              <p:nvPr/>
            </p:nvSpPr>
            <p:spPr>
              <a:xfrm>
                <a:off x="2819400" y="1524000"/>
                <a:ext cx="612667"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100</a:t>
                </a:r>
                <a:endParaRPr/>
              </a:p>
            </p:txBody>
          </p:sp>
          <p:sp>
            <p:nvSpPr>
              <p:cNvPr id="243" name="Shape 243"/>
              <p:cNvSpPr txBox="1"/>
              <p:nvPr/>
            </p:nvSpPr>
            <p:spPr>
              <a:xfrm>
                <a:off x="3730732" y="1733490"/>
                <a:ext cx="612667" cy="40010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500"/>
                  <a:buFont typeface="Calibri"/>
                  <a:buNone/>
                </a:pPr>
                <a:r>
                  <a:rPr b="0" i="0" lang="en-US" sz="2000" u="none" cap="none" strike="noStrike">
                    <a:solidFill>
                      <a:schemeClr val="dk1"/>
                    </a:solidFill>
                    <a:latin typeface="Calibri"/>
                    <a:ea typeface="Calibri"/>
                    <a:cs typeface="Calibri"/>
                    <a:sym typeface="Calibri"/>
                  </a:rPr>
                  <a:t>100</a:t>
                </a:r>
                <a:endParaRPr/>
              </a:p>
            </p:txBody>
          </p:sp>
        </p:grpSp>
      </p:grpSp>
      <p:sp>
        <p:nvSpPr>
          <p:cNvPr id="244" name="Shape 244"/>
          <p:cNvSpPr/>
          <p:nvPr/>
        </p:nvSpPr>
        <p:spPr>
          <a:xfrm>
            <a:off x="5633800" y="1943894"/>
            <a:ext cx="332699" cy="332699"/>
          </a:xfrm>
          <a:prstGeom prst="ellipse">
            <a:avLst/>
          </a:prstGeom>
          <a:noFill/>
          <a:ln cap="flat" cmpd="sng" w="19050">
            <a:solidFill>
              <a:srgbClr val="000000"/>
            </a:solidFill>
            <a:prstDash val="solid"/>
            <a:round/>
            <a:headEnd len="med" w="med" type="none"/>
            <a:tailEnd len="med" w="med"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Shape 245"/>
          <p:cNvSpPr/>
          <p:nvPr/>
        </p:nvSpPr>
        <p:spPr>
          <a:xfrm>
            <a:off x="7438300" y="2476644"/>
            <a:ext cx="332699" cy="332699"/>
          </a:xfrm>
          <a:prstGeom prst="ellipse">
            <a:avLst/>
          </a:prstGeom>
          <a:noFill/>
          <a:ln cap="flat" cmpd="sng" w="19050">
            <a:solidFill>
              <a:srgbClr val="000000"/>
            </a:solidFill>
            <a:prstDash val="solid"/>
            <a:round/>
            <a:headEnd len="med" w="med" type="none"/>
            <a:tailEnd len="med" w="med"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Shape 246"/>
          <p:cNvSpPr/>
          <p:nvPr/>
        </p:nvSpPr>
        <p:spPr>
          <a:xfrm>
            <a:off x="6267225" y="2733499"/>
            <a:ext cx="332699" cy="332699"/>
          </a:xfrm>
          <a:prstGeom prst="ellipse">
            <a:avLst/>
          </a:prstGeom>
          <a:noFill/>
          <a:ln cap="flat" cmpd="sng" w="19050">
            <a:solidFill>
              <a:srgbClr val="000000"/>
            </a:solidFill>
            <a:prstDash val="solid"/>
            <a:round/>
            <a:headEnd len="med" w="med" type="none"/>
            <a:tailEnd len="med" w="med"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Shape 247"/>
          <p:cNvSpPr/>
          <p:nvPr/>
        </p:nvSpPr>
        <p:spPr>
          <a:xfrm>
            <a:off x="6659350" y="1943894"/>
            <a:ext cx="332699" cy="332699"/>
          </a:xfrm>
          <a:prstGeom prst="ellipse">
            <a:avLst/>
          </a:prstGeom>
          <a:noFill/>
          <a:ln cap="flat" cmpd="sng" w="19050">
            <a:solidFill>
              <a:srgbClr val="000000"/>
            </a:solidFill>
            <a:prstDash val="solid"/>
            <a:round/>
            <a:headEnd len="med" w="med" type="none"/>
            <a:tailEnd len="med" w="med"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48" name="Shape 248"/>
          <p:cNvCxnSpPr>
            <a:stCxn id="246" idx="7"/>
            <a:endCxn id="247" idx="4"/>
          </p:cNvCxnSpPr>
          <p:nvPr/>
        </p:nvCxnSpPr>
        <p:spPr>
          <a:xfrm flipH="1" rot="10800000">
            <a:off x="6551201" y="2276722"/>
            <a:ext cx="274500" cy="505500"/>
          </a:xfrm>
          <a:prstGeom prst="straightConnector1">
            <a:avLst/>
          </a:prstGeom>
          <a:noFill/>
          <a:ln cap="flat" cmpd="sng" w="19050">
            <a:solidFill>
              <a:srgbClr val="000000"/>
            </a:solidFill>
            <a:prstDash val="solid"/>
            <a:round/>
            <a:headEnd len="med" w="med" type="none"/>
            <a:tailEnd len="lg" w="lg" type="triangle"/>
          </a:ln>
        </p:spPr>
      </p:cxnSp>
      <p:cxnSp>
        <p:nvCxnSpPr>
          <p:cNvPr id="249" name="Shape 249"/>
          <p:cNvCxnSpPr>
            <a:stCxn id="247" idx="3"/>
            <a:endCxn id="246" idx="0"/>
          </p:cNvCxnSpPr>
          <p:nvPr/>
        </p:nvCxnSpPr>
        <p:spPr>
          <a:xfrm flipH="1">
            <a:off x="6433573" y="2227870"/>
            <a:ext cx="274500" cy="505500"/>
          </a:xfrm>
          <a:prstGeom prst="straightConnector1">
            <a:avLst/>
          </a:prstGeom>
          <a:noFill/>
          <a:ln cap="flat" cmpd="sng" w="19050">
            <a:solidFill>
              <a:srgbClr val="000000"/>
            </a:solidFill>
            <a:prstDash val="solid"/>
            <a:round/>
            <a:headEnd len="med" w="med" type="none"/>
            <a:tailEnd len="lg" w="lg" type="triangle"/>
          </a:ln>
        </p:spPr>
      </p:cxnSp>
      <p:sp>
        <p:nvSpPr>
          <p:cNvPr id="250" name="Shape 250"/>
          <p:cNvSpPr txBox="1"/>
          <p:nvPr/>
        </p:nvSpPr>
        <p:spPr>
          <a:xfrm>
            <a:off x="6267225" y="2272571"/>
            <a:ext cx="439500" cy="4160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5</a:t>
            </a:r>
            <a:endParaRPr/>
          </a:p>
        </p:txBody>
      </p:sp>
      <p:sp>
        <p:nvSpPr>
          <p:cNvPr id="251" name="Shape 251"/>
          <p:cNvSpPr txBox="1"/>
          <p:nvPr/>
        </p:nvSpPr>
        <p:spPr>
          <a:xfrm>
            <a:off x="6599925" y="2476644"/>
            <a:ext cx="641699" cy="4160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-10</a:t>
            </a:r>
            <a:endParaRPr/>
          </a:p>
        </p:txBody>
      </p:sp>
      <p:cxnSp>
        <p:nvCxnSpPr>
          <p:cNvPr id="252" name="Shape 252"/>
          <p:cNvCxnSpPr>
            <a:stCxn id="244" idx="6"/>
            <a:endCxn id="247" idx="2"/>
          </p:cNvCxnSpPr>
          <p:nvPr/>
        </p:nvCxnSpPr>
        <p:spPr>
          <a:xfrm>
            <a:off x="5966499" y="2110243"/>
            <a:ext cx="693000" cy="0"/>
          </a:xfrm>
          <a:prstGeom prst="straightConnector1">
            <a:avLst/>
          </a:prstGeom>
          <a:noFill/>
          <a:ln cap="flat" cmpd="sng" w="19050">
            <a:solidFill>
              <a:srgbClr val="000000"/>
            </a:solidFill>
            <a:prstDash val="solid"/>
            <a:round/>
            <a:headEnd len="med" w="med" type="none"/>
            <a:tailEnd len="lg" w="lg" type="triangle"/>
          </a:ln>
        </p:spPr>
      </p:cxnSp>
      <p:cxnSp>
        <p:nvCxnSpPr>
          <p:cNvPr id="253" name="Shape 253"/>
          <p:cNvCxnSpPr>
            <a:stCxn id="247" idx="6"/>
            <a:endCxn id="245" idx="1"/>
          </p:cNvCxnSpPr>
          <p:nvPr/>
        </p:nvCxnSpPr>
        <p:spPr>
          <a:xfrm>
            <a:off x="6992049" y="2110243"/>
            <a:ext cx="495000" cy="415200"/>
          </a:xfrm>
          <a:prstGeom prst="straightConnector1">
            <a:avLst/>
          </a:prstGeom>
          <a:noFill/>
          <a:ln cap="flat" cmpd="sng" w="19050">
            <a:solidFill>
              <a:srgbClr val="000000"/>
            </a:solidFill>
            <a:prstDash val="solid"/>
            <a:round/>
            <a:headEnd len="med" w="med" type="none"/>
            <a:tailEnd len="lg" w="lg" type="triangle"/>
          </a:ln>
        </p:spPr>
      </p:cxnSp>
      <p:sp>
        <p:nvSpPr>
          <p:cNvPr id="254" name="Shape 254"/>
          <p:cNvSpPr txBox="1"/>
          <p:nvPr/>
        </p:nvSpPr>
        <p:spPr>
          <a:xfrm>
            <a:off x="6093175" y="1712884"/>
            <a:ext cx="439500" cy="4160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1</a:t>
            </a:r>
            <a:endParaRPr/>
          </a:p>
        </p:txBody>
      </p:sp>
      <p:sp>
        <p:nvSpPr>
          <p:cNvPr id="255" name="Shape 255"/>
          <p:cNvSpPr txBox="1"/>
          <p:nvPr/>
        </p:nvSpPr>
        <p:spPr>
          <a:xfrm>
            <a:off x="7142500" y="1943894"/>
            <a:ext cx="439500" cy="4160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Shape 261"/>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Dijkstra’s Algorithm</a:t>
            </a:r>
            <a:endParaRPr b="0" i="0" sz="4800" u="none" cap="none" strike="noStrike">
              <a:solidFill>
                <a:srgbClr val="3F3F3F"/>
              </a:solidFill>
              <a:latin typeface="Calibri"/>
              <a:ea typeface="Calibri"/>
              <a:cs typeface="Calibri"/>
              <a:sym typeface="Calibri"/>
            </a:endParaRPr>
          </a:p>
        </p:txBody>
      </p:sp>
      <p:sp>
        <p:nvSpPr>
          <p:cNvPr id="262" name="Shape 262"/>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Autofit/>
          </a:bodyPr>
          <a:lstStyle/>
          <a:p>
            <a:pPr indent="-91440" lvl="0" marL="91440" marR="0" rtl="0" algn="l">
              <a:lnSpc>
                <a:spcPct val="90000"/>
              </a:lnSpc>
              <a:spcBef>
                <a:spcPts val="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Named after its inventor Edsger Dijkstra (1930-2002)</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Truly one of the “founders” of computer science;</a:t>
            </a:r>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This is just one of his many contributions</a:t>
            </a:r>
            <a:endParaRPr/>
          </a:p>
          <a:p>
            <a:pPr indent="-91440" lvl="0" marL="91440" marR="0" rtl="0" algn="l">
              <a:lnSpc>
                <a:spcPct val="90000"/>
              </a:lnSpc>
              <a:spcBef>
                <a:spcPts val="1600"/>
              </a:spcBef>
              <a:spcAft>
                <a:spcPts val="0"/>
              </a:spcAft>
              <a:buClr>
                <a:schemeClr val="accent1"/>
              </a:buClr>
              <a:buSzPts val="2000"/>
              <a:buFont typeface="Calibri"/>
              <a:buChar char=" "/>
            </a:pPr>
            <a:r>
              <a:rPr b="0" i="0" lang="en-US" sz="2000" u="none" cap="none" strike="noStrike">
                <a:solidFill>
                  <a:srgbClr val="3F3F3F"/>
                </a:solidFill>
                <a:latin typeface="Calibri"/>
                <a:ea typeface="Calibri"/>
                <a:cs typeface="Calibri"/>
                <a:sym typeface="Calibri"/>
              </a:rPr>
              <a:t>The idea: reminiscent of BFS, but adapted to handle weights</a:t>
            </a:r>
            <a:endParaRPr/>
          </a:p>
          <a:p>
            <a:pPr indent="-182880" lvl="1" marL="384048" marR="0" rtl="0" algn="l">
              <a:lnSpc>
                <a:spcPct val="90000"/>
              </a:lnSpc>
              <a:spcBef>
                <a:spcPts val="4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Grow the set of nodes whose shortest distance has been computed</a:t>
            </a:r>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Nodes not in the set will have a “best distance so far”</a:t>
            </a:r>
            <a:endParaRPr/>
          </a:p>
          <a:p>
            <a:pPr indent="-182880" lvl="1" marL="384048" marR="0" rtl="0" algn="l">
              <a:lnSpc>
                <a:spcPct val="90000"/>
              </a:lnSpc>
              <a:spcBef>
                <a:spcPts val="600"/>
              </a:spcBef>
              <a:spcAft>
                <a:spcPts val="0"/>
              </a:spcAft>
              <a:buClr>
                <a:schemeClr val="accent1"/>
              </a:buClr>
              <a:buSzPts val="1800"/>
              <a:buFont typeface="Calibri"/>
              <a:buChar char="◦"/>
            </a:pPr>
            <a:r>
              <a:rPr b="0" i="0" lang="en-US" sz="1800" u="none" cap="none" strike="noStrike">
                <a:solidFill>
                  <a:srgbClr val="3F3F3F"/>
                </a:solidFill>
                <a:latin typeface="Calibri"/>
                <a:ea typeface="Calibri"/>
                <a:cs typeface="Calibri"/>
                <a:sym typeface="Calibri"/>
              </a:rPr>
              <a:t>A</a:t>
            </a:r>
            <a:r>
              <a:rPr b="1" i="0" lang="en-US" sz="1800" u="none" cap="none" strike="noStrike">
                <a:solidFill>
                  <a:srgbClr val="3F3F3F"/>
                </a:solidFill>
                <a:latin typeface="Calibri"/>
                <a:ea typeface="Calibri"/>
                <a:cs typeface="Calibri"/>
                <a:sym typeface="Calibri"/>
              </a:rPr>
              <a:t> PRIORITY QUEUE</a:t>
            </a:r>
            <a:r>
              <a:rPr b="0" i="0" lang="en-US" sz="1800" u="none" cap="none" strike="noStrike">
                <a:solidFill>
                  <a:srgbClr val="3F3F3F"/>
                </a:solidFill>
                <a:latin typeface="Calibri"/>
                <a:ea typeface="Calibri"/>
                <a:cs typeface="Calibri"/>
                <a:sym typeface="Calibri"/>
              </a:rPr>
              <a:t> will turn out to be useful for efficiency – We’ll cover this later in the slide deck</a:t>
            </a:r>
            <a:endParaRPr b="0" i="0" sz="1800" u="none" cap="none" strike="noStrike">
              <a:solidFill>
                <a:srgbClr val="3F3F3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Shape 268"/>
          <p:cNvSpPr txBox="1"/>
          <p:nvPr>
            <p:ph type="title"/>
          </p:nvPr>
        </p:nvSpPr>
        <p:spPr>
          <a:xfrm>
            <a:off x="822960" y="286604"/>
            <a:ext cx="7543800" cy="1450757"/>
          </a:xfrm>
          <a:prstGeom prst="rect">
            <a:avLst/>
          </a:prstGeom>
          <a:noFill/>
          <a:ln>
            <a:noFill/>
          </a:ln>
        </p:spPr>
        <p:txBody>
          <a:bodyPr anchorCtr="0" anchor="b" bIns="45700" lIns="91425" spcFirstLastPara="1" rIns="91425" wrap="square" tIns="45700">
            <a:noAutofit/>
          </a:bodyPr>
          <a:lstStyle/>
          <a:p>
            <a:pPr indent="0" lvl="0" marL="0" marR="0" rtl="0" algn="l">
              <a:lnSpc>
                <a:spcPct val="85000"/>
              </a:lnSpc>
              <a:spcBef>
                <a:spcPts val="0"/>
              </a:spcBef>
              <a:spcAft>
                <a:spcPts val="0"/>
              </a:spcAft>
              <a:buClr>
                <a:srgbClr val="3F3F3F"/>
              </a:buClr>
              <a:buSzPts val="4800"/>
              <a:buFont typeface="Calibri"/>
              <a:buNone/>
            </a:pPr>
            <a:r>
              <a:rPr b="0" i="0" lang="en-US" sz="4800" u="none" cap="none" strike="noStrike">
                <a:solidFill>
                  <a:srgbClr val="3F3F3F"/>
                </a:solidFill>
                <a:latin typeface="Calibri"/>
                <a:ea typeface="Calibri"/>
                <a:cs typeface="Calibri"/>
                <a:sym typeface="Calibri"/>
              </a:rPr>
              <a:t>Dijkstra’s Algorithm</a:t>
            </a:r>
            <a:endParaRPr b="0" i="0" sz="4800" u="none" cap="none" strike="noStrike">
              <a:solidFill>
                <a:srgbClr val="3F3F3F"/>
              </a:solidFill>
              <a:latin typeface="Calibri"/>
              <a:ea typeface="Calibri"/>
              <a:cs typeface="Calibri"/>
              <a:sym typeface="Calibri"/>
            </a:endParaRPr>
          </a:p>
        </p:txBody>
      </p:sp>
      <p:sp>
        <p:nvSpPr>
          <p:cNvPr id="269" name="Shape 269"/>
          <p:cNvSpPr txBox="1"/>
          <p:nvPr>
            <p:ph idx="1" type="body"/>
          </p:nvPr>
        </p:nvSpPr>
        <p:spPr>
          <a:xfrm>
            <a:off x="822959" y="1845734"/>
            <a:ext cx="7543801" cy="4023360"/>
          </a:xfrm>
          <a:prstGeom prst="rect">
            <a:avLst/>
          </a:prstGeom>
          <a:noFill/>
          <a:ln>
            <a:noFill/>
          </a:ln>
        </p:spPr>
        <p:txBody>
          <a:bodyPr anchorCtr="0" anchor="t" bIns="45700" lIns="0" spcFirstLastPara="1" rIns="0" wrap="square" tIns="45700">
            <a:noAutofit/>
          </a:bodyPr>
          <a:lstStyle/>
          <a:p>
            <a:pPr indent="-457200" lvl="0" marL="457200" marR="0" rtl="0" algn="l">
              <a:lnSpc>
                <a:spcPct val="90000"/>
              </a:lnSpc>
              <a:spcBef>
                <a:spcPts val="0"/>
              </a:spcBef>
              <a:spcAft>
                <a:spcPts val="0"/>
              </a:spcAft>
              <a:buClr>
                <a:schemeClr val="accent1"/>
              </a:buClr>
              <a:buSzPts val="2000"/>
              <a:buFont typeface="Calibri"/>
              <a:buAutoNum type="arabicPeriod"/>
            </a:pPr>
            <a:r>
              <a:rPr b="0" i="0" lang="en-US" sz="2000" u="none" cap="none" strike="noStrike">
                <a:solidFill>
                  <a:srgbClr val="3F3F3F"/>
                </a:solidFill>
                <a:latin typeface="Calibri"/>
                <a:ea typeface="Calibri"/>
                <a:cs typeface="Calibri"/>
                <a:sym typeface="Calibri"/>
              </a:rPr>
              <a:t>For each node </a:t>
            </a:r>
            <a:r>
              <a:rPr b="0" i="0" lang="en-US" sz="2000" u="none" cap="none" strike="noStrike">
                <a:solidFill>
                  <a:schemeClr val="dk1"/>
                </a:solidFill>
                <a:latin typeface="Courier New"/>
                <a:ea typeface="Courier New"/>
                <a:cs typeface="Courier New"/>
                <a:sym typeface="Courier New"/>
              </a:rPr>
              <a:t>v</a:t>
            </a:r>
            <a:r>
              <a:rPr b="0" i="0" lang="en-US" sz="2000" u="none" cap="none" strike="noStrike">
                <a:solidFill>
                  <a:srgbClr val="3F3F3F"/>
                </a:solidFill>
                <a:latin typeface="Calibri"/>
                <a:ea typeface="Calibri"/>
                <a:cs typeface="Calibri"/>
                <a:sym typeface="Calibri"/>
              </a:rPr>
              <a:t>, set  </a:t>
            </a:r>
            <a:r>
              <a:rPr b="0" i="0" lang="en-US" sz="2000" u="none" cap="none" strike="noStrike">
                <a:solidFill>
                  <a:schemeClr val="dk1"/>
                </a:solidFill>
                <a:latin typeface="Courier New"/>
                <a:ea typeface="Courier New"/>
                <a:cs typeface="Courier New"/>
                <a:sym typeface="Courier New"/>
              </a:rPr>
              <a:t>v.cost = ∞ </a:t>
            </a:r>
            <a:r>
              <a:rPr b="0" i="0" lang="en-US" sz="2000" u="none" cap="none" strike="noStrike">
                <a:solidFill>
                  <a:srgbClr val="3F3F3F"/>
                </a:solidFill>
                <a:latin typeface="Calibri"/>
                <a:ea typeface="Calibri"/>
                <a:cs typeface="Calibri"/>
                <a:sym typeface="Calibri"/>
              </a:rPr>
              <a:t>and </a:t>
            </a:r>
            <a:r>
              <a:rPr b="0" i="0" lang="en-US" sz="2000" u="none" cap="none" strike="noStrike">
                <a:solidFill>
                  <a:schemeClr val="dk1"/>
                </a:solidFill>
                <a:latin typeface="Courier New"/>
                <a:ea typeface="Courier New"/>
                <a:cs typeface="Courier New"/>
                <a:sym typeface="Courier New"/>
              </a:rPr>
              <a:t>v.known = false</a:t>
            </a:r>
            <a:endParaRPr/>
          </a:p>
          <a:p>
            <a:pPr indent="-457200" lvl="0" marL="457200" marR="0" rtl="0" algn="l">
              <a:lnSpc>
                <a:spcPct val="90000"/>
              </a:lnSpc>
              <a:spcBef>
                <a:spcPts val="1400"/>
              </a:spcBef>
              <a:spcAft>
                <a:spcPts val="0"/>
              </a:spcAft>
              <a:buClr>
                <a:schemeClr val="accent1"/>
              </a:buClr>
              <a:buSzPts val="2000"/>
              <a:buFont typeface="Calibri"/>
              <a:buAutoNum type="arabicPeriod"/>
            </a:pPr>
            <a:r>
              <a:rPr b="0" i="0" lang="en-US" sz="2000" u="none" cap="none" strike="noStrike">
                <a:solidFill>
                  <a:srgbClr val="3F3F3F"/>
                </a:solidFill>
                <a:latin typeface="Calibri"/>
                <a:ea typeface="Calibri"/>
                <a:cs typeface="Calibri"/>
                <a:sym typeface="Calibri"/>
              </a:rPr>
              <a:t>Set </a:t>
            </a:r>
            <a:r>
              <a:rPr b="0" i="0" lang="en-US" sz="2000" u="none" cap="none" strike="noStrike">
                <a:solidFill>
                  <a:schemeClr val="dk1"/>
                </a:solidFill>
                <a:latin typeface="Courier New"/>
                <a:ea typeface="Courier New"/>
                <a:cs typeface="Courier New"/>
                <a:sym typeface="Courier New"/>
              </a:rPr>
              <a:t>source.cost = 0</a:t>
            </a:r>
            <a:endParaRPr/>
          </a:p>
          <a:p>
            <a:pPr indent="-457200" lvl="0" marL="457200" marR="0" rtl="0" algn="l">
              <a:lnSpc>
                <a:spcPct val="90000"/>
              </a:lnSpc>
              <a:spcBef>
                <a:spcPts val="1400"/>
              </a:spcBef>
              <a:spcAft>
                <a:spcPts val="0"/>
              </a:spcAft>
              <a:buClr>
                <a:schemeClr val="accent1"/>
              </a:buClr>
              <a:buSzPts val="2000"/>
              <a:buFont typeface="Calibri"/>
              <a:buAutoNum type="arabicPeriod"/>
            </a:pPr>
            <a:r>
              <a:rPr b="0" i="0" lang="en-US" sz="2000" u="none" cap="none" strike="noStrike">
                <a:solidFill>
                  <a:srgbClr val="3F3F3F"/>
                </a:solidFill>
                <a:latin typeface="Calibri"/>
                <a:ea typeface="Calibri"/>
                <a:cs typeface="Calibri"/>
                <a:sym typeface="Calibri"/>
              </a:rPr>
              <a:t>While there are unknown nodes in the graph</a:t>
            </a:r>
            <a:endParaRPr/>
          </a:p>
          <a:p>
            <a:pPr indent="-457200" lvl="1" marL="857250" marR="0" rtl="0" algn="l">
              <a:lnSpc>
                <a:spcPct val="90000"/>
              </a:lnSpc>
              <a:spcBef>
                <a:spcPts val="400"/>
              </a:spcBef>
              <a:spcAft>
                <a:spcPts val="0"/>
              </a:spcAft>
              <a:buClr>
                <a:schemeClr val="accent1"/>
              </a:buClr>
              <a:buSzPts val="1800"/>
              <a:buFont typeface="Calibri"/>
              <a:buAutoNum type="alphaLcParenR"/>
            </a:pPr>
            <a:r>
              <a:rPr b="0" i="0" lang="en-US" sz="1800" u="none" cap="none" strike="noStrike">
                <a:solidFill>
                  <a:srgbClr val="3F3F3F"/>
                </a:solidFill>
                <a:latin typeface="Calibri"/>
                <a:ea typeface="Calibri"/>
                <a:cs typeface="Calibri"/>
                <a:sym typeface="Calibri"/>
              </a:rPr>
              <a:t>Select the unknown node </a:t>
            </a:r>
            <a:r>
              <a:rPr b="0" i="0" lang="en-US" sz="1800" u="none" cap="none" strike="noStrike">
                <a:solidFill>
                  <a:schemeClr val="dk1"/>
                </a:solidFill>
                <a:latin typeface="Courier New"/>
                <a:ea typeface="Courier New"/>
                <a:cs typeface="Courier New"/>
                <a:sym typeface="Courier New"/>
              </a:rPr>
              <a:t>v</a:t>
            </a:r>
            <a:r>
              <a:rPr b="0" i="0" lang="en-US" sz="1800" u="none" cap="none" strike="noStrike">
                <a:solidFill>
                  <a:srgbClr val="3F3F3F"/>
                </a:solidFill>
                <a:latin typeface="Calibri"/>
                <a:ea typeface="Calibri"/>
                <a:cs typeface="Calibri"/>
                <a:sym typeface="Calibri"/>
              </a:rPr>
              <a:t> with lowest cost</a:t>
            </a:r>
            <a:endParaRPr/>
          </a:p>
          <a:p>
            <a:pPr indent="-457200" lvl="1" marL="857250" marR="0" rtl="0" algn="l">
              <a:lnSpc>
                <a:spcPct val="90000"/>
              </a:lnSpc>
              <a:spcBef>
                <a:spcPts val="600"/>
              </a:spcBef>
              <a:spcAft>
                <a:spcPts val="0"/>
              </a:spcAft>
              <a:buClr>
                <a:schemeClr val="accent1"/>
              </a:buClr>
              <a:buSzPts val="1800"/>
              <a:buFont typeface="Calibri"/>
              <a:buAutoNum type="alphaLcParenR"/>
            </a:pPr>
            <a:r>
              <a:rPr b="0" i="0" lang="en-US" sz="1800" u="none" cap="none" strike="noStrike">
                <a:solidFill>
                  <a:srgbClr val="3F3F3F"/>
                </a:solidFill>
                <a:latin typeface="Calibri"/>
                <a:ea typeface="Calibri"/>
                <a:cs typeface="Calibri"/>
                <a:sym typeface="Calibri"/>
              </a:rPr>
              <a:t>Mark </a:t>
            </a:r>
            <a:r>
              <a:rPr b="0" i="0" lang="en-US" sz="1800" u="none" cap="none" strike="noStrike">
                <a:solidFill>
                  <a:schemeClr val="dk1"/>
                </a:solidFill>
                <a:latin typeface="Courier New"/>
                <a:ea typeface="Courier New"/>
                <a:cs typeface="Courier New"/>
                <a:sym typeface="Courier New"/>
              </a:rPr>
              <a:t>v</a:t>
            </a:r>
            <a:r>
              <a:rPr b="0" i="0" lang="en-US" sz="1800" u="none" cap="none" strike="noStrike">
                <a:solidFill>
                  <a:srgbClr val="3F3F3F"/>
                </a:solidFill>
                <a:latin typeface="Calibri"/>
                <a:ea typeface="Calibri"/>
                <a:cs typeface="Calibri"/>
                <a:sym typeface="Calibri"/>
              </a:rPr>
              <a:t> as known</a:t>
            </a:r>
            <a:endParaRPr/>
          </a:p>
          <a:p>
            <a:pPr indent="-457200" lvl="1" marL="857250" marR="0" rtl="0" algn="l">
              <a:lnSpc>
                <a:spcPct val="90000"/>
              </a:lnSpc>
              <a:spcBef>
                <a:spcPts val="600"/>
              </a:spcBef>
              <a:spcAft>
                <a:spcPts val="0"/>
              </a:spcAft>
              <a:buClr>
                <a:schemeClr val="accent1"/>
              </a:buClr>
              <a:buSzPts val="1800"/>
              <a:buFont typeface="Calibri"/>
              <a:buAutoNum type="alphaLcParenR"/>
            </a:pPr>
            <a:r>
              <a:rPr b="0" i="0" lang="en-US" sz="1800" u="none" cap="none" strike="noStrike">
                <a:solidFill>
                  <a:srgbClr val="3F3F3F"/>
                </a:solidFill>
                <a:latin typeface="Calibri"/>
                <a:ea typeface="Calibri"/>
                <a:cs typeface="Calibri"/>
                <a:sym typeface="Calibri"/>
              </a:rPr>
              <a:t>For each edge (</a:t>
            </a:r>
            <a:r>
              <a:rPr b="0" i="0" lang="en-US" sz="1800" u="none" cap="none" strike="noStrike">
                <a:solidFill>
                  <a:schemeClr val="dk1"/>
                </a:solidFill>
                <a:latin typeface="Courier New"/>
                <a:ea typeface="Courier New"/>
                <a:cs typeface="Courier New"/>
                <a:sym typeface="Courier New"/>
              </a:rPr>
              <a:t>v,u</a:t>
            </a:r>
            <a:r>
              <a:rPr b="0" i="0" lang="en-US" sz="1800" u="none" cap="none" strike="noStrike">
                <a:solidFill>
                  <a:srgbClr val="3F3F3F"/>
                </a:solidFill>
                <a:latin typeface="Calibri"/>
                <a:ea typeface="Calibri"/>
                <a:cs typeface="Calibri"/>
                <a:sym typeface="Calibri"/>
              </a:rPr>
              <a:t>) with weight </a:t>
            </a:r>
            <a:r>
              <a:rPr b="0" i="0" lang="en-US" sz="1800" u="none" cap="none" strike="noStrike">
                <a:solidFill>
                  <a:schemeClr val="dk1"/>
                </a:solidFill>
                <a:latin typeface="Courier New"/>
                <a:ea typeface="Courier New"/>
                <a:cs typeface="Courier New"/>
                <a:sym typeface="Courier New"/>
              </a:rPr>
              <a:t>w</a:t>
            </a:r>
            <a:r>
              <a:rPr b="0" i="0" lang="en-US" sz="1800" u="none" cap="none" strike="noStrike">
                <a:solidFill>
                  <a:srgbClr val="3F3F3F"/>
                </a:solidFill>
                <a:latin typeface="Calibri"/>
                <a:ea typeface="Calibri"/>
                <a:cs typeface="Calibri"/>
                <a:sym typeface="Calibri"/>
              </a:rPr>
              <a:t>,</a:t>
            </a:r>
            <a:endParaRPr/>
          </a:p>
          <a:p>
            <a:pPr indent="0" lvl="3" marL="1257300" marR="0" rtl="0" algn="l">
              <a:lnSpc>
                <a:spcPct val="90000"/>
              </a:lnSpc>
              <a:spcBef>
                <a:spcPts val="600"/>
              </a:spcBef>
              <a:spcAft>
                <a:spcPts val="0"/>
              </a:spcAft>
              <a:buClr>
                <a:schemeClr val="accent1"/>
              </a:buClr>
              <a:buSzPts val="1400"/>
              <a:buFont typeface="Calibri"/>
              <a:buNone/>
            </a:pPr>
            <a:r>
              <a:rPr b="0" i="0" lang="en-US" sz="1400" u="none" cap="none" strike="noStrike">
                <a:solidFill>
                  <a:schemeClr val="dk1"/>
                </a:solidFill>
                <a:latin typeface="Courier New"/>
                <a:ea typeface="Courier New"/>
                <a:cs typeface="Courier New"/>
                <a:sym typeface="Courier New"/>
              </a:rPr>
              <a:t>c1 = v.cost + w </a:t>
            </a:r>
            <a:r>
              <a:rPr b="1" i="0" lang="en-US" sz="1400" u="none" cap="none" strike="noStrike">
                <a:solidFill>
                  <a:schemeClr val="accent2"/>
                </a:solidFill>
                <a:latin typeface="Courier New"/>
                <a:ea typeface="Courier New"/>
                <a:cs typeface="Courier New"/>
                <a:sym typeface="Courier New"/>
              </a:rPr>
              <a:t>// cost of best path through v to u </a:t>
            </a:r>
            <a:r>
              <a:rPr b="0" i="0" lang="en-US" sz="1400" u="none" cap="none" strike="noStrike">
                <a:solidFill>
                  <a:schemeClr val="dk1"/>
                </a:solidFill>
                <a:latin typeface="Courier New"/>
                <a:ea typeface="Courier New"/>
                <a:cs typeface="Courier New"/>
                <a:sym typeface="Courier New"/>
              </a:rPr>
              <a:t>	   </a:t>
            </a:r>
            <a:endParaRPr b="0" i="0" sz="1400" u="none" cap="none" strike="noStrike">
              <a:solidFill>
                <a:schemeClr val="dk1"/>
              </a:solidFill>
              <a:latin typeface="Courier New"/>
              <a:ea typeface="Courier New"/>
              <a:cs typeface="Courier New"/>
              <a:sym typeface="Courier New"/>
            </a:endParaRPr>
          </a:p>
          <a:p>
            <a:pPr indent="0" lvl="3" marL="1257300" marR="0" rtl="0" algn="l">
              <a:lnSpc>
                <a:spcPct val="90000"/>
              </a:lnSpc>
              <a:spcBef>
                <a:spcPts val="600"/>
              </a:spcBef>
              <a:spcAft>
                <a:spcPts val="0"/>
              </a:spcAft>
              <a:buClr>
                <a:schemeClr val="accent1"/>
              </a:buClr>
              <a:buSzPts val="1400"/>
              <a:buFont typeface="Calibri"/>
              <a:buNone/>
            </a:pPr>
            <a:r>
              <a:rPr b="0" i="0" lang="en-US" sz="1400" u="none" cap="none" strike="noStrike">
                <a:solidFill>
                  <a:schemeClr val="dk1"/>
                </a:solidFill>
                <a:latin typeface="Courier New"/>
                <a:ea typeface="Courier New"/>
                <a:cs typeface="Courier New"/>
                <a:sym typeface="Courier New"/>
              </a:rPr>
              <a:t>c2 = u.cost   </a:t>
            </a:r>
            <a:r>
              <a:rPr b="1" i="0" lang="en-US" sz="1400" u="none" cap="none" strike="noStrike">
                <a:solidFill>
                  <a:schemeClr val="accent2"/>
                </a:solidFill>
                <a:latin typeface="Courier New"/>
                <a:ea typeface="Courier New"/>
                <a:cs typeface="Courier New"/>
                <a:sym typeface="Courier New"/>
              </a:rPr>
              <a:t>// cost of best path to u previously known</a:t>
            </a:r>
            <a:r>
              <a:rPr b="0" i="0" lang="en-US" sz="1400" u="none" cap="none" strike="noStrike">
                <a:solidFill>
                  <a:schemeClr val="dk1"/>
                </a:solidFill>
                <a:latin typeface="Courier New"/>
                <a:ea typeface="Courier New"/>
                <a:cs typeface="Courier New"/>
                <a:sym typeface="Courier New"/>
              </a:rPr>
              <a:t>	</a:t>
            </a:r>
            <a:endParaRPr b="0" i="0" sz="1400" u="none" cap="none" strike="noStrike">
              <a:solidFill>
                <a:schemeClr val="dk1"/>
              </a:solidFill>
              <a:latin typeface="Courier New"/>
              <a:ea typeface="Courier New"/>
              <a:cs typeface="Courier New"/>
              <a:sym typeface="Courier New"/>
            </a:endParaRPr>
          </a:p>
          <a:p>
            <a:pPr indent="0" lvl="3" marL="1257300" marR="0" rtl="0" algn="l">
              <a:lnSpc>
                <a:spcPct val="90000"/>
              </a:lnSpc>
              <a:spcBef>
                <a:spcPts val="600"/>
              </a:spcBef>
              <a:spcAft>
                <a:spcPts val="0"/>
              </a:spcAft>
              <a:buClr>
                <a:schemeClr val="accent1"/>
              </a:buClr>
              <a:buSzPts val="1400"/>
              <a:buFont typeface="Calibri"/>
              <a:buNone/>
            </a:pPr>
            <a:r>
              <a:rPr b="0" i="0" lang="en-US" sz="1400" u="none" cap="none" strike="noStrike">
                <a:solidFill>
                  <a:schemeClr val="dk1"/>
                </a:solidFill>
                <a:latin typeface="Courier New"/>
                <a:ea typeface="Courier New"/>
                <a:cs typeface="Courier New"/>
                <a:sym typeface="Courier New"/>
              </a:rPr>
              <a:t>if(c1 &lt; c2)	</a:t>
            </a:r>
            <a:r>
              <a:rPr b="1" i="0" lang="en-US" sz="1400" u="none" cap="none" strike="noStrike">
                <a:solidFill>
                  <a:schemeClr val="accent2"/>
                </a:solidFill>
                <a:latin typeface="Courier New"/>
                <a:ea typeface="Courier New"/>
                <a:cs typeface="Courier New"/>
                <a:sym typeface="Courier New"/>
              </a:rPr>
              <a:t>// if the new path through v is better,update</a:t>
            </a:r>
            <a:endParaRPr b="0" i="0" sz="1400" u="none" cap="none" strike="noStrike">
              <a:solidFill>
                <a:schemeClr val="dk1"/>
              </a:solidFill>
              <a:latin typeface="Courier New"/>
              <a:ea typeface="Courier New"/>
              <a:cs typeface="Courier New"/>
              <a:sym typeface="Courier New"/>
            </a:endParaRPr>
          </a:p>
          <a:p>
            <a:pPr indent="0" lvl="3" marL="1257300" marR="0" rtl="0" algn="l">
              <a:lnSpc>
                <a:spcPct val="90000"/>
              </a:lnSpc>
              <a:spcBef>
                <a:spcPts val="600"/>
              </a:spcBef>
              <a:spcAft>
                <a:spcPts val="0"/>
              </a:spcAft>
              <a:buClr>
                <a:schemeClr val="accent1"/>
              </a:buClr>
              <a:buSzPts val="1400"/>
              <a:buFont typeface="Calibri"/>
              <a:buNone/>
            </a:pPr>
            <a:r>
              <a:rPr b="0" i="0" lang="en-US" sz="1400" u="none" cap="none" strike="noStrike">
                <a:solidFill>
                  <a:schemeClr val="dk1"/>
                </a:solidFill>
                <a:latin typeface="Courier New"/>
                <a:ea typeface="Courier New"/>
                <a:cs typeface="Courier New"/>
                <a:sym typeface="Courier New"/>
              </a:rPr>
              <a:t>	u.cost = c1</a:t>
            </a:r>
            <a:endParaRPr/>
          </a:p>
          <a:p>
            <a:pPr indent="0" lvl="3" marL="1257300" marR="0" rtl="0" algn="l">
              <a:lnSpc>
                <a:spcPct val="90000"/>
              </a:lnSpc>
              <a:spcBef>
                <a:spcPts val="600"/>
              </a:spcBef>
              <a:spcAft>
                <a:spcPts val="0"/>
              </a:spcAft>
              <a:buClr>
                <a:schemeClr val="accent1"/>
              </a:buClr>
              <a:buSzPts val="1400"/>
              <a:buFont typeface="Calibri"/>
              <a:buNone/>
            </a:pPr>
            <a:r>
              <a:rPr b="0" i="0" lang="en-US" sz="1400" u="none" cap="none" strike="noStrike">
                <a:solidFill>
                  <a:schemeClr val="dk1"/>
                </a:solidFill>
                <a:latin typeface="Courier New"/>
                <a:ea typeface="Courier New"/>
                <a:cs typeface="Courier New"/>
                <a:sym typeface="Courier New"/>
              </a:rPr>
              <a:t>	u.path = v</a:t>
            </a:r>
            <a:endParaRPr b="0" i="0" sz="1400" u="none" cap="none" strike="noStrike">
              <a:solidFill>
                <a:schemeClr val="dk1"/>
              </a:solidFill>
              <a:latin typeface="Courier New"/>
              <a:ea typeface="Courier New"/>
              <a:cs typeface="Courier New"/>
              <a:sym typeface="Courier New"/>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