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5" autoAdjust="0"/>
    <p:restoredTop sz="50000" autoAdjust="0"/>
  </p:normalViewPr>
  <p:slideViewPr>
    <p:cSldViewPr>
      <p:cViewPr varScale="1">
        <p:scale>
          <a:sx n="146" d="100"/>
          <a:sy n="146" d="100"/>
        </p:scale>
        <p:origin x="2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109" d="100"/>
          <a:sy n="109" d="100"/>
        </p:scale>
        <p:origin x="2704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Winter 2018</a:t>
            </a:r>
            <a:endParaRPr lang="en-US" dirty="0"/>
          </a:p>
          <a:p>
            <a:r>
              <a:rPr lang="en-US" dirty="0"/>
              <a:t>Abstraction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</a:t>
            </a:r>
            <a:r>
              <a:rPr lang="en-US" dirty="0" smtClean="0">
                <a:solidFill>
                  <a:srgbClr val="800080"/>
                </a:solidFill>
              </a:rPr>
              <a:t>Winter 2018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lvl="2"/>
            <a:r>
              <a:rPr lang="en-US" sz="2000" dirty="0" smtClean="0"/>
              <a:t>(Course notes have examples of complex AFs with many spec. fields, but it’s possible to be too complex – go for simple, correct, understandable whenever possible)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for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that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∪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 dirty="0" smtClean="0">
                <a:latin typeface="Times New Roman" pitchFamily="18" charset="0"/>
              </a:rPr>
              <a:t>r'</a:t>
            </a:r>
            <a:endParaRPr lang="en-US" sz="1600" u="none" dirty="0">
              <a:latin typeface="Times New Roman" pitchFamily="18" charset="0"/>
            </a:endParaRP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9666</TotalTime>
  <Words>783</Words>
  <Application>Microsoft Macintosh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Consolas</vt:lpstr>
      <vt:lpstr>Courier New</vt:lpstr>
      <vt:lpstr>Symbol</vt:lpstr>
      <vt:lpstr>Times New Roman</vt:lpstr>
      <vt:lpstr>Arial</vt:lpstr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239</cp:revision>
  <cp:lastPrinted>2013-01-22T01:05:00Z</cp:lastPrinted>
  <dcterms:created xsi:type="dcterms:W3CDTF">2012-01-27T17:46:36Z</dcterms:created>
  <dcterms:modified xsi:type="dcterms:W3CDTF">2018-01-16T23:28:47Z</dcterms:modified>
</cp:coreProperties>
</file>