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50" r:id="rId3"/>
    <p:sldId id="315" r:id="rId4"/>
    <p:sldId id="316" r:id="rId5"/>
    <p:sldId id="317" r:id="rId6"/>
    <p:sldId id="318" r:id="rId7"/>
    <p:sldId id="319" r:id="rId8"/>
    <p:sldId id="320" r:id="rId9"/>
    <p:sldId id="322" r:id="rId10"/>
    <p:sldId id="330" r:id="rId11"/>
    <p:sldId id="323" r:id="rId12"/>
    <p:sldId id="331" r:id="rId13"/>
    <p:sldId id="324" r:id="rId14"/>
    <p:sldId id="321" r:id="rId15"/>
    <p:sldId id="325" r:id="rId16"/>
    <p:sldId id="326" r:id="rId17"/>
    <p:sldId id="333" r:id="rId18"/>
    <p:sldId id="334" r:id="rId19"/>
    <p:sldId id="332" r:id="rId20"/>
    <p:sldId id="327" r:id="rId21"/>
    <p:sldId id="335" r:id="rId22"/>
    <p:sldId id="336" r:id="rId23"/>
    <p:sldId id="338" r:id="rId24"/>
    <p:sldId id="328" r:id="rId25"/>
    <p:sldId id="339" r:id="rId26"/>
    <p:sldId id="340" r:id="rId27"/>
    <p:sldId id="341" r:id="rId28"/>
    <p:sldId id="342" r:id="rId29"/>
    <p:sldId id="346" r:id="rId30"/>
    <p:sldId id="343" r:id="rId31"/>
    <p:sldId id="344" r:id="rId32"/>
    <p:sldId id="347" r:id="rId33"/>
    <p:sldId id="345" r:id="rId34"/>
    <p:sldId id="337" r:id="rId35"/>
    <p:sldId id="348" r:id="rId36"/>
    <p:sldId id="349" r:id="rId37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6" autoAdjust="0"/>
    <p:restoredTop sz="91021" autoAdjust="0"/>
  </p:normalViewPr>
  <p:slideViewPr>
    <p:cSldViewPr>
      <p:cViewPr varScale="1">
        <p:scale>
          <a:sx n="129" d="100"/>
          <a:sy n="129" d="100"/>
        </p:scale>
        <p:origin x="20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2328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tags" Target="tags/tag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18wi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2018</a:t>
            </a:r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Logic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Winter 2018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 smtClean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+ x 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42 }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Next few lectures: two presentations on the web:</a:t>
            </a:r>
          </a:p>
          <a:p>
            <a:pPr lvl="1"/>
            <a:r>
              <a:rPr lang="en-US" dirty="0"/>
              <a:t>Lecture notes</a:t>
            </a:r>
          </a:p>
          <a:p>
            <a:pPr lvl="1"/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</a:p>
          <a:p>
            <a:pPr marL="457200" lvl="1" indent="0">
              <a:buNone/>
            </a:pPr>
            <a:r>
              <a:rPr lang="en-US" dirty="0" smtClean="0"/>
              <a:t>They are complementary and you should understand both of them</a:t>
            </a:r>
          </a:p>
          <a:p>
            <a:endParaRPr lang="en-US" dirty="0"/>
          </a:p>
          <a:p>
            <a:r>
              <a:rPr lang="en-US" dirty="0" smtClean="0"/>
              <a:t>HW1 out </a:t>
            </a:r>
            <a:r>
              <a:rPr lang="en-US" dirty="0" smtClean="0"/>
              <a:t>by tomorrow.  </a:t>
            </a:r>
            <a:r>
              <a:rPr lang="en-US" dirty="0" smtClean="0"/>
              <a:t>Programming logic with no loops.  Due Wednesday night, 11 pm.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err="1" smtClean="0"/>
              <a:t>be</a:t>
            </a:r>
            <a:r>
              <a:rPr lang="en-US" dirty="0" smtClean="0"/>
              <a:t> </a:t>
            </a:r>
            <a:r>
              <a:rPr lang="en-US" dirty="0"/>
              <a:t>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except replace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/>
              <a:t>Triple is valid if: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For </a:t>
            </a:r>
            <a:r>
              <a:rPr lang="en-US" dirty="0"/>
              <a:t>all program states,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holds,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 holds</a:t>
            </a:r>
          </a:p>
          <a:p>
            <a:pPr lvl="1"/>
            <a:r>
              <a:rPr lang="en-US" dirty="0"/>
              <a:t>That is,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implies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, written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rule: Sequence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</a:t>
            </a:r>
            <a:r>
              <a:rPr lang="en-US" dirty="0"/>
              <a:t>r</a:t>
            </a:r>
            <a:r>
              <a:rPr lang="en-US" dirty="0" smtClean="0"/>
              <a:t>ule: Conditional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28765" y="1732430"/>
            <a:ext cx="2353235" cy="1391770"/>
            <a:chOff x="5325036" y="2386854"/>
            <a:chExt cx="2353235" cy="1391770"/>
          </a:xfrm>
        </p:grpSpPr>
        <p:sp>
          <p:nvSpPr>
            <p:cNvPr id="7" name="Oval 6"/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8924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P2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weakest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 smtClean="0"/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what facts are true as a program executes</a:t>
            </a:r>
          </a:p>
          <a:p>
            <a:pPr lvl="1"/>
            <a:r>
              <a:rPr lang="en-US" dirty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starts positive,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when the loop finishes</a:t>
            </a:r>
          </a:p>
          <a:p>
            <a:pPr lvl="1"/>
            <a:r>
              <a:rPr lang="en-US" dirty="0"/>
              <a:t>Contents of the </a:t>
            </a:r>
            <a:r>
              <a:rPr lang="en-US"/>
              <a:t>array that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/>
              <a:t> </a:t>
            </a:r>
            <a:r>
              <a:rPr lang="en-US" dirty="0"/>
              <a:t>refers to are sorted</a:t>
            </a:r>
          </a:p>
          <a:p>
            <a:pPr lvl="1"/>
            <a:r>
              <a:rPr lang="en-US" dirty="0"/>
              <a:t>Except at one code point,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/>
              <a:t>For all instances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/>
              <a:t>, 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>
                <a:latin typeface="OpenSymbol"/>
                <a:ea typeface="OpenSymbol"/>
              </a:rPr>
              <a:t>∨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 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∨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trying), or (even better) develop program and proof together to get a program that is correct by construction</a:t>
            </a:r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Programmers rarely “use Hoare logic” in this much detail</a:t>
            </a:r>
          </a:p>
          <a:p>
            <a:pPr lvl="1"/>
            <a:r>
              <a:rPr lang="en-US" dirty="0"/>
              <a:t>For simple snippets of code, it’s overkill</a:t>
            </a:r>
          </a:p>
          <a:p>
            <a:pPr lvl="1"/>
            <a:r>
              <a:rPr lang="en-US" dirty="0"/>
              <a:t>Gets very complicated with objects and aliasing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can be very useful to develop and reason about loops </a:t>
            </a:r>
            <a:r>
              <a:rPr lang="en-US" dirty="0"/>
              <a:t>and data with subtle </a:t>
            </a:r>
            <a:r>
              <a:rPr lang="en-US" i="1" dirty="0"/>
              <a:t>invariants</a:t>
            </a:r>
            <a:endParaRPr lang="en-US" dirty="0"/>
          </a:p>
          <a:p>
            <a:pPr lvl="2"/>
            <a:r>
              <a:rPr lang="en-US" dirty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/>
              <a:t>Also it’s an ideal setting for the right logical foundations</a:t>
            </a:r>
          </a:p>
          <a:p>
            <a:pPr lvl="1"/>
            <a:r>
              <a:rPr lang="en-US" dirty="0"/>
              <a:t>How can logic “talk about” program states?</a:t>
            </a:r>
          </a:p>
          <a:p>
            <a:pPr lvl="1"/>
            <a:r>
              <a:rPr lang="en-US" dirty="0"/>
              <a:t>How does code execution “change what is true”?</a:t>
            </a:r>
          </a:p>
          <a:p>
            <a:pPr lvl="1"/>
            <a:r>
              <a:rPr lang="en-US" dirty="0"/>
              <a:t>What do “weaker” and “stronger” mean?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This is all essential for </a:t>
            </a:r>
            <a:r>
              <a:rPr lang="en-US" i="1" dirty="0"/>
              <a:t>specifying library-interfaces</a:t>
            </a:r>
            <a:r>
              <a:rPr lang="en-US" dirty="0"/>
              <a:t>, which </a:t>
            </a:r>
            <a:r>
              <a:rPr lang="en-US" i="1" dirty="0"/>
              <a:t>does</a:t>
            </a:r>
            <a:r>
              <a:rPr lang="en-US" dirty="0"/>
              <a:t> happen All the Time in The Real World</a:t>
            </a:r>
            <a:r>
              <a:rPr lang="en-US" baseline="30000" dirty="0"/>
              <a:t>®</a:t>
            </a:r>
            <a:r>
              <a:rPr lang="en-US" dirty="0"/>
              <a:t> (coming lectures)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5720</TotalTime>
  <Words>2920</Words>
  <Application>Microsoft Macintosh PowerPoint</Application>
  <PresentationFormat>On-screen Show (4:3)</PresentationFormat>
  <Paragraphs>522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Courier</vt:lpstr>
      <vt:lpstr>Courier New</vt:lpstr>
      <vt:lpstr>OpenSymbol</vt:lpstr>
      <vt:lpstr>Symbol</vt:lpstr>
      <vt:lpstr>Times New Roman</vt:lpstr>
      <vt:lpstr>Arial</vt:lpstr>
      <vt:lpstr>simple</vt:lpstr>
      <vt:lpstr>CSE 331 Software Design &amp; Implementation</vt:lpstr>
      <vt:lpstr>Administrivia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Basic rule: Assignment</vt:lpstr>
      <vt:lpstr>Combining rule: Sequence</vt:lpstr>
      <vt:lpstr>Combining rule: Conditional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example: swap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258</cp:revision>
  <cp:lastPrinted>2016-03-30T04:07:07Z</cp:lastPrinted>
  <dcterms:created xsi:type="dcterms:W3CDTF">2012-01-13T04:41:44Z</dcterms:created>
  <dcterms:modified xsi:type="dcterms:W3CDTF">2018-01-03T03:05:15Z</dcterms:modified>
</cp:coreProperties>
</file>