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5" r:id="rId2"/>
    <p:sldId id="425" r:id="rId3"/>
    <p:sldId id="380" r:id="rId4"/>
    <p:sldId id="419" r:id="rId5"/>
    <p:sldId id="381" r:id="rId6"/>
    <p:sldId id="382" r:id="rId7"/>
    <p:sldId id="383" r:id="rId8"/>
    <p:sldId id="384" r:id="rId9"/>
    <p:sldId id="426" r:id="rId10"/>
    <p:sldId id="386" r:id="rId11"/>
    <p:sldId id="387" r:id="rId12"/>
    <p:sldId id="388" r:id="rId13"/>
    <p:sldId id="389" r:id="rId14"/>
    <p:sldId id="420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24" r:id="rId38"/>
    <p:sldId id="422" r:id="rId39"/>
    <p:sldId id="421" r:id="rId40"/>
    <p:sldId id="415" r:id="rId41"/>
    <p:sldId id="427" r:id="rId42"/>
    <p:sldId id="416" r:id="rId43"/>
    <p:sldId id="417" r:id="rId44"/>
    <p:sldId id="418" r:id="rId45"/>
  </p:sldIdLst>
  <p:sldSz cx="9144000" cy="6858000" type="screen4x3"/>
  <p:notesSz cx="6934200" cy="92202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84499" autoAdjust="0"/>
  </p:normalViewPr>
  <p:slideViewPr>
    <p:cSldViewPr>
      <p:cViewPr varScale="1">
        <p:scale>
          <a:sx n="112" d="100"/>
          <a:sy n="112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17sp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/>
          </a:p>
          <a:p>
            <a:r>
              <a:rPr lang="en-US" dirty="0" smtClean="0"/>
              <a:t>Spring 2017</a:t>
            </a:r>
            <a:endParaRPr lang="en-US" dirty="0"/>
          </a:p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80"/>
                </a:solidFill>
              </a:rPr>
              <a:t>UW CSE 331 Spring 2017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>
                <a:solidFill>
                  <a:srgbClr val="80008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Unit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system/integration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Black-box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clear-box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Specification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implementation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implement things as specified</a:t>
            </a:r>
          </a:p>
          <a:p>
            <a:r>
              <a:rPr lang="en-US" dirty="0" smtClean="0"/>
              <a:t>HW5 out by </a:t>
            </a:r>
            <a:r>
              <a:rPr lang="en-US" dirty="0"/>
              <a:t>late </a:t>
            </a:r>
            <a:r>
              <a:rPr lang="en-US" dirty="0" smtClean="0"/>
              <a:t>Wed</a:t>
            </a:r>
            <a:r>
              <a:rPr lang="en-US" dirty="0"/>
              <a:t>.; HW6 </a:t>
            </a:r>
            <a:r>
              <a:rPr lang="en-US" dirty="0" smtClean="0"/>
              <a:t>out shortly after that</a:t>
            </a:r>
            <a:endParaRPr lang="en-US" dirty="0"/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Will take time – start </a:t>
            </a:r>
            <a:r>
              <a:rPr lang="en-US" dirty="0" smtClean="0"/>
              <a:t>early (we’re </a:t>
            </a:r>
            <a:r>
              <a:rPr lang="en-US" i="1" u="sng" dirty="0" smtClean="0"/>
              <a:t>not</a:t>
            </a:r>
            <a:r>
              <a:rPr lang="en-US" dirty="0" smtClean="0"/>
              <a:t> kidding)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in sections </a:t>
            </a:r>
            <a:r>
              <a:rPr lang="en-US" dirty="0" smtClean="0"/>
              <a:t>this week (</a:t>
            </a:r>
            <a:r>
              <a:rPr lang="en-US" i="1" dirty="0" smtClean="0"/>
              <a:t>don’t</a:t>
            </a:r>
            <a:r>
              <a:rPr lang="en-US" dirty="0" smtClean="0"/>
              <a:t> miss)</a:t>
            </a:r>
            <a:endParaRPr lang="en-US" dirty="0"/>
          </a:p>
          <a:p>
            <a:pPr lvl="1"/>
            <a:r>
              <a:rPr lang="en-US" dirty="0" smtClean="0"/>
              <a:t>Do a </a:t>
            </a:r>
            <a:r>
              <a:rPr lang="en-US" dirty="0"/>
              <a:t>preliminary </a:t>
            </a:r>
            <a:r>
              <a:rPr lang="en-US" dirty="0" smtClean="0"/>
              <a:t>design yourself then </a:t>
            </a:r>
            <a:r>
              <a:rPr lang="en-US" dirty="0"/>
              <a:t>definitely bounce ideas off of others (</a:t>
            </a:r>
            <a:r>
              <a:rPr lang="en-US" dirty="0" smtClean="0"/>
              <a:t>whiteboards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HW6: graph application.  </a:t>
            </a:r>
            <a:r>
              <a:rPr lang="en-US" dirty="0" smtClean="0"/>
              <a:t>Good for </a:t>
            </a:r>
            <a:r>
              <a:rPr lang="en-US" dirty="0"/>
              <a:t>insight </a:t>
            </a:r>
            <a:r>
              <a:rPr lang="en-US" dirty="0" smtClean="0"/>
              <a:t>on some of </a:t>
            </a:r>
            <a:r>
              <a:rPr lang="en-US" dirty="0"/>
              <a:t>the </a:t>
            </a:r>
            <a:r>
              <a:rPr lang="en-US" dirty="0" smtClean="0"/>
              <a:t>things </a:t>
            </a:r>
            <a:r>
              <a:rPr lang="en-US" dirty="0"/>
              <a:t>your </a:t>
            </a:r>
            <a:r>
              <a:rPr lang="en-US" dirty="0" smtClean="0"/>
              <a:t>Graph ADT </a:t>
            </a:r>
            <a:r>
              <a:rPr lang="en-US" dirty="0"/>
              <a:t>needs to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Lots of readings for next few lectures – </a:t>
            </a:r>
            <a:r>
              <a:rPr lang="en-US" smtClean="0"/>
              <a:t>quizzes soon!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</a:t>
            </a:r>
            <a:r>
              <a:rPr lang="en-GB" sz="2000" i="1" dirty="0" smtClean="0"/>
              <a:t>E</a:t>
            </a:r>
            <a:r>
              <a:rPr lang="en-GB" sz="2000" dirty="0" smtClean="0"/>
              <a:t>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</a:t>
            </a:r>
            <a:r>
              <a:rPr lang="en-GB" sz="2000" i="1" dirty="0" smtClean="0"/>
              <a:t>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</a:t>
            </a:r>
            <a:r>
              <a:rPr lang="en-US" sz="2000" i="1" dirty="0" smtClean="0">
                <a:sym typeface="Symbol" pitchFamily="18" charset="2"/>
              </a:rPr>
              <a:t>E</a:t>
            </a:r>
            <a:r>
              <a:rPr lang="en-US" sz="2000" dirty="0" smtClean="0">
                <a:sym typeface="Symbol" pitchFamily="18" charset="2"/>
              </a:rPr>
              <a:t>: </a:t>
            </a:r>
            <a:r>
              <a:rPr lang="en-US" sz="2000" dirty="0" smtClean="0"/>
              <a:t>High probability that some subdomain is revealing for </a:t>
            </a:r>
            <a:r>
              <a:rPr lang="en-US" sz="2000" i="1" dirty="0" smtClean="0"/>
              <a:t>E</a:t>
            </a:r>
            <a:r>
              <a:rPr lang="en-US" sz="2000" dirty="0" smtClean="0"/>
              <a:t> and triggers </a:t>
            </a:r>
            <a:r>
              <a:rPr lang="en-US" sz="2000" i="1" dirty="0" smtClean="0"/>
              <a:t>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smtClean="0">
                <a:latin typeface="Courier New" pitchFamily="49" charset="0"/>
              </a:rPr>
              <a:t>x &gt; CACHE_SIZE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 smtClean="0"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 &lt; x</a:t>
            </a:r>
            <a:r>
              <a:rPr lang="en-GB" sz="2000" b="1" dirty="0">
                <a:latin typeface="Courier New" pitchFamily="49" charset="0"/>
              </a:rPr>
              <a:t>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Pragmatics: How </a:t>
            </a:r>
            <a:r>
              <a:rPr lang="en-US" dirty="0"/>
              <a:t>M</a:t>
            </a:r>
            <a:r>
              <a:rPr lang="en-US" dirty="0" smtClean="0"/>
              <a:t>any/What </a:t>
            </a:r>
            <a:r>
              <a:rPr lang="en-US" dirty="0"/>
              <a:t>T</a:t>
            </a:r>
            <a:r>
              <a:rPr lang="en-US" dirty="0" smtClean="0"/>
              <a:t>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Ideal: each test checks one specific thing (method,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Failure points to responsible component</a:t>
            </a:r>
          </a:p>
          <a:p>
            <a:endParaRPr lang="en-US" dirty="0"/>
          </a:p>
          <a:p>
            <a:r>
              <a:rPr lang="en-US" dirty="0" smtClean="0"/>
              <a:t>Reality: can’t always test in complete isolation</a:t>
            </a:r>
          </a:p>
          <a:p>
            <a:pPr lvl="1"/>
            <a:r>
              <a:rPr lang="en-US" dirty="0" smtClean="0"/>
              <a:t>Example: need to use observer(s) to see if creator, </a:t>
            </a:r>
            <a:r>
              <a:rPr lang="en-US" dirty="0" err="1" smtClean="0"/>
              <a:t>mutator</a:t>
            </a:r>
            <a:r>
              <a:rPr lang="en-US" dirty="0" smtClean="0"/>
              <a:t>, or producer yields correct result(s)</a:t>
            </a:r>
          </a:p>
          <a:p>
            <a:pPr lvl="1"/>
            <a:endParaRPr lang="en-US" dirty="0"/>
          </a:p>
          <a:p>
            <a:r>
              <a:rPr lang="en-US" dirty="0" smtClean="0"/>
              <a:t>Reality: try to structure test suites so each test checks one new thing and has minimal dependence on others</a:t>
            </a:r>
          </a:p>
          <a:p>
            <a:pPr lvl="1"/>
            <a:r>
              <a:rPr lang="en-US" dirty="0" smtClean="0"/>
              <a:t>Failure more </a:t>
            </a:r>
            <a:r>
              <a:rPr lang="en-US" smtClean="0"/>
              <a:t>likely to point </a:t>
            </a:r>
            <a:r>
              <a:rPr lang="en-US" dirty="0" smtClean="0"/>
              <a:t>to a single responsible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1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</a:t>
            </a:r>
            <a:r>
              <a:rPr lang="en-US" sz="2000" dirty="0" smtClean="0"/>
              <a:t>htm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$440 million loss by Knight Capital Group in 30 minutes</a:t>
            </a:r>
          </a:p>
          <a:p>
            <a:pPr lvl="1"/>
            <a:r>
              <a:rPr lang="en-US" sz="2000" dirty="0" smtClean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 smtClean="0"/>
              <a:t>$6 billion loss from 2003 blackout in NE USA &amp; Canada</a:t>
            </a:r>
          </a:p>
          <a:p>
            <a:pPr lvl="1"/>
            <a:r>
              <a:rPr lang="en-US" sz="2000" dirty="0" smtClean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UW CSE 331 Spring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11591</TotalTime>
  <Words>2980</Words>
  <Application>Microsoft Macintosh PowerPoint</Application>
  <PresentationFormat>On-screen Show (4:3)</PresentationFormat>
  <Paragraphs>615</Paragraphs>
  <Slides>44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simple</vt:lpstr>
      <vt:lpstr>CSE 331 Software Design &amp; Implementation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How Many/What Tests?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291</cp:revision>
  <cp:lastPrinted>2013-01-22T01:05:00Z</cp:lastPrinted>
  <dcterms:created xsi:type="dcterms:W3CDTF">2012-01-27T17:46:36Z</dcterms:created>
  <dcterms:modified xsi:type="dcterms:W3CDTF">2017-04-19T16:29:32Z</dcterms:modified>
</cp:coreProperties>
</file>