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5" r:id="rId2"/>
    <p:sldId id="336" r:id="rId3"/>
    <p:sldId id="311" r:id="rId4"/>
    <p:sldId id="289" r:id="rId5"/>
    <p:sldId id="356" r:id="rId6"/>
    <p:sldId id="290" r:id="rId7"/>
    <p:sldId id="291" r:id="rId8"/>
    <p:sldId id="340" r:id="rId9"/>
    <p:sldId id="338" r:id="rId10"/>
    <p:sldId id="293" r:id="rId11"/>
    <p:sldId id="315" r:id="rId12"/>
    <p:sldId id="344" r:id="rId13"/>
    <p:sldId id="343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</p:sldIdLst>
  <p:sldSz cx="9144000" cy="6858000" type="screen4x3"/>
  <p:notesSz cx="6934200" cy="9220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9" d="100"/>
          <a:sy n="119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</a:t>
            </a:r>
            <a:r>
              <a:rPr lang="en-US"/>
              <a:t> Brooks: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20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10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2017</a:t>
            </a:r>
            <a:endParaRPr lang="en-US" dirty="0"/>
          </a:p>
          <a:p>
            <a:r>
              <a:rPr lang="en-US" dirty="0"/>
              <a:t>Data Abstraction: Abstract Data Types (ADTs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charset="0"/>
              </a:rPr>
              <a:t>Point</a:t>
            </a:r>
          </a:p>
          <a:p>
            <a:r>
              <a:rPr lang="en-US" sz="2000" b="1" dirty="0">
                <a:latin typeface="Arial" charset="0"/>
              </a:rPr>
              <a:t>x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y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r</a:t>
            </a:r>
          </a:p>
          <a:p>
            <a:r>
              <a:rPr lang="en-US" sz="2000" b="1" dirty="0">
                <a:latin typeface="Arial" charset="0"/>
              </a:rPr>
              <a:t>theta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translate</a:t>
            </a:r>
          </a:p>
          <a:p>
            <a:r>
              <a:rPr lang="en-US" sz="2000" b="1" dirty="0" err="1">
                <a:latin typeface="Arial" charset="0"/>
              </a:rPr>
              <a:t>scale_rot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603956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383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latin typeface="Helvetica Neue" charset="0"/>
              </a:rPr>
              <a:t>Bad </a:t>
            </a:r>
            <a:r>
              <a:rPr lang="en-US" i="1" dirty="0">
                <a:latin typeface="Helvetica Neue" charset="0"/>
              </a:rPr>
              <a:t>programmers worry about the code. Good programmers worry about data structures and their relationships</a:t>
            </a:r>
            <a:r>
              <a:rPr lang="en-US" i="1" dirty="0" smtClean="0">
                <a:latin typeface="Helvetica Neue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Helvetica Neue" charset="0"/>
              </a:rPr>
              <a:t>-- Linus Torvalds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3257803"/>
            <a:ext cx="8432800" cy="3117597"/>
            <a:chOff x="609600" y="3257803"/>
            <a:chExt cx="8432800" cy="3117597"/>
          </a:xfrm>
        </p:grpSpPr>
        <p:sp>
          <p:nvSpPr>
            <p:cNvPr id="11" name="Rectangle 10"/>
            <p:cNvSpPr/>
            <p:nvPr/>
          </p:nvSpPr>
          <p:spPr>
            <a:xfrm>
              <a:off x="609600" y="3257803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Arial" charset="0"/>
                </a:rPr>
                <a:t>Show </a:t>
              </a:r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me your flowcharts and conceal your tables, and I shall continue to be mystified. Show me your tables, and I won’t usually need your flowcharts; they’ll be obvious</a:t>
              </a:r>
              <a:r>
                <a:rPr lang="en-US" i="1" dirty="0" smtClean="0">
                  <a:solidFill>
                    <a:srgbClr val="000000"/>
                  </a:solidFill>
                  <a:latin typeface="Arial" charset="0"/>
                </a:rPr>
                <a:t>.</a:t>
              </a:r>
            </a:p>
            <a:p>
              <a:pPr algn="r">
                <a:lnSpc>
                  <a:spcPct val="15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-- Fred Brooks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mythica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343400"/>
              <a:ext cx="2032000" cy="2032000"/>
            </a:xfrm>
            <a:prstGeom prst="rect">
              <a:avLst/>
            </a:prstGeom>
          </p:spPr>
        </p:pic>
        <p:pic>
          <p:nvPicPr>
            <p:cNvPr id="14" name="Picture 13" descr="brook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3359963"/>
              <a:ext cx="1725302" cy="2355037"/>
            </a:xfrm>
            <a:prstGeom prst="rect">
              <a:avLst/>
            </a:prstGeom>
          </p:spPr>
        </p:pic>
      </p:grpSp>
      <p:pic>
        <p:nvPicPr>
          <p:cNvPr id="18" name="Picture 17" descr="linus-torval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8419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7240</TotalTime>
  <Words>1451</Words>
  <Application>Microsoft Macintosh PowerPoint</Application>
  <PresentationFormat>On-screen Show (4:3)</PresentationFormat>
  <Paragraphs>333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simple</vt:lpstr>
      <vt:lpstr>CSE 331 Software Design &amp; Implementation</vt:lpstr>
      <vt:lpstr>Outline</vt:lpstr>
      <vt:lpstr>Procedural and data abstractions</vt:lpstr>
      <vt:lpstr>Why we need Data Abstractions (ADTs)</vt:lpstr>
      <vt:lpstr>PowerPoint Presentation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170</cp:revision>
  <cp:lastPrinted>2017-04-11T22:03:57Z</cp:lastPrinted>
  <dcterms:created xsi:type="dcterms:W3CDTF">2012-01-27T17:46:36Z</dcterms:created>
  <dcterms:modified xsi:type="dcterms:W3CDTF">2017-04-11T22:04:02Z</dcterms:modified>
</cp:coreProperties>
</file>