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7" r:id="rId2"/>
    <p:sldId id="360" r:id="rId3"/>
    <p:sldId id="448" r:id="rId4"/>
    <p:sldId id="449" r:id="rId5"/>
    <p:sldId id="450" r:id="rId6"/>
  </p:sldIdLst>
  <p:sldSz cx="9144000" cy="6858000" type="screen4x3"/>
  <p:notesSz cx="9220200" cy="6934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B80"/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25" autoAdjust="0"/>
    <p:restoredTop sz="84499" autoAdjust="0"/>
  </p:normalViewPr>
  <p:slideViewPr>
    <p:cSldViewPr>
      <p:cViewPr varScale="1">
        <p:scale>
          <a:sx n="129" d="100"/>
          <a:sy n="129" d="100"/>
        </p:scale>
        <p:origin x="216" y="2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Zach Tatlock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3276600"/>
            <a:ext cx="8133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Test Taking Strategy</a:t>
            </a:r>
            <a:endParaRPr lang="en-US" sz="5400" i="1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86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Goal: measure your knowledge of the material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Inevitably also measures test-taking ability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Every quarter students who </a:t>
            </a:r>
            <a:r>
              <a:rPr lang="en-US" sz="2800" b="1" dirty="0" smtClean="0"/>
              <a:t>know the material really well</a:t>
            </a:r>
            <a:r>
              <a:rPr lang="en-US" sz="2800" dirty="0" smtClean="0"/>
              <a:t> do poorly on tests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skill: test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Don’t get stuck on any one problem.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Don’t spend time on problems worth few points.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Scan entire test first to see what you’re up against.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Don’t leave anything blank!!!  Can’t give partial credit to a blank space!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5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Historically my tests have been had much lower medians that other instructors.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That is OK!  We will interpret grades relative to the performance of the entire class.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Repeat: it is OK not to get a 90% on a test.  All depends on median.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My expected median: 80%-</a:t>
            </a:r>
            <a:r>
              <a:rPr lang="en-US" sz="2800" dirty="0" err="1" smtClean="0"/>
              <a:t>ish</a:t>
            </a:r>
            <a:r>
              <a:rPr lang="en-US" sz="2800" dirty="0" smtClean="0"/>
              <a:t>  (have had 70%)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34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 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smtClean="0"/>
              <a:t>Work hard.</a:t>
            </a:r>
            <a:r>
              <a:rPr lang="en-US" sz="2800" dirty="0" smtClean="0"/>
              <a:t>  If you know the material an take the test strategically, you’ll be fine.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 smtClean="0"/>
              <a:t>Chill out.</a:t>
            </a:r>
            <a:r>
              <a:rPr lang="en-US" sz="2800" dirty="0" smtClean="0"/>
              <a:t>  We’re here to learn.  I’m not out to get you, it’s not a battle.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 smtClean="0"/>
              <a:t>Have fun!</a:t>
            </a:r>
            <a:r>
              <a:rPr lang="en-US" sz="2800" dirty="0" smtClean="0"/>
              <a:t>  This material is super important and pretty deep.  Enjoy the process of expanding your mind.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51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18585</TotalTime>
  <Words>211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Helvetica</vt:lpstr>
      <vt:lpstr>Times New Roman</vt:lpstr>
      <vt:lpstr>Arial</vt:lpstr>
      <vt:lpstr>simple</vt:lpstr>
      <vt:lpstr>CSE 331 Software Design and Implementation</vt:lpstr>
      <vt:lpstr>Testing</vt:lpstr>
      <vt:lpstr>Key skill: test taking</vt:lpstr>
      <vt:lpstr>My tests</vt:lpstr>
      <vt:lpstr>Take-away on testing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251</cp:revision>
  <cp:lastPrinted>2016-02-02T18:47:34Z</cp:lastPrinted>
  <dcterms:created xsi:type="dcterms:W3CDTF">2012-02-17T18:07:42Z</dcterms:created>
  <dcterms:modified xsi:type="dcterms:W3CDTF">2016-02-03T17:58:46Z</dcterms:modified>
</cp:coreProperties>
</file>