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69" autoAdjust="0"/>
    <p:restoredTop sz="84553" autoAdjust="0"/>
  </p:normalViewPr>
  <p:slideViewPr>
    <p:cSldViewPr>
      <p:cViewPr varScale="1">
        <p:scale>
          <a:sx n="135" d="100"/>
          <a:sy n="135" d="100"/>
        </p:scale>
        <p:origin x="-104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(Note: the Java library </a:t>
            </a:r>
            <a:r>
              <a:rPr lang="en-US" sz="1400" dirty="0" err="1" smtClean="0">
                <a:latin typeface="+mj-lt"/>
              </a:rPr>
              <a:t>Math.sqrt</a:t>
            </a:r>
            <a:r>
              <a:rPr lang="en-US" sz="1400" smtClean="0">
                <a:latin typeface="+mj-lt"/>
              </a:rPr>
              <a:t> method returns </a:t>
            </a:r>
            <a:r>
              <a:rPr lang="en-US" sz="1400" dirty="0" err="1" smtClean="0">
                <a:latin typeface="+mj-lt"/>
              </a:rPr>
              <a:t>NaN</a:t>
            </a:r>
            <a:r>
              <a:rPr lang="en-US" sz="1400" dirty="0" smtClean="0">
                <a:latin typeface="+mj-lt"/>
              </a:rPr>
              <a:t> for x&lt;0. We use different specifications in this lecture as examples.)</a:t>
            </a:r>
            <a:endParaRPr lang="en-US" sz="1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“should possible exceptions thrown” be part of a method signature</a:t>
            </a:r>
          </a:p>
          <a:p>
            <a:pPr lvl="1"/>
            <a:r>
              <a:rPr lang="en-US" sz="2000" dirty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 ensures no other checked exceptions get thrown</a:t>
            </a:r>
          </a:p>
          <a:p>
            <a:pPr lvl="1"/>
            <a:r>
              <a:rPr lang="en-US" sz="2000" dirty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in clients where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</a:t>
            </a:r>
            <a:r>
              <a:rPr lang="en-US" sz="2000"/>
              <a:t>for common </a:t>
            </a:r>
            <a:r>
              <a:rPr lang="en-US" sz="2000" dirty="0"/>
              <a:t>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</a:t>
            </a:r>
            <a:r>
              <a:rPr lang="en-US" sz="2000">
                <a:latin typeface="+mj-lt"/>
              </a:rPr>
              <a:t>throw </a:t>
            </a:r>
            <a:r>
              <a:rPr lang="en-US" sz="2000" smtClean="0">
                <a:latin typeface="+mj-lt"/>
              </a:rPr>
              <a:t>again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1"/>
            <a:r>
              <a:rPr lang="en-US" sz="2000" dirty="0"/>
              <a:t>The top-level handler prints the stack trace</a:t>
            </a:r>
          </a:p>
          <a:p>
            <a:pPr lvl="1"/>
            <a:r>
              <a:rPr lang="en-US" sz="2000" dirty="0"/>
              <a:t>Unchecked exceptions the better choice (else many methods have to declare </a:t>
            </a:r>
            <a:r>
              <a:rPr lang="en-US" sz="2000"/>
              <a:t>they </a:t>
            </a:r>
            <a:r>
              <a:rPr lang="en-US" sz="2000" dirty="0"/>
              <a:t>could</a:t>
            </a:r>
            <a:r>
              <a:rPr lang="en-US" sz="2000"/>
              <a:t> throw </a:t>
            </a:r>
            <a:r>
              <a:rPr lang="en-US" sz="2000" dirty="0"/>
              <a:t>it)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 (encourages local handling)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code with useless, distracting repetition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Don’t perform side 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in rare </a:t>
            </a:r>
            <a:r>
              <a:rPr lang="en-US" sz="2000"/>
              <a:t>circumstances (production </a:t>
            </a:r>
            <a:r>
              <a:rPr lang="en-US" sz="2000" smtClean="0"/>
              <a:t>code(?) 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Most assertions better left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11565</TotalTime>
  <Words>2656</Words>
  <Application>Microsoft Macintosh PowerPoint</Application>
  <PresentationFormat>On-screen Show (4:3)</PresentationFormat>
  <Paragraphs>565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248</cp:revision>
  <cp:lastPrinted>2013-10-15T22:06:54Z</cp:lastPrinted>
  <dcterms:created xsi:type="dcterms:W3CDTF">2012-02-06T17:35:54Z</dcterms:created>
  <dcterms:modified xsi:type="dcterms:W3CDTF">2016-04-28T23:44:54Z</dcterms:modified>
</cp:coreProperties>
</file>