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77" r:id="rId3"/>
    <p:sldId id="355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56" r:id="rId12"/>
    <p:sldId id="390" r:id="rId13"/>
    <p:sldId id="391" r:id="rId14"/>
    <p:sldId id="392" r:id="rId15"/>
    <p:sldId id="385" r:id="rId16"/>
    <p:sldId id="386" r:id="rId17"/>
    <p:sldId id="387" r:id="rId18"/>
    <p:sldId id="388" r:id="rId19"/>
    <p:sldId id="389" r:id="rId20"/>
    <p:sldId id="393" r:id="rId21"/>
    <p:sldId id="394" r:id="rId22"/>
    <p:sldId id="395" r:id="rId23"/>
    <p:sldId id="397" r:id="rId24"/>
    <p:sldId id="396" r:id="rId25"/>
    <p:sldId id="398" r:id="rId26"/>
    <p:sldId id="399" r:id="rId27"/>
    <p:sldId id="400" r:id="rId28"/>
    <p:sldId id="401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22" d="100"/>
          <a:sy n="122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Representation Invariants</a:t>
            </a: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Balance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 Std"/>
                <a:cs typeface="Stencil Std"/>
              </a:rPr>
              <a:t>evil</a:t>
            </a:r>
          </a:p>
          <a:p>
            <a:pPr lvl="1"/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 smtClean="0"/>
              <a:t>If you do it, </a:t>
            </a:r>
            <a:r>
              <a:rPr lang="en-US" sz="2000" dirty="0" smtClean="0"/>
              <a:t>document how and why</a:t>
            </a:r>
            <a:endParaRPr lang="en-US" sz="2000" dirty="0" smtClean="0"/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first step for getting help is to recognize you have a problem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See CSE341 for more!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/>
              <a:t>Returns </a:t>
            </a:r>
            <a:r>
              <a:rPr lang="en-US" sz="2000" i="1" dirty="0"/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/>
              <a:t>list… </a:t>
            </a:r>
            <a:r>
              <a:rPr lang="en-US" sz="2000" i="1" dirty="0"/>
              <a:t>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/>
              <a:t>“</a:t>
            </a:r>
            <a:r>
              <a:rPr lang="en-US" sz="2000" dirty="0" smtClean="0"/>
              <a:t>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/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</a:t>
            </a:r>
            <a:r>
              <a:rPr lang="en-US" sz="2000" dirty="0" smtClean="0"/>
              <a:t>elements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Behavior </a:t>
            </a:r>
            <a:r>
              <a:rPr lang="en-US" sz="2000" i="1" dirty="0" smtClean="0"/>
              <a:t>is unspecified (!) if</a:t>
            </a:r>
            <a:r>
              <a:rPr lang="en-US" sz="2000" dirty="0" smtClean="0"/>
              <a:t> client attempts to mutate the list or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to </a:t>
            </a:r>
            <a:r>
              <a:rPr lang="en-US" sz="2000" dirty="0" smtClean="0"/>
              <a:t>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Of course, we need [guidelines for how] to implement ADTs</a:t>
            </a:r>
          </a:p>
          <a:p>
            <a:endParaRPr lang="en-US" sz="2000" dirty="0"/>
          </a:p>
          <a:p>
            <a:r>
              <a:rPr lang="en-US" sz="2000" dirty="0" smtClean="0"/>
              <a:t>Of course, we need [guidelines for how] to ensure our implementations satisfy our specifications</a:t>
            </a:r>
          </a:p>
          <a:p>
            <a:endParaRPr lang="en-US" sz="2000" dirty="0"/>
          </a:p>
          <a:p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Answer this and you know what to fix</a:t>
            </a:r>
          </a:p>
          <a:p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8732</TotalTime>
  <Words>2234</Words>
  <Application>Microsoft Macintosh PowerPoint</Application>
  <PresentationFormat>On-screen Show (4:3)</PresentationFormat>
  <Paragraphs>435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A data abstraction is defined by a specification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220</cp:revision>
  <cp:lastPrinted>2013-01-22T01:05:00Z</cp:lastPrinted>
  <dcterms:created xsi:type="dcterms:W3CDTF">2012-01-27T17:46:36Z</dcterms:created>
  <dcterms:modified xsi:type="dcterms:W3CDTF">2016-04-11T04:13:58Z</dcterms:modified>
</cp:coreProperties>
</file>