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8" r:id="rId3"/>
    <p:sldId id="316" r:id="rId4"/>
    <p:sldId id="31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21" r:id="rId25"/>
    <p:sldId id="308" r:id="rId26"/>
    <p:sldId id="318" r:id="rId27"/>
    <p:sldId id="326" r:id="rId28"/>
    <p:sldId id="309" r:id="rId29"/>
    <p:sldId id="322" r:id="rId30"/>
    <p:sldId id="310" r:id="rId31"/>
    <p:sldId id="311" r:id="rId32"/>
    <p:sldId id="312" r:id="rId33"/>
    <p:sldId id="313" r:id="rId34"/>
    <p:sldId id="327" r:id="rId35"/>
    <p:sldId id="323" r:id="rId36"/>
    <p:sldId id="324" r:id="rId37"/>
    <p:sldId id="325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89864" autoAdjust="0"/>
  </p:normalViewPr>
  <p:slideViewPr>
    <p:cSldViewPr>
      <p:cViewPr varScale="1">
        <p:scale>
          <a:sx n="130" d="100"/>
          <a:sy n="130" d="100"/>
        </p:scale>
        <p:origin x="-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Lecture 4 – </a:t>
            </a:r>
            <a:r>
              <a:rPr lang="en-US" dirty="0" smtClean="0"/>
              <a:t>Specifications</a:t>
            </a:r>
            <a:endParaRPr lang="en-US" dirty="0"/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"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part"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simplify </a:t>
            </a:r>
            <a:r>
              <a:rPr lang="en-GB" sz="2000" i="1" dirty="0" smtClean="0">
                <a:solidFill>
                  <a:schemeClr val="accent2"/>
                </a:solidFill>
              </a:rPr>
              <a:t>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</a:t>
            </a:r>
            <a:r>
              <a:rPr lang="en-GB" sz="2000" i="1" dirty="0" err="1">
                <a:solidFill>
                  <a:srgbClr val="000000"/>
                </a:solidFill>
                <a:latin typeface="Courier 10 Pitch" pitchFamily="1" charset="0"/>
              </a:rPr>
              <a:t>iff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possibly empty sequences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concatenation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Punishes code that is hard to describe and understand 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Even if it is shorter or easier to write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/>
              <a:t>In </a:t>
            </a: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/>
              <a:t>,</a:t>
            </a:r>
            <a:r>
              <a:rPr lang="en-GB" sz="2000"/>
              <a:t> </a:t>
            </a:r>
            <a:r>
              <a:rPr lang="en-GB" sz="2000" dirty="0"/>
              <a:t>code that does exactly the right thing may be slightly slower than a hack that assumes no partial matches before true matches,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if s is null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Next two assignments out </a:t>
            </a:r>
            <a:r>
              <a:rPr lang="en-US" dirty="0" smtClean="0"/>
              <a:t>by the end of the day</a:t>
            </a:r>
            <a:endParaRPr lang="en-US" dirty="0" smtClean="0"/>
          </a:p>
          <a:p>
            <a:pPr lvl="1"/>
            <a:r>
              <a:rPr lang="en-US" dirty="0" smtClean="0"/>
              <a:t>HW2: Written problems on loops, due Tue. night</a:t>
            </a:r>
          </a:p>
          <a:p>
            <a:pPr lvl="1"/>
            <a:r>
              <a:rPr lang="en-US" dirty="0" smtClean="0"/>
              <a:t>HW3: Java </a:t>
            </a:r>
            <a:r>
              <a:rPr lang="en-US" dirty="0" err="1" smtClean="0"/>
              <a:t>warmup</a:t>
            </a:r>
            <a:r>
              <a:rPr lang="en-US" dirty="0" smtClean="0"/>
              <a:t> &amp; project logistics</a:t>
            </a:r>
          </a:p>
          <a:p>
            <a:pPr lvl="2"/>
            <a:r>
              <a:rPr lang="en-US" dirty="0" smtClean="0"/>
              <a:t>Due Thur. night, 4/14</a:t>
            </a:r>
          </a:p>
          <a:p>
            <a:pPr lvl="2"/>
            <a:r>
              <a:rPr lang="en-US" dirty="0" smtClean="0"/>
              <a:t>Should go quickly, but please start early so we can fix setup problems before the last </a:t>
            </a:r>
            <a:r>
              <a:rPr lang="en-US" dirty="0" smtClean="0"/>
              <a:t>minute</a:t>
            </a:r>
          </a:p>
          <a:p>
            <a:pPr lvl="2"/>
            <a:r>
              <a:rPr lang="en-US" dirty="0" smtClean="0"/>
              <a:t>Bring a laptop to section tomorrow with Java 8u77 and Eclipse Mars already installed</a:t>
            </a:r>
            <a:endParaRPr lang="en-US" dirty="0" smtClean="0"/>
          </a:p>
          <a:p>
            <a:r>
              <a:rPr lang="en-US" dirty="0" smtClean="0"/>
              <a:t>Lots of new readings related to next few lectures – dig in if you haven’t already</a:t>
            </a:r>
          </a:p>
          <a:p>
            <a:pPr lvl="1"/>
            <a:r>
              <a:rPr lang="en-US" dirty="0" smtClean="0"/>
              <a:t>Quizzes </a:t>
            </a:r>
            <a:r>
              <a:rPr lang="en-US" dirty="0" smtClean="0"/>
              <a:t>coming soon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Beware of the Google.  It is not always your friend. 1/2 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9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and conditions under which they are thrown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8100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</a:t>
            </a:r>
            <a:r>
              <a:rPr lang="en-GB" sz="2000" i="1" dirty="0" smtClean="0"/>
              <a:t>weaker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i="1" dirty="0" smtClean="0"/>
              <a:t>stronger</a:t>
            </a:r>
            <a:r>
              <a:rPr lang="en-GB" sz="2000" dirty="0" smtClean="0"/>
              <a:t>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a[i]</a:t>
            </a:r>
            <a:r>
              <a:rPr lang="en-GB" sz="2000" dirty="0"/>
              <a:t> =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/>
              <a:t> </a:t>
            </a:r>
            <a:r>
              <a:rPr lang="en-GB" sz="20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200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GB" sz="2200" dirty="0" smtClean="0"/>
              <a:t>, </a:t>
            </a:r>
            <a:r>
              <a:rPr lang="en-GB" sz="2200" dirty="0"/>
              <a:t>or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GB" sz="2200" dirty="0"/>
              <a:t> if value is not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More specific exceptions (subclasses)</a:t>
            </a:r>
            <a:endParaRPr lang="en-GB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“Strange” case: @throws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[Prior versions of course, including old exams, were clumsy/wrong about this]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Compare:</a:t>
            </a:r>
          </a:p>
          <a:p>
            <a:pPr marL="0" indent="0">
              <a:buNone/>
            </a:pPr>
            <a:r>
              <a:rPr lang="en-US" sz="2000" dirty="0" smtClean="0"/>
              <a:t>S1: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@throws </a:t>
            </a:r>
            <a:r>
              <a:rPr lang="en-US" sz="2000" dirty="0" err="1" smtClean="0"/>
              <a:t>FooException</a:t>
            </a:r>
            <a:r>
              <a:rPr lang="en-US" sz="2000" dirty="0" smtClean="0"/>
              <a:t> if x&lt;0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r>
              <a:rPr lang="en-US" sz="2000" dirty="0" smtClean="0"/>
              <a:t>S2: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These are </a:t>
            </a:r>
            <a:r>
              <a:rPr lang="en-US" sz="2000" i="1" dirty="0" smtClean="0"/>
              <a:t>incomparable </a:t>
            </a:r>
            <a:r>
              <a:rPr lang="en-US" sz="2000" dirty="0" smtClean="0"/>
              <a:t>because they promise different, incomparable things when x&lt;0</a:t>
            </a:r>
          </a:p>
          <a:p>
            <a:r>
              <a:rPr lang="en-US" sz="2000" dirty="0" smtClean="0"/>
              <a:t>Both are </a:t>
            </a:r>
            <a:r>
              <a:rPr lang="en-US" sz="2000" i="1" dirty="0" smtClean="0"/>
              <a:t>stronger</a:t>
            </a:r>
            <a:r>
              <a:rPr lang="en-US" sz="2000" dirty="0" smtClean="0"/>
              <a:t> than @requires x&gt;=0; @return x+3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 return null; 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E y){}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){} 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false;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 smtClean="0">
                <a:cs typeface="Times New Roman" pitchFamily="18" charset="0"/>
              </a:rPr>
              <a:t>syntax and types</a:t>
            </a: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</a:t>
            </a:r>
            <a:r>
              <a:rPr lang="en-GB" sz="2000" dirty="0" smtClean="0">
                <a:cs typeface="Times New Roman" pitchFamily="18" charset="0"/>
              </a:rPr>
              <a:t>about the </a:t>
            </a:r>
            <a:r>
              <a:rPr lang="en-GB" sz="20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 smtClean="0">
                <a:cs typeface="Times New Roman" pitchFamily="18" charset="0"/>
              </a:rPr>
              <a:t>Note: Code above is right concept but is not (completely) legal Java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Parameters need names; no static interface methods before Java 8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3850</TotalTime>
  <Words>2922</Words>
  <Application>Microsoft Macintosh PowerPoint</Application>
  <PresentationFormat>On-screen Show (4:3)</PresentationFormat>
  <Paragraphs>502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Administrivia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“Strange” case: @throws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143</cp:revision>
  <cp:lastPrinted>2015-10-14T02:10:50Z</cp:lastPrinted>
  <dcterms:created xsi:type="dcterms:W3CDTF">2012-01-23T18:29:00Z</dcterms:created>
  <dcterms:modified xsi:type="dcterms:W3CDTF">2016-04-06T03:09:31Z</dcterms:modified>
</cp:coreProperties>
</file>