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3" autoAdjust="0"/>
    <p:restoredTop sz="84499" autoAdjust="0"/>
  </p:normalViewPr>
  <p:slideViewPr>
    <p:cSldViewPr>
      <p:cViewPr varScale="1">
        <p:scale>
          <a:sx n="133" d="100"/>
          <a:sy n="133" d="100"/>
        </p:scale>
        <p:origin x="-1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Design Patterns, </a:t>
            </a:r>
            <a:r>
              <a:rPr lang="en-US"/>
              <a:t>Part </a:t>
            </a:r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599942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9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1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20572</TotalTime>
  <Words>2486</Words>
  <Application>Microsoft Macintosh PowerPoint</Application>
  <PresentationFormat>On-screen Show (4:3)</PresentationFormat>
  <Paragraphs>536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357</cp:revision>
  <cp:lastPrinted>2013-10-30T05:15:40Z</cp:lastPrinted>
  <dcterms:created xsi:type="dcterms:W3CDTF">2012-02-17T18:07:42Z</dcterms:created>
  <dcterms:modified xsi:type="dcterms:W3CDTF">2016-12-03T06:01:23Z</dcterms:modified>
</cp:coreProperties>
</file>