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9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28" d="100"/>
          <a:sy n="128" d="100"/>
        </p:scale>
        <p:origin x="-9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Fall 2016</a:t>
            </a:r>
            <a:endParaRPr lang="en-US" dirty="0" smtClean="0"/>
          </a:p>
          <a:p>
            <a:r>
              <a:rPr lang="en-US" dirty="0" smtClean="0"/>
              <a:t>Java Graphics </a:t>
            </a:r>
            <a:r>
              <a:rPr lang="en-US" smtClean="0"/>
              <a:t>and GUIs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Zillions.  Each has a </a:t>
            </a:r>
            <a:r>
              <a:rPr lang="en-US" sz="2000" b="1" dirty="0" smtClean="0">
                <a:latin typeface="Courier New"/>
                <a:cs typeface="Courier New"/>
              </a:rPr>
              <a:t>get</a:t>
            </a:r>
            <a:r>
              <a:rPr lang="en-US" sz="2000" dirty="0" smtClean="0"/>
              <a:t> (or </a:t>
            </a:r>
            <a:r>
              <a:rPr lang="en-US" sz="2000" b="1" dirty="0" smtClean="0">
                <a:latin typeface="Courier New"/>
                <a:cs typeface="Courier New"/>
              </a:rPr>
              <a:t>is</a:t>
            </a:r>
            <a:r>
              <a:rPr lang="en-US" sz="2000" dirty="0" smtClean="0"/>
              <a:t>)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and a </a:t>
            </a:r>
            <a:r>
              <a:rPr lang="en-US" sz="2000" b="1" dirty="0" smtClean="0">
                <a:latin typeface="Courier New"/>
                <a:cs typeface="Courier New"/>
              </a:rPr>
              <a:t>set</a:t>
            </a:r>
            <a:r>
              <a:rPr lang="en-US" sz="2000" dirty="0" smtClean="0"/>
              <a:t> modifier. Examples: </a:t>
            </a:r>
            <a:r>
              <a:rPr lang="en-US" sz="2000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that 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inherit an 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and can override it to 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i="1" dirty="0" smtClean="0"/>
              <a:t> </a:t>
            </a:r>
            <a:r>
              <a:rPr lang="en-US" sz="2000" i="1" dirty="0"/>
              <a:t>override</a:t>
            </a:r>
            <a:r>
              <a:rPr lang="en-US" sz="2000" i="1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u="sng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(extends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)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20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Very useful start: Sun/Oracle Java tutorials</a:t>
            </a:r>
          </a:p>
          <a:p>
            <a:pPr lvl="1" indent="-342900"/>
            <a:r>
              <a:rPr lang="en-US" sz="2000" dirty="0" smtClean="0"/>
              <a:t>http</a:t>
            </a:r>
            <a:r>
              <a:rPr lang="en-US" sz="2000" dirty="0"/>
              <a:t>://docs.oracle.com/javase/tutorial/uiswing/</a:t>
            </a:r>
            <a:r>
              <a:rPr lang="en-US" sz="2000" dirty="0" smtClean="0"/>
              <a:t>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Mike </a:t>
            </a:r>
            <a:r>
              <a:rPr lang="en-US" sz="2000" dirty="0" err="1" smtClean="0"/>
              <a:t>Hoton’s</a:t>
            </a:r>
            <a:r>
              <a:rPr lang="en-US" sz="2000" dirty="0" smtClean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Good book that covers this (and much more):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 vol. I by </a:t>
            </a:r>
            <a:r>
              <a:rPr lang="en-US" sz="2000" dirty="0" err="1" smtClean="0"/>
              <a:t>Horstmann</a:t>
            </a:r>
            <a:r>
              <a:rPr lang="en-US" sz="2000" dirty="0" smtClean="0"/>
              <a:t> &amp; Cornell</a:t>
            </a:r>
          </a:p>
          <a:p>
            <a:pPr lvl="1"/>
            <a:r>
              <a:rPr lang="en-US" sz="2000" dirty="0" smtClean="0"/>
              <a:t>There are other decent Java books out there too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design patterns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20100</TotalTime>
  <Words>1965</Words>
  <Application>Microsoft Macintosh PowerPoint</Application>
  <PresentationFormat>On-screen Show (4:3)</PresentationFormat>
  <Paragraphs>378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Hal Perkins</cp:lastModifiedBy>
  <cp:revision>335</cp:revision>
  <cp:lastPrinted>2016-11-21T00:56:05Z</cp:lastPrinted>
  <dcterms:created xsi:type="dcterms:W3CDTF">2012-02-17T18:07:42Z</dcterms:created>
  <dcterms:modified xsi:type="dcterms:W3CDTF">2016-11-21T00:56:06Z</dcterms:modified>
</cp:coreProperties>
</file>