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0060" autoAdjust="0"/>
  </p:normalViewPr>
  <p:slideViewPr>
    <p:cSldViewPr>
      <p:cViewPr varScale="1">
        <p:scale>
          <a:sx n="133" d="100"/>
          <a:sy n="133" d="100"/>
        </p:scale>
        <p:origin x="-112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</a:t>
            </a:r>
            <a:r>
              <a:rPr lang="en-US" dirty="0" smtClean="0"/>
              <a:t>16au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de-DE" dirty="0" smtClean="0"/>
              <a:t>Fall 2016</a:t>
            </a:r>
            <a:endParaRPr lang="en-US" dirty="0" smtClean="0"/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</a:t>
            </a:r>
            <a:r>
              <a:rPr lang="en-US" dirty="0" smtClean="0"/>
              <a:t>Loops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1714500" lvl="3" indent="-457200"/>
            <a:r>
              <a:rPr lang="en-US" dirty="0" smtClean="0"/>
              <a:t>Often a weaker version of the </a:t>
            </a:r>
            <a:r>
              <a:rPr lang="en-US" dirty="0" err="1" smtClean="0"/>
              <a:t>postcondition</a:t>
            </a:r>
            <a:r>
              <a:rPr lang="en-US" dirty="0" smtClean="0"/>
              <a:t> (!)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[k-1]);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and above example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to do the same thing if your language doesn’t allow you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],a[j]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</a:t>
            </a:r>
            <a:r>
              <a:rPr lang="en-US" kern="0" dirty="0" smtClean="0"/>
              <a:t>invariant </a:t>
            </a:r>
            <a:r>
              <a:rPr lang="en-US" kern="0" dirty="0" smtClean="0"/>
              <a:t>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</a:t>
            </a:r>
            <a:r>
              <a:rPr lang="de-DE" dirty="0" smtClean="0"/>
              <a:t>Fall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satisfied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6971</TotalTime>
  <Words>2410</Words>
  <Application>Microsoft Macintosh PowerPoint</Application>
  <PresentationFormat>On-screen Show (4:3)</PresentationFormat>
  <Paragraphs>423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260</cp:revision>
  <cp:lastPrinted>2016-04-01T03:33:55Z</cp:lastPrinted>
  <dcterms:created xsi:type="dcterms:W3CDTF">2012-01-13T04:41:44Z</dcterms:created>
  <dcterms:modified xsi:type="dcterms:W3CDTF">2016-09-30T00:24:31Z</dcterms:modified>
</cp:coreProperties>
</file>