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 autoAdjust="0"/>
    <p:restoredTop sz="90976" autoAdjust="0"/>
  </p:normalViewPr>
  <p:slideViewPr>
    <p:cSldViewPr>
      <p:cViewPr varScale="1">
        <p:scale>
          <a:sx n="128" d="100"/>
          <a:sy n="128" d="100"/>
        </p:scale>
        <p:origin x="-9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Fall 2016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</a:t>
            </a:r>
            <a:r>
              <a:rPr lang="en-US" dirty="0" smtClean="0"/>
              <a:t>Logic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Discussion board: be sure to post a reply to the welcome message</a:t>
            </a:r>
          </a:p>
          <a:p>
            <a:endParaRPr lang="en-US" dirty="0" smtClean="0"/>
          </a:p>
          <a:p>
            <a:r>
              <a:rPr lang="en-US" dirty="0" smtClean="0"/>
              <a:t>Next few lectures: two presentations on the web:</a:t>
            </a:r>
          </a:p>
          <a:p>
            <a:pPr lvl="1"/>
            <a:r>
              <a:rPr lang="en-US" dirty="0"/>
              <a:t>Lecture notes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 smtClean="0"/>
              <a:t>slides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are complementary and you should understand both of them</a:t>
            </a:r>
          </a:p>
          <a:p>
            <a:endParaRPr lang="en-US" dirty="0"/>
          </a:p>
          <a:p>
            <a:r>
              <a:rPr lang="en-US" dirty="0" smtClean="0"/>
              <a:t>HW1 out </a:t>
            </a:r>
            <a:r>
              <a:rPr lang="en-US" dirty="0" smtClean="0"/>
              <a:t>later today or first thing tomorrow.  </a:t>
            </a:r>
            <a:r>
              <a:rPr lang="en-US" dirty="0" smtClean="0"/>
              <a:t>Programming logic with no loops.  Due </a:t>
            </a:r>
            <a:r>
              <a:rPr lang="en-US" dirty="0" smtClean="0"/>
              <a:t>Wed. night.</a:t>
            </a:r>
          </a:p>
          <a:p>
            <a:endParaRPr lang="en-US" dirty="0"/>
          </a:p>
          <a:p>
            <a:r>
              <a:rPr lang="en-US" dirty="0" smtClean="0"/>
              <a:t>HW0 due before class Friday – </a:t>
            </a:r>
            <a:r>
              <a:rPr lang="en-US" dirty="0" smtClean="0"/>
              <a:t>formal reasoning (i.e., contents of this and later lectures) not expected; clear informal arguments OK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For </a:t>
            </a:r>
            <a:r>
              <a:rPr lang="en-US" dirty="0"/>
              <a:t>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That is,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, written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rule: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/>
              <a:t>r</a:t>
            </a:r>
            <a:r>
              <a:rPr lang="en-US" dirty="0" smtClean="0"/>
              <a:t>ule: Conditional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28765" y="1732430"/>
            <a:ext cx="2353235" cy="1391770"/>
            <a:chOff x="5325036" y="2386854"/>
            <a:chExt cx="2353235" cy="1391770"/>
          </a:xfrm>
        </p:grpSpPr>
        <p:sp>
          <p:nvSpPr>
            <p:cNvPr id="7" name="Oval 6"/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8924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weakest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 smtClean="0"/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</a:t>
            </a:r>
            <a:r>
              <a:rPr lang="en-US"/>
              <a:t>array that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/>
              <a:t> </a:t>
            </a:r>
            <a:r>
              <a:rPr lang="en-US" dirty="0"/>
              <a:t>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</a:t>
            </a:r>
            <a:r>
              <a:rPr lang="en-US" dirty="0" smtClean="0"/>
              <a:t>), or (even better) develop program and proof together to get a program that is correct by construction</a:t>
            </a:r>
            <a:endParaRPr lang="en-US" dirty="0" smtClean="0"/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can be very useful to develop and reason about loops </a:t>
            </a:r>
            <a:r>
              <a:rPr lang="en-US" dirty="0"/>
              <a:t>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5647</TotalTime>
  <Words>3222</Words>
  <Application>Microsoft Macintosh PowerPoint</Application>
  <PresentationFormat>On-screen Show (4:3)</PresentationFormat>
  <Paragraphs>522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Announcements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example: swap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247</cp:revision>
  <cp:lastPrinted>2016-03-30T04:07:07Z</cp:lastPrinted>
  <dcterms:created xsi:type="dcterms:W3CDTF">2012-01-13T04:41:44Z</dcterms:created>
  <dcterms:modified xsi:type="dcterms:W3CDTF">2016-09-29T01:37:58Z</dcterms:modified>
</cp:coreProperties>
</file>