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3" r:id="rId2"/>
  </p:sldMasterIdLst>
  <p:notesMasterIdLst>
    <p:notesMasterId r:id="rId21"/>
  </p:notesMasterIdLst>
  <p:handoutMasterIdLst>
    <p:handoutMasterId r:id="rId22"/>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Lst>
  <p:sldSz cx="9144000" cy="6858000" type="screen4x3"/>
  <p:notesSz cx="6934200" cy="9220200"/>
  <p:custDataLst>
    <p:tags r:id="rId2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l Perkin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23" autoAdjust="0"/>
    <p:restoredTop sz="84499" autoAdjust="0"/>
  </p:normalViewPr>
  <p:slideViewPr>
    <p:cSldViewPr>
      <p:cViewPr varScale="1">
        <p:scale>
          <a:sx n="105" d="100"/>
          <a:sy n="105" d="100"/>
        </p:scale>
        <p:origin x="-104" y="-16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15wi</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18-</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en-US" dirty="0" smtClean="0"/>
              <a:t>Winter 2015</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Spring 2014</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Winter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en-US" dirty="0" smtClean="0"/>
              <a:t>Winter 2015</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Spring 2014</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647700" y="3886200"/>
            <a:ext cx="7848600" cy="1752600"/>
          </a:xfrm>
        </p:spPr>
        <p:txBody>
          <a:bodyPr/>
          <a:lstStyle/>
          <a:p>
            <a:r>
              <a:rPr lang="en-US" dirty="0" smtClean="0"/>
              <a:t>Hal Perkins</a:t>
            </a:r>
          </a:p>
          <a:p>
            <a:r>
              <a:rPr lang="en-US" dirty="0" smtClean="0"/>
              <a:t>Winter 2015</a:t>
            </a:r>
          </a:p>
          <a:p>
            <a:r>
              <a:rPr lang="en-US" dirty="0" smtClean="0"/>
              <a:t>GUI Event-Driven Programming</a:t>
            </a:r>
            <a:endParaRPr lang="en-US" dirty="0"/>
          </a:p>
          <a:p>
            <a:r>
              <a:rPr lang="en-US" sz="1800" dirty="0" smtClean="0"/>
              <a:t>(</a:t>
            </a:r>
            <a:r>
              <a:rPr lang="en-US" sz="1800" dirty="0"/>
              <a:t>Based on slides by Mike Ernst, </a:t>
            </a:r>
            <a:r>
              <a:rPr lang="en-US" sz="1800" dirty="0" smtClean="0"/>
              <a:t>Dan Grossman, David </a:t>
            </a:r>
            <a:r>
              <a:rPr lang="en-US" sz="1800" dirty="0" err="1"/>
              <a:t>Notkin</a:t>
            </a:r>
            <a:r>
              <a:rPr lang="en-US" sz="1800" dirty="0"/>
              <a:t>, Hal Perkins)</a:t>
            </a:r>
          </a:p>
        </p:txBody>
      </p:sp>
    </p:spTree>
    <p:extLst>
      <p:ext uri="{BB962C8B-B14F-4D97-AF65-F5344CB8AC3E}">
        <p14:creationId xmlns:p14="http://schemas.microsoft.com/office/powerpoint/2010/main" val="2506202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a:t>
            </a:r>
            <a:r>
              <a:rPr lang="en-US" sz="200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3008716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smtClean="0"/>
              <a:t>CSE331 Spring 2014</a:t>
            </a:r>
            <a:endParaRPr lang="en-US" dirty="0"/>
          </a:p>
        </p:txBody>
      </p:sp>
    </p:spTree>
    <p:extLst>
      <p:ext uri="{BB962C8B-B14F-4D97-AF65-F5344CB8AC3E}">
        <p14:creationId xmlns:p14="http://schemas.microsoft.com/office/powerpoint/2010/main" val="101821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979075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956367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dirty="0">
                <a:solidFill>
                  <a:srgbClr val="C00000"/>
                </a:solidFill>
              </a:rPr>
              <a:t>must not</a:t>
            </a:r>
            <a:r>
              <a:rPr lang="en-US" sz="2000" b="1" i="1" dirty="0" smtClean="0">
                <a:solidFill>
                  <a:srgbClr val="C00000"/>
                </a:solidFill>
              </a:rPr>
              <a: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207632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dirty="0" smtClean="0"/>
              <a:t>CSE331 Spring 2014</a:t>
            </a:r>
            <a:endParaRPr lang="en-US" dirty="0"/>
          </a:p>
        </p:txBody>
      </p:sp>
    </p:spTree>
    <p:extLst>
      <p:ext uri="{BB962C8B-B14F-4D97-AF65-F5344CB8AC3E}">
        <p14:creationId xmlns:p14="http://schemas.microsoft.com/office/powerpoint/2010/main" val="395411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797413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endParaRPr lang="en-US" sz="2000" dirty="0"/>
          </a:p>
          <a:p>
            <a:pPr marL="0" indent="0">
              <a:buNone/>
            </a:pPr>
            <a:r>
              <a:rPr lang="en-US" sz="2000" dirty="0"/>
              <a:t>Not usually an issue in well-behaved programs, but can happen</a:t>
            </a:r>
          </a:p>
          <a:p>
            <a:pPr marL="0" indent="0">
              <a:buNone/>
            </a:pPr>
            <a:endParaRPr lang="en-US" sz="2000" dirty="0"/>
          </a:p>
          <a:p>
            <a:pPr marL="0" indent="0">
              <a:buNone/>
            </a:pPr>
            <a:r>
              <a:rPr lang="en-US" sz="2000" dirty="0"/>
              <a:t>Some 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never</a:t>
            </a:r>
            <a:r>
              <a:rPr lang="en-US" sz="2000" smtClean="0"/>
              <a:t>, ever </a:t>
            </a:r>
            <a:r>
              <a:rPr lang="en-US" sz="2000" dirty="0" smtClean="0"/>
              <a:t>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2355410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8637498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2906951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data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3855437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7599462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401587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488917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2806127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925759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getActionEvent</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Winter 2015</a:t>
            </a:r>
            <a:endParaRPr lang="en-US" dirty="0"/>
          </a:p>
        </p:txBody>
      </p:sp>
    </p:spTree>
    <p:extLst>
      <p:ext uri="{BB962C8B-B14F-4D97-AF65-F5344CB8AC3E}">
        <p14:creationId xmlns:p14="http://schemas.microsoft.com/office/powerpoint/2010/main" val="1590806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20357</TotalTime>
  <Words>1234</Words>
  <Application>Microsoft Macintosh PowerPoint</Application>
  <PresentationFormat>On-screen Show (4:3)</PresentationFormat>
  <Paragraphs>201</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333</cp:revision>
  <cp:lastPrinted>2013-10-30T05:15:40Z</cp:lastPrinted>
  <dcterms:created xsi:type="dcterms:W3CDTF">2012-02-17T18:07:42Z</dcterms:created>
  <dcterms:modified xsi:type="dcterms:W3CDTF">2015-03-02T05:28:10Z</dcterms:modified>
</cp:coreProperties>
</file>