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2" r:id="rId2"/>
  </p:sldMasterIdLst>
  <p:notesMasterIdLst>
    <p:notesMasterId r:id="rId31"/>
  </p:notesMasterIdLst>
  <p:handoutMasterIdLst>
    <p:handoutMasterId r:id="rId32"/>
  </p:handoutMasterIdLst>
  <p:sldIdLst>
    <p:sldId id="285" r:id="rId3"/>
    <p:sldId id="377" r:id="rId4"/>
    <p:sldId id="355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56" r:id="rId13"/>
    <p:sldId id="390" r:id="rId14"/>
    <p:sldId id="391" r:id="rId15"/>
    <p:sldId id="392" r:id="rId16"/>
    <p:sldId id="385" r:id="rId17"/>
    <p:sldId id="386" r:id="rId18"/>
    <p:sldId id="387" r:id="rId19"/>
    <p:sldId id="388" r:id="rId20"/>
    <p:sldId id="389" r:id="rId21"/>
    <p:sldId id="393" r:id="rId22"/>
    <p:sldId id="394" r:id="rId23"/>
    <p:sldId id="395" r:id="rId24"/>
    <p:sldId id="397" r:id="rId25"/>
    <p:sldId id="396" r:id="rId26"/>
    <p:sldId id="398" r:id="rId27"/>
    <p:sldId id="399" r:id="rId28"/>
    <p:sldId id="400" r:id="rId29"/>
    <p:sldId id="401" r:id="rId30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5" d="100"/>
          <a:sy n="115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Representation </a:t>
            </a:r>
            <a:r>
              <a:rPr lang="en-US" dirty="0" smtClean="0"/>
              <a:t>Invariants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why and how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 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8666</TotalTime>
  <Words>2267</Words>
  <Application>Microsoft Macintosh PowerPoint</Application>
  <PresentationFormat>On-screen Show (4:3)</PresentationFormat>
  <Paragraphs>435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simple</vt:lpstr>
      <vt:lpstr>1_simple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216</cp:revision>
  <cp:lastPrinted>2015-02-06T02:36:48Z</cp:lastPrinted>
  <dcterms:created xsi:type="dcterms:W3CDTF">2012-01-27T17:46:36Z</dcterms:created>
  <dcterms:modified xsi:type="dcterms:W3CDTF">2015-02-06T02:36:49Z</dcterms:modified>
</cp:coreProperties>
</file>