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59"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Lst>
  <p:sldSz cx="9144000" cy="6858000" type="screen4x3"/>
  <p:notesSz cx="6934200" cy="92202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926" autoAdjust="0"/>
    <p:restoredTop sz="84499" autoAdjust="0"/>
  </p:normalViewPr>
  <p:slideViewPr>
    <p:cSldViewPr>
      <p:cViewPr varScale="1">
        <p:scale>
          <a:sx n="78" d="100"/>
          <a:sy n="78" d="100"/>
        </p:scale>
        <p:origin x="-96" y="-12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10-</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CSE331 Winter 2014</a:t>
            </a: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Winter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CSE331 Winter 2014</a:t>
            </a: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990600" y="3886200"/>
            <a:ext cx="7086600" cy="1752600"/>
          </a:xfrm>
        </p:spPr>
        <p:txBody>
          <a:bodyPr/>
          <a:lstStyle/>
          <a:p>
            <a:r>
              <a:rPr lang="en-US" dirty="0" smtClean="0"/>
              <a:t>Dan Grossman</a:t>
            </a:r>
          </a:p>
          <a:p>
            <a:r>
              <a:rPr lang="en-US" dirty="0" smtClean="0"/>
              <a:t>Winter 2014</a:t>
            </a:r>
          </a:p>
          <a:p>
            <a:r>
              <a:rPr lang="en-US" dirty="0" smtClean="0"/>
              <a:t>GUI Event-Driven Programming</a:t>
            </a:r>
            <a:endParaRPr lang="en-US" dirty="0"/>
          </a:p>
          <a:p>
            <a:r>
              <a:rPr lang="en-US" sz="1800" dirty="0" smtClean="0"/>
              <a:t>(</a:t>
            </a:r>
            <a:r>
              <a:rPr lang="en-US" sz="1800" dirty="0"/>
              <a:t>Based on slides by Mike Ernst, David </a:t>
            </a:r>
            <a:r>
              <a:rPr lang="en-US" sz="1800" dirty="0" err="1"/>
              <a:t>Notkin</a:t>
            </a:r>
            <a:r>
              <a:rPr lang="en-US" sz="1800" dirty="0"/>
              <a:t>, Hal Perkins)</a:t>
            </a:r>
          </a:p>
        </p:txBody>
      </p:sp>
    </p:spTree>
    <p:extLst>
      <p:ext uri="{BB962C8B-B14F-4D97-AF65-F5344CB8AC3E}">
        <p14:creationId xmlns:p14="http://schemas.microsoft.com/office/powerpoint/2010/main" val="2506202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smtClean="0">
                <a:latin typeface="Courier New" panose="02070309020205020404" pitchFamily="49" charset="0"/>
                <a:cs typeface="Courier New" panose="02070309020205020404" pitchFamily="49" charset="0"/>
              </a:rPr>
              <a:t>ButtonDemo1.java</a:t>
            </a:r>
            <a:r>
              <a:rPr lang="en-US" sz="2000" dirty="0" smtClean="0"/>
              <a:t> defines a class that is used only once to create a listener for a single button</a:t>
            </a:r>
          </a:p>
          <a:p>
            <a:pPr lvl="1"/>
            <a:r>
              <a:rPr lang="en-US" sz="2000" dirty="0" smtClean="0"/>
              <a:t>Could have been a top-level class, but in this example it was an inner class since it wasn’t needed elsewhere</a:t>
            </a:r>
          </a:p>
          <a:p>
            <a:pPr lvl="1"/>
            <a:r>
              <a:rPr lang="en-US" sz="2000" dirty="0" smtClean="0"/>
              <a:t>But why a full-scale class when all we want is to create a method to be called after a button click?</a:t>
            </a:r>
          </a:p>
          <a:p>
            <a:pPr marL="1200150" lvl="2" indent="-342900"/>
            <a:r>
              <a:rPr lang="en-US" sz="2000" dirty="0" smtClean="0"/>
              <a:t>Alas, no lambdas (function closures) until Java </a:t>
            </a:r>
            <a:r>
              <a:rPr lang="en-US" sz="2000" dirty="0" smtClean="0"/>
              <a:t>8</a:t>
            </a:r>
            <a:endParaRPr lang="en-US" sz="2000" dirty="0" smtClean="0"/>
          </a:p>
          <a:p>
            <a:pPr marL="0" indent="0">
              <a:buNone/>
            </a:pPr>
            <a:endParaRPr lang="en-US" sz="2000" dirty="0" smtClean="0">
              <a:solidFill>
                <a:srgbClr val="009900"/>
              </a:solidFill>
            </a:endParaRPr>
          </a:p>
          <a:p>
            <a:pPr marL="0" indent="0">
              <a:buNone/>
            </a:pPr>
            <a:r>
              <a:rPr lang="en-US" sz="2000" dirty="0" smtClean="0"/>
              <a:t>A more convenient shortcut: </a:t>
            </a:r>
            <a:r>
              <a:rPr lang="en-US" sz="2000" i="1" dirty="0" smtClean="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300871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Alas,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5867400" y="1447800"/>
            <a:ext cx="2978701" cy="1524000"/>
            <a:chOff x="5867400" y="1447800"/>
            <a:chExt cx="2978701" cy="1524000"/>
          </a:xfrm>
        </p:grpSpPr>
        <p:sp>
          <p:nvSpPr>
            <p:cNvPr id="5" name="TextBox 4"/>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11"/>
            <p:cNvCxnSpPr/>
            <p:nvPr/>
          </p:nvCxnSpPr>
          <p:spPr>
            <a:xfrm>
              <a:off x="6019800" y="1752600"/>
              <a:ext cx="152400" cy="1219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95636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must not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207632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715000" y="22098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5335"/>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3954115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797413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smtClean="0"/>
              <a:t>Yes, there can be synchronization problems </a:t>
            </a:r>
          </a:p>
          <a:p>
            <a:pPr lvl="1"/>
            <a:r>
              <a:rPr lang="en-US" sz="2000" dirty="0" smtClean="0"/>
              <a:t>(cf. CSE332, CSE451, …)</a:t>
            </a:r>
          </a:p>
          <a:p>
            <a:pPr marL="0" indent="0">
              <a:buNone/>
            </a:pPr>
            <a:endParaRPr lang="en-US" sz="2000" dirty="0" smtClean="0"/>
          </a:p>
          <a:p>
            <a:pPr marL="0" indent="0">
              <a:buNone/>
            </a:pPr>
            <a:r>
              <a:rPr lang="en-US" sz="2000" dirty="0" smtClean="0"/>
              <a:t>Not usually an issue in well-behaved programs, but can happen</a:t>
            </a:r>
          </a:p>
          <a:p>
            <a:pPr marL="0" indent="0">
              <a:buNone/>
            </a:pPr>
            <a:endParaRPr lang="en-US" sz="2000" dirty="0" smtClean="0"/>
          </a:p>
          <a:p>
            <a:pPr marL="0" indent="0">
              <a:buNone/>
            </a:pPr>
            <a:r>
              <a:rPr lang="en-US" sz="2000" dirty="0" smtClean="0"/>
              <a:t>Some advice:</a:t>
            </a:r>
          </a:p>
          <a:p>
            <a:pPr lvl="1"/>
            <a:r>
              <a:rPr lang="en-US" sz="2000" dirty="0" smtClean="0"/>
              <a:t>Keep event handling short</a:t>
            </a:r>
          </a:p>
          <a:p>
            <a:pPr lvl="1"/>
            <a:r>
              <a:rPr lang="en-US" sz="2000" dirty="0"/>
              <a:t>C</a:t>
            </a:r>
            <a:r>
              <a:rPr lang="en-US" sz="2000" dirty="0" smtClean="0"/>
              <a:t>all </a:t>
            </a:r>
            <a:r>
              <a:rPr lang="en-US" sz="2000" b="1" dirty="0" smtClean="0">
                <a:latin typeface="Courier New"/>
                <a:cs typeface="Courier New"/>
              </a:rPr>
              <a:t>repaint</a:t>
            </a:r>
            <a:r>
              <a:rPr lang="en-US" sz="2000" dirty="0" smtClean="0"/>
              <a:t> when data is ready, not when partially updated</a:t>
            </a:r>
          </a:p>
          <a:p>
            <a:pPr lvl="1"/>
            <a:r>
              <a:rPr lang="en-US" sz="2000" dirty="0"/>
              <a:t>D</a:t>
            </a:r>
            <a:r>
              <a:rPr lang="en-US" sz="2000" dirty="0" smtClean="0"/>
              <a:t>on’t update data in the UI and program threads at the same time (particularly for complex data)</a:t>
            </a:r>
          </a:p>
          <a:p>
            <a:pPr lvl="1"/>
            <a:r>
              <a:rPr lang="en-US" sz="2000" dirty="0" smtClean="0">
                <a:solidFill>
                  <a:srgbClr val="C00000"/>
                </a:solidFill>
              </a:rPr>
              <a:t>Never </a:t>
            </a:r>
            <a:r>
              <a:rPr lang="en-US" sz="2000" dirty="0" smtClean="0"/>
              <a:t>call </a:t>
            </a:r>
            <a:r>
              <a:rPr lang="en-US" sz="2000" b="1" dirty="0" err="1" smtClean="0">
                <a:latin typeface="Courier New"/>
                <a:cs typeface="Courier New"/>
              </a:rPr>
              <a:t>paintComponent</a:t>
            </a:r>
            <a:r>
              <a:rPr lang="en-US" sz="2000" dirty="0" smtClean="0"/>
              <a:t> directly</a:t>
            </a:r>
          </a:p>
          <a:p>
            <a:pPr lvl="2"/>
            <a:r>
              <a:rPr lang="en-US" sz="2000" dirty="0" smtClean="0"/>
              <a:t>(Have we mentioned you should never call </a:t>
            </a:r>
            <a:r>
              <a:rPr lang="en-US" sz="2000" b="1" dirty="0" err="1" smtClean="0">
                <a:latin typeface="Courier New"/>
                <a:cs typeface="Courier New"/>
              </a:rPr>
              <a:t>paintComponent</a:t>
            </a:r>
            <a:r>
              <a:rPr lang="en-US" sz="2000" dirty="0" smtClean="0"/>
              <a:t>?  And don’t create a new </a:t>
            </a:r>
            <a:r>
              <a:rPr lang="en-US" sz="2000" b="1" dirty="0" smtClean="0">
                <a:latin typeface="Courier New"/>
                <a:cs typeface="Courier New"/>
              </a:rPr>
              <a:t>Graphics</a:t>
            </a:r>
            <a:r>
              <a:rPr lang="en-US" sz="2000" dirty="0" smtClean="0"/>
              <a:t> object either.)</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2355410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86374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290695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data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385543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75994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401587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48891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280612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92575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getActionEvent</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CSE331 Winter 2014</a:t>
            </a:r>
            <a:endParaRPr lang="en-US"/>
          </a:p>
        </p:txBody>
      </p:sp>
    </p:spTree>
    <p:extLst>
      <p:ext uri="{BB962C8B-B14F-4D97-AF65-F5344CB8AC3E}">
        <p14:creationId xmlns:p14="http://schemas.microsoft.com/office/powerpoint/2010/main" val="1590806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20344</TotalTime>
  <Words>1147</Words>
  <Application>Microsoft Office PowerPoint</Application>
  <PresentationFormat>On-screen Show (4:3)</PresentationFormat>
  <Paragraphs>201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cse</cp:lastModifiedBy>
  <cp:revision>327</cp:revision>
  <cp:lastPrinted>2013-10-30T05:15:40Z</cp:lastPrinted>
  <dcterms:created xsi:type="dcterms:W3CDTF">2012-02-17T18:07:42Z</dcterms:created>
  <dcterms:modified xsi:type="dcterms:W3CDTF">2014-03-03T22:26:05Z</dcterms:modified>
</cp:coreProperties>
</file>