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9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-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Subtypes and </a:t>
            </a:r>
            <a:r>
              <a:rPr lang="en-US" dirty="0" smtClean="0"/>
              <a:t>Subclasses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Square.setSize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 </a:t>
            </a:r>
            <a:r>
              <a:rPr lang="en-GB" sz="2000" dirty="0" smtClean="0"/>
              <a:t>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</a:t>
            </a:r>
            <a:r>
              <a:rPr lang="en-GB" sz="2000" dirty="0" smtClean="0"/>
              <a:t>height</a:t>
            </a:r>
            <a:br>
              <a:rPr lang="en-GB" sz="2000" dirty="0" smtClean="0"/>
            </a:br>
            <a:r>
              <a:rPr lang="en-GB" sz="2000" dirty="0" smtClean="0"/>
              <a:t>that </a:t>
            </a:r>
            <a:r>
              <a:rPr lang="en-GB" sz="2000" dirty="0"/>
              <a:t>can be </a:t>
            </a:r>
            <a:r>
              <a:rPr lang="en-GB" sz="2000" dirty="0" smtClean="0"/>
              <a:t>mutated </a:t>
            </a:r>
            <a:r>
              <a:rPr lang="en-GB" sz="2000" dirty="0"/>
              <a:t>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s </a:t>
            </a:r>
            <a:r>
              <a:rPr lang="en-GB" sz="2000" dirty="0"/>
              <a:t>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 smtClean="0"/>
              <a:t> not </a:t>
            </a:r>
            <a:r>
              <a:rPr lang="en-GB" sz="2000" dirty="0"/>
              <a:t>a (true subtype of)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s </a:t>
            </a:r>
            <a:r>
              <a:rPr lang="en-GB" sz="2000" dirty="0"/>
              <a:t>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 smtClean="0"/>
              <a:t>s </a:t>
            </a:r>
            <a:r>
              <a:rPr lang="en-GB" sz="2000" dirty="0"/>
              <a:t>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/>
              <a:t>Subtyping not 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 smtClean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</a:t>
            </a:r>
            <a:r>
              <a:rPr lang="en-GB" sz="2000" dirty="0" smtClean="0"/>
              <a:t>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</a:t>
            </a:r>
            <a:r>
              <a:rPr lang="en-GB" sz="3200" dirty="0" smtClean="0"/>
              <a:t>strengthening: </a:t>
            </a:r>
            <a:r>
              <a:rPr lang="en-GB" sz="3200" dirty="0" smtClean="0"/>
              <a:t>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5300246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62400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 (somewhat) recent language feature, 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T1 must be a Java subtype </a:t>
            </a:r>
            <a:r>
              <a:rPr lang="en-GB" sz="2000" dirty="0"/>
              <a:t>of </a:t>
            </a:r>
            <a:r>
              <a:rPr lang="en-GB" sz="2000" dirty="0" smtClean="0"/>
              <a:t>T2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9549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8580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03230" y="2819400"/>
            <a:ext cx="4489729" cy="16158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What’s bad  about this constructor?</a:t>
            </a:r>
          </a:p>
          <a:p>
            <a:endParaRPr lang="en-US" sz="900" dirty="0" smtClean="0">
              <a:latin typeface="+mj-lt"/>
            </a:endParaRP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1800" b="1" dirty="0" smtClean="0">
                <a:latin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</a:rPr>
              <a:t>addCount</a:t>
            </a: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dirty="0">
                <a:latin typeface="Courier New" pitchFamily="49" charset="0"/>
              </a:rPr>
              <a:t>= </a:t>
            </a:r>
            <a:r>
              <a:rPr lang="en-GB" sz="1800" b="1" dirty="0" err="1">
                <a:latin typeface="Courier New" pitchFamily="49" charset="0"/>
              </a:rPr>
              <a:t>s.size</a:t>
            </a:r>
            <a:r>
              <a:rPr lang="en-GB" sz="1800" b="1" dirty="0">
                <a:latin typeface="Courier New" pitchFamily="49" charset="0"/>
              </a:rPr>
              <a:t>();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of classes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</a:t>
            </a:r>
            <a:r>
              <a:rPr lang="en-GB" sz="2000" dirty="0" smtClean="0"/>
              <a:t>for </a:t>
            </a:r>
            <a:r>
              <a:rPr lang="en-GB" sz="2000" i="1" dirty="0" smtClean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private </a:t>
            </a:r>
            <a:r>
              <a:rPr lang="en-GB" sz="2000" b="1" dirty="0" smtClean="0">
                <a:latin typeface="Courier New"/>
                <a:cs typeface="Courier New"/>
              </a:rPr>
              <a:t>String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private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 smtClean="0">
                <a:latin typeface="Courier New"/>
                <a:cs typeface="Courier New"/>
              </a:rPr>
              <a:t>; </a:t>
            </a:r>
            <a:r>
              <a:rPr lang="en-GB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public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   return </a:t>
            </a:r>
            <a:r>
              <a:rPr lang="en-GB" sz="2000" b="1" dirty="0">
                <a:latin typeface="Courier New"/>
                <a:cs typeface="Courier New"/>
              </a:rPr>
              <a:t>price; 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}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 smtClean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   return (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)(</a:t>
            </a:r>
            <a:r>
              <a:rPr lang="en-GB" sz="2000" b="1" dirty="0" err="1" smtClean="0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0.095f);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}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i="1" dirty="0" smtClean="0">
                <a:latin typeface="Courier New"/>
                <a:cs typeface="Courier New"/>
              </a:rPr>
              <a:t>...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... and </a:t>
            </a:r>
            <a:r>
              <a:rPr lang="en-GB" sz="2000" dirty="0"/>
              <a:t>we </a:t>
            </a:r>
            <a:r>
              <a:rPr lang="en-GB" sz="2000" dirty="0" smtClean="0"/>
              <a:t>need a class </a:t>
            </a:r>
            <a:r>
              <a:rPr lang="en-GB" sz="2000" dirty="0"/>
              <a:t>for </a:t>
            </a:r>
            <a:r>
              <a:rPr lang="en-GB" sz="2000" i="1" dirty="0" smtClean="0"/>
              <a:t>products </a:t>
            </a:r>
            <a:r>
              <a:rPr lang="en-GB" sz="2000" i="1" dirty="0"/>
              <a:t>that are on sale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* .095;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</a:t>
            </a:r>
            <a:r>
              <a:rPr lang="en-GB" sz="2000" dirty="0" smtClean="0"/>
              <a:t>inheritance</a:t>
            </a:r>
            <a:endParaRPr lang="en-GB" sz="2000" dirty="0" smtClean="0"/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10173</TotalTime>
  <Words>2572</Words>
  <Application>Microsoft Macintosh PowerPoint</Application>
  <PresentationFormat>On-screen Show (4:3)</PresentationFormat>
  <Paragraphs>501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153</cp:revision>
  <cp:lastPrinted>2013-10-30T05:15:40Z</cp:lastPrinted>
  <dcterms:created xsi:type="dcterms:W3CDTF">2012-02-17T18:07:42Z</dcterms:created>
  <dcterms:modified xsi:type="dcterms:W3CDTF">2014-05-05T04:50:36Z</dcterms:modified>
</cp:coreProperties>
</file>