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14sp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14sp:</a:t>
            </a:r>
            <a:r>
              <a:rPr lang="en-US" baseline="0" dirty="0" smtClean="0"/>
              <a:t> might be worth adding an example of named “specification fields”, although related handout </a:t>
            </a:r>
            <a:r>
              <a:rPr lang="en-US" baseline="0" smtClean="0"/>
              <a:t>includes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4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Abstraction </a:t>
            </a:r>
            <a:r>
              <a:rPr lang="en-US" dirty="0" smtClean="0"/>
              <a:t>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of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 smtClean="0"/>
          </a:p>
          <a:p>
            <a:pPr>
              <a:lnSpc>
                <a:spcPct val="110000"/>
              </a:lnSpc>
              <a:buNone/>
            </a:pPr>
            <a:r>
              <a:rPr lang="en-US" sz="2000" dirty="0" smtClean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>
              <a:buNone/>
            </a:pPr>
            <a:r>
              <a:rPr lang="en-US" sz="2000" dirty="0" smtClean="0"/>
              <a:t>Consider a call to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On </a:t>
            </a:r>
            <a:r>
              <a:rPr lang="en-US" sz="2000" i="1" dirty="0" smtClean="0"/>
              <a:t>entry</a:t>
            </a:r>
            <a:r>
              <a:rPr lang="en-US" sz="2000" dirty="0" smtClean="0"/>
              <a:t>, meaning is AF(</a:t>
            </a:r>
            <a:r>
              <a:rPr lang="en-US" sz="2000" dirty="0" err="1" smtClean="0"/>
              <a:t>this</a:t>
            </a:r>
            <a:r>
              <a:rPr lang="en-US" sz="2000" baseline="-25000" dirty="0" err="1" smtClean="0"/>
              <a:t>pre</a:t>
            </a:r>
            <a:r>
              <a:rPr lang="en-US" sz="2000" dirty="0" smtClean="0"/>
              <a:t>) ≈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On </a:t>
            </a:r>
            <a:r>
              <a:rPr lang="en-US" sz="2000" i="1" dirty="0" smtClean="0"/>
              <a:t>exit</a:t>
            </a:r>
            <a:r>
              <a:rPr lang="en-US" sz="2000" dirty="0" smtClean="0"/>
              <a:t>, meaning is AF(</a:t>
            </a:r>
            <a:r>
              <a:rPr lang="en-US" sz="2000" dirty="0" err="1" smtClean="0"/>
              <a:t>this</a:t>
            </a:r>
            <a:r>
              <a:rPr lang="en-US" sz="2000" baseline="-25000" dirty="0" err="1" smtClean="0"/>
              <a:t>post</a:t>
            </a:r>
            <a:r>
              <a:rPr lang="en-US" sz="2000" dirty="0" smtClean="0"/>
              <a:t>) = AF(</a:t>
            </a:r>
            <a:r>
              <a:rPr lang="en-US" sz="2000" dirty="0" err="1" smtClean="0"/>
              <a:t>this</a:t>
            </a:r>
            <a:r>
              <a:rPr lang="en-US" sz="2000" baseline="-25000" dirty="0" err="1" smtClean="0"/>
              <a:t>pre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Arial" charset="0"/>
              </a:rPr>
              <a:t>U</a:t>
            </a:r>
            <a:r>
              <a:rPr lang="en-US" sz="2000" dirty="0" smtClean="0"/>
              <a:t> {encrypt('a')}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 smtClean="0"/>
              <a:t>AF(this) = { c | encrypt(c)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              = { decrypt(c)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9623</TotalTime>
  <Words>815</Words>
  <Application>Microsoft Macintosh PowerPoint</Application>
  <PresentationFormat>On-screen Show (4:3)</PresentationFormat>
  <Paragraphs>166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</vt:lpstr>
      <vt:lpstr>CSE 331 Software Design &amp;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223</cp:revision>
  <cp:lastPrinted>2013-01-22T01:05:00Z</cp:lastPrinted>
  <dcterms:created xsi:type="dcterms:W3CDTF">2012-01-27T17:46:36Z</dcterms:created>
  <dcterms:modified xsi:type="dcterms:W3CDTF">2014-04-14T02:41:57Z</dcterms:modified>
</cp:coreProperties>
</file>