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Representation Invariants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Balance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chemeClr val="accent2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why and how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Cf.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 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8712</TotalTime>
  <Words>2251</Words>
  <Application>Microsoft Macintosh PowerPoint</Application>
  <PresentationFormat>On-screen Show (4:3)</PresentationFormat>
  <Paragraphs>434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213</cp:revision>
  <cp:lastPrinted>2013-01-22T01:05:00Z</cp:lastPrinted>
  <dcterms:created xsi:type="dcterms:W3CDTF">2012-01-27T17:46:36Z</dcterms:created>
  <dcterms:modified xsi:type="dcterms:W3CDTF">2014-04-14T02:34:54Z</dcterms:modified>
</cp:coreProperties>
</file>