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5" r:id="rId2"/>
    <p:sldId id="316" r:id="rId3"/>
    <p:sldId id="317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21" r:id="rId24"/>
    <p:sldId id="308" r:id="rId25"/>
    <p:sldId id="318" r:id="rId26"/>
    <p:sldId id="326" r:id="rId27"/>
    <p:sldId id="309" r:id="rId28"/>
    <p:sldId id="322" r:id="rId29"/>
    <p:sldId id="310" r:id="rId30"/>
    <p:sldId id="311" r:id="rId31"/>
    <p:sldId id="312" r:id="rId32"/>
    <p:sldId id="313" r:id="rId33"/>
    <p:sldId id="323" r:id="rId34"/>
    <p:sldId id="324" r:id="rId35"/>
    <p:sldId id="325" r:id="rId36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84499" autoAdjust="0"/>
  </p:normalViewPr>
  <p:slideViewPr>
    <p:cSldViewPr>
      <p:cViewPr varScale="1">
        <p:scale>
          <a:sx n="100" d="100"/>
          <a:sy n="100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tags" Target="tags/tag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14sp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java.sun.com/j2se/1.5.0/docs/api/java/lang/NullPointerException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Spring 2014</a:t>
            </a:r>
            <a:endParaRPr lang="en-US" dirty="0" smtClean="0"/>
          </a:p>
          <a:p>
            <a:r>
              <a:rPr lang="en-US" dirty="0" smtClean="0"/>
              <a:t>Lecture 4 - </a:t>
            </a:r>
            <a:r>
              <a:rPr lang="en-US" dirty="0" smtClean="0"/>
              <a:t>Specifications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“part</a:t>
            </a: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 appears as a 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“src”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sub-sequence </a:t>
            </a: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in “</a:t>
            </a:r>
            <a:r>
              <a:rPr lang="en-GB" sz="2000" b="1" i="1" dirty="0" err="1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”</a:t>
            </a:r>
            <a:endParaRPr lang="en-GB" sz="20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needs to be given some </a:t>
            </a:r>
            <a:r>
              <a:rPr lang="en-GB" sz="2000" dirty="0" smtClean="0"/>
              <a:t>caveats (why?):</a:t>
            </a:r>
            <a:endParaRPr lang="en-GB" sz="2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false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simplify </a:t>
            </a:r>
            <a:r>
              <a:rPr lang="en-GB" sz="2000" i="1" dirty="0" smtClean="0">
                <a:solidFill>
                  <a:schemeClr val="accent2"/>
                </a:solidFill>
              </a:rPr>
              <a:t>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//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returns true iff sequences 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where “:” is sequence concatenation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Rewards </a:t>
            </a:r>
            <a:r>
              <a:rPr lang="en-GB" sz="2000" dirty="0"/>
              <a:t>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Punishes </a:t>
            </a:r>
            <a:r>
              <a:rPr lang="en-GB" sz="2000" dirty="0"/>
              <a:t>code that is hard to describe and understand </a:t>
            </a:r>
            <a:endParaRPr lang="en-GB" sz="2000" dirty="0" smtClean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Even </a:t>
            </a:r>
            <a:r>
              <a:rPr lang="en-GB" sz="2000" dirty="0"/>
              <a:t>if it is shorter or easier to </a:t>
            </a:r>
            <a:r>
              <a:rPr lang="en-GB" sz="2000" dirty="0" smtClean="0"/>
              <a:t>write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code that does exactly the right thing may be slightly slower </a:t>
            </a:r>
            <a:r>
              <a:rPr lang="en-GB" sz="2000" dirty="0" smtClean="0"/>
              <a:t>than a </a:t>
            </a:r>
            <a:r>
              <a:rPr lang="en-GB" sz="2000" dirty="0"/>
              <a:t>hack that assumes no partial matches before true </a:t>
            </a:r>
            <a:r>
              <a:rPr lang="en-GB" sz="2000" dirty="0" smtClean="0"/>
              <a:t>matches, </a:t>
            </a:r>
            <a:r>
              <a:rPr lang="en-GB" sz="2000" dirty="0"/>
              <a:t>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(Javadoc 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/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/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8862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size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“weaker” and “stronger” </a:t>
            </a:r>
            <a:r>
              <a:rPr lang="en-GB" sz="2000" dirty="0" smtClean="0"/>
              <a:t>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1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Specification </a:t>
            </a:r>
            <a:r>
              <a:rPr lang="en-GB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 = </a:t>
            </a:r>
            <a:r>
              <a:rPr lang="en-GB" dirty="0" smtClean="0"/>
              <a:t>value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Specification </a:t>
            </a:r>
            <a:r>
              <a:rPr lang="en-GB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</a:t>
            </a:r>
            <a:r>
              <a:rPr lang="en-GB" i="1" dirty="0"/>
              <a:t>smallest</a:t>
            </a:r>
            <a:r>
              <a:rPr lang="en-GB" dirty="0"/>
              <a:t> i such that a[i] =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Specification </a:t>
            </a:r>
            <a:r>
              <a:rPr lang="en-GB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 = </a:t>
            </a:r>
            <a:r>
              <a:rPr lang="en-GB" dirty="0" smtClean="0"/>
              <a:t>value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Specification </a:t>
            </a:r>
            <a:r>
              <a:rPr lang="en-GB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a[i]=value, or -1 if value is not in 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possible exceptions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>
            <a:normAutofit fontScale="925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2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2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2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2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18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</a:t>
            </a:r>
            <a:r>
              <a:rPr lang="en-GB" sz="18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 {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(int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set(int, 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add(E);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add(int, 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GB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8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List&lt;T&gt;);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8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8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2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200" i="1" dirty="0" smtClean="0">
                <a:cs typeface="Times New Roman" pitchFamily="18" charset="0"/>
              </a:rPr>
              <a:t>syntax and types</a:t>
            </a:r>
            <a:endParaRPr lang="en-GB" sz="22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200" dirty="0">
                <a:cs typeface="Times New Roman" pitchFamily="18" charset="0"/>
              </a:rPr>
              <a:t>	But nothing </a:t>
            </a:r>
            <a:r>
              <a:rPr lang="en-GB" sz="2200" dirty="0" smtClean="0">
                <a:cs typeface="Times New Roman" pitchFamily="18" charset="0"/>
              </a:rPr>
              <a:t>about the </a:t>
            </a:r>
            <a:r>
              <a:rPr lang="en-GB" sz="22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200" i="1" dirty="0" smtClean="0">
                <a:cs typeface="Times New Roman" pitchFamily="18" charset="0"/>
              </a:rPr>
              <a:t>Provides too little information to clients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  <a:ln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18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18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Why are you better off with a specification?</a:t>
            </a:r>
            <a:endParaRPr lang="en-GB" sz="22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746</TotalTime>
  <Words>2697</Words>
  <Application>Microsoft Macintosh PowerPoint</Application>
  <PresentationFormat>On-screen Show (4:3)</PresentationFormat>
  <Paragraphs>470</Paragraphs>
  <Slides>35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simple</vt:lpstr>
      <vt:lpstr>CSE 331 Software Design &amp; Implementation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125</cp:revision>
  <cp:lastPrinted>2014-04-09T00:40:02Z</cp:lastPrinted>
  <dcterms:created xsi:type="dcterms:W3CDTF">2012-01-23T18:29:00Z</dcterms:created>
  <dcterms:modified xsi:type="dcterms:W3CDTF">2014-04-09T00:53:20Z</dcterms:modified>
</cp:coreProperties>
</file>