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5" r:id="rId2"/>
    <p:sldId id="315" r:id="rId3"/>
    <p:sldId id="316" r:id="rId4"/>
    <p:sldId id="317" r:id="rId5"/>
    <p:sldId id="318" r:id="rId6"/>
    <p:sldId id="319" r:id="rId7"/>
    <p:sldId id="320" r:id="rId8"/>
    <p:sldId id="322" r:id="rId9"/>
    <p:sldId id="330" r:id="rId10"/>
    <p:sldId id="323" r:id="rId11"/>
    <p:sldId id="331" r:id="rId12"/>
    <p:sldId id="324" r:id="rId13"/>
    <p:sldId id="321" r:id="rId14"/>
    <p:sldId id="325" r:id="rId15"/>
    <p:sldId id="326" r:id="rId16"/>
    <p:sldId id="333" r:id="rId17"/>
    <p:sldId id="334" r:id="rId18"/>
    <p:sldId id="332" r:id="rId19"/>
    <p:sldId id="327" r:id="rId20"/>
    <p:sldId id="335" r:id="rId21"/>
    <p:sldId id="336" r:id="rId22"/>
    <p:sldId id="338" r:id="rId23"/>
    <p:sldId id="328" r:id="rId24"/>
    <p:sldId id="339" r:id="rId25"/>
    <p:sldId id="340" r:id="rId26"/>
    <p:sldId id="341" r:id="rId27"/>
    <p:sldId id="342" r:id="rId28"/>
    <p:sldId id="346" r:id="rId29"/>
    <p:sldId id="343" r:id="rId30"/>
    <p:sldId id="344" r:id="rId31"/>
    <p:sldId id="347" r:id="rId32"/>
    <p:sldId id="345" r:id="rId33"/>
    <p:sldId id="337" r:id="rId34"/>
    <p:sldId id="348" r:id="rId35"/>
    <p:sldId id="349" r:id="rId36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80060" autoAdjust="0"/>
  </p:normalViewPr>
  <p:slideViewPr>
    <p:cSldViewPr>
      <p:cViewPr varScale="1">
        <p:scale>
          <a:sx n="106" d="100"/>
          <a:sy n="106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tags" Target="tags/tag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CSE 331 </a:t>
            </a:r>
            <a:r>
              <a:rPr lang="en-US" dirty="0" smtClean="0">
                <a:solidFill>
                  <a:srgbClr val="800080"/>
                </a:solidFill>
              </a:rPr>
              <a:t>Spring 2014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what facts are true as a program executes</a:t>
            </a:r>
          </a:p>
          <a:p>
            <a:pPr lvl="1"/>
            <a:r>
              <a:rPr lang="en-US" dirty="0" smtClean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starts positive,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when the loop finishes</a:t>
            </a:r>
          </a:p>
          <a:p>
            <a:pPr lvl="1"/>
            <a:r>
              <a:rPr lang="en-US" dirty="0" smtClean="0"/>
              <a:t>Contents of the array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refers to are sorted</a:t>
            </a:r>
          </a:p>
          <a:p>
            <a:pPr lvl="1"/>
            <a:r>
              <a:rPr lang="en-US" dirty="0" smtClean="0"/>
              <a:t>Except at one code point,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 smtClean="0"/>
              <a:t>For all instances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 smtClean="0"/>
              <a:t>, 		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 smtClean="0">
                <a:latin typeface="OpenSymbol"/>
                <a:ea typeface="OpenSymbol"/>
              </a:rPr>
              <a:t>∨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</a:t>
            </a:r>
            <a:r>
              <a:rPr lang="en-US" dirty="0" smtClean="0"/>
              <a:t>be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except replace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 smtClean="0"/>
              <a:t>Triple is valid if:</a:t>
            </a:r>
          </a:p>
          <a:p>
            <a:pPr marL="0" indent="0">
              <a:buNone/>
            </a:pPr>
            <a:r>
              <a:rPr lang="en-US" dirty="0" smtClean="0"/>
              <a:t>     For all program states, 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holds,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That is,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smtClean="0"/>
              <a:t>, written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</a:t>
            </a:r>
            <a:r>
              <a:rPr lang="en-US" b="1" dirty="0" smtClean="0">
                <a:solidFill>
                  <a:schemeClr val="accent2"/>
                </a:solidFill>
              </a:rPr>
              <a:t>est</a:t>
            </a:r>
            <a:r>
              <a:rPr lang="en-US" dirty="0" smtClean="0">
                <a:solidFill>
                  <a:schemeClr val="accent2"/>
                </a:solidFill>
              </a:rPr>
              <a:t>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</a:t>
            </a:r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I.e.,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</a:t>
            </a:r>
            <a:r>
              <a:rPr lang="en-GB" smtClean="0"/>
              <a:t>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{</a:t>
            </a:r>
            <a:r>
              <a:rPr lang="en-US" sz="2000" dirty="0"/>
              <a:t>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Programmers rarely “use Hoare logic” like in this lecture</a:t>
            </a:r>
          </a:p>
          <a:p>
            <a:pPr lvl="1"/>
            <a:r>
              <a:rPr lang="en-US" dirty="0" smtClean="0"/>
              <a:t>For simple snippets of code, it’s overkill</a:t>
            </a:r>
          </a:p>
          <a:p>
            <a:pPr lvl="1"/>
            <a:r>
              <a:rPr lang="en-US" dirty="0" smtClean="0"/>
              <a:t>Gets very complicated with objects and aliasing</a:t>
            </a:r>
          </a:p>
          <a:p>
            <a:pPr lvl="1"/>
            <a:r>
              <a:rPr lang="en-US" dirty="0" smtClean="0"/>
              <a:t>But is occasionally useful for loops with subtle </a:t>
            </a:r>
            <a:r>
              <a:rPr lang="en-US" i="1" dirty="0" smtClean="0"/>
              <a:t>invariants</a:t>
            </a:r>
            <a:endParaRPr lang="en-US" dirty="0" smtClean="0"/>
          </a:p>
          <a:p>
            <a:pPr lvl="2"/>
            <a:r>
              <a:rPr lang="en-US" dirty="0" smtClean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 smtClean="0"/>
              <a:t>Also it’s an ideal setting for the right logical foundations</a:t>
            </a:r>
          </a:p>
          <a:p>
            <a:pPr lvl="1"/>
            <a:r>
              <a:rPr lang="en-US" dirty="0" smtClean="0"/>
              <a:t>How can logic “talk about” program states?</a:t>
            </a:r>
          </a:p>
          <a:p>
            <a:pPr lvl="1"/>
            <a:r>
              <a:rPr lang="en-US" dirty="0" smtClean="0"/>
              <a:t>How does code execution “change what is true”?</a:t>
            </a:r>
          </a:p>
          <a:p>
            <a:pPr lvl="1"/>
            <a:r>
              <a:rPr lang="en-US" dirty="0" smtClean="0"/>
              <a:t>What do “weaker” and “stronger” mean?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all essential for </a:t>
            </a:r>
            <a:r>
              <a:rPr lang="en-US" i="1" dirty="0" smtClean="0"/>
              <a:t>specifying library-interfaces</a:t>
            </a:r>
            <a:r>
              <a:rPr lang="en-US" dirty="0" smtClean="0"/>
              <a:t>, which </a:t>
            </a:r>
            <a:r>
              <a:rPr lang="en-US" i="1" dirty="0" smtClean="0"/>
              <a:t>does</a:t>
            </a:r>
            <a:r>
              <a:rPr lang="en-US" dirty="0" smtClean="0"/>
              <a:t> happen All the Time in The Real World (coming lectures)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5220</TotalTime>
  <Words>3121</Words>
  <Application>Microsoft Macintosh PowerPoint</Application>
  <PresentationFormat>On-screen Show (4:3)</PresentationFormat>
  <Paragraphs>510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simple</vt:lpstr>
      <vt:lpstr>CSE 331 Software Design &amp; Implementation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Assignment statements</vt:lpstr>
      <vt:lpstr>Sequences</vt:lpstr>
      <vt:lpstr>Conditionals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204</cp:revision>
  <cp:lastPrinted>2013-01-07T03:34:38Z</cp:lastPrinted>
  <dcterms:created xsi:type="dcterms:W3CDTF">2012-01-13T04:41:44Z</dcterms:created>
  <dcterms:modified xsi:type="dcterms:W3CDTF">2014-04-02T18:17:17Z</dcterms:modified>
</cp:coreProperties>
</file>