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21" r:id="rId24"/>
    <p:sldId id="308" r:id="rId25"/>
    <p:sldId id="318" r:id="rId26"/>
    <p:sldId id="326" r:id="rId27"/>
    <p:sldId id="309" r:id="rId28"/>
    <p:sldId id="322" r:id="rId29"/>
    <p:sldId id="310" r:id="rId30"/>
    <p:sldId id="311" r:id="rId31"/>
    <p:sldId id="312" r:id="rId32"/>
    <p:sldId id="313" r:id="rId33"/>
    <p:sldId id="323" r:id="rId34"/>
    <p:sldId id="324" r:id="rId35"/>
    <p:sldId id="325" r:id="rId36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84499" autoAdjust="0"/>
  </p:normalViewPr>
  <p:slideViewPr>
    <p:cSldViewPr>
      <p:cViewPr varScale="1">
        <p:scale>
          <a:sx n="87" d="100"/>
          <a:sy n="87" d="100"/>
        </p:scale>
        <p:origin x="-7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NullPointerException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Lecture 4 - Specifications</a:t>
            </a:r>
          </a:p>
          <a:p>
            <a:r>
              <a:rPr lang="en-US" sz="1400" dirty="0" smtClean="0"/>
              <a:t>(Based on slides by Mike Ernst, Hal Perkins)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Rewards </a:t>
            </a:r>
            <a:r>
              <a:rPr lang="en-GB" sz="2000" dirty="0"/>
              <a:t>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Punishes </a:t>
            </a:r>
            <a:r>
              <a:rPr lang="en-GB" sz="2000" dirty="0"/>
              <a:t>code that is hard to describe and understand </a:t>
            </a:r>
            <a:endParaRPr lang="en-GB" sz="2000" dirty="0" smtClean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Even </a:t>
            </a:r>
            <a:r>
              <a:rPr lang="en-GB" sz="2000" dirty="0"/>
              <a:t>if it is shorter or easier to </a:t>
            </a:r>
            <a:r>
              <a:rPr lang="en-GB" sz="2000" dirty="0" smtClean="0"/>
              <a:t>write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code that does exactly the right thing may be slightly slower </a:t>
            </a:r>
            <a:r>
              <a:rPr lang="en-GB" sz="2000" dirty="0" smtClean="0"/>
              <a:t>than a </a:t>
            </a:r>
            <a:r>
              <a:rPr lang="en-GB" sz="2000" dirty="0"/>
              <a:t>hack that assumes no partial matches before true </a:t>
            </a:r>
            <a:r>
              <a:rPr lang="en-GB" sz="2000" dirty="0" smtClean="0"/>
              <a:t>matches, </a:t>
            </a:r>
            <a:r>
              <a:rPr lang="en-GB" sz="2000" dirty="0"/>
              <a:t>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/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/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7338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“weaker” and “stronger” </a:t>
            </a:r>
            <a:r>
              <a:rPr lang="en-GB" sz="2000" dirty="0" smtClean="0"/>
              <a:t>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i such that a[i] = </a:t>
            </a:r>
            <a:r>
              <a:rPr lang="en-GB" sz="2000" dirty="0" smtClean="0"/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i such that a[i] = </a:t>
            </a:r>
            <a:r>
              <a:rPr lang="en-GB" sz="2200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possible exceptions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>
            <a:noAutofit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List&lt;T&gt;);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until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742</TotalTime>
  <Words>2543</Words>
  <Application>Microsoft Office PowerPoint</Application>
  <PresentationFormat>On-screen Show (4:3)</PresentationFormat>
  <Paragraphs>474</Paragraphs>
  <Slides>35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127</cp:revision>
  <cp:lastPrinted>2013-10-07T03:56:32Z</cp:lastPrinted>
  <dcterms:created xsi:type="dcterms:W3CDTF">2012-01-23T18:29:00Z</dcterms:created>
  <dcterms:modified xsi:type="dcterms:W3CDTF">2014-10-02T17:52:52Z</dcterms:modified>
</cp:coreProperties>
</file>