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Lst>
  <p:sldSz cy="6858000" cx="12192000"/>
  <p:notesSz cx="6858000" cy="9144000"/>
  <p:embeddedFontLst>
    <p:embeddedFont>
      <p:font typeface="Raleway"/>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0" roundtripDataSignature="AMtx7miD18fN1xarAriL2yeF+KzY2sVt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font" Target="fonts/Raleway-regular.fntdata"/><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Raleway-italic.fntdata"/><Relationship Id="rId47" Type="http://schemas.openxmlformats.org/officeDocument/2006/relationships/font" Target="fonts/Raleway-bold.fntdata"/><Relationship Id="rId49" Type="http://schemas.openxmlformats.org/officeDocument/2006/relationships/font" Target="fonts/Raleway-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9950739316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g39950739316_0_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g39950739316_0_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9950739316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g39950739316_0_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g39950739316_0_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33" name="Google Shape;133;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991b6dc2c1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 name="Google Shape;138;g3991b6dc2c1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a282f83260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g3a282f8326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a282f83260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g3a282f83260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a282f83260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g3a282f83260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a282f83260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g3a282f83260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7" name="Google Shape;177;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c0baffe299_3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g3c0baffe299_3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66" name="Google Shape;6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c0baffe299_3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g3c0baffe299_3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 name="Google Shape;224;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43" name="Google Shape;243;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72" name="Google Shape;72;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8" name="Google Shape;268;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4" name="Google Shape;294;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0" name="Google Shape;300;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7" name="Google Shape;307;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77" name="Google Shape;7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3" name="Google Shape;313;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p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83" name="Google Shape;83;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995073931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90" name="Google Shape;90;g3995073931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9950739316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 name="Google Shape;95;g39950739316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9950739316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g39950739316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g39950739316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9950739316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g39950739316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 name="Google Shape;113;g39950739316_0_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83"/>
          <p:cNvSpPr/>
          <p:nvPr/>
        </p:nvSpPr>
        <p:spPr>
          <a:xfrm>
            <a:off x="107600" y="3534800"/>
            <a:ext cx="11976800" cy="3215600"/>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67" u="none" cap="none" strike="noStrike">
              <a:solidFill>
                <a:srgbClr val="000000"/>
              </a:solidFill>
              <a:latin typeface="Arial"/>
              <a:ea typeface="Arial"/>
              <a:cs typeface="Arial"/>
              <a:sym typeface="Arial"/>
            </a:endParaRPr>
          </a:p>
        </p:txBody>
      </p:sp>
      <p:sp>
        <p:nvSpPr>
          <p:cNvPr id="15" name="Google Shape;15;p83"/>
          <p:cNvSpPr txBox="1"/>
          <p:nvPr>
            <p:ph type="title"/>
          </p:nvPr>
        </p:nvSpPr>
        <p:spPr>
          <a:xfrm>
            <a:off x="647833" y="568960"/>
            <a:ext cx="10911600" cy="1552989"/>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2"/>
              </a:buClr>
              <a:buSzPts val="3400"/>
              <a:buFont typeface="Raleway"/>
              <a:buNone/>
              <a:defRPr sz="5867"/>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p:txBody>
      </p:sp>
      <p:sp>
        <p:nvSpPr>
          <p:cNvPr id="16" name="Google Shape;16;p83"/>
          <p:cNvSpPr txBox="1"/>
          <p:nvPr>
            <p:ph idx="12" type="sldNum"/>
          </p:nvPr>
        </p:nvSpPr>
        <p:spPr>
          <a:xfrm>
            <a:off x="11330665" y="6251679"/>
            <a:ext cx="731600" cy="524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7" name="Google Shape;17;p83"/>
          <p:cNvSpPr txBox="1"/>
          <p:nvPr>
            <p:ph idx="1" type="subTitle"/>
          </p:nvPr>
        </p:nvSpPr>
        <p:spPr>
          <a:xfrm>
            <a:off x="647833" y="4111851"/>
            <a:ext cx="10911600" cy="1148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000"/>
              <a:buNone/>
              <a:defRPr b="1" sz="3733">
                <a:solidFill>
                  <a:schemeClr val="lt1"/>
                </a:solidFill>
              </a:defRPr>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Clr>
                <a:schemeClr val="dk1"/>
              </a:buClr>
              <a:buSzPts val="2400"/>
              <a:buNone/>
              <a:defRPr sz="3200"/>
            </a:lvl6pPr>
            <a:lvl7pPr lvl="6" algn="l">
              <a:lnSpc>
                <a:spcPct val="100000"/>
              </a:lnSpc>
              <a:spcBef>
                <a:spcPts val="0"/>
              </a:spcBef>
              <a:spcAft>
                <a:spcPts val="0"/>
              </a:spcAft>
              <a:buClr>
                <a:schemeClr val="dk1"/>
              </a:buClr>
              <a:buSzPts val="2400"/>
              <a:buNone/>
              <a:defRPr sz="3200"/>
            </a:lvl7pPr>
            <a:lvl8pPr lvl="7" algn="l">
              <a:lnSpc>
                <a:spcPct val="100000"/>
              </a:lnSpc>
              <a:spcBef>
                <a:spcPts val="0"/>
              </a:spcBef>
              <a:spcAft>
                <a:spcPts val="0"/>
              </a:spcAft>
              <a:buClr>
                <a:schemeClr val="dk1"/>
              </a:buClr>
              <a:buSzPts val="2400"/>
              <a:buNone/>
              <a:defRPr sz="3200"/>
            </a:lvl8pPr>
            <a:lvl9pPr lvl="8" algn="l">
              <a:lnSpc>
                <a:spcPct val="100000"/>
              </a:lnSpc>
              <a:spcBef>
                <a:spcPts val="0"/>
              </a:spcBef>
              <a:spcAft>
                <a:spcPts val="0"/>
              </a:spcAft>
              <a:buClr>
                <a:schemeClr val="dk1"/>
              </a:buClr>
              <a:buSzPts val="2400"/>
              <a:buNone/>
              <a:defRPr sz="32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g3377975b9d9_0_152"/>
          <p:cNvSpPr/>
          <p:nvPr/>
        </p:nvSpPr>
        <p:spPr>
          <a:xfrm>
            <a:off x="107600" y="3534800"/>
            <a:ext cx="11976900" cy="3215700"/>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g3377975b9d9_0_152"/>
          <p:cNvSpPr txBox="1"/>
          <p:nvPr>
            <p:ph hasCustomPrompt="1" type="title"/>
          </p:nvPr>
        </p:nvSpPr>
        <p:spPr>
          <a:xfrm>
            <a:off x="415600" y="990668"/>
            <a:ext cx="11360700" cy="26751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16000"/>
              <a:buFont typeface="Arial"/>
              <a:buNone/>
              <a:defRPr sz="16000">
                <a:latin typeface="Arial"/>
                <a:ea typeface="Arial"/>
                <a:cs typeface="Arial"/>
                <a:sym typeface="Arial"/>
              </a:defRPr>
            </a:lvl1pPr>
            <a:lvl2pPr lvl="1" algn="ctr">
              <a:lnSpc>
                <a:spcPct val="100000"/>
              </a:lnSpc>
              <a:spcBef>
                <a:spcPts val="0"/>
              </a:spcBef>
              <a:spcAft>
                <a:spcPts val="0"/>
              </a:spcAft>
              <a:buSzPts val="16000"/>
              <a:buFont typeface="Arial"/>
              <a:buNone/>
              <a:defRPr sz="16000">
                <a:latin typeface="Arial"/>
                <a:ea typeface="Arial"/>
                <a:cs typeface="Arial"/>
                <a:sym typeface="Arial"/>
              </a:defRPr>
            </a:lvl2pPr>
            <a:lvl3pPr lvl="2" algn="ctr">
              <a:lnSpc>
                <a:spcPct val="100000"/>
              </a:lnSpc>
              <a:spcBef>
                <a:spcPts val="0"/>
              </a:spcBef>
              <a:spcAft>
                <a:spcPts val="0"/>
              </a:spcAft>
              <a:buSzPts val="16000"/>
              <a:buFont typeface="Arial"/>
              <a:buNone/>
              <a:defRPr sz="16000">
                <a:latin typeface="Arial"/>
                <a:ea typeface="Arial"/>
                <a:cs typeface="Arial"/>
                <a:sym typeface="Arial"/>
              </a:defRPr>
            </a:lvl3pPr>
            <a:lvl4pPr lvl="3" algn="ctr">
              <a:lnSpc>
                <a:spcPct val="100000"/>
              </a:lnSpc>
              <a:spcBef>
                <a:spcPts val="0"/>
              </a:spcBef>
              <a:spcAft>
                <a:spcPts val="0"/>
              </a:spcAft>
              <a:buSzPts val="16000"/>
              <a:buFont typeface="Arial"/>
              <a:buNone/>
              <a:defRPr sz="16000">
                <a:latin typeface="Arial"/>
                <a:ea typeface="Arial"/>
                <a:cs typeface="Arial"/>
                <a:sym typeface="Arial"/>
              </a:defRPr>
            </a:lvl4pPr>
            <a:lvl5pPr lvl="4" algn="ctr">
              <a:lnSpc>
                <a:spcPct val="100000"/>
              </a:lnSpc>
              <a:spcBef>
                <a:spcPts val="0"/>
              </a:spcBef>
              <a:spcAft>
                <a:spcPts val="0"/>
              </a:spcAft>
              <a:buSzPts val="16000"/>
              <a:buFont typeface="Arial"/>
              <a:buNone/>
              <a:defRPr sz="16000">
                <a:latin typeface="Arial"/>
                <a:ea typeface="Arial"/>
                <a:cs typeface="Arial"/>
                <a:sym typeface="Arial"/>
              </a:defRPr>
            </a:lvl5pPr>
            <a:lvl6pPr lvl="5" algn="ctr">
              <a:lnSpc>
                <a:spcPct val="100000"/>
              </a:lnSpc>
              <a:spcBef>
                <a:spcPts val="0"/>
              </a:spcBef>
              <a:spcAft>
                <a:spcPts val="0"/>
              </a:spcAft>
              <a:buSzPts val="16000"/>
              <a:buFont typeface="Arial"/>
              <a:buNone/>
              <a:defRPr sz="16000">
                <a:latin typeface="Arial"/>
                <a:ea typeface="Arial"/>
                <a:cs typeface="Arial"/>
                <a:sym typeface="Arial"/>
              </a:defRPr>
            </a:lvl6pPr>
            <a:lvl7pPr lvl="6" algn="ctr">
              <a:lnSpc>
                <a:spcPct val="100000"/>
              </a:lnSpc>
              <a:spcBef>
                <a:spcPts val="0"/>
              </a:spcBef>
              <a:spcAft>
                <a:spcPts val="0"/>
              </a:spcAft>
              <a:buSzPts val="16000"/>
              <a:buFont typeface="Arial"/>
              <a:buNone/>
              <a:defRPr sz="16000">
                <a:latin typeface="Arial"/>
                <a:ea typeface="Arial"/>
                <a:cs typeface="Arial"/>
                <a:sym typeface="Arial"/>
              </a:defRPr>
            </a:lvl7pPr>
            <a:lvl8pPr lvl="7" algn="ctr">
              <a:lnSpc>
                <a:spcPct val="100000"/>
              </a:lnSpc>
              <a:spcBef>
                <a:spcPts val="0"/>
              </a:spcBef>
              <a:spcAft>
                <a:spcPts val="0"/>
              </a:spcAft>
              <a:buSzPts val="16000"/>
              <a:buFont typeface="Arial"/>
              <a:buNone/>
              <a:defRPr sz="16000">
                <a:latin typeface="Arial"/>
                <a:ea typeface="Arial"/>
                <a:cs typeface="Arial"/>
                <a:sym typeface="Arial"/>
              </a:defRPr>
            </a:lvl8pPr>
            <a:lvl9pPr lvl="8" algn="ctr">
              <a:lnSpc>
                <a:spcPct val="100000"/>
              </a:lnSpc>
              <a:spcBef>
                <a:spcPts val="0"/>
              </a:spcBef>
              <a:spcAft>
                <a:spcPts val="0"/>
              </a:spcAft>
              <a:buSzPts val="16000"/>
              <a:buFont typeface="Arial"/>
              <a:buNone/>
              <a:defRPr sz="16000">
                <a:latin typeface="Arial"/>
                <a:ea typeface="Arial"/>
                <a:cs typeface="Arial"/>
                <a:sym typeface="Arial"/>
              </a:defRPr>
            </a:lvl9pPr>
          </a:lstStyle>
          <a:p>
            <a:r>
              <a:t>xx%</a:t>
            </a:r>
          </a:p>
        </p:txBody>
      </p:sp>
      <p:sp>
        <p:nvSpPr>
          <p:cNvPr id="54" name="Google Shape;54;g3377975b9d9_0_152"/>
          <p:cNvSpPr txBox="1"/>
          <p:nvPr>
            <p:ph idx="1" type="body"/>
          </p:nvPr>
        </p:nvSpPr>
        <p:spPr>
          <a:xfrm>
            <a:off x="415600" y="3793576"/>
            <a:ext cx="11360700" cy="1734300"/>
          </a:xfrm>
          <a:prstGeom prst="rect">
            <a:avLst/>
          </a:prstGeom>
          <a:noFill/>
          <a:ln>
            <a:noFill/>
          </a:ln>
        </p:spPr>
        <p:txBody>
          <a:bodyPr anchorCtr="0" anchor="t" bIns="121900" lIns="121900" spcFirstLastPara="1" rIns="121900" wrap="square" tIns="121900">
            <a:normAutofit/>
          </a:bodyPr>
          <a:lstStyle>
            <a:lvl1pPr indent="-381000" lvl="0" marL="457200" algn="ctr">
              <a:lnSpc>
                <a:spcPct val="115000"/>
              </a:lnSpc>
              <a:spcBef>
                <a:spcPts val="0"/>
              </a:spcBef>
              <a:spcAft>
                <a:spcPts val="0"/>
              </a:spcAft>
              <a:buClr>
                <a:schemeClr val="lt1"/>
              </a:buClr>
              <a:buSzPts val="2400"/>
              <a:buChar char="●"/>
              <a:defRPr>
                <a:solidFill>
                  <a:schemeClr val="lt1"/>
                </a:solidFill>
              </a:defRPr>
            </a:lvl1pPr>
            <a:lvl2pPr indent="-349250" lvl="1" marL="914400" algn="ctr">
              <a:lnSpc>
                <a:spcPct val="115000"/>
              </a:lnSpc>
              <a:spcBef>
                <a:spcPts val="0"/>
              </a:spcBef>
              <a:spcAft>
                <a:spcPts val="0"/>
              </a:spcAft>
              <a:buClr>
                <a:schemeClr val="lt1"/>
              </a:buClr>
              <a:buSzPts val="1900"/>
              <a:buChar char="○"/>
              <a:defRPr>
                <a:solidFill>
                  <a:schemeClr val="lt1"/>
                </a:solidFill>
              </a:defRPr>
            </a:lvl2pPr>
            <a:lvl3pPr indent="-349250" lvl="2" marL="1371600" algn="ctr">
              <a:lnSpc>
                <a:spcPct val="115000"/>
              </a:lnSpc>
              <a:spcBef>
                <a:spcPts val="0"/>
              </a:spcBef>
              <a:spcAft>
                <a:spcPts val="0"/>
              </a:spcAft>
              <a:buClr>
                <a:schemeClr val="lt1"/>
              </a:buClr>
              <a:buSzPts val="1900"/>
              <a:buChar char="■"/>
              <a:defRPr>
                <a:solidFill>
                  <a:schemeClr val="lt1"/>
                </a:solidFill>
              </a:defRPr>
            </a:lvl3pPr>
            <a:lvl4pPr indent="-349250" lvl="3" marL="1828800" algn="ctr">
              <a:lnSpc>
                <a:spcPct val="115000"/>
              </a:lnSpc>
              <a:spcBef>
                <a:spcPts val="0"/>
              </a:spcBef>
              <a:spcAft>
                <a:spcPts val="0"/>
              </a:spcAft>
              <a:buClr>
                <a:schemeClr val="lt1"/>
              </a:buClr>
              <a:buSzPts val="1900"/>
              <a:buChar char="●"/>
              <a:defRPr>
                <a:solidFill>
                  <a:schemeClr val="lt1"/>
                </a:solidFill>
              </a:defRPr>
            </a:lvl4pPr>
            <a:lvl5pPr indent="-349250" lvl="4" marL="2286000" algn="ctr">
              <a:lnSpc>
                <a:spcPct val="115000"/>
              </a:lnSpc>
              <a:spcBef>
                <a:spcPts val="0"/>
              </a:spcBef>
              <a:spcAft>
                <a:spcPts val="0"/>
              </a:spcAft>
              <a:buClr>
                <a:schemeClr val="lt1"/>
              </a:buClr>
              <a:buSzPts val="1900"/>
              <a:buChar char="○"/>
              <a:defRPr>
                <a:solidFill>
                  <a:schemeClr val="lt1"/>
                </a:solidFill>
              </a:defRPr>
            </a:lvl5pPr>
            <a:lvl6pPr indent="-349250" lvl="5" marL="2743200" algn="ctr">
              <a:lnSpc>
                <a:spcPct val="115000"/>
              </a:lnSpc>
              <a:spcBef>
                <a:spcPts val="0"/>
              </a:spcBef>
              <a:spcAft>
                <a:spcPts val="0"/>
              </a:spcAft>
              <a:buClr>
                <a:schemeClr val="lt1"/>
              </a:buClr>
              <a:buSzPts val="1900"/>
              <a:buChar char="■"/>
              <a:defRPr>
                <a:solidFill>
                  <a:schemeClr val="lt1"/>
                </a:solidFill>
              </a:defRPr>
            </a:lvl6pPr>
            <a:lvl7pPr indent="-349250" lvl="6" marL="3200400" algn="ctr">
              <a:lnSpc>
                <a:spcPct val="115000"/>
              </a:lnSpc>
              <a:spcBef>
                <a:spcPts val="0"/>
              </a:spcBef>
              <a:spcAft>
                <a:spcPts val="0"/>
              </a:spcAft>
              <a:buClr>
                <a:schemeClr val="lt1"/>
              </a:buClr>
              <a:buSzPts val="1900"/>
              <a:buChar char="●"/>
              <a:defRPr>
                <a:solidFill>
                  <a:schemeClr val="lt1"/>
                </a:solidFill>
              </a:defRPr>
            </a:lvl7pPr>
            <a:lvl8pPr indent="-349250" lvl="7" marL="3657600" algn="ctr">
              <a:lnSpc>
                <a:spcPct val="115000"/>
              </a:lnSpc>
              <a:spcBef>
                <a:spcPts val="0"/>
              </a:spcBef>
              <a:spcAft>
                <a:spcPts val="0"/>
              </a:spcAft>
              <a:buClr>
                <a:schemeClr val="lt1"/>
              </a:buClr>
              <a:buSzPts val="1900"/>
              <a:buChar char="○"/>
              <a:defRPr>
                <a:solidFill>
                  <a:schemeClr val="lt1"/>
                </a:solidFill>
              </a:defRPr>
            </a:lvl8pPr>
            <a:lvl9pPr indent="-349250" lvl="8" marL="4114800" algn="ctr">
              <a:lnSpc>
                <a:spcPct val="115000"/>
              </a:lnSpc>
              <a:spcBef>
                <a:spcPts val="0"/>
              </a:spcBef>
              <a:spcAft>
                <a:spcPts val="0"/>
              </a:spcAft>
              <a:buClr>
                <a:schemeClr val="lt1"/>
              </a:buClr>
              <a:buSzPts val="1900"/>
              <a:buChar char="■"/>
              <a:defRPr>
                <a:solidFill>
                  <a:schemeClr val="lt1"/>
                </a:solidFill>
              </a:defRPr>
            </a:lvl9pPr>
          </a:lstStyle>
          <a:p/>
        </p:txBody>
      </p:sp>
      <p:sp>
        <p:nvSpPr>
          <p:cNvPr id="55" name="Google Shape;55;g3377975b9d9_0_152"/>
          <p:cNvSpPr txBox="1"/>
          <p:nvPr>
            <p:ph idx="12" type="sldNum"/>
          </p:nvPr>
        </p:nvSpPr>
        <p:spPr>
          <a:xfrm>
            <a:off x="11330666" y="6251679"/>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g3377975b9d9_0_157"/>
          <p:cNvSpPr txBox="1"/>
          <p:nvPr>
            <p:ph idx="12" type="sldNum"/>
          </p:nvPr>
        </p:nvSpPr>
        <p:spPr>
          <a:xfrm>
            <a:off x="11330666" y="6251679"/>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g3377975b9d9_0_123"/>
          <p:cNvSpPr txBox="1"/>
          <p:nvPr>
            <p:ph type="title"/>
          </p:nvPr>
        </p:nvSpPr>
        <p:spPr>
          <a:xfrm>
            <a:off x="415600" y="593367"/>
            <a:ext cx="11360700" cy="8313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20" name="Google Shape;20;g3377975b9d9_0_123"/>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21" name="Google Shape;21;g3377975b9d9_0_123"/>
          <p:cNvSpPr txBox="1"/>
          <p:nvPr>
            <p:ph idx="12" type="sldNum"/>
          </p:nvPr>
        </p:nvSpPr>
        <p:spPr>
          <a:xfrm>
            <a:off x="11330666" y="6251679"/>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 2">
    <p:spTree>
      <p:nvGrpSpPr>
        <p:cNvPr id="22" name="Shape 22"/>
        <p:cNvGrpSpPr/>
        <p:nvPr/>
      </p:nvGrpSpPr>
      <p:grpSpPr>
        <a:xfrm>
          <a:off x="0" y="0"/>
          <a:ext cx="0" cy="0"/>
          <a:chOff x="0" y="0"/>
          <a:chExt cx="0" cy="0"/>
        </a:xfrm>
      </p:grpSpPr>
      <p:sp>
        <p:nvSpPr>
          <p:cNvPr id="23" name="Google Shape;23;g3377975b9d9_0_119"/>
          <p:cNvSpPr/>
          <p:nvPr/>
        </p:nvSpPr>
        <p:spPr>
          <a:xfrm>
            <a:off x="107600" y="3534800"/>
            <a:ext cx="11976900" cy="3215700"/>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g3377975b9d9_0_119"/>
          <p:cNvSpPr txBox="1"/>
          <p:nvPr>
            <p:ph type="title"/>
          </p:nvPr>
        </p:nvSpPr>
        <p:spPr>
          <a:xfrm>
            <a:off x="647833" y="2286000"/>
            <a:ext cx="10911600" cy="10476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5" name="Google Shape;25;g3377975b9d9_0_119"/>
          <p:cNvSpPr txBox="1"/>
          <p:nvPr>
            <p:ph idx="12" type="sldNum"/>
          </p:nvPr>
        </p:nvSpPr>
        <p:spPr>
          <a:xfrm>
            <a:off x="11330666" y="6251679"/>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g3377975b9d9_0_127"/>
          <p:cNvSpPr txBox="1"/>
          <p:nvPr>
            <p:ph type="title"/>
          </p:nvPr>
        </p:nvSpPr>
        <p:spPr>
          <a:xfrm>
            <a:off x="415600" y="593367"/>
            <a:ext cx="11360700" cy="8313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28" name="Google Shape;28;g3377975b9d9_0_127"/>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29" name="Google Shape;29;g3377975b9d9_0_127"/>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30" name="Google Shape;30;g3377975b9d9_0_127"/>
          <p:cNvSpPr txBox="1"/>
          <p:nvPr>
            <p:ph idx="12" type="sldNum"/>
          </p:nvPr>
        </p:nvSpPr>
        <p:spPr>
          <a:xfrm>
            <a:off x="11330666" y="6251679"/>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g3377975b9d9_0_132"/>
          <p:cNvSpPr txBox="1"/>
          <p:nvPr>
            <p:ph type="title"/>
          </p:nvPr>
        </p:nvSpPr>
        <p:spPr>
          <a:xfrm>
            <a:off x="415600" y="593367"/>
            <a:ext cx="11360700" cy="8313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33" name="Google Shape;33;g3377975b9d9_0_132"/>
          <p:cNvSpPr txBox="1"/>
          <p:nvPr>
            <p:ph idx="12" type="sldNum"/>
          </p:nvPr>
        </p:nvSpPr>
        <p:spPr>
          <a:xfrm>
            <a:off x="11330666" y="6251679"/>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g3377975b9d9_0_135"/>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36" name="Google Shape;36;g3377975b9d9_0_135"/>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rm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37" name="Google Shape;37;g3377975b9d9_0_135"/>
          <p:cNvSpPr txBox="1"/>
          <p:nvPr>
            <p:ph idx="12" type="sldNum"/>
          </p:nvPr>
        </p:nvSpPr>
        <p:spPr>
          <a:xfrm>
            <a:off x="11330666" y="6251679"/>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8" name="Shape 38"/>
        <p:cNvGrpSpPr/>
        <p:nvPr/>
      </p:nvGrpSpPr>
      <p:grpSpPr>
        <a:xfrm>
          <a:off x="0" y="0"/>
          <a:ext cx="0" cy="0"/>
          <a:chOff x="0" y="0"/>
          <a:chExt cx="0" cy="0"/>
        </a:xfrm>
      </p:grpSpPr>
      <p:sp>
        <p:nvSpPr>
          <p:cNvPr id="39" name="Google Shape;39;g3377975b9d9_0_139"/>
          <p:cNvSpPr txBox="1"/>
          <p:nvPr>
            <p:ph type="title"/>
          </p:nvPr>
        </p:nvSpPr>
        <p:spPr>
          <a:xfrm>
            <a:off x="653667" y="701800"/>
            <a:ext cx="7472100" cy="54543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Clr>
                <a:schemeClr val="lt1"/>
              </a:buClr>
              <a:buSzPts val="6400"/>
              <a:buNone/>
              <a:defRPr sz="6400">
                <a:solidFill>
                  <a:schemeClr val="lt1"/>
                </a:solidFill>
              </a:defRPr>
            </a:lvl1pPr>
            <a:lvl2pPr lvl="1" algn="l">
              <a:lnSpc>
                <a:spcPct val="100000"/>
              </a:lnSpc>
              <a:spcBef>
                <a:spcPts val="0"/>
              </a:spcBef>
              <a:spcAft>
                <a:spcPts val="0"/>
              </a:spcAft>
              <a:buClr>
                <a:schemeClr val="lt1"/>
              </a:buClr>
              <a:buSzPts val="6400"/>
              <a:buNone/>
              <a:defRPr sz="6400">
                <a:solidFill>
                  <a:schemeClr val="lt1"/>
                </a:solidFill>
              </a:defRPr>
            </a:lvl2pPr>
            <a:lvl3pPr lvl="2" algn="l">
              <a:lnSpc>
                <a:spcPct val="100000"/>
              </a:lnSpc>
              <a:spcBef>
                <a:spcPts val="0"/>
              </a:spcBef>
              <a:spcAft>
                <a:spcPts val="0"/>
              </a:spcAft>
              <a:buClr>
                <a:schemeClr val="lt1"/>
              </a:buClr>
              <a:buSzPts val="6400"/>
              <a:buNone/>
              <a:defRPr sz="6400">
                <a:solidFill>
                  <a:schemeClr val="lt1"/>
                </a:solidFill>
              </a:defRPr>
            </a:lvl3pPr>
            <a:lvl4pPr lvl="3" algn="l">
              <a:lnSpc>
                <a:spcPct val="100000"/>
              </a:lnSpc>
              <a:spcBef>
                <a:spcPts val="0"/>
              </a:spcBef>
              <a:spcAft>
                <a:spcPts val="0"/>
              </a:spcAft>
              <a:buClr>
                <a:schemeClr val="lt1"/>
              </a:buClr>
              <a:buSzPts val="6400"/>
              <a:buNone/>
              <a:defRPr sz="6400">
                <a:solidFill>
                  <a:schemeClr val="lt1"/>
                </a:solidFill>
              </a:defRPr>
            </a:lvl4pPr>
            <a:lvl5pPr lvl="4" algn="l">
              <a:lnSpc>
                <a:spcPct val="100000"/>
              </a:lnSpc>
              <a:spcBef>
                <a:spcPts val="0"/>
              </a:spcBef>
              <a:spcAft>
                <a:spcPts val="0"/>
              </a:spcAft>
              <a:buClr>
                <a:schemeClr val="lt1"/>
              </a:buClr>
              <a:buSzPts val="6400"/>
              <a:buNone/>
              <a:defRPr sz="6400">
                <a:solidFill>
                  <a:schemeClr val="lt1"/>
                </a:solidFill>
              </a:defRPr>
            </a:lvl5pPr>
            <a:lvl6pPr lvl="5" algn="l">
              <a:lnSpc>
                <a:spcPct val="100000"/>
              </a:lnSpc>
              <a:spcBef>
                <a:spcPts val="0"/>
              </a:spcBef>
              <a:spcAft>
                <a:spcPts val="0"/>
              </a:spcAft>
              <a:buClr>
                <a:schemeClr val="lt1"/>
              </a:buClr>
              <a:buSzPts val="6400"/>
              <a:buNone/>
              <a:defRPr sz="6400">
                <a:solidFill>
                  <a:schemeClr val="lt1"/>
                </a:solidFill>
              </a:defRPr>
            </a:lvl6pPr>
            <a:lvl7pPr lvl="6" algn="l">
              <a:lnSpc>
                <a:spcPct val="100000"/>
              </a:lnSpc>
              <a:spcBef>
                <a:spcPts val="0"/>
              </a:spcBef>
              <a:spcAft>
                <a:spcPts val="0"/>
              </a:spcAft>
              <a:buClr>
                <a:schemeClr val="lt1"/>
              </a:buClr>
              <a:buSzPts val="6400"/>
              <a:buNone/>
              <a:defRPr sz="6400">
                <a:solidFill>
                  <a:schemeClr val="lt1"/>
                </a:solidFill>
              </a:defRPr>
            </a:lvl7pPr>
            <a:lvl8pPr lvl="7" algn="l">
              <a:lnSpc>
                <a:spcPct val="100000"/>
              </a:lnSpc>
              <a:spcBef>
                <a:spcPts val="0"/>
              </a:spcBef>
              <a:spcAft>
                <a:spcPts val="0"/>
              </a:spcAft>
              <a:buClr>
                <a:schemeClr val="lt1"/>
              </a:buClr>
              <a:buSzPts val="6400"/>
              <a:buNone/>
              <a:defRPr sz="6400">
                <a:solidFill>
                  <a:schemeClr val="lt1"/>
                </a:solidFill>
              </a:defRPr>
            </a:lvl8pPr>
            <a:lvl9pPr lvl="8" algn="l">
              <a:lnSpc>
                <a:spcPct val="100000"/>
              </a:lnSpc>
              <a:spcBef>
                <a:spcPts val="0"/>
              </a:spcBef>
              <a:spcAft>
                <a:spcPts val="0"/>
              </a:spcAft>
              <a:buClr>
                <a:schemeClr val="lt1"/>
              </a:buClr>
              <a:buSzPts val="6400"/>
              <a:buNone/>
              <a:defRPr sz="6400">
                <a:solidFill>
                  <a:schemeClr val="lt1"/>
                </a:solidFill>
              </a:defRPr>
            </a:lvl9pPr>
          </a:lstStyle>
          <a:p/>
        </p:txBody>
      </p:sp>
      <p:sp>
        <p:nvSpPr>
          <p:cNvPr id="40" name="Google Shape;40;g3377975b9d9_0_139"/>
          <p:cNvSpPr txBox="1"/>
          <p:nvPr>
            <p:ph idx="12" type="sldNum"/>
          </p:nvPr>
        </p:nvSpPr>
        <p:spPr>
          <a:xfrm>
            <a:off x="11330666" y="6251679"/>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g3377975b9d9_0_142"/>
          <p:cNvSpPr/>
          <p:nvPr/>
        </p:nvSpPr>
        <p:spPr>
          <a:xfrm>
            <a:off x="6182400" y="107600"/>
            <a:ext cx="5901900" cy="6642900"/>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3" name="Google Shape;43;g3377975b9d9_0_142"/>
          <p:cNvCxnSpPr/>
          <p:nvPr/>
        </p:nvCxnSpPr>
        <p:spPr>
          <a:xfrm>
            <a:off x="6706233" y="5994000"/>
            <a:ext cx="624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g3377975b9d9_0_142"/>
          <p:cNvSpPr txBox="1"/>
          <p:nvPr>
            <p:ph type="title"/>
          </p:nvPr>
        </p:nvSpPr>
        <p:spPr>
          <a:xfrm>
            <a:off x="354000" y="1575600"/>
            <a:ext cx="5393700" cy="20448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5100"/>
              <a:buNone/>
              <a:defRPr sz="5100"/>
            </a:lvl1pPr>
            <a:lvl2pPr lvl="1" algn="ctr">
              <a:lnSpc>
                <a:spcPct val="100000"/>
              </a:lnSpc>
              <a:spcBef>
                <a:spcPts val="0"/>
              </a:spcBef>
              <a:spcAft>
                <a:spcPts val="0"/>
              </a:spcAft>
              <a:buSzPts val="5100"/>
              <a:buNone/>
              <a:defRPr sz="5100"/>
            </a:lvl2pPr>
            <a:lvl3pPr lvl="2" algn="ctr">
              <a:lnSpc>
                <a:spcPct val="100000"/>
              </a:lnSpc>
              <a:spcBef>
                <a:spcPts val="0"/>
              </a:spcBef>
              <a:spcAft>
                <a:spcPts val="0"/>
              </a:spcAft>
              <a:buSzPts val="5100"/>
              <a:buNone/>
              <a:defRPr sz="5100"/>
            </a:lvl3pPr>
            <a:lvl4pPr lvl="3" algn="ctr">
              <a:lnSpc>
                <a:spcPct val="100000"/>
              </a:lnSpc>
              <a:spcBef>
                <a:spcPts val="0"/>
              </a:spcBef>
              <a:spcAft>
                <a:spcPts val="0"/>
              </a:spcAft>
              <a:buSzPts val="5100"/>
              <a:buNone/>
              <a:defRPr sz="5100"/>
            </a:lvl4pPr>
            <a:lvl5pPr lvl="4" algn="ctr">
              <a:lnSpc>
                <a:spcPct val="100000"/>
              </a:lnSpc>
              <a:spcBef>
                <a:spcPts val="0"/>
              </a:spcBef>
              <a:spcAft>
                <a:spcPts val="0"/>
              </a:spcAft>
              <a:buSzPts val="5100"/>
              <a:buNone/>
              <a:defRPr sz="5100"/>
            </a:lvl5pPr>
            <a:lvl6pPr lvl="5" algn="ctr">
              <a:lnSpc>
                <a:spcPct val="100000"/>
              </a:lnSpc>
              <a:spcBef>
                <a:spcPts val="0"/>
              </a:spcBef>
              <a:spcAft>
                <a:spcPts val="0"/>
              </a:spcAft>
              <a:buSzPts val="5100"/>
              <a:buNone/>
              <a:defRPr sz="5100"/>
            </a:lvl6pPr>
            <a:lvl7pPr lvl="6" algn="ctr">
              <a:lnSpc>
                <a:spcPct val="100000"/>
              </a:lnSpc>
              <a:spcBef>
                <a:spcPts val="0"/>
              </a:spcBef>
              <a:spcAft>
                <a:spcPts val="0"/>
              </a:spcAft>
              <a:buSzPts val="5100"/>
              <a:buNone/>
              <a:defRPr sz="5100"/>
            </a:lvl7pPr>
            <a:lvl8pPr lvl="7" algn="ctr">
              <a:lnSpc>
                <a:spcPct val="100000"/>
              </a:lnSpc>
              <a:spcBef>
                <a:spcPts val="0"/>
              </a:spcBef>
              <a:spcAft>
                <a:spcPts val="0"/>
              </a:spcAft>
              <a:buSzPts val="5100"/>
              <a:buNone/>
              <a:defRPr sz="5100"/>
            </a:lvl8pPr>
            <a:lvl9pPr lvl="8" algn="ctr">
              <a:lnSpc>
                <a:spcPct val="100000"/>
              </a:lnSpc>
              <a:spcBef>
                <a:spcPts val="0"/>
              </a:spcBef>
              <a:spcAft>
                <a:spcPts val="0"/>
              </a:spcAft>
              <a:buSzPts val="5100"/>
              <a:buNone/>
              <a:defRPr sz="5100"/>
            </a:lvl9pPr>
          </a:lstStyle>
          <a:p/>
        </p:txBody>
      </p:sp>
      <p:sp>
        <p:nvSpPr>
          <p:cNvPr id="45" name="Google Shape;45;g3377975b9d9_0_142"/>
          <p:cNvSpPr txBox="1"/>
          <p:nvPr>
            <p:ph idx="1" type="subTitle"/>
          </p:nvPr>
        </p:nvSpPr>
        <p:spPr>
          <a:xfrm>
            <a:off x="354000" y="3692001"/>
            <a:ext cx="5393700" cy="17940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6" name="Google Shape;46;g3377975b9d9_0_142"/>
          <p:cNvSpPr txBox="1"/>
          <p:nvPr>
            <p:ph idx="2" type="body"/>
          </p:nvPr>
        </p:nvSpPr>
        <p:spPr>
          <a:xfrm>
            <a:off x="6586000" y="965600"/>
            <a:ext cx="5115900" cy="4926900"/>
          </a:xfrm>
          <a:prstGeom prst="rect">
            <a:avLst/>
          </a:prstGeom>
          <a:noFill/>
          <a:ln>
            <a:noFill/>
          </a:ln>
        </p:spPr>
        <p:txBody>
          <a:bodyPr anchorCtr="0" anchor="ctr" bIns="121900" lIns="121900" spcFirstLastPara="1" rIns="121900" wrap="square" tIns="121900">
            <a:normAutofit/>
          </a:bodyPr>
          <a:lstStyle>
            <a:lvl1pPr indent="-381000" lvl="0" marL="457200" algn="l">
              <a:lnSpc>
                <a:spcPct val="115000"/>
              </a:lnSpc>
              <a:spcBef>
                <a:spcPts val="0"/>
              </a:spcBef>
              <a:spcAft>
                <a:spcPts val="0"/>
              </a:spcAft>
              <a:buClr>
                <a:schemeClr val="lt1"/>
              </a:buClr>
              <a:buSzPts val="2400"/>
              <a:buChar char="●"/>
              <a:defRPr>
                <a:solidFill>
                  <a:schemeClr val="lt1"/>
                </a:solidFill>
              </a:defRPr>
            </a:lvl1pPr>
            <a:lvl2pPr indent="-349250" lvl="1" marL="914400" algn="l">
              <a:lnSpc>
                <a:spcPct val="115000"/>
              </a:lnSpc>
              <a:spcBef>
                <a:spcPts val="0"/>
              </a:spcBef>
              <a:spcAft>
                <a:spcPts val="0"/>
              </a:spcAft>
              <a:buClr>
                <a:schemeClr val="lt1"/>
              </a:buClr>
              <a:buSzPts val="1900"/>
              <a:buChar char="○"/>
              <a:defRPr>
                <a:solidFill>
                  <a:schemeClr val="lt1"/>
                </a:solidFill>
              </a:defRPr>
            </a:lvl2pPr>
            <a:lvl3pPr indent="-349250" lvl="2" marL="1371600" algn="l">
              <a:lnSpc>
                <a:spcPct val="115000"/>
              </a:lnSpc>
              <a:spcBef>
                <a:spcPts val="0"/>
              </a:spcBef>
              <a:spcAft>
                <a:spcPts val="0"/>
              </a:spcAft>
              <a:buClr>
                <a:schemeClr val="lt1"/>
              </a:buClr>
              <a:buSzPts val="1900"/>
              <a:buChar char="■"/>
              <a:defRPr>
                <a:solidFill>
                  <a:schemeClr val="lt1"/>
                </a:solidFill>
              </a:defRPr>
            </a:lvl3pPr>
            <a:lvl4pPr indent="-349250" lvl="3" marL="1828800" algn="l">
              <a:lnSpc>
                <a:spcPct val="115000"/>
              </a:lnSpc>
              <a:spcBef>
                <a:spcPts val="0"/>
              </a:spcBef>
              <a:spcAft>
                <a:spcPts val="0"/>
              </a:spcAft>
              <a:buClr>
                <a:schemeClr val="lt1"/>
              </a:buClr>
              <a:buSzPts val="1900"/>
              <a:buChar char="●"/>
              <a:defRPr>
                <a:solidFill>
                  <a:schemeClr val="lt1"/>
                </a:solidFill>
              </a:defRPr>
            </a:lvl4pPr>
            <a:lvl5pPr indent="-349250" lvl="4" marL="2286000" algn="l">
              <a:lnSpc>
                <a:spcPct val="115000"/>
              </a:lnSpc>
              <a:spcBef>
                <a:spcPts val="0"/>
              </a:spcBef>
              <a:spcAft>
                <a:spcPts val="0"/>
              </a:spcAft>
              <a:buClr>
                <a:schemeClr val="lt1"/>
              </a:buClr>
              <a:buSzPts val="1900"/>
              <a:buChar char="○"/>
              <a:defRPr>
                <a:solidFill>
                  <a:schemeClr val="lt1"/>
                </a:solidFill>
              </a:defRPr>
            </a:lvl5pPr>
            <a:lvl6pPr indent="-349250" lvl="5" marL="2743200" algn="l">
              <a:lnSpc>
                <a:spcPct val="115000"/>
              </a:lnSpc>
              <a:spcBef>
                <a:spcPts val="0"/>
              </a:spcBef>
              <a:spcAft>
                <a:spcPts val="0"/>
              </a:spcAft>
              <a:buClr>
                <a:schemeClr val="lt1"/>
              </a:buClr>
              <a:buSzPts val="1900"/>
              <a:buChar char="■"/>
              <a:defRPr>
                <a:solidFill>
                  <a:schemeClr val="lt1"/>
                </a:solidFill>
              </a:defRPr>
            </a:lvl6pPr>
            <a:lvl7pPr indent="-349250" lvl="6" marL="3200400" algn="l">
              <a:lnSpc>
                <a:spcPct val="115000"/>
              </a:lnSpc>
              <a:spcBef>
                <a:spcPts val="0"/>
              </a:spcBef>
              <a:spcAft>
                <a:spcPts val="0"/>
              </a:spcAft>
              <a:buClr>
                <a:schemeClr val="lt1"/>
              </a:buClr>
              <a:buSzPts val="1900"/>
              <a:buChar char="●"/>
              <a:defRPr>
                <a:solidFill>
                  <a:schemeClr val="lt1"/>
                </a:solidFill>
              </a:defRPr>
            </a:lvl7pPr>
            <a:lvl8pPr indent="-349250" lvl="7" marL="3657600" algn="l">
              <a:lnSpc>
                <a:spcPct val="115000"/>
              </a:lnSpc>
              <a:spcBef>
                <a:spcPts val="0"/>
              </a:spcBef>
              <a:spcAft>
                <a:spcPts val="0"/>
              </a:spcAft>
              <a:buClr>
                <a:schemeClr val="lt1"/>
              </a:buClr>
              <a:buSzPts val="1900"/>
              <a:buChar char="○"/>
              <a:defRPr>
                <a:solidFill>
                  <a:schemeClr val="lt1"/>
                </a:solidFill>
              </a:defRPr>
            </a:lvl8pPr>
            <a:lvl9pPr indent="-349250" lvl="8" marL="4114800" algn="l">
              <a:lnSpc>
                <a:spcPct val="115000"/>
              </a:lnSpc>
              <a:spcBef>
                <a:spcPts val="0"/>
              </a:spcBef>
              <a:spcAft>
                <a:spcPts val="0"/>
              </a:spcAft>
              <a:buClr>
                <a:schemeClr val="lt1"/>
              </a:buClr>
              <a:buSzPts val="1900"/>
              <a:buChar char="■"/>
              <a:defRPr>
                <a:solidFill>
                  <a:schemeClr val="lt1"/>
                </a:solidFill>
              </a:defRPr>
            </a:lvl9pPr>
          </a:lstStyle>
          <a:p/>
        </p:txBody>
      </p:sp>
      <p:sp>
        <p:nvSpPr>
          <p:cNvPr id="47" name="Google Shape;47;g3377975b9d9_0_142"/>
          <p:cNvSpPr txBox="1"/>
          <p:nvPr>
            <p:ph idx="12" type="sldNum"/>
          </p:nvPr>
        </p:nvSpPr>
        <p:spPr>
          <a:xfrm>
            <a:off x="11330666" y="6251679"/>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g3377975b9d9_0_149"/>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SzPts val="2800"/>
              <a:buNone/>
              <a:defRPr sz="2800"/>
            </a:lvl1pPr>
          </a:lstStyle>
          <a:p/>
        </p:txBody>
      </p:sp>
      <p:sp>
        <p:nvSpPr>
          <p:cNvPr id="50" name="Google Shape;50;g3377975b9d9_0_149"/>
          <p:cNvSpPr txBox="1"/>
          <p:nvPr>
            <p:ph idx="12" type="sldNum"/>
          </p:nvPr>
        </p:nvSpPr>
        <p:spPr>
          <a:xfrm>
            <a:off x="11330666" y="6251679"/>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9" name="Shape 9"/>
        <p:cNvGrpSpPr/>
        <p:nvPr/>
      </p:nvGrpSpPr>
      <p:grpSpPr>
        <a:xfrm>
          <a:off x="0" y="0"/>
          <a:ext cx="0" cy="0"/>
          <a:chOff x="0" y="0"/>
          <a:chExt cx="0" cy="0"/>
        </a:xfrm>
      </p:grpSpPr>
      <p:sp>
        <p:nvSpPr>
          <p:cNvPr id="10" name="Google Shape;10;g3377975b9d9_0_110"/>
          <p:cNvSpPr txBox="1"/>
          <p:nvPr>
            <p:ph type="title"/>
          </p:nvPr>
        </p:nvSpPr>
        <p:spPr>
          <a:xfrm>
            <a:off x="415600" y="593367"/>
            <a:ext cx="11360700" cy="831300"/>
          </a:xfrm>
          <a:prstGeom prst="rect">
            <a:avLst/>
          </a:prstGeom>
          <a:noFill/>
          <a:ln>
            <a:noFill/>
          </a:ln>
        </p:spPr>
        <p:txBody>
          <a:bodyPr anchorCtr="0" anchor="t" bIns="121900" lIns="121900" spcFirstLastPara="1" rIns="121900" wrap="square" tIns="121900">
            <a:normAutofit/>
          </a:bodyPr>
          <a:lstStyle>
            <a:lvl1pPr lvl="0" marR="0" rtl="0" algn="l">
              <a:lnSpc>
                <a:spcPct val="100000"/>
              </a:lnSpc>
              <a:spcBef>
                <a:spcPts val="0"/>
              </a:spcBef>
              <a:spcAft>
                <a:spcPts val="0"/>
              </a:spcAft>
              <a:buClr>
                <a:schemeClr val="dk2"/>
              </a:buClr>
              <a:buSzPts val="4000"/>
              <a:buFont typeface="Raleway"/>
              <a:buNone/>
              <a:defRPr b="1" i="0" sz="40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4000"/>
              <a:buFont typeface="Raleway"/>
              <a:buNone/>
              <a:defRPr b="1" i="0" sz="40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4000"/>
              <a:buFont typeface="Raleway"/>
              <a:buNone/>
              <a:defRPr b="1" i="0" sz="40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4000"/>
              <a:buFont typeface="Raleway"/>
              <a:buNone/>
              <a:defRPr b="1" i="0" sz="40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4000"/>
              <a:buFont typeface="Raleway"/>
              <a:buNone/>
              <a:defRPr b="1" i="0" sz="40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4000"/>
              <a:buFont typeface="Raleway"/>
              <a:buNone/>
              <a:defRPr b="1" i="0" sz="40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4000"/>
              <a:buFont typeface="Raleway"/>
              <a:buNone/>
              <a:defRPr b="1" i="0" sz="40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4000"/>
              <a:buFont typeface="Raleway"/>
              <a:buNone/>
              <a:defRPr b="1" i="0" sz="40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4000"/>
              <a:buFont typeface="Raleway"/>
              <a:buNone/>
              <a:defRPr b="1" i="0" sz="4000" u="none" cap="none" strike="noStrike">
                <a:solidFill>
                  <a:schemeClr val="dk2"/>
                </a:solidFill>
                <a:latin typeface="Raleway"/>
                <a:ea typeface="Raleway"/>
                <a:cs typeface="Raleway"/>
                <a:sym typeface="Raleway"/>
              </a:defRPr>
            </a:lvl9pPr>
          </a:lstStyle>
          <a:p/>
        </p:txBody>
      </p:sp>
      <p:sp>
        <p:nvSpPr>
          <p:cNvPr id="11" name="Google Shape;11;g3377975b9d9_0_110"/>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marR="0" rtl="0" algn="l">
              <a:lnSpc>
                <a:spcPct val="115000"/>
              </a:lnSpc>
              <a:spcBef>
                <a:spcPts val="0"/>
              </a:spcBef>
              <a:spcAft>
                <a:spcPts val="0"/>
              </a:spcAft>
              <a:buClr>
                <a:schemeClr val="lt2"/>
              </a:buClr>
              <a:buSzPts val="2400"/>
              <a:buFont typeface="Arial"/>
              <a:buChar char="●"/>
              <a:defRPr b="0" i="0" sz="2400" u="none" cap="none" strike="noStrike">
                <a:solidFill>
                  <a:schemeClr val="lt2"/>
                </a:solidFill>
                <a:latin typeface="Arial"/>
                <a:ea typeface="Arial"/>
                <a:cs typeface="Arial"/>
                <a:sym typeface="Arial"/>
              </a:defRPr>
            </a:lvl1pPr>
            <a:lvl2pPr indent="-349250" lvl="1" marL="914400" marR="0" rtl="0" algn="l">
              <a:lnSpc>
                <a:spcPct val="115000"/>
              </a:lnSpc>
              <a:spcBef>
                <a:spcPts val="0"/>
              </a:spcBef>
              <a:spcAft>
                <a:spcPts val="0"/>
              </a:spcAft>
              <a:buClr>
                <a:schemeClr val="lt2"/>
              </a:buClr>
              <a:buSzPts val="1900"/>
              <a:buFont typeface="Arial"/>
              <a:buChar char="○"/>
              <a:defRPr b="0" i="0" sz="1900" u="none" cap="none" strike="noStrike">
                <a:solidFill>
                  <a:schemeClr val="lt2"/>
                </a:solidFill>
                <a:latin typeface="Arial"/>
                <a:ea typeface="Arial"/>
                <a:cs typeface="Arial"/>
                <a:sym typeface="Arial"/>
              </a:defRPr>
            </a:lvl2pPr>
            <a:lvl3pPr indent="-349250" lvl="2" marL="1371600" marR="0" rtl="0" algn="l">
              <a:lnSpc>
                <a:spcPct val="115000"/>
              </a:lnSpc>
              <a:spcBef>
                <a:spcPts val="0"/>
              </a:spcBef>
              <a:spcAft>
                <a:spcPts val="0"/>
              </a:spcAft>
              <a:buClr>
                <a:schemeClr val="lt2"/>
              </a:buClr>
              <a:buSzPts val="1900"/>
              <a:buFont typeface="Arial"/>
              <a:buChar char="■"/>
              <a:defRPr b="0" i="0" sz="1900" u="none" cap="none" strike="noStrike">
                <a:solidFill>
                  <a:schemeClr val="lt2"/>
                </a:solidFill>
                <a:latin typeface="Arial"/>
                <a:ea typeface="Arial"/>
                <a:cs typeface="Arial"/>
                <a:sym typeface="Arial"/>
              </a:defRPr>
            </a:lvl3pPr>
            <a:lvl4pPr indent="-349250" lvl="3" marL="1828800" marR="0" rtl="0" algn="l">
              <a:lnSpc>
                <a:spcPct val="115000"/>
              </a:lnSpc>
              <a:spcBef>
                <a:spcPts val="0"/>
              </a:spcBef>
              <a:spcAft>
                <a:spcPts val="0"/>
              </a:spcAft>
              <a:buClr>
                <a:schemeClr val="lt2"/>
              </a:buClr>
              <a:buSzPts val="1900"/>
              <a:buFont typeface="Arial"/>
              <a:buChar char="●"/>
              <a:defRPr b="0" i="0" sz="1900" u="none" cap="none" strike="noStrike">
                <a:solidFill>
                  <a:schemeClr val="lt2"/>
                </a:solidFill>
                <a:latin typeface="Arial"/>
                <a:ea typeface="Arial"/>
                <a:cs typeface="Arial"/>
                <a:sym typeface="Arial"/>
              </a:defRPr>
            </a:lvl4pPr>
            <a:lvl5pPr indent="-349250" lvl="4" marL="2286000" marR="0" rtl="0" algn="l">
              <a:lnSpc>
                <a:spcPct val="115000"/>
              </a:lnSpc>
              <a:spcBef>
                <a:spcPts val="0"/>
              </a:spcBef>
              <a:spcAft>
                <a:spcPts val="0"/>
              </a:spcAft>
              <a:buClr>
                <a:schemeClr val="lt2"/>
              </a:buClr>
              <a:buSzPts val="1900"/>
              <a:buFont typeface="Arial"/>
              <a:buChar char="○"/>
              <a:defRPr b="0" i="0" sz="1900" u="none" cap="none" strike="noStrike">
                <a:solidFill>
                  <a:schemeClr val="lt2"/>
                </a:solidFill>
                <a:latin typeface="Arial"/>
                <a:ea typeface="Arial"/>
                <a:cs typeface="Arial"/>
                <a:sym typeface="Arial"/>
              </a:defRPr>
            </a:lvl5pPr>
            <a:lvl6pPr indent="-349250" lvl="5" marL="2743200" marR="0" rtl="0" algn="l">
              <a:lnSpc>
                <a:spcPct val="115000"/>
              </a:lnSpc>
              <a:spcBef>
                <a:spcPts val="0"/>
              </a:spcBef>
              <a:spcAft>
                <a:spcPts val="0"/>
              </a:spcAft>
              <a:buClr>
                <a:schemeClr val="lt2"/>
              </a:buClr>
              <a:buSzPts val="1900"/>
              <a:buFont typeface="Arial"/>
              <a:buChar char="■"/>
              <a:defRPr b="0" i="0" sz="1900" u="none" cap="none" strike="noStrike">
                <a:solidFill>
                  <a:schemeClr val="lt2"/>
                </a:solidFill>
                <a:latin typeface="Arial"/>
                <a:ea typeface="Arial"/>
                <a:cs typeface="Arial"/>
                <a:sym typeface="Arial"/>
              </a:defRPr>
            </a:lvl6pPr>
            <a:lvl7pPr indent="-349250" lvl="6" marL="3200400" marR="0" rtl="0" algn="l">
              <a:lnSpc>
                <a:spcPct val="115000"/>
              </a:lnSpc>
              <a:spcBef>
                <a:spcPts val="0"/>
              </a:spcBef>
              <a:spcAft>
                <a:spcPts val="0"/>
              </a:spcAft>
              <a:buClr>
                <a:schemeClr val="lt2"/>
              </a:buClr>
              <a:buSzPts val="1900"/>
              <a:buFont typeface="Arial"/>
              <a:buChar char="●"/>
              <a:defRPr b="0" i="0" sz="1900" u="none" cap="none" strike="noStrike">
                <a:solidFill>
                  <a:schemeClr val="lt2"/>
                </a:solidFill>
                <a:latin typeface="Arial"/>
                <a:ea typeface="Arial"/>
                <a:cs typeface="Arial"/>
                <a:sym typeface="Arial"/>
              </a:defRPr>
            </a:lvl7pPr>
            <a:lvl8pPr indent="-349250" lvl="7" marL="3657600" marR="0" rtl="0" algn="l">
              <a:lnSpc>
                <a:spcPct val="115000"/>
              </a:lnSpc>
              <a:spcBef>
                <a:spcPts val="0"/>
              </a:spcBef>
              <a:spcAft>
                <a:spcPts val="0"/>
              </a:spcAft>
              <a:buClr>
                <a:schemeClr val="lt2"/>
              </a:buClr>
              <a:buSzPts val="1900"/>
              <a:buFont typeface="Arial"/>
              <a:buChar char="○"/>
              <a:defRPr b="0" i="0" sz="1900" u="none" cap="none" strike="noStrike">
                <a:solidFill>
                  <a:schemeClr val="lt2"/>
                </a:solidFill>
                <a:latin typeface="Arial"/>
                <a:ea typeface="Arial"/>
                <a:cs typeface="Arial"/>
                <a:sym typeface="Arial"/>
              </a:defRPr>
            </a:lvl8pPr>
            <a:lvl9pPr indent="-349250" lvl="8" marL="4114800" marR="0" rtl="0" algn="l">
              <a:lnSpc>
                <a:spcPct val="115000"/>
              </a:lnSpc>
              <a:spcBef>
                <a:spcPts val="0"/>
              </a:spcBef>
              <a:spcAft>
                <a:spcPts val="0"/>
              </a:spcAft>
              <a:buClr>
                <a:schemeClr val="lt2"/>
              </a:buClr>
              <a:buSzPts val="1900"/>
              <a:buFont typeface="Arial"/>
              <a:buChar char="■"/>
              <a:defRPr b="0" i="0" sz="1900" u="none" cap="none" strike="noStrike">
                <a:solidFill>
                  <a:schemeClr val="lt2"/>
                </a:solidFill>
                <a:latin typeface="Arial"/>
                <a:ea typeface="Arial"/>
                <a:cs typeface="Arial"/>
                <a:sym typeface="Arial"/>
              </a:defRPr>
            </a:lvl9pPr>
          </a:lstStyle>
          <a:p/>
        </p:txBody>
      </p:sp>
      <p:sp>
        <p:nvSpPr>
          <p:cNvPr id="12" name="Google Shape;12;g3377975b9d9_0_110"/>
          <p:cNvSpPr txBox="1"/>
          <p:nvPr>
            <p:ph idx="12" type="sldNum"/>
          </p:nvPr>
        </p:nvSpPr>
        <p:spPr>
          <a:xfrm>
            <a:off x="11330666" y="6251679"/>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4.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6.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9.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5.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1.png"/><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5.png"/><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41"/>
          <p:cNvSpPr txBox="1"/>
          <p:nvPr>
            <p:ph type="title"/>
          </p:nvPr>
        </p:nvSpPr>
        <p:spPr>
          <a:xfrm>
            <a:off x="647833" y="568960"/>
            <a:ext cx="10911600" cy="1552989"/>
          </a:xfrm>
          <a:prstGeom prst="rect">
            <a:avLst/>
          </a:prstGeom>
          <a:noFill/>
          <a:ln>
            <a:noFill/>
          </a:ln>
        </p:spPr>
        <p:txBody>
          <a:bodyPr anchorCtr="0" anchor="b" bIns="121900" lIns="121900" spcFirstLastPara="1" rIns="121900" wrap="square" tIns="121900">
            <a:noAutofit/>
          </a:bodyPr>
          <a:lstStyle/>
          <a:p>
            <a:pPr indent="0" lvl="0" marL="0" rtl="0" algn="l">
              <a:lnSpc>
                <a:spcPct val="100000"/>
              </a:lnSpc>
              <a:spcBef>
                <a:spcPts val="0"/>
              </a:spcBef>
              <a:spcAft>
                <a:spcPts val="0"/>
              </a:spcAft>
              <a:buClr>
                <a:schemeClr val="dk2"/>
              </a:buClr>
              <a:buSzPts val="3400"/>
              <a:buFont typeface="Raleway"/>
              <a:buNone/>
            </a:pPr>
            <a:r>
              <a:rPr lang="en-US"/>
              <a:t>CSE 312 Section 8</a:t>
            </a:r>
            <a:endParaRPr/>
          </a:p>
        </p:txBody>
      </p:sp>
      <p:sp>
        <p:nvSpPr>
          <p:cNvPr id="63" name="Google Shape;63;p41"/>
          <p:cNvSpPr txBox="1"/>
          <p:nvPr>
            <p:ph idx="1" type="subTitle"/>
          </p:nvPr>
        </p:nvSpPr>
        <p:spPr>
          <a:xfrm>
            <a:off x="647833" y="4111851"/>
            <a:ext cx="10911600" cy="1148000"/>
          </a:xfrm>
          <a:prstGeom prst="rect">
            <a:avLst/>
          </a:prstGeom>
          <a:noFill/>
          <a:ln>
            <a:noFill/>
          </a:ln>
        </p:spPr>
        <p:txBody>
          <a:bodyPr anchorCtr="0" anchor="t" bIns="121900" lIns="121900" spcFirstLastPara="1" rIns="121900" wrap="square" tIns="121900">
            <a:normAutofit/>
          </a:bodyPr>
          <a:lstStyle/>
          <a:p>
            <a:pPr indent="-304792" lvl="0" marL="304792" rtl="0" algn="l">
              <a:lnSpc>
                <a:spcPct val="100000"/>
              </a:lnSpc>
              <a:spcBef>
                <a:spcPts val="0"/>
              </a:spcBef>
              <a:spcAft>
                <a:spcPts val="0"/>
              </a:spcAft>
              <a:buSzPts val="2143"/>
              <a:buNone/>
            </a:pPr>
            <a:r>
              <a:rPr lang="en-US"/>
              <a:t>Tail Bounds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g39950739316_0_35"/>
          <p:cNvPicPr preferRelativeResize="0"/>
          <p:nvPr/>
        </p:nvPicPr>
        <p:blipFill rotWithShape="1">
          <a:blip r:embed="rId3">
            <a:alphaModFix/>
          </a:blip>
          <a:srcRect b="0" l="0" r="0" t="0"/>
          <a:stretch/>
        </p:blipFill>
        <p:spPr>
          <a:xfrm>
            <a:off x="152400" y="424175"/>
            <a:ext cx="9504475" cy="1084050"/>
          </a:xfrm>
          <a:prstGeom prst="rect">
            <a:avLst/>
          </a:prstGeom>
          <a:noFill/>
          <a:ln>
            <a:noFill/>
          </a:ln>
        </p:spPr>
      </p:pic>
      <p:pic>
        <p:nvPicPr>
          <p:cNvPr id="123" name="Google Shape;123;g39950739316_0_35"/>
          <p:cNvPicPr preferRelativeResize="0"/>
          <p:nvPr/>
        </p:nvPicPr>
        <p:blipFill rotWithShape="1">
          <a:blip r:embed="rId4">
            <a:alphaModFix/>
          </a:blip>
          <a:srcRect b="0" l="0" r="0" t="0"/>
          <a:stretch/>
        </p:blipFill>
        <p:spPr>
          <a:xfrm>
            <a:off x="152400" y="1660634"/>
            <a:ext cx="11887200" cy="126310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g39950739316_0_43"/>
          <p:cNvPicPr preferRelativeResize="0"/>
          <p:nvPr/>
        </p:nvPicPr>
        <p:blipFill rotWithShape="1">
          <a:blip r:embed="rId3">
            <a:alphaModFix/>
          </a:blip>
          <a:srcRect b="0" l="0" r="0" t="0"/>
          <a:stretch/>
        </p:blipFill>
        <p:spPr>
          <a:xfrm>
            <a:off x="152400" y="555000"/>
            <a:ext cx="4360975" cy="911850"/>
          </a:xfrm>
          <a:prstGeom prst="rect">
            <a:avLst/>
          </a:prstGeom>
          <a:noFill/>
          <a:ln>
            <a:noFill/>
          </a:ln>
        </p:spPr>
      </p:pic>
      <p:pic>
        <p:nvPicPr>
          <p:cNvPr id="130" name="Google Shape;130;g39950739316_0_43"/>
          <p:cNvPicPr preferRelativeResize="0"/>
          <p:nvPr/>
        </p:nvPicPr>
        <p:blipFill rotWithShape="1">
          <a:blip r:embed="rId4">
            <a:alphaModFix/>
          </a:blip>
          <a:srcRect b="0" l="0" r="0" t="0"/>
          <a:stretch/>
        </p:blipFill>
        <p:spPr>
          <a:xfrm>
            <a:off x="152400" y="1619250"/>
            <a:ext cx="11887200" cy="117750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53"/>
          <p:cNvSpPr txBox="1"/>
          <p:nvPr>
            <p:ph type="title"/>
          </p:nvPr>
        </p:nvSpPr>
        <p:spPr>
          <a:xfrm>
            <a:off x="647833" y="2286000"/>
            <a:ext cx="10911600" cy="1047600"/>
          </a:xfrm>
          <a:prstGeom prst="rect">
            <a:avLst/>
          </a:prstGeom>
          <a:noFill/>
          <a:ln>
            <a:noFill/>
          </a:ln>
        </p:spPr>
        <p:txBody>
          <a:bodyPr anchorCtr="0" anchor="b" bIns="121900" lIns="121900" spcFirstLastPara="1" rIns="121900" wrap="square" tIns="121900">
            <a:normAutofit fontScale="90000"/>
          </a:bodyPr>
          <a:lstStyle/>
          <a:p>
            <a:pPr indent="0" lvl="0" marL="0" rtl="0" algn="l">
              <a:lnSpc>
                <a:spcPct val="100000"/>
              </a:lnSpc>
              <a:spcBef>
                <a:spcPts val="0"/>
              </a:spcBef>
              <a:spcAft>
                <a:spcPts val="0"/>
              </a:spcAft>
              <a:buSzPct val="78703"/>
              <a:buNone/>
            </a:pPr>
            <a:r>
              <a:rPr lang="en-US"/>
              <a:t>Problem 0 –</a:t>
            </a:r>
            <a:br>
              <a:rPr lang="en-US"/>
            </a:br>
            <a:r>
              <a:rPr lang="en-US"/>
              <a:t>Central Limit Theorem Practice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3991b6dc2c1_0_4"/>
          <p:cNvSpPr txBox="1"/>
          <p:nvPr>
            <p:ph type="title"/>
          </p:nvPr>
        </p:nvSpPr>
        <p:spPr>
          <a:xfrm>
            <a:off x="415600" y="593367"/>
            <a:ext cx="11360700" cy="8313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4000"/>
              <a:buNone/>
            </a:pPr>
            <a:r>
              <a:rPr lang="en-US" sz="3000"/>
              <a:t>Problem 0 - Central Limit Theorem Practice</a:t>
            </a:r>
            <a:endParaRPr/>
          </a:p>
        </p:txBody>
      </p:sp>
      <p:sp>
        <p:nvSpPr>
          <p:cNvPr id="141" name="Google Shape;141;g3991b6dc2c1_0_4"/>
          <p:cNvSpPr txBox="1"/>
          <p:nvPr/>
        </p:nvSpPr>
        <p:spPr>
          <a:xfrm>
            <a:off x="2895600" y="5884015"/>
            <a:ext cx="61791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accent3"/>
                </a:solidFill>
                <a:latin typeface="Arial"/>
                <a:ea typeface="Arial"/>
                <a:cs typeface="Arial"/>
                <a:sym typeface="Arial"/>
              </a:rPr>
              <a:t>Work on this with the people around you and then we’ll go over it together!</a:t>
            </a:r>
            <a:endParaRPr b="0" i="0" sz="1400" u="none" cap="none" strike="noStrike">
              <a:solidFill>
                <a:srgbClr val="000000"/>
              </a:solidFill>
              <a:latin typeface="Arial"/>
              <a:ea typeface="Arial"/>
              <a:cs typeface="Arial"/>
              <a:sym typeface="Arial"/>
            </a:endParaRPr>
          </a:p>
        </p:txBody>
      </p:sp>
      <p:sp>
        <p:nvSpPr>
          <p:cNvPr id="142" name="Google Shape;142;g3991b6dc2c1_0_4"/>
          <p:cNvSpPr txBox="1"/>
          <p:nvPr/>
        </p:nvSpPr>
        <p:spPr>
          <a:xfrm>
            <a:off x="758500" y="1344075"/>
            <a:ext cx="10674900" cy="3962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You're playing ping pong with your friend, and want to keep playing until you've scored 15 points. Unfortunately, your friend is a much more skilled ping pong player than you, so you only win points 25% of the time (with each point being independent of the other points). Approximate the probability that you'll need to play at least 50 points before stopping.</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3a282f83260_0_0"/>
          <p:cNvSpPr txBox="1"/>
          <p:nvPr>
            <p:ph type="title"/>
          </p:nvPr>
        </p:nvSpPr>
        <p:spPr>
          <a:xfrm>
            <a:off x="415600" y="593367"/>
            <a:ext cx="11360700" cy="8313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4000"/>
              <a:buNone/>
            </a:pPr>
            <a:r>
              <a:rPr lang="en-US" sz="3000"/>
              <a:t>Problem 0 - Central Limit Theorem Practice</a:t>
            </a:r>
            <a:endParaRPr/>
          </a:p>
        </p:txBody>
      </p:sp>
      <p:sp>
        <p:nvSpPr>
          <p:cNvPr id="148" name="Google Shape;148;g3a282f83260_0_0"/>
          <p:cNvSpPr txBox="1"/>
          <p:nvPr/>
        </p:nvSpPr>
        <p:spPr>
          <a:xfrm>
            <a:off x="2895600" y="5884015"/>
            <a:ext cx="61791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accent3"/>
                </a:solidFill>
                <a:latin typeface="Arial"/>
                <a:ea typeface="Arial"/>
                <a:cs typeface="Arial"/>
                <a:sym typeface="Arial"/>
              </a:rPr>
              <a:t>Work on this with the people around you and then we’ll go over it together!</a:t>
            </a:r>
            <a:endParaRPr b="0" i="0" sz="1400" u="none" cap="none" strike="noStrike">
              <a:solidFill>
                <a:srgbClr val="000000"/>
              </a:solidFill>
              <a:latin typeface="Arial"/>
              <a:ea typeface="Arial"/>
              <a:cs typeface="Arial"/>
              <a:sym typeface="Arial"/>
            </a:endParaRPr>
          </a:p>
        </p:txBody>
      </p:sp>
      <p:sp>
        <p:nvSpPr>
          <p:cNvPr id="149" name="Google Shape;149;g3a282f83260_0_0"/>
          <p:cNvSpPr txBox="1"/>
          <p:nvPr/>
        </p:nvSpPr>
        <p:spPr>
          <a:xfrm>
            <a:off x="758500" y="1344075"/>
            <a:ext cx="10674900" cy="222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You're playing ping pong with your friend, and want to keep playing until you've scored 15 points. Unfortunately, your friend is a much more skilled ping pong player than you, so you only win points 25% of the time (with each point being independent of the other points). Approximate the probability that you'll need to play at least 50 points before stopping.</a:t>
            </a:r>
            <a:endParaRPr b="0" i="0" sz="2400" u="none" cap="none" strike="noStrike">
              <a:solidFill>
                <a:srgbClr val="000000"/>
              </a:solidFill>
              <a:latin typeface="Arial"/>
              <a:ea typeface="Arial"/>
              <a:cs typeface="Arial"/>
              <a:sym typeface="Arial"/>
            </a:endParaRPr>
          </a:p>
        </p:txBody>
      </p:sp>
      <p:sp>
        <p:nvSpPr>
          <p:cNvPr id="150" name="Google Shape;150;g3a282f83260_0_0"/>
          <p:cNvSpPr txBox="1"/>
          <p:nvPr/>
        </p:nvSpPr>
        <p:spPr>
          <a:xfrm>
            <a:off x="415600" y="3276237"/>
            <a:ext cx="11017800" cy="2859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200"/>
              <a:buFont typeface="Arial"/>
              <a:buNone/>
            </a:pPr>
            <a:r>
              <a:rPr b="0" i="0" lang="en-US" sz="2200" u="none" cap="none" strike="noStrike">
                <a:solidFill>
                  <a:srgbClr val="1155CC"/>
                </a:solidFill>
                <a:latin typeface="Arial"/>
                <a:ea typeface="Arial"/>
                <a:cs typeface="Arial"/>
                <a:sym typeface="Arial"/>
              </a:rPr>
              <a:t>Let X be the total number of points played before stopping. We want to approximate  P(X ≥ 50).</a:t>
            </a:r>
            <a:endParaRPr b="0" i="0" sz="2200" u="none" cap="none" strike="noStrike">
              <a:solidFill>
                <a:srgbClr val="1155CC"/>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200"/>
              <a:buFont typeface="Arial"/>
              <a:buNone/>
            </a:pPr>
            <a:r>
              <a:rPr b="0" i="0" lang="en-US" sz="2200" u="none" cap="none" strike="noStrike">
                <a:solidFill>
                  <a:srgbClr val="1155CC"/>
                </a:solidFill>
                <a:latin typeface="Arial"/>
                <a:ea typeface="Arial"/>
                <a:cs typeface="Arial"/>
                <a:sym typeface="Arial"/>
              </a:rPr>
              <a:t>For i in {1, …, 15}, Let X</a:t>
            </a:r>
            <a:r>
              <a:rPr b="0" baseline="-25000" i="0" lang="en-US" sz="2200" u="none" cap="none" strike="noStrike">
                <a:solidFill>
                  <a:srgbClr val="1155CC"/>
                </a:solidFill>
                <a:latin typeface="Arial"/>
                <a:ea typeface="Arial"/>
                <a:cs typeface="Arial"/>
                <a:sym typeface="Arial"/>
              </a:rPr>
              <a:t>i</a:t>
            </a:r>
            <a:r>
              <a:rPr b="0" i="0" lang="en-US" sz="2200" u="none" cap="none" strike="noStrike">
                <a:solidFill>
                  <a:srgbClr val="1155CC"/>
                </a:solidFill>
                <a:latin typeface="Arial"/>
                <a:ea typeface="Arial"/>
                <a:cs typeface="Arial"/>
                <a:sym typeface="Arial"/>
              </a:rPr>
              <a:t> be the number of points played after the i - 1th point you win, up to and including the i-th point you win. Then, X = ∑X</a:t>
            </a:r>
            <a:r>
              <a:rPr b="0" baseline="-25000" i="0" lang="en-US" sz="2200" u="none" cap="none" strike="noStrike">
                <a:solidFill>
                  <a:srgbClr val="1155CC"/>
                </a:solidFill>
                <a:latin typeface="Arial"/>
                <a:ea typeface="Arial"/>
                <a:cs typeface="Arial"/>
                <a:sym typeface="Arial"/>
              </a:rPr>
              <a:t>i</a:t>
            </a:r>
            <a:endParaRPr b="0" i="0" sz="2200" u="none" cap="none" strike="noStrike">
              <a:solidFill>
                <a:srgbClr val="1155CC"/>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200"/>
              <a:buFont typeface="Arial"/>
              <a:buNone/>
            </a:pPr>
            <a:r>
              <a:t/>
            </a:r>
            <a:endParaRPr b="0" i="0" sz="2200" u="none" cap="none" strike="noStrike">
              <a:solidFill>
                <a:srgbClr val="1155CC"/>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200"/>
              <a:buFont typeface="Arial"/>
              <a:buNone/>
            </a:pPr>
            <a:r>
              <a:rPr b="0" i="0" lang="en-US" sz="2200" u="none" cap="none" strike="noStrike">
                <a:solidFill>
                  <a:srgbClr val="1155CC"/>
                </a:solidFill>
                <a:latin typeface="Arial"/>
                <a:ea typeface="Arial"/>
                <a:cs typeface="Arial"/>
                <a:sym typeface="Arial"/>
              </a:rPr>
              <a:t>Because you win each point independently with probability 0.25, X</a:t>
            </a:r>
            <a:r>
              <a:rPr b="0" baseline="-25000" i="0" lang="en-US" sz="2200" u="none" cap="none" strike="noStrike">
                <a:solidFill>
                  <a:srgbClr val="1155CC"/>
                </a:solidFill>
                <a:latin typeface="Arial"/>
                <a:ea typeface="Arial"/>
                <a:cs typeface="Arial"/>
                <a:sym typeface="Arial"/>
              </a:rPr>
              <a:t>i</a:t>
            </a:r>
            <a:r>
              <a:rPr b="0" i="0" lang="en-US" sz="2200" u="none" cap="none" strike="noStrike">
                <a:solidFill>
                  <a:srgbClr val="1155CC"/>
                </a:solidFill>
                <a:latin typeface="Arial"/>
                <a:ea typeface="Arial"/>
                <a:cs typeface="Arial"/>
                <a:sym typeface="Arial"/>
              </a:rPr>
              <a:t> ~ Geo(0.25). So,</a:t>
            </a:r>
            <a:endParaRPr b="0" i="0" sz="2200" u="none" cap="none" strike="noStrike">
              <a:solidFill>
                <a:srgbClr val="1155CC"/>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200"/>
              <a:buFont typeface="Arial"/>
              <a:buNone/>
            </a:pPr>
            <a:r>
              <a:rPr b="0" i="0" lang="en-US" sz="2200" u="none" cap="none" strike="noStrike">
                <a:solidFill>
                  <a:srgbClr val="1155CC"/>
                </a:solidFill>
                <a:latin typeface="Arial"/>
                <a:ea typeface="Arial"/>
                <a:cs typeface="Arial"/>
                <a:sym typeface="Arial"/>
              </a:rPr>
              <a:t>E[X</a:t>
            </a:r>
            <a:r>
              <a:rPr b="0" baseline="-25000" i="0" lang="en-US" sz="2200" u="none" cap="none" strike="noStrike">
                <a:solidFill>
                  <a:srgbClr val="1155CC"/>
                </a:solidFill>
                <a:latin typeface="Arial"/>
                <a:ea typeface="Arial"/>
                <a:cs typeface="Arial"/>
                <a:sym typeface="Arial"/>
              </a:rPr>
              <a:t>i</a:t>
            </a:r>
            <a:r>
              <a:rPr b="0" i="0" lang="en-US" sz="2200" u="none" cap="none" strike="noStrike">
                <a:solidFill>
                  <a:srgbClr val="1155CC"/>
                </a:solidFill>
                <a:latin typeface="Arial"/>
                <a:ea typeface="Arial"/>
                <a:cs typeface="Arial"/>
                <a:sym typeface="Arial"/>
              </a:rPr>
              <a:t>] = 4, and Var[X</a:t>
            </a:r>
            <a:r>
              <a:rPr b="0" baseline="-25000" i="0" lang="en-US" sz="2200" u="none" cap="none" strike="noStrike">
                <a:solidFill>
                  <a:srgbClr val="1155CC"/>
                </a:solidFill>
                <a:latin typeface="Arial"/>
                <a:ea typeface="Arial"/>
                <a:cs typeface="Arial"/>
                <a:sym typeface="Arial"/>
              </a:rPr>
              <a:t>i</a:t>
            </a:r>
            <a:r>
              <a:rPr b="0" i="0" lang="en-US" sz="2200" u="none" cap="none" strike="noStrike">
                <a:solidFill>
                  <a:srgbClr val="1155CC"/>
                </a:solidFill>
                <a:latin typeface="Arial"/>
                <a:ea typeface="Arial"/>
                <a:cs typeface="Arial"/>
                <a:sym typeface="Arial"/>
              </a:rPr>
              <a:t>] = 12</a:t>
            </a:r>
            <a:endParaRPr b="0" i="0" sz="2200" u="none" cap="none" strike="noStrike">
              <a:solidFill>
                <a:srgbClr val="1155CC"/>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3a282f83260_0_7"/>
          <p:cNvSpPr txBox="1"/>
          <p:nvPr>
            <p:ph type="title"/>
          </p:nvPr>
        </p:nvSpPr>
        <p:spPr>
          <a:xfrm>
            <a:off x="415600" y="593367"/>
            <a:ext cx="11360700" cy="8313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4000"/>
              <a:buNone/>
            </a:pPr>
            <a:r>
              <a:rPr lang="en-US" sz="3000"/>
              <a:t>Problem 0 - Central Limit Theorem Practice</a:t>
            </a:r>
            <a:endParaRPr/>
          </a:p>
        </p:txBody>
      </p:sp>
      <p:sp>
        <p:nvSpPr>
          <p:cNvPr id="156" name="Google Shape;156;g3a282f83260_0_7"/>
          <p:cNvSpPr txBox="1"/>
          <p:nvPr/>
        </p:nvSpPr>
        <p:spPr>
          <a:xfrm>
            <a:off x="2895600" y="5884015"/>
            <a:ext cx="61791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accent3"/>
                </a:solidFill>
                <a:latin typeface="Arial"/>
                <a:ea typeface="Arial"/>
                <a:cs typeface="Arial"/>
                <a:sym typeface="Arial"/>
              </a:rPr>
              <a:t>Work on this with the people around you and then we’ll go over it together!</a:t>
            </a:r>
            <a:endParaRPr b="0" i="0" sz="1400" u="none" cap="none" strike="noStrike">
              <a:solidFill>
                <a:srgbClr val="000000"/>
              </a:solidFill>
              <a:latin typeface="Arial"/>
              <a:ea typeface="Arial"/>
              <a:cs typeface="Arial"/>
              <a:sym typeface="Arial"/>
            </a:endParaRPr>
          </a:p>
        </p:txBody>
      </p:sp>
      <p:sp>
        <p:nvSpPr>
          <p:cNvPr id="157" name="Google Shape;157;g3a282f83260_0_7"/>
          <p:cNvSpPr txBox="1"/>
          <p:nvPr/>
        </p:nvSpPr>
        <p:spPr>
          <a:xfrm>
            <a:off x="758500" y="1344075"/>
            <a:ext cx="10674900" cy="222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You're playing ping pong with your friend, and want to keep playing until you've scored 15 points. Unfortunately, your friend is a much more skilled ping pong player than you, so you only win points 25% of the time (with each point being independent of the other points). Approximate the probability that you'll need to play at least 50 points before stopping.</a:t>
            </a:r>
            <a:endParaRPr b="0" i="0" sz="2400" u="none" cap="none" strike="noStrike">
              <a:solidFill>
                <a:srgbClr val="000000"/>
              </a:solidFill>
              <a:latin typeface="Arial"/>
              <a:ea typeface="Arial"/>
              <a:cs typeface="Arial"/>
              <a:sym typeface="Arial"/>
            </a:endParaRPr>
          </a:p>
        </p:txBody>
      </p:sp>
      <p:sp>
        <p:nvSpPr>
          <p:cNvPr id="158" name="Google Shape;158;g3a282f83260_0_7"/>
          <p:cNvSpPr txBox="1"/>
          <p:nvPr/>
        </p:nvSpPr>
        <p:spPr>
          <a:xfrm>
            <a:off x="415600" y="3318375"/>
            <a:ext cx="11017800" cy="2555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1155CC"/>
                </a:solidFill>
                <a:latin typeface="Arial"/>
                <a:ea typeface="Arial"/>
                <a:cs typeface="Arial"/>
                <a:sym typeface="Arial"/>
              </a:rPr>
              <a:t>Because you win each point independently with probability 0.25, X</a:t>
            </a:r>
            <a:r>
              <a:rPr b="0" baseline="-25000" i="0" lang="en-US" sz="2200" u="none" cap="none" strike="noStrike">
                <a:solidFill>
                  <a:srgbClr val="1155CC"/>
                </a:solidFill>
                <a:latin typeface="Arial"/>
                <a:ea typeface="Arial"/>
                <a:cs typeface="Arial"/>
                <a:sym typeface="Arial"/>
              </a:rPr>
              <a:t>i</a:t>
            </a:r>
            <a:r>
              <a:rPr b="0" i="0" lang="en-US" sz="2200" u="none" cap="none" strike="noStrike">
                <a:solidFill>
                  <a:srgbClr val="1155CC"/>
                </a:solidFill>
                <a:latin typeface="Arial"/>
                <a:ea typeface="Arial"/>
                <a:cs typeface="Arial"/>
                <a:sym typeface="Arial"/>
              </a:rPr>
              <a:t> ~ Geo(0.25). So,</a:t>
            </a:r>
            <a:endParaRPr b="0" i="0" sz="2200" u="none" cap="none" strike="noStrike">
              <a:solidFill>
                <a:srgbClr val="1155C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1155CC"/>
                </a:solidFill>
                <a:latin typeface="Arial"/>
                <a:ea typeface="Arial"/>
                <a:cs typeface="Arial"/>
                <a:sym typeface="Arial"/>
              </a:rPr>
              <a:t>E[X</a:t>
            </a:r>
            <a:r>
              <a:rPr b="0" baseline="-25000" i="0" lang="en-US" sz="2200" u="none" cap="none" strike="noStrike">
                <a:solidFill>
                  <a:srgbClr val="1155CC"/>
                </a:solidFill>
                <a:latin typeface="Arial"/>
                <a:ea typeface="Arial"/>
                <a:cs typeface="Arial"/>
                <a:sym typeface="Arial"/>
              </a:rPr>
              <a:t>i</a:t>
            </a:r>
            <a:r>
              <a:rPr b="0" i="0" lang="en-US" sz="2200" u="none" cap="none" strike="noStrike">
                <a:solidFill>
                  <a:srgbClr val="1155CC"/>
                </a:solidFill>
                <a:latin typeface="Arial"/>
                <a:ea typeface="Arial"/>
                <a:cs typeface="Arial"/>
                <a:sym typeface="Arial"/>
              </a:rPr>
              <a:t>] = 4, and Var[X</a:t>
            </a:r>
            <a:r>
              <a:rPr b="0" baseline="-25000" i="0" lang="en-US" sz="2200" u="none" cap="none" strike="noStrike">
                <a:solidFill>
                  <a:srgbClr val="1155CC"/>
                </a:solidFill>
                <a:latin typeface="Arial"/>
                <a:ea typeface="Arial"/>
                <a:cs typeface="Arial"/>
                <a:sym typeface="Arial"/>
              </a:rPr>
              <a:t>i</a:t>
            </a:r>
            <a:r>
              <a:rPr b="0" i="0" lang="en-US" sz="2200" u="none" cap="none" strike="noStrike">
                <a:solidFill>
                  <a:srgbClr val="1155CC"/>
                </a:solidFill>
                <a:latin typeface="Arial"/>
                <a:ea typeface="Arial"/>
                <a:cs typeface="Arial"/>
                <a:sym typeface="Arial"/>
              </a:rPr>
              <a:t>] = 12.</a:t>
            </a:r>
            <a:endParaRPr b="0" i="0" sz="2200" u="none" cap="none" strike="noStrike">
              <a:solidFill>
                <a:srgbClr val="1155C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1155C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1155CC"/>
                </a:solidFill>
                <a:latin typeface="Arial"/>
                <a:ea typeface="Arial"/>
                <a:cs typeface="Arial"/>
                <a:sym typeface="Arial"/>
              </a:rPr>
              <a:t>By the central limit theorem, X ≈ N ~ Norm(15 • 4, 15 • 12). </a:t>
            </a:r>
            <a:endParaRPr b="0" i="0" sz="2200" u="none" cap="none" strike="noStrike">
              <a:solidFill>
                <a:srgbClr val="1155C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1155C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1155CC"/>
                </a:solidFill>
                <a:latin typeface="Arial"/>
                <a:ea typeface="Arial"/>
                <a:cs typeface="Arial"/>
                <a:sym typeface="Arial"/>
              </a:rPr>
              <a:t>Applying continuity correction, P(X ≥ 50) = P(X ≥ 49.5) ≈ P(N ≥ 49.5)</a:t>
            </a:r>
            <a:endParaRPr b="0" i="0" sz="2200" u="none" cap="none" strike="noStrike">
              <a:solidFill>
                <a:srgbClr val="1155C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1155CC"/>
                </a:solidFill>
                <a:latin typeface="Arial"/>
                <a:ea typeface="Arial"/>
                <a:cs typeface="Arial"/>
                <a:sym typeface="Arial"/>
              </a:rPr>
              <a:t> </a:t>
            </a:r>
            <a:endParaRPr b="0" i="0" sz="2200" u="none" cap="none" strike="noStrike">
              <a:solidFill>
                <a:srgbClr val="1155CC"/>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3a282f83260_0_14"/>
          <p:cNvSpPr txBox="1"/>
          <p:nvPr>
            <p:ph type="title"/>
          </p:nvPr>
        </p:nvSpPr>
        <p:spPr>
          <a:xfrm>
            <a:off x="415600" y="593367"/>
            <a:ext cx="11360700" cy="8313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4000"/>
              <a:buNone/>
            </a:pPr>
            <a:r>
              <a:rPr lang="en-US" sz="3000"/>
              <a:t>Problem 0 - Central Limit Theorem Practice</a:t>
            </a:r>
            <a:endParaRPr/>
          </a:p>
        </p:txBody>
      </p:sp>
      <p:sp>
        <p:nvSpPr>
          <p:cNvPr id="164" name="Google Shape;164;g3a282f83260_0_14"/>
          <p:cNvSpPr txBox="1"/>
          <p:nvPr/>
        </p:nvSpPr>
        <p:spPr>
          <a:xfrm>
            <a:off x="2895600" y="5884015"/>
            <a:ext cx="61791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accent3"/>
                </a:solidFill>
                <a:latin typeface="Arial"/>
                <a:ea typeface="Arial"/>
                <a:cs typeface="Arial"/>
                <a:sym typeface="Arial"/>
              </a:rPr>
              <a:t>Work on this with the people around you and then we’ll go over it together!</a:t>
            </a:r>
            <a:endParaRPr b="0" i="0" sz="1400" u="none" cap="none" strike="noStrike">
              <a:solidFill>
                <a:srgbClr val="000000"/>
              </a:solidFill>
              <a:latin typeface="Arial"/>
              <a:ea typeface="Arial"/>
              <a:cs typeface="Arial"/>
              <a:sym typeface="Arial"/>
            </a:endParaRPr>
          </a:p>
        </p:txBody>
      </p:sp>
      <p:sp>
        <p:nvSpPr>
          <p:cNvPr id="165" name="Google Shape;165;g3a282f83260_0_14"/>
          <p:cNvSpPr txBox="1"/>
          <p:nvPr/>
        </p:nvSpPr>
        <p:spPr>
          <a:xfrm>
            <a:off x="758500" y="1344075"/>
            <a:ext cx="10674900" cy="222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You're playing ping pong with your friend, and want to keep playing until you've scored 15 points. Unfortunately, your friend is a much more skilled ping pong player than you, so you only win points 25% of the time (with each point being independent of the other points). Approximate the probability that you'll need to play at least 50 points before stopping.</a:t>
            </a:r>
            <a:endParaRPr b="0" i="0" sz="2400" u="none" cap="none" strike="noStrike">
              <a:solidFill>
                <a:srgbClr val="000000"/>
              </a:solidFill>
              <a:latin typeface="Arial"/>
              <a:ea typeface="Arial"/>
              <a:cs typeface="Arial"/>
              <a:sym typeface="Arial"/>
            </a:endParaRPr>
          </a:p>
        </p:txBody>
      </p:sp>
      <p:sp>
        <p:nvSpPr>
          <p:cNvPr id="166" name="Google Shape;166;g3a282f83260_0_14"/>
          <p:cNvSpPr txBox="1"/>
          <p:nvPr/>
        </p:nvSpPr>
        <p:spPr>
          <a:xfrm>
            <a:off x="415600" y="3318375"/>
            <a:ext cx="11017800" cy="2081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200"/>
              <a:buFont typeface="Arial"/>
              <a:buNone/>
            </a:pPr>
            <a:r>
              <a:rPr b="0" i="0" lang="en-US" sz="2200" u="none" cap="none" strike="noStrike">
                <a:solidFill>
                  <a:srgbClr val="1155CC"/>
                </a:solidFill>
                <a:latin typeface="Arial"/>
                <a:ea typeface="Arial"/>
                <a:cs typeface="Arial"/>
                <a:sym typeface="Arial"/>
              </a:rPr>
              <a:t>Applying continuity correction, P(X ≥ 50) = P(X ≥ 49.5) ≈ P(N ≥ 49.5)</a:t>
            </a:r>
            <a:endParaRPr b="0" i="0" sz="2200" u="none" cap="none" strike="noStrike">
              <a:solidFill>
                <a:srgbClr val="1155CC"/>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200"/>
              <a:buFont typeface="Arial"/>
              <a:buNone/>
            </a:pPr>
            <a:r>
              <a:rPr b="0" i="0" lang="en-US" sz="2200" u="none" cap="none" strike="noStrike">
                <a:solidFill>
                  <a:srgbClr val="1155CC"/>
                </a:solidFill>
                <a:latin typeface="Arial"/>
                <a:ea typeface="Arial"/>
                <a:cs typeface="Arial"/>
                <a:sym typeface="Arial"/>
              </a:rPr>
              <a:t> </a:t>
            </a:r>
            <a:endParaRPr b="0" i="0" sz="2200" u="none" cap="none" strike="noStrike">
              <a:solidFill>
                <a:srgbClr val="1155CC"/>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200"/>
              <a:buFont typeface="Arial"/>
              <a:buNone/>
            </a:pPr>
            <a:r>
              <a:rPr b="0" i="0" lang="en-US" sz="2200" u="none" cap="none" strike="noStrike">
                <a:solidFill>
                  <a:srgbClr val="1155CC"/>
                </a:solidFill>
                <a:latin typeface="Arial"/>
                <a:ea typeface="Arial"/>
                <a:cs typeface="Arial"/>
                <a:sym typeface="Arial"/>
              </a:rPr>
              <a:t>Standardizing N with μ = 60 and σ</a:t>
            </a:r>
            <a:r>
              <a:rPr b="0" baseline="30000" i="0" lang="en-US" sz="2200" u="none" cap="none" strike="noStrike">
                <a:solidFill>
                  <a:srgbClr val="1155CC"/>
                </a:solidFill>
                <a:latin typeface="Arial"/>
                <a:ea typeface="Arial"/>
                <a:cs typeface="Arial"/>
                <a:sym typeface="Arial"/>
              </a:rPr>
              <a:t>2</a:t>
            </a:r>
            <a:r>
              <a:rPr b="0" i="0" lang="en-US" sz="2200" u="none" cap="none" strike="noStrike">
                <a:solidFill>
                  <a:srgbClr val="1155CC"/>
                </a:solidFill>
                <a:latin typeface="Arial"/>
                <a:ea typeface="Arial"/>
                <a:cs typeface="Arial"/>
                <a:sym typeface="Arial"/>
              </a:rPr>
              <a:t> = 180, we get </a:t>
            </a:r>
            <a:endParaRPr b="0" i="0" sz="2200" u="none" cap="none" strike="noStrike">
              <a:solidFill>
                <a:srgbClr val="1155CC"/>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200"/>
              <a:buFont typeface="Arial"/>
              <a:buNone/>
            </a:pPr>
            <a:r>
              <a:rPr b="0" i="0" lang="en-US" sz="2200" u="none" cap="none" strike="noStrike">
                <a:solidFill>
                  <a:srgbClr val="1155CC"/>
                </a:solidFill>
                <a:latin typeface="Arial"/>
                <a:ea typeface="Arial"/>
                <a:cs typeface="Arial"/>
                <a:sym typeface="Arial"/>
              </a:rPr>
              <a:t>P(N ≥ 49.5) = P((N - 60)/√180 ≥ (49.5 - 60) / √180) ≈ P(Z ≥ -0.783)</a:t>
            </a:r>
            <a:endParaRPr b="0" i="0" sz="2200" u="none" cap="none" strike="noStrike">
              <a:solidFill>
                <a:srgbClr val="1155C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1155CC"/>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3a282f83260_0_21"/>
          <p:cNvSpPr txBox="1"/>
          <p:nvPr>
            <p:ph type="title"/>
          </p:nvPr>
        </p:nvSpPr>
        <p:spPr>
          <a:xfrm>
            <a:off x="415600" y="593367"/>
            <a:ext cx="11360700" cy="8313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4000"/>
              <a:buNone/>
            </a:pPr>
            <a:r>
              <a:rPr lang="en-US" sz="3000"/>
              <a:t>Problem 0 - Central Limit Theorem Practice</a:t>
            </a:r>
            <a:endParaRPr/>
          </a:p>
        </p:txBody>
      </p:sp>
      <p:sp>
        <p:nvSpPr>
          <p:cNvPr id="172" name="Google Shape;172;g3a282f83260_0_21"/>
          <p:cNvSpPr txBox="1"/>
          <p:nvPr/>
        </p:nvSpPr>
        <p:spPr>
          <a:xfrm>
            <a:off x="2895600" y="5884015"/>
            <a:ext cx="61791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accent3"/>
                </a:solidFill>
                <a:latin typeface="Arial"/>
                <a:ea typeface="Arial"/>
                <a:cs typeface="Arial"/>
                <a:sym typeface="Arial"/>
              </a:rPr>
              <a:t>Work on this with the people around you and then we’ll go over it together!</a:t>
            </a:r>
            <a:endParaRPr b="0" i="0" sz="1400" u="none" cap="none" strike="noStrike">
              <a:solidFill>
                <a:srgbClr val="000000"/>
              </a:solidFill>
              <a:latin typeface="Arial"/>
              <a:ea typeface="Arial"/>
              <a:cs typeface="Arial"/>
              <a:sym typeface="Arial"/>
            </a:endParaRPr>
          </a:p>
        </p:txBody>
      </p:sp>
      <p:sp>
        <p:nvSpPr>
          <p:cNvPr id="173" name="Google Shape;173;g3a282f83260_0_21"/>
          <p:cNvSpPr txBox="1"/>
          <p:nvPr/>
        </p:nvSpPr>
        <p:spPr>
          <a:xfrm>
            <a:off x="758500" y="1344075"/>
            <a:ext cx="10674900" cy="222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You're playing ping pong with your friend, and want to keep playing until you've scored 15 points. Unfortunately, your friend is a much more skilled ping pong player than you, so you only win points 25% of the time (with each point being independent of the other points). Approximate the probability that you'll need to play at least 50 points before stopping.</a:t>
            </a:r>
            <a:endParaRPr b="0" i="0" sz="2400" u="none" cap="none" strike="noStrike">
              <a:solidFill>
                <a:srgbClr val="000000"/>
              </a:solidFill>
              <a:latin typeface="Arial"/>
              <a:ea typeface="Arial"/>
              <a:cs typeface="Arial"/>
              <a:sym typeface="Arial"/>
            </a:endParaRPr>
          </a:p>
        </p:txBody>
      </p:sp>
      <p:sp>
        <p:nvSpPr>
          <p:cNvPr id="174" name="Google Shape;174;g3a282f83260_0_21"/>
          <p:cNvSpPr txBox="1"/>
          <p:nvPr/>
        </p:nvSpPr>
        <p:spPr>
          <a:xfrm>
            <a:off x="415600" y="3318375"/>
            <a:ext cx="11017800" cy="3588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200"/>
              <a:buFont typeface="Arial"/>
              <a:buNone/>
            </a:pPr>
            <a:r>
              <a:rPr b="0" i="0" lang="en-US" sz="2200" u="none" cap="none" strike="noStrike">
                <a:solidFill>
                  <a:srgbClr val="1155CC"/>
                </a:solidFill>
                <a:latin typeface="Arial"/>
                <a:ea typeface="Arial"/>
                <a:cs typeface="Arial"/>
                <a:sym typeface="Arial"/>
              </a:rPr>
              <a:t>Standardizing N with μ = 60 and σ</a:t>
            </a:r>
            <a:r>
              <a:rPr b="0" baseline="30000" i="0" lang="en-US" sz="2200" u="none" cap="none" strike="noStrike">
                <a:solidFill>
                  <a:srgbClr val="1155CC"/>
                </a:solidFill>
                <a:latin typeface="Arial"/>
                <a:ea typeface="Arial"/>
                <a:cs typeface="Arial"/>
                <a:sym typeface="Arial"/>
              </a:rPr>
              <a:t>2</a:t>
            </a:r>
            <a:r>
              <a:rPr b="0" i="0" lang="en-US" sz="2200" u="none" cap="none" strike="noStrike">
                <a:solidFill>
                  <a:srgbClr val="1155CC"/>
                </a:solidFill>
                <a:latin typeface="Arial"/>
                <a:ea typeface="Arial"/>
                <a:cs typeface="Arial"/>
                <a:sym typeface="Arial"/>
              </a:rPr>
              <a:t> = 180, we get </a:t>
            </a:r>
            <a:endParaRPr b="0" i="0" sz="2200" u="none" cap="none" strike="noStrike">
              <a:solidFill>
                <a:srgbClr val="1155CC"/>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200"/>
              <a:buFont typeface="Arial"/>
              <a:buNone/>
            </a:pPr>
            <a:r>
              <a:rPr b="0" i="0" lang="en-US" sz="2200" u="none" cap="none" strike="noStrike">
                <a:solidFill>
                  <a:srgbClr val="1155CC"/>
                </a:solidFill>
                <a:latin typeface="Arial"/>
                <a:ea typeface="Arial"/>
                <a:cs typeface="Arial"/>
                <a:sym typeface="Arial"/>
              </a:rPr>
              <a:t>P(N ≥ 49.5) = P((N - 60)/√180 ≥ (49.5 - 60) / √180) ≈ P(Z ≥ -0.783)</a:t>
            </a:r>
            <a:endParaRPr b="0" i="0" sz="2200" u="none" cap="none" strike="noStrike">
              <a:solidFill>
                <a:srgbClr val="1155CC"/>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200"/>
              <a:buFont typeface="Arial"/>
              <a:buNone/>
            </a:pPr>
            <a:r>
              <a:t/>
            </a:r>
            <a:endParaRPr b="0" i="0" sz="2200" u="none" cap="none" strike="noStrike">
              <a:solidFill>
                <a:srgbClr val="1155CC"/>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200"/>
              <a:buFont typeface="Arial"/>
              <a:buNone/>
            </a:pPr>
            <a:r>
              <a:rPr b="0" i="0" lang="en-US" sz="2200" u="none" cap="none" strike="noStrike">
                <a:solidFill>
                  <a:srgbClr val="1155CC"/>
                </a:solidFill>
                <a:latin typeface="Arial"/>
                <a:ea typeface="Arial"/>
                <a:cs typeface="Arial"/>
                <a:sym typeface="Arial"/>
              </a:rPr>
              <a:t>Converting this to a Z-table form, we get</a:t>
            </a:r>
            <a:endParaRPr b="0" i="0" sz="2200" u="none" cap="none" strike="noStrike">
              <a:solidFill>
                <a:srgbClr val="1155CC"/>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200"/>
              <a:buFont typeface="Arial"/>
              <a:buNone/>
            </a:pPr>
            <a:r>
              <a:rPr b="0" i="0" lang="en-US" sz="2200" u="none" cap="none" strike="noStrike">
                <a:solidFill>
                  <a:srgbClr val="1155CC"/>
                </a:solidFill>
                <a:latin typeface="Arial"/>
                <a:ea typeface="Arial"/>
                <a:cs typeface="Arial"/>
                <a:sym typeface="Arial"/>
              </a:rPr>
              <a:t>P(Z ≥ -0.783) = 1 - P(Z ≤ -0.783) = 1 - Φ(-0.783) = 1 - (1 - Φ(0.783)) = Φ(0.783) ≈ 0.783</a:t>
            </a:r>
            <a:endParaRPr b="0" i="0" sz="2200" u="none" cap="none" strike="noStrike">
              <a:solidFill>
                <a:srgbClr val="1155CC"/>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200"/>
              <a:buFont typeface="Arial"/>
              <a:buNone/>
            </a:pPr>
            <a:r>
              <a:rPr b="0" i="0" lang="en-US" sz="2200" u="none" cap="none" strike="noStrike">
                <a:solidFill>
                  <a:srgbClr val="1155CC"/>
                </a:solidFill>
                <a:latin typeface="Arial"/>
                <a:ea typeface="Arial"/>
                <a:cs typeface="Arial"/>
                <a:sym typeface="Arial"/>
              </a:rPr>
              <a:t>So, P(X ≥ 50) ≈ 0.783</a:t>
            </a:r>
            <a:endParaRPr b="0" i="0" sz="2200" u="none" cap="none" strike="noStrike">
              <a:solidFill>
                <a:srgbClr val="1155CC"/>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100"/>
              <a:buFont typeface="Arial"/>
              <a:buNone/>
            </a:pPr>
            <a:r>
              <a:t/>
            </a:r>
            <a:endParaRPr b="0" i="0" sz="2200" u="none" cap="none" strike="noStrike">
              <a:solidFill>
                <a:srgbClr val="1155C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1155C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1155CC"/>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44"/>
          <p:cNvSpPr txBox="1"/>
          <p:nvPr>
            <p:ph type="title"/>
          </p:nvPr>
        </p:nvSpPr>
        <p:spPr>
          <a:xfrm>
            <a:off x="3722900" y="2597800"/>
            <a:ext cx="4504400" cy="8312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SzPct val="111111"/>
              <a:buNone/>
            </a:pPr>
            <a:r>
              <a:rPr lang="en-US"/>
              <a:t>Review Questions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3c0baffe299_3_0"/>
          <p:cNvSpPr txBox="1"/>
          <p:nvPr>
            <p:ph type="title"/>
          </p:nvPr>
        </p:nvSpPr>
        <p:spPr>
          <a:xfrm>
            <a:off x="415600" y="593367"/>
            <a:ext cx="11360700" cy="8313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SzPct val="111111"/>
              <a:buNone/>
            </a:pPr>
            <a:r>
              <a:rPr lang="en-US"/>
              <a:t>Question #1</a:t>
            </a:r>
            <a:endParaRPr/>
          </a:p>
        </p:txBody>
      </p:sp>
      <p:sp>
        <p:nvSpPr>
          <p:cNvPr id="185" name="Google Shape;185;g3c0baffe299_3_0"/>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p>
            <a:pPr indent="-381000" lvl="0" marL="457200" rtl="0" algn="l">
              <a:spcBef>
                <a:spcPts val="0"/>
              </a:spcBef>
              <a:spcAft>
                <a:spcPts val="0"/>
              </a:spcAft>
              <a:buSzPts val="2400"/>
              <a:buAutoNum type="alphaLcParenR"/>
            </a:pPr>
            <a:r>
              <a:rPr lang="en-US"/>
              <a:t>True or false: the Union Bound always gives a result in [0, 1]</a:t>
            </a:r>
            <a:endParaRPr/>
          </a:p>
          <a:p>
            <a:pPr indent="0" lvl="0" marL="0" rtl="0" algn="l">
              <a:lnSpc>
                <a:spcPct val="115000"/>
              </a:lnSpc>
              <a:spcBef>
                <a:spcPts val="0"/>
              </a:spcBef>
              <a:spcAft>
                <a:spcPts val="0"/>
              </a:spcAft>
              <a:buSzPts val="2400"/>
              <a:buFont typeface="Arial"/>
              <a:buNone/>
            </a:pPr>
            <a:r>
              <a:t/>
            </a:r>
            <a:endParaRPr/>
          </a:p>
          <a:p>
            <a:pPr indent="0" lvl="0" marL="0" rtl="0" algn="l">
              <a:lnSpc>
                <a:spcPct val="115000"/>
              </a:lnSpc>
              <a:spcBef>
                <a:spcPts val="0"/>
              </a:spcBef>
              <a:spcAft>
                <a:spcPts val="0"/>
              </a:spcAft>
              <a:buSzPts val="2400"/>
              <a:buFont typeface="Arial"/>
              <a:buNone/>
            </a:pPr>
            <a:r>
              <a:t/>
            </a:r>
            <a:endParaRPr/>
          </a:p>
          <a:p>
            <a:pPr indent="-381000" lvl="0" marL="457200" rtl="0" algn="l">
              <a:lnSpc>
                <a:spcPct val="115000"/>
              </a:lnSpc>
              <a:spcBef>
                <a:spcPts val="0"/>
              </a:spcBef>
              <a:spcAft>
                <a:spcPts val="0"/>
              </a:spcAft>
              <a:buSzPts val="2400"/>
              <a:buChar char="●"/>
            </a:pPr>
            <a:r>
              <a:rPr lang="en-US"/>
              <a:t>True</a:t>
            </a:r>
            <a:endParaRPr/>
          </a:p>
          <a:p>
            <a:pPr indent="-381000" lvl="0" marL="457200" rtl="0" algn="l">
              <a:lnSpc>
                <a:spcPct val="115000"/>
              </a:lnSpc>
              <a:spcBef>
                <a:spcPts val="0"/>
              </a:spcBef>
              <a:spcAft>
                <a:spcPts val="0"/>
              </a:spcAft>
              <a:buSzPts val="2400"/>
              <a:buChar char="●"/>
            </a:pPr>
            <a:r>
              <a:rPr lang="en-US"/>
              <a:t>False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2"/>
          <p:cNvSpPr txBox="1"/>
          <p:nvPr>
            <p:ph type="title"/>
          </p:nvPr>
        </p:nvSpPr>
        <p:spPr>
          <a:xfrm>
            <a:off x="415600" y="346488"/>
            <a:ext cx="11360800" cy="8312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SzPct val="111111"/>
              <a:buNone/>
            </a:pPr>
            <a:r>
              <a:rPr lang="en-US"/>
              <a:t>Announcements &amp; Reminders</a:t>
            </a:r>
            <a:endParaRPr/>
          </a:p>
        </p:txBody>
      </p:sp>
      <p:sp>
        <p:nvSpPr>
          <p:cNvPr id="69" name="Google Shape;69;p2"/>
          <p:cNvSpPr txBox="1"/>
          <p:nvPr>
            <p:ph idx="1" type="body"/>
          </p:nvPr>
        </p:nvSpPr>
        <p:spPr>
          <a:xfrm>
            <a:off x="415600" y="1177690"/>
            <a:ext cx="11360800" cy="5680311"/>
          </a:xfrm>
          <a:prstGeom prst="rect">
            <a:avLst/>
          </a:prstGeom>
          <a:noFill/>
          <a:ln>
            <a:noFill/>
          </a:ln>
        </p:spPr>
        <p:txBody>
          <a:bodyPr anchorCtr="0" anchor="t" bIns="121900" lIns="121900" spcFirstLastPara="1" rIns="121900" wrap="square" tIns="121900">
            <a:normAutofit/>
          </a:bodyPr>
          <a:lstStyle/>
          <a:p>
            <a:pPr indent="-352171" lvl="0" marL="457200" rtl="0" algn="l">
              <a:spcBef>
                <a:spcPts val="0"/>
              </a:spcBef>
              <a:spcAft>
                <a:spcPts val="0"/>
              </a:spcAft>
              <a:buClr>
                <a:schemeClr val="dk2"/>
              </a:buClr>
              <a:buSzPts val="1946"/>
              <a:buChar char="●"/>
            </a:pPr>
            <a:r>
              <a:rPr lang="en-US"/>
              <a:t>HW6</a:t>
            </a:r>
            <a:endParaRPr/>
          </a:p>
          <a:p>
            <a:pPr indent="-324739" lvl="1" marL="914400" rtl="0" algn="l">
              <a:spcBef>
                <a:spcPts val="0"/>
              </a:spcBef>
              <a:spcAft>
                <a:spcPts val="0"/>
              </a:spcAft>
              <a:buClr>
                <a:schemeClr val="dk2"/>
              </a:buClr>
              <a:buSzPts val="1514"/>
              <a:buChar char="○"/>
            </a:pPr>
            <a:r>
              <a:rPr lang="en-US">
                <a:solidFill>
                  <a:schemeClr val="dk2"/>
                </a:solidFill>
              </a:rPr>
              <a:t>Due on Wednesday 2/25</a:t>
            </a:r>
            <a:endParaRPr/>
          </a:p>
          <a:p>
            <a:pPr indent="-324739" lvl="1" marL="914400" rtl="0" algn="l">
              <a:spcBef>
                <a:spcPts val="0"/>
              </a:spcBef>
              <a:spcAft>
                <a:spcPts val="0"/>
              </a:spcAft>
              <a:buClr>
                <a:schemeClr val="dk2"/>
              </a:buClr>
              <a:buSzPts val="1514"/>
              <a:buChar char="○"/>
            </a:pPr>
            <a:r>
              <a:rPr lang="en-US">
                <a:solidFill>
                  <a:schemeClr val="dk2"/>
                </a:solidFill>
              </a:rPr>
              <a:t>Late deadline Saturday 2/28 @ 11:59 pm</a:t>
            </a:r>
            <a:endParaRPr/>
          </a:p>
          <a:p>
            <a:pPr indent="-304791" lvl="0" marL="1219169" rtl="0" algn="l">
              <a:spcBef>
                <a:spcPts val="0"/>
              </a:spcBef>
              <a:spcAft>
                <a:spcPts val="0"/>
              </a:spcAft>
              <a:buNone/>
            </a:pPr>
            <a:r>
              <a:t/>
            </a:r>
            <a:endParaRPr sz="1900">
              <a:solidFill>
                <a:schemeClr val="dk2"/>
              </a:solidFill>
            </a:endParaRPr>
          </a:p>
          <a:p>
            <a:pPr indent="-352171" lvl="0" marL="457200" rtl="0" algn="l">
              <a:spcBef>
                <a:spcPts val="0"/>
              </a:spcBef>
              <a:spcAft>
                <a:spcPts val="0"/>
              </a:spcAft>
              <a:buClr>
                <a:schemeClr val="dk2"/>
              </a:buClr>
              <a:buSzPts val="1946"/>
              <a:buChar char="●"/>
            </a:pPr>
            <a:r>
              <a:rPr lang="en-US"/>
              <a:t>HW7</a:t>
            </a:r>
            <a:endParaRPr/>
          </a:p>
          <a:p>
            <a:pPr indent="-324739" lvl="1" marL="914400" rtl="0" algn="l">
              <a:spcBef>
                <a:spcPts val="0"/>
              </a:spcBef>
              <a:spcAft>
                <a:spcPts val="0"/>
              </a:spcAft>
              <a:buClr>
                <a:schemeClr val="dk2"/>
              </a:buClr>
              <a:buSzPts val="1514"/>
              <a:buChar char="○"/>
            </a:pPr>
            <a:r>
              <a:rPr lang="en-US">
                <a:solidFill>
                  <a:schemeClr val="dk2"/>
                </a:solidFill>
              </a:rPr>
              <a:t>Released</a:t>
            </a:r>
            <a:endParaRPr/>
          </a:p>
          <a:p>
            <a:pPr indent="-324739" lvl="1" marL="914400" rtl="0" algn="l">
              <a:spcBef>
                <a:spcPts val="0"/>
              </a:spcBef>
              <a:spcAft>
                <a:spcPts val="0"/>
              </a:spcAft>
              <a:buClr>
                <a:schemeClr val="dk2"/>
              </a:buClr>
              <a:buSzPts val="1514"/>
              <a:buChar char="○"/>
            </a:pPr>
            <a:r>
              <a:rPr lang="en-US">
                <a:solidFill>
                  <a:schemeClr val="dk2"/>
                </a:solidFill>
              </a:rPr>
              <a:t>Due Wednesday 3/4 @ 11:59 pm</a:t>
            </a:r>
            <a:endParaRPr/>
          </a:p>
          <a:p>
            <a:pPr indent="-324739" lvl="1" marL="914400" rtl="0" algn="l">
              <a:spcBef>
                <a:spcPts val="0"/>
              </a:spcBef>
              <a:spcAft>
                <a:spcPts val="0"/>
              </a:spcAft>
              <a:buClr>
                <a:schemeClr val="dk2"/>
              </a:buClr>
              <a:buSzPts val="1514"/>
              <a:buChar char="○"/>
            </a:pPr>
            <a:r>
              <a:rPr lang="en-US">
                <a:solidFill>
                  <a:schemeClr val="dk2"/>
                </a:solidFill>
              </a:rPr>
              <a:t>Late deadline Saturday 3/7 @ 11:59 pm</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3c0baffe299_3_5"/>
          <p:cNvSpPr txBox="1"/>
          <p:nvPr>
            <p:ph type="title"/>
          </p:nvPr>
        </p:nvSpPr>
        <p:spPr>
          <a:xfrm>
            <a:off x="415600" y="593367"/>
            <a:ext cx="11360700" cy="8313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SzPct val="111111"/>
              <a:buNone/>
            </a:pPr>
            <a:r>
              <a:rPr lang="en-US"/>
              <a:t>Question #1</a:t>
            </a:r>
            <a:endParaRPr/>
          </a:p>
        </p:txBody>
      </p:sp>
      <p:sp>
        <p:nvSpPr>
          <p:cNvPr id="191" name="Google Shape;191;g3c0baffe299_3_5"/>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p>
            <a:pPr indent="-381000" lvl="0" marL="457200" rtl="0" algn="l">
              <a:lnSpc>
                <a:spcPct val="115000"/>
              </a:lnSpc>
              <a:spcBef>
                <a:spcPts val="0"/>
              </a:spcBef>
              <a:spcAft>
                <a:spcPts val="0"/>
              </a:spcAft>
              <a:buSzPts val="2400"/>
              <a:buAutoNum type="alphaLcParenR"/>
            </a:pPr>
            <a:r>
              <a:rPr lang="en-US"/>
              <a:t>True or false: the Union Bound always gives a result in [0, 1]</a:t>
            </a:r>
            <a:endParaRPr/>
          </a:p>
          <a:p>
            <a:pPr indent="0" lvl="0" marL="76200" rtl="0" algn="l">
              <a:lnSpc>
                <a:spcPct val="115000"/>
              </a:lnSpc>
              <a:spcBef>
                <a:spcPts val="0"/>
              </a:spcBef>
              <a:spcAft>
                <a:spcPts val="0"/>
              </a:spcAft>
              <a:buSzPts val="2400"/>
              <a:buNone/>
            </a:pPr>
            <a:r>
              <a:t/>
            </a:r>
            <a:endParaRPr/>
          </a:p>
          <a:p>
            <a:pPr indent="0" lvl="0" marL="76200" rtl="0" algn="l">
              <a:lnSpc>
                <a:spcPct val="115000"/>
              </a:lnSpc>
              <a:spcBef>
                <a:spcPts val="0"/>
              </a:spcBef>
              <a:spcAft>
                <a:spcPts val="0"/>
              </a:spcAft>
              <a:buSzPts val="2400"/>
              <a:buNone/>
            </a:pPr>
            <a:r>
              <a:t/>
            </a:r>
            <a:endParaRPr/>
          </a:p>
          <a:p>
            <a:pPr indent="-381000" lvl="0" marL="457200" rtl="0" algn="l">
              <a:lnSpc>
                <a:spcPct val="115000"/>
              </a:lnSpc>
              <a:spcBef>
                <a:spcPts val="0"/>
              </a:spcBef>
              <a:spcAft>
                <a:spcPts val="0"/>
              </a:spcAft>
              <a:buSzPts val="2400"/>
              <a:buChar char="●"/>
            </a:pPr>
            <a:r>
              <a:rPr lang="en-US"/>
              <a:t>True</a:t>
            </a:r>
            <a:endParaRPr/>
          </a:p>
          <a:p>
            <a:pPr indent="-381000" lvl="0" marL="457200" rtl="0" algn="l">
              <a:lnSpc>
                <a:spcPct val="115000"/>
              </a:lnSpc>
              <a:spcBef>
                <a:spcPts val="0"/>
              </a:spcBef>
              <a:spcAft>
                <a:spcPts val="0"/>
              </a:spcAft>
              <a:buSzPts val="2400"/>
              <a:buChar char="●"/>
            </a:pPr>
            <a:r>
              <a:rPr lang="en-US">
                <a:solidFill>
                  <a:schemeClr val="dk1"/>
                </a:solidFill>
              </a:rPr>
              <a:t>False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45"/>
          <p:cNvSpPr txBox="1"/>
          <p:nvPr>
            <p:ph type="title"/>
          </p:nvPr>
        </p:nvSpPr>
        <p:spPr>
          <a:xfrm>
            <a:off x="415600" y="593367"/>
            <a:ext cx="11360700" cy="8313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SzPct val="111111"/>
              <a:buNone/>
            </a:pPr>
            <a:r>
              <a:rPr lang="en-US"/>
              <a:t>Question #2</a:t>
            </a:r>
            <a:endParaRPr/>
          </a:p>
        </p:txBody>
      </p:sp>
      <p:sp>
        <p:nvSpPr>
          <p:cNvPr id="197" name="Google Shape;197;p45"/>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p>
            <a:pPr indent="0" lvl="0" marL="0" rtl="0" algn="l">
              <a:lnSpc>
                <a:spcPct val="115000"/>
              </a:lnSpc>
              <a:spcBef>
                <a:spcPts val="0"/>
              </a:spcBef>
              <a:spcAft>
                <a:spcPts val="0"/>
              </a:spcAft>
              <a:buNone/>
            </a:pPr>
            <a:r>
              <a:rPr lang="en-US"/>
              <a:t>b) True or False: Markov’s Inequality always gives a non-negative result. </a:t>
            </a:r>
            <a:endParaRPr/>
          </a:p>
          <a:p>
            <a:pPr indent="-304800" lvl="0" marL="533400" rtl="0" algn="l">
              <a:lnSpc>
                <a:spcPct val="115000"/>
              </a:lnSpc>
              <a:spcBef>
                <a:spcPts val="0"/>
              </a:spcBef>
              <a:spcAft>
                <a:spcPts val="0"/>
              </a:spcAft>
              <a:buSzPts val="2400"/>
              <a:buFont typeface="Arial"/>
              <a:buNone/>
            </a:pPr>
            <a:r>
              <a:t/>
            </a:r>
            <a:endParaRPr/>
          </a:p>
          <a:p>
            <a:pPr indent="-304800" lvl="0" marL="533400" rtl="0" algn="l">
              <a:lnSpc>
                <a:spcPct val="115000"/>
              </a:lnSpc>
              <a:spcBef>
                <a:spcPts val="0"/>
              </a:spcBef>
              <a:spcAft>
                <a:spcPts val="0"/>
              </a:spcAft>
              <a:buSzPts val="2400"/>
              <a:buFont typeface="Arial"/>
              <a:buNone/>
            </a:pPr>
            <a:r>
              <a:t/>
            </a:r>
            <a:endParaRPr/>
          </a:p>
          <a:p>
            <a:pPr indent="-381000" lvl="0" marL="457200" rtl="0" algn="l">
              <a:lnSpc>
                <a:spcPct val="115000"/>
              </a:lnSpc>
              <a:spcBef>
                <a:spcPts val="0"/>
              </a:spcBef>
              <a:spcAft>
                <a:spcPts val="0"/>
              </a:spcAft>
              <a:buSzPts val="2400"/>
              <a:buChar char="●"/>
            </a:pPr>
            <a:r>
              <a:rPr lang="en-US"/>
              <a:t>True</a:t>
            </a:r>
            <a:endParaRPr/>
          </a:p>
          <a:p>
            <a:pPr indent="-381000" lvl="0" marL="457200" rtl="0" algn="l">
              <a:lnSpc>
                <a:spcPct val="115000"/>
              </a:lnSpc>
              <a:spcBef>
                <a:spcPts val="0"/>
              </a:spcBef>
              <a:spcAft>
                <a:spcPts val="0"/>
              </a:spcAft>
              <a:buSzPts val="2400"/>
              <a:buChar char="●"/>
            </a:pPr>
            <a:r>
              <a:rPr lang="en-US"/>
              <a:t>False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46"/>
          <p:cNvSpPr txBox="1"/>
          <p:nvPr>
            <p:ph type="title"/>
          </p:nvPr>
        </p:nvSpPr>
        <p:spPr>
          <a:xfrm>
            <a:off x="415600" y="593367"/>
            <a:ext cx="11360700" cy="8313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SzPct val="111111"/>
              <a:buNone/>
            </a:pPr>
            <a:r>
              <a:rPr lang="en-US"/>
              <a:t>Question #2</a:t>
            </a:r>
            <a:endParaRPr/>
          </a:p>
        </p:txBody>
      </p:sp>
      <p:sp>
        <p:nvSpPr>
          <p:cNvPr id="203" name="Google Shape;203;p46"/>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p>
            <a:pPr indent="0" lvl="0" marL="0" rtl="0" algn="l">
              <a:lnSpc>
                <a:spcPct val="115000"/>
              </a:lnSpc>
              <a:spcBef>
                <a:spcPts val="0"/>
              </a:spcBef>
              <a:spcAft>
                <a:spcPts val="0"/>
              </a:spcAft>
              <a:buNone/>
            </a:pPr>
            <a:r>
              <a:rPr lang="en-US"/>
              <a:t>b) True or False: Markov’s Inequality always gives a non-negative result. </a:t>
            </a:r>
            <a:endParaRPr/>
          </a:p>
          <a:p>
            <a:pPr indent="-304800" lvl="0" marL="533400" rtl="0" algn="l">
              <a:lnSpc>
                <a:spcPct val="115000"/>
              </a:lnSpc>
              <a:spcBef>
                <a:spcPts val="0"/>
              </a:spcBef>
              <a:spcAft>
                <a:spcPts val="0"/>
              </a:spcAft>
              <a:buSzPts val="2400"/>
              <a:buFont typeface="Arial"/>
              <a:buNone/>
            </a:pPr>
            <a:r>
              <a:t/>
            </a:r>
            <a:endParaRPr/>
          </a:p>
          <a:p>
            <a:pPr indent="-304800" lvl="0" marL="533400" rtl="0" algn="l">
              <a:lnSpc>
                <a:spcPct val="115000"/>
              </a:lnSpc>
              <a:spcBef>
                <a:spcPts val="0"/>
              </a:spcBef>
              <a:spcAft>
                <a:spcPts val="0"/>
              </a:spcAft>
              <a:buSzPts val="2400"/>
              <a:buFont typeface="Arial"/>
              <a:buNone/>
            </a:pPr>
            <a:r>
              <a:t/>
            </a:r>
            <a:endParaRPr/>
          </a:p>
          <a:p>
            <a:pPr indent="-381000" lvl="0" marL="457200" rtl="0" algn="l">
              <a:lnSpc>
                <a:spcPct val="115000"/>
              </a:lnSpc>
              <a:spcBef>
                <a:spcPts val="0"/>
              </a:spcBef>
              <a:spcAft>
                <a:spcPts val="0"/>
              </a:spcAft>
              <a:buSzPts val="2400"/>
              <a:buChar char="●"/>
            </a:pPr>
            <a:r>
              <a:rPr lang="en-US">
                <a:solidFill>
                  <a:schemeClr val="dk1"/>
                </a:solidFill>
              </a:rPr>
              <a:t>True</a:t>
            </a:r>
            <a:endParaRPr/>
          </a:p>
          <a:p>
            <a:pPr indent="-381000" lvl="0" marL="457200" rtl="0" algn="l">
              <a:lnSpc>
                <a:spcPct val="115000"/>
              </a:lnSpc>
              <a:spcBef>
                <a:spcPts val="0"/>
              </a:spcBef>
              <a:spcAft>
                <a:spcPts val="0"/>
              </a:spcAft>
              <a:buSzPts val="2400"/>
              <a:buChar char="●"/>
            </a:pPr>
            <a:r>
              <a:rPr lang="en-US"/>
              <a:t>False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47"/>
          <p:cNvSpPr txBox="1"/>
          <p:nvPr>
            <p:ph type="title"/>
          </p:nvPr>
        </p:nvSpPr>
        <p:spPr>
          <a:xfrm>
            <a:off x="415600" y="593367"/>
            <a:ext cx="11360700" cy="8313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SzPct val="111111"/>
              <a:buNone/>
            </a:pPr>
            <a:r>
              <a:rPr lang="en-US"/>
              <a:t>Question #3</a:t>
            </a:r>
            <a:endParaRPr/>
          </a:p>
        </p:txBody>
      </p:sp>
      <p:sp>
        <p:nvSpPr>
          <p:cNvPr id="209" name="Google Shape;209;p47"/>
          <p:cNvSpPr txBox="1"/>
          <p:nvPr>
            <p:ph idx="1" type="body"/>
          </p:nvPr>
        </p:nvSpPr>
        <p:spPr>
          <a:xfrm>
            <a:off x="415600" y="1536633"/>
            <a:ext cx="11360700" cy="4555200"/>
          </a:xfrm>
          <a:prstGeom prst="rect">
            <a:avLst/>
          </a:prstGeom>
          <a:blipFill rotWithShape="1">
            <a:blip r:embed="rId3">
              <a:alphaModFix/>
            </a:blip>
            <a:stretch>
              <a:fillRect b="0" l="-776" r="0" t="0"/>
            </a:stretch>
          </a:blipFill>
          <a:ln>
            <a:noFill/>
          </a:ln>
        </p:spPr>
        <p:txBody>
          <a:bodyPr anchorCtr="0" anchor="t" bIns="121900" lIns="121900" spcFirstLastPara="1" rIns="121900" wrap="square" tIns="121900">
            <a:normAutofit/>
          </a:bodyPr>
          <a:lstStyle/>
          <a:p>
            <a:pPr indent="0" lvl="0" marL="0" rtl="0" algn="l">
              <a:lnSpc>
                <a:spcPct val="115000"/>
              </a:lnSpc>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48"/>
          <p:cNvSpPr txBox="1"/>
          <p:nvPr>
            <p:ph type="title"/>
          </p:nvPr>
        </p:nvSpPr>
        <p:spPr>
          <a:xfrm>
            <a:off x="415600" y="593367"/>
            <a:ext cx="11360700" cy="8313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SzPct val="111111"/>
              <a:buNone/>
            </a:pPr>
            <a:r>
              <a:rPr lang="en-US"/>
              <a:t>Question #3</a:t>
            </a:r>
            <a:endParaRPr/>
          </a:p>
        </p:txBody>
      </p:sp>
      <p:sp>
        <p:nvSpPr>
          <p:cNvPr id="215" name="Google Shape;215;p48"/>
          <p:cNvSpPr txBox="1"/>
          <p:nvPr>
            <p:ph idx="1" type="body"/>
          </p:nvPr>
        </p:nvSpPr>
        <p:spPr>
          <a:xfrm>
            <a:off x="415600" y="1536633"/>
            <a:ext cx="11360700" cy="4555200"/>
          </a:xfrm>
          <a:prstGeom prst="rect">
            <a:avLst/>
          </a:prstGeom>
          <a:blipFill rotWithShape="1">
            <a:blip r:embed="rId3">
              <a:alphaModFix/>
            </a:blip>
            <a:stretch>
              <a:fillRect b="0" l="-776" r="0" t="0"/>
            </a:stretch>
          </a:blipFill>
          <a:ln>
            <a:noFill/>
          </a:ln>
        </p:spPr>
        <p:txBody>
          <a:bodyPr anchorCtr="0" anchor="t" bIns="121900" lIns="121900" spcFirstLastPara="1" rIns="121900" wrap="square" tIns="121900">
            <a:normAutofit/>
          </a:bodyPr>
          <a:lstStyle/>
          <a:p>
            <a:pPr indent="0" lvl="0" marL="0" rtl="0" algn="l">
              <a:lnSpc>
                <a:spcPct val="115000"/>
              </a:lnSpc>
              <a:spcBef>
                <a:spcPts val="0"/>
              </a:spcBef>
              <a:spcAft>
                <a:spcPts val="0"/>
              </a:spcAft>
              <a:buNone/>
            </a:pPr>
            <a:r>
              <a:rPr lang="en-US"/>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49"/>
          <p:cNvSpPr txBox="1"/>
          <p:nvPr>
            <p:ph type="title"/>
          </p:nvPr>
        </p:nvSpPr>
        <p:spPr>
          <a:xfrm>
            <a:off x="415600" y="593367"/>
            <a:ext cx="11360700" cy="8313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SzPct val="111111"/>
              <a:buNone/>
            </a:pPr>
            <a:r>
              <a:rPr lang="en-US"/>
              <a:t>Question #4</a:t>
            </a:r>
            <a:endParaRPr/>
          </a:p>
        </p:txBody>
      </p:sp>
      <p:sp>
        <p:nvSpPr>
          <p:cNvPr id="221" name="Google Shape;221;p49"/>
          <p:cNvSpPr txBox="1"/>
          <p:nvPr>
            <p:ph idx="1" type="body"/>
          </p:nvPr>
        </p:nvSpPr>
        <p:spPr>
          <a:xfrm>
            <a:off x="415600" y="1536633"/>
            <a:ext cx="11360700" cy="4555200"/>
          </a:xfrm>
          <a:prstGeom prst="rect">
            <a:avLst/>
          </a:prstGeom>
          <a:blipFill rotWithShape="1">
            <a:blip r:embed="rId3">
              <a:alphaModFix/>
            </a:blip>
            <a:stretch>
              <a:fillRect b="0" l="0" r="0" t="0"/>
            </a:stretch>
          </a:blipFill>
          <a:ln>
            <a:noFill/>
          </a:ln>
        </p:spPr>
        <p:txBody>
          <a:bodyPr anchorCtr="0" anchor="t" bIns="121900" lIns="121900" spcFirstLastPara="1" rIns="121900" wrap="square" tIns="121900">
            <a:normAutofit/>
          </a:bodyPr>
          <a:lstStyle/>
          <a:p>
            <a:pPr indent="0" lvl="0" marL="457200" rtl="0" algn="l">
              <a:lnSpc>
                <a:spcPct val="115000"/>
              </a:lnSpc>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50"/>
          <p:cNvSpPr txBox="1"/>
          <p:nvPr>
            <p:ph type="title"/>
          </p:nvPr>
        </p:nvSpPr>
        <p:spPr>
          <a:xfrm>
            <a:off x="415600" y="593367"/>
            <a:ext cx="11360700" cy="8313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SzPct val="111111"/>
              <a:buNone/>
            </a:pPr>
            <a:r>
              <a:rPr lang="en-US"/>
              <a:t>Question #4</a:t>
            </a:r>
            <a:endParaRPr/>
          </a:p>
        </p:txBody>
      </p:sp>
      <p:sp>
        <p:nvSpPr>
          <p:cNvPr id="227" name="Google Shape;227;p50"/>
          <p:cNvSpPr txBox="1"/>
          <p:nvPr>
            <p:ph idx="1" type="body"/>
          </p:nvPr>
        </p:nvSpPr>
        <p:spPr>
          <a:xfrm>
            <a:off x="415600" y="1536633"/>
            <a:ext cx="11360700" cy="4555200"/>
          </a:xfrm>
          <a:prstGeom prst="rect">
            <a:avLst/>
          </a:prstGeom>
          <a:blipFill rotWithShape="1">
            <a:blip r:embed="rId3">
              <a:alphaModFix/>
            </a:blip>
            <a:stretch>
              <a:fillRect b="0" l="0" r="0" t="0"/>
            </a:stretch>
          </a:blipFill>
          <a:ln>
            <a:noFill/>
          </a:ln>
        </p:spPr>
        <p:txBody>
          <a:bodyPr anchorCtr="0" anchor="t" bIns="121900" lIns="121900" spcFirstLastPara="1" rIns="121900" wrap="square" tIns="121900">
            <a:normAutofit/>
          </a:bodyPr>
          <a:lstStyle/>
          <a:p>
            <a:pPr indent="-381000" lvl="0" marL="457200" rtl="0" algn="l">
              <a:lnSpc>
                <a:spcPct val="115000"/>
              </a:lnSpc>
              <a:spcBef>
                <a:spcPts val="0"/>
              </a:spcBef>
              <a:spcAft>
                <a:spcPts val="0"/>
              </a:spcAft>
              <a:buSzPts val="2400"/>
              <a:buChar char="●"/>
            </a:pPr>
            <a:r>
              <a:rPr lang="en-US"/>
              <a:t> </a:t>
            </a:r>
            <a:endParaRPr/>
          </a:p>
        </p:txBody>
      </p:sp>
      <p:pic>
        <p:nvPicPr>
          <p:cNvPr id="228" name="Google Shape;228;p50"/>
          <p:cNvPicPr preferRelativeResize="0"/>
          <p:nvPr/>
        </p:nvPicPr>
        <p:blipFill rotWithShape="1">
          <a:blip r:embed="rId4">
            <a:alphaModFix/>
          </a:blip>
          <a:srcRect b="0" l="0" r="0" t="0"/>
          <a:stretch/>
        </p:blipFill>
        <p:spPr>
          <a:xfrm>
            <a:off x="3105150" y="4363033"/>
            <a:ext cx="8512430" cy="46136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51"/>
          <p:cNvSpPr txBox="1"/>
          <p:nvPr>
            <p:ph type="title"/>
          </p:nvPr>
        </p:nvSpPr>
        <p:spPr>
          <a:xfrm>
            <a:off x="415600" y="593367"/>
            <a:ext cx="11360700" cy="8313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SzPct val="111111"/>
              <a:buNone/>
            </a:pPr>
            <a:r>
              <a:rPr lang="en-US"/>
              <a:t>Question #5</a:t>
            </a:r>
            <a:endParaRPr/>
          </a:p>
        </p:txBody>
      </p:sp>
      <p:sp>
        <p:nvSpPr>
          <p:cNvPr id="234" name="Google Shape;234;p5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p>
            <a:pPr indent="-457200" lvl="0" marL="533400" rtl="0" algn="l">
              <a:lnSpc>
                <a:spcPct val="115000"/>
              </a:lnSpc>
              <a:spcBef>
                <a:spcPts val="0"/>
              </a:spcBef>
              <a:spcAft>
                <a:spcPts val="0"/>
              </a:spcAft>
              <a:buSzPts val="2400"/>
              <a:buFont typeface="Arial"/>
              <a:buAutoNum type="alphaLcParenR" startAt="4"/>
            </a:pPr>
            <a:r>
              <a:rPr lang="en-US"/>
              <a:t>True or false: Chebyshev’s Inequality can best be described as giving an upper bound on the distribution’s right tail.</a:t>
            </a:r>
            <a:endParaRPr/>
          </a:p>
          <a:p>
            <a:pPr indent="0" lvl="0" marL="76200" rtl="0" algn="l">
              <a:lnSpc>
                <a:spcPct val="115000"/>
              </a:lnSpc>
              <a:spcBef>
                <a:spcPts val="0"/>
              </a:spcBef>
              <a:spcAft>
                <a:spcPts val="0"/>
              </a:spcAft>
              <a:buSzPts val="2400"/>
              <a:buNone/>
            </a:pPr>
            <a:r>
              <a:t/>
            </a:r>
            <a:endParaRPr/>
          </a:p>
          <a:p>
            <a:pPr indent="-381000" lvl="0" marL="457200" rtl="0" algn="l">
              <a:lnSpc>
                <a:spcPct val="115000"/>
              </a:lnSpc>
              <a:spcBef>
                <a:spcPts val="0"/>
              </a:spcBef>
              <a:spcAft>
                <a:spcPts val="0"/>
              </a:spcAft>
              <a:buSzPts val="2400"/>
              <a:buChar char="●"/>
            </a:pPr>
            <a:r>
              <a:rPr lang="en-US"/>
              <a:t>True</a:t>
            </a:r>
            <a:endParaRPr/>
          </a:p>
          <a:p>
            <a:pPr indent="-381000" lvl="0" marL="457200" rtl="0" algn="l">
              <a:lnSpc>
                <a:spcPct val="115000"/>
              </a:lnSpc>
              <a:spcBef>
                <a:spcPts val="0"/>
              </a:spcBef>
              <a:spcAft>
                <a:spcPts val="0"/>
              </a:spcAft>
              <a:buSzPts val="2400"/>
              <a:buChar char="●"/>
            </a:pPr>
            <a:r>
              <a:rPr lang="en-US"/>
              <a:t>False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52"/>
          <p:cNvSpPr txBox="1"/>
          <p:nvPr>
            <p:ph type="title"/>
          </p:nvPr>
        </p:nvSpPr>
        <p:spPr>
          <a:xfrm>
            <a:off x="415600" y="593367"/>
            <a:ext cx="11360700" cy="8313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SzPct val="111111"/>
              <a:buNone/>
            </a:pPr>
            <a:r>
              <a:rPr lang="en-US"/>
              <a:t>Question #5</a:t>
            </a:r>
            <a:endParaRPr/>
          </a:p>
        </p:txBody>
      </p:sp>
      <p:sp>
        <p:nvSpPr>
          <p:cNvPr id="240" name="Google Shape;240;p52"/>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p>
            <a:pPr indent="-457200" lvl="0" marL="533400" rtl="0" algn="l">
              <a:lnSpc>
                <a:spcPct val="115000"/>
              </a:lnSpc>
              <a:spcBef>
                <a:spcPts val="0"/>
              </a:spcBef>
              <a:spcAft>
                <a:spcPts val="0"/>
              </a:spcAft>
              <a:buSzPts val="2400"/>
              <a:buFont typeface="Arial"/>
              <a:buAutoNum type="alphaLcParenR" startAt="4"/>
            </a:pPr>
            <a:r>
              <a:rPr lang="en-US"/>
              <a:t>True or false: Chebyshev’s Inequality can best be described as giving an upper bound on the distribution’s right tail.</a:t>
            </a:r>
            <a:endParaRPr/>
          </a:p>
          <a:p>
            <a:pPr indent="0" lvl="0" marL="76200" rtl="0" algn="l">
              <a:lnSpc>
                <a:spcPct val="115000"/>
              </a:lnSpc>
              <a:spcBef>
                <a:spcPts val="0"/>
              </a:spcBef>
              <a:spcAft>
                <a:spcPts val="0"/>
              </a:spcAft>
              <a:buSzPts val="2400"/>
              <a:buNone/>
            </a:pPr>
            <a:r>
              <a:t/>
            </a:r>
            <a:endParaRPr/>
          </a:p>
          <a:p>
            <a:pPr indent="-381000" lvl="0" marL="457200" rtl="0" algn="l">
              <a:lnSpc>
                <a:spcPct val="115000"/>
              </a:lnSpc>
              <a:spcBef>
                <a:spcPts val="0"/>
              </a:spcBef>
              <a:spcAft>
                <a:spcPts val="0"/>
              </a:spcAft>
              <a:buSzPts val="2400"/>
              <a:buChar char="●"/>
            </a:pPr>
            <a:r>
              <a:rPr lang="en-US"/>
              <a:t>True</a:t>
            </a:r>
            <a:endParaRPr/>
          </a:p>
          <a:p>
            <a:pPr indent="-381000" lvl="0" marL="457200" rtl="0" algn="l">
              <a:lnSpc>
                <a:spcPct val="115000"/>
              </a:lnSpc>
              <a:spcBef>
                <a:spcPts val="0"/>
              </a:spcBef>
              <a:spcAft>
                <a:spcPts val="0"/>
              </a:spcAft>
              <a:buSzPts val="2400"/>
              <a:buChar char="●"/>
            </a:pPr>
            <a:r>
              <a:rPr lang="en-US">
                <a:solidFill>
                  <a:schemeClr val="dk1"/>
                </a:solidFill>
              </a:rPr>
              <a:t>False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59"/>
          <p:cNvSpPr txBox="1"/>
          <p:nvPr>
            <p:ph type="title"/>
          </p:nvPr>
        </p:nvSpPr>
        <p:spPr>
          <a:xfrm>
            <a:off x="647833" y="2286000"/>
            <a:ext cx="10911600" cy="1047600"/>
          </a:xfrm>
          <a:prstGeom prst="rect">
            <a:avLst/>
          </a:prstGeom>
          <a:noFill/>
          <a:ln>
            <a:noFill/>
          </a:ln>
        </p:spPr>
        <p:txBody>
          <a:bodyPr anchorCtr="0" anchor="b" bIns="121900" lIns="121900" spcFirstLastPara="1" rIns="121900" wrap="square" tIns="121900">
            <a:normAutofit fontScale="90000"/>
          </a:bodyPr>
          <a:lstStyle/>
          <a:p>
            <a:pPr indent="0" lvl="0" marL="0" rtl="0" algn="l">
              <a:lnSpc>
                <a:spcPct val="100000"/>
              </a:lnSpc>
              <a:spcBef>
                <a:spcPts val="0"/>
              </a:spcBef>
              <a:spcAft>
                <a:spcPts val="0"/>
              </a:spcAft>
              <a:buSzPct val="78703"/>
              <a:buNone/>
            </a:pPr>
            <a:r>
              <a:rPr lang="en-US"/>
              <a:t>Problem 3 – Exponential Tail Bounds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42"/>
          <p:cNvSpPr txBox="1"/>
          <p:nvPr>
            <p:ph type="title"/>
          </p:nvPr>
        </p:nvSpPr>
        <p:spPr>
          <a:xfrm>
            <a:off x="647833" y="2286000"/>
            <a:ext cx="10911600" cy="1047600"/>
          </a:xfrm>
          <a:prstGeom prst="rect">
            <a:avLst/>
          </a:prstGeom>
          <a:noFill/>
          <a:ln>
            <a:noFill/>
          </a:ln>
        </p:spPr>
        <p:txBody>
          <a:bodyPr anchorCtr="0" anchor="b" bIns="121900" lIns="121900" spcFirstLastPara="1" rIns="121900" wrap="square" tIns="121900">
            <a:normAutofit/>
          </a:bodyPr>
          <a:lstStyle/>
          <a:p>
            <a:pPr indent="0" lvl="0" marL="0" rtl="0" algn="l">
              <a:lnSpc>
                <a:spcPct val="100000"/>
              </a:lnSpc>
              <a:spcBef>
                <a:spcPts val="0"/>
              </a:spcBef>
              <a:spcAft>
                <a:spcPts val="0"/>
              </a:spcAft>
              <a:buSzPts val="3400"/>
              <a:buNone/>
            </a:pPr>
            <a:r>
              <a:rPr lang="en-US"/>
              <a:t>Review &amp; Questions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60"/>
          <p:cNvSpPr txBox="1"/>
          <p:nvPr>
            <p:ph type="title"/>
          </p:nvPr>
        </p:nvSpPr>
        <p:spPr>
          <a:xfrm>
            <a:off x="415600" y="593367"/>
            <a:ext cx="11360700" cy="8313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SzPct val="111111"/>
              <a:buNone/>
            </a:pPr>
            <a:r>
              <a:rPr lang="en-US"/>
              <a:t>Problem 3 – Exponential Tail Bounds</a:t>
            </a:r>
            <a:endParaRPr/>
          </a:p>
        </p:txBody>
      </p:sp>
      <p:sp>
        <p:nvSpPr>
          <p:cNvPr id="251" name="Google Shape;251;p60"/>
          <p:cNvSpPr txBox="1"/>
          <p:nvPr>
            <p:ph idx="1" type="body"/>
          </p:nvPr>
        </p:nvSpPr>
        <p:spPr>
          <a:xfrm>
            <a:off x="415600" y="1536633"/>
            <a:ext cx="11360700" cy="4555200"/>
          </a:xfrm>
          <a:prstGeom prst="rect">
            <a:avLst/>
          </a:prstGeom>
          <a:blipFill rotWithShape="1">
            <a:blip r:embed="rId3">
              <a:alphaModFix/>
            </a:blip>
            <a:stretch>
              <a:fillRect b="0" l="0" r="0" t="0"/>
            </a:stretch>
          </a:blipFill>
          <a:ln>
            <a:noFill/>
          </a:ln>
        </p:spPr>
        <p:txBody>
          <a:bodyPr anchorCtr="0" anchor="t" bIns="121900" lIns="121900" spcFirstLastPara="1" rIns="121900" wrap="square" tIns="121900">
            <a:normAutofit/>
          </a:bodyPr>
          <a:lstStyle/>
          <a:p>
            <a:pPr indent="0" lvl="0" marL="457200" rtl="0" algn="l">
              <a:lnSpc>
                <a:spcPct val="115000"/>
              </a:lnSpc>
              <a:spcBef>
                <a:spcPts val="0"/>
              </a:spcBef>
              <a:spcAft>
                <a:spcPts val="0"/>
              </a:spcAft>
              <a:buSzPts val="2400"/>
              <a:buNone/>
            </a:pPr>
            <a:r>
              <a:rPr lang="en-US"/>
              <a:t> </a:t>
            </a:r>
            <a:endParaRPr/>
          </a:p>
        </p:txBody>
      </p:sp>
      <p:sp>
        <p:nvSpPr>
          <p:cNvPr id="252" name="Google Shape;252;p60"/>
          <p:cNvSpPr txBox="1"/>
          <p:nvPr/>
        </p:nvSpPr>
        <p:spPr>
          <a:xfrm>
            <a:off x="2895600" y="5884015"/>
            <a:ext cx="617912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accent3"/>
                </a:solidFill>
                <a:latin typeface="Arial"/>
                <a:ea typeface="Arial"/>
                <a:cs typeface="Arial"/>
                <a:sym typeface="Arial"/>
              </a:rPr>
              <a:t>Work on this with the people around you and then we’ll go over it together!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61"/>
          <p:cNvSpPr txBox="1"/>
          <p:nvPr>
            <p:ph type="title"/>
          </p:nvPr>
        </p:nvSpPr>
        <p:spPr>
          <a:xfrm>
            <a:off x="415600" y="593367"/>
            <a:ext cx="11360700" cy="8313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SzPct val="111111"/>
              <a:buNone/>
            </a:pPr>
            <a:r>
              <a:rPr lang="en-US"/>
              <a:t>Problem 3 – Exponential Tail Bounds</a:t>
            </a:r>
            <a:endParaRPr/>
          </a:p>
        </p:txBody>
      </p:sp>
      <p:sp>
        <p:nvSpPr>
          <p:cNvPr id="258" name="Google Shape;258;p61"/>
          <p:cNvSpPr txBox="1"/>
          <p:nvPr>
            <p:ph idx="1" type="body"/>
          </p:nvPr>
        </p:nvSpPr>
        <p:spPr>
          <a:xfrm>
            <a:off x="415600" y="1536633"/>
            <a:ext cx="11360700" cy="4555200"/>
          </a:xfrm>
          <a:prstGeom prst="rect">
            <a:avLst/>
          </a:prstGeom>
          <a:blipFill rotWithShape="1">
            <a:blip r:embed="rId3">
              <a:alphaModFix/>
            </a:blip>
            <a:stretch>
              <a:fillRect b="0" l="0" r="0" t="0"/>
            </a:stretch>
          </a:blipFill>
          <a:ln>
            <a:noFill/>
          </a:ln>
        </p:spPr>
        <p:txBody>
          <a:bodyPr anchorCtr="0" anchor="t" bIns="121900" lIns="121900" spcFirstLastPara="1" rIns="121900" wrap="square" tIns="121900">
            <a:normAutofit/>
          </a:bodyPr>
          <a:lstStyle/>
          <a:p>
            <a:pPr indent="0" lvl="0" marL="457200" rtl="0" algn="l">
              <a:lnSpc>
                <a:spcPct val="115000"/>
              </a:lnSpc>
              <a:spcBef>
                <a:spcPts val="0"/>
              </a:spcBef>
              <a:spcAft>
                <a:spcPts val="0"/>
              </a:spcAft>
              <a:buSzPts val="2400"/>
              <a:buNone/>
            </a:pPr>
            <a:r>
              <a:rPr lang="en-US"/>
              <a:t>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62"/>
          <p:cNvSpPr txBox="1"/>
          <p:nvPr>
            <p:ph type="title"/>
          </p:nvPr>
        </p:nvSpPr>
        <p:spPr>
          <a:xfrm>
            <a:off x="415600" y="593367"/>
            <a:ext cx="11360700" cy="8313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SzPct val="111111"/>
              <a:buNone/>
            </a:pPr>
            <a:r>
              <a:rPr lang="en-US"/>
              <a:t>Problem 3 – Exponential Tail Bounds</a:t>
            </a:r>
            <a:endParaRPr/>
          </a:p>
        </p:txBody>
      </p:sp>
      <p:sp>
        <p:nvSpPr>
          <p:cNvPr id="264" name="Google Shape;264;p62"/>
          <p:cNvSpPr txBox="1"/>
          <p:nvPr>
            <p:ph idx="1" type="body"/>
          </p:nvPr>
        </p:nvSpPr>
        <p:spPr>
          <a:xfrm>
            <a:off x="415600" y="1536633"/>
            <a:ext cx="11360700" cy="4555200"/>
          </a:xfrm>
          <a:prstGeom prst="rect">
            <a:avLst/>
          </a:prstGeom>
          <a:blipFill rotWithShape="1">
            <a:blip r:embed="rId3">
              <a:alphaModFix/>
            </a:blip>
            <a:stretch>
              <a:fillRect b="0" l="0" r="0" t="0"/>
            </a:stretch>
          </a:blipFill>
          <a:ln>
            <a:noFill/>
          </a:ln>
        </p:spPr>
        <p:txBody>
          <a:bodyPr anchorCtr="0" anchor="t" bIns="121900" lIns="121900" spcFirstLastPara="1" rIns="121900" wrap="square" tIns="121900">
            <a:normAutofit/>
          </a:bodyPr>
          <a:lstStyle/>
          <a:p>
            <a:pPr indent="0" lvl="0" marL="457200" rtl="0" algn="l">
              <a:lnSpc>
                <a:spcPct val="115000"/>
              </a:lnSpc>
              <a:spcBef>
                <a:spcPts val="0"/>
              </a:spcBef>
              <a:spcAft>
                <a:spcPts val="0"/>
              </a:spcAft>
              <a:buSzPts val="2400"/>
              <a:buNone/>
            </a:pPr>
            <a:r>
              <a:rPr lang="en-US"/>
              <a:t> </a:t>
            </a:r>
            <a:endParaRPr/>
          </a:p>
        </p:txBody>
      </p:sp>
      <p:pic>
        <p:nvPicPr>
          <p:cNvPr id="265" name="Google Shape;265;p62"/>
          <p:cNvPicPr preferRelativeResize="0"/>
          <p:nvPr/>
        </p:nvPicPr>
        <p:blipFill rotWithShape="1">
          <a:blip r:embed="rId4">
            <a:alphaModFix/>
          </a:blip>
          <a:srcRect b="0" l="0" r="0" t="0"/>
          <a:stretch/>
        </p:blipFill>
        <p:spPr>
          <a:xfrm>
            <a:off x="734109" y="2668033"/>
            <a:ext cx="10723781" cy="152193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63"/>
          <p:cNvSpPr txBox="1"/>
          <p:nvPr>
            <p:ph type="title"/>
          </p:nvPr>
        </p:nvSpPr>
        <p:spPr>
          <a:xfrm>
            <a:off x="415600" y="593367"/>
            <a:ext cx="11360700" cy="8313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SzPct val="111111"/>
              <a:buNone/>
            </a:pPr>
            <a:r>
              <a:rPr lang="en-US"/>
              <a:t>Problem 3 – Exponential Tail Bounds</a:t>
            </a:r>
            <a:endParaRPr/>
          </a:p>
        </p:txBody>
      </p:sp>
      <p:sp>
        <p:nvSpPr>
          <p:cNvPr id="271" name="Google Shape;271;p63"/>
          <p:cNvSpPr txBox="1"/>
          <p:nvPr>
            <p:ph idx="1" type="body"/>
          </p:nvPr>
        </p:nvSpPr>
        <p:spPr>
          <a:xfrm>
            <a:off x="415600" y="1536633"/>
            <a:ext cx="11360700" cy="4555200"/>
          </a:xfrm>
          <a:prstGeom prst="rect">
            <a:avLst/>
          </a:prstGeom>
          <a:blipFill rotWithShape="1">
            <a:blip r:embed="rId3">
              <a:alphaModFix/>
            </a:blip>
            <a:stretch>
              <a:fillRect b="0" l="0" r="0" t="0"/>
            </a:stretch>
          </a:blipFill>
          <a:ln>
            <a:noFill/>
          </a:ln>
        </p:spPr>
        <p:txBody>
          <a:bodyPr anchorCtr="0" anchor="t" bIns="121900" lIns="121900" spcFirstLastPara="1" rIns="121900" wrap="square" tIns="121900">
            <a:normAutofit/>
          </a:bodyPr>
          <a:lstStyle/>
          <a:p>
            <a:pPr indent="0" lvl="0" marL="457200" rtl="0" algn="l">
              <a:lnSpc>
                <a:spcPct val="115000"/>
              </a:lnSpc>
              <a:spcBef>
                <a:spcPts val="0"/>
              </a:spcBef>
              <a:spcAft>
                <a:spcPts val="0"/>
              </a:spcAft>
              <a:buSzPts val="2400"/>
              <a:buNone/>
            </a:pPr>
            <a:r>
              <a:rPr lang="en-US"/>
              <a:t>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64"/>
          <p:cNvSpPr txBox="1"/>
          <p:nvPr>
            <p:ph type="title"/>
          </p:nvPr>
        </p:nvSpPr>
        <p:spPr>
          <a:xfrm>
            <a:off x="415600" y="593367"/>
            <a:ext cx="11360700" cy="8313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SzPct val="111111"/>
              <a:buNone/>
            </a:pPr>
            <a:r>
              <a:rPr lang="en-US"/>
              <a:t>Problem 3 – Exponential Tail Bounds</a:t>
            </a:r>
            <a:endParaRPr/>
          </a:p>
        </p:txBody>
      </p:sp>
      <p:sp>
        <p:nvSpPr>
          <p:cNvPr id="277" name="Google Shape;277;p64"/>
          <p:cNvSpPr txBox="1"/>
          <p:nvPr>
            <p:ph idx="1" type="body"/>
          </p:nvPr>
        </p:nvSpPr>
        <p:spPr>
          <a:xfrm>
            <a:off x="415600" y="1536633"/>
            <a:ext cx="11360700" cy="4555200"/>
          </a:xfrm>
          <a:prstGeom prst="rect">
            <a:avLst/>
          </a:prstGeom>
          <a:blipFill rotWithShape="1">
            <a:blip r:embed="rId3">
              <a:alphaModFix/>
            </a:blip>
            <a:stretch>
              <a:fillRect b="0" l="0" r="0" t="0"/>
            </a:stretch>
          </a:blipFill>
          <a:ln>
            <a:noFill/>
          </a:ln>
        </p:spPr>
        <p:txBody>
          <a:bodyPr anchorCtr="0" anchor="t" bIns="121900" lIns="121900" spcFirstLastPara="1" rIns="121900" wrap="square" tIns="121900">
            <a:normAutofit/>
          </a:bodyPr>
          <a:lstStyle/>
          <a:p>
            <a:pPr indent="-381000" lvl="0" marL="457200" rtl="0" algn="l">
              <a:lnSpc>
                <a:spcPct val="115000"/>
              </a:lnSpc>
              <a:spcBef>
                <a:spcPts val="0"/>
              </a:spcBef>
              <a:spcAft>
                <a:spcPts val="0"/>
              </a:spcAft>
              <a:buSzPts val="2400"/>
              <a:buChar char="●"/>
            </a:pPr>
            <a:r>
              <a:rPr lang="en-US"/>
              <a:t> </a:t>
            </a:r>
            <a:endParaRPr/>
          </a:p>
        </p:txBody>
      </p:sp>
      <p:pic>
        <p:nvPicPr>
          <p:cNvPr id="278" name="Google Shape;278;p64"/>
          <p:cNvPicPr preferRelativeResize="0"/>
          <p:nvPr/>
        </p:nvPicPr>
        <p:blipFill rotWithShape="1">
          <a:blip r:embed="rId4">
            <a:alphaModFix/>
          </a:blip>
          <a:srcRect b="0" l="0" r="0" t="0"/>
          <a:stretch/>
        </p:blipFill>
        <p:spPr>
          <a:xfrm>
            <a:off x="730841" y="2436965"/>
            <a:ext cx="10730318" cy="365486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65"/>
          <p:cNvSpPr txBox="1"/>
          <p:nvPr>
            <p:ph type="title"/>
          </p:nvPr>
        </p:nvSpPr>
        <p:spPr>
          <a:xfrm>
            <a:off x="415600" y="593367"/>
            <a:ext cx="11360700" cy="8313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SzPct val="111111"/>
              <a:buNone/>
            </a:pPr>
            <a:r>
              <a:rPr lang="en-US"/>
              <a:t>Problem 3 – Exponential Tail Bounds</a:t>
            </a:r>
            <a:endParaRPr/>
          </a:p>
        </p:txBody>
      </p:sp>
      <p:sp>
        <p:nvSpPr>
          <p:cNvPr id="284" name="Google Shape;284;p65"/>
          <p:cNvSpPr txBox="1"/>
          <p:nvPr>
            <p:ph idx="1" type="body"/>
          </p:nvPr>
        </p:nvSpPr>
        <p:spPr>
          <a:xfrm>
            <a:off x="415600" y="1536633"/>
            <a:ext cx="11360700" cy="4555200"/>
          </a:xfrm>
          <a:prstGeom prst="rect">
            <a:avLst/>
          </a:prstGeom>
          <a:blipFill rotWithShape="1">
            <a:blip r:embed="rId3">
              <a:alphaModFix/>
            </a:blip>
            <a:stretch>
              <a:fillRect b="0" l="0" r="0" t="0"/>
            </a:stretch>
          </a:blipFill>
          <a:ln>
            <a:noFill/>
          </a:ln>
        </p:spPr>
        <p:txBody>
          <a:bodyPr anchorCtr="0" anchor="t" bIns="121900" lIns="121900" spcFirstLastPara="1" rIns="121900" wrap="square" tIns="121900">
            <a:normAutofit/>
          </a:bodyPr>
          <a:lstStyle/>
          <a:p>
            <a:pPr indent="0" lvl="0" marL="457200" rtl="0" algn="l">
              <a:lnSpc>
                <a:spcPct val="115000"/>
              </a:lnSpc>
              <a:spcBef>
                <a:spcPts val="0"/>
              </a:spcBef>
              <a:spcAft>
                <a:spcPts val="0"/>
              </a:spcAft>
              <a:buSzPts val="2400"/>
              <a:buNone/>
            </a:pPr>
            <a:r>
              <a:rPr lang="en-US"/>
              <a:t>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66"/>
          <p:cNvSpPr txBox="1"/>
          <p:nvPr>
            <p:ph type="title"/>
          </p:nvPr>
        </p:nvSpPr>
        <p:spPr>
          <a:xfrm>
            <a:off x="415600" y="593367"/>
            <a:ext cx="11360700" cy="8313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SzPct val="111111"/>
              <a:buNone/>
            </a:pPr>
            <a:r>
              <a:rPr lang="en-US"/>
              <a:t>Problem 3 – Exponential Tail Bounds</a:t>
            </a:r>
            <a:endParaRPr/>
          </a:p>
        </p:txBody>
      </p:sp>
      <p:sp>
        <p:nvSpPr>
          <p:cNvPr id="290" name="Google Shape;290;p66"/>
          <p:cNvSpPr txBox="1"/>
          <p:nvPr>
            <p:ph idx="1" type="body"/>
          </p:nvPr>
        </p:nvSpPr>
        <p:spPr>
          <a:xfrm>
            <a:off x="415600" y="1536633"/>
            <a:ext cx="11360700" cy="4555200"/>
          </a:xfrm>
          <a:prstGeom prst="rect">
            <a:avLst/>
          </a:prstGeom>
          <a:blipFill rotWithShape="1">
            <a:blip r:embed="rId3">
              <a:alphaModFix/>
            </a:blip>
            <a:stretch>
              <a:fillRect b="0" l="0" r="0" t="0"/>
            </a:stretch>
          </a:blipFill>
          <a:ln>
            <a:noFill/>
          </a:ln>
        </p:spPr>
        <p:txBody>
          <a:bodyPr anchorCtr="0" anchor="t" bIns="121900" lIns="121900" spcFirstLastPara="1" rIns="121900" wrap="square" tIns="121900">
            <a:normAutofit/>
          </a:bodyPr>
          <a:lstStyle/>
          <a:p>
            <a:pPr indent="0" lvl="0" marL="457200" rtl="0" algn="l">
              <a:lnSpc>
                <a:spcPct val="115000"/>
              </a:lnSpc>
              <a:spcBef>
                <a:spcPts val="0"/>
              </a:spcBef>
              <a:spcAft>
                <a:spcPts val="0"/>
              </a:spcAft>
              <a:buSzPts val="2400"/>
              <a:buNone/>
            </a:pPr>
            <a:r>
              <a:rPr lang="en-US"/>
              <a:t> </a:t>
            </a:r>
            <a:endParaRPr/>
          </a:p>
        </p:txBody>
      </p:sp>
      <p:pic>
        <p:nvPicPr>
          <p:cNvPr id="291" name="Google Shape;291;p66"/>
          <p:cNvPicPr preferRelativeResize="0"/>
          <p:nvPr/>
        </p:nvPicPr>
        <p:blipFill rotWithShape="1">
          <a:blip r:embed="rId4">
            <a:alphaModFix/>
          </a:blip>
          <a:srcRect b="0" l="0" r="0" t="0"/>
          <a:stretch/>
        </p:blipFill>
        <p:spPr>
          <a:xfrm>
            <a:off x="561484" y="2583121"/>
            <a:ext cx="11068931" cy="169175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67"/>
          <p:cNvSpPr txBox="1"/>
          <p:nvPr>
            <p:ph type="title"/>
          </p:nvPr>
        </p:nvSpPr>
        <p:spPr>
          <a:xfrm>
            <a:off x="415600" y="593367"/>
            <a:ext cx="11360700" cy="8313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SzPct val="111111"/>
              <a:buNone/>
            </a:pPr>
            <a:r>
              <a:rPr lang="en-US"/>
              <a:t>Problem 3 – Exponential Tail Bounds</a:t>
            </a:r>
            <a:endParaRPr/>
          </a:p>
        </p:txBody>
      </p:sp>
      <p:sp>
        <p:nvSpPr>
          <p:cNvPr id="297" name="Google Shape;297;p67"/>
          <p:cNvSpPr txBox="1"/>
          <p:nvPr>
            <p:ph idx="1" type="body"/>
          </p:nvPr>
        </p:nvSpPr>
        <p:spPr>
          <a:xfrm>
            <a:off x="415600" y="1536633"/>
            <a:ext cx="11360700" cy="4555200"/>
          </a:xfrm>
          <a:prstGeom prst="rect">
            <a:avLst/>
          </a:prstGeom>
          <a:blipFill rotWithShape="1">
            <a:blip r:embed="rId3">
              <a:alphaModFix/>
            </a:blip>
            <a:stretch>
              <a:fillRect b="0" l="0" r="0" t="0"/>
            </a:stretch>
          </a:blipFill>
          <a:ln>
            <a:noFill/>
          </a:ln>
        </p:spPr>
        <p:txBody>
          <a:bodyPr anchorCtr="0" anchor="t" bIns="121900" lIns="121900" spcFirstLastPara="1" rIns="121900" wrap="square" tIns="121900">
            <a:normAutofit/>
          </a:bodyPr>
          <a:lstStyle/>
          <a:p>
            <a:pPr indent="-381000" lvl="0" marL="457200" rtl="0" algn="l">
              <a:lnSpc>
                <a:spcPct val="115000"/>
              </a:lnSpc>
              <a:spcBef>
                <a:spcPts val="0"/>
              </a:spcBef>
              <a:spcAft>
                <a:spcPts val="0"/>
              </a:spcAft>
              <a:buSzPts val="2400"/>
              <a:buChar char="●"/>
            </a:pPr>
            <a:r>
              <a:rPr lang="en-US"/>
              <a:t>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68"/>
          <p:cNvSpPr txBox="1"/>
          <p:nvPr>
            <p:ph type="title"/>
          </p:nvPr>
        </p:nvSpPr>
        <p:spPr>
          <a:xfrm>
            <a:off x="415600" y="593367"/>
            <a:ext cx="11360700" cy="8313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SzPct val="111111"/>
              <a:buNone/>
            </a:pPr>
            <a:r>
              <a:rPr lang="en-US"/>
              <a:t>Problem 3 – Exponential Tail Bounds</a:t>
            </a:r>
            <a:endParaRPr/>
          </a:p>
        </p:txBody>
      </p:sp>
      <p:sp>
        <p:nvSpPr>
          <p:cNvPr id="303" name="Google Shape;303;p68"/>
          <p:cNvSpPr txBox="1"/>
          <p:nvPr>
            <p:ph idx="1" type="body"/>
          </p:nvPr>
        </p:nvSpPr>
        <p:spPr>
          <a:xfrm>
            <a:off x="415600" y="1536633"/>
            <a:ext cx="11360700" cy="4555200"/>
          </a:xfrm>
          <a:prstGeom prst="rect">
            <a:avLst/>
          </a:prstGeom>
          <a:blipFill rotWithShape="1">
            <a:blip r:embed="rId3">
              <a:alphaModFix/>
            </a:blip>
            <a:stretch>
              <a:fillRect b="0" l="0" r="0" t="0"/>
            </a:stretch>
          </a:blipFill>
          <a:ln>
            <a:noFill/>
          </a:ln>
        </p:spPr>
        <p:txBody>
          <a:bodyPr anchorCtr="0" anchor="t" bIns="121900" lIns="121900" spcFirstLastPara="1" rIns="121900" wrap="square" tIns="121900">
            <a:normAutofit/>
          </a:bodyPr>
          <a:lstStyle/>
          <a:p>
            <a:pPr indent="-381000" lvl="0" marL="457200" rtl="0" algn="l">
              <a:lnSpc>
                <a:spcPct val="115000"/>
              </a:lnSpc>
              <a:spcBef>
                <a:spcPts val="0"/>
              </a:spcBef>
              <a:spcAft>
                <a:spcPts val="0"/>
              </a:spcAft>
              <a:buSzPts val="2400"/>
              <a:buChar char="●"/>
            </a:pPr>
            <a:r>
              <a:rPr lang="en-US"/>
              <a:t> </a:t>
            </a:r>
            <a:endParaRPr/>
          </a:p>
        </p:txBody>
      </p:sp>
      <p:pic>
        <p:nvPicPr>
          <p:cNvPr id="304" name="Google Shape;304;p68"/>
          <p:cNvPicPr preferRelativeResize="0"/>
          <p:nvPr/>
        </p:nvPicPr>
        <p:blipFill rotWithShape="1">
          <a:blip r:embed="rId4">
            <a:alphaModFix/>
          </a:blip>
          <a:srcRect b="0" l="0" r="0" t="0"/>
          <a:stretch/>
        </p:blipFill>
        <p:spPr>
          <a:xfrm>
            <a:off x="671722" y="2704460"/>
            <a:ext cx="11295023" cy="110977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69"/>
          <p:cNvSpPr txBox="1"/>
          <p:nvPr>
            <p:ph type="title"/>
          </p:nvPr>
        </p:nvSpPr>
        <p:spPr>
          <a:xfrm>
            <a:off x="415600" y="593367"/>
            <a:ext cx="11360700" cy="8313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SzPct val="111111"/>
              <a:buNone/>
            </a:pPr>
            <a:r>
              <a:rPr lang="en-US"/>
              <a:t>Problem 3 – Exponential Tail Bounds</a:t>
            </a:r>
            <a:endParaRPr/>
          </a:p>
        </p:txBody>
      </p:sp>
      <p:sp>
        <p:nvSpPr>
          <p:cNvPr id="310" name="Google Shape;310;p69"/>
          <p:cNvSpPr txBox="1"/>
          <p:nvPr>
            <p:ph idx="1" type="body"/>
          </p:nvPr>
        </p:nvSpPr>
        <p:spPr>
          <a:xfrm>
            <a:off x="415600" y="1536633"/>
            <a:ext cx="11360700" cy="4555200"/>
          </a:xfrm>
          <a:prstGeom prst="rect">
            <a:avLst/>
          </a:prstGeom>
          <a:blipFill rotWithShape="1">
            <a:blip r:embed="rId3">
              <a:alphaModFix/>
            </a:blip>
            <a:stretch>
              <a:fillRect b="0" l="0" r="0" t="0"/>
            </a:stretch>
          </a:blipFill>
          <a:ln>
            <a:noFill/>
          </a:ln>
        </p:spPr>
        <p:txBody>
          <a:bodyPr anchorCtr="0" anchor="t" bIns="121900" lIns="121900" spcFirstLastPara="1" rIns="121900" wrap="square" tIns="121900">
            <a:normAutofit/>
          </a:bodyPr>
          <a:lstStyle/>
          <a:p>
            <a:pPr indent="-381000" lvl="0" marL="457200" rtl="0" algn="l">
              <a:lnSpc>
                <a:spcPct val="115000"/>
              </a:lnSpc>
              <a:spcBef>
                <a:spcPts val="0"/>
              </a:spcBef>
              <a:spcAft>
                <a:spcPts val="0"/>
              </a:spcAft>
              <a:buSzPts val="2400"/>
              <a:buChar char="●"/>
            </a:pPr>
            <a:r>
              <a:rPr lang="en-US"/>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8" name="Shape 78"/>
        <p:cNvGrpSpPr/>
        <p:nvPr/>
      </p:nvGrpSpPr>
      <p:grpSpPr>
        <a:xfrm>
          <a:off x="0" y="0"/>
          <a:ext cx="0" cy="0"/>
          <a:chOff x="0" y="0"/>
          <a:chExt cx="0" cy="0"/>
        </a:xfrm>
      </p:grpSpPr>
      <p:sp>
        <p:nvSpPr>
          <p:cNvPr id="79" name="Google Shape;79;p4"/>
          <p:cNvSpPr txBox="1"/>
          <p:nvPr>
            <p:ph type="title"/>
          </p:nvPr>
        </p:nvSpPr>
        <p:spPr>
          <a:xfrm>
            <a:off x="415600" y="593367"/>
            <a:ext cx="11360800" cy="8312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SzPct val="111111"/>
              <a:buNone/>
            </a:pPr>
            <a:r>
              <a:rPr lang="en-US"/>
              <a:t>Any lingering questions from this last week?</a:t>
            </a:r>
            <a:endParaRPr/>
          </a:p>
        </p:txBody>
      </p:sp>
      <p:sp>
        <p:nvSpPr>
          <p:cNvPr id="80" name="Google Shape;80;p4"/>
          <p:cNvSpPr txBox="1"/>
          <p:nvPr>
            <p:ph idx="1" type="body"/>
          </p:nvPr>
        </p:nvSpPr>
        <p:spPr>
          <a:xfrm>
            <a:off x="415600" y="1536633"/>
            <a:ext cx="11360800" cy="4555200"/>
          </a:xfrm>
          <a:prstGeom prst="rect">
            <a:avLst/>
          </a:prstGeom>
          <a:noFill/>
          <a:ln>
            <a:noFill/>
          </a:ln>
        </p:spPr>
        <p:txBody>
          <a:bodyPr anchorCtr="0" anchor="t" bIns="121900" lIns="121900" spcFirstLastPara="1" rIns="121900" wrap="square" tIns="121900">
            <a:normAutofit/>
          </a:bodyPr>
          <a:lstStyle/>
          <a:p>
            <a:pPr indent="0" lvl="0" marL="152396" rtl="0" algn="l">
              <a:lnSpc>
                <a:spcPct val="115000"/>
              </a:lnSpc>
              <a:spcBef>
                <a:spcPts val="0"/>
              </a:spcBef>
              <a:spcAft>
                <a:spcPts val="0"/>
              </a:spcAft>
              <a:buSzPts val="1800"/>
              <a:buNone/>
            </a:pPr>
            <a:r>
              <a:rPr lang="en-US">
                <a:solidFill>
                  <a:srgbClr val="333333"/>
                </a:solidFill>
                <a:latin typeface="Arial"/>
                <a:ea typeface="Arial"/>
                <a:cs typeface="Arial"/>
                <a:sym typeface="Arial"/>
              </a:rPr>
              <a:t>Each week in section, we’ll be reviewing the main concepts from this week and putting them into action by  going through some practice problems together. But before we get into that review, we’ll try to start off each section with some time for you to ask questions. Was anything particularly confusing this week? Is there anything we can clarify before we dive into the review? This is your chance to clear things up!</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70"/>
          <p:cNvSpPr txBox="1"/>
          <p:nvPr>
            <p:ph type="title"/>
          </p:nvPr>
        </p:nvSpPr>
        <p:spPr>
          <a:xfrm>
            <a:off x="415600" y="593367"/>
            <a:ext cx="11360700" cy="8313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SzPct val="111111"/>
              <a:buNone/>
            </a:pPr>
            <a:r>
              <a:rPr lang="en-US"/>
              <a:t>Problem 3 – Exponential Tail Bounds</a:t>
            </a:r>
            <a:endParaRPr/>
          </a:p>
        </p:txBody>
      </p:sp>
      <p:sp>
        <p:nvSpPr>
          <p:cNvPr id="316" name="Google Shape;316;p70"/>
          <p:cNvSpPr txBox="1"/>
          <p:nvPr>
            <p:ph idx="1" type="body"/>
          </p:nvPr>
        </p:nvSpPr>
        <p:spPr>
          <a:xfrm>
            <a:off x="415600" y="1536633"/>
            <a:ext cx="11360700" cy="4555200"/>
          </a:xfrm>
          <a:prstGeom prst="rect">
            <a:avLst/>
          </a:prstGeom>
          <a:blipFill rotWithShape="1">
            <a:blip r:embed="rId3">
              <a:alphaModFix/>
            </a:blip>
            <a:stretch>
              <a:fillRect b="0" l="0" r="0" t="0"/>
            </a:stretch>
          </a:blipFill>
          <a:ln>
            <a:noFill/>
          </a:ln>
        </p:spPr>
        <p:txBody>
          <a:bodyPr anchorCtr="0" anchor="t" bIns="121900" lIns="121900" spcFirstLastPara="1" rIns="121900" wrap="square" tIns="121900">
            <a:normAutofit/>
          </a:bodyPr>
          <a:lstStyle/>
          <a:p>
            <a:pPr indent="-381000" lvl="0" marL="457200" rtl="0" algn="l">
              <a:lnSpc>
                <a:spcPct val="115000"/>
              </a:lnSpc>
              <a:spcBef>
                <a:spcPts val="0"/>
              </a:spcBef>
              <a:spcAft>
                <a:spcPts val="0"/>
              </a:spcAft>
              <a:buSzPts val="2400"/>
              <a:buChar char="●"/>
            </a:pPr>
            <a:r>
              <a:rPr lang="en-US"/>
              <a:t> </a:t>
            </a:r>
            <a:endParaRPr/>
          </a:p>
        </p:txBody>
      </p:sp>
      <p:pic>
        <p:nvPicPr>
          <p:cNvPr id="317" name="Google Shape;317;p70"/>
          <p:cNvPicPr preferRelativeResize="0"/>
          <p:nvPr/>
        </p:nvPicPr>
        <p:blipFill rotWithShape="1">
          <a:blip r:embed="rId4">
            <a:alphaModFix/>
          </a:blip>
          <a:srcRect b="0" l="0" r="0" t="0"/>
          <a:stretch/>
        </p:blipFill>
        <p:spPr>
          <a:xfrm>
            <a:off x="722461" y="2789422"/>
            <a:ext cx="11053839" cy="127915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82"/>
          <p:cNvSpPr txBox="1"/>
          <p:nvPr>
            <p:ph type="title"/>
          </p:nvPr>
        </p:nvSpPr>
        <p:spPr>
          <a:xfrm>
            <a:off x="647833" y="1876011"/>
            <a:ext cx="10911600" cy="1552989"/>
          </a:xfrm>
          <a:prstGeom prst="rect">
            <a:avLst/>
          </a:prstGeom>
          <a:noFill/>
          <a:ln>
            <a:noFill/>
          </a:ln>
        </p:spPr>
        <p:txBody>
          <a:bodyPr anchorCtr="0" anchor="b" bIns="121900" lIns="121900" spcFirstLastPara="1" rIns="121900" wrap="square" tIns="121900">
            <a:noAutofit/>
          </a:bodyPr>
          <a:lstStyle/>
          <a:p>
            <a:pPr indent="0" lvl="0" marL="0" rtl="0" algn="l">
              <a:lnSpc>
                <a:spcPct val="100000"/>
              </a:lnSpc>
              <a:spcBef>
                <a:spcPts val="0"/>
              </a:spcBef>
              <a:spcAft>
                <a:spcPts val="0"/>
              </a:spcAft>
              <a:buClr>
                <a:schemeClr val="dk2"/>
              </a:buClr>
              <a:buSzPts val="3400"/>
              <a:buFont typeface="Raleway"/>
              <a:buNone/>
            </a:pPr>
            <a:r>
              <a:rPr lang="en-US"/>
              <a:t>That’s All, Folks!</a:t>
            </a:r>
            <a:endParaRPr/>
          </a:p>
        </p:txBody>
      </p:sp>
      <p:sp>
        <p:nvSpPr>
          <p:cNvPr id="323" name="Google Shape;323;p82"/>
          <p:cNvSpPr txBox="1"/>
          <p:nvPr>
            <p:ph idx="1" type="subTitle"/>
          </p:nvPr>
        </p:nvSpPr>
        <p:spPr>
          <a:xfrm>
            <a:off x="647833" y="4111851"/>
            <a:ext cx="10911600" cy="1148000"/>
          </a:xfrm>
          <a:prstGeom prst="rect">
            <a:avLst/>
          </a:prstGeom>
          <a:noFill/>
          <a:ln>
            <a:noFill/>
          </a:ln>
        </p:spPr>
        <p:txBody>
          <a:bodyPr anchorCtr="0" anchor="t" bIns="121900" lIns="121900" spcFirstLastPara="1" rIns="121900" wrap="square" tIns="121900">
            <a:normAutofit fontScale="92500" lnSpcReduction="20000"/>
          </a:bodyPr>
          <a:lstStyle/>
          <a:p>
            <a:pPr indent="-228600" lvl="0" marL="228600" rtl="0" algn="l">
              <a:lnSpc>
                <a:spcPct val="100000"/>
              </a:lnSpc>
              <a:spcBef>
                <a:spcPts val="0"/>
              </a:spcBef>
              <a:spcAft>
                <a:spcPts val="0"/>
              </a:spcAft>
              <a:buClr>
                <a:schemeClr val="lt1"/>
              </a:buClr>
              <a:buSzPct val="56899"/>
              <a:buNone/>
            </a:pPr>
            <a:r>
              <a:rPr lang="en-US"/>
              <a:t>Thanks for coming to section this week!</a:t>
            </a:r>
            <a:endParaRPr/>
          </a:p>
          <a:p>
            <a:pPr indent="-228600" lvl="0" marL="228600" rtl="0" algn="l">
              <a:lnSpc>
                <a:spcPct val="100000"/>
              </a:lnSpc>
              <a:spcBef>
                <a:spcPts val="0"/>
              </a:spcBef>
              <a:spcAft>
                <a:spcPts val="0"/>
              </a:spcAft>
              <a:buClr>
                <a:schemeClr val="lt1"/>
              </a:buClr>
              <a:buSzPct val="56899"/>
              <a:buNone/>
            </a:pPr>
            <a:r>
              <a:rPr lang="en-US"/>
              <a:t>Any questions?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43"/>
          <p:cNvSpPr txBox="1"/>
          <p:nvPr>
            <p:ph type="title"/>
          </p:nvPr>
        </p:nvSpPr>
        <p:spPr>
          <a:xfrm>
            <a:off x="415600" y="346488"/>
            <a:ext cx="11360800" cy="8312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SzPct val="111111"/>
              <a:buNone/>
            </a:pPr>
            <a:r>
              <a:rPr lang="en-US"/>
              <a:t>Review of Main Concepts</a:t>
            </a:r>
            <a:endParaRPr/>
          </a:p>
        </p:txBody>
      </p:sp>
      <p:pic>
        <p:nvPicPr>
          <p:cNvPr id="86" name="Google Shape;86;p43"/>
          <p:cNvPicPr preferRelativeResize="0"/>
          <p:nvPr/>
        </p:nvPicPr>
        <p:blipFill rotWithShape="1">
          <a:blip r:embed="rId3">
            <a:alphaModFix/>
          </a:blip>
          <a:srcRect b="0" l="0" r="0" t="0"/>
          <a:stretch/>
        </p:blipFill>
        <p:spPr>
          <a:xfrm>
            <a:off x="415600" y="1536633"/>
            <a:ext cx="11428246" cy="1302820"/>
          </a:xfrm>
          <a:prstGeom prst="rect">
            <a:avLst/>
          </a:prstGeom>
          <a:noFill/>
          <a:ln>
            <a:noFill/>
          </a:ln>
        </p:spPr>
      </p:pic>
      <p:pic>
        <p:nvPicPr>
          <p:cNvPr id="87" name="Google Shape;87;p43"/>
          <p:cNvPicPr preferRelativeResize="0"/>
          <p:nvPr/>
        </p:nvPicPr>
        <p:blipFill rotWithShape="1">
          <a:blip r:embed="rId4">
            <a:alphaModFix/>
          </a:blip>
          <a:srcRect b="0" l="0" r="0" t="0"/>
          <a:stretch/>
        </p:blipFill>
        <p:spPr>
          <a:xfrm>
            <a:off x="348054" y="2839453"/>
            <a:ext cx="11430000" cy="2743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g39950739316_0_0"/>
          <p:cNvSpPr txBox="1"/>
          <p:nvPr>
            <p:ph type="title"/>
          </p:nvPr>
        </p:nvSpPr>
        <p:spPr>
          <a:xfrm>
            <a:off x="647833" y="2286000"/>
            <a:ext cx="10911600" cy="1047600"/>
          </a:xfrm>
          <a:prstGeom prst="rect">
            <a:avLst/>
          </a:prstGeom>
          <a:noFill/>
          <a:ln>
            <a:noFill/>
          </a:ln>
        </p:spPr>
        <p:txBody>
          <a:bodyPr anchorCtr="0" anchor="b" bIns="121900" lIns="121900" spcFirstLastPara="1" rIns="121900" wrap="square" tIns="121900">
            <a:normAutofit/>
          </a:bodyPr>
          <a:lstStyle/>
          <a:p>
            <a:pPr indent="0" lvl="0" marL="0" rtl="0" algn="l">
              <a:lnSpc>
                <a:spcPct val="100000"/>
              </a:lnSpc>
              <a:spcBef>
                <a:spcPts val="0"/>
              </a:spcBef>
              <a:spcAft>
                <a:spcPts val="0"/>
              </a:spcAft>
              <a:buSzPts val="3778"/>
              <a:buNone/>
            </a:pPr>
            <a:r>
              <a:rPr lang="en-US"/>
              <a:t>Problem 2 – Tail Bounds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39950739316_0_4"/>
          <p:cNvSpPr txBox="1"/>
          <p:nvPr>
            <p:ph type="title"/>
          </p:nvPr>
        </p:nvSpPr>
        <p:spPr>
          <a:xfrm>
            <a:off x="415600" y="593367"/>
            <a:ext cx="11360700" cy="8313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SzPct val="111111"/>
              <a:buNone/>
            </a:pPr>
            <a:r>
              <a:rPr lang="en-US"/>
              <a:t>Problem 2 – Tail Bounds</a:t>
            </a:r>
            <a:endParaRPr/>
          </a:p>
        </p:txBody>
      </p:sp>
      <p:sp>
        <p:nvSpPr>
          <p:cNvPr id="98" name="Google Shape;98;g39950739316_0_4"/>
          <p:cNvSpPr txBox="1"/>
          <p:nvPr/>
        </p:nvSpPr>
        <p:spPr>
          <a:xfrm>
            <a:off x="2895600" y="5884015"/>
            <a:ext cx="61791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accent3"/>
                </a:solidFill>
                <a:latin typeface="Arial"/>
                <a:ea typeface="Arial"/>
                <a:cs typeface="Arial"/>
                <a:sym typeface="Arial"/>
              </a:rPr>
              <a:t>Work on this with the people around you and then we’ll go over it together!</a:t>
            </a:r>
            <a:endParaRPr b="0" i="0" sz="1400" u="none" cap="none" strike="noStrike">
              <a:solidFill>
                <a:srgbClr val="000000"/>
              </a:solidFill>
              <a:latin typeface="Arial"/>
              <a:ea typeface="Arial"/>
              <a:cs typeface="Arial"/>
              <a:sym typeface="Arial"/>
            </a:endParaRPr>
          </a:p>
        </p:txBody>
      </p:sp>
      <p:pic>
        <p:nvPicPr>
          <p:cNvPr id="99" name="Google Shape;99;g39950739316_0_4"/>
          <p:cNvPicPr preferRelativeResize="0"/>
          <p:nvPr/>
        </p:nvPicPr>
        <p:blipFill rotWithShape="1">
          <a:blip r:embed="rId3">
            <a:alphaModFix/>
          </a:blip>
          <a:srcRect b="0" l="0" r="0" t="0"/>
          <a:stretch/>
        </p:blipFill>
        <p:spPr>
          <a:xfrm>
            <a:off x="152400" y="1577067"/>
            <a:ext cx="11887201" cy="3056337"/>
          </a:xfrm>
          <a:prstGeom prst="rect">
            <a:avLst/>
          </a:prstGeom>
          <a:noFill/>
          <a:ln>
            <a:noFill/>
          </a:ln>
        </p:spPr>
      </p:pic>
      <p:pic>
        <p:nvPicPr>
          <p:cNvPr id="100" name="Google Shape;100;g39950739316_0_4"/>
          <p:cNvPicPr preferRelativeResize="0"/>
          <p:nvPr/>
        </p:nvPicPr>
        <p:blipFill rotWithShape="1">
          <a:blip r:embed="rId4">
            <a:alphaModFix/>
          </a:blip>
          <a:srcRect b="0" l="0" r="0" t="0"/>
          <a:stretch/>
        </p:blipFill>
        <p:spPr>
          <a:xfrm>
            <a:off x="152400" y="4460300"/>
            <a:ext cx="11278051" cy="831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g39950739316_0_12"/>
          <p:cNvPicPr preferRelativeResize="0"/>
          <p:nvPr/>
        </p:nvPicPr>
        <p:blipFill rotWithShape="1">
          <a:blip r:embed="rId3">
            <a:alphaModFix/>
          </a:blip>
          <a:srcRect b="0" l="0" r="0" t="0"/>
          <a:stretch/>
        </p:blipFill>
        <p:spPr>
          <a:xfrm>
            <a:off x="152400" y="1906500"/>
            <a:ext cx="11887200" cy="401256"/>
          </a:xfrm>
          <a:prstGeom prst="rect">
            <a:avLst/>
          </a:prstGeom>
          <a:noFill/>
          <a:ln>
            <a:noFill/>
          </a:ln>
        </p:spPr>
      </p:pic>
      <p:pic>
        <p:nvPicPr>
          <p:cNvPr id="107" name="Google Shape;107;g39950739316_0_12"/>
          <p:cNvPicPr preferRelativeResize="0"/>
          <p:nvPr/>
        </p:nvPicPr>
        <p:blipFill rotWithShape="1">
          <a:blip r:embed="rId4">
            <a:alphaModFix/>
          </a:blip>
          <a:srcRect b="0" l="0" r="0" t="0"/>
          <a:stretch/>
        </p:blipFill>
        <p:spPr>
          <a:xfrm>
            <a:off x="152400" y="2682806"/>
            <a:ext cx="11887199" cy="943863"/>
          </a:xfrm>
          <a:prstGeom prst="rect">
            <a:avLst/>
          </a:prstGeom>
          <a:noFill/>
          <a:ln>
            <a:noFill/>
          </a:ln>
        </p:spPr>
      </p:pic>
      <p:pic>
        <p:nvPicPr>
          <p:cNvPr id="108" name="Google Shape;108;g39950739316_0_12"/>
          <p:cNvPicPr preferRelativeResize="0"/>
          <p:nvPr/>
        </p:nvPicPr>
        <p:blipFill rotWithShape="1">
          <a:blip r:embed="rId5">
            <a:alphaModFix/>
          </a:blip>
          <a:srcRect b="0" l="0" r="0" t="0"/>
          <a:stretch/>
        </p:blipFill>
        <p:spPr>
          <a:xfrm>
            <a:off x="269400" y="4984750"/>
            <a:ext cx="11457802" cy="766450"/>
          </a:xfrm>
          <a:prstGeom prst="rect">
            <a:avLst/>
          </a:prstGeom>
          <a:noFill/>
          <a:ln>
            <a:noFill/>
          </a:ln>
        </p:spPr>
      </p:pic>
      <p:pic>
        <p:nvPicPr>
          <p:cNvPr id="109" name="Google Shape;109;g39950739316_0_12"/>
          <p:cNvPicPr preferRelativeResize="0"/>
          <p:nvPr/>
        </p:nvPicPr>
        <p:blipFill rotWithShape="1">
          <a:blip r:embed="rId6">
            <a:alphaModFix/>
          </a:blip>
          <a:srcRect b="74922" l="0" r="0" t="0"/>
          <a:stretch/>
        </p:blipFill>
        <p:spPr>
          <a:xfrm>
            <a:off x="152400" y="558269"/>
            <a:ext cx="11887201" cy="766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g39950739316_0_21"/>
          <p:cNvPicPr preferRelativeResize="0"/>
          <p:nvPr/>
        </p:nvPicPr>
        <p:blipFill rotWithShape="1">
          <a:blip r:embed="rId3">
            <a:alphaModFix/>
          </a:blip>
          <a:srcRect b="0" l="0" r="0" t="0"/>
          <a:stretch/>
        </p:blipFill>
        <p:spPr>
          <a:xfrm>
            <a:off x="367100" y="461200"/>
            <a:ext cx="11457802" cy="766450"/>
          </a:xfrm>
          <a:prstGeom prst="rect">
            <a:avLst/>
          </a:prstGeom>
          <a:noFill/>
          <a:ln>
            <a:noFill/>
          </a:ln>
        </p:spPr>
      </p:pic>
      <p:pic>
        <p:nvPicPr>
          <p:cNvPr id="116" name="Google Shape;116;g39950739316_0_21"/>
          <p:cNvPicPr preferRelativeResize="0"/>
          <p:nvPr/>
        </p:nvPicPr>
        <p:blipFill rotWithShape="1">
          <a:blip r:embed="rId4">
            <a:alphaModFix/>
          </a:blip>
          <a:srcRect b="0" l="0" r="0" t="0"/>
          <a:stretch/>
        </p:blipFill>
        <p:spPr>
          <a:xfrm>
            <a:off x="152400" y="1709200"/>
            <a:ext cx="11887200" cy="148765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2021-02-18T10:12:33Z</dcterms:created>
  <dc:creator>Harrison Bay</dc:creator>
</cp:coreProperties>
</file>