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80.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46" r:id="rId98"/>
    <p:sldId id="347" r:id="rId99"/>
    <p:sldId id="348" r:id="rId100"/>
    <p:sldId id="349" r:id="rId101"/>
    <p:sldId id="350" r:id="rId102"/>
    <p:sldId id="351" r:id="rId103"/>
    <p:sldId id="352" r:id="rId104"/>
    <p:sldId id="353" r:id="rId105"/>
    <p:sldId id="354" r:id="rId106"/>
  </p:sldIdLst>
  <p:sldSz cy="5143500" cx="9144000"/>
  <p:notesSz cx="6858000" cy="9144000"/>
  <p:embeddedFontLst>
    <p:embeddedFont>
      <p:font typeface="Raleway"/>
      <p:regular r:id="rId107"/>
      <p:bold r:id="rId108"/>
      <p:italic r:id="rId109"/>
      <p:boldItalic r:id="rId110"/>
    </p:embeddedFont>
    <p:embeddedFont>
      <p:font typeface="Source Code Pro"/>
      <p:regular r:id="rId111"/>
      <p:bold r:id="rId112"/>
      <p:italic r:id="rId113"/>
      <p:boldItalic r:id="rId1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115" roundtripDataSignature="AMtx7mj3QxFHjcZRtkOknOI914vZN/b+c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19A5C81-57BE-4AB8-829E-AEC16A073144}">
  <a:tblStyle styleId="{719A5C81-57BE-4AB8-829E-AEC16A073144}"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07" Type="http://schemas.openxmlformats.org/officeDocument/2006/relationships/font" Target="fonts/Raleway-regular.fntdata"/><Relationship Id="rId106" Type="http://schemas.openxmlformats.org/officeDocument/2006/relationships/slide" Target="slides/slide99.xml"/><Relationship Id="rId105" Type="http://schemas.openxmlformats.org/officeDocument/2006/relationships/slide" Target="slides/slide98.xml"/><Relationship Id="rId104" Type="http://schemas.openxmlformats.org/officeDocument/2006/relationships/slide" Target="slides/slide97.xml"/><Relationship Id="rId109" Type="http://schemas.openxmlformats.org/officeDocument/2006/relationships/font" Target="fonts/Raleway-italic.fntdata"/><Relationship Id="rId108" Type="http://schemas.openxmlformats.org/officeDocument/2006/relationships/font" Target="fonts/Raleway-bold.fntdata"/><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103" Type="http://schemas.openxmlformats.org/officeDocument/2006/relationships/slide" Target="slides/slide96.xml"/><Relationship Id="rId102" Type="http://schemas.openxmlformats.org/officeDocument/2006/relationships/slide" Target="slides/slide95.xml"/><Relationship Id="rId101" Type="http://schemas.openxmlformats.org/officeDocument/2006/relationships/slide" Target="slides/slide94.xml"/><Relationship Id="rId100" Type="http://schemas.openxmlformats.org/officeDocument/2006/relationships/slide" Target="slides/slide93.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95" Type="http://schemas.openxmlformats.org/officeDocument/2006/relationships/slide" Target="slides/slide88.xml"/><Relationship Id="rId94" Type="http://schemas.openxmlformats.org/officeDocument/2006/relationships/slide" Target="slides/slide87.xml"/><Relationship Id="rId97" Type="http://schemas.openxmlformats.org/officeDocument/2006/relationships/slide" Target="slides/slide90.xml"/><Relationship Id="rId96" Type="http://schemas.openxmlformats.org/officeDocument/2006/relationships/slide" Target="slides/slide89.xml"/><Relationship Id="rId11" Type="http://schemas.openxmlformats.org/officeDocument/2006/relationships/slide" Target="slides/slide4.xml"/><Relationship Id="rId99" Type="http://schemas.openxmlformats.org/officeDocument/2006/relationships/slide" Target="slides/slide92.xml"/><Relationship Id="rId10" Type="http://schemas.openxmlformats.org/officeDocument/2006/relationships/slide" Target="slides/slide3.xml"/><Relationship Id="rId98" Type="http://schemas.openxmlformats.org/officeDocument/2006/relationships/slide" Target="slides/slide91.xml"/><Relationship Id="rId13" Type="http://schemas.openxmlformats.org/officeDocument/2006/relationships/slide" Target="slides/slide6.xml"/><Relationship Id="rId12" Type="http://schemas.openxmlformats.org/officeDocument/2006/relationships/slide" Target="slides/slide5.xml"/><Relationship Id="rId91" Type="http://schemas.openxmlformats.org/officeDocument/2006/relationships/slide" Target="slides/slide84.xml"/><Relationship Id="rId90" Type="http://schemas.openxmlformats.org/officeDocument/2006/relationships/slide" Target="slides/slide83.xml"/><Relationship Id="rId93" Type="http://schemas.openxmlformats.org/officeDocument/2006/relationships/slide" Target="slides/slide86.xml"/><Relationship Id="rId92" Type="http://schemas.openxmlformats.org/officeDocument/2006/relationships/slide" Target="slides/slide85.xml"/><Relationship Id="rId115" Type="http://customschemas.google.com/relationships/presentationmetadata" Target="metadata"/><Relationship Id="rId15" Type="http://schemas.openxmlformats.org/officeDocument/2006/relationships/slide" Target="slides/slide8.xml"/><Relationship Id="rId110" Type="http://schemas.openxmlformats.org/officeDocument/2006/relationships/font" Target="fonts/Raleway-boldItalic.fntdata"/><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14" Type="http://schemas.openxmlformats.org/officeDocument/2006/relationships/font" Target="fonts/SourceCodePro-boldItalic.fntdata"/><Relationship Id="rId18" Type="http://schemas.openxmlformats.org/officeDocument/2006/relationships/slide" Target="slides/slide11.xml"/><Relationship Id="rId113" Type="http://schemas.openxmlformats.org/officeDocument/2006/relationships/font" Target="fonts/SourceCodePro-italic.fntdata"/><Relationship Id="rId112" Type="http://schemas.openxmlformats.org/officeDocument/2006/relationships/font" Target="fonts/SourceCodePro-bold.fntdata"/><Relationship Id="rId111" Type="http://schemas.openxmlformats.org/officeDocument/2006/relationships/font" Target="fonts/SourceCodePro-regular.fntdata"/><Relationship Id="rId84" Type="http://schemas.openxmlformats.org/officeDocument/2006/relationships/slide" Target="slides/slide77.xml"/><Relationship Id="rId83" Type="http://schemas.openxmlformats.org/officeDocument/2006/relationships/slide" Target="slides/slide76.xml"/><Relationship Id="rId86" Type="http://schemas.openxmlformats.org/officeDocument/2006/relationships/slide" Target="slides/slide79.xml"/><Relationship Id="rId85" Type="http://schemas.openxmlformats.org/officeDocument/2006/relationships/slide" Target="slides/slide78.xml"/><Relationship Id="rId88" Type="http://schemas.openxmlformats.org/officeDocument/2006/relationships/slide" Target="slides/slide81.xml"/><Relationship Id="rId87" Type="http://schemas.openxmlformats.org/officeDocument/2006/relationships/slide" Target="slides/slide80.xml"/><Relationship Id="rId89" Type="http://schemas.openxmlformats.org/officeDocument/2006/relationships/slide" Target="slides/slide82.xml"/><Relationship Id="rId80" Type="http://schemas.openxmlformats.org/officeDocument/2006/relationships/slide" Target="slides/slide73.xml"/><Relationship Id="rId82" Type="http://schemas.openxmlformats.org/officeDocument/2006/relationships/slide" Target="slides/slide75.xml"/><Relationship Id="rId81" Type="http://schemas.openxmlformats.org/officeDocument/2006/relationships/slide" Target="slides/slide74.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slide" Target="slides/slide66.xml"/><Relationship Id="rId72" Type="http://schemas.openxmlformats.org/officeDocument/2006/relationships/slide" Target="slides/slide65.xml"/><Relationship Id="rId75" Type="http://schemas.openxmlformats.org/officeDocument/2006/relationships/slide" Target="slides/slide68.xml"/><Relationship Id="rId74" Type="http://schemas.openxmlformats.org/officeDocument/2006/relationships/slide" Target="slides/slide67.xml"/><Relationship Id="rId77" Type="http://schemas.openxmlformats.org/officeDocument/2006/relationships/slide" Target="slides/slide70.xml"/><Relationship Id="rId76" Type="http://schemas.openxmlformats.org/officeDocument/2006/relationships/slide" Target="slides/slide69.xml"/><Relationship Id="rId79" Type="http://schemas.openxmlformats.org/officeDocument/2006/relationships/slide" Target="slides/slide72.xml"/><Relationship Id="rId78" Type="http://schemas.openxmlformats.org/officeDocument/2006/relationships/slide" Target="slides/slide71.xml"/><Relationship Id="rId71" Type="http://schemas.openxmlformats.org/officeDocument/2006/relationships/slide" Target="slides/slide64.xml"/><Relationship Id="rId70" Type="http://schemas.openxmlformats.org/officeDocument/2006/relationships/slide" Target="slides/slide63.xml"/><Relationship Id="rId62" Type="http://schemas.openxmlformats.org/officeDocument/2006/relationships/slide" Target="slides/slide55.xml"/><Relationship Id="rId61" Type="http://schemas.openxmlformats.org/officeDocument/2006/relationships/slide" Target="slides/slide54.xml"/><Relationship Id="rId64" Type="http://schemas.openxmlformats.org/officeDocument/2006/relationships/slide" Target="slides/slide57.xml"/><Relationship Id="rId63" Type="http://schemas.openxmlformats.org/officeDocument/2006/relationships/slide" Target="slides/slide56.xml"/><Relationship Id="rId66" Type="http://schemas.openxmlformats.org/officeDocument/2006/relationships/slide" Target="slides/slide59.xml"/><Relationship Id="rId65" Type="http://schemas.openxmlformats.org/officeDocument/2006/relationships/slide" Target="slides/slide58.xml"/><Relationship Id="rId68" Type="http://schemas.openxmlformats.org/officeDocument/2006/relationships/slide" Target="slides/slide61.xml"/><Relationship Id="rId67" Type="http://schemas.openxmlformats.org/officeDocument/2006/relationships/slide" Target="slides/slide60.xml"/><Relationship Id="rId60" Type="http://schemas.openxmlformats.org/officeDocument/2006/relationships/slide" Target="slides/slide53.xml"/><Relationship Id="rId69" Type="http://schemas.openxmlformats.org/officeDocument/2006/relationships/slide" Target="slides/slide6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55" Type="http://schemas.openxmlformats.org/officeDocument/2006/relationships/slide" Target="slides/slide48.xml"/><Relationship Id="rId54" Type="http://schemas.openxmlformats.org/officeDocument/2006/relationships/slide" Target="slides/slide47.xml"/><Relationship Id="rId57" Type="http://schemas.openxmlformats.org/officeDocument/2006/relationships/slide" Target="slides/slide50.xml"/><Relationship Id="rId56" Type="http://schemas.openxmlformats.org/officeDocument/2006/relationships/slide" Target="slides/slide49.xml"/><Relationship Id="rId59" Type="http://schemas.openxmlformats.org/officeDocument/2006/relationships/slide" Target="slides/slide52.xml"/><Relationship Id="rId58"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2ff43c4ba3_0_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9" name="Google Shape;169;g32ff43c4ba3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32ff43c4ba3_0_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4" name="Google Shape;174;g32ff43c4ba3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32ff43c4ba3_0_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0" name="Google Shape;180;g32ff43c4ba3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2ff43c4ba3_0_1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6" name="Google Shape;186;g32ff43c4ba3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32ff43c4ba3_0_1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2" name="Google Shape;192;g32ff43c4ba3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2ff43c4ba3_0_1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8" name="Google Shape;198;g32ff43c4ba3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32ff43c4ba3_0_1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4" name="Google Shape;204;g32ff43c4ba3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32ff43c4ba3_0_1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0" name="Google Shape;210;g32ff43c4ba3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32ff43c4ba3_0_1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6" name="Google Shape;216;g32ff43c4ba3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2" name="Google Shape;222;p1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3bd139352eb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3bd139352eb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7" name="Google Shape;227;p1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4" name="Google Shape;234;p1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1" name="Google Shape;241;p1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6" name="Google Shape;246;p1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3" name="Google Shape;253;p1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1" name="Google Shape;261;p1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9" name="Google Shape;269;p1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7" name="Google Shape;277;p1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4" name="Google Shape;284;p1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1" name="Google Shape;291;p2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9" name="Google Shape;12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32d63368648_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8" name="Google Shape;298;g32d63368648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32d63368648_2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3" name="Google Shape;303;g32d63368648_2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32d63368648_2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0" name="Google Shape;310;g32d63368648_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32d63368648_2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lamda = avr value, so lambda = 3, </a:t>
            </a:r>
            <a:endParaRPr/>
          </a:p>
        </p:txBody>
      </p:sp>
      <p:sp>
        <p:nvSpPr>
          <p:cNvPr id="316" name="Google Shape;316;g32d63368648_2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32d63368648_2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2" name="Google Shape;322;g32d63368648_2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32d63368648_2_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8" name="Google Shape;328;g32d63368648_2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32d63368648_2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4" name="Google Shape;334;g32d63368648_2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32d63368648_2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0" name="Google Shape;340;g32d63368648_2_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32d63368648_2_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5" name="Google Shape;345;g32d63368648_2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32d63368648_2_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1" name="Google Shape;351;g32d63368648_2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4" name="Google Shape;134;p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32d63368648_2_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7" name="Google Shape;357;g32d63368648_2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32d63368648_2_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3" name="Google Shape;363;g32d63368648_2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32d63368648_2_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9" name="Google Shape;369;g32d63368648_2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32d63368648_2_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5" name="Google Shape;375;g32d63368648_2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32d63368648_2_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1" name="Google Shape;381;g32d63368648_2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32d63368648_2_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7" name="Google Shape;387;g32d63368648_2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32d63368648_2_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3" name="Google Shape;393;g32d63368648_2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32d63368648_2_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9" name="Google Shape;399;g32d63368648_2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32d63368648_2_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5" name="Google Shape;405;g32d63368648_2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32d63368648_2_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1" name="Google Shape;411;g32d63368648_2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0" name="Google Shape;140;p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32d63368648_2_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7" name="Google Shape;417;g32d63368648_2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32d63368648_2_1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3" name="Google Shape;423;g32d63368648_2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32d63368648_2_1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9" name="Google Shape;429;g32d63368648_2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32d63368648_2_1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5" name="Google Shape;435;g32d63368648_2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330100f4d62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1" name="Google Shape;441;g330100f4d62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330100f4d62_1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6" name="Google Shape;446;g330100f4d62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330100f4d62_1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3" name="Google Shape;453;g330100f4d62_1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330100f4d62_1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0" name="Google Shape;460;g330100f4d62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330100f4d62_1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7" name="Google Shape;467;g330100f4d62_1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330100f4d62_1_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4" name="Google Shape;474;g330100f4d62_1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5" name="Google Shape;145;p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330100f4d62_1_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1" name="Google Shape;481;g330100f4d62_1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330100f4d62_1_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8" name="Google Shape;488;g330100f4d62_1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330100f4d62_1_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5" name="Google Shape;495;g330100f4d62_1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02" name="Google Shape;502;p2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07" name="Google Shape;507;p2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14" name="Google Shape;514;p2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1" name="Google Shape;521;p2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6" name="Google Shape;526;p2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33" name="Google Shape;533;p2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40" name="Google Shape;540;p2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1" name="Google Shape;151;p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45" name="Google Shape;545;p2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52" name="Google Shape;552;p3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59" name="Google Shape;559;p3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64" name="Google Shape;564;p3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71" name="Google Shape;571;p3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78" name="Google Shape;578;p3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83" name="Google Shape;583;p3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90" name="Google Shape;590;p3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97" name="Google Shape;597;p3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04" name="Google Shape;604;p3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7" name="Google Shape;157;p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11" name="Google Shape;611;p3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16" name="Google Shape;616;p4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23" name="Google Shape;623;p4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30" name="Google Shape;630;p4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35" name="Google Shape;635;p4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2" name="Google Shape;642;p4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8" name="Google Shape;648;p4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55" name="Google Shape;655;p4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61" name="Google Shape;661;p4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68" name="Google Shape;668;p4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3" name="Google Shape;163;p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74" name="Google Shape;674;p4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81" name="Google Shape;681;p5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87" name="Google Shape;687;p5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94" name="Google Shape;694;p5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99" name="Google Shape;699;p5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06" name="Google Shape;706;p5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13" name="Google Shape;713;p5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6" name="Shape 716"/>
        <p:cNvGrpSpPr/>
        <p:nvPr/>
      </p:nvGrpSpPr>
      <p:grpSpPr>
        <a:xfrm>
          <a:off x="0" y="0"/>
          <a:ext cx="0" cy="0"/>
          <a:chOff x="0" y="0"/>
          <a:chExt cx="0" cy="0"/>
        </a:xfrm>
      </p:grpSpPr>
      <p:sp>
        <p:nvSpPr>
          <p:cNvPr id="717" name="Google Shape;717;p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18" name="Google Shape;718;p5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p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25" name="Google Shape;725;p5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 name="Shape 730"/>
        <p:cNvGrpSpPr/>
        <p:nvPr/>
      </p:nvGrpSpPr>
      <p:grpSpPr>
        <a:xfrm>
          <a:off x="0" y="0"/>
          <a:ext cx="0" cy="0"/>
          <a:chOff x="0" y="0"/>
          <a:chExt cx="0" cy="0"/>
        </a:xfrm>
      </p:grpSpPr>
      <p:sp>
        <p:nvSpPr>
          <p:cNvPr id="731" name="Google Shape;731;p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32" name="Google Shape;732;p5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 name="Shape 9"/>
        <p:cNvGrpSpPr/>
        <p:nvPr/>
      </p:nvGrpSpPr>
      <p:grpSpPr>
        <a:xfrm>
          <a:off x="0" y="0"/>
          <a:ext cx="0" cy="0"/>
          <a:chOff x="0" y="0"/>
          <a:chExt cx="0" cy="0"/>
        </a:xfrm>
      </p:grpSpPr>
      <p:sp>
        <p:nvSpPr>
          <p:cNvPr id="10" name="Google Shape;10;p60"/>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60"/>
          <p:cNvSpPr txBox="1"/>
          <p:nvPr>
            <p:ph type="title"/>
          </p:nvPr>
        </p:nvSpPr>
        <p:spPr>
          <a:xfrm>
            <a:off x="485875" y="426720"/>
            <a:ext cx="8183700" cy="1164742"/>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dk2"/>
              </a:buClr>
              <a:buSzPts val="3400"/>
              <a:buFont typeface="Raleway"/>
              <a:buNone/>
              <a:defRPr sz="44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12" name="Google Shape;12;p60"/>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3" name="Google Shape;13;p60"/>
          <p:cNvSpPr txBox="1"/>
          <p:nvPr>
            <p:ph idx="1" type="subTitle"/>
          </p:nvPr>
        </p:nvSpPr>
        <p:spPr>
          <a:xfrm>
            <a:off x="485875" y="3083888"/>
            <a:ext cx="8183700" cy="861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000"/>
              <a:buNone/>
              <a:defRPr b="1" sz="2800">
                <a:solidFill>
                  <a:schemeClr val="lt1"/>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Clr>
                <a:schemeClr val="dk1"/>
              </a:buClr>
              <a:buSzPts val="2400"/>
              <a:buNone/>
              <a:defRPr sz="2400"/>
            </a:lvl6pPr>
            <a:lvl7pPr lvl="6" algn="l">
              <a:lnSpc>
                <a:spcPct val="100000"/>
              </a:lnSpc>
              <a:spcBef>
                <a:spcPts val="0"/>
              </a:spcBef>
              <a:spcAft>
                <a:spcPts val="0"/>
              </a:spcAft>
              <a:buClr>
                <a:schemeClr val="dk1"/>
              </a:buClr>
              <a:buSzPts val="2400"/>
              <a:buNone/>
              <a:defRPr sz="2400"/>
            </a:lvl7pPr>
            <a:lvl8pPr lvl="7" algn="l">
              <a:lnSpc>
                <a:spcPct val="100000"/>
              </a:lnSpc>
              <a:spcBef>
                <a:spcPts val="0"/>
              </a:spcBef>
              <a:spcAft>
                <a:spcPts val="0"/>
              </a:spcAft>
              <a:buClr>
                <a:schemeClr val="dk1"/>
              </a:buClr>
              <a:buSzPts val="2400"/>
              <a:buNone/>
              <a:defRPr sz="2400"/>
            </a:lvl8pPr>
            <a:lvl9pPr lvl="8" algn="l">
              <a:lnSpc>
                <a:spcPct val="100000"/>
              </a:lnSpc>
              <a:spcBef>
                <a:spcPts val="0"/>
              </a:spcBef>
              <a:spcAft>
                <a:spcPts val="0"/>
              </a:spcAft>
              <a:buClr>
                <a:schemeClr val="dk1"/>
              </a:buClr>
              <a:buSzPts val="2400"/>
              <a:buNone/>
              <a:defRPr sz="24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51" name="Shape 51"/>
        <p:cNvGrpSpPr/>
        <p:nvPr/>
      </p:nvGrpSpPr>
      <p:grpSpPr>
        <a:xfrm>
          <a:off x="0" y="0"/>
          <a:ext cx="0" cy="0"/>
          <a:chOff x="0" y="0"/>
          <a:chExt cx="0" cy="0"/>
        </a:xfrm>
      </p:grpSpPr>
      <p:sp>
        <p:nvSpPr>
          <p:cNvPr id="52" name="Google Shape;52;p69"/>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2"/>
              </a:buClr>
              <a:buSzPts val="3000"/>
              <a:buFont typeface="Raleway"/>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53" name="Google Shape;53;p69"/>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70"/>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6" name="Shape 56"/>
        <p:cNvGrpSpPr/>
        <p:nvPr/>
      </p:nvGrpSpPr>
      <p:grpSpPr>
        <a:xfrm>
          <a:off x="0" y="0"/>
          <a:ext cx="0" cy="0"/>
          <a:chOff x="0" y="0"/>
          <a:chExt cx="0" cy="0"/>
        </a:xfrm>
      </p:grpSpPr>
      <p:sp>
        <p:nvSpPr>
          <p:cNvPr id="57" name="Google Shape;57;p7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90000"/>
              </a:lnSpc>
              <a:spcBef>
                <a:spcPts val="0"/>
              </a:spcBef>
              <a:spcAft>
                <a:spcPts val="0"/>
              </a:spcAft>
              <a:buClr>
                <a:schemeClr val="dk2"/>
              </a:buClr>
              <a:buSzPts val="5200"/>
              <a:buFont typeface="Raleway"/>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58" name="Google Shape;58;p7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Clr>
                <a:schemeClr val="dk1"/>
              </a:buClr>
              <a:buSzPts val="2800"/>
              <a:buNone/>
              <a:defRPr sz="2800"/>
            </a:lvl6pPr>
            <a:lvl7pPr lvl="6" algn="ctr">
              <a:lnSpc>
                <a:spcPct val="100000"/>
              </a:lnSpc>
              <a:spcBef>
                <a:spcPts val="0"/>
              </a:spcBef>
              <a:spcAft>
                <a:spcPts val="0"/>
              </a:spcAft>
              <a:buClr>
                <a:schemeClr val="dk1"/>
              </a:buClr>
              <a:buSzPts val="2800"/>
              <a:buNone/>
              <a:defRPr sz="2800"/>
            </a:lvl7pPr>
            <a:lvl8pPr lvl="7" algn="ctr">
              <a:lnSpc>
                <a:spcPct val="100000"/>
              </a:lnSpc>
              <a:spcBef>
                <a:spcPts val="0"/>
              </a:spcBef>
              <a:spcAft>
                <a:spcPts val="0"/>
              </a:spcAft>
              <a:buClr>
                <a:schemeClr val="dk1"/>
              </a:buClr>
              <a:buSzPts val="2800"/>
              <a:buNone/>
              <a:defRPr sz="2800"/>
            </a:lvl8pPr>
            <a:lvl9pPr lvl="8" algn="ctr">
              <a:lnSpc>
                <a:spcPct val="100000"/>
              </a:lnSpc>
              <a:spcBef>
                <a:spcPts val="0"/>
              </a:spcBef>
              <a:spcAft>
                <a:spcPts val="0"/>
              </a:spcAft>
              <a:buClr>
                <a:schemeClr val="dk1"/>
              </a:buClr>
              <a:buSzPts val="2800"/>
              <a:buNone/>
              <a:defRPr sz="2800"/>
            </a:lvl9pPr>
          </a:lstStyle>
          <a:p/>
        </p:txBody>
      </p:sp>
      <p:sp>
        <p:nvSpPr>
          <p:cNvPr id="59" name="Google Shape;59;p7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4" name="Shape 64"/>
        <p:cNvGrpSpPr/>
        <p:nvPr/>
      </p:nvGrpSpPr>
      <p:grpSpPr>
        <a:xfrm>
          <a:off x="0" y="0"/>
          <a:ext cx="0" cy="0"/>
          <a:chOff x="0" y="0"/>
          <a:chExt cx="0" cy="0"/>
        </a:xfrm>
      </p:grpSpPr>
      <p:sp>
        <p:nvSpPr>
          <p:cNvPr id="65" name="Google Shape;65;g32ff43c4ba3_0_96"/>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2"/>
              </a:buClr>
              <a:buSzPts val="3000"/>
              <a:buFont typeface="Raleway"/>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66" name="Google Shape;66;g32ff43c4ba3_0_9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dk2"/>
              </a:buClr>
              <a:buSzPts val="1800"/>
              <a:buChar char="●"/>
              <a:defRPr>
                <a:solidFill>
                  <a:schemeClr val="dk2"/>
                </a:solidFill>
              </a:defRPr>
            </a:lvl1pPr>
            <a:lvl2pPr indent="-317500" lvl="1" marL="914400" algn="l">
              <a:lnSpc>
                <a:spcPct val="115000"/>
              </a:lnSpc>
              <a:spcBef>
                <a:spcPts val="0"/>
              </a:spcBef>
              <a:spcAft>
                <a:spcPts val="0"/>
              </a:spcAft>
              <a:buClr>
                <a:schemeClr val="accent1"/>
              </a:buClr>
              <a:buSzPts val="1400"/>
              <a:buChar char="○"/>
              <a:defRPr>
                <a:solidFill>
                  <a:schemeClr val="accent1"/>
                </a:solidFill>
              </a:defRPr>
            </a:lvl2pPr>
            <a:lvl3pPr indent="-317500" lvl="2" marL="1371600" algn="l">
              <a:lnSpc>
                <a:spcPct val="115000"/>
              </a:lnSpc>
              <a:spcBef>
                <a:spcPts val="0"/>
              </a:spcBef>
              <a:spcAft>
                <a:spcPts val="0"/>
              </a:spcAft>
              <a:buClr>
                <a:schemeClr val="accent1"/>
              </a:buClr>
              <a:buSzPts val="1400"/>
              <a:buChar char="■"/>
              <a:defRPr>
                <a:solidFill>
                  <a:schemeClr val="accent1"/>
                </a:solidFill>
              </a:defRPr>
            </a:lvl3pPr>
            <a:lvl4pPr indent="-317500" lvl="3" marL="1828800" algn="l">
              <a:lnSpc>
                <a:spcPct val="115000"/>
              </a:lnSpc>
              <a:spcBef>
                <a:spcPts val="0"/>
              </a:spcBef>
              <a:spcAft>
                <a:spcPts val="0"/>
              </a:spcAft>
              <a:buClr>
                <a:schemeClr val="accent1"/>
              </a:buClr>
              <a:buSzPts val="1400"/>
              <a:buChar char="●"/>
              <a:defRPr>
                <a:solidFill>
                  <a:schemeClr val="accent1"/>
                </a:solidFill>
              </a:defRPr>
            </a:lvl4pPr>
            <a:lvl5pPr indent="-317500" lvl="4" marL="2286000" algn="l">
              <a:lnSpc>
                <a:spcPct val="115000"/>
              </a:lnSpc>
              <a:spcBef>
                <a:spcPts val="0"/>
              </a:spcBef>
              <a:spcAft>
                <a:spcPts val="0"/>
              </a:spcAft>
              <a:buClr>
                <a:schemeClr val="accent1"/>
              </a:buClr>
              <a:buSzPts val="1400"/>
              <a:buChar char="○"/>
              <a:defRPr>
                <a:solidFill>
                  <a:schemeClr val="accent1"/>
                </a:solidFill>
              </a:defRPr>
            </a:lvl5pPr>
            <a:lvl6pPr indent="-317500" lvl="5" marL="2743200" algn="l">
              <a:lnSpc>
                <a:spcPct val="115000"/>
              </a:lnSpc>
              <a:spcBef>
                <a:spcPts val="0"/>
              </a:spcBef>
              <a:spcAft>
                <a:spcPts val="0"/>
              </a:spcAft>
              <a:buClr>
                <a:schemeClr val="accent1"/>
              </a:buClr>
              <a:buSzPts val="1400"/>
              <a:buChar char="■"/>
              <a:defRPr>
                <a:solidFill>
                  <a:schemeClr val="accent1"/>
                </a:solidFill>
              </a:defRPr>
            </a:lvl6pPr>
            <a:lvl7pPr indent="-317500" lvl="6" marL="3200400" algn="l">
              <a:lnSpc>
                <a:spcPct val="115000"/>
              </a:lnSpc>
              <a:spcBef>
                <a:spcPts val="0"/>
              </a:spcBef>
              <a:spcAft>
                <a:spcPts val="0"/>
              </a:spcAft>
              <a:buClr>
                <a:schemeClr val="accent1"/>
              </a:buClr>
              <a:buSzPts val="1400"/>
              <a:buChar char="●"/>
              <a:defRPr>
                <a:solidFill>
                  <a:schemeClr val="accent1"/>
                </a:solidFill>
              </a:defRPr>
            </a:lvl7pPr>
            <a:lvl8pPr indent="-317500" lvl="7" marL="3657600" algn="l">
              <a:lnSpc>
                <a:spcPct val="115000"/>
              </a:lnSpc>
              <a:spcBef>
                <a:spcPts val="0"/>
              </a:spcBef>
              <a:spcAft>
                <a:spcPts val="0"/>
              </a:spcAft>
              <a:buClr>
                <a:schemeClr val="accent1"/>
              </a:buClr>
              <a:buSzPts val="1400"/>
              <a:buChar char="○"/>
              <a:defRPr>
                <a:solidFill>
                  <a:schemeClr val="accent1"/>
                </a:solidFill>
              </a:defRPr>
            </a:lvl8pPr>
            <a:lvl9pPr indent="-317500" lvl="8" marL="4114800" algn="l">
              <a:lnSpc>
                <a:spcPct val="115000"/>
              </a:lnSpc>
              <a:spcBef>
                <a:spcPts val="0"/>
              </a:spcBef>
              <a:spcAft>
                <a:spcPts val="0"/>
              </a:spcAft>
              <a:buClr>
                <a:schemeClr val="accent1"/>
              </a:buClr>
              <a:buSzPts val="1400"/>
              <a:buChar char="■"/>
              <a:defRPr>
                <a:solidFill>
                  <a:schemeClr val="accent1"/>
                </a:solidFill>
              </a:defRPr>
            </a:lvl9pPr>
          </a:lstStyle>
          <a:p/>
        </p:txBody>
      </p:sp>
      <p:sp>
        <p:nvSpPr>
          <p:cNvPr id="67" name="Google Shape;67;g32ff43c4ba3_0_96"/>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8" name="Shape 68"/>
        <p:cNvGrpSpPr/>
        <p:nvPr/>
      </p:nvGrpSpPr>
      <p:grpSpPr>
        <a:xfrm>
          <a:off x="0" y="0"/>
          <a:ext cx="0" cy="0"/>
          <a:chOff x="0" y="0"/>
          <a:chExt cx="0" cy="0"/>
        </a:xfrm>
      </p:grpSpPr>
      <p:sp>
        <p:nvSpPr>
          <p:cNvPr id="69" name="Google Shape;69;g32ff43c4ba3_0_87"/>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g32ff43c4ba3_0_87"/>
          <p:cNvSpPr txBox="1"/>
          <p:nvPr>
            <p:ph type="title"/>
          </p:nvPr>
        </p:nvSpPr>
        <p:spPr>
          <a:xfrm>
            <a:off x="485875" y="426720"/>
            <a:ext cx="8183700" cy="1164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dk2"/>
              </a:buClr>
              <a:buSzPts val="3400"/>
              <a:buFont typeface="Raleway"/>
              <a:buNone/>
              <a:defRPr sz="44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71" name="Google Shape;71;g32ff43c4ba3_0_87"/>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72" name="Google Shape;72;g32ff43c4ba3_0_87"/>
          <p:cNvSpPr txBox="1"/>
          <p:nvPr>
            <p:ph idx="1" type="subTitle"/>
          </p:nvPr>
        </p:nvSpPr>
        <p:spPr>
          <a:xfrm>
            <a:off x="485875" y="3083888"/>
            <a:ext cx="8183700" cy="861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000"/>
              <a:buNone/>
              <a:defRPr b="1" sz="2800">
                <a:solidFill>
                  <a:schemeClr val="lt1"/>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Clr>
                <a:schemeClr val="dk1"/>
              </a:buClr>
              <a:buSzPts val="2400"/>
              <a:buNone/>
              <a:defRPr sz="2400"/>
            </a:lvl6pPr>
            <a:lvl7pPr lvl="6" algn="l">
              <a:lnSpc>
                <a:spcPct val="100000"/>
              </a:lnSpc>
              <a:spcBef>
                <a:spcPts val="0"/>
              </a:spcBef>
              <a:spcAft>
                <a:spcPts val="0"/>
              </a:spcAft>
              <a:buClr>
                <a:schemeClr val="dk1"/>
              </a:buClr>
              <a:buSzPts val="2400"/>
              <a:buNone/>
              <a:defRPr sz="2400"/>
            </a:lvl7pPr>
            <a:lvl8pPr lvl="7" algn="l">
              <a:lnSpc>
                <a:spcPct val="100000"/>
              </a:lnSpc>
              <a:spcBef>
                <a:spcPts val="0"/>
              </a:spcBef>
              <a:spcAft>
                <a:spcPts val="0"/>
              </a:spcAft>
              <a:buClr>
                <a:schemeClr val="dk1"/>
              </a:buClr>
              <a:buSzPts val="2400"/>
              <a:buNone/>
              <a:defRPr sz="2400"/>
            </a:lvl8pPr>
            <a:lvl9pPr lvl="8" algn="l">
              <a:lnSpc>
                <a:spcPct val="100000"/>
              </a:lnSpc>
              <a:spcBef>
                <a:spcPts val="0"/>
              </a:spcBef>
              <a:spcAft>
                <a:spcPts val="0"/>
              </a:spcAft>
              <a:buClr>
                <a:schemeClr val="dk1"/>
              </a:buClr>
              <a:buSzPts val="2400"/>
              <a:buNone/>
              <a:defRPr sz="24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1_Section header">
    <p:spTree>
      <p:nvGrpSpPr>
        <p:cNvPr id="73" name="Shape 73"/>
        <p:cNvGrpSpPr/>
        <p:nvPr/>
      </p:nvGrpSpPr>
      <p:grpSpPr>
        <a:xfrm>
          <a:off x="0" y="0"/>
          <a:ext cx="0" cy="0"/>
          <a:chOff x="0" y="0"/>
          <a:chExt cx="0" cy="0"/>
        </a:xfrm>
      </p:grpSpPr>
      <p:sp>
        <p:nvSpPr>
          <p:cNvPr id="74" name="Google Shape;74;g32ff43c4ba3_0_92"/>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g32ff43c4ba3_0_92"/>
          <p:cNvSpPr txBox="1"/>
          <p:nvPr>
            <p:ph type="title"/>
          </p:nvPr>
        </p:nvSpPr>
        <p:spPr>
          <a:xfrm>
            <a:off x="485875" y="1714500"/>
            <a:ext cx="8183700" cy="78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dk2"/>
              </a:buClr>
              <a:buSzPts val="3400"/>
              <a:buFont typeface="Raleway"/>
              <a:buNone/>
              <a:defRPr sz="34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76" name="Google Shape;76;g32ff43c4ba3_0_92"/>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1_Section header 2">
    <p:spTree>
      <p:nvGrpSpPr>
        <p:cNvPr id="77" name="Shape 77"/>
        <p:cNvGrpSpPr/>
        <p:nvPr/>
      </p:nvGrpSpPr>
      <p:grpSpPr>
        <a:xfrm>
          <a:off x="0" y="0"/>
          <a:ext cx="0" cy="0"/>
          <a:chOff x="0" y="0"/>
          <a:chExt cx="0" cy="0"/>
        </a:xfrm>
      </p:grpSpPr>
      <p:sp>
        <p:nvSpPr>
          <p:cNvPr id="78" name="Google Shape;78;g32ff43c4ba3_0_100"/>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g32ff43c4ba3_0_100"/>
          <p:cNvSpPr txBox="1"/>
          <p:nvPr>
            <p:ph type="title"/>
          </p:nvPr>
        </p:nvSpPr>
        <p:spPr>
          <a:xfrm>
            <a:off x="485875" y="1714500"/>
            <a:ext cx="8183700" cy="78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dk2"/>
              </a:buClr>
              <a:buSzPts val="3400"/>
              <a:buFont typeface="Raleway"/>
              <a:buNone/>
              <a:defRPr sz="34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80" name="Google Shape;80;g32ff43c4ba3_0_100"/>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81" name="Google Shape;81;g32ff43c4ba3_0_100"/>
          <p:cNvSpPr txBox="1"/>
          <p:nvPr>
            <p:ph idx="1" type="subTitle"/>
          </p:nvPr>
        </p:nvSpPr>
        <p:spPr>
          <a:xfrm>
            <a:off x="485875" y="3083888"/>
            <a:ext cx="8183700" cy="861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000"/>
              <a:buNone/>
              <a:defRPr b="1" sz="2000">
                <a:solidFill>
                  <a:schemeClr val="lt1"/>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Clr>
                <a:schemeClr val="dk1"/>
              </a:buClr>
              <a:buSzPts val="2400"/>
              <a:buNone/>
              <a:defRPr sz="2400"/>
            </a:lvl6pPr>
            <a:lvl7pPr lvl="6" algn="l">
              <a:lnSpc>
                <a:spcPct val="100000"/>
              </a:lnSpc>
              <a:spcBef>
                <a:spcPts val="0"/>
              </a:spcBef>
              <a:spcAft>
                <a:spcPts val="0"/>
              </a:spcAft>
              <a:buClr>
                <a:schemeClr val="dk1"/>
              </a:buClr>
              <a:buSzPts val="2400"/>
              <a:buNone/>
              <a:defRPr sz="2400"/>
            </a:lvl7pPr>
            <a:lvl8pPr lvl="7" algn="l">
              <a:lnSpc>
                <a:spcPct val="100000"/>
              </a:lnSpc>
              <a:spcBef>
                <a:spcPts val="0"/>
              </a:spcBef>
              <a:spcAft>
                <a:spcPts val="0"/>
              </a:spcAft>
              <a:buClr>
                <a:schemeClr val="dk1"/>
              </a:buClr>
              <a:buSzPts val="2400"/>
              <a:buNone/>
              <a:defRPr sz="2400"/>
            </a:lvl8pPr>
            <a:lvl9pPr lvl="8" algn="l">
              <a:lnSpc>
                <a:spcPct val="100000"/>
              </a:lnSpc>
              <a:spcBef>
                <a:spcPts val="0"/>
              </a:spcBef>
              <a:spcAft>
                <a:spcPts val="0"/>
              </a:spcAft>
              <a:buClr>
                <a:schemeClr val="dk1"/>
              </a:buClr>
              <a:buSzPts val="2400"/>
              <a:buNone/>
              <a:defRPr sz="24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p:spTree>
      <p:nvGrpSpPr>
        <p:cNvPr id="82" name="Shape 82"/>
        <p:cNvGrpSpPr/>
        <p:nvPr/>
      </p:nvGrpSpPr>
      <p:grpSpPr>
        <a:xfrm>
          <a:off x="0" y="0"/>
          <a:ext cx="0" cy="0"/>
          <a:chOff x="0" y="0"/>
          <a:chExt cx="0" cy="0"/>
        </a:xfrm>
      </p:grpSpPr>
      <p:sp>
        <p:nvSpPr>
          <p:cNvPr id="83" name="Google Shape;83;g32ff43c4ba3_0_105"/>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2"/>
              </a:buClr>
              <a:buSzPts val="3000"/>
              <a:buFont typeface="Raleway"/>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84" name="Google Shape;84;g32ff43c4ba3_0_105"/>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85" name="Google Shape;85;g32ff43c4ba3_0_105"/>
          <p:cNvSpPr txBox="1"/>
          <p:nvPr>
            <p:ph idx="1" type="body"/>
          </p:nvPr>
        </p:nvSpPr>
        <p:spPr>
          <a:xfrm>
            <a:off x="311699" y="1152475"/>
            <a:ext cx="41733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dk2"/>
              </a:buClr>
              <a:buSzPts val="1800"/>
              <a:buChar char="●"/>
              <a:defRPr>
                <a:solidFill>
                  <a:schemeClr val="dk2"/>
                </a:solidFill>
              </a:defRPr>
            </a:lvl1pPr>
            <a:lvl2pPr indent="-317500" lvl="1" marL="914400" algn="l">
              <a:lnSpc>
                <a:spcPct val="115000"/>
              </a:lnSpc>
              <a:spcBef>
                <a:spcPts val="0"/>
              </a:spcBef>
              <a:spcAft>
                <a:spcPts val="0"/>
              </a:spcAft>
              <a:buClr>
                <a:schemeClr val="accent1"/>
              </a:buClr>
              <a:buSzPts val="1400"/>
              <a:buChar char="○"/>
              <a:defRPr>
                <a:solidFill>
                  <a:schemeClr val="accent1"/>
                </a:solidFill>
              </a:defRPr>
            </a:lvl2pPr>
            <a:lvl3pPr indent="-317500" lvl="2" marL="1371600" algn="l">
              <a:lnSpc>
                <a:spcPct val="115000"/>
              </a:lnSpc>
              <a:spcBef>
                <a:spcPts val="0"/>
              </a:spcBef>
              <a:spcAft>
                <a:spcPts val="0"/>
              </a:spcAft>
              <a:buClr>
                <a:schemeClr val="accent1"/>
              </a:buClr>
              <a:buSzPts val="1400"/>
              <a:buChar char="■"/>
              <a:defRPr>
                <a:solidFill>
                  <a:schemeClr val="accent1"/>
                </a:solidFill>
              </a:defRPr>
            </a:lvl3pPr>
            <a:lvl4pPr indent="-317500" lvl="3" marL="1828800" algn="l">
              <a:lnSpc>
                <a:spcPct val="115000"/>
              </a:lnSpc>
              <a:spcBef>
                <a:spcPts val="0"/>
              </a:spcBef>
              <a:spcAft>
                <a:spcPts val="0"/>
              </a:spcAft>
              <a:buClr>
                <a:schemeClr val="accent1"/>
              </a:buClr>
              <a:buSzPts val="1400"/>
              <a:buChar char="●"/>
              <a:defRPr>
                <a:solidFill>
                  <a:schemeClr val="accent1"/>
                </a:solidFill>
              </a:defRPr>
            </a:lvl4pPr>
            <a:lvl5pPr indent="-317500" lvl="4" marL="2286000" algn="l">
              <a:lnSpc>
                <a:spcPct val="115000"/>
              </a:lnSpc>
              <a:spcBef>
                <a:spcPts val="0"/>
              </a:spcBef>
              <a:spcAft>
                <a:spcPts val="0"/>
              </a:spcAft>
              <a:buClr>
                <a:schemeClr val="accent1"/>
              </a:buClr>
              <a:buSzPts val="1400"/>
              <a:buChar char="○"/>
              <a:defRPr>
                <a:solidFill>
                  <a:schemeClr val="accent1"/>
                </a:solidFill>
              </a:defRPr>
            </a:lvl5pPr>
            <a:lvl6pPr indent="-317500" lvl="5" marL="2743200" algn="l">
              <a:lnSpc>
                <a:spcPct val="115000"/>
              </a:lnSpc>
              <a:spcBef>
                <a:spcPts val="0"/>
              </a:spcBef>
              <a:spcAft>
                <a:spcPts val="0"/>
              </a:spcAft>
              <a:buClr>
                <a:schemeClr val="accent1"/>
              </a:buClr>
              <a:buSzPts val="1400"/>
              <a:buChar char="■"/>
              <a:defRPr>
                <a:solidFill>
                  <a:schemeClr val="accent1"/>
                </a:solidFill>
              </a:defRPr>
            </a:lvl6pPr>
            <a:lvl7pPr indent="-317500" lvl="6" marL="3200400" algn="l">
              <a:lnSpc>
                <a:spcPct val="115000"/>
              </a:lnSpc>
              <a:spcBef>
                <a:spcPts val="0"/>
              </a:spcBef>
              <a:spcAft>
                <a:spcPts val="0"/>
              </a:spcAft>
              <a:buClr>
                <a:schemeClr val="accent1"/>
              </a:buClr>
              <a:buSzPts val="1400"/>
              <a:buChar char="●"/>
              <a:defRPr>
                <a:solidFill>
                  <a:schemeClr val="accent1"/>
                </a:solidFill>
              </a:defRPr>
            </a:lvl7pPr>
            <a:lvl8pPr indent="-317500" lvl="7" marL="3657600" algn="l">
              <a:lnSpc>
                <a:spcPct val="115000"/>
              </a:lnSpc>
              <a:spcBef>
                <a:spcPts val="0"/>
              </a:spcBef>
              <a:spcAft>
                <a:spcPts val="0"/>
              </a:spcAft>
              <a:buClr>
                <a:schemeClr val="accent1"/>
              </a:buClr>
              <a:buSzPts val="1400"/>
              <a:buChar char="○"/>
              <a:defRPr>
                <a:solidFill>
                  <a:schemeClr val="accent1"/>
                </a:solidFill>
              </a:defRPr>
            </a:lvl8pPr>
            <a:lvl9pPr indent="-317500" lvl="8" marL="4114800" algn="l">
              <a:lnSpc>
                <a:spcPct val="115000"/>
              </a:lnSpc>
              <a:spcBef>
                <a:spcPts val="0"/>
              </a:spcBef>
              <a:spcAft>
                <a:spcPts val="0"/>
              </a:spcAft>
              <a:buClr>
                <a:schemeClr val="accent1"/>
              </a:buClr>
              <a:buSzPts val="1400"/>
              <a:buChar char="■"/>
              <a:defRPr>
                <a:solidFill>
                  <a:schemeClr val="accent1"/>
                </a:solidFill>
              </a:defRPr>
            </a:lvl9pPr>
          </a:lstStyle>
          <a:p/>
        </p:txBody>
      </p:sp>
      <p:sp>
        <p:nvSpPr>
          <p:cNvPr id="86" name="Google Shape;86;g32ff43c4ba3_0_105"/>
          <p:cNvSpPr txBox="1"/>
          <p:nvPr>
            <p:ph idx="2" type="body"/>
          </p:nvPr>
        </p:nvSpPr>
        <p:spPr>
          <a:xfrm>
            <a:off x="4659087" y="1152475"/>
            <a:ext cx="41733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dk2"/>
              </a:buClr>
              <a:buSzPts val="1800"/>
              <a:buChar char="●"/>
              <a:defRPr>
                <a:solidFill>
                  <a:schemeClr val="dk2"/>
                </a:solidFill>
              </a:defRPr>
            </a:lvl1pPr>
            <a:lvl2pPr indent="-317500" lvl="1" marL="914400" algn="l">
              <a:lnSpc>
                <a:spcPct val="115000"/>
              </a:lnSpc>
              <a:spcBef>
                <a:spcPts val="0"/>
              </a:spcBef>
              <a:spcAft>
                <a:spcPts val="0"/>
              </a:spcAft>
              <a:buClr>
                <a:schemeClr val="accent1"/>
              </a:buClr>
              <a:buSzPts val="1400"/>
              <a:buChar char="○"/>
              <a:defRPr>
                <a:solidFill>
                  <a:schemeClr val="accent1"/>
                </a:solidFill>
              </a:defRPr>
            </a:lvl2pPr>
            <a:lvl3pPr indent="-317500" lvl="2" marL="1371600" algn="l">
              <a:lnSpc>
                <a:spcPct val="115000"/>
              </a:lnSpc>
              <a:spcBef>
                <a:spcPts val="0"/>
              </a:spcBef>
              <a:spcAft>
                <a:spcPts val="0"/>
              </a:spcAft>
              <a:buClr>
                <a:schemeClr val="accent1"/>
              </a:buClr>
              <a:buSzPts val="1400"/>
              <a:buChar char="■"/>
              <a:defRPr>
                <a:solidFill>
                  <a:schemeClr val="accent1"/>
                </a:solidFill>
              </a:defRPr>
            </a:lvl3pPr>
            <a:lvl4pPr indent="-317500" lvl="3" marL="1828800" algn="l">
              <a:lnSpc>
                <a:spcPct val="115000"/>
              </a:lnSpc>
              <a:spcBef>
                <a:spcPts val="0"/>
              </a:spcBef>
              <a:spcAft>
                <a:spcPts val="0"/>
              </a:spcAft>
              <a:buClr>
                <a:schemeClr val="accent1"/>
              </a:buClr>
              <a:buSzPts val="1400"/>
              <a:buChar char="●"/>
              <a:defRPr>
                <a:solidFill>
                  <a:schemeClr val="accent1"/>
                </a:solidFill>
              </a:defRPr>
            </a:lvl4pPr>
            <a:lvl5pPr indent="-317500" lvl="4" marL="2286000" algn="l">
              <a:lnSpc>
                <a:spcPct val="115000"/>
              </a:lnSpc>
              <a:spcBef>
                <a:spcPts val="0"/>
              </a:spcBef>
              <a:spcAft>
                <a:spcPts val="0"/>
              </a:spcAft>
              <a:buClr>
                <a:schemeClr val="accent1"/>
              </a:buClr>
              <a:buSzPts val="1400"/>
              <a:buChar char="○"/>
              <a:defRPr>
                <a:solidFill>
                  <a:schemeClr val="accent1"/>
                </a:solidFill>
              </a:defRPr>
            </a:lvl5pPr>
            <a:lvl6pPr indent="-317500" lvl="5" marL="2743200" algn="l">
              <a:lnSpc>
                <a:spcPct val="115000"/>
              </a:lnSpc>
              <a:spcBef>
                <a:spcPts val="0"/>
              </a:spcBef>
              <a:spcAft>
                <a:spcPts val="0"/>
              </a:spcAft>
              <a:buClr>
                <a:schemeClr val="accent1"/>
              </a:buClr>
              <a:buSzPts val="1400"/>
              <a:buChar char="■"/>
              <a:defRPr>
                <a:solidFill>
                  <a:schemeClr val="accent1"/>
                </a:solidFill>
              </a:defRPr>
            </a:lvl6pPr>
            <a:lvl7pPr indent="-317500" lvl="6" marL="3200400" algn="l">
              <a:lnSpc>
                <a:spcPct val="115000"/>
              </a:lnSpc>
              <a:spcBef>
                <a:spcPts val="0"/>
              </a:spcBef>
              <a:spcAft>
                <a:spcPts val="0"/>
              </a:spcAft>
              <a:buClr>
                <a:schemeClr val="accent1"/>
              </a:buClr>
              <a:buSzPts val="1400"/>
              <a:buChar char="●"/>
              <a:defRPr>
                <a:solidFill>
                  <a:schemeClr val="accent1"/>
                </a:solidFill>
              </a:defRPr>
            </a:lvl7pPr>
            <a:lvl8pPr indent="-317500" lvl="7" marL="3657600" algn="l">
              <a:lnSpc>
                <a:spcPct val="115000"/>
              </a:lnSpc>
              <a:spcBef>
                <a:spcPts val="0"/>
              </a:spcBef>
              <a:spcAft>
                <a:spcPts val="0"/>
              </a:spcAft>
              <a:buClr>
                <a:schemeClr val="accent1"/>
              </a:buClr>
              <a:buSzPts val="1400"/>
              <a:buChar char="○"/>
              <a:defRPr>
                <a:solidFill>
                  <a:schemeClr val="accent1"/>
                </a:solidFill>
              </a:defRPr>
            </a:lvl8pPr>
            <a:lvl9pPr indent="-317500" lvl="8" marL="4114800" algn="l">
              <a:lnSpc>
                <a:spcPct val="115000"/>
              </a:lnSpc>
              <a:spcBef>
                <a:spcPts val="0"/>
              </a:spcBef>
              <a:spcAft>
                <a:spcPts val="0"/>
              </a:spcAft>
              <a:buClr>
                <a:schemeClr val="accent1"/>
              </a:buClr>
              <a:buSzPts val="1400"/>
              <a:buChar char="■"/>
              <a:defRPr>
                <a:solidFill>
                  <a:schemeClr val="accent1"/>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2">
    <p:spTree>
      <p:nvGrpSpPr>
        <p:cNvPr id="87" name="Shape 87"/>
        <p:cNvGrpSpPr/>
        <p:nvPr/>
      </p:nvGrpSpPr>
      <p:grpSpPr>
        <a:xfrm>
          <a:off x="0" y="0"/>
          <a:ext cx="0" cy="0"/>
          <a:chOff x="0" y="0"/>
          <a:chExt cx="0" cy="0"/>
        </a:xfrm>
      </p:grpSpPr>
      <p:sp>
        <p:nvSpPr>
          <p:cNvPr id="88" name="Google Shape;88;g32ff43c4ba3_0_110"/>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2"/>
              </a:buClr>
              <a:buSzPts val="3000"/>
              <a:buFont typeface="Raleway"/>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89" name="Google Shape;89;g32ff43c4ba3_0_110"/>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90" name="Google Shape;90;g32ff43c4ba3_0_110"/>
          <p:cNvSpPr txBox="1"/>
          <p:nvPr>
            <p:ph idx="1" type="body"/>
          </p:nvPr>
        </p:nvSpPr>
        <p:spPr>
          <a:xfrm>
            <a:off x="311699" y="1152475"/>
            <a:ext cx="41733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dk2"/>
              </a:buClr>
              <a:buSzPts val="1800"/>
              <a:buFont typeface="Calibri"/>
              <a:buAutoNum type="alphaLcParenR"/>
              <a:defRPr>
                <a:solidFill>
                  <a:schemeClr val="dk2"/>
                </a:solidFill>
              </a:defRPr>
            </a:lvl1pPr>
            <a:lvl2pPr indent="-317500" lvl="1" marL="914400" algn="l">
              <a:lnSpc>
                <a:spcPct val="115000"/>
              </a:lnSpc>
              <a:spcBef>
                <a:spcPts val="0"/>
              </a:spcBef>
              <a:spcAft>
                <a:spcPts val="0"/>
              </a:spcAft>
              <a:buClr>
                <a:schemeClr val="accent1"/>
              </a:buClr>
              <a:buSzPts val="1400"/>
              <a:buChar char="○"/>
              <a:defRPr>
                <a:solidFill>
                  <a:schemeClr val="accent1"/>
                </a:solidFill>
              </a:defRPr>
            </a:lvl2pPr>
            <a:lvl3pPr indent="-317500" lvl="2" marL="1371600" algn="l">
              <a:lnSpc>
                <a:spcPct val="115000"/>
              </a:lnSpc>
              <a:spcBef>
                <a:spcPts val="0"/>
              </a:spcBef>
              <a:spcAft>
                <a:spcPts val="0"/>
              </a:spcAft>
              <a:buClr>
                <a:schemeClr val="accent1"/>
              </a:buClr>
              <a:buSzPts val="1400"/>
              <a:buChar char="■"/>
              <a:defRPr>
                <a:solidFill>
                  <a:schemeClr val="accent1"/>
                </a:solidFill>
              </a:defRPr>
            </a:lvl3pPr>
            <a:lvl4pPr indent="-317500" lvl="3" marL="1828800" algn="l">
              <a:lnSpc>
                <a:spcPct val="115000"/>
              </a:lnSpc>
              <a:spcBef>
                <a:spcPts val="0"/>
              </a:spcBef>
              <a:spcAft>
                <a:spcPts val="0"/>
              </a:spcAft>
              <a:buClr>
                <a:schemeClr val="accent1"/>
              </a:buClr>
              <a:buSzPts val="1400"/>
              <a:buChar char="●"/>
              <a:defRPr>
                <a:solidFill>
                  <a:schemeClr val="accent1"/>
                </a:solidFill>
              </a:defRPr>
            </a:lvl4pPr>
            <a:lvl5pPr indent="-317500" lvl="4" marL="2286000" algn="l">
              <a:lnSpc>
                <a:spcPct val="115000"/>
              </a:lnSpc>
              <a:spcBef>
                <a:spcPts val="0"/>
              </a:spcBef>
              <a:spcAft>
                <a:spcPts val="0"/>
              </a:spcAft>
              <a:buClr>
                <a:schemeClr val="accent1"/>
              </a:buClr>
              <a:buSzPts val="1400"/>
              <a:buChar char="○"/>
              <a:defRPr>
                <a:solidFill>
                  <a:schemeClr val="accent1"/>
                </a:solidFill>
              </a:defRPr>
            </a:lvl5pPr>
            <a:lvl6pPr indent="-317500" lvl="5" marL="2743200" algn="l">
              <a:lnSpc>
                <a:spcPct val="115000"/>
              </a:lnSpc>
              <a:spcBef>
                <a:spcPts val="0"/>
              </a:spcBef>
              <a:spcAft>
                <a:spcPts val="0"/>
              </a:spcAft>
              <a:buClr>
                <a:schemeClr val="accent1"/>
              </a:buClr>
              <a:buSzPts val="1400"/>
              <a:buChar char="■"/>
              <a:defRPr>
                <a:solidFill>
                  <a:schemeClr val="accent1"/>
                </a:solidFill>
              </a:defRPr>
            </a:lvl6pPr>
            <a:lvl7pPr indent="-317500" lvl="6" marL="3200400" algn="l">
              <a:lnSpc>
                <a:spcPct val="115000"/>
              </a:lnSpc>
              <a:spcBef>
                <a:spcPts val="0"/>
              </a:spcBef>
              <a:spcAft>
                <a:spcPts val="0"/>
              </a:spcAft>
              <a:buClr>
                <a:schemeClr val="accent1"/>
              </a:buClr>
              <a:buSzPts val="1400"/>
              <a:buChar char="●"/>
              <a:defRPr>
                <a:solidFill>
                  <a:schemeClr val="accent1"/>
                </a:solidFill>
              </a:defRPr>
            </a:lvl7pPr>
            <a:lvl8pPr indent="-317500" lvl="7" marL="3657600" algn="l">
              <a:lnSpc>
                <a:spcPct val="115000"/>
              </a:lnSpc>
              <a:spcBef>
                <a:spcPts val="0"/>
              </a:spcBef>
              <a:spcAft>
                <a:spcPts val="0"/>
              </a:spcAft>
              <a:buClr>
                <a:schemeClr val="accent1"/>
              </a:buClr>
              <a:buSzPts val="1400"/>
              <a:buChar char="○"/>
              <a:defRPr>
                <a:solidFill>
                  <a:schemeClr val="accent1"/>
                </a:solidFill>
              </a:defRPr>
            </a:lvl8pPr>
            <a:lvl9pPr indent="-317500" lvl="8" marL="4114800" algn="l">
              <a:lnSpc>
                <a:spcPct val="115000"/>
              </a:lnSpc>
              <a:spcBef>
                <a:spcPts val="0"/>
              </a:spcBef>
              <a:spcAft>
                <a:spcPts val="0"/>
              </a:spcAft>
              <a:buClr>
                <a:schemeClr val="accent1"/>
              </a:buClr>
              <a:buSzPts val="1400"/>
              <a:buChar char="■"/>
              <a:defRPr>
                <a:solidFill>
                  <a:schemeClr val="accent1"/>
                </a:solidFill>
              </a:defRPr>
            </a:lvl9pPr>
          </a:lstStyle>
          <a:p/>
        </p:txBody>
      </p:sp>
      <p:sp>
        <p:nvSpPr>
          <p:cNvPr id="91" name="Google Shape;91;g32ff43c4ba3_0_110"/>
          <p:cNvSpPr txBox="1"/>
          <p:nvPr>
            <p:ph idx="2" type="body"/>
          </p:nvPr>
        </p:nvSpPr>
        <p:spPr>
          <a:xfrm>
            <a:off x="4659087" y="1152475"/>
            <a:ext cx="4173300" cy="3416400"/>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chemeClr val="lt2"/>
              </a:buClr>
              <a:buSzPts val="1800"/>
              <a:buNone/>
              <a:defRPr>
                <a:solidFill>
                  <a:schemeClr val="accent2"/>
                </a:solidFill>
              </a:defRPr>
            </a:lvl1pPr>
            <a:lvl2pPr indent="-317500" lvl="1" marL="914400" algn="l">
              <a:lnSpc>
                <a:spcPct val="115000"/>
              </a:lnSpc>
              <a:spcBef>
                <a:spcPts val="0"/>
              </a:spcBef>
              <a:spcAft>
                <a:spcPts val="0"/>
              </a:spcAft>
              <a:buClr>
                <a:schemeClr val="accent1"/>
              </a:buClr>
              <a:buSzPts val="1400"/>
              <a:buChar char="○"/>
              <a:defRPr>
                <a:solidFill>
                  <a:schemeClr val="accent1"/>
                </a:solidFill>
              </a:defRPr>
            </a:lvl2pPr>
            <a:lvl3pPr indent="-317500" lvl="2" marL="1371600" algn="l">
              <a:lnSpc>
                <a:spcPct val="115000"/>
              </a:lnSpc>
              <a:spcBef>
                <a:spcPts val="0"/>
              </a:spcBef>
              <a:spcAft>
                <a:spcPts val="0"/>
              </a:spcAft>
              <a:buClr>
                <a:schemeClr val="accent1"/>
              </a:buClr>
              <a:buSzPts val="1400"/>
              <a:buChar char="■"/>
              <a:defRPr>
                <a:solidFill>
                  <a:schemeClr val="accent1"/>
                </a:solidFill>
              </a:defRPr>
            </a:lvl3pPr>
            <a:lvl4pPr indent="-317500" lvl="3" marL="1828800" algn="l">
              <a:lnSpc>
                <a:spcPct val="115000"/>
              </a:lnSpc>
              <a:spcBef>
                <a:spcPts val="0"/>
              </a:spcBef>
              <a:spcAft>
                <a:spcPts val="0"/>
              </a:spcAft>
              <a:buClr>
                <a:schemeClr val="accent1"/>
              </a:buClr>
              <a:buSzPts val="1400"/>
              <a:buChar char="●"/>
              <a:defRPr>
                <a:solidFill>
                  <a:schemeClr val="accent1"/>
                </a:solidFill>
              </a:defRPr>
            </a:lvl4pPr>
            <a:lvl5pPr indent="-317500" lvl="4" marL="2286000" algn="l">
              <a:lnSpc>
                <a:spcPct val="115000"/>
              </a:lnSpc>
              <a:spcBef>
                <a:spcPts val="0"/>
              </a:spcBef>
              <a:spcAft>
                <a:spcPts val="0"/>
              </a:spcAft>
              <a:buClr>
                <a:schemeClr val="accent1"/>
              </a:buClr>
              <a:buSzPts val="1400"/>
              <a:buChar char="○"/>
              <a:defRPr>
                <a:solidFill>
                  <a:schemeClr val="accent1"/>
                </a:solidFill>
              </a:defRPr>
            </a:lvl5pPr>
            <a:lvl6pPr indent="-317500" lvl="5" marL="2743200" algn="l">
              <a:lnSpc>
                <a:spcPct val="115000"/>
              </a:lnSpc>
              <a:spcBef>
                <a:spcPts val="0"/>
              </a:spcBef>
              <a:spcAft>
                <a:spcPts val="0"/>
              </a:spcAft>
              <a:buClr>
                <a:schemeClr val="accent1"/>
              </a:buClr>
              <a:buSzPts val="1400"/>
              <a:buChar char="■"/>
              <a:defRPr>
                <a:solidFill>
                  <a:schemeClr val="accent1"/>
                </a:solidFill>
              </a:defRPr>
            </a:lvl6pPr>
            <a:lvl7pPr indent="-317500" lvl="6" marL="3200400" algn="l">
              <a:lnSpc>
                <a:spcPct val="115000"/>
              </a:lnSpc>
              <a:spcBef>
                <a:spcPts val="0"/>
              </a:spcBef>
              <a:spcAft>
                <a:spcPts val="0"/>
              </a:spcAft>
              <a:buClr>
                <a:schemeClr val="accent1"/>
              </a:buClr>
              <a:buSzPts val="1400"/>
              <a:buChar char="●"/>
              <a:defRPr>
                <a:solidFill>
                  <a:schemeClr val="accent1"/>
                </a:solidFill>
              </a:defRPr>
            </a:lvl7pPr>
            <a:lvl8pPr indent="-317500" lvl="7" marL="3657600" algn="l">
              <a:lnSpc>
                <a:spcPct val="115000"/>
              </a:lnSpc>
              <a:spcBef>
                <a:spcPts val="0"/>
              </a:spcBef>
              <a:spcAft>
                <a:spcPts val="0"/>
              </a:spcAft>
              <a:buClr>
                <a:schemeClr val="accent1"/>
              </a:buClr>
              <a:buSzPts val="1400"/>
              <a:buChar char="○"/>
              <a:defRPr>
                <a:solidFill>
                  <a:schemeClr val="accent1"/>
                </a:solidFill>
              </a:defRPr>
            </a:lvl8pPr>
            <a:lvl9pPr indent="-317500" lvl="8" marL="4114800" algn="l">
              <a:lnSpc>
                <a:spcPct val="115000"/>
              </a:lnSpc>
              <a:spcBef>
                <a:spcPts val="0"/>
              </a:spcBef>
              <a:spcAft>
                <a:spcPts val="0"/>
              </a:spcAft>
              <a:buClr>
                <a:schemeClr val="accent1"/>
              </a:buClr>
              <a:buSzPts val="1400"/>
              <a:buChar char="■"/>
              <a:defRPr>
                <a:solidFill>
                  <a:schemeClr val="accent1"/>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3">
    <p:spTree>
      <p:nvGrpSpPr>
        <p:cNvPr id="92" name="Shape 92"/>
        <p:cNvGrpSpPr/>
        <p:nvPr/>
      </p:nvGrpSpPr>
      <p:grpSpPr>
        <a:xfrm>
          <a:off x="0" y="0"/>
          <a:ext cx="0" cy="0"/>
          <a:chOff x="0" y="0"/>
          <a:chExt cx="0" cy="0"/>
        </a:xfrm>
      </p:grpSpPr>
      <p:sp>
        <p:nvSpPr>
          <p:cNvPr id="93" name="Google Shape;93;g32ff43c4ba3_0_115"/>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2"/>
              </a:buClr>
              <a:buSzPts val="3000"/>
              <a:buFont typeface="Raleway"/>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94" name="Google Shape;94;g32ff43c4ba3_0_1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chemeClr val="lt2"/>
              </a:buClr>
              <a:buSzPts val="1800"/>
              <a:buNone/>
              <a:defRPr b="1">
                <a:solidFill>
                  <a:schemeClr val="accent3"/>
                </a:solidFill>
                <a:latin typeface="Source Code Pro"/>
                <a:ea typeface="Source Code Pro"/>
                <a:cs typeface="Source Code Pro"/>
                <a:sym typeface="Source Code Pro"/>
              </a:defRPr>
            </a:lvl1pPr>
            <a:lvl2pPr indent="-317500" lvl="1" marL="914400" algn="l">
              <a:lnSpc>
                <a:spcPct val="115000"/>
              </a:lnSpc>
              <a:spcBef>
                <a:spcPts val="0"/>
              </a:spcBef>
              <a:spcAft>
                <a:spcPts val="0"/>
              </a:spcAft>
              <a:buClr>
                <a:schemeClr val="accent1"/>
              </a:buClr>
              <a:buSzPts val="1400"/>
              <a:buChar char="○"/>
              <a:defRPr>
                <a:solidFill>
                  <a:schemeClr val="accent1"/>
                </a:solidFill>
              </a:defRPr>
            </a:lvl2pPr>
            <a:lvl3pPr indent="-317500" lvl="2" marL="1371600" algn="l">
              <a:lnSpc>
                <a:spcPct val="115000"/>
              </a:lnSpc>
              <a:spcBef>
                <a:spcPts val="0"/>
              </a:spcBef>
              <a:spcAft>
                <a:spcPts val="0"/>
              </a:spcAft>
              <a:buClr>
                <a:schemeClr val="accent1"/>
              </a:buClr>
              <a:buSzPts val="1400"/>
              <a:buChar char="■"/>
              <a:defRPr>
                <a:solidFill>
                  <a:schemeClr val="accent1"/>
                </a:solidFill>
              </a:defRPr>
            </a:lvl3pPr>
            <a:lvl4pPr indent="-317500" lvl="3" marL="1828800" algn="l">
              <a:lnSpc>
                <a:spcPct val="115000"/>
              </a:lnSpc>
              <a:spcBef>
                <a:spcPts val="0"/>
              </a:spcBef>
              <a:spcAft>
                <a:spcPts val="0"/>
              </a:spcAft>
              <a:buClr>
                <a:schemeClr val="accent1"/>
              </a:buClr>
              <a:buSzPts val="1400"/>
              <a:buChar char="●"/>
              <a:defRPr>
                <a:solidFill>
                  <a:schemeClr val="accent1"/>
                </a:solidFill>
              </a:defRPr>
            </a:lvl4pPr>
            <a:lvl5pPr indent="-317500" lvl="4" marL="2286000" algn="l">
              <a:lnSpc>
                <a:spcPct val="115000"/>
              </a:lnSpc>
              <a:spcBef>
                <a:spcPts val="0"/>
              </a:spcBef>
              <a:spcAft>
                <a:spcPts val="0"/>
              </a:spcAft>
              <a:buClr>
                <a:schemeClr val="accent1"/>
              </a:buClr>
              <a:buSzPts val="1400"/>
              <a:buChar char="○"/>
              <a:defRPr>
                <a:solidFill>
                  <a:schemeClr val="accent1"/>
                </a:solidFill>
              </a:defRPr>
            </a:lvl5pPr>
            <a:lvl6pPr indent="-317500" lvl="5" marL="2743200" algn="l">
              <a:lnSpc>
                <a:spcPct val="115000"/>
              </a:lnSpc>
              <a:spcBef>
                <a:spcPts val="0"/>
              </a:spcBef>
              <a:spcAft>
                <a:spcPts val="0"/>
              </a:spcAft>
              <a:buClr>
                <a:schemeClr val="accent1"/>
              </a:buClr>
              <a:buSzPts val="1400"/>
              <a:buChar char="■"/>
              <a:defRPr>
                <a:solidFill>
                  <a:schemeClr val="accent1"/>
                </a:solidFill>
              </a:defRPr>
            </a:lvl6pPr>
            <a:lvl7pPr indent="-317500" lvl="6" marL="3200400" algn="l">
              <a:lnSpc>
                <a:spcPct val="115000"/>
              </a:lnSpc>
              <a:spcBef>
                <a:spcPts val="0"/>
              </a:spcBef>
              <a:spcAft>
                <a:spcPts val="0"/>
              </a:spcAft>
              <a:buClr>
                <a:schemeClr val="accent1"/>
              </a:buClr>
              <a:buSzPts val="1400"/>
              <a:buChar char="●"/>
              <a:defRPr>
                <a:solidFill>
                  <a:schemeClr val="accent1"/>
                </a:solidFill>
              </a:defRPr>
            </a:lvl7pPr>
            <a:lvl8pPr indent="-317500" lvl="7" marL="3657600" algn="l">
              <a:lnSpc>
                <a:spcPct val="115000"/>
              </a:lnSpc>
              <a:spcBef>
                <a:spcPts val="0"/>
              </a:spcBef>
              <a:spcAft>
                <a:spcPts val="0"/>
              </a:spcAft>
              <a:buClr>
                <a:schemeClr val="accent1"/>
              </a:buClr>
              <a:buSzPts val="1400"/>
              <a:buChar char="○"/>
              <a:defRPr>
                <a:solidFill>
                  <a:schemeClr val="accent1"/>
                </a:solidFill>
              </a:defRPr>
            </a:lvl8pPr>
            <a:lvl9pPr indent="-317500" lvl="8" marL="4114800" algn="l">
              <a:lnSpc>
                <a:spcPct val="115000"/>
              </a:lnSpc>
              <a:spcBef>
                <a:spcPts val="0"/>
              </a:spcBef>
              <a:spcAft>
                <a:spcPts val="0"/>
              </a:spcAft>
              <a:buClr>
                <a:schemeClr val="accent1"/>
              </a:buClr>
              <a:buSzPts val="1400"/>
              <a:buChar char="■"/>
              <a:defRPr>
                <a:solidFill>
                  <a:schemeClr val="accent1"/>
                </a:solidFill>
              </a:defRPr>
            </a:lvl9pPr>
          </a:lstStyle>
          <a:p/>
        </p:txBody>
      </p:sp>
      <p:sp>
        <p:nvSpPr>
          <p:cNvPr id="95" name="Google Shape;95;g32ff43c4ba3_0_115"/>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1_Section header">
    <p:spTree>
      <p:nvGrpSpPr>
        <p:cNvPr id="14" name="Shape 14"/>
        <p:cNvGrpSpPr/>
        <p:nvPr/>
      </p:nvGrpSpPr>
      <p:grpSpPr>
        <a:xfrm>
          <a:off x="0" y="0"/>
          <a:ext cx="0" cy="0"/>
          <a:chOff x="0" y="0"/>
          <a:chExt cx="0" cy="0"/>
        </a:xfrm>
      </p:grpSpPr>
      <p:sp>
        <p:nvSpPr>
          <p:cNvPr id="15" name="Google Shape;15;p61"/>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61"/>
          <p:cNvSpPr txBox="1"/>
          <p:nvPr>
            <p:ph type="title"/>
          </p:nvPr>
        </p:nvSpPr>
        <p:spPr>
          <a:xfrm>
            <a:off x="485875" y="1714500"/>
            <a:ext cx="8183700" cy="78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dk2"/>
              </a:buClr>
              <a:buSzPts val="3400"/>
              <a:buFont typeface="Raleway"/>
              <a:buNone/>
              <a:defRPr sz="34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17" name="Google Shape;17;p6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4">
    <p:spTree>
      <p:nvGrpSpPr>
        <p:cNvPr id="96" name="Shape 96"/>
        <p:cNvGrpSpPr/>
        <p:nvPr/>
      </p:nvGrpSpPr>
      <p:grpSpPr>
        <a:xfrm>
          <a:off x="0" y="0"/>
          <a:ext cx="0" cy="0"/>
          <a:chOff x="0" y="0"/>
          <a:chExt cx="0" cy="0"/>
        </a:xfrm>
      </p:grpSpPr>
      <p:sp>
        <p:nvSpPr>
          <p:cNvPr id="97" name="Google Shape;97;g32ff43c4ba3_0_119"/>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2"/>
              </a:buClr>
              <a:buSzPts val="3000"/>
              <a:buFont typeface="Raleway"/>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98" name="Google Shape;98;g32ff43c4ba3_0_119"/>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99" name="Google Shape;99;g32ff43c4ba3_0_119"/>
          <p:cNvSpPr txBox="1"/>
          <p:nvPr>
            <p:ph idx="1" type="body"/>
          </p:nvPr>
        </p:nvSpPr>
        <p:spPr>
          <a:xfrm>
            <a:off x="311699" y="1152475"/>
            <a:ext cx="4173300" cy="3416400"/>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chemeClr val="lt2"/>
              </a:buClr>
              <a:buSzPts val="1800"/>
              <a:buNone/>
              <a:defRPr b="1">
                <a:solidFill>
                  <a:schemeClr val="accent3"/>
                </a:solidFill>
                <a:latin typeface="Source Code Pro"/>
                <a:ea typeface="Source Code Pro"/>
                <a:cs typeface="Source Code Pro"/>
                <a:sym typeface="Source Code Pro"/>
              </a:defRPr>
            </a:lvl1pPr>
            <a:lvl2pPr indent="-317500" lvl="1" marL="914400" algn="l">
              <a:lnSpc>
                <a:spcPct val="115000"/>
              </a:lnSpc>
              <a:spcBef>
                <a:spcPts val="0"/>
              </a:spcBef>
              <a:spcAft>
                <a:spcPts val="0"/>
              </a:spcAft>
              <a:buClr>
                <a:schemeClr val="accent1"/>
              </a:buClr>
              <a:buSzPts val="1400"/>
              <a:buChar char="○"/>
              <a:defRPr>
                <a:solidFill>
                  <a:schemeClr val="accent1"/>
                </a:solidFill>
              </a:defRPr>
            </a:lvl2pPr>
            <a:lvl3pPr indent="-317500" lvl="2" marL="1371600" algn="l">
              <a:lnSpc>
                <a:spcPct val="115000"/>
              </a:lnSpc>
              <a:spcBef>
                <a:spcPts val="0"/>
              </a:spcBef>
              <a:spcAft>
                <a:spcPts val="0"/>
              </a:spcAft>
              <a:buClr>
                <a:schemeClr val="accent1"/>
              </a:buClr>
              <a:buSzPts val="1400"/>
              <a:buChar char="■"/>
              <a:defRPr>
                <a:solidFill>
                  <a:schemeClr val="accent1"/>
                </a:solidFill>
              </a:defRPr>
            </a:lvl3pPr>
            <a:lvl4pPr indent="-317500" lvl="3" marL="1828800" algn="l">
              <a:lnSpc>
                <a:spcPct val="115000"/>
              </a:lnSpc>
              <a:spcBef>
                <a:spcPts val="0"/>
              </a:spcBef>
              <a:spcAft>
                <a:spcPts val="0"/>
              </a:spcAft>
              <a:buClr>
                <a:schemeClr val="accent1"/>
              </a:buClr>
              <a:buSzPts val="1400"/>
              <a:buChar char="●"/>
              <a:defRPr>
                <a:solidFill>
                  <a:schemeClr val="accent1"/>
                </a:solidFill>
              </a:defRPr>
            </a:lvl4pPr>
            <a:lvl5pPr indent="-317500" lvl="4" marL="2286000" algn="l">
              <a:lnSpc>
                <a:spcPct val="115000"/>
              </a:lnSpc>
              <a:spcBef>
                <a:spcPts val="0"/>
              </a:spcBef>
              <a:spcAft>
                <a:spcPts val="0"/>
              </a:spcAft>
              <a:buClr>
                <a:schemeClr val="accent1"/>
              </a:buClr>
              <a:buSzPts val="1400"/>
              <a:buChar char="○"/>
              <a:defRPr>
                <a:solidFill>
                  <a:schemeClr val="accent1"/>
                </a:solidFill>
              </a:defRPr>
            </a:lvl5pPr>
            <a:lvl6pPr indent="-317500" lvl="5" marL="2743200" algn="l">
              <a:lnSpc>
                <a:spcPct val="115000"/>
              </a:lnSpc>
              <a:spcBef>
                <a:spcPts val="0"/>
              </a:spcBef>
              <a:spcAft>
                <a:spcPts val="0"/>
              </a:spcAft>
              <a:buClr>
                <a:schemeClr val="accent1"/>
              </a:buClr>
              <a:buSzPts val="1400"/>
              <a:buChar char="■"/>
              <a:defRPr>
                <a:solidFill>
                  <a:schemeClr val="accent1"/>
                </a:solidFill>
              </a:defRPr>
            </a:lvl6pPr>
            <a:lvl7pPr indent="-317500" lvl="6" marL="3200400" algn="l">
              <a:lnSpc>
                <a:spcPct val="115000"/>
              </a:lnSpc>
              <a:spcBef>
                <a:spcPts val="0"/>
              </a:spcBef>
              <a:spcAft>
                <a:spcPts val="0"/>
              </a:spcAft>
              <a:buClr>
                <a:schemeClr val="accent1"/>
              </a:buClr>
              <a:buSzPts val="1400"/>
              <a:buChar char="●"/>
              <a:defRPr>
                <a:solidFill>
                  <a:schemeClr val="accent1"/>
                </a:solidFill>
              </a:defRPr>
            </a:lvl7pPr>
            <a:lvl8pPr indent="-317500" lvl="7" marL="3657600" algn="l">
              <a:lnSpc>
                <a:spcPct val="115000"/>
              </a:lnSpc>
              <a:spcBef>
                <a:spcPts val="0"/>
              </a:spcBef>
              <a:spcAft>
                <a:spcPts val="0"/>
              </a:spcAft>
              <a:buClr>
                <a:schemeClr val="accent1"/>
              </a:buClr>
              <a:buSzPts val="1400"/>
              <a:buChar char="○"/>
              <a:defRPr>
                <a:solidFill>
                  <a:schemeClr val="accent1"/>
                </a:solidFill>
              </a:defRPr>
            </a:lvl8pPr>
            <a:lvl9pPr indent="-317500" lvl="8" marL="4114800" algn="l">
              <a:lnSpc>
                <a:spcPct val="115000"/>
              </a:lnSpc>
              <a:spcBef>
                <a:spcPts val="0"/>
              </a:spcBef>
              <a:spcAft>
                <a:spcPts val="0"/>
              </a:spcAft>
              <a:buClr>
                <a:schemeClr val="accent1"/>
              </a:buClr>
              <a:buSzPts val="1400"/>
              <a:buChar char="■"/>
              <a:defRPr>
                <a:solidFill>
                  <a:schemeClr val="accent1"/>
                </a:solidFill>
              </a:defRPr>
            </a:lvl9pPr>
          </a:lstStyle>
          <a:p/>
        </p:txBody>
      </p:sp>
      <p:sp>
        <p:nvSpPr>
          <p:cNvPr id="100" name="Google Shape;100;g32ff43c4ba3_0_119"/>
          <p:cNvSpPr txBox="1"/>
          <p:nvPr>
            <p:ph idx="2" type="body"/>
          </p:nvPr>
        </p:nvSpPr>
        <p:spPr>
          <a:xfrm>
            <a:off x="4659087" y="1152475"/>
            <a:ext cx="41733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dk2"/>
              </a:buClr>
              <a:buSzPts val="1800"/>
              <a:buChar char="●"/>
              <a:defRPr>
                <a:solidFill>
                  <a:schemeClr val="dk2"/>
                </a:solidFill>
              </a:defRPr>
            </a:lvl1pPr>
            <a:lvl2pPr indent="-317500" lvl="1" marL="914400" algn="l">
              <a:lnSpc>
                <a:spcPct val="115000"/>
              </a:lnSpc>
              <a:spcBef>
                <a:spcPts val="0"/>
              </a:spcBef>
              <a:spcAft>
                <a:spcPts val="0"/>
              </a:spcAft>
              <a:buClr>
                <a:schemeClr val="accent1"/>
              </a:buClr>
              <a:buSzPts val="1400"/>
              <a:buChar char="○"/>
              <a:defRPr>
                <a:solidFill>
                  <a:schemeClr val="accent1"/>
                </a:solidFill>
              </a:defRPr>
            </a:lvl2pPr>
            <a:lvl3pPr indent="-317500" lvl="2" marL="1371600" algn="l">
              <a:lnSpc>
                <a:spcPct val="115000"/>
              </a:lnSpc>
              <a:spcBef>
                <a:spcPts val="0"/>
              </a:spcBef>
              <a:spcAft>
                <a:spcPts val="0"/>
              </a:spcAft>
              <a:buClr>
                <a:schemeClr val="accent1"/>
              </a:buClr>
              <a:buSzPts val="1400"/>
              <a:buChar char="■"/>
              <a:defRPr>
                <a:solidFill>
                  <a:schemeClr val="accent1"/>
                </a:solidFill>
              </a:defRPr>
            </a:lvl3pPr>
            <a:lvl4pPr indent="-317500" lvl="3" marL="1828800" algn="l">
              <a:lnSpc>
                <a:spcPct val="115000"/>
              </a:lnSpc>
              <a:spcBef>
                <a:spcPts val="0"/>
              </a:spcBef>
              <a:spcAft>
                <a:spcPts val="0"/>
              </a:spcAft>
              <a:buClr>
                <a:schemeClr val="accent1"/>
              </a:buClr>
              <a:buSzPts val="1400"/>
              <a:buChar char="●"/>
              <a:defRPr>
                <a:solidFill>
                  <a:schemeClr val="accent1"/>
                </a:solidFill>
              </a:defRPr>
            </a:lvl4pPr>
            <a:lvl5pPr indent="-317500" lvl="4" marL="2286000" algn="l">
              <a:lnSpc>
                <a:spcPct val="115000"/>
              </a:lnSpc>
              <a:spcBef>
                <a:spcPts val="0"/>
              </a:spcBef>
              <a:spcAft>
                <a:spcPts val="0"/>
              </a:spcAft>
              <a:buClr>
                <a:schemeClr val="accent1"/>
              </a:buClr>
              <a:buSzPts val="1400"/>
              <a:buChar char="○"/>
              <a:defRPr>
                <a:solidFill>
                  <a:schemeClr val="accent1"/>
                </a:solidFill>
              </a:defRPr>
            </a:lvl5pPr>
            <a:lvl6pPr indent="-317500" lvl="5" marL="2743200" algn="l">
              <a:lnSpc>
                <a:spcPct val="115000"/>
              </a:lnSpc>
              <a:spcBef>
                <a:spcPts val="0"/>
              </a:spcBef>
              <a:spcAft>
                <a:spcPts val="0"/>
              </a:spcAft>
              <a:buClr>
                <a:schemeClr val="accent1"/>
              </a:buClr>
              <a:buSzPts val="1400"/>
              <a:buChar char="■"/>
              <a:defRPr>
                <a:solidFill>
                  <a:schemeClr val="accent1"/>
                </a:solidFill>
              </a:defRPr>
            </a:lvl6pPr>
            <a:lvl7pPr indent="-317500" lvl="6" marL="3200400" algn="l">
              <a:lnSpc>
                <a:spcPct val="115000"/>
              </a:lnSpc>
              <a:spcBef>
                <a:spcPts val="0"/>
              </a:spcBef>
              <a:spcAft>
                <a:spcPts val="0"/>
              </a:spcAft>
              <a:buClr>
                <a:schemeClr val="accent1"/>
              </a:buClr>
              <a:buSzPts val="1400"/>
              <a:buChar char="●"/>
              <a:defRPr>
                <a:solidFill>
                  <a:schemeClr val="accent1"/>
                </a:solidFill>
              </a:defRPr>
            </a:lvl7pPr>
            <a:lvl8pPr indent="-317500" lvl="7" marL="3657600" algn="l">
              <a:lnSpc>
                <a:spcPct val="115000"/>
              </a:lnSpc>
              <a:spcBef>
                <a:spcPts val="0"/>
              </a:spcBef>
              <a:spcAft>
                <a:spcPts val="0"/>
              </a:spcAft>
              <a:buClr>
                <a:schemeClr val="accent1"/>
              </a:buClr>
              <a:buSzPts val="1400"/>
              <a:buChar char="○"/>
              <a:defRPr>
                <a:solidFill>
                  <a:schemeClr val="accent1"/>
                </a:solidFill>
              </a:defRPr>
            </a:lvl8pPr>
            <a:lvl9pPr indent="-317500" lvl="8" marL="4114800" algn="l">
              <a:lnSpc>
                <a:spcPct val="115000"/>
              </a:lnSpc>
              <a:spcBef>
                <a:spcPts val="0"/>
              </a:spcBef>
              <a:spcAft>
                <a:spcPts val="0"/>
              </a:spcAft>
              <a:buClr>
                <a:schemeClr val="accent1"/>
              </a:buClr>
              <a:buSzPts val="1400"/>
              <a:buChar char="■"/>
              <a:defRPr>
                <a:solidFill>
                  <a:schemeClr val="accent1"/>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and Text">
  <p:cSld name="Table and Text">
    <p:spTree>
      <p:nvGrpSpPr>
        <p:cNvPr id="101" name="Shape 101"/>
        <p:cNvGrpSpPr/>
        <p:nvPr/>
      </p:nvGrpSpPr>
      <p:grpSpPr>
        <a:xfrm>
          <a:off x="0" y="0"/>
          <a:ext cx="0" cy="0"/>
          <a:chOff x="0" y="0"/>
          <a:chExt cx="0" cy="0"/>
        </a:xfrm>
      </p:grpSpPr>
      <p:sp>
        <p:nvSpPr>
          <p:cNvPr id="102" name="Google Shape;102;g32ff43c4ba3_0_124"/>
          <p:cNvSpPr txBox="1"/>
          <p:nvPr>
            <p:ph idx="12" type="sldNum"/>
          </p:nvPr>
        </p:nvSpPr>
        <p:spPr>
          <a:xfrm>
            <a:off x="6457950" y="4767263"/>
            <a:ext cx="2057400" cy="2745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graphicFrame>
        <p:nvGraphicFramePr>
          <p:cNvPr id="103" name="Google Shape;103;g32ff43c4ba3_0_124"/>
          <p:cNvGraphicFramePr/>
          <p:nvPr/>
        </p:nvGraphicFramePr>
        <p:xfrm>
          <a:off x="312557" y="1863905"/>
          <a:ext cx="3000000" cy="3000000"/>
        </p:xfrm>
        <a:graphic>
          <a:graphicData uri="http://schemas.openxmlformats.org/drawingml/2006/table">
            <a:tbl>
              <a:tblPr>
                <a:noFill/>
                <a:tableStyleId>{719A5C81-57BE-4AB8-829E-AEC16A073144}</a:tableStyleId>
              </a:tblPr>
              <a:tblGrid>
                <a:gridCol w="999750"/>
                <a:gridCol w="999750"/>
                <a:gridCol w="999750"/>
                <a:gridCol w="999750"/>
              </a:tblGrid>
              <a:tr h="498375">
                <a:tc>
                  <a:txBody>
                    <a:bodyPr/>
                    <a:lstStyle/>
                    <a:p>
                      <a:pPr indent="0" lvl="0" marL="0" marR="0" rtl="0" algn="l">
                        <a:lnSpc>
                          <a:spcPct val="100000"/>
                        </a:lnSpc>
                        <a:spcBef>
                          <a:spcPts val="0"/>
                        </a:spcBef>
                        <a:spcAft>
                          <a:spcPts val="0"/>
                        </a:spcAft>
                        <a:buClr>
                          <a:srgbClr val="000000"/>
                        </a:buClr>
                        <a:buSzPts val="1800"/>
                        <a:buFont typeface="Arial"/>
                        <a:buNone/>
                      </a:pPr>
                      <a:r>
                        <a:t/>
                      </a:r>
                      <a:endParaRPr b="1" sz="1800" u="none" cap="none" strike="noStrike">
                        <a:solidFill>
                          <a:schemeClr val="lt1"/>
                        </a:solidFill>
                        <a:latin typeface="Raleway"/>
                        <a:ea typeface="Raleway"/>
                        <a:cs typeface="Raleway"/>
                        <a:sym typeface="Raleway"/>
                      </a:endParaRPr>
                    </a:p>
                  </a:txBody>
                  <a:tcPr marT="45725" marB="45725" marR="91450" marL="91450">
                    <a:lnL cap="flat" cmpd="sng" w="9525">
                      <a:solidFill>
                        <a:schemeClr val="accent2"/>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b="1" sz="1800" u="none" cap="none" strike="noStrike">
                        <a:solidFill>
                          <a:schemeClr val="lt1"/>
                        </a:solidFill>
                        <a:latin typeface="Raleway"/>
                        <a:ea typeface="Raleway"/>
                        <a:cs typeface="Raleway"/>
                        <a:sym typeface="Raleway"/>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b="1" sz="1800" u="none" cap="none" strike="noStrike">
                        <a:solidFill>
                          <a:schemeClr val="lt1"/>
                        </a:solidFill>
                        <a:latin typeface="Raleway"/>
                        <a:ea typeface="Raleway"/>
                        <a:cs typeface="Raleway"/>
                        <a:sym typeface="Raleway"/>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b="1" sz="1800" u="none" cap="none" strike="noStrike">
                        <a:solidFill>
                          <a:schemeClr val="lt1"/>
                        </a:solidFill>
                        <a:latin typeface="Raleway"/>
                        <a:ea typeface="Raleway"/>
                        <a:cs typeface="Raleway"/>
                        <a:sym typeface="Raleway"/>
                      </a:endParaRPr>
                    </a:p>
                  </a:txBody>
                  <a:tcPr marT="45725" marB="45725" marR="91450" marL="91450">
                    <a:lnL cap="flat" cmpd="sng" w="9525">
                      <a:solidFill>
                        <a:schemeClr val="lt1"/>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chemeClr val="accent2"/>
                    </a:solidFill>
                  </a:tcPr>
                </a:tc>
              </a:tr>
              <a:tr h="49837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2"/>
                        </a:solidFill>
                        <a:latin typeface="Arial"/>
                        <a:ea typeface="Arial"/>
                        <a:cs typeface="Arial"/>
                        <a:sym typeface="Arial"/>
                      </a:endParaRPr>
                    </a:p>
                  </a:txBody>
                  <a:tcPr marT="45725" marB="45725" marR="91450" marL="91450">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2"/>
                        </a:solidFill>
                        <a:latin typeface="Arial"/>
                        <a:ea typeface="Arial"/>
                        <a:cs typeface="Arial"/>
                        <a:sym typeface="Arial"/>
                      </a:endParaRPr>
                    </a:p>
                  </a:txBody>
                  <a:tcPr marT="45725" marB="45725" marR="91450" marL="91450">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2"/>
                        </a:solidFill>
                        <a:latin typeface="Arial"/>
                        <a:ea typeface="Arial"/>
                        <a:cs typeface="Arial"/>
                        <a:sym typeface="Arial"/>
                      </a:endParaRPr>
                    </a:p>
                  </a:txBody>
                  <a:tcPr marT="45725" marB="45725" marR="91450" marL="91450">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2"/>
                        </a:solidFill>
                        <a:latin typeface="Arial"/>
                        <a:ea typeface="Arial"/>
                        <a:cs typeface="Arial"/>
                        <a:sym typeface="Arial"/>
                      </a:endParaRPr>
                    </a:p>
                  </a:txBody>
                  <a:tcPr marT="45725" marB="45725" marR="91450" marL="91450">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r>
              <a:tr h="49837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2"/>
                        </a:solidFill>
                        <a:latin typeface="Arial"/>
                        <a:ea typeface="Arial"/>
                        <a:cs typeface="Arial"/>
                        <a:sym typeface="Arial"/>
                      </a:endParaRPr>
                    </a:p>
                  </a:txBody>
                  <a:tcPr marT="45725" marB="45725" marR="91450" marL="91450">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2"/>
                        </a:solidFill>
                        <a:latin typeface="Arial"/>
                        <a:ea typeface="Arial"/>
                        <a:cs typeface="Arial"/>
                        <a:sym typeface="Arial"/>
                      </a:endParaRPr>
                    </a:p>
                  </a:txBody>
                  <a:tcPr marT="45725" marB="45725" marR="91450" marL="91450">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2"/>
                        </a:solidFill>
                        <a:latin typeface="Arial"/>
                        <a:ea typeface="Arial"/>
                        <a:cs typeface="Arial"/>
                        <a:sym typeface="Arial"/>
                      </a:endParaRPr>
                    </a:p>
                  </a:txBody>
                  <a:tcPr marT="45725" marB="45725" marR="91450" marL="91450">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2"/>
                        </a:solidFill>
                        <a:latin typeface="Arial"/>
                        <a:ea typeface="Arial"/>
                        <a:cs typeface="Arial"/>
                        <a:sym typeface="Arial"/>
                      </a:endParaRPr>
                    </a:p>
                  </a:txBody>
                  <a:tcPr marT="45725" marB="45725" marR="91450" marL="91450">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r>
              <a:tr h="49837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2"/>
                        </a:solidFill>
                        <a:latin typeface="Arial"/>
                        <a:ea typeface="Arial"/>
                        <a:cs typeface="Arial"/>
                        <a:sym typeface="Arial"/>
                      </a:endParaRPr>
                    </a:p>
                  </a:txBody>
                  <a:tcPr marT="45725" marB="45725" marR="91450" marL="91450">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2"/>
                        </a:solidFill>
                        <a:latin typeface="Arial"/>
                        <a:ea typeface="Arial"/>
                        <a:cs typeface="Arial"/>
                        <a:sym typeface="Arial"/>
                      </a:endParaRPr>
                    </a:p>
                  </a:txBody>
                  <a:tcPr marT="45725" marB="45725" marR="91450" marL="91450">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2"/>
                        </a:solidFill>
                        <a:latin typeface="Arial"/>
                        <a:ea typeface="Arial"/>
                        <a:cs typeface="Arial"/>
                        <a:sym typeface="Arial"/>
                      </a:endParaRPr>
                    </a:p>
                  </a:txBody>
                  <a:tcPr marT="45725" marB="45725" marR="91450" marL="91450">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2"/>
                        </a:solidFill>
                        <a:latin typeface="Arial"/>
                        <a:ea typeface="Arial"/>
                        <a:cs typeface="Arial"/>
                        <a:sym typeface="Arial"/>
                      </a:endParaRPr>
                    </a:p>
                  </a:txBody>
                  <a:tcPr marT="45725" marB="45725" marR="91450" marL="91450">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r>
            </a:tbl>
          </a:graphicData>
        </a:graphic>
      </p:graphicFrame>
      <p:sp>
        <p:nvSpPr>
          <p:cNvPr id="104" name="Google Shape;104;g32ff43c4ba3_0_124"/>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2"/>
              </a:buClr>
              <a:buSzPts val="3000"/>
              <a:buFont typeface="Raleway"/>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05" name="Google Shape;105;g32ff43c4ba3_0_124"/>
          <p:cNvSpPr txBox="1"/>
          <p:nvPr>
            <p:ph idx="1" type="body"/>
          </p:nvPr>
        </p:nvSpPr>
        <p:spPr>
          <a:xfrm>
            <a:off x="4659087" y="1152475"/>
            <a:ext cx="41733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dk2"/>
              </a:buClr>
              <a:buSzPts val="1800"/>
              <a:buChar char="●"/>
              <a:defRPr>
                <a:solidFill>
                  <a:schemeClr val="dk2"/>
                </a:solidFill>
              </a:defRPr>
            </a:lvl1pPr>
            <a:lvl2pPr indent="-317500" lvl="1" marL="914400" algn="l">
              <a:lnSpc>
                <a:spcPct val="115000"/>
              </a:lnSpc>
              <a:spcBef>
                <a:spcPts val="0"/>
              </a:spcBef>
              <a:spcAft>
                <a:spcPts val="0"/>
              </a:spcAft>
              <a:buClr>
                <a:schemeClr val="accent1"/>
              </a:buClr>
              <a:buSzPts val="1400"/>
              <a:buChar char="○"/>
              <a:defRPr>
                <a:solidFill>
                  <a:schemeClr val="accent1"/>
                </a:solidFill>
              </a:defRPr>
            </a:lvl2pPr>
            <a:lvl3pPr indent="-317500" lvl="2" marL="1371600" algn="l">
              <a:lnSpc>
                <a:spcPct val="115000"/>
              </a:lnSpc>
              <a:spcBef>
                <a:spcPts val="0"/>
              </a:spcBef>
              <a:spcAft>
                <a:spcPts val="0"/>
              </a:spcAft>
              <a:buClr>
                <a:schemeClr val="accent1"/>
              </a:buClr>
              <a:buSzPts val="1400"/>
              <a:buChar char="■"/>
              <a:defRPr>
                <a:solidFill>
                  <a:schemeClr val="accent1"/>
                </a:solidFill>
              </a:defRPr>
            </a:lvl3pPr>
            <a:lvl4pPr indent="-317500" lvl="3" marL="1828800" algn="l">
              <a:lnSpc>
                <a:spcPct val="115000"/>
              </a:lnSpc>
              <a:spcBef>
                <a:spcPts val="0"/>
              </a:spcBef>
              <a:spcAft>
                <a:spcPts val="0"/>
              </a:spcAft>
              <a:buClr>
                <a:schemeClr val="accent1"/>
              </a:buClr>
              <a:buSzPts val="1400"/>
              <a:buChar char="●"/>
              <a:defRPr>
                <a:solidFill>
                  <a:schemeClr val="accent1"/>
                </a:solidFill>
              </a:defRPr>
            </a:lvl4pPr>
            <a:lvl5pPr indent="-317500" lvl="4" marL="2286000" algn="l">
              <a:lnSpc>
                <a:spcPct val="115000"/>
              </a:lnSpc>
              <a:spcBef>
                <a:spcPts val="0"/>
              </a:spcBef>
              <a:spcAft>
                <a:spcPts val="0"/>
              </a:spcAft>
              <a:buClr>
                <a:schemeClr val="accent1"/>
              </a:buClr>
              <a:buSzPts val="1400"/>
              <a:buChar char="○"/>
              <a:defRPr>
                <a:solidFill>
                  <a:schemeClr val="accent1"/>
                </a:solidFill>
              </a:defRPr>
            </a:lvl5pPr>
            <a:lvl6pPr indent="-317500" lvl="5" marL="2743200" algn="l">
              <a:lnSpc>
                <a:spcPct val="115000"/>
              </a:lnSpc>
              <a:spcBef>
                <a:spcPts val="0"/>
              </a:spcBef>
              <a:spcAft>
                <a:spcPts val="0"/>
              </a:spcAft>
              <a:buClr>
                <a:schemeClr val="accent1"/>
              </a:buClr>
              <a:buSzPts val="1400"/>
              <a:buChar char="■"/>
              <a:defRPr>
                <a:solidFill>
                  <a:schemeClr val="accent1"/>
                </a:solidFill>
              </a:defRPr>
            </a:lvl6pPr>
            <a:lvl7pPr indent="-317500" lvl="6" marL="3200400" algn="l">
              <a:lnSpc>
                <a:spcPct val="115000"/>
              </a:lnSpc>
              <a:spcBef>
                <a:spcPts val="0"/>
              </a:spcBef>
              <a:spcAft>
                <a:spcPts val="0"/>
              </a:spcAft>
              <a:buClr>
                <a:schemeClr val="accent1"/>
              </a:buClr>
              <a:buSzPts val="1400"/>
              <a:buChar char="●"/>
              <a:defRPr>
                <a:solidFill>
                  <a:schemeClr val="accent1"/>
                </a:solidFill>
              </a:defRPr>
            </a:lvl7pPr>
            <a:lvl8pPr indent="-317500" lvl="7" marL="3657600" algn="l">
              <a:lnSpc>
                <a:spcPct val="115000"/>
              </a:lnSpc>
              <a:spcBef>
                <a:spcPts val="0"/>
              </a:spcBef>
              <a:spcAft>
                <a:spcPts val="0"/>
              </a:spcAft>
              <a:buClr>
                <a:schemeClr val="accent1"/>
              </a:buClr>
              <a:buSzPts val="1400"/>
              <a:buChar char="○"/>
              <a:defRPr>
                <a:solidFill>
                  <a:schemeClr val="accent1"/>
                </a:solidFill>
              </a:defRPr>
            </a:lvl8pPr>
            <a:lvl9pPr indent="-317500" lvl="8" marL="4114800" algn="l">
              <a:lnSpc>
                <a:spcPct val="115000"/>
              </a:lnSpc>
              <a:spcBef>
                <a:spcPts val="0"/>
              </a:spcBef>
              <a:spcAft>
                <a:spcPts val="0"/>
              </a:spcAft>
              <a:buClr>
                <a:schemeClr val="accent1"/>
              </a:buClr>
              <a:buSzPts val="1400"/>
              <a:buChar char="■"/>
              <a:defRPr>
                <a:solidFill>
                  <a:schemeClr val="accent1"/>
                </a:solidFil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06" name="Shape 106"/>
        <p:cNvGrpSpPr/>
        <p:nvPr/>
      </p:nvGrpSpPr>
      <p:grpSpPr>
        <a:xfrm>
          <a:off x="0" y="0"/>
          <a:ext cx="0" cy="0"/>
          <a:chOff x="0" y="0"/>
          <a:chExt cx="0" cy="0"/>
        </a:xfrm>
      </p:grpSpPr>
      <p:sp>
        <p:nvSpPr>
          <p:cNvPr id="107" name="Google Shape;107;g32ff43c4ba3_0_129"/>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2"/>
              </a:buClr>
              <a:buSzPts val="3000"/>
              <a:buFont typeface="Raleway"/>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08" name="Google Shape;108;g32ff43c4ba3_0_129"/>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9" name="Shape 109"/>
        <p:cNvGrpSpPr/>
        <p:nvPr/>
      </p:nvGrpSpPr>
      <p:grpSpPr>
        <a:xfrm>
          <a:off x="0" y="0"/>
          <a:ext cx="0" cy="0"/>
          <a:chOff x="0" y="0"/>
          <a:chExt cx="0" cy="0"/>
        </a:xfrm>
      </p:grpSpPr>
      <p:sp>
        <p:nvSpPr>
          <p:cNvPr id="110" name="Google Shape;110;g32ff43c4ba3_0_132"/>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1" name="Shape 111"/>
        <p:cNvGrpSpPr/>
        <p:nvPr/>
      </p:nvGrpSpPr>
      <p:grpSpPr>
        <a:xfrm>
          <a:off x="0" y="0"/>
          <a:ext cx="0" cy="0"/>
          <a:chOff x="0" y="0"/>
          <a:chExt cx="0" cy="0"/>
        </a:xfrm>
      </p:grpSpPr>
      <p:sp>
        <p:nvSpPr>
          <p:cNvPr id="112" name="Google Shape;112;g32ff43c4ba3_0_13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90000"/>
              </a:lnSpc>
              <a:spcBef>
                <a:spcPts val="0"/>
              </a:spcBef>
              <a:spcAft>
                <a:spcPts val="0"/>
              </a:spcAft>
              <a:buClr>
                <a:schemeClr val="dk2"/>
              </a:buClr>
              <a:buSzPts val="5200"/>
              <a:buFont typeface="Raleway"/>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3" name="Google Shape;113;g32ff43c4ba3_0_134"/>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Clr>
                <a:schemeClr val="dk1"/>
              </a:buClr>
              <a:buSzPts val="2800"/>
              <a:buNone/>
              <a:defRPr sz="2800"/>
            </a:lvl6pPr>
            <a:lvl7pPr lvl="6" algn="ctr">
              <a:lnSpc>
                <a:spcPct val="100000"/>
              </a:lnSpc>
              <a:spcBef>
                <a:spcPts val="0"/>
              </a:spcBef>
              <a:spcAft>
                <a:spcPts val="0"/>
              </a:spcAft>
              <a:buClr>
                <a:schemeClr val="dk1"/>
              </a:buClr>
              <a:buSzPts val="2800"/>
              <a:buNone/>
              <a:defRPr sz="2800"/>
            </a:lvl7pPr>
            <a:lvl8pPr lvl="7" algn="ctr">
              <a:lnSpc>
                <a:spcPct val="100000"/>
              </a:lnSpc>
              <a:spcBef>
                <a:spcPts val="0"/>
              </a:spcBef>
              <a:spcAft>
                <a:spcPts val="0"/>
              </a:spcAft>
              <a:buClr>
                <a:schemeClr val="dk1"/>
              </a:buClr>
              <a:buSzPts val="2800"/>
              <a:buNone/>
              <a:defRPr sz="2800"/>
            </a:lvl8pPr>
            <a:lvl9pPr lvl="8" algn="ctr">
              <a:lnSpc>
                <a:spcPct val="100000"/>
              </a:lnSpc>
              <a:spcBef>
                <a:spcPts val="0"/>
              </a:spcBef>
              <a:spcAft>
                <a:spcPts val="0"/>
              </a:spcAft>
              <a:buClr>
                <a:schemeClr val="dk1"/>
              </a:buClr>
              <a:buSzPts val="2800"/>
              <a:buNone/>
              <a:defRPr sz="2800"/>
            </a:lvl9pPr>
          </a:lstStyle>
          <a:p/>
        </p:txBody>
      </p:sp>
      <p:sp>
        <p:nvSpPr>
          <p:cNvPr id="114" name="Google Shape;114;g32ff43c4ba3_0_1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62"/>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2"/>
              </a:buClr>
              <a:buSzPts val="3000"/>
              <a:buFont typeface="Raleway"/>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0" name="Google Shape;20;p6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dk2"/>
              </a:buClr>
              <a:buSzPts val="1800"/>
              <a:buChar char="●"/>
              <a:defRPr>
                <a:solidFill>
                  <a:schemeClr val="dk2"/>
                </a:solidFill>
              </a:defRPr>
            </a:lvl1pPr>
            <a:lvl2pPr indent="-317500" lvl="1" marL="914400" algn="l">
              <a:lnSpc>
                <a:spcPct val="115000"/>
              </a:lnSpc>
              <a:spcBef>
                <a:spcPts val="0"/>
              </a:spcBef>
              <a:spcAft>
                <a:spcPts val="0"/>
              </a:spcAft>
              <a:buClr>
                <a:schemeClr val="accent1"/>
              </a:buClr>
              <a:buSzPts val="1400"/>
              <a:buChar char="○"/>
              <a:defRPr>
                <a:solidFill>
                  <a:schemeClr val="accent1"/>
                </a:solidFill>
              </a:defRPr>
            </a:lvl2pPr>
            <a:lvl3pPr indent="-317500" lvl="2" marL="1371600" algn="l">
              <a:lnSpc>
                <a:spcPct val="115000"/>
              </a:lnSpc>
              <a:spcBef>
                <a:spcPts val="0"/>
              </a:spcBef>
              <a:spcAft>
                <a:spcPts val="0"/>
              </a:spcAft>
              <a:buClr>
                <a:schemeClr val="accent1"/>
              </a:buClr>
              <a:buSzPts val="1400"/>
              <a:buChar char="■"/>
              <a:defRPr>
                <a:solidFill>
                  <a:schemeClr val="accent1"/>
                </a:solidFill>
              </a:defRPr>
            </a:lvl3pPr>
            <a:lvl4pPr indent="-317500" lvl="3" marL="1828800" algn="l">
              <a:lnSpc>
                <a:spcPct val="115000"/>
              </a:lnSpc>
              <a:spcBef>
                <a:spcPts val="0"/>
              </a:spcBef>
              <a:spcAft>
                <a:spcPts val="0"/>
              </a:spcAft>
              <a:buClr>
                <a:schemeClr val="accent1"/>
              </a:buClr>
              <a:buSzPts val="1400"/>
              <a:buChar char="●"/>
              <a:defRPr>
                <a:solidFill>
                  <a:schemeClr val="accent1"/>
                </a:solidFill>
              </a:defRPr>
            </a:lvl4pPr>
            <a:lvl5pPr indent="-317500" lvl="4" marL="2286000" algn="l">
              <a:lnSpc>
                <a:spcPct val="115000"/>
              </a:lnSpc>
              <a:spcBef>
                <a:spcPts val="0"/>
              </a:spcBef>
              <a:spcAft>
                <a:spcPts val="0"/>
              </a:spcAft>
              <a:buClr>
                <a:schemeClr val="accent1"/>
              </a:buClr>
              <a:buSzPts val="1400"/>
              <a:buChar char="○"/>
              <a:defRPr>
                <a:solidFill>
                  <a:schemeClr val="accent1"/>
                </a:solidFill>
              </a:defRPr>
            </a:lvl5pPr>
            <a:lvl6pPr indent="-317500" lvl="5" marL="2743200" algn="l">
              <a:lnSpc>
                <a:spcPct val="115000"/>
              </a:lnSpc>
              <a:spcBef>
                <a:spcPts val="0"/>
              </a:spcBef>
              <a:spcAft>
                <a:spcPts val="0"/>
              </a:spcAft>
              <a:buClr>
                <a:schemeClr val="accent1"/>
              </a:buClr>
              <a:buSzPts val="1400"/>
              <a:buChar char="■"/>
              <a:defRPr>
                <a:solidFill>
                  <a:schemeClr val="accent1"/>
                </a:solidFill>
              </a:defRPr>
            </a:lvl6pPr>
            <a:lvl7pPr indent="-317500" lvl="6" marL="3200400" algn="l">
              <a:lnSpc>
                <a:spcPct val="115000"/>
              </a:lnSpc>
              <a:spcBef>
                <a:spcPts val="0"/>
              </a:spcBef>
              <a:spcAft>
                <a:spcPts val="0"/>
              </a:spcAft>
              <a:buClr>
                <a:schemeClr val="accent1"/>
              </a:buClr>
              <a:buSzPts val="1400"/>
              <a:buChar char="●"/>
              <a:defRPr>
                <a:solidFill>
                  <a:schemeClr val="accent1"/>
                </a:solidFill>
              </a:defRPr>
            </a:lvl7pPr>
            <a:lvl8pPr indent="-317500" lvl="7" marL="3657600" algn="l">
              <a:lnSpc>
                <a:spcPct val="115000"/>
              </a:lnSpc>
              <a:spcBef>
                <a:spcPts val="0"/>
              </a:spcBef>
              <a:spcAft>
                <a:spcPts val="0"/>
              </a:spcAft>
              <a:buClr>
                <a:schemeClr val="accent1"/>
              </a:buClr>
              <a:buSzPts val="1400"/>
              <a:buChar char="○"/>
              <a:defRPr>
                <a:solidFill>
                  <a:schemeClr val="accent1"/>
                </a:solidFill>
              </a:defRPr>
            </a:lvl8pPr>
            <a:lvl9pPr indent="-317500" lvl="8" marL="4114800" algn="l">
              <a:lnSpc>
                <a:spcPct val="115000"/>
              </a:lnSpc>
              <a:spcBef>
                <a:spcPts val="0"/>
              </a:spcBef>
              <a:spcAft>
                <a:spcPts val="0"/>
              </a:spcAft>
              <a:buClr>
                <a:schemeClr val="accent1"/>
              </a:buClr>
              <a:buSzPts val="1400"/>
              <a:buChar char="■"/>
              <a:defRPr>
                <a:solidFill>
                  <a:schemeClr val="accent1"/>
                </a:solidFill>
              </a:defRPr>
            </a:lvl9pPr>
          </a:lstStyle>
          <a:p/>
        </p:txBody>
      </p:sp>
      <p:sp>
        <p:nvSpPr>
          <p:cNvPr id="21" name="Google Shape;21;p62"/>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1_Section header 2">
    <p:spTree>
      <p:nvGrpSpPr>
        <p:cNvPr id="22" name="Shape 22"/>
        <p:cNvGrpSpPr/>
        <p:nvPr/>
      </p:nvGrpSpPr>
      <p:grpSpPr>
        <a:xfrm>
          <a:off x="0" y="0"/>
          <a:ext cx="0" cy="0"/>
          <a:chOff x="0" y="0"/>
          <a:chExt cx="0" cy="0"/>
        </a:xfrm>
      </p:grpSpPr>
      <p:sp>
        <p:nvSpPr>
          <p:cNvPr id="23" name="Google Shape;23;p63"/>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63"/>
          <p:cNvSpPr txBox="1"/>
          <p:nvPr>
            <p:ph type="title"/>
          </p:nvPr>
        </p:nvSpPr>
        <p:spPr>
          <a:xfrm>
            <a:off x="485875" y="1714500"/>
            <a:ext cx="8183700" cy="78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dk2"/>
              </a:buClr>
              <a:buSzPts val="3400"/>
              <a:buFont typeface="Raleway"/>
              <a:buNone/>
              <a:defRPr sz="34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25" name="Google Shape;25;p63"/>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6" name="Google Shape;26;p63"/>
          <p:cNvSpPr txBox="1"/>
          <p:nvPr>
            <p:ph idx="1" type="subTitle"/>
          </p:nvPr>
        </p:nvSpPr>
        <p:spPr>
          <a:xfrm>
            <a:off x="485875" y="3083888"/>
            <a:ext cx="8183700" cy="861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000"/>
              <a:buNone/>
              <a:defRPr b="1" sz="2000">
                <a:solidFill>
                  <a:schemeClr val="lt1"/>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Clr>
                <a:schemeClr val="dk1"/>
              </a:buClr>
              <a:buSzPts val="2400"/>
              <a:buNone/>
              <a:defRPr sz="2400"/>
            </a:lvl6pPr>
            <a:lvl7pPr lvl="6" algn="l">
              <a:lnSpc>
                <a:spcPct val="100000"/>
              </a:lnSpc>
              <a:spcBef>
                <a:spcPts val="0"/>
              </a:spcBef>
              <a:spcAft>
                <a:spcPts val="0"/>
              </a:spcAft>
              <a:buClr>
                <a:schemeClr val="dk1"/>
              </a:buClr>
              <a:buSzPts val="2400"/>
              <a:buNone/>
              <a:defRPr sz="2400"/>
            </a:lvl7pPr>
            <a:lvl8pPr lvl="7" algn="l">
              <a:lnSpc>
                <a:spcPct val="100000"/>
              </a:lnSpc>
              <a:spcBef>
                <a:spcPts val="0"/>
              </a:spcBef>
              <a:spcAft>
                <a:spcPts val="0"/>
              </a:spcAft>
              <a:buClr>
                <a:schemeClr val="dk1"/>
              </a:buClr>
              <a:buSzPts val="2400"/>
              <a:buNone/>
              <a:defRPr sz="2400"/>
            </a:lvl8pPr>
            <a:lvl9pPr lvl="8" algn="l">
              <a:lnSpc>
                <a:spcPct val="100000"/>
              </a:lnSpc>
              <a:spcBef>
                <a:spcPts val="0"/>
              </a:spcBef>
              <a:spcAft>
                <a:spcPts val="0"/>
              </a:spcAft>
              <a:buClr>
                <a:schemeClr val="dk1"/>
              </a:buClr>
              <a:buSzPts val="2400"/>
              <a:buNone/>
              <a:defRPr sz="24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p:spTree>
      <p:nvGrpSpPr>
        <p:cNvPr id="27" name="Shape 27"/>
        <p:cNvGrpSpPr/>
        <p:nvPr/>
      </p:nvGrpSpPr>
      <p:grpSpPr>
        <a:xfrm>
          <a:off x="0" y="0"/>
          <a:ext cx="0" cy="0"/>
          <a:chOff x="0" y="0"/>
          <a:chExt cx="0" cy="0"/>
        </a:xfrm>
      </p:grpSpPr>
      <p:sp>
        <p:nvSpPr>
          <p:cNvPr id="28" name="Google Shape;28;p64"/>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2"/>
              </a:buClr>
              <a:buSzPts val="3000"/>
              <a:buFont typeface="Raleway"/>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9" name="Google Shape;29;p64"/>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0" name="Google Shape;30;p64"/>
          <p:cNvSpPr txBox="1"/>
          <p:nvPr>
            <p:ph idx="1" type="body"/>
          </p:nvPr>
        </p:nvSpPr>
        <p:spPr>
          <a:xfrm>
            <a:off x="311699" y="1152475"/>
            <a:ext cx="4173215"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dk2"/>
              </a:buClr>
              <a:buSzPts val="1800"/>
              <a:buChar char="●"/>
              <a:defRPr>
                <a:solidFill>
                  <a:schemeClr val="dk2"/>
                </a:solidFill>
              </a:defRPr>
            </a:lvl1pPr>
            <a:lvl2pPr indent="-317500" lvl="1" marL="914400" algn="l">
              <a:lnSpc>
                <a:spcPct val="115000"/>
              </a:lnSpc>
              <a:spcBef>
                <a:spcPts val="0"/>
              </a:spcBef>
              <a:spcAft>
                <a:spcPts val="0"/>
              </a:spcAft>
              <a:buClr>
                <a:schemeClr val="accent1"/>
              </a:buClr>
              <a:buSzPts val="1400"/>
              <a:buChar char="○"/>
              <a:defRPr>
                <a:solidFill>
                  <a:schemeClr val="accent1"/>
                </a:solidFill>
              </a:defRPr>
            </a:lvl2pPr>
            <a:lvl3pPr indent="-317500" lvl="2" marL="1371600" algn="l">
              <a:lnSpc>
                <a:spcPct val="115000"/>
              </a:lnSpc>
              <a:spcBef>
                <a:spcPts val="0"/>
              </a:spcBef>
              <a:spcAft>
                <a:spcPts val="0"/>
              </a:spcAft>
              <a:buClr>
                <a:schemeClr val="accent1"/>
              </a:buClr>
              <a:buSzPts val="1400"/>
              <a:buChar char="■"/>
              <a:defRPr>
                <a:solidFill>
                  <a:schemeClr val="accent1"/>
                </a:solidFill>
              </a:defRPr>
            </a:lvl3pPr>
            <a:lvl4pPr indent="-317500" lvl="3" marL="1828800" algn="l">
              <a:lnSpc>
                <a:spcPct val="115000"/>
              </a:lnSpc>
              <a:spcBef>
                <a:spcPts val="0"/>
              </a:spcBef>
              <a:spcAft>
                <a:spcPts val="0"/>
              </a:spcAft>
              <a:buClr>
                <a:schemeClr val="accent1"/>
              </a:buClr>
              <a:buSzPts val="1400"/>
              <a:buChar char="●"/>
              <a:defRPr>
                <a:solidFill>
                  <a:schemeClr val="accent1"/>
                </a:solidFill>
              </a:defRPr>
            </a:lvl4pPr>
            <a:lvl5pPr indent="-317500" lvl="4" marL="2286000" algn="l">
              <a:lnSpc>
                <a:spcPct val="115000"/>
              </a:lnSpc>
              <a:spcBef>
                <a:spcPts val="0"/>
              </a:spcBef>
              <a:spcAft>
                <a:spcPts val="0"/>
              </a:spcAft>
              <a:buClr>
                <a:schemeClr val="accent1"/>
              </a:buClr>
              <a:buSzPts val="1400"/>
              <a:buChar char="○"/>
              <a:defRPr>
                <a:solidFill>
                  <a:schemeClr val="accent1"/>
                </a:solidFill>
              </a:defRPr>
            </a:lvl5pPr>
            <a:lvl6pPr indent="-317500" lvl="5" marL="2743200" algn="l">
              <a:lnSpc>
                <a:spcPct val="115000"/>
              </a:lnSpc>
              <a:spcBef>
                <a:spcPts val="0"/>
              </a:spcBef>
              <a:spcAft>
                <a:spcPts val="0"/>
              </a:spcAft>
              <a:buClr>
                <a:schemeClr val="accent1"/>
              </a:buClr>
              <a:buSzPts val="1400"/>
              <a:buChar char="■"/>
              <a:defRPr>
                <a:solidFill>
                  <a:schemeClr val="accent1"/>
                </a:solidFill>
              </a:defRPr>
            </a:lvl6pPr>
            <a:lvl7pPr indent="-317500" lvl="6" marL="3200400" algn="l">
              <a:lnSpc>
                <a:spcPct val="115000"/>
              </a:lnSpc>
              <a:spcBef>
                <a:spcPts val="0"/>
              </a:spcBef>
              <a:spcAft>
                <a:spcPts val="0"/>
              </a:spcAft>
              <a:buClr>
                <a:schemeClr val="accent1"/>
              </a:buClr>
              <a:buSzPts val="1400"/>
              <a:buChar char="●"/>
              <a:defRPr>
                <a:solidFill>
                  <a:schemeClr val="accent1"/>
                </a:solidFill>
              </a:defRPr>
            </a:lvl7pPr>
            <a:lvl8pPr indent="-317500" lvl="7" marL="3657600" algn="l">
              <a:lnSpc>
                <a:spcPct val="115000"/>
              </a:lnSpc>
              <a:spcBef>
                <a:spcPts val="0"/>
              </a:spcBef>
              <a:spcAft>
                <a:spcPts val="0"/>
              </a:spcAft>
              <a:buClr>
                <a:schemeClr val="accent1"/>
              </a:buClr>
              <a:buSzPts val="1400"/>
              <a:buChar char="○"/>
              <a:defRPr>
                <a:solidFill>
                  <a:schemeClr val="accent1"/>
                </a:solidFill>
              </a:defRPr>
            </a:lvl8pPr>
            <a:lvl9pPr indent="-317500" lvl="8" marL="4114800" algn="l">
              <a:lnSpc>
                <a:spcPct val="115000"/>
              </a:lnSpc>
              <a:spcBef>
                <a:spcPts val="0"/>
              </a:spcBef>
              <a:spcAft>
                <a:spcPts val="0"/>
              </a:spcAft>
              <a:buClr>
                <a:schemeClr val="accent1"/>
              </a:buClr>
              <a:buSzPts val="1400"/>
              <a:buChar char="■"/>
              <a:defRPr>
                <a:solidFill>
                  <a:schemeClr val="accent1"/>
                </a:solidFill>
              </a:defRPr>
            </a:lvl9pPr>
          </a:lstStyle>
          <a:p/>
        </p:txBody>
      </p:sp>
      <p:sp>
        <p:nvSpPr>
          <p:cNvPr id="31" name="Google Shape;31;p64"/>
          <p:cNvSpPr txBox="1"/>
          <p:nvPr>
            <p:ph idx="2" type="body"/>
          </p:nvPr>
        </p:nvSpPr>
        <p:spPr>
          <a:xfrm>
            <a:off x="4659087" y="1152475"/>
            <a:ext cx="4173215"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dk2"/>
              </a:buClr>
              <a:buSzPts val="1800"/>
              <a:buChar char="●"/>
              <a:defRPr>
                <a:solidFill>
                  <a:schemeClr val="dk2"/>
                </a:solidFill>
              </a:defRPr>
            </a:lvl1pPr>
            <a:lvl2pPr indent="-317500" lvl="1" marL="914400" algn="l">
              <a:lnSpc>
                <a:spcPct val="115000"/>
              </a:lnSpc>
              <a:spcBef>
                <a:spcPts val="0"/>
              </a:spcBef>
              <a:spcAft>
                <a:spcPts val="0"/>
              </a:spcAft>
              <a:buClr>
                <a:schemeClr val="accent1"/>
              </a:buClr>
              <a:buSzPts val="1400"/>
              <a:buChar char="○"/>
              <a:defRPr>
                <a:solidFill>
                  <a:schemeClr val="accent1"/>
                </a:solidFill>
              </a:defRPr>
            </a:lvl2pPr>
            <a:lvl3pPr indent="-317500" lvl="2" marL="1371600" algn="l">
              <a:lnSpc>
                <a:spcPct val="115000"/>
              </a:lnSpc>
              <a:spcBef>
                <a:spcPts val="0"/>
              </a:spcBef>
              <a:spcAft>
                <a:spcPts val="0"/>
              </a:spcAft>
              <a:buClr>
                <a:schemeClr val="accent1"/>
              </a:buClr>
              <a:buSzPts val="1400"/>
              <a:buChar char="■"/>
              <a:defRPr>
                <a:solidFill>
                  <a:schemeClr val="accent1"/>
                </a:solidFill>
              </a:defRPr>
            </a:lvl3pPr>
            <a:lvl4pPr indent="-317500" lvl="3" marL="1828800" algn="l">
              <a:lnSpc>
                <a:spcPct val="115000"/>
              </a:lnSpc>
              <a:spcBef>
                <a:spcPts val="0"/>
              </a:spcBef>
              <a:spcAft>
                <a:spcPts val="0"/>
              </a:spcAft>
              <a:buClr>
                <a:schemeClr val="accent1"/>
              </a:buClr>
              <a:buSzPts val="1400"/>
              <a:buChar char="●"/>
              <a:defRPr>
                <a:solidFill>
                  <a:schemeClr val="accent1"/>
                </a:solidFill>
              </a:defRPr>
            </a:lvl4pPr>
            <a:lvl5pPr indent="-317500" lvl="4" marL="2286000" algn="l">
              <a:lnSpc>
                <a:spcPct val="115000"/>
              </a:lnSpc>
              <a:spcBef>
                <a:spcPts val="0"/>
              </a:spcBef>
              <a:spcAft>
                <a:spcPts val="0"/>
              </a:spcAft>
              <a:buClr>
                <a:schemeClr val="accent1"/>
              </a:buClr>
              <a:buSzPts val="1400"/>
              <a:buChar char="○"/>
              <a:defRPr>
                <a:solidFill>
                  <a:schemeClr val="accent1"/>
                </a:solidFill>
              </a:defRPr>
            </a:lvl5pPr>
            <a:lvl6pPr indent="-317500" lvl="5" marL="2743200" algn="l">
              <a:lnSpc>
                <a:spcPct val="115000"/>
              </a:lnSpc>
              <a:spcBef>
                <a:spcPts val="0"/>
              </a:spcBef>
              <a:spcAft>
                <a:spcPts val="0"/>
              </a:spcAft>
              <a:buClr>
                <a:schemeClr val="accent1"/>
              </a:buClr>
              <a:buSzPts val="1400"/>
              <a:buChar char="■"/>
              <a:defRPr>
                <a:solidFill>
                  <a:schemeClr val="accent1"/>
                </a:solidFill>
              </a:defRPr>
            </a:lvl6pPr>
            <a:lvl7pPr indent="-317500" lvl="6" marL="3200400" algn="l">
              <a:lnSpc>
                <a:spcPct val="115000"/>
              </a:lnSpc>
              <a:spcBef>
                <a:spcPts val="0"/>
              </a:spcBef>
              <a:spcAft>
                <a:spcPts val="0"/>
              </a:spcAft>
              <a:buClr>
                <a:schemeClr val="accent1"/>
              </a:buClr>
              <a:buSzPts val="1400"/>
              <a:buChar char="●"/>
              <a:defRPr>
                <a:solidFill>
                  <a:schemeClr val="accent1"/>
                </a:solidFill>
              </a:defRPr>
            </a:lvl7pPr>
            <a:lvl8pPr indent="-317500" lvl="7" marL="3657600" algn="l">
              <a:lnSpc>
                <a:spcPct val="115000"/>
              </a:lnSpc>
              <a:spcBef>
                <a:spcPts val="0"/>
              </a:spcBef>
              <a:spcAft>
                <a:spcPts val="0"/>
              </a:spcAft>
              <a:buClr>
                <a:schemeClr val="accent1"/>
              </a:buClr>
              <a:buSzPts val="1400"/>
              <a:buChar char="○"/>
              <a:defRPr>
                <a:solidFill>
                  <a:schemeClr val="accent1"/>
                </a:solidFill>
              </a:defRPr>
            </a:lvl8pPr>
            <a:lvl9pPr indent="-317500" lvl="8" marL="4114800" algn="l">
              <a:lnSpc>
                <a:spcPct val="115000"/>
              </a:lnSpc>
              <a:spcBef>
                <a:spcPts val="0"/>
              </a:spcBef>
              <a:spcAft>
                <a:spcPts val="0"/>
              </a:spcAft>
              <a:buClr>
                <a:schemeClr val="accent1"/>
              </a:buClr>
              <a:buSzPts val="1400"/>
              <a:buChar char="■"/>
              <a:defRPr>
                <a:solidFill>
                  <a:schemeClr val="accent1"/>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2">
    <p:spTree>
      <p:nvGrpSpPr>
        <p:cNvPr id="32" name="Shape 32"/>
        <p:cNvGrpSpPr/>
        <p:nvPr/>
      </p:nvGrpSpPr>
      <p:grpSpPr>
        <a:xfrm>
          <a:off x="0" y="0"/>
          <a:ext cx="0" cy="0"/>
          <a:chOff x="0" y="0"/>
          <a:chExt cx="0" cy="0"/>
        </a:xfrm>
      </p:grpSpPr>
      <p:sp>
        <p:nvSpPr>
          <p:cNvPr id="33" name="Google Shape;33;p65"/>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2"/>
              </a:buClr>
              <a:buSzPts val="3000"/>
              <a:buFont typeface="Raleway"/>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4" name="Google Shape;34;p65"/>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5" name="Google Shape;35;p65"/>
          <p:cNvSpPr txBox="1"/>
          <p:nvPr>
            <p:ph idx="1" type="body"/>
          </p:nvPr>
        </p:nvSpPr>
        <p:spPr>
          <a:xfrm>
            <a:off x="311699" y="1152475"/>
            <a:ext cx="4173215"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dk2"/>
              </a:buClr>
              <a:buSzPts val="1800"/>
              <a:buFont typeface="Calibri"/>
              <a:buAutoNum type="alphaLcParenR"/>
              <a:defRPr>
                <a:solidFill>
                  <a:schemeClr val="dk2"/>
                </a:solidFill>
              </a:defRPr>
            </a:lvl1pPr>
            <a:lvl2pPr indent="-317500" lvl="1" marL="914400" algn="l">
              <a:lnSpc>
                <a:spcPct val="115000"/>
              </a:lnSpc>
              <a:spcBef>
                <a:spcPts val="0"/>
              </a:spcBef>
              <a:spcAft>
                <a:spcPts val="0"/>
              </a:spcAft>
              <a:buClr>
                <a:schemeClr val="accent1"/>
              </a:buClr>
              <a:buSzPts val="1400"/>
              <a:buChar char="○"/>
              <a:defRPr>
                <a:solidFill>
                  <a:schemeClr val="accent1"/>
                </a:solidFill>
              </a:defRPr>
            </a:lvl2pPr>
            <a:lvl3pPr indent="-317500" lvl="2" marL="1371600" algn="l">
              <a:lnSpc>
                <a:spcPct val="115000"/>
              </a:lnSpc>
              <a:spcBef>
                <a:spcPts val="0"/>
              </a:spcBef>
              <a:spcAft>
                <a:spcPts val="0"/>
              </a:spcAft>
              <a:buClr>
                <a:schemeClr val="accent1"/>
              </a:buClr>
              <a:buSzPts val="1400"/>
              <a:buChar char="■"/>
              <a:defRPr>
                <a:solidFill>
                  <a:schemeClr val="accent1"/>
                </a:solidFill>
              </a:defRPr>
            </a:lvl3pPr>
            <a:lvl4pPr indent="-317500" lvl="3" marL="1828800" algn="l">
              <a:lnSpc>
                <a:spcPct val="115000"/>
              </a:lnSpc>
              <a:spcBef>
                <a:spcPts val="0"/>
              </a:spcBef>
              <a:spcAft>
                <a:spcPts val="0"/>
              </a:spcAft>
              <a:buClr>
                <a:schemeClr val="accent1"/>
              </a:buClr>
              <a:buSzPts val="1400"/>
              <a:buChar char="●"/>
              <a:defRPr>
                <a:solidFill>
                  <a:schemeClr val="accent1"/>
                </a:solidFill>
              </a:defRPr>
            </a:lvl4pPr>
            <a:lvl5pPr indent="-317500" lvl="4" marL="2286000" algn="l">
              <a:lnSpc>
                <a:spcPct val="115000"/>
              </a:lnSpc>
              <a:spcBef>
                <a:spcPts val="0"/>
              </a:spcBef>
              <a:spcAft>
                <a:spcPts val="0"/>
              </a:spcAft>
              <a:buClr>
                <a:schemeClr val="accent1"/>
              </a:buClr>
              <a:buSzPts val="1400"/>
              <a:buChar char="○"/>
              <a:defRPr>
                <a:solidFill>
                  <a:schemeClr val="accent1"/>
                </a:solidFill>
              </a:defRPr>
            </a:lvl5pPr>
            <a:lvl6pPr indent="-317500" lvl="5" marL="2743200" algn="l">
              <a:lnSpc>
                <a:spcPct val="115000"/>
              </a:lnSpc>
              <a:spcBef>
                <a:spcPts val="0"/>
              </a:spcBef>
              <a:spcAft>
                <a:spcPts val="0"/>
              </a:spcAft>
              <a:buClr>
                <a:schemeClr val="accent1"/>
              </a:buClr>
              <a:buSzPts val="1400"/>
              <a:buChar char="■"/>
              <a:defRPr>
                <a:solidFill>
                  <a:schemeClr val="accent1"/>
                </a:solidFill>
              </a:defRPr>
            </a:lvl6pPr>
            <a:lvl7pPr indent="-317500" lvl="6" marL="3200400" algn="l">
              <a:lnSpc>
                <a:spcPct val="115000"/>
              </a:lnSpc>
              <a:spcBef>
                <a:spcPts val="0"/>
              </a:spcBef>
              <a:spcAft>
                <a:spcPts val="0"/>
              </a:spcAft>
              <a:buClr>
                <a:schemeClr val="accent1"/>
              </a:buClr>
              <a:buSzPts val="1400"/>
              <a:buChar char="●"/>
              <a:defRPr>
                <a:solidFill>
                  <a:schemeClr val="accent1"/>
                </a:solidFill>
              </a:defRPr>
            </a:lvl7pPr>
            <a:lvl8pPr indent="-317500" lvl="7" marL="3657600" algn="l">
              <a:lnSpc>
                <a:spcPct val="115000"/>
              </a:lnSpc>
              <a:spcBef>
                <a:spcPts val="0"/>
              </a:spcBef>
              <a:spcAft>
                <a:spcPts val="0"/>
              </a:spcAft>
              <a:buClr>
                <a:schemeClr val="accent1"/>
              </a:buClr>
              <a:buSzPts val="1400"/>
              <a:buChar char="○"/>
              <a:defRPr>
                <a:solidFill>
                  <a:schemeClr val="accent1"/>
                </a:solidFill>
              </a:defRPr>
            </a:lvl8pPr>
            <a:lvl9pPr indent="-317500" lvl="8" marL="4114800" algn="l">
              <a:lnSpc>
                <a:spcPct val="115000"/>
              </a:lnSpc>
              <a:spcBef>
                <a:spcPts val="0"/>
              </a:spcBef>
              <a:spcAft>
                <a:spcPts val="0"/>
              </a:spcAft>
              <a:buClr>
                <a:schemeClr val="accent1"/>
              </a:buClr>
              <a:buSzPts val="1400"/>
              <a:buChar char="■"/>
              <a:defRPr>
                <a:solidFill>
                  <a:schemeClr val="accent1"/>
                </a:solidFill>
              </a:defRPr>
            </a:lvl9pPr>
          </a:lstStyle>
          <a:p/>
        </p:txBody>
      </p:sp>
      <p:sp>
        <p:nvSpPr>
          <p:cNvPr id="36" name="Google Shape;36;p65"/>
          <p:cNvSpPr txBox="1"/>
          <p:nvPr>
            <p:ph idx="2" type="body"/>
          </p:nvPr>
        </p:nvSpPr>
        <p:spPr>
          <a:xfrm>
            <a:off x="4659087" y="1152475"/>
            <a:ext cx="4173215" cy="3416400"/>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chemeClr val="lt2"/>
              </a:buClr>
              <a:buSzPts val="1800"/>
              <a:buNone/>
              <a:defRPr>
                <a:solidFill>
                  <a:schemeClr val="accent2"/>
                </a:solidFill>
              </a:defRPr>
            </a:lvl1pPr>
            <a:lvl2pPr indent="-317500" lvl="1" marL="914400" algn="l">
              <a:lnSpc>
                <a:spcPct val="115000"/>
              </a:lnSpc>
              <a:spcBef>
                <a:spcPts val="0"/>
              </a:spcBef>
              <a:spcAft>
                <a:spcPts val="0"/>
              </a:spcAft>
              <a:buClr>
                <a:schemeClr val="accent1"/>
              </a:buClr>
              <a:buSzPts val="1400"/>
              <a:buChar char="○"/>
              <a:defRPr>
                <a:solidFill>
                  <a:schemeClr val="accent1"/>
                </a:solidFill>
              </a:defRPr>
            </a:lvl2pPr>
            <a:lvl3pPr indent="-317500" lvl="2" marL="1371600" algn="l">
              <a:lnSpc>
                <a:spcPct val="115000"/>
              </a:lnSpc>
              <a:spcBef>
                <a:spcPts val="0"/>
              </a:spcBef>
              <a:spcAft>
                <a:spcPts val="0"/>
              </a:spcAft>
              <a:buClr>
                <a:schemeClr val="accent1"/>
              </a:buClr>
              <a:buSzPts val="1400"/>
              <a:buChar char="■"/>
              <a:defRPr>
                <a:solidFill>
                  <a:schemeClr val="accent1"/>
                </a:solidFill>
              </a:defRPr>
            </a:lvl3pPr>
            <a:lvl4pPr indent="-317500" lvl="3" marL="1828800" algn="l">
              <a:lnSpc>
                <a:spcPct val="115000"/>
              </a:lnSpc>
              <a:spcBef>
                <a:spcPts val="0"/>
              </a:spcBef>
              <a:spcAft>
                <a:spcPts val="0"/>
              </a:spcAft>
              <a:buClr>
                <a:schemeClr val="accent1"/>
              </a:buClr>
              <a:buSzPts val="1400"/>
              <a:buChar char="●"/>
              <a:defRPr>
                <a:solidFill>
                  <a:schemeClr val="accent1"/>
                </a:solidFill>
              </a:defRPr>
            </a:lvl4pPr>
            <a:lvl5pPr indent="-317500" lvl="4" marL="2286000" algn="l">
              <a:lnSpc>
                <a:spcPct val="115000"/>
              </a:lnSpc>
              <a:spcBef>
                <a:spcPts val="0"/>
              </a:spcBef>
              <a:spcAft>
                <a:spcPts val="0"/>
              </a:spcAft>
              <a:buClr>
                <a:schemeClr val="accent1"/>
              </a:buClr>
              <a:buSzPts val="1400"/>
              <a:buChar char="○"/>
              <a:defRPr>
                <a:solidFill>
                  <a:schemeClr val="accent1"/>
                </a:solidFill>
              </a:defRPr>
            </a:lvl5pPr>
            <a:lvl6pPr indent="-317500" lvl="5" marL="2743200" algn="l">
              <a:lnSpc>
                <a:spcPct val="115000"/>
              </a:lnSpc>
              <a:spcBef>
                <a:spcPts val="0"/>
              </a:spcBef>
              <a:spcAft>
                <a:spcPts val="0"/>
              </a:spcAft>
              <a:buClr>
                <a:schemeClr val="accent1"/>
              </a:buClr>
              <a:buSzPts val="1400"/>
              <a:buChar char="■"/>
              <a:defRPr>
                <a:solidFill>
                  <a:schemeClr val="accent1"/>
                </a:solidFill>
              </a:defRPr>
            </a:lvl6pPr>
            <a:lvl7pPr indent="-317500" lvl="6" marL="3200400" algn="l">
              <a:lnSpc>
                <a:spcPct val="115000"/>
              </a:lnSpc>
              <a:spcBef>
                <a:spcPts val="0"/>
              </a:spcBef>
              <a:spcAft>
                <a:spcPts val="0"/>
              </a:spcAft>
              <a:buClr>
                <a:schemeClr val="accent1"/>
              </a:buClr>
              <a:buSzPts val="1400"/>
              <a:buChar char="●"/>
              <a:defRPr>
                <a:solidFill>
                  <a:schemeClr val="accent1"/>
                </a:solidFill>
              </a:defRPr>
            </a:lvl7pPr>
            <a:lvl8pPr indent="-317500" lvl="7" marL="3657600" algn="l">
              <a:lnSpc>
                <a:spcPct val="115000"/>
              </a:lnSpc>
              <a:spcBef>
                <a:spcPts val="0"/>
              </a:spcBef>
              <a:spcAft>
                <a:spcPts val="0"/>
              </a:spcAft>
              <a:buClr>
                <a:schemeClr val="accent1"/>
              </a:buClr>
              <a:buSzPts val="1400"/>
              <a:buChar char="○"/>
              <a:defRPr>
                <a:solidFill>
                  <a:schemeClr val="accent1"/>
                </a:solidFill>
              </a:defRPr>
            </a:lvl8pPr>
            <a:lvl9pPr indent="-317500" lvl="8" marL="4114800" algn="l">
              <a:lnSpc>
                <a:spcPct val="115000"/>
              </a:lnSpc>
              <a:spcBef>
                <a:spcPts val="0"/>
              </a:spcBef>
              <a:spcAft>
                <a:spcPts val="0"/>
              </a:spcAft>
              <a:buClr>
                <a:schemeClr val="accent1"/>
              </a:buClr>
              <a:buSzPts val="1400"/>
              <a:buChar char="■"/>
              <a:defRPr>
                <a:solidFill>
                  <a:schemeClr val="accent1"/>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3">
    <p:spTree>
      <p:nvGrpSpPr>
        <p:cNvPr id="37" name="Shape 37"/>
        <p:cNvGrpSpPr/>
        <p:nvPr/>
      </p:nvGrpSpPr>
      <p:grpSpPr>
        <a:xfrm>
          <a:off x="0" y="0"/>
          <a:ext cx="0" cy="0"/>
          <a:chOff x="0" y="0"/>
          <a:chExt cx="0" cy="0"/>
        </a:xfrm>
      </p:grpSpPr>
      <p:sp>
        <p:nvSpPr>
          <p:cNvPr id="38" name="Google Shape;38;p66"/>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2"/>
              </a:buClr>
              <a:buSzPts val="3000"/>
              <a:buFont typeface="Raleway"/>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9" name="Google Shape;39;p6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chemeClr val="lt2"/>
              </a:buClr>
              <a:buSzPts val="1800"/>
              <a:buNone/>
              <a:defRPr b="1">
                <a:solidFill>
                  <a:schemeClr val="accent3"/>
                </a:solidFill>
                <a:latin typeface="Source Code Pro"/>
                <a:ea typeface="Source Code Pro"/>
                <a:cs typeface="Source Code Pro"/>
                <a:sym typeface="Source Code Pro"/>
              </a:defRPr>
            </a:lvl1pPr>
            <a:lvl2pPr indent="-317500" lvl="1" marL="914400" algn="l">
              <a:lnSpc>
                <a:spcPct val="115000"/>
              </a:lnSpc>
              <a:spcBef>
                <a:spcPts val="0"/>
              </a:spcBef>
              <a:spcAft>
                <a:spcPts val="0"/>
              </a:spcAft>
              <a:buClr>
                <a:schemeClr val="accent1"/>
              </a:buClr>
              <a:buSzPts val="1400"/>
              <a:buChar char="○"/>
              <a:defRPr>
                <a:solidFill>
                  <a:schemeClr val="accent1"/>
                </a:solidFill>
              </a:defRPr>
            </a:lvl2pPr>
            <a:lvl3pPr indent="-317500" lvl="2" marL="1371600" algn="l">
              <a:lnSpc>
                <a:spcPct val="115000"/>
              </a:lnSpc>
              <a:spcBef>
                <a:spcPts val="0"/>
              </a:spcBef>
              <a:spcAft>
                <a:spcPts val="0"/>
              </a:spcAft>
              <a:buClr>
                <a:schemeClr val="accent1"/>
              </a:buClr>
              <a:buSzPts val="1400"/>
              <a:buChar char="■"/>
              <a:defRPr>
                <a:solidFill>
                  <a:schemeClr val="accent1"/>
                </a:solidFill>
              </a:defRPr>
            </a:lvl3pPr>
            <a:lvl4pPr indent="-317500" lvl="3" marL="1828800" algn="l">
              <a:lnSpc>
                <a:spcPct val="115000"/>
              </a:lnSpc>
              <a:spcBef>
                <a:spcPts val="0"/>
              </a:spcBef>
              <a:spcAft>
                <a:spcPts val="0"/>
              </a:spcAft>
              <a:buClr>
                <a:schemeClr val="accent1"/>
              </a:buClr>
              <a:buSzPts val="1400"/>
              <a:buChar char="●"/>
              <a:defRPr>
                <a:solidFill>
                  <a:schemeClr val="accent1"/>
                </a:solidFill>
              </a:defRPr>
            </a:lvl4pPr>
            <a:lvl5pPr indent="-317500" lvl="4" marL="2286000" algn="l">
              <a:lnSpc>
                <a:spcPct val="115000"/>
              </a:lnSpc>
              <a:spcBef>
                <a:spcPts val="0"/>
              </a:spcBef>
              <a:spcAft>
                <a:spcPts val="0"/>
              </a:spcAft>
              <a:buClr>
                <a:schemeClr val="accent1"/>
              </a:buClr>
              <a:buSzPts val="1400"/>
              <a:buChar char="○"/>
              <a:defRPr>
                <a:solidFill>
                  <a:schemeClr val="accent1"/>
                </a:solidFill>
              </a:defRPr>
            </a:lvl5pPr>
            <a:lvl6pPr indent="-317500" lvl="5" marL="2743200" algn="l">
              <a:lnSpc>
                <a:spcPct val="115000"/>
              </a:lnSpc>
              <a:spcBef>
                <a:spcPts val="0"/>
              </a:spcBef>
              <a:spcAft>
                <a:spcPts val="0"/>
              </a:spcAft>
              <a:buClr>
                <a:schemeClr val="accent1"/>
              </a:buClr>
              <a:buSzPts val="1400"/>
              <a:buChar char="■"/>
              <a:defRPr>
                <a:solidFill>
                  <a:schemeClr val="accent1"/>
                </a:solidFill>
              </a:defRPr>
            </a:lvl6pPr>
            <a:lvl7pPr indent="-317500" lvl="6" marL="3200400" algn="l">
              <a:lnSpc>
                <a:spcPct val="115000"/>
              </a:lnSpc>
              <a:spcBef>
                <a:spcPts val="0"/>
              </a:spcBef>
              <a:spcAft>
                <a:spcPts val="0"/>
              </a:spcAft>
              <a:buClr>
                <a:schemeClr val="accent1"/>
              </a:buClr>
              <a:buSzPts val="1400"/>
              <a:buChar char="●"/>
              <a:defRPr>
                <a:solidFill>
                  <a:schemeClr val="accent1"/>
                </a:solidFill>
              </a:defRPr>
            </a:lvl7pPr>
            <a:lvl8pPr indent="-317500" lvl="7" marL="3657600" algn="l">
              <a:lnSpc>
                <a:spcPct val="115000"/>
              </a:lnSpc>
              <a:spcBef>
                <a:spcPts val="0"/>
              </a:spcBef>
              <a:spcAft>
                <a:spcPts val="0"/>
              </a:spcAft>
              <a:buClr>
                <a:schemeClr val="accent1"/>
              </a:buClr>
              <a:buSzPts val="1400"/>
              <a:buChar char="○"/>
              <a:defRPr>
                <a:solidFill>
                  <a:schemeClr val="accent1"/>
                </a:solidFill>
              </a:defRPr>
            </a:lvl8pPr>
            <a:lvl9pPr indent="-317500" lvl="8" marL="4114800" algn="l">
              <a:lnSpc>
                <a:spcPct val="115000"/>
              </a:lnSpc>
              <a:spcBef>
                <a:spcPts val="0"/>
              </a:spcBef>
              <a:spcAft>
                <a:spcPts val="0"/>
              </a:spcAft>
              <a:buClr>
                <a:schemeClr val="accent1"/>
              </a:buClr>
              <a:buSzPts val="1400"/>
              <a:buChar char="■"/>
              <a:defRPr>
                <a:solidFill>
                  <a:schemeClr val="accent1"/>
                </a:solidFill>
              </a:defRPr>
            </a:lvl9pPr>
          </a:lstStyle>
          <a:p/>
        </p:txBody>
      </p:sp>
      <p:sp>
        <p:nvSpPr>
          <p:cNvPr id="40" name="Google Shape;40;p66"/>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4">
    <p:spTree>
      <p:nvGrpSpPr>
        <p:cNvPr id="41" name="Shape 41"/>
        <p:cNvGrpSpPr/>
        <p:nvPr/>
      </p:nvGrpSpPr>
      <p:grpSpPr>
        <a:xfrm>
          <a:off x="0" y="0"/>
          <a:ext cx="0" cy="0"/>
          <a:chOff x="0" y="0"/>
          <a:chExt cx="0" cy="0"/>
        </a:xfrm>
      </p:grpSpPr>
      <p:sp>
        <p:nvSpPr>
          <p:cNvPr id="42" name="Google Shape;42;p67"/>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2"/>
              </a:buClr>
              <a:buSzPts val="3000"/>
              <a:buFont typeface="Raleway"/>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43" name="Google Shape;43;p67"/>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44" name="Google Shape;44;p67"/>
          <p:cNvSpPr txBox="1"/>
          <p:nvPr>
            <p:ph idx="1" type="body"/>
          </p:nvPr>
        </p:nvSpPr>
        <p:spPr>
          <a:xfrm>
            <a:off x="311699" y="1152475"/>
            <a:ext cx="4173215" cy="3416400"/>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chemeClr val="lt2"/>
              </a:buClr>
              <a:buSzPts val="1800"/>
              <a:buNone/>
              <a:defRPr b="1">
                <a:solidFill>
                  <a:schemeClr val="accent3"/>
                </a:solidFill>
                <a:latin typeface="Source Code Pro"/>
                <a:ea typeface="Source Code Pro"/>
                <a:cs typeface="Source Code Pro"/>
                <a:sym typeface="Source Code Pro"/>
              </a:defRPr>
            </a:lvl1pPr>
            <a:lvl2pPr indent="-317500" lvl="1" marL="914400" algn="l">
              <a:lnSpc>
                <a:spcPct val="115000"/>
              </a:lnSpc>
              <a:spcBef>
                <a:spcPts val="0"/>
              </a:spcBef>
              <a:spcAft>
                <a:spcPts val="0"/>
              </a:spcAft>
              <a:buClr>
                <a:schemeClr val="accent1"/>
              </a:buClr>
              <a:buSzPts val="1400"/>
              <a:buChar char="○"/>
              <a:defRPr>
                <a:solidFill>
                  <a:schemeClr val="accent1"/>
                </a:solidFill>
              </a:defRPr>
            </a:lvl2pPr>
            <a:lvl3pPr indent="-317500" lvl="2" marL="1371600" algn="l">
              <a:lnSpc>
                <a:spcPct val="115000"/>
              </a:lnSpc>
              <a:spcBef>
                <a:spcPts val="0"/>
              </a:spcBef>
              <a:spcAft>
                <a:spcPts val="0"/>
              </a:spcAft>
              <a:buClr>
                <a:schemeClr val="accent1"/>
              </a:buClr>
              <a:buSzPts val="1400"/>
              <a:buChar char="■"/>
              <a:defRPr>
                <a:solidFill>
                  <a:schemeClr val="accent1"/>
                </a:solidFill>
              </a:defRPr>
            </a:lvl3pPr>
            <a:lvl4pPr indent="-317500" lvl="3" marL="1828800" algn="l">
              <a:lnSpc>
                <a:spcPct val="115000"/>
              </a:lnSpc>
              <a:spcBef>
                <a:spcPts val="0"/>
              </a:spcBef>
              <a:spcAft>
                <a:spcPts val="0"/>
              </a:spcAft>
              <a:buClr>
                <a:schemeClr val="accent1"/>
              </a:buClr>
              <a:buSzPts val="1400"/>
              <a:buChar char="●"/>
              <a:defRPr>
                <a:solidFill>
                  <a:schemeClr val="accent1"/>
                </a:solidFill>
              </a:defRPr>
            </a:lvl4pPr>
            <a:lvl5pPr indent="-317500" lvl="4" marL="2286000" algn="l">
              <a:lnSpc>
                <a:spcPct val="115000"/>
              </a:lnSpc>
              <a:spcBef>
                <a:spcPts val="0"/>
              </a:spcBef>
              <a:spcAft>
                <a:spcPts val="0"/>
              </a:spcAft>
              <a:buClr>
                <a:schemeClr val="accent1"/>
              </a:buClr>
              <a:buSzPts val="1400"/>
              <a:buChar char="○"/>
              <a:defRPr>
                <a:solidFill>
                  <a:schemeClr val="accent1"/>
                </a:solidFill>
              </a:defRPr>
            </a:lvl5pPr>
            <a:lvl6pPr indent="-317500" lvl="5" marL="2743200" algn="l">
              <a:lnSpc>
                <a:spcPct val="115000"/>
              </a:lnSpc>
              <a:spcBef>
                <a:spcPts val="0"/>
              </a:spcBef>
              <a:spcAft>
                <a:spcPts val="0"/>
              </a:spcAft>
              <a:buClr>
                <a:schemeClr val="accent1"/>
              </a:buClr>
              <a:buSzPts val="1400"/>
              <a:buChar char="■"/>
              <a:defRPr>
                <a:solidFill>
                  <a:schemeClr val="accent1"/>
                </a:solidFill>
              </a:defRPr>
            </a:lvl6pPr>
            <a:lvl7pPr indent="-317500" lvl="6" marL="3200400" algn="l">
              <a:lnSpc>
                <a:spcPct val="115000"/>
              </a:lnSpc>
              <a:spcBef>
                <a:spcPts val="0"/>
              </a:spcBef>
              <a:spcAft>
                <a:spcPts val="0"/>
              </a:spcAft>
              <a:buClr>
                <a:schemeClr val="accent1"/>
              </a:buClr>
              <a:buSzPts val="1400"/>
              <a:buChar char="●"/>
              <a:defRPr>
                <a:solidFill>
                  <a:schemeClr val="accent1"/>
                </a:solidFill>
              </a:defRPr>
            </a:lvl7pPr>
            <a:lvl8pPr indent="-317500" lvl="7" marL="3657600" algn="l">
              <a:lnSpc>
                <a:spcPct val="115000"/>
              </a:lnSpc>
              <a:spcBef>
                <a:spcPts val="0"/>
              </a:spcBef>
              <a:spcAft>
                <a:spcPts val="0"/>
              </a:spcAft>
              <a:buClr>
                <a:schemeClr val="accent1"/>
              </a:buClr>
              <a:buSzPts val="1400"/>
              <a:buChar char="○"/>
              <a:defRPr>
                <a:solidFill>
                  <a:schemeClr val="accent1"/>
                </a:solidFill>
              </a:defRPr>
            </a:lvl8pPr>
            <a:lvl9pPr indent="-317500" lvl="8" marL="4114800" algn="l">
              <a:lnSpc>
                <a:spcPct val="115000"/>
              </a:lnSpc>
              <a:spcBef>
                <a:spcPts val="0"/>
              </a:spcBef>
              <a:spcAft>
                <a:spcPts val="0"/>
              </a:spcAft>
              <a:buClr>
                <a:schemeClr val="accent1"/>
              </a:buClr>
              <a:buSzPts val="1400"/>
              <a:buChar char="■"/>
              <a:defRPr>
                <a:solidFill>
                  <a:schemeClr val="accent1"/>
                </a:solidFill>
              </a:defRPr>
            </a:lvl9pPr>
          </a:lstStyle>
          <a:p/>
        </p:txBody>
      </p:sp>
      <p:sp>
        <p:nvSpPr>
          <p:cNvPr id="45" name="Google Shape;45;p67"/>
          <p:cNvSpPr txBox="1"/>
          <p:nvPr>
            <p:ph idx="2" type="body"/>
          </p:nvPr>
        </p:nvSpPr>
        <p:spPr>
          <a:xfrm>
            <a:off x="4659087" y="1152475"/>
            <a:ext cx="4173215"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dk2"/>
              </a:buClr>
              <a:buSzPts val="1800"/>
              <a:buChar char="●"/>
              <a:defRPr>
                <a:solidFill>
                  <a:schemeClr val="dk2"/>
                </a:solidFill>
              </a:defRPr>
            </a:lvl1pPr>
            <a:lvl2pPr indent="-317500" lvl="1" marL="914400" algn="l">
              <a:lnSpc>
                <a:spcPct val="115000"/>
              </a:lnSpc>
              <a:spcBef>
                <a:spcPts val="0"/>
              </a:spcBef>
              <a:spcAft>
                <a:spcPts val="0"/>
              </a:spcAft>
              <a:buClr>
                <a:schemeClr val="accent1"/>
              </a:buClr>
              <a:buSzPts val="1400"/>
              <a:buChar char="○"/>
              <a:defRPr>
                <a:solidFill>
                  <a:schemeClr val="accent1"/>
                </a:solidFill>
              </a:defRPr>
            </a:lvl2pPr>
            <a:lvl3pPr indent="-317500" lvl="2" marL="1371600" algn="l">
              <a:lnSpc>
                <a:spcPct val="115000"/>
              </a:lnSpc>
              <a:spcBef>
                <a:spcPts val="0"/>
              </a:spcBef>
              <a:spcAft>
                <a:spcPts val="0"/>
              </a:spcAft>
              <a:buClr>
                <a:schemeClr val="accent1"/>
              </a:buClr>
              <a:buSzPts val="1400"/>
              <a:buChar char="■"/>
              <a:defRPr>
                <a:solidFill>
                  <a:schemeClr val="accent1"/>
                </a:solidFill>
              </a:defRPr>
            </a:lvl3pPr>
            <a:lvl4pPr indent="-317500" lvl="3" marL="1828800" algn="l">
              <a:lnSpc>
                <a:spcPct val="115000"/>
              </a:lnSpc>
              <a:spcBef>
                <a:spcPts val="0"/>
              </a:spcBef>
              <a:spcAft>
                <a:spcPts val="0"/>
              </a:spcAft>
              <a:buClr>
                <a:schemeClr val="accent1"/>
              </a:buClr>
              <a:buSzPts val="1400"/>
              <a:buChar char="●"/>
              <a:defRPr>
                <a:solidFill>
                  <a:schemeClr val="accent1"/>
                </a:solidFill>
              </a:defRPr>
            </a:lvl4pPr>
            <a:lvl5pPr indent="-317500" lvl="4" marL="2286000" algn="l">
              <a:lnSpc>
                <a:spcPct val="115000"/>
              </a:lnSpc>
              <a:spcBef>
                <a:spcPts val="0"/>
              </a:spcBef>
              <a:spcAft>
                <a:spcPts val="0"/>
              </a:spcAft>
              <a:buClr>
                <a:schemeClr val="accent1"/>
              </a:buClr>
              <a:buSzPts val="1400"/>
              <a:buChar char="○"/>
              <a:defRPr>
                <a:solidFill>
                  <a:schemeClr val="accent1"/>
                </a:solidFill>
              </a:defRPr>
            </a:lvl5pPr>
            <a:lvl6pPr indent="-317500" lvl="5" marL="2743200" algn="l">
              <a:lnSpc>
                <a:spcPct val="115000"/>
              </a:lnSpc>
              <a:spcBef>
                <a:spcPts val="0"/>
              </a:spcBef>
              <a:spcAft>
                <a:spcPts val="0"/>
              </a:spcAft>
              <a:buClr>
                <a:schemeClr val="accent1"/>
              </a:buClr>
              <a:buSzPts val="1400"/>
              <a:buChar char="■"/>
              <a:defRPr>
                <a:solidFill>
                  <a:schemeClr val="accent1"/>
                </a:solidFill>
              </a:defRPr>
            </a:lvl6pPr>
            <a:lvl7pPr indent="-317500" lvl="6" marL="3200400" algn="l">
              <a:lnSpc>
                <a:spcPct val="115000"/>
              </a:lnSpc>
              <a:spcBef>
                <a:spcPts val="0"/>
              </a:spcBef>
              <a:spcAft>
                <a:spcPts val="0"/>
              </a:spcAft>
              <a:buClr>
                <a:schemeClr val="accent1"/>
              </a:buClr>
              <a:buSzPts val="1400"/>
              <a:buChar char="●"/>
              <a:defRPr>
                <a:solidFill>
                  <a:schemeClr val="accent1"/>
                </a:solidFill>
              </a:defRPr>
            </a:lvl7pPr>
            <a:lvl8pPr indent="-317500" lvl="7" marL="3657600" algn="l">
              <a:lnSpc>
                <a:spcPct val="115000"/>
              </a:lnSpc>
              <a:spcBef>
                <a:spcPts val="0"/>
              </a:spcBef>
              <a:spcAft>
                <a:spcPts val="0"/>
              </a:spcAft>
              <a:buClr>
                <a:schemeClr val="accent1"/>
              </a:buClr>
              <a:buSzPts val="1400"/>
              <a:buChar char="○"/>
              <a:defRPr>
                <a:solidFill>
                  <a:schemeClr val="accent1"/>
                </a:solidFill>
              </a:defRPr>
            </a:lvl8pPr>
            <a:lvl9pPr indent="-317500" lvl="8" marL="4114800" algn="l">
              <a:lnSpc>
                <a:spcPct val="115000"/>
              </a:lnSpc>
              <a:spcBef>
                <a:spcPts val="0"/>
              </a:spcBef>
              <a:spcAft>
                <a:spcPts val="0"/>
              </a:spcAft>
              <a:buClr>
                <a:schemeClr val="accent1"/>
              </a:buClr>
              <a:buSzPts val="1400"/>
              <a:buChar char="■"/>
              <a:defRPr>
                <a:solidFill>
                  <a:schemeClr val="accent1"/>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and Text">
  <p:cSld name="Table and Text">
    <p:spTree>
      <p:nvGrpSpPr>
        <p:cNvPr id="46" name="Shape 46"/>
        <p:cNvGrpSpPr/>
        <p:nvPr/>
      </p:nvGrpSpPr>
      <p:grpSpPr>
        <a:xfrm>
          <a:off x="0" y="0"/>
          <a:ext cx="0" cy="0"/>
          <a:chOff x="0" y="0"/>
          <a:chExt cx="0" cy="0"/>
        </a:xfrm>
      </p:grpSpPr>
      <p:sp>
        <p:nvSpPr>
          <p:cNvPr id="47" name="Google Shape;47;p68"/>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graphicFrame>
        <p:nvGraphicFramePr>
          <p:cNvPr id="48" name="Google Shape;48;p68"/>
          <p:cNvGraphicFramePr/>
          <p:nvPr/>
        </p:nvGraphicFramePr>
        <p:xfrm>
          <a:off x="312557" y="1863905"/>
          <a:ext cx="3000000" cy="3000000"/>
        </p:xfrm>
        <a:graphic>
          <a:graphicData uri="http://schemas.openxmlformats.org/drawingml/2006/table">
            <a:tbl>
              <a:tblPr>
                <a:noFill/>
                <a:tableStyleId>{719A5C81-57BE-4AB8-829E-AEC16A073144}</a:tableStyleId>
              </a:tblPr>
              <a:tblGrid>
                <a:gridCol w="999750"/>
                <a:gridCol w="999750"/>
                <a:gridCol w="999750"/>
                <a:gridCol w="999750"/>
              </a:tblGrid>
              <a:tr h="498375">
                <a:tc>
                  <a:txBody>
                    <a:bodyPr/>
                    <a:lstStyle/>
                    <a:p>
                      <a:pPr indent="0" lvl="0" marL="0" marR="0" rtl="0" algn="l">
                        <a:lnSpc>
                          <a:spcPct val="100000"/>
                        </a:lnSpc>
                        <a:spcBef>
                          <a:spcPts val="0"/>
                        </a:spcBef>
                        <a:spcAft>
                          <a:spcPts val="0"/>
                        </a:spcAft>
                        <a:buClr>
                          <a:srgbClr val="000000"/>
                        </a:buClr>
                        <a:buSzPts val="1800"/>
                        <a:buFont typeface="Arial"/>
                        <a:buNone/>
                      </a:pPr>
                      <a:r>
                        <a:t/>
                      </a:r>
                      <a:endParaRPr b="1" sz="1800" u="none" cap="none" strike="noStrike">
                        <a:solidFill>
                          <a:schemeClr val="lt1"/>
                        </a:solidFill>
                        <a:latin typeface="Raleway"/>
                        <a:ea typeface="Raleway"/>
                        <a:cs typeface="Raleway"/>
                        <a:sym typeface="Raleway"/>
                      </a:endParaRPr>
                    </a:p>
                  </a:txBody>
                  <a:tcPr marT="45725" marB="45725" marR="91450" marL="91450">
                    <a:lnL cap="flat" cmpd="sng" w="9525">
                      <a:solidFill>
                        <a:schemeClr val="accent2"/>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b="1" sz="1800" u="none" cap="none" strike="noStrike">
                        <a:solidFill>
                          <a:schemeClr val="lt1"/>
                        </a:solidFill>
                        <a:latin typeface="Raleway"/>
                        <a:ea typeface="Raleway"/>
                        <a:cs typeface="Raleway"/>
                        <a:sym typeface="Raleway"/>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b="1" sz="1800" u="none" cap="none" strike="noStrike">
                        <a:solidFill>
                          <a:schemeClr val="lt1"/>
                        </a:solidFill>
                        <a:latin typeface="Raleway"/>
                        <a:ea typeface="Raleway"/>
                        <a:cs typeface="Raleway"/>
                        <a:sym typeface="Raleway"/>
                      </a:endParaRPr>
                    </a:p>
                  </a:txBody>
                  <a:tcPr marT="45725" marB="45725" marR="91450" marL="9145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b="1" sz="1800" u="none" cap="none" strike="noStrike">
                        <a:solidFill>
                          <a:schemeClr val="lt1"/>
                        </a:solidFill>
                        <a:latin typeface="Raleway"/>
                        <a:ea typeface="Raleway"/>
                        <a:cs typeface="Raleway"/>
                        <a:sym typeface="Raleway"/>
                      </a:endParaRPr>
                    </a:p>
                  </a:txBody>
                  <a:tcPr marT="45725" marB="45725" marR="91450" marL="91450">
                    <a:lnL cap="flat" cmpd="sng" w="9525">
                      <a:solidFill>
                        <a:schemeClr val="lt1"/>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solidFill>
                      <a:schemeClr val="accent2"/>
                    </a:solidFill>
                  </a:tcPr>
                </a:tc>
              </a:tr>
              <a:tr h="49837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2"/>
                        </a:solidFill>
                        <a:latin typeface="Arial"/>
                        <a:ea typeface="Arial"/>
                        <a:cs typeface="Arial"/>
                        <a:sym typeface="Arial"/>
                      </a:endParaRPr>
                    </a:p>
                  </a:txBody>
                  <a:tcPr marT="45725" marB="45725" marR="91450" marL="91450">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2"/>
                        </a:solidFill>
                        <a:latin typeface="Arial"/>
                        <a:ea typeface="Arial"/>
                        <a:cs typeface="Arial"/>
                        <a:sym typeface="Arial"/>
                      </a:endParaRPr>
                    </a:p>
                  </a:txBody>
                  <a:tcPr marT="45725" marB="45725" marR="91450" marL="91450">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2"/>
                        </a:solidFill>
                        <a:latin typeface="Arial"/>
                        <a:ea typeface="Arial"/>
                        <a:cs typeface="Arial"/>
                        <a:sym typeface="Arial"/>
                      </a:endParaRPr>
                    </a:p>
                  </a:txBody>
                  <a:tcPr marT="45725" marB="45725" marR="91450" marL="91450">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2"/>
                        </a:solidFill>
                        <a:latin typeface="Arial"/>
                        <a:ea typeface="Arial"/>
                        <a:cs typeface="Arial"/>
                        <a:sym typeface="Arial"/>
                      </a:endParaRPr>
                    </a:p>
                  </a:txBody>
                  <a:tcPr marT="45725" marB="45725" marR="91450" marL="91450">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r>
              <a:tr h="49837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2"/>
                        </a:solidFill>
                        <a:latin typeface="Arial"/>
                        <a:ea typeface="Arial"/>
                        <a:cs typeface="Arial"/>
                        <a:sym typeface="Arial"/>
                      </a:endParaRPr>
                    </a:p>
                  </a:txBody>
                  <a:tcPr marT="45725" marB="45725" marR="91450" marL="91450">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2"/>
                        </a:solidFill>
                        <a:latin typeface="Arial"/>
                        <a:ea typeface="Arial"/>
                        <a:cs typeface="Arial"/>
                        <a:sym typeface="Arial"/>
                      </a:endParaRPr>
                    </a:p>
                  </a:txBody>
                  <a:tcPr marT="45725" marB="45725" marR="91450" marL="91450">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2"/>
                        </a:solidFill>
                        <a:latin typeface="Arial"/>
                        <a:ea typeface="Arial"/>
                        <a:cs typeface="Arial"/>
                        <a:sym typeface="Arial"/>
                      </a:endParaRPr>
                    </a:p>
                  </a:txBody>
                  <a:tcPr marT="45725" marB="45725" marR="91450" marL="91450">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2"/>
                        </a:solidFill>
                        <a:latin typeface="Arial"/>
                        <a:ea typeface="Arial"/>
                        <a:cs typeface="Arial"/>
                        <a:sym typeface="Arial"/>
                      </a:endParaRPr>
                    </a:p>
                  </a:txBody>
                  <a:tcPr marT="45725" marB="45725" marR="91450" marL="91450">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r>
              <a:tr h="49837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2"/>
                        </a:solidFill>
                        <a:latin typeface="Arial"/>
                        <a:ea typeface="Arial"/>
                        <a:cs typeface="Arial"/>
                        <a:sym typeface="Arial"/>
                      </a:endParaRPr>
                    </a:p>
                  </a:txBody>
                  <a:tcPr marT="45725" marB="45725" marR="91450" marL="91450">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2"/>
                        </a:solidFill>
                        <a:latin typeface="Arial"/>
                        <a:ea typeface="Arial"/>
                        <a:cs typeface="Arial"/>
                        <a:sym typeface="Arial"/>
                      </a:endParaRPr>
                    </a:p>
                  </a:txBody>
                  <a:tcPr marT="45725" marB="45725" marR="91450" marL="91450">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2"/>
                        </a:solidFill>
                        <a:latin typeface="Arial"/>
                        <a:ea typeface="Arial"/>
                        <a:cs typeface="Arial"/>
                        <a:sym typeface="Arial"/>
                      </a:endParaRPr>
                    </a:p>
                  </a:txBody>
                  <a:tcPr marT="45725" marB="45725" marR="91450" marL="91450">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2"/>
                        </a:solidFill>
                        <a:latin typeface="Arial"/>
                        <a:ea typeface="Arial"/>
                        <a:cs typeface="Arial"/>
                        <a:sym typeface="Arial"/>
                      </a:endParaRPr>
                    </a:p>
                  </a:txBody>
                  <a:tcPr marT="45725" marB="45725" marR="91450" marL="91450">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r>
            </a:tbl>
          </a:graphicData>
        </a:graphic>
      </p:graphicFrame>
      <p:sp>
        <p:nvSpPr>
          <p:cNvPr id="49" name="Google Shape;49;p68"/>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2"/>
              </a:buClr>
              <a:buSzPts val="3000"/>
              <a:buFont typeface="Raleway"/>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50" name="Google Shape;50;p68"/>
          <p:cNvSpPr txBox="1"/>
          <p:nvPr>
            <p:ph idx="1" type="body"/>
          </p:nvPr>
        </p:nvSpPr>
        <p:spPr>
          <a:xfrm>
            <a:off x="4659087" y="1152475"/>
            <a:ext cx="4173215"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dk2"/>
              </a:buClr>
              <a:buSzPts val="1800"/>
              <a:buChar char="●"/>
              <a:defRPr>
                <a:solidFill>
                  <a:schemeClr val="dk2"/>
                </a:solidFill>
              </a:defRPr>
            </a:lvl1pPr>
            <a:lvl2pPr indent="-317500" lvl="1" marL="914400" algn="l">
              <a:lnSpc>
                <a:spcPct val="115000"/>
              </a:lnSpc>
              <a:spcBef>
                <a:spcPts val="0"/>
              </a:spcBef>
              <a:spcAft>
                <a:spcPts val="0"/>
              </a:spcAft>
              <a:buClr>
                <a:schemeClr val="accent1"/>
              </a:buClr>
              <a:buSzPts val="1400"/>
              <a:buChar char="○"/>
              <a:defRPr>
                <a:solidFill>
                  <a:schemeClr val="accent1"/>
                </a:solidFill>
              </a:defRPr>
            </a:lvl2pPr>
            <a:lvl3pPr indent="-317500" lvl="2" marL="1371600" algn="l">
              <a:lnSpc>
                <a:spcPct val="115000"/>
              </a:lnSpc>
              <a:spcBef>
                <a:spcPts val="0"/>
              </a:spcBef>
              <a:spcAft>
                <a:spcPts val="0"/>
              </a:spcAft>
              <a:buClr>
                <a:schemeClr val="accent1"/>
              </a:buClr>
              <a:buSzPts val="1400"/>
              <a:buChar char="■"/>
              <a:defRPr>
                <a:solidFill>
                  <a:schemeClr val="accent1"/>
                </a:solidFill>
              </a:defRPr>
            </a:lvl3pPr>
            <a:lvl4pPr indent="-317500" lvl="3" marL="1828800" algn="l">
              <a:lnSpc>
                <a:spcPct val="115000"/>
              </a:lnSpc>
              <a:spcBef>
                <a:spcPts val="0"/>
              </a:spcBef>
              <a:spcAft>
                <a:spcPts val="0"/>
              </a:spcAft>
              <a:buClr>
                <a:schemeClr val="accent1"/>
              </a:buClr>
              <a:buSzPts val="1400"/>
              <a:buChar char="●"/>
              <a:defRPr>
                <a:solidFill>
                  <a:schemeClr val="accent1"/>
                </a:solidFill>
              </a:defRPr>
            </a:lvl4pPr>
            <a:lvl5pPr indent="-317500" lvl="4" marL="2286000" algn="l">
              <a:lnSpc>
                <a:spcPct val="115000"/>
              </a:lnSpc>
              <a:spcBef>
                <a:spcPts val="0"/>
              </a:spcBef>
              <a:spcAft>
                <a:spcPts val="0"/>
              </a:spcAft>
              <a:buClr>
                <a:schemeClr val="accent1"/>
              </a:buClr>
              <a:buSzPts val="1400"/>
              <a:buChar char="○"/>
              <a:defRPr>
                <a:solidFill>
                  <a:schemeClr val="accent1"/>
                </a:solidFill>
              </a:defRPr>
            </a:lvl5pPr>
            <a:lvl6pPr indent="-317500" lvl="5" marL="2743200" algn="l">
              <a:lnSpc>
                <a:spcPct val="115000"/>
              </a:lnSpc>
              <a:spcBef>
                <a:spcPts val="0"/>
              </a:spcBef>
              <a:spcAft>
                <a:spcPts val="0"/>
              </a:spcAft>
              <a:buClr>
                <a:schemeClr val="accent1"/>
              </a:buClr>
              <a:buSzPts val="1400"/>
              <a:buChar char="■"/>
              <a:defRPr>
                <a:solidFill>
                  <a:schemeClr val="accent1"/>
                </a:solidFill>
              </a:defRPr>
            </a:lvl6pPr>
            <a:lvl7pPr indent="-317500" lvl="6" marL="3200400" algn="l">
              <a:lnSpc>
                <a:spcPct val="115000"/>
              </a:lnSpc>
              <a:spcBef>
                <a:spcPts val="0"/>
              </a:spcBef>
              <a:spcAft>
                <a:spcPts val="0"/>
              </a:spcAft>
              <a:buClr>
                <a:schemeClr val="accent1"/>
              </a:buClr>
              <a:buSzPts val="1400"/>
              <a:buChar char="●"/>
              <a:defRPr>
                <a:solidFill>
                  <a:schemeClr val="accent1"/>
                </a:solidFill>
              </a:defRPr>
            </a:lvl7pPr>
            <a:lvl8pPr indent="-317500" lvl="7" marL="3657600" algn="l">
              <a:lnSpc>
                <a:spcPct val="115000"/>
              </a:lnSpc>
              <a:spcBef>
                <a:spcPts val="0"/>
              </a:spcBef>
              <a:spcAft>
                <a:spcPts val="0"/>
              </a:spcAft>
              <a:buClr>
                <a:schemeClr val="accent1"/>
              </a:buClr>
              <a:buSzPts val="1400"/>
              <a:buChar char="○"/>
              <a:defRPr>
                <a:solidFill>
                  <a:schemeClr val="accent1"/>
                </a:solidFill>
              </a:defRPr>
            </a:lvl8pPr>
            <a:lvl9pPr indent="-317500" lvl="8" marL="4114800" algn="l">
              <a:lnSpc>
                <a:spcPct val="115000"/>
              </a:lnSpc>
              <a:spcBef>
                <a:spcPts val="0"/>
              </a:spcBef>
              <a:spcAft>
                <a:spcPts val="0"/>
              </a:spcAft>
              <a:buClr>
                <a:schemeClr val="accent1"/>
              </a:buClr>
              <a:buSzPts val="1400"/>
              <a:buChar char="■"/>
              <a:defRPr>
                <a:solidFill>
                  <a:schemeClr val="accent1"/>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theme" Target="../theme/theme3.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59"/>
          <p:cNvSpPr txBox="1"/>
          <p:nvPr>
            <p:ph type="title"/>
          </p:nvPr>
        </p:nvSpPr>
        <p:spPr>
          <a:xfrm>
            <a:off x="628650" y="274638"/>
            <a:ext cx="7886700" cy="993775"/>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59"/>
          <p:cNvSpPr txBox="1"/>
          <p:nvPr>
            <p:ph idx="1" type="body"/>
          </p:nvPr>
        </p:nvSpPr>
        <p:spPr>
          <a:xfrm>
            <a:off x="628650" y="1370013"/>
            <a:ext cx="7886700" cy="3262312"/>
          </a:xfrm>
          <a:prstGeom prst="rect">
            <a:avLst/>
          </a:prstGeom>
          <a:noFill/>
          <a:ln>
            <a:noFill/>
          </a:ln>
        </p:spPr>
        <p:txBody>
          <a:bodyPr anchorCtr="0" anchor="t" bIns="45700" lIns="91425" spcFirstLastPara="1" rIns="91425" wrap="square" tIns="45700">
            <a:normAutofit/>
          </a:bodyPr>
          <a:lstStyle>
            <a:lvl1pPr indent="-342900" lvl="0" marL="457200" marR="0" rtl="0" algn="l">
              <a:lnSpc>
                <a:spcPct val="90000"/>
              </a:lnSpc>
              <a:spcBef>
                <a:spcPts val="10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30200" lvl="1" marL="914400" marR="0" rtl="0" algn="l">
              <a:lnSpc>
                <a:spcPct val="90000"/>
              </a:lnSpc>
              <a:spcBef>
                <a:spcPts val="500"/>
              </a:spcBef>
              <a:spcAft>
                <a:spcPts val="0"/>
              </a:spcAft>
              <a:buClr>
                <a:schemeClr val="dk2"/>
              </a:buClr>
              <a:buSzPts val="1600"/>
              <a:buFont typeface="Courier New"/>
              <a:buChar char="o"/>
              <a:defRPr b="0" i="0" sz="1600" u="none" cap="none" strike="noStrike">
                <a:solidFill>
                  <a:schemeClr val="dk2"/>
                </a:solidFill>
                <a:latin typeface="Arial"/>
                <a:ea typeface="Arial"/>
                <a:cs typeface="Arial"/>
                <a:sym typeface="Arial"/>
              </a:defRPr>
            </a:lvl2pPr>
            <a:lvl3pPr indent="-330200" lvl="2" marL="1371600" marR="0" rtl="0" algn="l">
              <a:lnSpc>
                <a:spcPct val="90000"/>
              </a:lnSpc>
              <a:spcBef>
                <a:spcPts val="5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3pPr>
            <a:lvl4pPr indent="-330200" lvl="3" marL="1828800" marR="0" rtl="0" algn="l">
              <a:lnSpc>
                <a:spcPct val="90000"/>
              </a:lnSpc>
              <a:spcBef>
                <a:spcPts val="500"/>
              </a:spcBef>
              <a:spcAft>
                <a:spcPts val="0"/>
              </a:spcAft>
              <a:buClr>
                <a:schemeClr val="dk2"/>
              </a:buClr>
              <a:buSzPts val="1600"/>
              <a:buFont typeface="Courier New"/>
              <a:buChar char="o"/>
              <a:defRPr b="0" i="0" sz="1600" u="none" cap="none" strike="noStrike">
                <a:solidFill>
                  <a:schemeClr val="dk2"/>
                </a:solidFill>
                <a:latin typeface="Arial"/>
                <a:ea typeface="Arial"/>
                <a:cs typeface="Arial"/>
                <a:sym typeface="Arial"/>
              </a:defRPr>
            </a:lvl4pPr>
            <a:lvl5pPr indent="-330200" lvl="4" marL="2286000" marR="0" rtl="0" algn="l">
              <a:lnSpc>
                <a:spcPct val="90000"/>
              </a:lnSpc>
              <a:spcBef>
                <a:spcPts val="5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59"/>
          <p:cNvSpPr txBox="1"/>
          <p:nvPr>
            <p:ph idx="12" type="sldNum"/>
          </p:nvPr>
        </p:nvSpPr>
        <p:spPr>
          <a:xfrm>
            <a:off x="6457950" y="4767263"/>
            <a:ext cx="2057400" cy="274637"/>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0" name="Shape 60"/>
        <p:cNvGrpSpPr/>
        <p:nvPr/>
      </p:nvGrpSpPr>
      <p:grpSpPr>
        <a:xfrm>
          <a:off x="0" y="0"/>
          <a:ext cx="0" cy="0"/>
          <a:chOff x="0" y="0"/>
          <a:chExt cx="0" cy="0"/>
        </a:xfrm>
      </p:grpSpPr>
      <p:sp>
        <p:nvSpPr>
          <p:cNvPr id="61" name="Google Shape;61;g32ff43c4ba3_0_83"/>
          <p:cNvSpPr txBox="1"/>
          <p:nvPr>
            <p:ph type="title"/>
          </p:nvPr>
        </p:nvSpPr>
        <p:spPr>
          <a:xfrm>
            <a:off x="628650" y="274638"/>
            <a:ext cx="7886700" cy="9939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2" name="Google Shape;62;g32ff43c4ba3_0_83"/>
          <p:cNvSpPr txBox="1"/>
          <p:nvPr>
            <p:ph idx="1" type="body"/>
          </p:nvPr>
        </p:nvSpPr>
        <p:spPr>
          <a:xfrm>
            <a:off x="628650" y="1370013"/>
            <a:ext cx="7886700" cy="3262200"/>
          </a:xfrm>
          <a:prstGeom prst="rect">
            <a:avLst/>
          </a:prstGeom>
          <a:noFill/>
          <a:ln>
            <a:noFill/>
          </a:ln>
        </p:spPr>
        <p:txBody>
          <a:bodyPr anchorCtr="0" anchor="t" bIns="45700" lIns="91425" spcFirstLastPara="1" rIns="91425" wrap="square" tIns="45700">
            <a:normAutofit/>
          </a:bodyPr>
          <a:lstStyle>
            <a:lvl1pPr indent="-342900" lvl="0" marL="457200" marR="0" rtl="0" algn="l">
              <a:lnSpc>
                <a:spcPct val="90000"/>
              </a:lnSpc>
              <a:spcBef>
                <a:spcPts val="10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30200" lvl="1" marL="914400" marR="0" rtl="0" algn="l">
              <a:lnSpc>
                <a:spcPct val="90000"/>
              </a:lnSpc>
              <a:spcBef>
                <a:spcPts val="500"/>
              </a:spcBef>
              <a:spcAft>
                <a:spcPts val="0"/>
              </a:spcAft>
              <a:buClr>
                <a:schemeClr val="dk2"/>
              </a:buClr>
              <a:buSzPts val="1600"/>
              <a:buFont typeface="Courier New"/>
              <a:buChar char="o"/>
              <a:defRPr b="0" i="0" sz="1600" u="none" cap="none" strike="noStrike">
                <a:solidFill>
                  <a:schemeClr val="dk2"/>
                </a:solidFill>
                <a:latin typeface="Arial"/>
                <a:ea typeface="Arial"/>
                <a:cs typeface="Arial"/>
                <a:sym typeface="Arial"/>
              </a:defRPr>
            </a:lvl2pPr>
            <a:lvl3pPr indent="-330200" lvl="2" marL="1371600" marR="0" rtl="0" algn="l">
              <a:lnSpc>
                <a:spcPct val="90000"/>
              </a:lnSpc>
              <a:spcBef>
                <a:spcPts val="5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3pPr>
            <a:lvl4pPr indent="-330200" lvl="3" marL="1828800" marR="0" rtl="0" algn="l">
              <a:lnSpc>
                <a:spcPct val="90000"/>
              </a:lnSpc>
              <a:spcBef>
                <a:spcPts val="500"/>
              </a:spcBef>
              <a:spcAft>
                <a:spcPts val="0"/>
              </a:spcAft>
              <a:buClr>
                <a:schemeClr val="dk2"/>
              </a:buClr>
              <a:buSzPts val="1600"/>
              <a:buFont typeface="Courier New"/>
              <a:buChar char="o"/>
              <a:defRPr b="0" i="0" sz="1600" u="none" cap="none" strike="noStrike">
                <a:solidFill>
                  <a:schemeClr val="dk2"/>
                </a:solidFill>
                <a:latin typeface="Arial"/>
                <a:ea typeface="Arial"/>
                <a:cs typeface="Arial"/>
                <a:sym typeface="Arial"/>
              </a:defRPr>
            </a:lvl4pPr>
            <a:lvl5pPr indent="-330200" lvl="4" marL="2286000" marR="0" rtl="0" algn="l">
              <a:lnSpc>
                <a:spcPct val="90000"/>
              </a:lnSpc>
              <a:spcBef>
                <a:spcPts val="5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 name="Google Shape;63;g32ff43c4ba3_0_83"/>
          <p:cNvSpPr txBox="1"/>
          <p:nvPr>
            <p:ph idx="12" type="sldNum"/>
          </p:nvPr>
        </p:nvSpPr>
        <p:spPr>
          <a:xfrm>
            <a:off x="6457950" y="4767263"/>
            <a:ext cx="2057400" cy="2745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3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4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6.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6.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1.png"/><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1.pn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3.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2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2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3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3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3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3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2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3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3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2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3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3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4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5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3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6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4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5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5.xml"/><Relationship Id="rId3" Type="http://schemas.openxmlformats.org/officeDocument/2006/relationships/image" Target="../media/image70.png"/><Relationship Id="rId4" Type="http://schemas.openxmlformats.org/officeDocument/2006/relationships/image" Target="../media/image5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6.xml"/><Relationship Id="rId3" Type="http://schemas.openxmlformats.org/officeDocument/2006/relationships/image" Target="../media/image70.png"/><Relationship Id="rId4" Type="http://schemas.openxmlformats.org/officeDocument/2006/relationships/image" Target="../media/image6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7.xml"/><Relationship Id="rId3" Type="http://schemas.openxmlformats.org/officeDocument/2006/relationships/image" Target="../media/image70.png"/><Relationship Id="rId4" Type="http://schemas.openxmlformats.org/officeDocument/2006/relationships/image" Target="../media/image68.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8.xml"/><Relationship Id="rId3" Type="http://schemas.openxmlformats.org/officeDocument/2006/relationships/image" Target="../media/image70.png"/><Relationship Id="rId4" Type="http://schemas.openxmlformats.org/officeDocument/2006/relationships/image" Target="../media/image7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9.xml"/><Relationship Id="rId3" Type="http://schemas.openxmlformats.org/officeDocument/2006/relationships/image" Target="../media/image70.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0.xml"/><Relationship Id="rId3" Type="http://schemas.openxmlformats.org/officeDocument/2006/relationships/image" Target="../media/image70.png"/><Relationship Id="rId4" Type="http://schemas.openxmlformats.org/officeDocument/2006/relationships/image" Target="../media/image4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1.xml"/><Relationship Id="rId3" Type="http://schemas.openxmlformats.org/officeDocument/2006/relationships/image" Target="../media/image70.png"/><Relationship Id="rId4" Type="http://schemas.openxmlformats.org/officeDocument/2006/relationships/image" Target="../media/image5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2.xml"/><Relationship Id="rId3" Type="http://schemas.openxmlformats.org/officeDocument/2006/relationships/image" Target="../media/image70.png"/><Relationship Id="rId4" Type="http://schemas.openxmlformats.org/officeDocument/2006/relationships/image" Target="../media/image47.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 Id="rId3" Type="http://schemas.openxmlformats.org/officeDocument/2006/relationships/image" Target="../media/image63.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 Id="rId3" Type="http://schemas.openxmlformats.org/officeDocument/2006/relationships/image" Target="../media/image63.png"/><Relationship Id="rId4" Type="http://schemas.openxmlformats.org/officeDocument/2006/relationships/image" Target="../media/image49.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 Id="rId3" Type="http://schemas.openxmlformats.org/officeDocument/2006/relationships/image" Target="../media/image48.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 Id="rId3" Type="http://schemas.openxmlformats.org/officeDocument/2006/relationships/image" Target="../media/image48.png"/><Relationship Id="rId4" Type="http://schemas.openxmlformats.org/officeDocument/2006/relationships/image" Target="../media/image50.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 Id="rId3" Type="http://schemas.openxmlformats.org/officeDocument/2006/relationships/image" Target="../media/image53.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 Id="rId3" Type="http://schemas.openxmlformats.org/officeDocument/2006/relationships/image" Target="../media/image71.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 Id="rId3" Type="http://schemas.openxmlformats.org/officeDocument/2006/relationships/image" Target="../media/image72.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 Id="rId3" Type="http://schemas.openxmlformats.org/officeDocument/2006/relationships/image" Target="../media/image5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4.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 Id="rId3" Type="http://schemas.openxmlformats.org/officeDocument/2006/relationships/image" Target="../media/image52.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4.xml"/><Relationship Id="rId3" Type="http://schemas.openxmlformats.org/officeDocument/2006/relationships/image" Target="../media/image55.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xml"/><Relationship Id="rId3" Type="http://schemas.openxmlformats.org/officeDocument/2006/relationships/image" Target="../media/image65.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 Id="rId3" Type="http://schemas.openxmlformats.org/officeDocument/2006/relationships/image" Target="../media/image65.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xml"/><Relationship Id="rId3" Type="http://schemas.openxmlformats.org/officeDocument/2006/relationships/image" Target="../media/image60.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xml"/><Relationship Id="rId3" Type="http://schemas.openxmlformats.org/officeDocument/2006/relationships/image" Target="../media/image60.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xml"/><Relationship Id="rId3" Type="http://schemas.openxmlformats.org/officeDocument/2006/relationships/image" Target="../media/image6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3.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xml"/><Relationship Id="rId3" Type="http://schemas.openxmlformats.org/officeDocument/2006/relationships/image" Target="../media/image62.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1.xml"/><Relationship Id="rId3" Type="http://schemas.openxmlformats.org/officeDocument/2006/relationships/image" Target="../media/image76.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2.xml"/><Relationship Id="rId3" Type="http://schemas.openxmlformats.org/officeDocument/2006/relationships/image" Target="../media/image76.png"/><Relationship Id="rId4" Type="http://schemas.openxmlformats.org/officeDocument/2006/relationships/image" Target="../media/image69.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5.xml"/><Relationship Id="rId3" Type="http://schemas.openxmlformats.org/officeDocument/2006/relationships/image" Target="../media/image66.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7.xml"/><Relationship Id="rId3" Type="http://schemas.openxmlformats.org/officeDocument/2006/relationships/image" Target="../media/image67.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8.xml"/><Relationship Id="rId3" Type="http://schemas.openxmlformats.org/officeDocument/2006/relationships/image" Target="../media/image67.png"/><Relationship Id="rId4" Type="http://schemas.openxmlformats.org/officeDocument/2006/relationships/image" Target="../media/image77.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
          <p:cNvSpPr txBox="1"/>
          <p:nvPr>
            <p:ph type="title"/>
          </p:nvPr>
        </p:nvSpPr>
        <p:spPr>
          <a:xfrm>
            <a:off x="485875" y="426720"/>
            <a:ext cx="8183700" cy="1164742"/>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dk2"/>
              </a:buClr>
              <a:buSzPts val="3400"/>
              <a:buFont typeface="Raleway"/>
              <a:buNone/>
            </a:pPr>
            <a:r>
              <a:rPr lang="en-US"/>
              <a:t>CSE 312 Section 5</a:t>
            </a:r>
            <a:endParaRPr/>
          </a:p>
        </p:txBody>
      </p:sp>
      <p:sp>
        <p:nvSpPr>
          <p:cNvPr id="120" name="Google Shape;120;p1"/>
          <p:cNvSpPr txBox="1"/>
          <p:nvPr>
            <p:ph idx="1" type="subTitle"/>
          </p:nvPr>
        </p:nvSpPr>
        <p:spPr>
          <a:xfrm>
            <a:off x="485875" y="3083888"/>
            <a:ext cx="8183700" cy="861000"/>
          </a:xfrm>
          <a:prstGeom prst="rect">
            <a:avLst/>
          </a:prstGeom>
          <a:noFill/>
          <a:ln>
            <a:noFill/>
          </a:ln>
        </p:spPr>
        <p:txBody>
          <a:bodyPr anchorCtr="0" anchor="t" bIns="91425" lIns="91425" spcFirstLastPara="1" rIns="91425" wrap="square" tIns="91425">
            <a:normAutofit/>
          </a:bodyPr>
          <a:lstStyle/>
          <a:p>
            <a:pPr indent="-228600" lvl="0" marL="228600" rtl="0" algn="l">
              <a:lnSpc>
                <a:spcPct val="100000"/>
              </a:lnSpc>
              <a:spcBef>
                <a:spcPts val="0"/>
              </a:spcBef>
              <a:spcAft>
                <a:spcPts val="0"/>
              </a:spcAft>
              <a:buClr>
                <a:schemeClr val="lt1"/>
              </a:buClr>
              <a:buSzPts val="2000"/>
              <a:buNone/>
            </a:pPr>
            <a:r>
              <a:rPr lang="en-US"/>
              <a:t>More Random Variable and Discrete Zoo</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70" name="Shape 170"/>
        <p:cNvGrpSpPr/>
        <p:nvPr/>
      </p:nvGrpSpPr>
      <p:grpSpPr>
        <a:xfrm>
          <a:off x="0" y="0"/>
          <a:ext cx="0" cy="0"/>
          <a:chOff x="0" y="0"/>
          <a:chExt cx="0" cy="0"/>
        </a:xfrm>
      </p:grpSpPr>
      <p:sp>
        <p:nvSpPr>
          <p:cNvPr id="171" name="Google Shape;171;g32ff43c4ba3_0_69"/>
          <p:cNvSpPr txBox="1"/>
          <p:nvPr>
            <p:ph type="title"/>
          </p:nvPr>
        </p:nvSpPr>
        <p:spPr>
          <a:xfrm>
            <a:off x="2792175" y="1948350"/>
            <a:ext cx="33783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Review Questions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75" name="Shape 175"/>
        <p:cNvGrpSpPr/>
        <p:nvPr/>
      </p:nvGrpSpPr>
      <p:grpSpPr>
        <a:xfrm>
          <a:off x="0" y="0"/>
          <a:ext cx="0" cy="0"/>
          <a:chOff x="0" y="0"/>
          <a:chExt cx="0" cy="0"/>
        </a:xfrm>
      </p:grpSpPr>
      <p:sp>
        <p:nvSpPr>
          <p:cNvPr id="176" name="Google Shape;176;g32ff43c4ba3_0_73"/>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Question #1</a:t>
            </a:r>
            <a:endParaRPr/>
          </a:p>
        </p:txBody>
      </p:sp>
      <p:pic>
        <p:nvPicPr>
          <p:cNvPr id="177" name="Google Shape;177;g32ff43c4ba3_0_73"/>
          <p:cNvPicPr preferRelativeResize="0"/>
          <p:nvPr/>
        </p:nvPicPr>
        <p:blipFill rotWithShape="1">
          <a:blip r:embed="rId3">
            <a:alphaModFix/>
          </a:blip>
          <a:srcRect b="0" l="0" r="0" t="0"/>
          <a:stretch/>
        </p:blipFill>
        <p:spPr>
          <a:xfrm>
            <a:off x="914400" y="1234440"/>
            <a:ext cx="6284849" cy="2877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81" name="Shape 181"/>
        <p:cNvGrpSpPr/>
        <p:nvPr/>
      </p:nvGrpSpPr>
      <p:grpSpPr>
        <a:xfrm>
          <a:off x="0" y="0"/>
          <a:ext cx="0" cy="0"/>
          <a:chOff x="0" y="0"/>
          <a:chExt cx="0" cy="0"/>
        </a:xfrm>
      </p:grpSpPr>
      <p:sp>
        <p:nvSpPr>
          <p:cNvPr id="182" name="Google Shape;182;g32ff43c4ba3_0_78"/>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Question #1</a:t>
            </a:r>
            <a:endParaRPr/>
          </a:p>
        </p:txBody>
      </p:sp>
      <p:pic>
        <p:nvPicPr>
          <p:cNvPr id="183" name="Google Shape;183;g32ff43c4ba3_0_78"/>
          <p:cNvPicPr preferRelativeResize="0"/>
          <p:nvPr/>
        </p:nvPicPr>
        <p:blipFill rotWithShape="1">
          <a:blip r:embed="rId3">
            <a:alphaModFix/>
          </a:blip>
          <a:srcRect b="0" l="0" r="0" t="0"/>
          <a:stretch/>
        </p:blipFill>
        <p:spPr>
          <a:xfrm>
            <a:off x="914400" y="1234440"/>
            <a:ext cx="6281928" cy="288036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87" name="Shape 187"/>
        <p:cNvGrpSpPr/>
        <p:nvPr/>
      </p:nvGrpSpPr>
      <p:grpSpPr>
        <a:xfrm>
          <a:off x="0" y="0"/>
          <a:ext cx="0" cy="0"/>
          <a:chOff x="0" y="0"/>
          <a:chExt cx="0" cy="0"/>
        </a:xfrm>
      </p:grpSpPr>
      <p:sp>
        <p:nvSpPr>
          <p:cNvPr id="188" name="Google Shape;188;g32ff43c4ba3_0_140"/>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Question #2</a:t>
            </a:r>
            <a:endParaRPr/>
          </a:p>
        </p:txBody>
      </p:sp>
      <p:pic>
        <p:nvPicPr>
          <p:cNvPr id="189" name="Google Shape;189;g32ff43c4ba3_0_140"/>
          <p:cNvPicPr preferRelativeResize="0"/>
          <p:nvPr/>
        </p:nvPicPr>
        <p:blipFill rotWithShape="1">
          <a:blip r:embed="rId3">
            <a:alphaModFix/>
          </a:blip>
          <a:srcRect b="0" l="0" r="0" t="0"/>
          <a:stretch/>
        </p:blipFill>
        <p:spPr>
          <a:xfrm>
            <a:off x="1645920" y="1188720"/>
            <a:ext cx="5281264" cy="37702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93" name="Shape 193"/>
        <p:cNvGrpSpPr/>
        <p:nvPr/>
      </p:nvGrpSpPr>
      <p:grpSpPr>
        <a:xfrm>
          <a:off x="0" y="0"/>
          <a:ext cx="0" cy="0"/>
          <a:chOff x="0" y="0"/>
          <a:chExt cx="0" cy="0"/>
        </a:xfrm>
      </p:grpSpPr>
      <p:sp>
        <p:nvSpPr>
          <p:cNvPr id="194" name="Google Shape;194;g32ff43c4ba3_0_145"/>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Question #2</a:t>
            </a:r>
            <a:endParaRPr/>
          </a:p>
        </p:txBody>
      </p:sp>
      <p:pic>
        <p:nvPicPr>
          <p:cNvPr id="195" name="Google Shape;195;g32ff43c4ba3_0_145"/>
          <p:cNvPicPr preferRelativeResize="0"/>
          <p:nvPr/>
        </p:nvPicPr>
        <p:blipFill rotWithShape="1">
          <a:blip r:embed="rId3">
            <a:alphaModFix/>
          </a:blip>
          <a:srcRect b="0" l="0" r="0" t="0"/>
          <a:stretch/>
        </p:blipFill>
        <p:spPr>
          <a:xfrm>
            <a:off x="1645920" y="1188720"/>
            <a:ext cx="5281264" cy="37702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99" name="Shape 199"/>
        <p:cNvGrpSpPr/>
        <p:nvPr/>
      </p:nvGrpSpPr>
      <p:grpSpPr>
        <a:xfrm>
          <a:off x="0" y="0"/>
          <a:ext cx="0" cy="0"/>
          <a:chOff x="0" y="0"/>
          <a:chExt cx="0" cy="0"/>
        </a:xfrm>
      </p:grpSpPr>
      <p:sp>
        <p:nvSpPr>
          <p:cNvPr id="200" name="Google Shape;200;g32ff43c4ba3_0_152"/>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Question #3</a:t>
            </a:r>
            <a:endParaRPr/>
          </a:p>
        </p:txBody>
      </p:sp>
      <p:pic>
        <p:nvPicPr>
          <p:cNvPr id="201" name="Google Shape;201;g32ff43c4ba3_0_152"/>
          <p:cNvPicPr preferRelativeResize="0"/>
          <p:nvPr/>
        </p:nvPicPr>
        <p:blipFill rotWithShape="1">
          <a:blip r:embed="rId3">
            <a:alphaModFix/>
          </a:blip>
          <a:srcRect b="0" l="0" r="0" t="0"/>
          <a:stretch/>
        </p:blipFill>
        <p:spPr>
          <a:xfrm>
            <a:off x="914400" y="1234440"/>
            <a:ext cx="6281928" cy="288036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05" name="Shape 205"/>
        <p:cNvGrpSpPr/>
        <p:nvPr/>
      </p:nvGrpSpPr>
      <p:grpSpPr>
        <a:xfrm>
          <a:off x="0" y="0"/>
          <a:ext cx="0" cy="0"/>
          <a:chOff x="0" y="0"/>
          <a:chExt cx="0" cy="0"/>
        </a:xfrm>
      </p:grpSpPr>
      <p:sp>
        <p:nvSpPr>
          <p:cNvPr id="206" name="Google Shape;206;g32ff43c4ba3_0_157"/>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Question #3</a:t>
            </a:r>
            <a:endParaRPr/>
          </a:p>
        </p:txBody>
      </p:sp>
      <p:pic>
        <p:nvPicPr>
          <p:cNvPr id="207" name="Google Shape;207;g32ff43c4ba3_0_157"/>
          <p:cNvPicPr preferRelativeResize="0"/>
          <p:nvPr/>
        </p:nvPicPr>
        <p:blipFill rotWithShape="1">
          <a:blip r:embed="rId3">
            <a:alphaModFix/>
          </a:blip>
          <a:srcRect b="0" l="0" r="0" t="0"/>
          <a:stretch/>
        </p:blipFill>
        <p:spPr>
          <a:xfrm>
            <a:off x="914400" y="1234440"/>
            <a:ext cx="6281928" cy="288036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11" name="Shape 211"/>
        <p:cNvGrpSpPr/>
        <p:nvPr/>
      </p:nvGrpSpPr>
      <p:grpSpPr>
        <a:xfrm>
          <a:off x="0" y="0"/>
          <a:ext cx="0" cy="0"/>
          <a:chOff x="0" y="0"/>
          <a:chExt cx="0" cy="0"/>
        </a:xfrm>
      </p:grpSpPr>
      <p:sp>
        <p:nvSpPr>
          <p:cNvPr id="212" name="Google Shape;212;g32ff43c4ba3_0_164"/>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Question #4</a:t>
            </a:r>
            <a:endParaRPr/>
          </a:p>
        </p:txBody>
      </p:sp>
      <p:pic>
        <p:nvPicPr>
          <p:cNvPr id="213" name="Google Shape;213;g32ff43c4ba3_0_164"/>
          <p:cNvPicPr preferRelativeResize="0"/>
          <p:nvPr/>
        </p:nvPicPr>
        <p:blipFill rotWithShape="1">
          <a:blip r:embed="rId3">
            <a:alphaModFix/>
          </a:blip>
          <a:srcRect b="0" l="0" r="0" t="0"/>
          <a:stretch/>
        </p:blipFill>
        <p:spPr>
          <a:xfrm>
            <a:off x="1645920" y="1005840"/>
            <a:ext cx="5261182" cy="37702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17" name="Shape 217"/>
        <p:cNvGrpSpPr/>
        <p:nvPr/>
      </p:nvGrpSpPr>
      <p:grpSpPr>
        <a:xfrm>
          <a:off x="0" y="0"/>
          <a:ext cx="0" cy="0"/>
          <a:chOff x="0" y="0"/>
          <a:chExt cx="0" cy="0"/>
        </a:xfrm>
      </p:grpSpPr>
      <p:sp>
        <p:nvSpPr>
          <p:cNvPr id="218" name="Google Shape;218;g32ff43c4ba3_0_169"/>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Question #4</a:t>
            </a:r>
            <a:endParaRPr/>
          </a:p>
        </p:txBody>
      </p:sp>
      <p:pic>
        <p:nvPicPr>
          <p:cNvPr id="219" name="Google Shape;219;g32ff43c4ba3_0_169"/>
          <p:cNvPicPr preferRelativeResize="0"/>
          <p:nvPr/>
        </p:nvPicPr>
        <p:blipFill rotWithShape="1">
          <a:blip r:embed="rId3">
            <a:alphaModFix/>
          </a:blip>
          <a:srcRect b="0" l="0" r="0" t="0"/>
          <a:stretch/>
        </p:blipFill>
        <p:spPr>
          <a:xfrm>
            <a:off x="1645920" y="1005840"/>
            <a:ext cx="5261182" cy="37702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10"/>
          <p:cNvSpPr txBox="1"/>
          <p:nvPr>
            <p:ph type="title"/>
          </p:nvPr>
        </p:nvSpPr>
        <p:spPr>
          <a:xfrm>
            <a:off x="485875" y="1714500"/>
            <a:ext cx="8183700" cy="785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Clr>
                <a:schemeClr val="dk2"/>
              </a:buClr>
              <a:buSzPts val="3400"/>
              <a:buFont typeface="Raleway"/>
              <a:buNone/>
            </a:pPr>
            <a:r>
              <a:rPr lang="en-US"/>
              <a:t>Problem 3 - Balls and Bins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g3bd139352eb_2_0"/>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US" sz="3900"/>
              <a:t>Quiz!</a:t>
            </a:r>
            <a:endParaRPr sz="3900"/>
          </a:p>
        </p:txBody>
      </p:sp>
      <p:sp>
        <p:nvSpPr>
          <p:cNvPr id="126" name="Google Shape;126;g3bd139352eb_2_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1"/>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Problem 3 - Balls and Bins</a:t>
            </a:r>
            <a:endParaRPr/>
          </a:p>
        </p:txBody>
      </p:sp>
      <p:sp>
        <p:nvSpPr>
          <p:cNvPr id="230" name="Google Shape;230;p11"/>
          <p:cNvSpPr txBox="1"/>
          <p:nvPr>
            <p:ph idx="1" type="body"/>
          </p:nvPr>
        </p:nvSpPr>
        <p:spPr>
          <a:xfrm>
            <a:off x="311700" y="883266"/>
            <a:ext cx="8520600" cy="3685500"/>
          </a:xfrm>
          <a:prstGeom prst="rect">
            <a:avLst/>
          </a:prstGeom>
          <a:blipFill rotWithShape="1">
            <a:blip r:embed="rId3">
              <a:alphaModFix/>
            </a:blip>
            <a:stretch>
              <a:fillRect b="0" l="-354" r="0" t="0"/>
            </a:stretch>
          </a:blip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SzPts val="1800"/>
              <a:buNone/>
            </a:pPr>
            <a:r>
              <a:rPr lang="en-US"/>
              <a:t> </a:t>
            </a:r>
            <a:endParaRPr/>
          </a:p>
        </p:txBody>
      </p:sp>
      <p:sp>
        <p:nvSpPr>
          <p:cNvPr id="231" name="Google Shape;231;p11"/>
          <p:cNvSpPr txBox="1"/>
          <p:nvPr/>
        </p:nvSpPr>
        <p:spPr>
          <a:xfrm>
            <a:off x="749808" y="4452777"/>
            <a:ext cx="7644384" cy="430857"/>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US" sz="1600" u="none" cap="none" strike="noStrike">
                <a:solidFill>
                  <a:schemeClr val="accent1"/>
                </a:solidFill>
                <a:latin typeface="Arial"/>
                <a:ea typeface="Arial"/>
                <a:cs typeface="Arial"/>
                <a:sym typeface="Arial"/>
              </a:rPr>
              <a:t>Work on this problem with the people around you, and then we’ll go over it together!</a:t>
            </a:r>
            <a:endParaRPr b="0" i="0" sz="1600" u="none" cap="none" strike="noStrike">
              <a:solidFill>
                <a:schemeClr val="accen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2"/>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Problem 3 - Balls and Bins</a:t>
            </a:r>
            <a:endParaRPr/>
          </a:p>
          <a:p>
            <a:pPr indent="0" lvl="0" marL="0" rtl="0" algn="l">
              <a:lnSpc>
                <a:spcPct val="100000"/>
              </a:lnSpc>
              <a:spcBef>
                <a:spcPts val="0"/>
              </a:spcBef>
              <a:spcAft>
                <a:spcPts val="0"/>
              </a:spcAft>
              <a:buClr>
                <a:schemeClr val="dk2"/>
              </a:buClr>
              <a:buSzPct val="111111"/>
              <a:buFont typeface="Raleway"/>
              <a:buNone/>
            </a:pPr>
            <a:r>
              <a:t/>
            </a:r>
            <a:endParaRPr/>
          </a:p>
        </p:txBody>
      </p:sp>
      <p:sp>
        <p:nvSpPr>
          <p:cNvPr id="237" name="Google Shape;237;p12"/>
          <p:cNvSpPr txBox="1"/>
          <p:nvPr>
            <p:ph idx="1" type="body"/>
          </p:nvPr>
        </p:nvSpPr>
        <p:spPr>
          <a:xfrm>
            <a:off x="311700" y="883266"/>
            <a:ext cx="8520600" cy="3685609"/>
          </a:xfrm>
          <a:prstGeom prst="rect">
            <a:avLst/>
          </a:prstGeom>
          <a:blipFill rotWithShape="1">
            <a:blip r:embed="rId3">
              <a:alphaModFix/>
            </a:blip>
            <a:stretch>
              <a:fillRect b="0" l="-354" r="0" t="0"/>
            </a:stretch>
          </a:blip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SzPts val="1800"/>
              <a:buNone/>
            </a:pPr>
            <a:r>
              <a:rPr lang="en-US"/>
              <a:t> </a:t>
            </a:r>
            <a:endParaRPr/>
          </a:p>
        </p:txBody>
      </p:sp>
      <p:sp>
        <p:nvSpPr>
          <p:cNvPr id="238" name="Google Shape;238;p12"/>
          <p:cNvSpPr txBox="1"/>
          <p:nvPr/>
        </p:nvSpPr>
        <p:spPr>
          <a:xfrm>
            <a:off x="311700" y="2295025"/>
            <a:ext cx="8520600" cy="2680383"/>
          </a:xfrm>
          <a:prstGeom prst="rect">
            <a:avLst/>
          </a:prstGeom>
          <a:blipFill rotWithShape="1">
            <a:blip r:embed="rId4">
              <a:alphaModFix/>
            </a:blip>
            <a:stretch>
              <a:fillRect b="0" l="-568"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3"/>
          <p:cNvSpPr txBox="1"/>
          <p:nvPr>
            <p:ph type="title"/>
          </p:nvPr>
        </p:nvSpPr>
        <p:spPr>
          <a:xfrm>
            <a:off x="485875" y="1714500"/>
            <a:ext cx="8183700" cy="785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Clr>
                <a:schemeClr val="dk2"/>
              </a:buClr>
              <a:buSzPts val="3400"/>
              <a:buFont typeface="Raleway"/>
              <a:buNone/>
            </a:pPr>
            <a:r>
              <a:rPr lang="en-US"/>
              <a:t>Problem 4 - 3 Sided Die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4"/>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Problem 4 - 3 Sided Die</a:t>
            </a:r>
            <a:endParaRPr/>
          </a:p>
        </p:txBody>
      </p:sp>
      <p:sp>
        <p:nvSpPr>
          <p:cNvPr id="249" name="Google Shape;249;p14"/>
          <p:cNvSpPr txBox="1"/>
          <p:nvPr>
            <p:ph idx="1" type="body"/>
          </p:nvPr>
        </p:nvSpPr>
        <p:spPr>
          <a:xfrm>
            <a:off x="311700" y="883266"/>
            <a:ext cx="8520600" cy="3685609"/>
          </a:xfrm>
          <a:prstGeom prst="rect">
            <a:avLst/>
          </a:prstGeom>
          <a:blipFill rotWithShape="1">
            <a:blip r:embed="rId3">
              <a:alphaModFix/>
            </a:blip>
            <a:stretch>
              <a:fillRect b="0" l="-425" r="0" t="0"/>
            </a:stretch>
          </a:blip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SzPts val="1800"/>
              <a:buNone/>
            </a:pPr>
            <a:r>
              <a:rPr lang="en-US"/>
              <a:t> </a:t>
            </a:r>
            <a:endParaRPr/>
          </a:p>
        </p:txBody>
      </p:sp>
      <p:sp>
        <p:nvSpPr>
          <p:cNvPr id="250" name="Google Shape;250;p14"/>
          <p:cNvSpPr txBox="1"/>
          <p:nvPr/>
        </p:nvSpPr>
        <p:spPr>
          <a:xfrm>
            <a:off x="749808" y="4452777"/>
            <a:ext cx="7644384" cy="430857"/>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US" sz="1600" u="none" cap="none" strike="noStrike">
                <a:solidFill>
                  <a:schemeClr val="accent1"/>
                </a:solidFill>
                <a:latin typeface="Arial"/>
                <a:ea typeface="Arial"/>
                <a:cs typeface="Arial"/>
                <a:sym typeface="Arial"/>
              </a:rPr>
              <a:t>Work on this problem with the people around you, and then we’ll go over it together!</a:t>
            </a:r>
            <a:endParaRPr b="0" i="0" sz="1600" u="none" cap="none" strike="noStrike">
              <a:solidFill>
                <a:schemeClr val="accent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15"/>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Problem 4 - 3 Sided Die</a:t>
            </a:r>
            <a:endParaRPr/>
          </a:p>
        </p:txBody>
      </p:sp>
      <p:sp>
        <p:nvSpPr>
          <p:cNvPr id="256" name="Google Shape;256;p15"/>
          <p:cNvSpPr txBox="1"/>
          <p:nvPr>
            <p:ph idx="1" type="body"/>
          </p:nvPr>
        </p:nvSpPr>
        <p:spPr>
          <a:xfrm>
            <a:off x="311700" y="883266"/>
            <a:ext cx="8520600" cy="3685609"/>
          </a:xfrm>
          <a:prstGeom prst="rect">
            <a:avLst/>
          </a:prstGeom>
          <a:blipFill rotWithShape="1">
            <a:blip r:embed="rId3">
              <a:alphaModFix/>
            </a:blip>
            <a:stretch>
              <a:fillRect b="0" l="-425" r="0" t="0"/>
            </a:stretch>
          </a:blip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SzPts val="1800"/>
              <a:buNone/>
            </a:pPr>
            <a:r>
              <a:rPr lang="en-US"/>
              <a:t> </a:t>
            </a:r>
            <a:endParaRPr/>
          </a:p>
        </p:txBody>
      </p:sp>
      <p:sp>
        <p:nvSpPr>
          <p:cNvPr id="257" name="Google Shape;257;p15"/>
          <p:cNvSpPr txBox="1"/>
          <p:nvPr/>
        </p:nvSpPr>
        <p:spPr>
          <a:xfrm>
            <a:off x="749808" y="4452777"/>
            <a:ext cx="7644384" cy="430857"/>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US" sz="1600" u="none" cap="none" strike="noStrike">
                <a:solidFill>
                  <a:schemeClr val="accent1"/>
                </a:solidFill>
                <a:latin typeface="Arial"/>
                <a:ea typeface="Arial"/>
                <a:cs typeface="Arial"/>
                <a:sym typeface="Arial"/>
              </a:rPr>
              <a:t>Work on this problem with the people around you, and then we’ll go over it together!</a:t>
            </a:r>
            <a:endParaRPr b="0" i="0" sz="1600" u="none" cap="none" strike="noStrike">
              <a:solidFill>
                <a:schemeClr val="accent1"/>
              </a:solidFill>
              <a:latin typeface="Arial"/>
              <a:ea typeface="Arial"/>
              <a:cs typeface="Arial"/>
              <a:sym typeface="Arial"/>
            </a:endParaRPr>
          </a:p>
        </p:txBody>
      </p:sp>
      <p:sp>
        <p:nvSpPr>
          <p:cNvPr id="258" name="Google Shape;258;p15"/>
          <p:cNvSpPr txBox="1"/>
          <p:nvPr/>
        </p:nvSpPr>
        <p:spPr>
          <a:xfrm>
            <a:off x="337827" y="2309595"/>
            <a:ext cx="8923130" cy="1680943"/>
          </a:xfrm>
          <a:prstGeom prst="rect">
            <a:avLst/>
          </a:prstGeom>
          <a:blipFill rotWithShape="1">
            <a:blip r:embed="rId4">
              <a:alphaModFix/>
            </a:blip>
            <a:stretch>
              <a:fillRect b="0" l="-339"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16"/>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Problem 4 - 3 Sided Die</a:t>
            </a:r>
            <a:endParaRPr/>
          </a:p>
        </p:txBody>
      </p:sp>
      <p:sp>
        <p:nvSpPr>
          <p:cNvPr id="264" name="Google Shape;264;p16"/>
          <p:cNvSpPr txBox="1"/>
          <p:nvPr>
            <p:ph idx="1" type="body"/>
          </p:nvPr>
        </p:nvSpPr>
        <p:spPr>
          <a:xfrm>
            <a:off x="311700" y="883266"/>
            <a:ext cx="8520600" cy="3685609"/>
          </a:xfrm>
          <a:prstGeom prst="rect">
            <a:avLst/>
          </a:prstGeom>
          <a:blipFill rotWithShape="1">
            <a:blip r:embed="rId3">
              <a:alphaModFix/>
            </a:blip>
            <a:stretch>
              <a:fillRect b="0" l="-425" r="0" t="0"/>
            </a:stretch>
          </a:blip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SzPts val="1800"/>
              <a:buNone/>
            </a:pPr>
            <a:r>
              <a:rPr lang="en-US"/>
              <a:t> </a:t>
            </a:r>
            <a:endParaRPr/>
          </a:p>
        </p:txBody>
      </p:sp>
      <p:pic>
        <p:nvPicPr>
          <p:cNvPr id="265" name="Google Shape;265;p16"/>
          <p:cNvPicPr preferRelativeResize="0"/>
          <p:nvPr/>
        </p:nvPicPr>
        <p:blipFill rotWithShape="1">
          <a:blip r:embed="rId4">
            <a:alphaModFix/>
          </a:blip>
          <a:srcRect b="0" l="0" r="0" t="0"/>
          <a:stretch/>
        </p:blipFill>
        <p:spPr>
          <a:xfrm>
            <a:off x="574766" y="2552791"/>
            <a:ext cx="6488631" cy="1899986"/>
          </a:xfrm>
          <a:prstGeom prst="rect">
            <a:avLst/>
          </a:prstGeom>
          <a:noFill/>
          <a:ln>
            <a:noFill/>
          </a:ln>
        </p:spPr>
      </p:pic>
      <p:sp>
        <p:nvSpPr>
          <p:cNvPr id="266" name="Google Shape;266;p16"/>
          <p:cNvSpPr txBox="1"/>
          <p:nvPr/>
        </p:nvSpPr>
        <p:spPr>
          <a:xfrm>
            <a:off x="640080" y="2360244"/>
            <a:ext cx="45720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2"/>
                </a:solidFill>
                <a:latin typeface="Arial"/>
                <a:ea typeface="Arial"/>
                <a:cs typeface="Arial"/>
                <a:sym typeface="Arial"/>
              </a:rPr>
              <a:t>This gives us the following: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17"/>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Problem 4 - 3 Sided Die</a:t>
            </a:r>
            <a:endParaRPr/>
          </a:p>
        </p:txBody>
      </p:sp>
      <p:sp>
        <p:nvSpPr>
          <p:cNvPr id="272" name="Google Shape;272;p17"/>
          <p:cNvSpPr txBox="1"/>
          <p:nvPr>
            <p:ph idx="1" type="body"/>
          </p:nvPr>
        </p:nvSpPr>
        <p:spPr>
          <a:xfrm>
            <a:off x="311700" y="883266"/>
            <a:ext cx="8520600" cy="3685609"/>
          </a:xfrm>
          <a:prstGeom prst="rect">
            <a:avLst/>
          </a:prstGeom>
          <a:blipFill rotWithShape="1">
            <a:blip r:embed="rId3">
              <a:alphaModFix/>
            </a:blip>
            <a:stretch>
              <a:fillRect b="0" l="-425" r="0" t="0"/>
            </a:stretch>
          </a:blip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SzPts val="1800"/>
              <a:buNone/>
            </a:pPr>
            <a:r>
              <a:rPr lang="en-US"/>
              <a:t> </a:t>
            </a:r>
            <a:endParaRPr/>
          </a:p>
        </p:txBody>
      </p:sp>
      <p:sp>
        <p:nvSpPr>
          <p:cNvPr id="273" name="Google Shape;273;p17"/>
          <p:cNvSpPr txBox="1"/>
          <p:nvPr/>
        </p:nvSpPr>
        <p:spPr>
          <a:xfrm>
            <a:off x="640080" y="2360244"/>
            <a:ext cx="7644384" cy="523220"/>
          </a:xfrm>
          <a:prstGeom prst="rect">
            <a:avLst/>
          </a:prstGeom>
          <a:blipFill rotWithShape="1">
            <a:blip r:embed="rId4">
              <a:alphaModFix/>
            </a:blip>
            <a:stretch>
              <a:fillRect b="-12786" l="-235" r="0" t="-2321"/>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274" name="Google Shape;274;p17"/>
          <p:cNvPicPr preferRelativeResize="0"/>
          <p:nvPr/>
        </p:nvPicPr>
        <p:blipFill rotWithShape="1">
          <a:blip r:embed="rId5">
            <a:alphaModFix/>
          </a:blip>
          <a:srcRect b="0" l="0" r="0" t="0"/>
          <a:stretch/>
        </p:blipFill>
        <p:spPr>
          <a:xfrm>
            <a:off x="4243644" y="2659020"/>
            <a:ext cx="2172003" cy="169568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18"/>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Problem 4 - 3 Sided Die</a:t>
            </a:r>
            <a:endParaRPr/>
          </a:p>
        </p:txBody>
      </p:sp>
      <p:sp>
        <p:nvSpPr>
          <p:cNvPr id="280" name="Google Shape;280;p18"/>
          <p:cNvSpPr txBox="1"/>
          <p:nvPr>
            <p:ph idx="1" type="body"/>
          </p:nvPr>
        </p:nvSpPr>
        <p:spPr>
          <a:xfrm>
            <a:off x="311700" y="883266"/>
            <a:ext cx="8520600" cy="3685609"/>
          </a:xfrm>
          <a:prstGeom prst="rect">
            <a:avLst/>
          </a:prstGeom>
          <a:blipFill rotWithShape="1">
            <a:blip r:embed="rId3">
              <a:alphaModFix/>
            </a:blip>
            <a:stretch>
              <a:fillRect b="0" l="-354" r="0" t="0"/>
            </a:stretch>
          </a:blip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SzPts val="1800"/>
              <a:buNone/>
            </a:pPr>
            <a:r>
              <a:rPr lang="en-US"/>
              <a:t> </a:t>
            </a:r>
            <a:endParaRPr/>
          </a:p>
        </p:txBody>
      </p:sp>
      <p:pic>
        <p:nvPicPr>
          <p:cNvPr id="281" name="Google Shape;281;p18"/>
          <p:cNvPicPr preferRelativeResize="0"/>
          <p:nvPr/>
        </p:nvPicPr>
        <p:blipFill rotWithShape="1">
          <a:blip r:embed="rId4">
            <a:alphaModFix/>
          </a:blip>
          <a:srcRect b="0" l="0" r="0" t="0"/>
          <a:stretch/>
        </p:blipFill>
        <p:spPr>
          <a:xfrm>
            <a:off x="749808" y="2650859"/>
            <a:ext cx="7887801" cy="120031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19"/>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Problem 4 - 3 Sided Die</a:t>
            </a:r>
            <a:endParaRPr/>
          </a:p>
        </p:txBody>
      </p:sp>
      <p:sp>
        <p:nvSpPr>
          <p:cNvPr id="287" name="Google Shape;287;p19"/>
          <p:cNvSpPr txBox="1"/>
          <p:nvPr>
            <p:ph idx="1" type="body"/>
          </p:nvPr>
        </p:nvSpPr>
        <p:spPr>
          <a:xfrm>
            <a:off x="311700" y="883266"/>
            <a:ext cx="8520600" cy="3685609"/>
          </a:xfrm>
          <a:prstGeom prst="rect">
            <a:avLst/>
          </a:prstGeom>
          <a:blipFill rotWithShape="1">
            <a:blip r:embed="rId3">
              <a:alphaModFix/>
            </a:blip>
            <a:stretch>
              <a:fillRect b="0" l="-354" r="0" t="0"/>
            </a:stretch>
          </a:blip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SzPts val="1800"/>
              <a:buNone/>
            </a:pPr>
            <a:r>
              <a:rPr lang="en-US"/>
              <a:t> </a:t>
            </a:r>
            <a:endParaRPr/>
          </a:p>
        </p:txBody>
      </p:sp>
      <p:pic>
        <p:nvPicPr>
          <p:cNvPr id="288" name="Google Shape;288;p19"/>
          <p:cNvPicPr preferRelativeResize="0"/>
          <p:nvPr/>
        </p:nvPicPr>
        <p:blipFill rotWithShape="1">
          <a:blip r:embed="rId4">
            <a:alphaModFix/>
          </a:blip>
          <a:srcRect b="0" l="0" r="0" t="0"/>
          <a:stretch/>
        </p:blipFill>
        <p:spPr>
          <a:xfrm>
            <a:off x="635725" y="2537958"/>
            <a:ext cx="6418217" cy="24250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20"/>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Problem 4 - 3 Sided Die</a:t>
            </a:r>
            <a:endParaRPr/>
          </a:p>
        </p:txBody>
      </p:sp>
      <p:sp>
        <p:nvSpPr>
          <p:cNvPr id="294" name="Google Shape;294;p20"/>
          <p:cNvSpPr txBox="1"/>
          <p:nvPr>
            <p:ph idx="1" type="body"/>
          </p:nvPr>
        </p:nvSpPr>
        <p:spPr>
          <a:xfrm>
            <a:off x="311700" y="883266"/>
            <a:ext cx="8520600" cy="3685609"/>
          </a:xfrm>
          <a:prstGeom prst="rect">
            <a:avLst/>
          </a:prstGeom>
          <a:blipFill rotWithShape="1">
            <a:blip r:embed="rId3">
              <a:alphaModFix/>
            </a:blip>
            <a:stretch>
              <a:fillRect b="0" l="-354" r="0" t="0"/>
            </a:stretch>
          </a:blip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SzPts val="1800"/>
              <a:buNone/>
            </a:pPr>
            <a:r>
              <a:rPr lang="en-US"/>
              <a:t> </a:t>
            </a:r>
            <a:endParaRPr/>
          </a:p>
        </p:txBody>
      </p:sp>
      <p:pic>
        <p:nvPicPr>
          <p:cNvPr id="295" name="Google Shape;295;p20"/>
          <p:cNvPicPr preferRelativeResize="0"/>
          <p:nvPr/>
        </p:nvPicPr>
        <p:blipFill rotWithShape="1">
          <a:blip r:embed="rId4">
            <a:alphaModFix/>
          </a:blip>
          <a:srcRect b="0" l="0" r="0" t="0"/>
          <a:stretch/>
        </p:blipFill>
        <p:spPr>
          <a:xfrm>
            <a:off x="695543" y="2361812"/>
            <a:ext cx="6620799" cy="278168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
          <p:cNvSpPr txBox="1"/>
          <p:nvPr>
            <p:ph type="title"/>
          </p:nvPr>
        </p:nvSpPr>
        <p:spPr>
          <a:xfrm>
            <a:off x="485875" y="1714500"/>
            <a:ext cx="8183700" cy="785700"/>
          </a:xfrm>
          <a:prstGeom prst="rect">
            <a:avLst/>
          </a:prstGeom>
          <a:noFill/>
          <a:ln>
            <a:noFill/>
          </a:ln>
        </p:spPr>
        <p:txBody>
          <a:bodyPr anchorCtr="0" anchor="b" bIns="34275" lIns="68575" spcFirstLastPara="1" rIns="68575" wrap="square" tIns="34275">
            <a:normAutofit/>
          </a:bodyPr>
          <a:lstStyle/>
          <a:p>
            <a:pPr indent="0" lvl="0" marL="0" rtl="0" algn="l">
              <a:lnSpc>
                <a:spcPct val="90000"/>
              </a:lnSpc>
              <a:spcBef>
                <a:spcPts val="0"/>
              </a:spcBef>
              <a:spcAft>
                <a:spcPts val="0"/>
              </a:spcAft>
              <a:buClr>
                <a:srgbClr val="0C0C0C"/>
              </a:buClr>
              <a:buSzPts val="3800"/>
              <a:buFont typeface="Quattrocento Sans"/>
              <a:buNone/>
            </a:pPr>
            <a:r>
              <a:rPr lang="en-US" sz="2600"/>
              <a:t>Administrivia</a:t>
            </a:r>
            <a:endParaRPr sz="26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g32d63368648_2_0"/>
          <p:cNvSpPr txBox="1"/>
          <p:nvPr>
            <p:ph type="title"/>
          </p:nvPr>
        </p:nvSpPr>
        <p:spPr>
          <a:xfrm>
            <a:off x="485875" y="1714500"/>
            <a:ext cx="8183700" cy="785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Clr>
                <a:schemeClr val="dk2"/>
              </a:buClr>
              <a:buSzPts val="3400"/>
              <a:buFont typeface="Raleway"/>
              <a:buNone/>
            </a:pPr>
            <a:r>
              <a:rPr lang="en-US"/>
              <a:t>Problem 10 - Poisson Practice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g32d63368648_2_4"/>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Problem 10 – Poisson Practice</a:t>
            </a:r>
            <a:endParaRPr/>
          </a:p>
        </p:txBody>
      </p:sp>
      <p:sp>
        <p:nvSpPr>
          <p:cNvPr id="306" name="Google Shape;306;g32d63368648_2_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114300" rtl="0" algn="l">
              <a:lnSpc>
                <a:spcPct val="115000"/>
              </a:lnSpc>
              <a:spcBef>
                <a:spcPts val="0"/>
              </a:spcBef>
              <a:spcAft>
                <a:spcPts val="0"/>
              </a:spcAft>
              <a:buSzPts val="1800"/>
              <a:buNone/>
            </a:pPr>
            <a:r>
              <a:rPr lang="en-US"/>
              <a:t>Seattle averages 3 days with snowfall per year. Suppose the number of days with snowfall follows a Poisson distribution.</a:t>
            </a:r>
            <a:endParaRPr/>
          </a:p>
          <a:p>
            <a:pPr indent="0" lvl="0" marL="114300" rtl="0" algn="l">
              <a:lnSpc>
                <a:spcPct val="115000"/>
              </a:lnSpc>
              <a:spcBef>
                <a:spcPts val="0"/>
              </a:spcBef>
              <a:spcAft>
                <a:spcPts val="0"/>
              </a:spcAft>
              <a:buSzPts val="1800"/>
              <a:buNone/>
            </a:pPr>
            <a:r>
              <a:t/>
            </a:r>
            <a:endParaRPr/>
          </a:p>
          <a:p>
            <a:pPr indent="-342900" lvl="0" marL="457200" rtl="0" algn="l">
              <a:lnSpc>
                <a:spcPct val="115000"/>
              </a:lnSpc>
              <a:spcBef>
                <a:spcPts val="0"/>
              </a:spcBef>
              <a:spcAft>
                <a:spcPts val="0"/>
              </a:spcAft>
              <a:buSzPts val="1800"/>
              <a:buFont typeface="Arial"/>
              <a:buAutoNum type="alphaLcParenR"/>
            </a:pPr>
            <a:r>
              <a:rPr lang="en-US"/>
              <a:t>What is the probability of getting exactly 5 days of snow in a year?</a:t>
            </a:r>
            <a:endParaRPr/>
          </a:p>
          <a:p>
            <a:pPr indent="-228600" lvl="0" marL="457200" rtl="0" algn="l">
              <a:lnSpc>
                <a:spcPct val="115000"/>
              </a:lnSpc>
              <a:spcBef>
                <a:spcPts val="0"/>
              </a:spcBef>
              <a:spcAft>
                <a:spcPts val="0"/>
              </a:spcAft>
              <a:buSzPts val="1800"/>
              <a:buFont typeface="Arial"/>
              <a:buNone/>
            </a:pPr>
            <a:r>
              <a:t/>
            </a:r>
            <a:endParaRPr/>
          </a:p>
          <a:p>
            <a:pPr indent="-342900" lvl="0" marL="457200" rtl="0" algn="l">
              <a:lnSpc>
                <a:spcPct val="115000"/>
              </a:lnSpc>
              <a:spcBef>
                <a:spcPts val="0"/>
              </a:spcBef>
              <a:spcAft>
                <a:spcPts val="0"/>
              </a:spcAft>
              <a:buSzPts val="1800"/>
              <a:buFont typeface="Arial"/>
              <a:buAutoNum type="alphaLcParenR"/>
            </a:pPr>
            <a:r>
              <a:rPr lang="en-US"/>
              <a:t>According to the Poisson model, what is the probability of getting 367 days of snow?</a:t>
            </a:r>
            <a:endParaRPr/>
          </a:p>
        </p:txBody>
      </p:sp>
      <p:sp>
        <p:nvSpPr>
          <p:cNvPr id="307" name="Google Shape;307;g32d63368648_2_4"/>
          <p:cNvSpPr txBox="1"/>
          <p:nvPr/>
        </p:nvSpPr>
        <p:spPr>
          <a:xfrm>
            <a:off x="2286000" y="4341615"/>
            <a:ext cx="45720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600" u="none" cap="none" strike="noStrike">
                <a:solidFill>
                  <a:schemeClr val="accent1"/>
                </a:solidFill>
                <a:latin typeface="Arial"/>
                <a:ea typeface="Arial"/>
                <a:cs typeface="Arial"/>
                <a:sym typeface="Arial"/>
              </a:rPr>
              <a:t>Work on this problem with the people around you, and then we’ll go over it together!</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g32d63368648_2_10"/>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Problem 10 – Poisson Practice</a:t>
            </a:r>
            <a:endParaRPr/>
          </a:p>
        </p:txBody>
      </p:sp>
      <p:sp>
        <p:nvSpPr>
          <p:cNvPr id="313" name="Google Shape;313;g32d63368648_2_1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114300" rtl="0" algn="l">
              <a:lnSpc>
                <a:spcPct val="115000"/>
              </a:lnSpc>
              <a:spcBef>
                <a:spcPts val="0"/>
              </a:spcBef>
              <a:spcAft>
                <a:spcPts val="0"/>
              </a:spcAft>
              <a:buSzPts val="1800"/>
              <a:buNone/>
            </a:pPr>
            <a:r>
              <a:rPr lang="en-US">
                <a:latin typeface="Arial"/>
                <a:ea typeface="Arial"/>
                <a:cs typeface="Arial"/>
                <a:sym typeface="Arial"/>
              </a:rPr>
              <a:t>Seattle averages 3 days with snowfall per year. Suppose the number of days with snowfall follows a Poisson distribution.</a:t>
            </a:r>
            <a:endParaRPr/>
          </a:p>
          <a:p>
            <a:pPr indent="0" lvl="0" marL="114300" rtl="0" algn="l">
              <a:lnSpc>
                <a:spcPct val="115000"/>
              </a:lnSpc>
              <a:spcBef>
                <a:spcPts val="0"/>
              </a:spcBef>
              <a:spcAft>
                <a:spcPts val="0"/>
              </a:spcAft>
              <a:buSzPts val="1800"/>
              <a:buNone/>
            </a:pPr>
            <a:r>
              <a:t/>
            </a:r>
            <a:endParaRPr>
              <a:latin typeface="Arial"/>
              <a:ea typeface="Arial"/>
              <a:cs typeface="Arial"/>
              <a:sym typeface="Arial"/>
            </a:endParaRPr>
          </a:p>
          <a:p>
            <a:pPr indent="-342900" lvl="0" marL="457200" rtl="0" algn="l">
              <a:lnSpc>
                <a:spcPct val="115000"/>
              </a:lnSpc>
              <a:spcBef>
                <a:spcPts val="0"/>
              </a:spcBef>
              <a:spcAft>
                <a:spcPts val="0"/>
              </a:spcAft>
              <a:buSzPts val="1800"/>
              <a:buFont typeface="Arial"/>
              <a:buAutoNum type="alphaLcParenR"/>
            </a:pPr>
            <a:r>
              <a:rPr lang="en-US">
                <a:latin typeface="Arial"/>
                <a:ea typeface="Arial"/>
                <a:cs typeface="Arial"/>
                <a:sym typeface="Arial"/>
              </a:rPr>
              <a:t>What is the probability of getting exactly 5 days of snow in a year?</a:t>
            </a:r>
            <a:endParaRPr/>
          </a:p>
          <a:p>
            <a:pPr indent="-228600" lvl="0" marL="457200" rtl="0" algn="l">
              <a:lnSpc>
                <a:spcPct val="115000"/>
              </a:lnSpc>
              <a:spcBef>
                <a:spcPts val="0"/>
              </a:spcBef>
              <a:spcAft>
                <a:spcPts val="0"/>
              </a:spcAft>
              <a:buSzPts val="1800"/>
              <a:buFont typeface="Arial"/>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g32d63368648_2_15"/>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Problem 10 – Poisson Practice</a:t>
            </a:r>
            <a:endParaRPr/>
          </a:p>
        </p:txBody>
      </p:sp>
      <p:sp>
        <p:nvSpPr>
          <p:cNvPr id="319" name="Google Shape;319;g32d63368648_2_15"/>
          <p:cNvSpPr txBox="1"/>
          <p:nvPr>
            <p:ph idx="1" type="body"/>
          </p:nvPr>
        </p:nvSpPr>
        <p:spPr>
          <a:xfrm>
            <a:off x="311700" y="1152475"/>
            <a:ext cx="8520600" cy="3416400"/>
          </a:xfrm>
          <a:prstGeom prst="rect">
            <a:avLst/>
          </a:prstGeom>
          <a:blipFill rotWithShape="1">
            <a:blip r:embed="rId3">
              <a:alphaModFix/>
            </a:blip>
            <a:stretch>
              <a:fillRect b="0" l="0" r="0" t="0"/>
            </a:stretch>
          </a:blip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US"/>
              <a:t>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g32d63368648_2_20"/>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Problem 10 – Poisson Practice</a:t>
            </a:r>
            <a:endParaRPr/>
          </a:p>
        </p:txBody>
      </p:sp>
      <p:sp>
        <p:nvSpPr>
          <p:cNvPr id="325" name="Google Shape;325;g32d63368648_2_2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114300" rtl="0" algn="l">
              <a:lnSpc>
                <a:spcPct val="115000"/>
              </a:lnSpc>
              <a:spcBef>
                <a:spcPts val="0"/>
              </a:spcBef>
              <a:spcAft>
                <a:spcPts val="0"/>
              </a:spcAft>
              <a:buSzPts val="1800"/>
              <a:buNone/>
            </a:pPr>
            <a:r>
              <a:rPr lang="en-US">
                <a:latin typeface="Arial"/>
                <a:ea typeface="Arial"/>
                <a:cs typeface="Arial"/>
                <a:sym typeface="Arial"/>
              </a:rPr>
              <a:t>Sea</a:t>
            </a:r>
            <a:r>
              <a:rPr lang="en-US">
                <a:latin typeface="Arial"/>
                <a:ea typeface="Arial"/>
                <a:cs typeface="Arial"/>
                <a:sym typeface="Arial"/>
              </a:rPr>
              <a:t>t</a:t>
            </a:r>
            <a:r>
              <a:rPr lang="en-US">
                <a:latin typeface="Arial"/>
                <a:ea typeface="Arial"/>
                <a:cs typeface="Arial"/>
                <a:sym typeface="Arial"/>
              </a:rPr>
              <a:t>tle averages 3 days with snowfall per year. Suppose the number of days with snowfall follows a Poisson distribution.</a:t>
            </a:r>
            <a:endParaRPr/>
          </a:p>
          <a:p>
            <a:pPr indent="0" lvl="0" marL="114300" rtl="0" algn="l">
              <a:lnSpc>
                <a:spcPct val="115000"/>
              </a:lnSpc>
              <a:spcBef>
                <a:spcPts val="0"/>
              </a:spcBef>
              <a:spcAft>
                <a:spcPts val="0"/>
              </a:spcAft>
              <a:buSzPts val="1800"/>
              <a:buNone/>
            </a:pPr>
            <a:r>
              <a:t/>
            </a:r>
            <a:endParaRPr>
              <a:latin typeface="Arial"/>
              <a:ea typeface="Arial"/>
              <a:cs typeface="Arial"/>
              <a:sym typeface="Arial"/>
            </a:endParaRPr>
          </a:p>
          <a:p>
            <a:pPr indent="-342900" lvl="0" marL="457200" rtl="0" algn="l">
              <a:lnSpc>
                <a:spcPct val="115000"/>
              </a:lnSpc>
              <a:spcBef>
                <a:spcPts val="0"/>
              </a:spcBef>
              <a:spcAft>
                <a:spcPts val="0"/>
              </a:spcAft>
              <a:buSzPts val="1800"/>
              <a:buFont typeface="Arial"/>
              <a:buAutoNum type="alphaLcParenR" startAt="2"/>
            </a:pPr>
            <a:r>
              <a:rPr lang="en-US"/>
              <a:t>According to the Poisson model, what is the probability of getting 367 days of snow?</a:t>
            </a:r>
            <a:endParaRPr/>
          </a:p>
          <a:p>
            <a:pPr indent="0" lvl="0" marL="114300" rtl="0" algn="ctr">
              <a:lnSpc>
                <a:spcPct val="115000"/>
              </a:lnSpc>
              <a:spcBef>
                <a:spcPts val="0"/>
              </a:spcBef>
              <a:spcAft>
                <a:spcPts val="0"/>
              </a:spcAft>
              <a:buSzPts val="1800"/>
              <a:buNone/>
            </a:pPr>
            <a:r>
              <a:t/>
            </a:r>
            <a:endParaRPr>
              <a:solidFill>
                <a:schemeClr val="lt2"/>
              </a:solidFill>
            </a:endParaRPr>
          </a:p>
          <a:p>
            <a:pPr indent="0" lvl="0" marL="114300" rtl="0" algn="l">
              <a:lnSpc>
                <a:spcPct val="115000"/>
              </a:lnSpc>
              <a:spcBef>
                <a:spcPts val="0"/>
              </a:spcBef>
              <a:spcAft>
                <a:spcPts val="0"/>
              </a:spcAft>
              <a:buSzPts val="1800"/>
              <a:buNone/>
            </a:pPr>
            <a:r>
              <a:t/>
            </a:r>
            <a:endParaRPr>
              <a:solidFill>
                <a:schemeClr val="lt2"/>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g32d63368648_2_25"/>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Problem 10 – Poisson Practice</a:t>
            </a:r>
            <a:endParaRPr/>
          </a:p>
        </p:txBody>
      </p:sp>
      <p:sp>
        <p:nvSpPr>
          <p:cNvPr id="331" name="Google Shape;331;g32d63368648_2_25"/>
          <p:cNvSpPr txBox="1"/>
          <p:nvPr>
            <p:ph idx="1" type="body"/>
          </p:nvPr>
        </p:nvSpPr>
        <p:spPr>
          <a:xfrm>
            <a:off x="311700" y="1152475"/>
            <a:ext cx="8520600" cy="3416400"/>
          </a:xfrm>
          <a:prstGeom prst="rect">
            <a:avLst/>
          </a:prstGeom>
          <a:blipFill rotWithShape="1">
            <a:blip r:embed="rId3">
              <a:alphaModFix/>
            </a:blip>
            <a:stretch>
              <a:fillRect b="0" l="0" r="-145" t="0"/>
            </a:stretch>
          </a:blip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None/>
            </a:pPr>
            <a:r>
              <a:rPr lang="en-US"/>
              <a:t>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g32d63368648_2_30"/>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Problem 10 – Poisson Practice</a:t>
            </a:r>
            <a:endParaRPr/>
          </a:p>
        </p:txBody>
      </p:sp>
      <p:sp>
        <p:nvSpPr>
          <p:cNvPr id="337" name="Google Shape;337;g32d63368648_2_30"/>
          <p:cNvSpPr txBox="1"/>
          <p:nvPr>
            <p:ph idx="1" type="body"/>
          </p:nvPr>
        </p:nvSpPr>
        <p:spPr>
          <a:xfrm>
            <a:off x="311700" y="1152474"/>
            <a:ext cx="8520600" cy="3690000"/>
          </a:xfrm>
          <a:prstGeom prst="rect">
            <a:avLst/>
          </a:prstGeom>
          <a:blipFill rotWithShape="1">
            <a:blip r:embed="rId3">
              <a:alphaModFix/>
            </a:blip>
            <a:stretch>
              <a:fillRect b="0" l="0" r="-145" t="0"/>
            </a:stretch>
          </a:blip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None/>
            </a:pPr>
            <a:r>
              <a:rPr lang="en-US"/>
              <a:t>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g32d63368648_2_35"/>
          <p:cNvSpPr txBox="1"/>
          <p:nvPr>
            <p:ph type="title"/>
          </p:nvPr>
        </p:nvSpPr>
        <p:spPr>
          <a:xfrm>
            <a:off x="485875" y="1714500"/>
            <a:ext cx="8183700" cy="785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Clr>
                <a:schemeClr val="dk2"/>
              </a:buClr>
              <a:buSzPts val="3400"/>
              <a:buFont typeface="Raleway"/>
              <a:buNone/>
            </a:pPr>
            <a:r>
              <a:rPr lang="en-US"/>
              <a:t>Problem 7 – True or False?</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g32d63368648_2_39"/>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Problem 7 – True or False?</a:t>
            </a:r>
            <a:endParaRPr/>
          </a:p>
        </p:txBody>
      </p:sp>
      <p:sp>
        <p:nvSpPr>
          <p:cNvPr id="348" name="Google Shape;348;g32d63368648_2_39"/>
          <p:cNvSpPr txBox="1"/>
          <p:nvPr>
            <p:ph idx="1" type="body"/>
          </p:nvPr>
        </p:nvSpPr>
        <p:spPr>
          <a:xfrm>
            <a:off x="311700" y="1152475"/>
            <a:ext cx="8520600" cy="3416400"/>
          </a:xfrm>
          <a:prstGeom prst="rect">
            <a:avLst/>
          </a:prstGeom>
          <a:blipFill rotWithShape="1">
            <a:blip r:embed="rId3">
              <a:alphaModFix/>
            </a:blip>
            <a:stretch>
              <a:fillRect b="0" l="0" r="0" t="0"/>
            </a:stretch>
          </a:blip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g32d63368648_2_44"/>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Problem 7 – True or False?</a:t>
            </a:r>
            <a:endParaRPr/>
          </a:p>
        </p:txBody>
      </p:sp>
      <p:sp>
        <p:nvSpPr>
          <p:cNvPr id="354" name="Google Shape;354;g32d63368648_2_44"/>
          <p:cNvSpPr txBox="1"/>
          <p:nvPr>
            <p:ph idx="1" type="body"/>
          </p:nvPr>
        </p:nvSpPr>
        <p:spPr>
          <a:xfrm>
            <a:off x="311700" y="1152475"/>
            <a:ext cx="8520600" cy="3416400"/>
          </a:xfrm>
          <a:prstGeom prst="rect">
            <a:avLst/>
          </a:prstGeom>
          <a:blipFill rotWithShape="1">
            <a:blip r:embed="rId3">
              <a:alphaModFix/>
            </a:blip>
            <a:stretch>
              <a:fillRect b="0" l="0" r="0" t="0"/>
            </a:stretch>
          </a:blip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None/>
            </a:pPr>
            <a:r>
              <a:rPr lang="en-US"/>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3"/>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Announcements &amp; Reminders</a:t>
            </a:r>
            <a:endParaRPr/>
          </a:p>
        </p:txBody>
      </p:sp>
      <p:sp>
        <p:nvSpPr>
          <p:cNvPr id="137" name="Google Shape;137;p3"/>
          <p:cNvSpPr txBox="1"/>
          <p:nvPr>
            <p:ph idx="1" type="body"/>
          </p:nvPr>
        </p:nvSpPr>
        <p:spPr>
          <a:xfrm>
            <a:off x="311700" y="883267"/>
            <a:ext cx="8520600" cy="4260233"/>
          </a:xfrm>
          <a:prstGeom prst="rect">
            <a:avLst/>
          </a:prstGeom>
          <a:noFill/>
          <a:ln>
            <a:noFill/>
          </a:ln>
        </p:spPr>
        <p:txBody>
          <a:bodyPr anchorCtr="0" anchor="t" bIns="91425" lIns="91425" spcFirstLastPara="1" rIns="91425" wrap="square" tIns="91425">
            <a:normAutofit/>
          </a:bodyPr>
          <a:lstStyle/>
          <a:p>
            <a:pPr indent="-352167" lvl="0" marL="457200" rtl="0" algn="l">
              <a:lnSpc>
                <a:spcPct val="115000"/>
              </a:lnSpc>
              <a:spcBef>
                <a:spcPts val="0"/>
              </a:spcBef>
              <a:spcAft>
                <a:spcPts val="0"/>
              </a:spcAft>
              <a:buClr>
                <a:schemeClr val="dk2"/>
              </a:buClr>
              <a:buSzPts val="1946"/>
              <a:buChar char="●"/>
            </a:pPr>
            <a:r>
              <a:rPr lang="en-US"/>
              <a:t>HW3</a:t>
            </a:r>
            <a:endParaRPr/>
          </a:p>
          <a:p>
            <a:pPr indent="-324708" lvl="1" marL="914400" rtl="0" algn="l">
              <a:lnSpc>
                <a:spcPct val="115000"/>
              </a:lnSpc>
              <a:spcBef>
                <a:spcPts val="0"/>
              </a:spcBef>
              <a:spcAft>
                <a:spcPts val="0"/>
              </a:spcAft>
              <a:buClr>
                <a:schemeClr val="dk2"/>
              </a:buClr>
              <a:buSzPts val="1514"/>
              <a:buChar char="○"/>
            </a:pPr>
            <a:r>
              <a:rPr lang="en-US">
                <a:solidFill>
                  <a:schemeClr val="dk2"/>
                </a:solidFill>
              </a:rPr>
              <a:t>Grades released on gradescope – check your submission to read comments</a:t>
            </a:r>
            <a:endParaRPr/>
          </a:p>
          <a:p>
            <a:pPr indent="-324708" lvl="1" marL="914400" rtl="0" algn="l">
              <a:lnSpc>
                <a:spcPct val="115000"/>
              </a:lnSpc>
              <a:spcBef>
                <a:spcPts val="0"/>
              </a:spcBef>
              <a:spcAft>
                <a:spcPts val="0"/>
              </a:spcAft>
              <a:buClr>
                <a:schemeClr val="dk2"/>
              </a:buClr>
              <a:buSzPts val="1514"/>
              <a:buChar char="○"/>
            </a:pPr>
            <a:r>
              <a:rPr lang="en-US">
                <a:solidFill>
                  <a:schemeClr val="dk2"/>
                </a:solidFill>
              </a:rPr>
              <a:t>Regrade requests open ~24 hours after grades are released and close after a week</a:t>
            </a:r>
            <a:endParaRPr/>
          </a:p>
          <a:p>
            <a:pPr indent="-228600" lvl="1" marL="914400" rtl="0" algn="l">
              <a:lnSpc>
                <a:spcPct val="115000"/>
              </a:lnSpc>
              <a:spcBef>
                <a:spcPts val="0"/>
              </a:spcBef>
              <a:spcAft>
                <a:spcPts val="0"/>
              </a:spcAft>
              <a:buClr>
                <a:schemeClr val="dk2"/>
              </a:buClr>
              <a:buSzPts val="1514"/>
              <a:buNone/>
            </a:pPr>
            <a:r>
              <a:t/>
            </a:r>
            <a:endParaRPr>
              <a:solidFill>
                <a:schemeClr val="dk2"/>
              </a:solidFill>
            </a:endParaRPr>
          </a:p>
          <a:p>
            <a:pPr indent="-352167" lvl="0" marL="457200" rtl="0" algn="l">
              <a:lnSpc>
                <a:spcPct val="115000"/>
              </a:lnSpc>
              <a:spcBef>
                <a:spcPts val="0"/>
              </a:spcBef>
              <a:spcAft>
                <a:spcPts val="0"/>
              </a:spcAft>
              <a:buClr>
                <a:schemeClr val="dk2"/>
              </a:buClr>
              <a:buSzPts val="1946"/>
              <a:buChar char="●"/>
            </a:pPr>
            <a:r>
              <a:rPr lang="en-US"/>
              <a:t>HW4</a:t>
            </a:r>
            <a:endParaRPr/>
          </a:p>
          <a:p>
            <a:pPr indent="-324708" lvl="1" marL="914400" rtl="0" algn="l">
              <a:lnSpc>
                <a:spcPct val="115000"/>
              </a:lnSpc>
              <a:spcBef>
                <a:spcPts val="0"/>
              </a:spcBef>
              <a:spcAft>
                <a:spcPts val="0"/>
              </a:spcAft>
              <a:buClr>
                <a:schemeClr val="dk2"/>
              </a:buClr>
              <a:buSzPts val="1514"/>
              <a:buChar char="○"/>
            </a:pPr>
            <a:r>
              <a:rPr lang="en-US">
                <a:solidFill>
                  <a:schemeClr val="dk2"/>
                </a:solidFill>
              </a:rPr>
              <a:t>Due yesterday, 2/4 @ 11:59pm</a:t>
            </a:r>
            <a:endParaRPr/>
          </a:p>
          <a:p>
            <a:pPr indent="-324707" lvl="1" marL="914400" rtl="0" algn="l">
              <a:lnSpc>
                <a:spcPct val="115000"/>
              </a:lnSpc>
              <a:spcBef>
                <a:spcPts val="0"/>
              </a:spcBef>
              <a:spcAft>
                <a:spcPts val="0"/>
              </a:spcAft>
              <a:buClr>
                <a:schemeClr val="dk2"/>
              </a:buClr>
              <a:buSzPts val="1514"/>
              <a:buChar char="○"/>
            </a:pPr>
            <a:r>
              <a:rPr lang="en-US">
                <a:solidFill>
                  <a:schemeClr val="dk2"/>
                </a:solidFill>
              </a:rPr>
              <a:t>Late deadline Saturday 2/7 @ 11:59pm</a:t>
            </a:r>
            <a:endParaRPr>
              <a:solidFill>
                <a:schemeClr val="dk2"/>
              </a:solidFill>
            </a:endParaRPr>
          </a:p>
          <a:p>
            <a:pPr indent="0" lvl="0" marL="0" rtl="0" algn="l">
              <a:lnSpc>
                <a:spcPct val="115000"/>
              </a:lnSpc>
              <a:spcBef>
                <a:spcPts val="0"/>
              </a:spcBef>
              <a:spcAft>
                <a:spcPts val="0"/>
              </a:spcAft>
              <a:buSzPts val="1800"/>
              <a:buNone/>
            </a:pPr>
            <a:r>
              <a:t/>
            </a:r>
            <a:endParaRPr/>
          </a:p>
          <a:p>
            <a:pPr indent="-342900" lvl="0" marL="457200" rtl="0" algn="l">
              <a:lnSpc>
                <a:spcPct val="115000"/>
              </a:lnSpc>
              <a:spcBef>
                <a:spcPts val="0"/>
              </a:spcBef>
              <a:spcAft>
                <a:spcPts val="0"/>
              </a:spcAft>
              <a:buSzPts val="1800"/>
              <a:buChar char="●"/>
            </a:pPr>
            <a:r>
              <a:rPr lang="en-US"/>
              <a:t>HW5</a:t>
            </a:r>
            <a:endParaRPr/>
          </a:p>
          <a:p>
            <a:pPr indent="-317500" lvl="1" marL="914400" rtl="0" algn="l">
              <a:lnSpc>
                <a:spcPct val="115000"/>
              </a:lnSpc>
              <a:spcBef>
                <a:spcPts val="0"/>
              </a:spcBef>
              <a:spcAft>
                <a:spcPts val="0"/>
              </a:spcAft>
              <a:buClr>
                <a:schemeClr val="dk1"/>
              </a:buClr>
              <a:buSzPts val="1400"/>
              <a:buFont typeface="Courier New"/>
              <a:buChar char="○"/>
            </a:pPr>
            <a:r>
              <a:rPr lang="en-US">
                <a:solidFill>
                  <a:schemeClr val="dk1"/>
                </a:solidFill>
              </a:rPr>
              <a:t>Released</a:t>
            </a:r>
            <a:endParaRPr>
              <a:solidFill>
                <a:schemeClr val="dk1"/>
              </a:solidFill>
            </a:endParaRPr>
          </a:p>
          <a:p>
            <a:pPr indent="-317500" lvl="1" marL="914400" rtl="0" algn="l">
              <a:lnSpc>
                <a:spcPct val="115000"/>
              </a:lnSpc>
              <a:spcBef>
                <a:spcPts val="0"/>
              </a:spcBef>
              <a:spcAft>
                <a:spcPts val="0"/>
              </a:spcAft>
              <a:buClr>
                <a:schemeClr val="dk1"/>
              </a:buClr>
              <a:buSzPts val="1400"/>
              <a:buFont typeface="Courier New"/>
              <a:buChar char="○"/>
            </a:pPr>
            <a:r>
              <a:rPr lang="en-US">
                <a:solidFill>
                  <a:schemeClr val="dk1"/>
                </a:solidFill>
              </a:rPr>
              <a:t>Due Wednesday 2/11 @ 11:59pm</a:t>
            </a:r>
            <a:endParaRPr>
              <a:solidFill>
                <a:schemeClr val="dk1"/>
              </a:solidFill>
            </a:endParaRPr>
          </a:p>
          <a:p>
            <a:pPr indent="-324707" lvl="1" marL="914400" rtl="0" algn="l">
              <a:lnSpc>
                <a:spcPct val="115000"/>
              </a:lnSpc>
              <a:spcBef>
                <a:spcPts val="0"/>
              </a:spcBef>
              <a:spcAft>
                <a:spcPts val="0"/>
              </a:spcAft>
              <a:buClr>
                <a:schemeClr val="dk2"/>
              </a:buClr>
              <a:buSzPts val="1514"/>
              <a:buChar char="○"/>
            </a:pPr>
            <a:r>
              <a:rPr lang="en-US">
                <a:solidFill>
                  <a:schemeClr val="dk2"/>
                </a:solidFill>
              </a:rPr>
              <a:t>Late deadline Saturday 2/14 @ 11:59pm</a:t>
            </a:r>
            <a:endParaRPr>
              <a:solidFill>
                <a:schemeClr val="dk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g32d63368648_2_49"/>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Problem 7 – True or False?</a:t>
            </a:r>
            <a:endParaRPr/>
          </a:p>
        </p:txBody>
      </p:sp>
      <p:sp>
        <p:nvSpPr>
          <p:cNvPr id="360" name="Google Shape;360;g32d63368648_2_49"/>
          <p:cNvSpPr txBox="1"/>
          <p:nvPr>
            <p:ph idx="1" type="body"/>
          </p:nvPr>
        </p:nvSpPr>
        <p:spPr>
          <a:xfrm>
            <a:off x="311700" y="1152475"/>
            <a:ext cx="8520600" cy="3416400"/>
          </a:xfrm>
          <a:prstGeom prst="rect">
            <a:avLst/>
          </a:prstGeom>
          <a:blipFill rotWithShape="1">
            <a:blip r:embed="rId3">
              <a:alphaModFix/>
            </a:blip>
            <a:stretch>
              <a:fillRect b="0" l="0" r="0" t="0"/>
            </a:stretch>
          </a:blip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g32d63368648_2_54"/>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Problem 7 – True or False?</a:t>
            </a:r>
            <a:endParaRPr/>
          </a:p>
        </p:txBody>
      </p:sp>
      <p:sp>
        <p:nvSpPr>
          <p:cNvPr id="366" name="Google Shape;366;g32d63368648_2_54"/>
          <p:cNvSpPr txBox="1"/>
          <p:nvPr>
            <p:ph idx="1" type="body"/>
          </p:nvPr>
        </p:nvSpPr>
        <p:spPr>
          <a:xfrm>
            <a:off x="311700" y="1152474"/>
            <a:ext cx="8520600" cy="3785400"/>
          </a:xfrm>
          <a:prstGeom prst="rect">
            <a:avLst/>
          </a:prstGeom>
          <a:blipFill rotWithShape="1">
            <a:blip r:embed="rId3">
              <a:alphaModFix/>
            </a:blip>
            <a:stretch>
              <a:fillRect b="0" l="0" r="-145" t="0"/>
            </a:stretch>
          </a:blip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g32d63368648_2_59"/>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Problem 7 – True or False?</a:t>
            </a:r>
            <a:endParaRPr/>
          </a:p>
        </p:txBody>
      </p:sp>
      <p:sp>
        <p:nvSpPr>
          <p:cNvPr id="372" name="Google Shape;372;g32d63368648_2_59"/>
          <p:cNvSpPr txBox="1"/>
          <p:nvPr>
            <p:ph idx="1" type="body"/>
          </p:nvPr>
        </p:nvSpPr>
        <p:spPr>
          <a:xfrm>
            <a:off x="311700" y="1152475"/>
            <a:ext cx="8520600" cy="3416400"/>
          </a:xfrm>
          <a:prstGeom prst="rect">
            <a:avLst/>
          </a:prstGeom>
          <a:blipFill rotWithShape="1">
            <a:blip r:embed="rId3">
              <a:alphaModFix/>
            </a:blip>
            <a:stretch>
              <a:fillRect b="0" l="0" r="0" t="0"/>
            </a:stretch>
          </a:blip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g32d63368648_2_64"/>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Problem 7 – True or False?</a:t>
            </a:r>
            <a:endParaRPr/>
          </a:p>
        </p:txBody>
      </p:sp>
      <p:sp>
        <p:nvSpPr>
          <p:cNvPr id="378" name="Google Shape;378;g32d63368648_2_64"/>
          <p:cNvSpPr txBox="1"/>
          <p:nvPr>
            <p:ph idx="1" type="body"/>
          </p:nvPr>
        </p:nvSpPr>
        <p:spPr>
          <a:xfrm>
            <a:off x="311700" y="1152475"/>
            <a:ext cx="8520600" cy="3416400"/>
          </a:xfrm>
          <a:prstGeom prst="rect">
            <a:avLst/>
          </a:prstGeom>
          <a:blipFill rotWithShape="1">
            <a:blip r:embed="rId3">
              <a:alphaModFix/>
            </a:blip>
            <a:stretch>
              <a:fillRect b="0" l="0" r="-296" t="0"/>
            </a:stretch>
          </a:blip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None/>
            </a:pPr>
            <a:r>
              <a:rPr lang="en-US"/>
              <a:t>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g32d63368648_2_69"/>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Problem 7 – True or False?</a:t>
            </a:r>
            <a:endParaRPr/>
          </a:p>
        </p:txBody>
      </p:sp>
      <p:sp>
        <p:nvSpPr>
          <p:cNvPr id="384" name="Google Shape;384;g32d63368648_2_69"/>
          <p:cNvSpPr txBox="1"/>
          <p:nvPr>
            <p:ph idx="1" type="body"/>
          </p:nvPr>
        </p:nvSpPr>
        <p:spPr>
          <a:xfrm>
            <a:off x="311700" y="1152475"/>
            <a:ext cx="8520600" cy="3416400"/>
          </a:xfrm>
          <a:prstGeom prst="rect">
            <a:avLst/>
          </a:prstGeom>
          <a:blipFill rotWithShape="1">
            <a:blip r:embed="rId3">
              <a:alphaModFix/>
            </a:blip>
            <a:stretch>
              <a:fillRect b="0" l="0" r="0" t="-1107"/>
            </a:stretch>
          </a:blip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None/>
            </a:pPr>
            <a:r>
              <a:rPr lang="en-US"/>
              <a:t>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g32d63368648_2_74"/>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Problem 7 – True or False?</a:t>
            </a:r>
            <a:endParaRPr/>
          </a:p>
        </p:txBody>
      </p:sp>
      <p:sp>
        <p:nvSpPr>
          <p:cNvPr id="390" name="Google Shape;390;g32d63368648_2_74"/>
          <p:cNvSpPr txBox="1"/>
          <p:nvPr>
            <p:ph idx="1" type="body"/>
          </p:nvPr>
        </p:nvSpPr>
        <p:spPr>
          <a:xfrm>
            <a:off x="311700" y="1152475"/>
            <a:ext cx="8520600" cy="3416400"/>
          </a:xfrm>
          <a:prstGeom prst="rect">
            <a:avLst/>
          </a:prstGeom>
          <a:blipFill rotWithShape="1">
            <a:blip r:embed="rId3">
              <a:alphaModFix/>
            </a:blip>
            <a:stretch>
              <a:fillRect b="0" l="0" r="0" t="-1107"/>
            </a:stretch>
          </a:blip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None/>
            </a:pPr>
            <a:r>
              <a:rPr lang="en-US"/>
              <a:t>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g32d63368648_2_79"/>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Problem 7 – True or False?</a:t>
            </a:r>
            <a:endParaRPr/>
          </a:p>
        </p:txBody>
      </p:sp>
      <p:sp>
        <p:nvSpPr>
          <p:cNvPr id="396" name="Google Shape;396;g32d63368648_2_79"/>
          <p:cNvSpPr txBox="1"/>
          <p:nvPr>
            <p:ph idx="1" type="body"/>
          </p:nvPr>
        </p:nvSpPr>
        <p:spPr>
          <a:xfrm>
            <a:off x="311700" y="1152475"/>
            <a:ext cx="8520600" cy="3416400"/>
          </a:xfrm>
          <a:prstGeom prst="rect">
            <a:avLst/>
          </a:prstGeom>
          <a:blipFill rotWithShape="1">
            <a:blip r:embed="rId3">
              <a:alphaModFix/>
            </a:blip>
            <a:stretch>
              <a:fillRect b="0" l="0" r="0" t="-1107"/>
            </a:stretch>
          </a:blip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None/>
            </a:pPr>
            <a:r>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g32d63368648_2_84"/>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Problem 7 – True or False?</a:t>
            </a:r>
            <a:endParaRPr/>
          </a:p>
        </p:txBody>
      </p:sp>
      <p:sp>
        <p:nvSpPr>
          <p:cNvPr id="402" name="Google Shape;402;g32d63368648_2_84"/>
          <p:cNvSpPr txBox="1"/>
          <p:nvPr>
            <p:ph idx="1" type="body"/>
          </p:nvPr>
        </p:nvSpPr>
        <p:spPr>
          <a:xfrm>
            <a:off x="311700" y="1152475"/>
            <a:ext cx="8520600" cy="3416400"/>
          </a:xfrm>
          <a:prstGeom prst="rect">
            <a:avLst/>
          </a:prstGeom>
          <a:blipFill rotWithShape="1">
            <a:blip r:embed="rId3">
              <a:alphaModFix/>
            </a:blip>
            <a:stretch>
              <a:fillRect b="0" l="0" r="0" t="-1107"/>
            </a:stretch>
          </a:blip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None/>
            </a:pPr>
            <a:r>
              <a:rPr lang="en-US"/>
              <a:t>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g32d63368648_2_89"/>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Problem 7 – True or False?</a:t>
            </a:r>
            <a:endParaRPr/>
          </a:p>
        </p:txBody>
      </p:sp>
      <p:sp>
        <p:nvSpPr>
          <p:cNvPr id="408" name="Google Shape;408;g32d63368648_2_89"/>
          <p:cNvSpPr txBox="1"/>
          <p:nvPr>
            <p:ph idx="1" type="body"/>
          </p:nvPr>
        </p:nvSpPr>
        <p:spPr>
          <a:xfrm>
            <a:off x="311700" y="1152475"/>
            <a:ext cx="8520600" cy="3416400"/>
          </a:xfrm>
          <a:prstGeom prst="rect">
            <a:avLst/>
          </a:prstGeom>
          <a:blipFill rotWithShape="1">
            <a:blip r:embed="rId3">
              <a:alphaModFix/>
            </a:blip>
            <a:stretch>
              <a:fillRect b="0" l="0" r="0" t="0"/>
            </a:stretch>
          </a:blip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None/>
            </a:pPr>
            <a:r>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g32d63368648_2_94"/>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Problem 7 – True or False?</a:t>
            </a:r>
            <a:endParaRPr/>
          </a:p>
        </p:txBody>
      </p:sp>
      <p:sp>
        <p:nvSpPr>
          <p:cNvPr id="414" name="Google Shape;414;g32d63368648_2_94"/>
          <p:cNvSpPr txBox="1"/>
          <p:nvPr>
            <p:ph idx="1" type="body"/>
          </p:nvPr>
        </p:nvSpPr>
        <p:spPr>
          <a:xfrm>
            <a:off x="311700" y="1152475"/>
            <a:ext cx="8520600" cy="3416400"/>
          </a:xfrm>
          <a:prstGeom prst="rect">
            <a:avLst/>
          </a:prstGeom>
          <a:blipFill rotWithShape="1">
            <a:blip r:embed="rId3">
              <a:alphaModFix/>
            </a:blip>
            <a:stretch>
              <a:fillRect b="0" l="0" r="0" t="0"/>
            </a:stretch>
          </a:blip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41" name="Shape 141"/>
        <p:cNvGrpSpPr/>
        <p:nvPr/>
      </p:nvGrpSpPr>
      <p:grpSpPr>
        <a:xfrm>
          <a:off x="0" y="0"/>
          <a:ext cx="0" cy="0"/>
          <a:chOff x="0" y="0"/>
          <a:chExt cx="0" cy="0"/>
        </a:xfrm>
      </p:grpSpPr>
      <p:sp>
        <p:nvSpPr>
          <p:cNvPr id="142" name="Google Shape;142;p4"/>
          <p:cNvSpPr txBox="1"/>
          <p:nvPr>
            <p:ph type="title"/>
          </p:nvPr>
        </p:nvSpPr>
        <p:spPr>
          <a:xfrm>
            <a:off x="485875" y="1714500"/>
            <a:ext cx="8183700" cy="785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Clr>
                <a:schemeClr val="dk2"/>
              </a:buClr>
              <a:buSzPts val="3400"/>
              <a:buFont typeface="Raleway"/>
              <a:buNone/>
            </a:pPr>
            <a:r>
              <a:rPr lang="en-US"/>
              <a:t>Review &amp; Questions</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g32d63368648_2_99"/>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Problem 7 – True or False?</a:t>
            </a:r>
            <a:endParaRPr/>
          </a:p>
        </p:txBody>
      </p:sp>
      <p:sp>
        <p:nvSpPr>
          <p:cNvPr id="420" name="Google Shape;420;g32d63368648_2_99"/>
          <p:cNvSpPr txBox="1"/>
          <p:nvPr>
            <p:ph idx="1" type="body"/>
          </p:nvPr>
        </p:nvSpPr>
        <p:spPr>
          <a:xfrm>
            <a:off x="311700" y="1152475"/>
            <a:ext cx="8520600" cy="3416400"/>
          </a:xfrm>
          <a:prstGeom prst="rect">
            <a:avLst/>
          </a:prstGeom>
          <a:blipFill rotWithShape="1">
            <a:blip r:embed="rId3">
              <a:alphaModFix/>
            </a:blip>
            <a:stretch>
              <a:fillRect b="0" l="0" r="0" t="0"/>
            </a:stretch>
          </a:blip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None/>
            </a:pPr>
            <a:r>
              <a:rPr lang="en-US"/>
              <a:t>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g32d63368648_2_104"/>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Problem 7 – True or False?</a:t>
            </a:r>
            <a:endParaRPr/>
          </a:p>
        </p:txBody>
      </p:sp>
      <p:sp>
        <p:nvSpPr>
          <p:cNvPr id="426" name="Google Shape;426;g32d63368648_2_104"/>
          <p:cNvSpPr txBox="1"/>
          <p:nvPr>
            <p:ph idx="1" type="body"/>
          </p:nvPr>
        </p:nvSpPr>
        <p:spPr>
          <a:xfrm>
            <a:off x="311700" y="1152475"/>
            <a:ext cx="8520600" cy="3416400"/>
          </a:xfrm>
          <a:prstGeom prst="rect">
            <a:avLst/>
          </a:prstGeom>
          <a:blipFill rotWithShape="1">
            <a:blip r:embed="rId3">
              <a:alphaModFix/>
            </a:blip>
            <a:stretch>
              <a:fillRect b="0" l="0" r="0" t="0"/>
            </a:stretch>
          </a:blip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None/>
            </a:pPr>
            <a:r>
              <a:rPr lang="en-US"/>
              <a:t>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g32d63368648_2_109"/>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Problem 7 – True or False?</a:t>
            </a:r>
            <a:endParaRPr/>
          </a:p>
        </p:txBody>
      </p:sp>
      <p:sp>
        <p:nvSpPr>
          <p:cNvPr id="432" name="Google Shape;432;g32d63368648_2_109"/>
          <p:cNvSpPr txBox="1"/>
          <p:nvPr>
            <p:ph idx="1" type="body"/>
          </p:nvPr>
        </p:nvSpPr>
        <p:spPr>
          <a:xfrm>
            <a:off x="311700" y="1152475"/>
            <a:ext cx="8520600" cy="3416400"/>
          </a:xfrm>
          <a:prstGeom prst="rect">
            <a:avLst/>
          </a:prstGeom>
          <a:blipFill rotWithShape="1">
            <a:blip r:embed="rId3">
              <a:alphaModFix/>
            </a:blip>
            <a:stretch>
              <a:fillRect b="0" l="0" r="0" t="0"/>
            </a:stretch>
          </a:blip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None/>
            </a:pPr>
            <a:r>
              <a:rPr lang="en-US"/>
              <a:t>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g32d63368648_2_114"/>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Problem 7 – True or False?</a:t>
            </a:r>
            <a:endParaRPr/>
          </a:p>
        </p:txBody>
      </p:sp>
      <p:sp>
        <p:nvSpPr>
          <p:cNvPr id="438" name="Google Shape;438;g32d63368648_2_114"/>
          <p:cNvSpPr txBox="1"/>
          <p:nvPr>
            <p:ph idx="1" type="body"/>
          </p:nvPr>
        </p:nvSpPr>
        <p:spPr>
          <a:xfrm>
            <a:off x="311700" y="1152475"/>
            <a:ext cx="8520600" cy="3416400"/>
          </a:xfrm>
          <a:prstGeom prst="rect">
            <a:avLst/>
          </a:prstGeom>
          <a:blipFill rotWithShape="1">
            <a:blip r:embed="rId3">
              <a:alphaModFix/>
            </a:blip>
            <a:stretch>
              <a:fillRect b="0" l="0" r="0" t="0"/>
            </a:stretch>
          </a:blip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None/>
            </a:pPr>
            <a:r>
              <a:rPr lang="en-US"/>
              <a:t>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g330100f4d62_1_0"/>
          <p:cNvSpPr txBox="1"/>
          <p:nvPr>
            <p:ph type="title"/>
          </p:nvPr>
        </p:nvSpPr>
        <p:spPr>
          <a:xfrm>
            <a:off x="485875" y="1714500"/>
            <a:ext cx="8183700" cy="785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Clr>
                <a:schemeClr val="dk2"/>
              </a:buClr>
              <a:buSzPts val="3400"/>
              <a:buFont typeface="Raleway"/>
              <a:buNone/>
            </a:pPr>
            <a:r>
              <a:rPr lang="en-US"/>
              <a:t>Problem 2 - Pond fishing</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g330100f4d62_1_4"/>
          <p:cNvSpPr txBox="1"/>
          <p:nvPr>
            <p:ph type="title"/>
          </p:nvPr>
        </p:nvSpPr>
        <p:spPr>
          <a:xfrm>
            <a:off x="311700" y="20807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Part a</a:t>
            </a:r>
            <a:endParaRPr/>
          </a:p>
        </p:txBody>
      </p:sp>
      <p:pic>
        <p:nvPicPr>
          <p:cNvPr id="449" name="Google Shape;449;g330100f4d62_1_4"/>
          <p:cNvPicPr preferRelativeResize="0"/>
          <p:nvPr/>
        </p:nvPicPr>
        <p:blipFill rotWithShape="1">
          <a:blip r:embed="rId3">
            <a:alphaModFix/>
          </a:blip>
          <a:srcRect b="0" l="0" r="0" t="0"/>
          <a:stretch/>
        </p:blipFill>
        <p:spPr>
          <a:xfrm>
            <a:off x="152400" y="831475"/>
            <a:ext cx="8839201" cy="1605623"/>
          </a:xfrm>
          <a:prstGeom prst="rect">
            <a:avLst/>
          </a:prstGeom>
          <a:noFill/>
          <a:ln>
            <a:noFill/>
          </a:ln>
        </p:spPr>
      </p:pic>
      <p:pic>
        <p:nvPicPr>
          <p:cNvPr id="450" name="Google Shape;450;g330100f4d62_1_4"/>
          <p:cNvPicPr preferRelativeResize="0"/>
          <p:nvPr/>
        </p:nvPicPr>
        <p:blipFill rotWithShape="1">
          <a:blip r:embed="rId4">
            <a:alphaModFix/>
          </a:blip>
          <a:srcRect b="0" l="0" r="0" t="0"/>
          <a:stretch/>
        </p:blipFill>
        <p:spPr>
          <a:xfrm>
            <a:off x="1147100" y="2240280"/>
            <a:ext cx="6400799" cy="274220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g330100f4d62_1_27"/>
          <p:cNvSpPr txBox="1"/>
          <p:nvPr>
            <p:ph type="title"/>
          </p:nvPr>
        </p:nvSpPr>
        <p:spPr>
          <a:xfrm>
            <a:off x="311700" y="20807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Part a</a:t>
            </a:r>
            <a:endParaRPr/>
          </a:p>
        </p:txBody>
      </p:sp>
      <p:pic>
        <p:nvPicPr>
          <p:cNvPr id="456" name="Google Shape;456;g330100f4d62_1_27"/>
          <p:cNvPicPr preferRelativeResize="0"/>
          <p:nvPr/>
        </p:nvPicPr>
        <p:blipFill rotWithShape="1">
          <a:blip r:embed="rId3">
            <a:alphaModFix/>
          </a:blip>
          <a:srcRect b="0" l="0" r="0" t="0"/>
          <a:stretch/>
        </p:blipFill>
        <p:spPr>
          <a:xfrm>
            <a:off x="152400" y="831475"/>
            <a:ext cx="8839201" cy="1605623"/>
          </a:xfrm>
          <a:prstGeom prst="rect">
            <a:avLst/>
          </a:prstGeom>
          <a:noFill/>
          <a:ln>
            <a:noFill/>
          </a:ln>
        </p:spPr>
      </p:pic>
      <p:pic>
        <p:nvPicPr>
          <p:cNvPr id="457" name="Google Shape;457;g330100f4d62_1_27"/>
          <p:cNvPicPr preferRelativeResize="0"/>
          <p:nvPr/>
        </p:nvPicPr>
        <p:blipFill rotWithShape="1">
          <a:blip r:embed="rId4">
            <a:alphaModFix/>
          </a:blip>
          <a:srcRect b="0" l="0" r="0" t="0"/>
          <a:stretch/>
        </p:blipFill>
        <p:spPr>
          <a:xfrm>
            <a:off x="1143000" y="2240280"/>
            <a:ext cx="6400800" cy="274320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g330100f4d62_1_21"/>
          <p:cNvSpPr txBox="1"/>
          <p:nvPr>
            <p:ph type="title"/>
          </p:nvPr>
        </p:nvSpPr>
        <p:spPr>
          <a:xfrm>
            <a:off x="311700" y="20807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Part b</a:t>
            </a:r>
            <a:endParaRPr/>
          </a:p>
        </p:txBody>
      </p:sp>
      <p:pic>
        <p:nvPicPr>
          <p:cNvPr id="463" name="Google Shape;463;g330100f4d62_1_21"/>
          <p:cNvPicPr preferRelativeResize="0"/>
          <p:nvPr/>
        </p:nvPicPr>
        <p:blipFill rotWithShape="1">
          <a:blip r:embed="rId3">
            <a:alphaModFix/>
          </a:blip>
          <a:srcRect b="0" l="0" r="0" t="0"/>
          <a:stretch/>
        </p:blipFill>
        <p:spPr>
          <a:xfrm>
            <a:off x="152400" y="831475"/>
            <a:ext cx="8839201" cy="1605623"/>
          </a:xfrm>
          <a:prstGeom prst="rect">
            <a:avLst/>
          </a:prstGeom>
          <a:noFill/>
          <a:ln>
            <a:noFill/>
          </a:ln>
        </p:spPr>
      </p:pic>
      <p:pic>
        <p:nvPicPr>
          <p:cNvPr id="464" name="Google Shape;464;g330100f4d62_1_21"/>
          <p:cNvPicPr preferRelativeResize="0"/>
          <p:nvPr/>
        </p:nvPicPr>
        <p:blipFill rotWithShape="1">
          <a:blip r:embed="rId4">
            <a:alphaModFix/>
          </a:blip>
          <a:srcRect b="0" l="0" r="0" t="0"/>
          <a:stretch/>
        </p:blipFill>
        <p:spPr>
          <a:xfrm>
            <a:off x="1143000" y="2240280"/>
            <a:ext cx="6400800" cy="274320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g330100f4d62_1_35"/>
          <p:cNvSpPr txBox="1"/>
          <p:nvPr>
            <p:ph type="title"/>
          </p:nvPr>
        </p:nvSpPr>
        <p:spPr>
          <a:xfrm>
            <a:off x="311700" y="20807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Part b</a:t>
            </a:r>
            <a:endParaRPr/>
          </a:p>
        </p:txBody>
      </p:sp>
      <p:pic>
        <p:nvPicPr>
          <p:cNvPr id="470" name="Google Shape;470;g330100f4d62_1_35"/>
          <p:cNvPicPr preferRelativeResize="0"/>
          <p:nvPr/>
        </p:nvPicPr>
        <p:blipFill rotWithShape="1">
          <a:blip r:embed="rId3">
            <a:alphaModFix/>
          </a:blip>
          <a:srcRect b="0" l="0" r="0" t="0"/>
          <a:stretch/>
        </p:blipFill>
        <p:spPr>
          <a:xfrm>
            <a:off x="152400" y="831475"/>
            <a:ext cx="8839201" cy="1605623"/>
          </a:xfrm>
          <a:prstGeom prst="rect">
            <a:avLst/>
          </a:prstGeom>
          <a:noFill/>
          <a:ln>
            <a:noFill/>
          </a:ln>
        </p:spPr>
      </p:pic>
      <p:pic>
        <p:nvPicPr>
          <p:cNvPr id="471" name="Google Shape;471;g330100f4d62_1_35"/>
          <p:cNvPicPr preferRelativeResize="0"/>
          <p:nvPr/>
        </p:nvPicPr>
        <p:blipFill rotWithShape="1">
          <a:blip r:embed="rId4">
            <a:alphaModFix/>
          </a:blip>
          <a:srcRect b="0" l="0" r="0" t="0"/>
          <a:stretch/>
        </p:blipFill>
        <p:spPr>
          <a:xfrm>
            <a:off x="1143000" y="2240280"/>
            <a:ext cx="6400800" cy="274320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g330100f4d62_1_42"/>
          <p:cNvSpPr txBox="1"/>
          <p:nvPr>
            <p:ph type="title"/>
          </p:nvPr>
        </p:nvSpPr>
        <p:spPr>
          <a:xfrm>
            <a:off x="311700" y="20807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Part c</a:t>
            </a:r>
            <a:endParaRPr/>
          </a:p>
        </p:txBody>
      </p:sp>
      <p:pic>
        <p:nvPicPr>
          <p:cNvPr id="477" name="Google Shape;477;g330100f4d62_1_42"/>
          <p:cNvPicPr preferRelativeResize="0"/>
          <p:nvPr/>
        </p:nvPicPr>
        <p:blipFill rotWithShape="1">
          <a:blip r:embed="rId3">
            <a:alphaModFix/>
          </a:blip>
          <a:srcRect b="0" l="0" r="0" t="0"/>
          <a:stretch/>
        </p:blipFill>
        <p:spPr>
          <a:xfrm>
            <a:off x="152400" y="831475"/>
            <a:ext cx="8839201" cy="1605623"/>
          </a:xfrm>
          <a:prstGeom prst="rect">
            <a:avLst/>
          </a:prstGeom>
          <a:noFill/>
          <a:ln>
            <a:noFill/>
          </a:ln>
        </p:spPr>
      </p:pic>
      <p:pic>
        <p:nvPicPr>
          <p:cNvPr id="478" name="Google Shape;478;g330100f4d62_1_42"/>
          <p:cNvPicPr preferRelativeResize="0"/>
          <p:nvPr/>
        </p:nvPicPr>
        <p:blipFill rotWithShape="1">
          <a:blip r:embed="rId4">
            <a:alphaModFix/>
          </a:blip>
          <a:srcRect b="0" l="0" r="0" t="0"/>
          <a:stretch/>
        </p:blipFill>
        <p:spPr>
          <a:xfrm>
            <a:off x="1143000" y="2240280"/>
            <a:ext cx="6400800" cy="2743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46" name="Shape 146"/>
        <p:cNvGrpSpPr/>
        <p:nvPr/>
      </p:nvGrpSpPr>
      <p:grpSpPr>
        <a:xfrm>
          <a:off x="0" y="0"/>
          <a:ext cx="0" cy="0"/>
          <a:chOff x="0" y="0"/>
          <a:chExt cx="0" cy="0"/>
        </a:xfrm>
      </p:grpSpPr>
      <p:sp>
        <p:nvSpPr>
          <p:cNvPr id="147" name="Google Shape;147;p5"/>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Any lingering questions from this last week?</a:t>
            </a:r>
            <a:endParaRPr/>
          </a:p>
        </p:txBody>
      </p:sp>
      <p:sp>
        <p:nvSpPr>
          <p:cNvPr id="148" name="Google Shape;148;p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114300" rtl="0" algn="l">
              <a:lnSpc>
                <a:spcPct val="115000"/>
              </a:lnSpc>
              <a:spcBef>
                <a:spcPts val="0"/>
              </a:spcBef>
              <a:spcAft>
                <a:spcPts val="0"/>
              </a:spcAft>
              <a:buSzPts val="1800"/>
              <a:buNone/>
            </a:pPr>
            <a:r>
              <a:rPr b="0" i="0" lang="en-US" sz="1800" u="none" strike="noStrike">
                <a:solidFill>
                  <a:srgbClr val="333333"/>
                </a:solidFill>
                <a:latin typeface="Arial"/>
                <a:ea typeface="Arial"/>
                <a:cs typeface="Arial"/>
                <a:sym typeface="Arial"/>
              </a:rPr>
              <a:t>Each week in section, we’ll be reviewing the main concepts from this week and putting them into action by going through some practice problems together. But before we get into that review, we’ll try to start off each section with some time for you to ask questions. Was anything particularly confusing this week? Is there anything we can clarify before we dive into the review? This is your chance to clear things up!</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g330100f4d62_1_48"/>
          <p:cNvSpPr txBox="1"/>
          <p:nvPr>
            <p:ph type="title"/>
          </p:nvPr>
        </p:nvSpPr>
        <p:spPr>
          <a:xfrm>
            <a:off x="311700" y="20807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Part c</a:t>
            </a:r>
            <a:endParaRPr/>
          </a:p>
        </p:txBody>
      </p:sp>
      <p:pic>
        <p:nvPicPr>
          <p:cNvPr id="484" name="Google Shape;484;g330100f4d62_1_48"/>
          <p:cNvPicPr preferRelativeResize="0"/>
          <p:nvPr/>
        </p:nvPicPr>
        <p:blipFill rotWithShape="1">
          <a:blip r:embed="rId3">
            <a:alphaModFix/>
          </a:blip>
          <a:srcRect b="0" l="0" r="0" t="0"/>
          <a:stretch/>
        </p:blipFill>
        <p:spPr>
          <a:xfrm>
            <a:off x="152400" y="831475"/>
            <a:ext cx="8839201" cy="1605623"/>
          </a:xfrm>
          <a:prstGeom prst="rect">
            <a:avLst/>
          </a:prstGeom>
          <a:noFill/>
          <a:ln>
            <a:noFill/>
          </a:ln>
        </p:spPr>
      </p:pic>
      <p:pic>
        <p:nvPicPr>
          <p:cNvPr id="485" name="Google Shape;485;g330100f4d62_1_48"/>
          <p:cNvPicPr preferRelativeResize="0"/>
          <p:nvPr/>
        </p:nvPicPr>
        <p:blipFill rotWithShape="1">
          <a:blip r:embed="rId4">
            <a:alphaModFix/>
          </a:blip>
          <a:srcRect b="0" l="0" r="0" t="0"/>
          <a:stretch/>
        </p:blipFill>
        <p:spPr>
          <a:xfrm>
            <a:off x="1143000" y="2240280"/>
            <a:ext cx="6400800" cy="274320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g330100f4d62_1_54"/>
          <p:cNvSpPr txBox="1"/>
          <p:nvPr>
            <p:ph type="title"/>
          </p:nvPr>
        </p:nvSpPr>
        <p:spPr>
          <a:xfrm>
            <a:off x="311700" y="20807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Part d</a:t>
            </a:r>
            <a:endParaRPr/>
          </a:p>
        </p:txBody>
      </p:sp>
      <p:pic>
        <p:nvPicPr>
          <p:cNvPr id="491" name="Google Shape;491;g330100f4d62_1_54"/>
          <p:cNvPicPr preferRelativeResize="0"/>
          <p:nvPr/>
        </p:nvPicPr>
        <p:blipFill rotWithShape="1">
          <a:blip r:embed="rId3">
            <a:alphaModFix/>
          </a:blip>
          <a:srcRect b="0" l="0" r="0" t="0"/>
          <a:stretch/>
        </p:blipFill>
        <p:spPr>
          <a:xfrm>
            <a:off x="152400" y="831475"/>
            <a:ext cx="8839201" cy="1605623"/>
          </a:xfrm>
          <a:prstGeom prst="rect">
            <a:avLst/>
          </a:prstGeom>
          <a:noFill/>
          <a:ln>
            <a:noFill/>
          </a:ln>
        </p:spPr>
      </p:pic>
      <p:pic>
        <p:nvPicPr>
          <p:cNvPr id="492" name="Google Shape;492;g330100f4d62_1_54"/>
          <p:cNvPicPr preferRelativeResize="0"/>
          <p:nvPr/>
        </p:nvPicPr>
        <p:blipFill rotWithShape="1">
          <a:blip r:embed="rId4">
            <a:alphaModFix/>
          </a:blip>
          <a:srcRect b="0" l="0" r="0" t="0"/>
          <a:stretch/>
        </p:blipFill>
        <p:spPr>
          <a:xfrm>
            <a:off x="1143000" y="2240280"/>
            <a:ext cx="6400800" cy="274320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g330100f4d62_1_60"/>
          <p:cNvSpPr txBox="1"/>
          <p:nvPr>
            <p:ph type="title"/>
          </p:nvPr>
        </p:nvSpPr>
        <p:spPr>
          <a:xfrm>
            <a:off x="311700" y="208075"/>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Part d</a:t>
            </a:r>
            <a:endParaRPr/>
          </a:p>
        </p:txBody>
      </p:sp>
      <p:pic>
        <p:nvPicPr>
          <p:cNvPr id="498" name="Google Shape;498;g330100f4d62_1_60"/>
          <p:cNvPicPr preferRelativeResize="0"/>
          <p:nvPr/>
        </p:nvPicPr>
        <p:blipFill rotWithShape="1">
          <a:blip r:embed="rId3">
            <a:alphaModFix/>
          </a:blip>
          <a:srcRect b="0" l="0" r="0" t="0"/>
          <a:stretch/>
        </p:blipFill>
        <p:spPr>
          <a:xfrm>
            <a:off x="152400" y="831475"/>
            <a:ext cx="8839201" cy="1605623"/>
          </a:xfrm>
          <a:prstGeom prst="rect">
            <a:avLst/>
          </a:prstGeom>
          <a:noFill/>
          <a:ln>
            <a:noFill/>
          </a:ln>
        </p:spPr>
      </p:pic>
      <p:pic>
        <p:nvPicPr>
          <p:cNvPr id="499" name="Google Shape;499;g330100f4d62_1_60"/>
          <p:cNvPicPr preferRelativeResize="0"/>
          <p:nvPr/>
        </p:nvPicPr>
        <p:blipFill rotWithShape="1">
          <a:blip r:embed="rId4">
            <a:alphaModFix/>
          </a:blip>
          <a:srcRect b="0" l="0" r="0" t="0"/>
          <a:stretch/>
        </p:blipFill>
        <p:spPr>
          <a:xfrm>
            <a:off x="1143000" y="2240280"/>
            <a:ext cx="6400800" cy="274320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03" name="Shape 503"/>
        <p:cNvGrpSpPr/>
        <p:nvPr/>
      </p:nvGrpSpPr>
      <p:grpSpPr>
        <a:xfrm>
          <a:off x="0" y="0"/>
          <a:ext cx="0" cy="0"/>
          <a:chOff x="0" y="0"/>
          <a:chExt cx="0" cy="0"/>
        </a:xfrm>
      </p:grpSpPr>
      <p:sp>
        <p:nvSpPr>
          <p:cNvPr id="504" name="Google Shape;504;p22"/>
          <p:cNvSpPr txBox="1"/>
          <p:nvPr>
            <p:ph type="title"/>
          </p:nvPr>
        </p:nvSpPr>
        <p:spPr>
          <a:xfrm>
            <a:off x="485875" y="1714500"/>
            <a:ext cx="8183700" cy="785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Clr>
                <a:schemeClr val="dk2"/>
              </a:buClr>
              <a:buSzPts val="3400"/>
              <a:buFont typeface="Raleway"/>
              <a:buNone/>
            </a:pPr>
            <a:r>
              <a:rPr lang="en-US"/>
              <a:t>Problem 5 (Midterm Review)</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08" name="Shape 508"/>
        <p:cNvGrpSpPr/>
        <p:nvPr/>
      </p:nvGrpSpPr>
      <p:grpSpPr>
        <a:xfrm>
          <a:off x="0" y="0"/>
          <a:ext cx="0" cy="0"/>
          <a:chOff x="0" y="0"/>
          <a:chExt cx="0" cy="0"/>
        </a:xfrm>
      </p:grpSpPr>
      <p:sp>
        <p:nvSpPr>
          <p:cNvPr id="509" name="Google Shape;509;p23"/>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5 (Midterm Review)</a:t>
            </a:r>
            <a:endParaRPr/>
          </a:p>
        </p:txBody>
      </p:sp>
      <p:sp>
        <p:nvSpPr>
          <p:cNvPr id="510" name="Google Shape;510;p23"/>
          <p:cNvSpPr txBox="1"/>
          <p:nvPr>
            <p:ph idx="1" type="body"/>
          </p:nvPr>
        </p:nvSpPr>
        <p:spPr>
          <a:xfrm>
            <a:off x="311700" y="883266"/>
            <a:ext cx="8520600" cy="3685609"/>
          </a:xfrm>
          <a:prstGeom prst="rect">
            <a:avLst/>
          </a:prstGeom>
          <a:blipFill rotWithShape="1">
            <a:blip r:embed="rId3">
              <a:alphaModFix/>
            </a:blip>
            <a:stretch>
              <a:fillRect b="0" l="-354" r="0" t="0"/>
            </a:stretch>
          </a:blip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2"/>
              </a:buClr>
              <a:buSzPts val="1800"/>
              <a:buChar char="●"/>
            </a:pPr>
            <a:r>
              <a:rPr lang="en-US"/>
              <a:t> </a:t>
            </a:r>
            <a:endParaRPr/>
          </a:p>
        </p:txBody>
      </p:sp>
      <p:sp>
        <p:nvSpPr>
          <p:cNvPr id="511" name="Google Shape;511;p23"/>
          <p:cNvSpPr txBox="1"/>
          <p:nvPr/>
        </p:nvSpPr>
        <p:spPr>
          <a:xfrm>
            <a:off x="749808" y="4452777"/>
            <a:ext cx="7644384" cy="430857"/>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US" sz="1600" u="none" cap="none" strike="noStrike">
                <a:solidFill>
                  <a:schemeClr val="accent1"/>
                </a:solidFill>
                <a:latin typeface="Arial"/>
                <a:ea typeface="Arial"/>
                <a:cs typeface="Arial"/>
                <a:sym typeface="Arial"/>
              </a:rPr>
              <a:t>Work on this problem with the people around you, and then we’ll go over it together!</a:t>
            </a:r>
            <a:endParaRPr b="0" i="0" sz="1600" u="none" cap="none" strike="noStrike">
              <a:solidFill>
                <a:schemeClr val="accent1"/>
              </a:solidFill>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15" name="Shape 515"/>
        <p:cNvGrpSpPr/>
        <p:nvPr/>
      </p:nvGrpSpPr>
      <p:grpSpPr>
        <a:xfrm>
          <a:off x="0" y="0"/>
          <a:ext cx="0" cy="0"/>
          <a:chOff x="0" y="0"/>
          <a:chExt cx="0" cy="0"/>
        </a:xfrm>
      </p:grpSpPr>
      <p:sp>
        <p:nvSpPr>
          <p:cNvPr id="516" name="Google Shape;516;p24"/>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5 (Midterm Review)</a:t>
            </a:r>
            <a:endParaRPr/>
          </a:p>
        </p:txBody>
      </p:sp>
      <p:sp>
        <p:nvSpPr>
          <p:cNvPr id="517" name="Google Shape;517;p24"/>
          <p:cNvSpPr txBox="1"/>
          <p:nvPr>
            <p:ph idx="1" type="body"/>
          </p:nvPr>
        </p:nvSpPr>
        <p:spPr>
          <a:xfrm>
            <a:off x="311700" y="883266"/>
            <a:ext cx="8520600" cy="3685609"/>
          </a:xfrm>
          <a:prstGeom prst="rect">
            <a:avLst/>
          </a:prstGeom>
          <a:blipFill rotWithShape="1">
            <a:blip r:embed="rId3">
              <a:alphaModFix/>
            </a:blip>
            <a:stretch>
              <a:fillRect b="0" l="-354" r="0" t="0"/>
            </a:stretch>
          </a:blip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2"/>
              </a:buClr>
              <a:buSzPts val="1800"/>
              <a:buChar char="●"/>
            </a:pPr>
            <a:r>
              <a:rPr lang="en-US"/>
              <a:t> </a:t>
            </a:r>
            <a:endParaRPr/>
          </a:p>
        </p:txBody>
      </p:sp>
      <p:sp>
        <p:nvSpPr>
          <p:cNvPr id="518" name="Google Shape;518;p24"/>
          <p:cNvSpPr txBox="1"/>
          <p:nvPr/>
        </p:nvSpPr>
        <p:spPr>
          <a:xfrm>
            <a:off x="110435" y="1775092"/>
            <a:ext cx="8923130" cy="1139705"/>
          </a:xfrm>
          <a:prstGeom prst="rect">
            <a:avLst/>
          </a:prstGeom>
          <a:blipFill rotWithShape="1">
            <a:blip r:embed="rId4">
              <a:alphaModFix/>
            </a:blip>
            <a:stretch>
              <a:fillRect b="0" l="-339"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22" name="Shape 522"/>
        <p:cNvGrpSpPr/>
        <p:nvPr/>
      </p:nvGrpSpPr>
      <p:grpSpPr>
        <a:xfrm>
          <a:off x="0" y="0"/>
          <a:ext cx="0" cy="0"/>
          <a:chOff x="0" y="0"/>
          <a:chExt cx="0" cy="0"/>
        </a:xfrm>
      </p:grpSpPr>
      <p:sp>
        <p:nvSpPr>
          <p:cNvPr id="523" name="Google Shape;523;p25"/>
          <p:cNvSpPr txBox="1"/>
          <p:nvPr>
            <p:ph type="title"/>
          </p:nvPr>
        </p:nvSpPr>
        <p:spPr>
          <a:xfrm>
            <a:off x="485875" y="1714500"/>
            <a:ext cx="8183700" cy="785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Clr>
                <a:schemeClr val="dk2"/>
              </a:buClr>
              <a:buSzPts val="3400"/>
              <a:buFont typeface="Raleway"/>
              <a:buNone/>
            </a:pPr>
            <a:r>
              <a:rPr lang="en-US"/>
              <a:t>Problem 3 (Midterm Review)</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27" name="Shape 527"/>
        <p:cNvGrpSpPr/>
        <p:nvPr/>
      </p:nvGrpSpPr>
      <p:grpSpPr>
        <a:xfrm>
          <a:off x="0" y="0"/>
          <a:ext cx="0" cy="0"/>
          <a:chOff x="0" y="0"/>
          <a:chExt cx="0" cy="0"/>
        </a:xfrm>
      </p:grpSpPr>
      <p:sp>
        <p:nvSpPr>
          <p:cNvPr id="528" name="Google Shape;528;p26"/>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3 (Midterm Review)</a:t>
            </a:r>
            <a:endParaRPr/>
          </a:p>
        </p:txBody>
      </p:sp>
      <p:sp>
        <p:nvSpPr>
          <p:cNvPr id="529" name="Google Shape;529;p26"/>
          <p:cNvSpPr txBox="1"/>
          <p:nvPr>
            <p:ph idx="1" type="body"/>
          </p:nvPr>
        </p:nvSpPr>
        <p:spPr>
          <a:xfrm>
            <a:off x="311700" y="883266"/>
            <a:ext cx="8520600" cy="3685609"/>
          </a:xfrm>
          <a:prstGeom prst="rect">
            <a:avLst/>
          </a:prstGeom>
          <a:blipFill rotWithShape="1">
            <a:blip r:embed="rId3">
              <a:alphaModFix/>
            </a:blip>
            <a:stretch>
              <a:fillRect b="0" l="-354" r="0" t="0"/>
            </a:stretch>
          </a:blip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2"/>
              </a:buClr>
              <a:buSzPts val="1800"/>
              <a:buChar char="●"/>
            </a:pPr>
            <a:r>
              <a:rPr lang="en-US"/>
              <a:t> </a:t>
            </a:r>
            <a:endParaRPr/>
          </a:p>
        </p:txBody>
      </p:sp>
      <p:sp>
        <p:nvSpPr>
          <p:cNvPr id="530" name="Google Shape;530;p26"/>
          <p:cNvSpPr txBox="1"/>
          <p:nvPr/>
        </p:nvSpPr>
        <p:spPr>
          <a:xfrm>
            <a:off x="749808" y="4452777"/>
            <a:ext cx="7644384" cy="430857"/>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US" sz="1600" u="none" cap="none" strike="noStrike">
                <a:solidFill>
                  <a:schemeClr val="accent1"/>
                </a:solidFill>
                <a:latin typeface="Arial"/>
                <a:ea typeface="Arial"/>
                <a:cs typeface="Arial"/>
                <a:sym typeface="Arial"/>
              </a:rPr>
              <a:t>Work on this problem with the people around you, and then we’ll go over it together!</a:t>
            </a:r>
            <a:endParaRPr b="0" i="0" sz="1600" u="none" cap="none" strike="noStrike">
              <a:solidFill>
                <a:schemeClr val="accent1"/>
              </a:solidFill>
              <a:latin typeface="Arial"/>
              <a:ea typeface="Arial"/>
              <a:cs typeface="Arial"/>
              <a:sym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34" name="Shape 534"/>
        <p:cNvGrpSpPr/>
        <p:nvPr/>
      </p:nvGrpSpPr>
      <p:grpSpPr>
        <a:xfrm>
          <a:off x="0" y="0"/>
          <a:ext cx="0" cy="0"/>
          <a:chOff x="0" y="0"/>
          <a:chExt cx="0" cy="0"/>
        </a:xfrm>
      </p:grpSpPr>
      <p:sp>
        <p:nvSpPr>
          <p:cNvPr id="535" name="Google Shape;535;p27"/>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3 (Midterm Review)</a:t>
            </a:r>
            <a:endParaRPr/>
          </a:p>
        </p:txBody>
      </p:sp>
      <p:sp>
        <p:nvSpPr>
          <p:cNvPr id="536" name="Google Shape;536;p27"/>
          <p:cNvSpPr txBox="1"/>
          <p:nvPr>
            <p:ph idx="1" type="body"/>
          </p:nvPr>
        </p:nvSpPr>
        <p:spPr>
          <a:xfrm>
            <a:off x="311700" y="883266"/>
            <a:ext cx="8520600" cy="3685609"/>
          </a:xfrm>
          <a:prstGeom prst="rect">
            <a:avLst/>
          </a:prstGeom>
          <a:blipFill rotWithShape="1">
            <a:blip r:embed="rId3">
              <a:alphaModFix/>
            </a:blip>
            <a:stretch>
              <a:fillRect b="0" l="-354" r="0" t="0"/>
            </a:stretch>
          </a:blip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2"/>
              </a:buClr>
              <a:buSzPts val="1800"/>
              <a:buChar char="●"/>
            </a:pPr>
            <a:r>
              <a:rPr lang="en-US"/>
              <a:t> </a:t>
            </a:r>
            <a:endParaRPr/>
          </a:p>
        </p:txBody>
      </p:sp>
      <p:sp>
        <p:nvSpPr>
          <p:cNvPr id="537" name="Google Shape;537;p27"/>
          <p:cNvSpPr txBox="1"/>
          <p:nvPr/>
        </p:nvSpPr>
        <p:spPr>
          <a:xfrm>
            <a:off x="311700" y="2571750"/>
            <a:ext cx="8520600" cy="1350468"/>
          </a:xfrm>
          <a:prstGeom prst="rect">
            <a:avLst/>
          </a:prstGeom>
          <a:blipFill rotWithShape="1">
            <a:blip r:embed="rId4">
              <a:alphaModFix/>
            </a:blip>
            <a:stretch>
              <a:fillRect b="-900" l="-568"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41" name="Shape 541"/>
        <p:cNvGrpSpPr/>
        <p:nvPr/>
      </p:nvGrpSpPr>
      <p:grpSpPr>
        <a:xfrm>
          <a:off x="0" y="0"/>
          <a:ext cx="0" cy="0"/>
          <a:chOff x="0" y="0"/>
          <a:chExt cx="0" cy="0"/>
        </a:xfrm>
      </p:grpSpPr>
      <p:sp>
        <p:nvSpPr>
          <p:cNvPr id="542" name="Google Shape;542;p28"/>
          <p:cNvSpPr txBox="1"/>
          <p:nvPr>
            <p:ph type="title"/>
          </p:nvPr>
        </p:nvSpPr>
        <p:spPr>
          <a:xfrm>
            <a:off x="485875" y="1714500"/>
            <a:ext cx="8183700" cy="785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Clr>
                <a:schemeClr val="dk2"/>
              </a:buClr>
              <a:buSzPts val="3400"/>
              <a:buFont typeface="Raleway"/>
              <a:buNone/>
            </a:pPr>
            <a:r>
              <a:rPr lang="en-US"/>
              <a:t>Problem 12 (Midterm Review)</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52" name="Shape 152"/>
        <p:cNvGrpSpPr/>
        <p:nvPr/>
      </p:nvGrpSpPr>
      <p:grpSpPr>
        <a:xfrm>
          <a:off x="0" y="0"/>
          <a:ext cx="0" cy="0"/>
          <a:chOff x="0" y="0"/>
          <a:chExt cx="0" cy="0"/>
        </a:xfrm>
      </p:grpSpPr>
      <p:sp>
        <p:nvSpPr>
          <p:cNvPr id="153" name="Google Shape;153;p7"/>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Review of Main Concepts</a:t>
            </a:r>
            <a:endParaRPr/>
          </a:p>
        </p:txBody>
      </p:sp>
      <p:sp>
        <p:nvSpPr>
          <p:cNvPr id="154" name="Google Shape;154;p7"/>
          <p:cNvSpPr txBox="1"/>
          <p:nvPr>
            <p:ph idx="1" type="body"/>
          </p:nvPr>
        </p:nvSpPr>
        <p:spPr>
          <a:xfrm>
            <a:off x="311700" y="883266"/>
            <a:ext cx="8520600" cy="4260233"/>
          </a:xfrm>
          <a:prstGeom prst="rect">
            <a:avLst/>
          </a:prstGeom>
          <a:blipFill rotWithShape="1">
            <a:blip r:embed="rId3">
              <a:alphaModFix/>
            </a:blip>
            <a:stretch>
              <a:fillRect b="0" l="0" r="-210" t="0"/>
            </a:stretch>
          </a:blip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2"/>
              </a:buClr>
              <a:buSzPts val="1800"/>
              <a:buChar char="●"/>
            </a:pPr>
            <a:r>
              <a:rPr lang="en-US"/>
              <a:t> </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46" name="Shape 546"/>
        <p:cNvGrpSpPr/>
        <p:nvPr/>
      </p:nvGrpSpPr>
      <p:grpSpPr>
        <a:xfrm>
          <a:off x="0" y="0"/>
          <a:ext cx="0" cy="0"/>
          <a:chOff x="0" y="0"/>
          <a:chExt cx="0" cy="0"/>
        </a:xfrm>
      </p:grpSpPr>
      <p:sp>
        <p:nvSpPr>
          <p:cNvPr id="547" name="Google Shape;547;p29"/>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12 (Midterm Review)</a:t>
            </a:r>
            <a:endParaRPr/>
          </a:p>
        </p:txBody>
      </p:sp>
      <p:sp>
        <p:nvSpPr>
          <p:cNvPr id="548" name="Google Shape;548;p29"/>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600"/>
              <a:buNone/>
            </a:pPr>
            <a:r>
              <a:rPr lang="en-US" sz="1600"/>
              <a:t>You are working on a difficult passage from a new piece you are learning on the piano. You wish to play it correctly 4 times before stopping for the day. If your probability of playing it correctly on each attempt is 2/3, and the attempts are independent (unfortunately!), what is the probability that you have to play it at least 8 times?</a:t>
            </a:r>
            <a:endParaRPr/>
          </a:p>
        </p:txBody>
      </p:sp>
      <p:sp>
        <p:nvSpPr>
          <p:cNvPr id="549" name="Google Shape;549;p29"/>
          <p:cNvSpPr txBox="1"/>
          <p:nvPr/>
        </p:nvSpPr>
        <p:spPr>
          <a:xfrm>
            <a:off x="749808" y="4452777"/>
            <a:ext cx="7644384" cy="430857"/>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US" sz="1600" u="none" cap="none" strike="noStrike">
                <a:solidFill>
                  <a:schemeClr val="accent1"/>
                </a:solidFill>
                <a:latin typeface="Arial"/>
                <a:ea typeface="Arial"/>
                <a:cs typeface="Arial"/>
                <a:sym typeface="Arial"/>
              </a:rPr>
              <a:t>Work on this problem with the people around you, and then we’ll go over it together!</a:t>
            </a:r>
            <a:endParaRPr b="0" i="0" sz="1600" u="none" cap="none" strike="noStrike">
              <a:solidFill>
                <a:schemeClr val="accent1"/>
              </a:solidFill>
              <a:latin typeface="Arial"/>
              <a:ea typeface="Arial"/>
              <a:cs typeface="Arial"/>
              <a:sym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53" name="Shape 553"/>
        <p:cNvGrpSpPr/>
        <p:nvPr/>
      </p:nvGrpSpPr>
      <p:grpSpPr>
        <a:xfrm>
          <a:off x="0" y="0"/>
          <a:ext cx="0" cy="0"/>
          <a:chOff x="0" y="0"/>
          <a:chExt cx="0" cy="0"/>
        </a:xfrm>
      </p:grpSpPr>
      <p:sp>
        <p:nvSpPr>
          <p:cNvPr id="554" name="Google Shape;554;p30"/>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12 (Midterm Review)</a:t>
            </a:r>
            <a:endParaRPr/>
          </a:p>
        </p:txBody>
      </p:sp>
      <p:sp>
        <p:nvSpPr>
          <p:cNvPr id="555" name="Google Shape;555;p30"/>
          <p:cNvSpPr txBox="1"/>
          <p:nvPr/>
        </p:nvSpPr>
        <p:spPr>
          <a:xfrm>
            <a:off x="311700" y="2276041"/>
            <a:ext cx="8520600" cy="2406526"/>
          </a:xfrm>
          <a:prstGeom prst="rect">
            <a:avLst/>
          </a:prstGeom>
          <a:blipFill rotWithShape="1">
            <a:blip r:embed="rId3">
              <a:alphaModFix/>
            </a:blip>
            <a:stretch>
              <a:fillRect b="0" l="-569" r="-281"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56" name="Google Shape;556;p30"/>
          <p:cNvSpPr txBox="1"/>
          <p:nvPr/>
        </p:nvSpPr>
        <p:spPr>
          <a:xfrm>
            <a:off x="311700" y="883266"/>
            <a:ext cx="8520600" cy="1350469"/>
          </a:xfrm>
          <a:prstGeom prst="rect">
            <a:avLst/>
          </a:prstGeom>
          <a:no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0"/>
              </a:spcAft>
              <a:buClr>
                <a:schemeClr val="dk2"/>
              </a:buClr>
              <a:buSzPts val="1600"/>
              <a:buFont typeface="Arial"/>
              <a:buNone/>
            </a:pPr>
            <a:r>
              <a:rPr b="0" i="0" lang="en-US" sz="1600" u="none" cap="none" strike="noStrike">
                <a:solidFill>
                  <a:schemeClr val="dk2"/>
                </a:solidFill>
                <a:latin typeface="Arial"/>
                <a:ea typeface="Arial"/>
                <a:cs typeface="Arial"/>
                <a:sym typeface="Arial"/>
              </a:rPr>
              <a:t>You are working on a difficult passage from a new piece you are learning on the piano. You wish to play it correctly 4 times before stopping for the day. If your probability of playing it correctly on each attempt is 2/3, and the attempts are independent (unfortunately!), what is the probability that you have to play it at least 8 times?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60" name="Shape 560"/>
        <p:cNvGrpSpPr/>
        <p:nvPr/>
      </p:nvGrpSpPr>
      <p:grpSpPr>
        <a:xfrm>
          <a:off x="0" y="0"/>
          <a:ext cx="0" cy="0"/>
          <a:chOff x="0" y="0"/>
          <a:chExt cx="0" cy="0"/>
        </a:xfrm>
      </p:grpSpPr>
      <p:sp>
        <p:nvSpPr>
          <p:cNvPr id="561" name="Google Shape;561;p31"/>
          <p:cNvSpPr txBox="1"/>
          <p:nvPr>
            <p:ph type="title"/>
          </p:nvPr>
        </p:nvSpPr>
        <p:spPr>
          <a:xfrm>
            <a:off x="485875" y="1714500"/>
            <a:ext cx="8183700" cy="785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Clr>
                <a:schemeClr val="dk2"/>
              </a:buClr>
              <a:buSzPts val="3400"/>
              <a:buFont typeface="Raleway"/>
              <a:buNone/>
            </a:pPr>
            <a:r>
              <a:rPr lang="en-US"/>
              <a:t>Problem 10 (Midterm Review)</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65" name="Shape 565"/>
        <p:cNvGrpSpPr/>
        <p:nvPr/>
      </p:nvGrpSpPr>
      <p:grpSpPr>
        <a:xfrm>
          <a:off x="0" y="0"/>
          <a:ext cx="0" cy="0"/>
          <a:chOff x="0" y="0"/>
          <a:chExt cx="0" cy="0"/>
        </a:xfrm>
      </p:grpSpPr>
      <p:sp>
        <p:nvSpPr>
          <p:cNvPr id="566" name="Google Shape;566;p32"/>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10 (Midterm Review)</a:t>
            </a:r>
            <a:endParaRPr/>
          </a:p>
        </p:txBody>
      </p:sp>
      <p:sp>
        <p:nvSpPr>
          <p:cNvPr id="567" name="Google Shape;567;p32"/>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600"/>
              <a:buNone/>
            </a:pPr>
            <a:r>
              <a:rPr lang="en-US" sz="1600"/>
              <a:t>Suppose you record the birthdays of a large group of people, one at a time, until you have</a:t>
            </a:r>
            <a:endParaRPr/>
          </a:p>
          <a:p>
            <a:pPr indent="0" lvl="0" marL="0" rtl="0" algn="l">
              <a:lnSpc>
                <a:spcPct val="115000"/>
              </a:lnSpc>
              <a:spcBef>
                <a:spcPts val="0"/>
              </a:spcBef>
              <a:spcAft>
                <a:spcPts val="0"/>
              </a:spcAft>
              <a:buSzPts val="1600"/>
              <a:buNone/>
            </a:pPr>
            <a:r>
              <a:rPr lang="en-US" sz="1600"/>
              <a:t>found a person whose birthday matches your own birthday. What is the probability that it</a:t>
            </a:r>
            <a:endParaRPr/>
          </a:p>
          <a:p>
            <a:pPr indent="0" lvl="0" marL="0" rtl="0" algn="l">
              <a:lnSpc>
                <a:spcPct val="115000"/>
              </a:lnSpc>
              <a:spcBef>
                <a:spcPts val="0"/>
              </a:spcBef>
              <a:spcAft>
                <a:spcPts val="0"/>
              </a:spcAft>
              <a:buSzPts val="1600"/>
              <a:buNone/>
            </a:pPr>
            <a:r>
              <a:rPr lang="en-US" sz="1600"/>
              <a:t>takes exactly 20 people for this to occur? Assume that there are 365 possible birthdays and</a:t>
            </a:r>
            <a:endParaRPr/>
          </a:p>
          <a:p>
            <a:pPr indent="0" lvl="0" marL="0" rtl="0" algn="l">
              <a:lnSpc>
                <a:spcPct val="115000"/>
              </a:lnSpc>
              <a:spcBef>
                <a:spcPts val="0"/>
              </a:spcBef>
              <a:spcAft>
                <a:spcPts val="0"/>
              </a:spcAft>
              <a:buSzPts val="1600"/>
              <a:buNone/>
            </a:pPr>
            <a:r>
              <a:rPr lang="en-US" sz="1600"/>
              <a:t>each one is equally probable for a randomly chosen person.</a:t>
            </a:r>
            <a:endParaRPr/>
          </a:p>
        </p:txBody>
      </p:sp>
      <p:sp>
        <p:nvSpPr>
          <p:cNvPr id="568" name="Google Shape;568;p32"/>
          <p:cNvSpPr txBox="1"/>
          <p:nvPr/>
        </p:nvSpPr>
        <p:spPr>
          <a:xfrm>
            <a:off x="749808" y="4452777"/>
            <a:ext cx="7644384" cy="430857"/>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US" sz="1600" u="none" cap="none" strike="noStrike">
                <a:solidFill>
                  <a:schemeClr val="accent1"/>
                </a:solidFill>
                <a:latin typeface="Arial"/>
                <a:ea typeface="Arial"/>
                <a:cs typeface="Arial"/>
                <a:sym typeface="Arial"/>
              </a:rPr>
              <a:t>Work on this problem with the people around you, and then we’ll go over it together!</a:t>
            </a:r>
            <a:endParaRPr b="0" i="0" sz="1600" u="none" cap="none" strike="noStrike">
              <a:solidFill>
                <a:schemeClr val="accent1"/>
              </a:solidFill>
              <a:latin typeface="Arial"/>
              <a:ea typeface="Arial"/>
              <a:cs typeface="Arial"/>
              <a:sym typeface="Arial"/>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72" name="Shape 572"/>
        <p:cNvGrpSpPr/>
        <p:nvPr/>
      </p:nvGrpSpPr>
      <p:grpSpPr>
        <a:xfrm>
          <a:off x="0" y="0"/>
          <a:ext cx="0" cy="0"/>
          <a:chOff x="0" y="0"/>
          <a:chExt cx="0" cy="0"/>
        </a:xfrm>
      </p:grpSpPr>
      <p:sp>
        <p:nvSpPr>
          <p:cNvPr id="573" name="Google Shape;573;p33"/>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10 (Midterm Review)</a:t>
            </a:r>
            <a:endParaRPr/>
          </a:p>
        </p:txBody>
      </p:sp>
      <p:sp>
        <p:nvSpPr>
          <p:cNvPr id="574" name="Google Shape;574;p33"/>
          <p:cNvSpPr txBox="1"/>
          <p:nvPr/>
        </p:nvSpPr>
        <p:spPr>
          <a:xfrm>
            <a:off x="311700" y="2276041"/>
            <a:ext cx="8520600" cy="1138679"/>
          </a:xfrm>
          <a:prstGeom prst="rect">
            <a:avLst/>
          </a:prstGeom>
          <a:blipFill rotWithShape="1">
            <a:blip r:embed="rId3">
              <a:alphaModFix/>
            </a:blip>
            <a:stretch>
              <a:fillRect b="0" l="-568"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75" name="Google Shape;575;p33"/>
          <p:cNvSpPr txBox="1"/>
          <p:nvPr/>
        </p:nvSpPr>
        <p:spPr>
          <a:xfrm>
            <a:off x="311700" y="883266"/>
            <a:ext cx="8520600" cy="1350469"/>
          </a:xfrm>
          <a:prstGeom prst="rect">
            <a:avLst/>
          </a:prstGeom>
          <a:no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0"/>
              </a:spcAft>
              <a:buClr>
                <a:schemeClr val="dk2"/>
              </a:buClr>
              <a:buSzPts val="1600"/>
              <a:buFont typeface="Arial"/>
              <a:buNone/>
            </a:pPr>
            <a:r>
              <a:rPr b="0" i="0" lang="en-US" sz="1600" u="none" cap="none" strike="noStrike">
                <a:solidFill>
                  <a:schemeClr val="dk2"/>
                </a:solidFill>
                <a:latin typeface="Arial"/>
                <a:ea typeface="Arial"/>
                <a:cs typeface="Arial"/>
                <a:sym typeface="Arial"/>
              </a:rPr>
              <a:t>Suppose you record the birthdays of a large group of people, one at a time, until you have</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chemeClr val="dk2"/>
              </a:buClr>
              <a:buSzPts val="1600"/>
              <a:buFont typeface="Arial"/>
              <a:buNone/>
            </a:pPr>
            <a:r>
              <a:rPr b="0" i="0" lang="en-US" sz="1600" u="none" cap="none" strike="noStrike">
                <a:solidFill>
                  <a:schemeClr val="dk2"/>
                </a:solidFill>
                <a:latin typeface="Arial"/>
                <a:ea typeface="Arial"/>
                <a:cs typeface="Arial"/>
                <a:sym typeface="Arial"/>
              </a:rPr>
              <a:t>found a person whose birthday matches your own birthday. What is the probability that it</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chemeClr val="dk2"/>
              </a:buClr>
              <a:buSzPts val="1600"/>
              <a:buFont typeface="Arial"/>
              <a:buNone/>
            </a:pPr>
            <a:r>
              <a:rPr b="0" i="0" lang="en-US" sz="1600" u="none" cap="none" strike="noStrike">
                <a:solidFill>
                  <a:schemeClr val="dk2"/>
                </a:solidFill>
                <a:latin typeface="Arial"/>
                <a:ea typeface="Arial"/>
                <a:cs typeface="Arial"/>
                <a:sym typeface="Arial"/>
              </a:rPr>
              <a:t>takes exactly 20 people for this to occur? Assume that there are 365 possible birthdays and</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chemeClr val="dk2"/>
              </a:buClr>
              <a:buSzPts val="1600"/>
              <a:buFont typeface="Arial"/>
              <a:buNone/>
            </a:pPr>
            <a:r>
              <a:rPr b="0" i="0" lang="en-US" sz="1600" u="none" cap="none" strike="noStrike">
                <a:solidFill>
                  <a:schemeClr val="dk2"/>
                </a:solidFill>
                <a:latin typeface="Arial"/>
                <a:ea typeface="Arial"/>
                <a:cs typeface="Arial"/>
                <a:sym typeface="Arial"/>
              </a:rPr>
              <a:t>each one is equally probable for a randomly chosen person.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79" name="Shape 579"/>
        <p:cNvGrpSpPr/>
        <p:nvPr/>
      </p:nvGrpSpPr>
      <p:grpSpPr>
        <a:xfrm>
          <a:off x="0" y="0"/>
          <a:ext cx="0" cy="0"/>
          <a:chOff x="0" y="0"/>
          <a:chExt cx="0" cy="0"/>
        </a:xfrm>
      </p:grpSpPr>
      <p:sp>
        <p:nvSpPr>
          <p:cNvPr id="580" name="Google Shape;580;p34"/>
          <p:cNvSpPr txBox="1"/>
          <p:nvPr>
            <p:ph type="title"/>
          </p:nvPr>
        </p:nvSpPr>
        <p:spPr>
          <a:xfrm>
            <a:off x="485875" y="1714500"/>
            <a:ext cx="8183700" cy="785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Clr>
                <a:schemeClr val="dk2"/>
              </a:buClr>
              <a:buSzPts val="3400"/>
              <a:buFont typeface="Raleway"/>
              <a:buNone/>
            </a:pPr>
            <a:r>
              <a:rPr lang="en-US"/>
              <a:t>Problem 9 (Midterm review)</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84" name="Shape 584"/>
        <p:cNvGrpSpPr/>
        <p:nvPr/>
      </p:nvGrpSpPr>
      <p:grpSpPr>
        <a:xfrm>
          <a:off x="0" y="0"/>
          <a:ext cx="0" cy="0"/>
          <a:chOff x="0" y="0"/>
          <a:chExt cx="0" cy="0"/>
        </a:xfrm>
      </p:grpSpPr>
      <p:sp>
        <p:nvSpPr>
          <p:cNvPr id="585" name="Google Shape;585;p35"/>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9 (Midterm Review)</a:t>
            </a:r>
            <a:endParaRPr/>
          </a:p>
        </p:txBody>
      </p:sp>
      <p:sp>
        <p:nvSpPr>
          <p:cNvPr id="586" name="Google Shape;586;p35"/>
          <p:cNvSpPr txBox="1"/>
          <p:nvPr>
            <p:ph idx="1" type="body"/>
          </p:nvPr>
        </p:nvSpPr>
        <p:spPr>
          <a:xfrm>
            <a:off x="311700" y="883266"/>
            <a:ext cx="8520600" cy="1871809"/>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600"/>
              <a:buNone/>
            </a:pPr>
            <a:r>
              <a:rPr lang="en-US" sz="1600"/>
              <a:t>The space shuttle has 6 O-rings: these were involved in the Challenger disaster. When the</a:t>
            </a:r>
            <a:endParaRPr/>
          </a:p>
          <a:p>
            <a:pPr indent="0" lvl="0" marL="0" rtl="0" algn="l">
              <a:lnSpc>
                <a:spcPct val="115000"/>
              </a:lnSpc>
              <a:spcBef>
                <a:spcPts val="0"/>
              </a:spcBef>
              <a:spcAft>
                <a:spcPts val="0"/>
              </a:spcAft>
              <a:buSzPts val="1600"/>
              <a:buNone/>
            </a:pPr>
            <a:r>
              <a:rPr lang="en-US" sz="1600"/>
              <a:t>space shuttle is launched, each O-ring has a probability of failure of 0.0137, independent of</a:t>
            </a:r>
            <a:endParaRPr/>
          </a:p>
          <a:p>
            <a:pPr indent="0" lvl="0" marL="0" rtl="0" algn="l">
              <a:lnSpc>
                <a:spcPct val="115000"/>
              </a:lnSpc>
              <a:spcBef>
                <a:spcPts val="0"/>
              </a:spcBef>
              <a:spcAft>
                <a:spcPts val="0"/>
              </a:spcAft>
              <a:buSzPts val="1600"/>
              <a:buNone/>
            </a:pPr>
            <a:r>
              <a:rPr lang="en-US" sz="1600"/>
              <a:t>whether other O-rings fail.</a:t>
            </a:r>
            <a:endParaRPr/>
          </a:p>
          <a:p>
            <a:pPr indent="0" lvl="0" marL="0" rtl="0" algn="l">
              <a:lnSpc>
                <a:spcPct val="115000"/>
              </a:lnSpc>
              <a:spcBef>
                <a:spcPts val="0"/>
              </a:spcBef>
              <a:spcAft>
                <a:spcPts val="0"/>
              </a:spcAft>
              <a:buSzPts val="1600"/>
              <a:buNone/>
            </a:pPr>
            <a:r>
              <a:t/>
            </a:r>
            <a:endParaRPr sz="1600"/>
          </a:p>
          <a:p>
            <a:pPr indent="0" lvl="0" marL="0" rtl="0" algn="l">
              <a:lnSpc>
                <a:spcPct val="115000"/>
              </a:lnSpc>
              <a:spcBef>
                <a:spcPts val="0"/>
              </a:spcBef>
              <a:spcAft>
                <a:spcPts val="0"/>
              </a:spcAft>
              <a:buSzPts val="1600"/>
              <a:buNone/>
            </a:pPr>
            <a:r>
              <a:rPr lang="en-US" sz="1600"/>
              <a:t>(a) What is the probability that, during 23 launches, no O-ring will fail, but that at least</a:t>
            </a:r>
            <a:endParaRPr/>
          </a:p>
          <a:p>
            <a:pPr indent="0" lvl="0" marL="0" rtl="0" algn="l">
              <a:lnSpc>
                <a:spcPct val="115000"/>
              </a:lnSpc>
              <a:spcBef>
                <a:spcPts val="0"/>
              </a:spcBef>
              <a:spcAft>
                <a:spcPts val="0"/>
              </a:spcAft>
              <a:buSzPts val="1600"/>
              <a:buNone/>
            </a:pPr>
            <a:r>
              <a:rPr lang="en-US" sz="1600"/>
              <a:t>one O-ring will fail during the 24th launch?</a:t>
            </a:r>
            <a:endParaRPr/>
          </a:p>
        </p:txBody>
      </p:sp>
      <p:sp>
        <p:nvSpPr>
          <p:cNvPr id="587" name="Google Shape;587;p35"/>
          <p:cNvSpPr txBox="1"/>
          <p:nvPr/>
        </p:nvSpPr>
        <p:spPr>
          <a:xfrm>
            <a:off x="749808" y="4452777"/>
            <a:ext cx="7644384" cy="430857"/>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US" sz="1600" u="none" cap="none" strike="noStrike">
                <a:solidFill>
                  <a:schemeClr val="accent1"/>
                </a:solidFill>
                <a:latin typeface="Arial"/>
                <a:ea typeface="Arial"/>
                <a:cs typeface="Arial"/>
                <a:sym typeface="Arial"/>
              </a:rPr>
              <a:t>Work on this problem with the people around you, and then we’ll go over it together!</a:t>
            </a:r>
            <a:endParaRPr b="0" i="0" sz="1600" u="none" cap="none" strike="noStrike">
              <a:solidFill>
                <a:schemeClr val="accent1"/>
              </a:solidFill>
              <a:latin typeface="Arial"/>
              <a:ea typeface="Arial"/>
              <a:cs typeface="Arial"/>
              <a:sym typeface="Arial"/>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91" name="Shape 591"/>
        <p:cNvGrpSpPr/>
        <p:nvPr/>
      </p:nvGrpSpPr>
      <p:grpSpPr>
        <a:xfrm>
          <a:off x="0" y="0"/>
          <a:ext cx="0" cy="0"/>
          <a:chOff x="0" y="0"/>
          <a:chExt cx="0" cy="0"/>
        </a:xfrm>
      </p:grpSpPr>
      <p:sp>
        <p:nvSpPr>
          <p:cNvPr id="592" name="Google Shape;592;p36"/>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9 (Midterm Review)</a:t>
            </a:r>
            <a:endParaRPr/>
          </a:p>
        </p:txBody>
      </p:sp>
      <p:sp>
        <p:nvSpPr>
          <p:cNvPr id="593" name="Google Shape;593;p36"/>
          <p:cNvSpPr txBox="1"/>
          <p:nvPr/>
        </p:nvSpPr>
        <p:spPr>
          <a:xfrm>
            <a:off x="311700" y="2809135"/>
            <a:ext cx="8520600" cy="1292631"/>
          </a:xfrm>
          <a:prstGeom prst="rect">
            <a:avLst/>
          </a:prstGeom>
          <a:blipFill rotWithShape="1">
            <a:blip r:embed="rId3">
              <a:alphaModFix/>
            </a:blip>
            <a:stretch>
              <a:fillRect b="0" l="-568"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94" name="Google Shape;594;p36"/>
          <p:cNvSpPr txBox="1"/>
          <p:nvPr/>
        </p:nvSpPr>
        <p:spPr>
          <a:xfrm>
            <a:off x="311700" y="883266"/>
            <a:ext cx="8520600" cy="1871809"/>
          </a:xfrm>
          <a:prstGeom prst="rect">
            <a:avLst/>
          </a:prstGeom>
          <a:no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0"/>
              </a:spcAft>
              <a:buClr>
                <a:schemeClr val="dk2"/>
              </a:buClr>
              <a:buSzPts val="1600"/>
              <a:buFont typeface="Arial"/>
              <a:buNone/>
            </a:pPr>
            <a:r>
              <a:rPr b="0" i="0" lang="en-US" sz="1600" u="none" cap="none" strike="noStrike">
                <a:solidFill>
                  <a:schemeClr val="dk2"/>
                </a:solidFill>
                <a:latin typeface="Arial"/>
                <a:ea typeface="Arial"/>
                <a:cs typeface="Arial"/>
                <a:sym typeface="Arial"/>
              </a:rPr>
              <a:t>The space shuttle has 6 O-rings: these were involved in the Challenger disaster. When the</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chemeClr val="dk2"/>
              </a:buClr>
              <a:buSzPts val="1600"/>
              <a:buFont typeface="Arial"/>
              <a:buNone/>
            </a:pPr>
            <a:r>
              <a:rPr b="0" i="0" lang="en-US" sz="1600" u="none" cap="none" strike="noStrike">
                <a:solidFill>
                  <a:schemeClr val="dk2"/>
                </a:solidFill>
                <a:latin typeface="Arial"/>
                <a:ea typeface="Arial"/>
                <a:cs typeface="Arial"/>
                <a:sym typeface="Arial"/>
              </a:rPr>
              <a:t>space shuttle is launched, each O-ring has a probability of failure of 0.0137, independent of</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chemeClr val="dk2"/>
              </a:buClr>
              <a:buSzPts val="1600"/>
              <a:buFont typeface="Arial"/>
              <a:buNone/>
            </a:pPr>
            <a:r>
              <a:rPr b="0" i="0" lang="en-US" sz="1600" u="none" cap="none" strike="noStrike">
                <a:solidFill>
                  <a:schemeClr val="dk2"/>
                </a:solidFill>
                <a:latin typeface="Arial"/>
                <a:ea typeface="Arial"/>
                <a:cs typeface="Arial"/>
                <a:sym typeface="Arial"/>
              </a:rPr>
              <a:t>whether other O-rings fail.</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chemeClr val="dk2"/>
              </a:buClr>
              <a:buSzPts val="1600"/>
              <a:buFont typeface="Arial"/>
              <a:buNone/>
            </a:pPr>
            <a:r>
              <a:t/>
            </a:r>
            <a:endParaRPr b="0" i="0" sz="1600" u="none" cap="none" strike="noStrike">
              <a:solidFill>
                <a:schemeClr val="dk2"/>
              </a:solidFill>
              <a:latin typeface="Arial"/>
              <a:ea typeface="Arial"/>
              <a:cs typeface="Arial"/>
              <a:sym typeface="Arial"/>
            </a:endParaRPr>
          </a:p>
          <a:p>
            <a:pPr indent="0" lvl="0" marL="0" marR="0" rtl="0" algn="l">
              <a:lnSpc>
                <a:spcPct val="115000"/>
              </a:lnSpc>
              <a:spcBef>
                <a:spcPts val="0"/>
              </a:spcBef>
              <a:spcAft>
                <a:spcPts val="0"/>
              </a:spcAft>
              <a:buClr>
                <a:schemeClr val="dk2"/>
              </a:buClr>
              <a:buSzPts val="1600"/>
              <a:buFont typeface="Arial"/>
              <a:buNone/>
            </a:pPr>
            <a:r>
              <a:rPr b="0" i="0" lang="en-US" sz="1600" u="none" cap="none" strike="noStrike">
                <a:solidFill>
                  <a:schemeClr val="dk2"/>
                </a:solidFill>
                <a:latin typeface="Arial"/>
                <a:ea typeface="Arial"/>
                <a:cs typeface="Arial"/>
                <a:sym typeface="Arial"/>
              </a:rPr>
              <a:t>(a) What is the probability that, during 23 launches, no O-ring will fail, but that at least</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chemeClr val="dk2"/>
              </a:buClr>
              <a:buSzPts val="1600"/>
              <a:buFont typeface="Arial"/>
              <a:buNone/>
            </a:pPr>
            <a:r>
              <a:rPr b="0" i="0" lang="en-US" sz="1600" u="none" cap="none" strike="noStrike">
                <a:solidFill>
                  <a:schemeClr val="dk2"/>
                </a:solidFill>
                <a:latin typeface="Arial"/>
                <a:ea typeface="Arial"/>
                <a:cs typeface="Arial"/>
                <a:sym typeface="Arial"/>
              </a:rPr>
              <a:t>one O-ring will fail during the 24th launch?</a:t>
            </a:r>
            <a:endParaRPr b="0" i="0" sz="1600" u="none" cap="none" strike="noStrike">
              <a:solidFill>
                <a:schemeClr val="dk2"/>
              </a:solidFill>
              <a:latin typeface="Arial"/>
              <a:ea typeface="Arial"/>
              <a:cs typeface="Arial"/>
              <a:sym typeface="Arial"/>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98" name="Shape 598"/>
        <p:cNvGrpSpPr/>
        <p:nvPr/>
      </p:nvGrpSpPr>
      <p:grpSpPr>
        <a:xfrm>
          <a:off x="0" y="0"/>
          <a:ext cx="0" cy="0"/>
          <a:chOff x="0" y="0"/>
          <a:chExt cx="0" cy="0"/>
        </a:xfrm>
      </p:grpSpPr>
      <p:sp>
        <p:nvSpPr>
          <p:cNvPr id="599" name="Google Shape;599;p37"/>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9 (Midterm Review)</a:t>
            </a:r>
            <a:endParaRPr/>
          </a:p>
        </p:txBody>
      </p:sp>
      <p:sp>
        <p:nvSpPr>
          <p:cNvPr id="600" name="Google Shape;600;p37"/>
          <p:cNvSpPr txBox="1"/>
          <p:nvPr>
            <p:ph idx="1" type="body"/>
          </p:nvPr>
        </p:nvSpPr>
        <p:spPr>
          <a:xfrm>
            <a:off x="311700" y="883266"/>
            <a:ext cx="8520600" cy="1871809"/>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600"/>
              <a:buNone/>
            </a:pPr>
            <a:r>
              <a:rPr lang="en-US" sz="1600"/>
              <a:t>The space shuttle has 6 O-rings: these were involved in the Challenger disaster. When the</a:t>
            </a:r>
            <a:endParaRPr/>
          </a:p>
          <a:p>
            <a:pPr indent="0" lvl="0" marL="0" rtl="0" algn="l">
              <a:lnSpc>
                <a:spcPct val="115000"/>
              </a:lnSpc>
              <a:spcBef>
                <a:spcPts val="0"/>
              </a:spcBef>
              <a:spcAft>
                <a:spcPts val="0"/>
              </a:spcAft>
              <a:buSzPts val="1600"/>
              <a:buNone/>
            </a:pPr>
            <a:r>
              <a:rPr lang="en-US" sz="1600"/>
              <a:t>space shuttle is launched, each O-ring has a probability of failure of 0.0137, independent of</a:t>
            </a:r>
            <a:endParaRPr/>
          </a:p>
          <a:p>
            <a:pPr indent="0" lvl="0" marL="0" rtl="0" algn="l">
              <a:lnSpc>
                <a:spcPct val="115000"/>
              </a:lnSpc>
              <a:spcBef>
                <a:spcPts val="0"/>
              </a:spcBef>
              <a:spcAft>
                <a:spcPts val="0"/>
              </a:spcAft>
              <a:buSzPts val="1600"/>
              <a:buNone/>
            </a:pPr>
            <a:r>
              <a:rPr lang="en-US" sz="1600"/>
              <a:t>whether other O-rings fail.</a:t>
            </a:r>
            <a:endParaRPr/>
          </a:p>
          <a:p>
            <a:pPr indent="0" lvl="0" marL="0" rtl="0" algn="l">
              <a:lnSpc>
                <a:spcPct val="115000"/>
              </a:lnSpc>
              <a:spcBef>
                <a:spcPts val="0"/>
              </a:spcBef>
              <a:spcAft>
                <a:spcPts val="0"/>
              </a:spcAft>
              <a:buSzPts val="1600"/>
              <a:buNone/>
            </a:pPr>
            <a:r>
              <a:t/>
            </a:r>
            <a:endParaRPr sz="1600"/>
          </a:p>
          <a:p>
            <a:pPr indent="0" lvl="0" marL="0" rtl="0" algn="l">
              <a:lnSpc>
                <a:spcPct val="115000"/>
              </a:lnSpc>
              <a:spcBef>
                <a:spcPts val="0"/>
              </a:spcBef>
              <a:spcAft>
                <a:spcPts val="0"/>
              </a:spcAft>
              <a:buSzPts val="1600"/>
              <a:buNone/>
            </a:pPr>
            <a:r>
              <a:rPr lang="en-US" sz="1600"/>
              <a:t>(b) What is the probability that no O-ring fails during 24 launches?</a:t>
            </a:r>
            <a:endParaRPr/>
          </a:p>
        </p:txBody>
      </p:sp>
      <p:sp>
        <p:nvSpPr>
          <p:cNvPr id="601" name="Google Shape;601;p37"/>
          <p:cNvSpPr txBox="1"/>
          <p:nvPr/>
        </p:nvSpPr>
        <p:spPr>
          <a:xfrm>
            <a:off x="749808" y="4452777"/>
            <a:ext cx="7644384" cy="430857"/>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US" sz="1600" u="none" cap="none" strike="noStrike">
                <a:solidFill>
                  <a:schemeClr val="accent1"/>
                </a:solidFill>
                <a:latin typeface="Arial"/>
                <a:ea typeface="Arial"/>
                <a:cs typeface="Arial"/>
                <a:sym typeface="Arial"/>
              </a:rPr>
              <a:t>Work on this problem with the people around you, and then we’ll go over it together!</a:t>
            </a:r>
            <a:endParaRPr b="0" i="0" sz="1600" u="none" cap="none" strike="noStrike">
              <a:solidFill>
                <a:schemeClr val="accent1"/>
              </a:solidFill>
              <a:latin typeface="Arial"/>
              <a:ea typeface="Arial"/>
              <a:cs typeface="Arial"/>
              <a:sym typeface="Arial"/>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05" name="Shape 605"/>
        <p:cNvGrpSpPr/>
        <p:nvPr/>
      </p:nvGrpSpPr>
      <p:grpSpPr>
        <a:xfrm>
          <a:off x="0" y="0"/>
          <a:ext cx="0" cy="0"/>
          <a:chOff x="0" y="0"/>
          <a:chExt cx="0" cy="0"/>
        </a:xfrm>
      </p:grpSpPr>
      <p:sp>
        <p:nvSpPr>
          <p:cNvPr id="606" name="Google Shape;606;p38"/>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9 (Midterm Review)</a:t>
            </a:r>
            <a:endParaRPr/>
          </a:p>
        </p:txBody>
      </p:sp>
      <p:sp>
        <p:nvSpPr>
          <p:cNvPr id="607" name="Google Shape;607;p38"/>
          <p:cNvSpPr txBox="1"/>
          <p:nvPr/>
        </p:nvSpPr>
        <p:spPr>
          <a:xfrm>
            <a:off x="311700" y="2809135"/>
            <a:ext cx="8520600" cy="461635"/>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608" name="Google Shape;608;p38"/>
          <p:cNvSpPr txBox="1"/>
          <p:nvPr/>
        </p:nvSpPr>
        <p:spPr>
          <a:xfrm>
            <a:off x="311700" y="1001915"/>
            <a:ext cx="8520600" cy="1871809"/>
          </a:xfrm>
          <a:prstGeom prst="rect">
            <a:avLst/>
          </a:prstGeom>
          <a:no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0"/>
              </a:spcAft>
              <a:buClr>
                <a:schemeClr val="dk2"/>
              </a:buClr>
              <a:buSzPts val="1600"/>
              <a:buFont typeface="Arial"/>
              <a:buNone/>
            </a:pPr>
            <a:r>
              <a:rPr b="0" i="0" lang="en-US" sz="1600" u="none" cap="none" strike="noStrike">
                <a:solidFill>
                  <a:schemeClr val="dk2"/>
                </a:solidFill>
                <a:latin typeface="Arial"/>
                <a:ea typeface="Arial"/>
                <a:cs typeface="Arial"/>
                <a:sym typeface="Arial"/>
              </a:rPr>
              <a:t>The space shuttle has 6 O-rings: these were involved in the Challenger disaster. When the</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chemeClr val="dk2"/>
              </a:buClr>
              <a:buSzPts val="1600"/>
              <a:buFont typeface="Arial"/>
              <a:buNone/>
            </a:pPr>
            <a:r>
              <a:rPr b="0" i="0" lang="en-US" sz="1600" u="none" cap="none" strike="noStrike">
                <a:solidFill>
                  <a:schemeClr val="dk2"/>
                </a:solidFill>
                <a:latin typeface="Arial"/>
                <a:ea typeface="Arial"/>
                <a:cs typeface="Arial"/>
                <a:sym typeface="Arial"/>
              </a:rPr>
              <a:t>space shuttle is launched, each O-ring has a probability of failure of 0.0137, independent of</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chemeClr val="dk2"/>
              </a:buClr>
              <a:buSzPts val="1600"/>
              <a:buFont typeface="Arial"/>
              <a:buNone/>
            </a:pPr>
            <a:r>
              <a:rPr b="0" i="0" lang="en-US" sz="1600" u="none" cap="none" strike="noStrike">
                <a:solidFill>
                  <a:schemeClr val="dk2"/>
                </a:solidFill>
                <a:latin typeface="Arial"/>
                <a:ea typeface="Arial"/>
                <a:cs typeface="Arial"/>
                <a:sym typeface="Arial"/>
              </a:rPr>
              <a:t>whether other O-rings fail.</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chemeClr val="dk2"/>
              </a:buClr>
              <a:buSzPts val="1600"/>
              <a:buFont typeface="Arial"/>
              <a:buNone/>
            </a:pPr>
            <a:r>
              <a:t/>
            </a:r>
            <a:endParaRPr b="0" i="0" sz="1600" u="none" cap="none" strike="noStrike">
              <a:solidFill>
                <a:schemeClr val="dk2"/>
              </a:solidFill>
              <a:latin typeface="Arial"/>
              <a:ea typeface="Arial"/>
              <a:cs typeface="Arial"/>
              <a:sym typeface="Arial"/>
            </a:endParaRPr>
          </a:p>
          <a:p>
            <a:pPr indent="0" lvl="0" marL="0" marR="0" rtl="0" algn="l">
              <a:lnSpc>
                <a:spcPct val="115000"/>
              </a:lnSpc>
              <a:spcBef>
                <a:spcPts val="0"/>
              </a:spcBef>
              <a:spcAft>
                <a:spcPts val="0"/>
              </a:spcAft>
              <a:buClr>
                <a:schemeClr val="dk2"/>
              </a:buClr>
              <a:buSzPts val="1600"/>
              <a:buFont typeface="Arial"/>
              <a:buNone/>
            </a:pPr>
            <a:r>
              <a:rPr b="0" i="0" lang="en-US" sz="1600" u="none" cap="none" strike="noStrike">
                <a:solidFill>
                  <a:schemeClr val="dk2"/>
                </a:solidFill>
                <a:latin typeface="Arial"/>
                <a:ea typeface="Arial"/>
                <a:cs typeface="Arial"/>
                <a:sym typeface="Arial"/>
              </a:rPr>
              <a:t>(b) What is the probability that no O-ring fails during 24 launches?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58" name="Shape 158"/>
        <p:cNvGrpSpPr/>
        <p:nvPr/>
      </p:nvGrpSpPr>
      <p:grpSpPr>
        <a:xfrm>
          <a:off x="0" y="0"/>
          <a:ext cx="0" cy="0"/>
          <a:chOff x="0" y="0"/>
          <a:chExt cx="0" cy="0"/>
        </a:xfrm>
      </p:grpSpPr>
      <p:sp>
        <p:nvSpPr>
          <p:cNvPr id="159" name="Google Shape;159;p8"/>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Review of Main Concepts</a:t>
            </a:r>
            <a:endParaRPr/>
          </a:p>
        </p:txBody>
      </p:sp>
      <p:sp>
        <p:nvSpPr>
          <p:cNvPr id="160" name="Google Shape;160;p8"/>
          <p:cNvSpPr txBox="1"/>
          <p:nvPr>
            <p:ph idx="1" type="body"/>
          </p:nvPr>
        </p:nvSpPr>
        <p:spPr>
          <a:xfrm>
            <a:off x="311700" y="883266"/>
            <a:ext cx="8520600" cy="4260233"/>
          </a:xfrm>
          <a:prstGeom prst="rect">
            <a:avLst/>
          </a:prstGeom>
          <a:blipFill rotWithShape="1">
            <a:blip r:embed="rId3">
              <a:alphaModFix/>
            </a:blip>
            <a:stretch>
              <a:fillRect b="0" l="0" r="0" t="0"/>
            </a:stretch>
          </a:blip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2"/>
              </a:buClr>
              <a:buSzPts val="1800"/>
              <a:buChar char="●"/>
            </a:pPr>
            <a:r>
              <a:rPr lang="en-US"/>
              <a:t> </a:t>
            </a:r>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12" name="Shape 612"/>
        <p:cNvGrpSpPr/>
        <p:nvPr/>
      </p:nvGrpSpPr>
      <p:grpSpPr>
        <a:xfrm>
          <a:off x="0" y="0"/>
          <a:ext cx="0" cy="0"/>
          <a:chOff x="0" y="0"/>
          <a:chExt cx="0" cy="0"/>
        </a:xfrm>
      </p:grpSpPr>
      <p:sp>
        <p:nvSpPr>
          <p:cNvPr id="613" name="Google Shape;613;p39"/>
          <p:cNvSpPr txBox="1"/>
          <p:nvPr>
            <p:ph type="title"/>
          </p:nvPr>
        </p:nvSpPr>
        <p:spPr>
          <a:xfrm>
            <a:off x="485875" y="1714500"/>
            <a:ext cx="8183700" cy="785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Clr>
                <a:schemeClr val="dk2"/>
              </a:buClr>
              <a:buSzPts val="3400"/>
              <a:buFont typeface="Raleway"/>
              <a:buNone/>
            </a:pPr>
            <a:r>
              <a:rPr lang="en-US"/>
              <a:t>Problem 7 (Midterm review)</a:t>
            </a:r>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17" name="Shape 617"/>
        <p:cNvGrpSpPr/>
        <p:nvPr/>
      </p:nvGrpSpPr>
      <p:grpSpPr>
        <a:xfrm>
          <a:off x="0" y="0"/>
          <a:ext cx="0" cy="0"/>
          <a:chOff x="0" y="0"/>
          <a:chExt cx="0" cy="0"/>
        </a:xfrm>
      </p:grpSpPr>
      <p:sp>
        <p:nvSpPr>
          <p:cNvPr id="618" name="Google Shape;618;p40"/>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7 (Midterm Review)</a:t>
            </a:r>
            <a:endParaRPr/>
          </a:p>
        </p:txBody>
      </p:sp>
      <p:sp>
        <p:nvSpPr>
          <p:cNvPr id="619" name="Google Shape;619;p40"/>
          <p:cNvSpPr txBox="1"/>
          <p:nvPr>
            <p:ph idx="1" type="body"/>
          </p:nvPr>
        </p:nvSpPr>
        <p:spPr>
          <a:xfrm>
            <a:off x="311700" y="883266"/>
            <a:ext cx="8520600" cy="1871809"/>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600"/>
              <a:buNone/>
            </a:pPr>
            <a:r>
              <a:rPr lang="en-US" sz="1600"/>
              <a:t>You are trying to diagnose the probability that a patient with a positive blood sugar test</a:t>
            </a:r>
            <a:endParaRPr/>
          </a:p>
          <a:p>
            <a:pPr indent="0" lvl="0" marL="0" rtl="0" algn="l">
              <a:lnSpc>
                <a:spcPct val="115000"/>
              </a:lnSpc>
              <a:spcBef>
                <a:spcPts val="0"/>
              </a:spcBef>
              <a:spcAft>
                <a:spcPts val="0"/>
              </a:spcAft>
              <a:buSzPts val="1600"/>
              <a:buNone/>
            </a:pPr>
            <a:r>
              <a:rPr lang="en-US" sz="1600"/>
              <a:t>result has diabetes, even though she is in a low-risk group. The probability of a woman in</a:t>
            </a:r>
            <a:endParaRPr/>
          </a:p>
          <a:p>
            <a:pPr indent="0" lvl="0" marL="0" rtl="0" algn="l">
              <a:lnSpc>
                <a:spcPct val="115000"/>
              </a:lnSpc>
              <a:spcBef>
                <a:spcPts val="0"/>
              </a:spcBef>
              <a:spcAft>
                <a:spcPts val="0"/>
              </a:spcAft>
              <a:buSzPts val="1600"/>
              <a:buNone/>
            </a:pPr>
            <a:r>
              <a:rPr lang="en-US" sz="1600"/>
              <a:t>this group having diabetes is 0.8%. 90% of women with diabetes will test positive in the blood</a:t>
            </a:r>
            <a:endParaRPr/>
          </a:p>
          <a:p>
            <a:pPr indent="0" lvl="0" marL="0" rtl="0" algn="l">
              <a:lnSpc>
                <a:spcPct val="115000"/>
              </a:lnSpc>
              <a:spcBef>
                <a:spcPts val="0"/>
              </a:spcBef>
              <a:spcAft>
                <a:spcPts val="0"/>
              </a:spcAft>
              <a:buSzPts val="1600"/>
              <a:buNone/>
            </a:pPr>
            <a:r>
              <a:rPr lang="en-US" sz="1600"/>
              <a:t>sugar test. 7% of women without diabetes will test positive in the blood sugar test. Your</a:t>
            </a:r>
            <a:endParaRPr/>
          </a:p>
          <a:p>
            <a:pPr indent="0" lvl="0" marL="0" rtl="0" algn="l">
              <a:lnSpc>
                <a:spcPct val="115000"/>
              </a:lnSpc>
              <a:spcBef>
                <a:spcPts val="0"/>
              </a:spcBef>
              <a:spcAft>
                <a:spcPts val="0"/>
              </a:spcAft>
              <a:buSzPts val="1600"/>
              <a:buNone/>
            </a:pPr>
            <a:r>
              <a:rPr lang="en-US" sz="1600"/>
              <a:t>patient tests positive in the blood sugar test. What is the probability that she has diabetes?</a:t>
            </a:r>
            <a:endParaRPr/>
          </a:p>
        </p:txBody>
      </p:sp>
      <p:sp>
        <p:nvSpPr>
          <p:cNvPr id="620" name="Google Shape;620;p40"/>
          <p:cNvSpPr txBox="1"/>
          <p:nvPr/>
        </p:nvSpPr>
        <p:spPr>
          <a:xfrm>
            <a:off x="749808" y="4452777"/>
            <a:ext cx="7644384" cy="430857"/>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US" sz="1600" u="none" cap="none" strike="noStrike">
                <a:solidFill>
                  <a:schemeClr val="accent1"/>
                </a:solidFill>
                <a:latin typeface="Arial"/>
                <a:ea typeface="Arial"/>
                <a:cs typeface="Arial"/>
                <a:sym typeface="Arial"/>
              </a:rPr>
              <a:t>Work on this problem with the people around you, and then we’ll go over it together!</a:t>
            </a:r>
            <a:endParaRPr b="0" i="0" sz="1600" u="none" cap="none" strike="noStrike">
              <a:solidFill>
                <a:schemeClr val="accent1"/>
              </a:solidFill>
              <a:latin typeface="Arial"/>
              <a:ea typeface="Arial"/>
              <a:cs typeface="Arial"/>
              <a:sym typeface="Arial"/>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24" name="Shape 624"/>
        <p:cNvGrpSpPr/>
        <p:nvPr/>
      </p:nvGrpSpPr>
      <p:grpSpPr>
        <a:xfrm>
          <a:off x="0" y="0"/>
          <a:ext cx="0" cy="0"/>
          <a:chOff x="0" y="0"/>
          <a:chExt cx="0" cy="0"/>
        </a:xfrm>
      </p:grpSpPr>
      <p:sp>
        <p:nvSpPr>
          <p:cNvPr id="625" name="Google Shape;625;p41"/>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7 (Midterm Review)</a:t>
            </a:r>
            <a:endParaRPr/>
          </a:p>
        </p:txBody>
      </p:sp>
      <p:sp>
        <p:nvSpPr>
          <p:cNvPr id="626" name="Google Shape;626;p41"/>
          <p:cNvSpPr txBox="1"/>
          <p:nvPr/>
        </p:nvSpPr>
        <p:spPr>
          <a:xfrm>
            <a:off x="311700" y="2809135"/>
            <a:ext cx="8520600" cy="1332450"/>
          </a:xfrm>
          <a:prstGeom prst="rect">
            <a:avLst/>
          </a:prstGeom>
          <a:blipFill rotWithShape="1">
            <a:blip r:embed="rId3">
              <a:alphaModFix/>
            </a:blip>
            <a:stretch>
              <a:fillRect b="0" l="-568"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627" name="Google Shape;627;p41"/>
          <p:cNvSpPr txBox="1"/>
          <p:nvPr>
            <p:ph idx="1" type="body"/>
          </p:nvPr>
        </p:nvSpPr>
        <p:spPr>
          <a:xfrm>
            <a:off x="311700" y="883266"/>
            <a:ext cx="8520600" cy="1871809"/>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600"/>
              <a:buNone/>
            </a:pPr>
            <a:r>
              <a:rPr lang="en-US" sz="1600"/>
              <a:t>You are trying to diagnose the probability that a patient with a positive blood sugar test</a:t>
            </a:r>
            <a:endParaRPr/>
          </a:p>
          <a:p>
            <a:pPr indent="0" lvl="0" marL="0" rtl="0" algn="l">
              <a:lnSpc>
                <a:spcPct val="115000"/>
              </a:lnSpc>
              <a:spcBef>
                <a:spcPts val="0"/>
              </a:spcBef>
              <a:spcAft>
                <a:spcPts val="0"/>
              </a:spcAft>
              <a:buSzPts val="1600"/>
              <a:buNone/>
            </a:pPr>
            <a:r>
              <a:rPr lang="en-US" sz="1600"/>
              <a:t>result has diabetes, even though she is in a low-risk group. The probability of a woman in</a:t>
            </a:r>
            <a:endParaRPr/>
          </a:p>
          <a:p>
            <a:pPr indent="0" lvl="0" marL="0" rtl="0" algn="l">
              <a:lnSpc>
                <a:spcPct val="115000"/>
              </a:lnSpc>
              <a:spcBef>
                <a:spcPts val="0"/>
              </a:spcBef>
              <a:spcAft>
                <a:spcPts val="0"/>
              </a:spcAft>
              <a:buSzPts val="1600"/>
              <a:buNone/>
            </a:pPr>
            <a:r>
              <a:rPr lang="en-US" sz="1600"/>
              <a:t>this group having diabetes is 0.8%. 90% of women with diabetes will test positive in the blood</a:t>
            </a:r>
            <a:endParaRPr/>
          </a:p>
          <a:p>
            <a:pPr indent="0" lvl="0" marL="0" rtl="0" algn="l">
              <a:lnSpc>
                <a:spcPct val="115000"/>
              </a:lnSpc>
              <a:spcBef>
                <a:spcPts val="0"/>
              </a:spcBef>
              <a:spcAft>
                <a:spcPts val="0"/>
              </a:spcAft>
              <a:buSzPts val="1600"/>
              <a:buNone/>
            </a:pPr>
            <a:r>
              <a:rPr lang="en-US" sz="1600"/>
              <a:t>sugar test. 7% of women without diabetes will test positive in the blood sugar test. Your</a:t>
            </a:r>
            <a:endParaRPr/>
          </a:p>
          <a:p>
            <a:pPr indent="0" lvl="0" marL="0" rtl="0" algn="l">
              <a:lnSpc>
                <a:spcPct val="115000"/>
              </a:lnSpc>
              <a:spcBef>
                <a:spcPts val="0"/>
              </a:spcBef>
              <a:spcAft>
                <a:spcPts val="0"/>
              </a:spcAft>
              <a:buSzPts val="1600"/>
              <a:buNone/>
            </a:pPr>
            <a:r>
              <a:rPr lang="en-US" sz="1600"/>
              <a:t>patient tests positive in the blood sugar test. What is the probability that she has diabetes?</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31" name="Shape 631"/>
        <p:cNvGrpSpPr/>
        <p:nvPr/>
      </p:nvGrpSpPr>
      <p:grpSpPr>
        <a:xfrm>
          <a:off x="0" y="0"/>
          <a:ext cx="0" cy="0"/>
          <a:chOff x="0" y="0"/>
          <a:chExt cx="0" cy="0"/>
        </a:xfrm>
      </p:grpSpPr>
      <p:sp>
        <p:nvSpPr>
          <p:cNvPr id="632" name="Google Shape;632;p42"/>
          <p:cNvSpPr txBox="1"/>
          <p:nvPr>
            <p:ph type="title"/>
          </p:nvPr>
        </p:nvSpPr>
        <p:spPr>
          <a:xfrm>
            <a:off x="485875" y="1714500"/>
            <a:ext cx="8183700" cy="785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Clr>
                <a:schemeClr val="dk2"/>
              </a:buClr>
              <a:buSzPts val="3400"/>
              <a:buFont typeface="Raleway"/>
              <a:buNone/>
            </a:pPr>
            <a:r>
              <a:rPr lang="en-US"/>
              <a:t>Problem 1 (Midterm review)</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36" name="Shape 636"/>
        <p:cNvGrpSpPr/>
        <p:nvPr/>
      </p:nvGrpSpPr>
      <p:grpSpPr>
        <a:xfrm>
          <a:off x="0" y="0"/>
          <a:ext cx="0" cy="0"/>
          <a:chOff x="0" y="0"/>
          <a:chExt cx="0" cy="0"/>
        </a:xfrm>
      </p:grpSpPr>
      <p:sp>
        <p:nvSpPr>
          <p:cNvPr id="637" name="Google Shape;637;p43"/>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a:t>
            </a:r>
            <a:endParaRPr/>
          </a:p>
        </p:txBody>
      </p:sp>
      <p:sp>
        <p:nvSpPr>
          <p:cNvPr id="638" name="Google Shape;638;p43"/>
          <p:cNvSpPr txBox="1"/>
          <p:nvPr>
            <p:ph idx="1" type="body"/>
          </p:nvPr>
        </p:nvSpPr>
        <p:spPr>
          <a:xfrm>
            <a:off x="311700" y="883266"/>
            <a:ext cx="8520600" cy="3685609"/>
          </a:xfrm>
          <a:prstGeom prst="rect">
            <a:avLst/>
          </a:prstGeom>
          <a:blipFill rotWithShape="1">
            <a:blip r:embed="rId3">
              <a:alphaModFix/>
            </a:blip>
            <a:stretch>
              <a:fillRect b="0" l="-425" r="0" t="0"/>
            </a:stretch>
          </a:blip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2"/>
              </a:buClr>
              <a:buSzPts val="1800"/>
              <a:buChar char="●"/>
            </a:pPr>
            <a:r>
              <a:rPr lang="en-US"/>
              <a:t> </a:t>
            </a:r>
            <a:endParaRPr/>
          </a:p>
        </p:txBody>
      </p:sp>
      <p:sp>
        <p:nvSpPr>
          <p:cNvPr id="639" name="Google Shape;639;p43"/>
          <p:cNvSpPr txBox="1"/>
          <p:nvPr/>
        </p:nvSpPr>
        <p:spPr>
          <a:xfrm>
            <a:off x="749808" y="4452777"/>
            <a:ext cx="7644384" cy="430857"/>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US" sz="1600" u="none" cap="none" strike="noStrike">
                <a:solidFill>
                  <a:schemeClr val="accent1"/>
                </a:solidFill>
                <a:latin typeface="Arial"/>
                <a:ea typeface="Arial"/>
                <a:cs typeface="Arial"/>
                <a:sym typeface="Arial"/>
              </a:rPr>
              <a:t>Work on this problem with the people around you, and then we’ll go over it together!</a:t>
            </a:r>
            <a:endParaRPr b="0" i="0" sz="1600" u="none" cap="none" strike="noStrike">
              <a:solidFill>
                <a:schemeClr val="accent1"/>
              </a:solidFill>
              <a:latin typeface="Arial"/>
              <a:ea typeface="Arial"/>
              <a:cs typeface="Arial"/>
              <a:sym typeface="Arial"/>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43" name="Shape 643"/>
        <p:cNvGrpSpPr/>
        <p:nvPr/>
      </p:nvGrpSpPr>
      <p:grpSpPr>
        <a:xfrm>
          <a:off x="0" y="0"/>
          <a:ext cx="0" cy="0"/>
          <a:chOff x="0" y="0"/>
          <a:chExt cx="0" cy="0"/>
        </a:xfrm>
      </p:grpSpPr>
      <p:sp>
        <p:nvSpPr>
          <p:cNvPr id="644" name="Google Shape;644;p44"/>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a:t>
            </a:r>
            <a:endParaRPr/>
          </a:p>
        </p:txBody>
      </p:sp>
      <p:sp>
        <p:nvSpPr>
          <p:cNvPr id="645" name="Google Shape;645;p44"/>
          <p:cNvSpPr txBox="1"/>
          <p:nvPr>
            <p:ph idx="1" type="body"/>
          </p:nvPr>
        </p:nvSpPr>
        <p:spPr>
          <a:xfrm>
            <a:off x="311700" y="883266"/>
            <a:ext cx="8520600" cy="3685609"/>
          </a:xfrm>
          <a:prstGeom prst="rect">
            <a:avLst/>
          </a:prstGeom>
          <a:blipFill rotWithShape="1">
            <a:blip r:embed="rId3">
              <a:alphaModFix/>
            </a:blip>
            <a:stretch>
              <a:fillRect b="0" l="-425" r="0" t="0"/>
            </a:stretch>
          </a:blip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2"/>
              </a:buClr>
              <a:buSzPts val="1800"/>
              <a:buChar char="●"/>
            </a:pPr>
            <a:r>
              <a:rPr lang="en-US"/>
              <a:t> </a:t>
            </a:r>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49" name="Shape 649"/>
        <p:cNvGrpSpPr/>
        <p:nvPr/>
      </p:nvGrpSpPr>
      <p:grpSpPr>
        <a:xfrm>
          <a:off x="0" y="0"/>
          <a:ext cx="0" cy="0"/>
          <a:chOff x="0" y="0"/>
          <a:chExt cx="0" cy="0"/>
        </a:xfrm>
      </p:grpSpPr>
      <p:sp>
        <p:nvSpPr>
          <p:cNvPr id="650" name="Google Shape;650;p45"/>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a:t>
            </a:r>
            <a:endParaRPr/>
          </a:p>
        </p:txBody>
      </p:sp>
      <p:sp>
        <p:nvSpPr>
          <p:cNvPr id="651" name="Google Shape;651;p45"/>
          <p:cNvSpPr txBox="1"/>
          <p:nvPr>
            <p:ph idx="1" type="body"/>
          </p:nvPr>
        </p:nvSpPr>
        <p:spPr>
          <a:xfrm>
            <a:off x="311700" y="883266"/>
            <a:ext cx="8520600" cy="3685609"/>
          </a:xfrm>
          <a:prstGeom prst="rect">
            <a:avLst/>
          </a:prstGeom>
          <a:blipFill rotWithShape="1">
            <a:blip r:embed="rId3">
              <a:alphaModFix/>
            </a:blip>
            <a:stretch>
              <a:fillRect b="0" l="-425" r="0" t="0"/>
            </a:stretch>
          </a:blip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2"/>
              </a:buClr>
              <a:buSzPts val="1800"/>
              <a:buChar char="●"/>
            </a:pPr>
            <a:r>
              <a:rPr lang="en-US"/>
              <a:t> </a:t>
            </a:r>
            <a:endParaRPr/>
          </a:p>
        </p:txBody>
      </p:sp>
      <p:sp>
        <p:nvSpPr>
          <p:cNvPr id="652" name="Google Shape;652;p45"/>
          <p:cNvSpPr txBox="1"/>
          <p:nvPr/>
        </p:nvSpPr>
        <p:spPr>
          <a:xfrm>
            <a:off x="311700" y="2340932"/>
            <a:ext cx="8520600" cy="461635"/>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2"/>
                </a:solidFill>
                <a:latin typeface="Arial"/>
                <a:ea typeface="Arial"/>
                <a:cs typeface="Arial"/>
                <a:sym typeface="Arial"/>
              </a:rPr>
              <a:t>False</a:t>
            </a:r>
            <a:endParaRPr b="0" i="0" sz="1800" u="none" cap="none" strike="noStrike">
              <a:solidFill>
                <a:schemeClr val="lt2"/>
              </a:solidFill>
              <a:latin typeface="Arial"/>
              <a:ea typeface="Arial"/>
              <a:cs typeface="Arial"/>
              <a:sym typeface="Arial"/>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56" name="Shape 656"/>
        <p:cNvGrpSpPr/>
        <p:nvPr/>
      </p:nvGrpSpPr>
      <p:grpSpPr>
        <a:xfrm>
          <a:off x="0" y="0"/>
          <a:ext cx="0" cy="0"/>
          <a:chOff x="0" y="0"/>
          <a:chExt cx="0" cy="0"/>
        </a:xfrm>
      </p:grpSpPr>
      <p:sp>
        <p:nvSpPr>
          <p:cNvPr id="657" name="Google Shape;657;p46"/>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a:t>
            </a:r>
            <a:endParaRPr/>
          </a:p>
        </p:txBody>
      </p:sp>
      <p:sp>
        <p:nvSpPr>
          <p:cNvPr id="658" name="Google Shape;658;p46"/>
          <p:cNvSpPr txBox="1"/>
          <p:nvPr>
            <p:ph idx="1" type="body"/>
          </p:nvPr>
        </p:nvSpPr>
        <p:spPr>
          <a:xfrm>
            <a:off x="311700" y="883266"/>
            <a:ext cx="8520600" cy="3685609"/>
          </a:xfrm>
          <a:prstGeom prst="rect">
            <a:avLst/>
          </a:prstGeom>
          <a:blipFill rotWithShape="1">
            <a:blip r:embed="rId3">
              <a:alphaModFix/>
            </a:blip>
            <a:stretch>
              <a:fillRect b="0" l="-425" r="0" t="0"/>
            </a:stretch>
          </a:blip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2"/>
              </a:buClr>
              <a:buSzPts val="1800"/>
              <a:buChar char="●"/>
            </a:pPr>
            <a:r>
              <a:rPr lang="en-US"/>
              <a:t> </a:t>
            </a:r>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62" name="Shape 662"/>
        <p:cNvGrpSpPr/>
        <p:nvPr/>
      </p:nvGrpSpPr>
      <p:grpSpPr>
        <a:xfrm>
          <a:off x="0" y="0"/>
          <a:ext cx="0" cy="0"/>
          <a:chOff x="0" y="0"/>
          <a:chExt cx="0" cy="0"/>
        </a:xfrm>
      </p:grpSpPr>
      <p:sp>
        <p:nvSpPr>
          <p:cNvPr id="663" name="Google Shape;663;p47"/>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a:t>
            </a:r>
            <a:endParaRPr/>
          </a:p>
        </p:txBody>
      </p:sp>
      <p:sp>
        <p:nvSpPr>
          <p:cNvPr id="664" name="Google Shape;664;p47"/>
          <p:cNvSpPr txBox="1"/>
          <p:nvPr>
            <p:ph idx="1" type="body"/>
          </p:nvPr>
        </p:nvSpPr>
        <p:spPr>
          <a:xfrm>
            <a:off x="311700" y="883266"/>
            <a:ext cx="8520600" cy="3685609"/>
          </a:xfrm>
          <a:prstGeom prst="rect">
            <a:avLst/>
          </a:prstGeom>
          <a:blipFill rotWithShape="1">
            <a:blip r:embed="rId3">
              <a:alphaModFix/>
            </a:blip>
            <a:stretch>
              <a:fillRect b="0" l="-425" r="0" t="0"/>
            </a:stretch>
          </a:blip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2"/>
              </a:buClr>
              <a:buSzPts val="1800"/>
              <a:buChar char="●"/>
            </a:pPr>
            <a:r>
              <a:rPr lang="en-US"/>
              <a:t> </a:t>
            </a:r>
            <a:endParaRPr/>
          </a:p>
        </p:txBody>
      </p:sp>
      <p:sp>
        <p:nvSpPr>
          <p:cNvPr id="665" name="Google Shape;665;p47"/>
          <p:cNvSpPr txBox="1"/>
          <p:nvPr/>
        </p:nvSpPr>
        <p:spPr>
          <a:xfrm>
            <a:off x="311700" y="2340932"/>
            <a:ext cx="8520600" cy="461635"/>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2"/>
                </a:solidFill>
                <a:latin typeface="Arial"/>
                <a:ea typeface="Arial"/>
                <a:cs typeface="Arial"/>
                <a:sym typeface="Arial"/>
              </a:rPr>
              <a:t>False</a:t>
            </a:r>
            <a:endParaRPr b="0" i="0" sz="1800" u="none" cap="none" strike="noStrike">
              <a:solidFill>
                <a:schemeClr val="lt2"/>
              </a:solidFill>
              <a:latin typeface="Arial"/>
              <a:ea typeface="Arial"/>
              <a:cs typeface="Arial"/>
              <a:sym typeface="Arial"/>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69" name="Shape 669"/>
        <p:cNvGrpSpPr/>
        <p:nvPr/>
      </p:nvGrpSpPr>
      <p:grpSpPr>
        <a:xfrm>
          <a:off x="0" y="0"/>
          <a:ext cx="0" cy="0"/>
          <a:chOff x="0" y="0"/>
          <a:chExt cx="0" cy="0"/>
        </a:xfrm>
      </p:grpSpPr>
      <p:sp>
        <p:nvSpPr>
          <p:cNvPr id="670" name="Google Shape;670;p48"/>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a:t>
            </a:r>
            <a:endParaRPr/>
          </a:p>
        </p:txBody>
      </p:sp>
      <p:sp>
        <p:nvSpPr>
          <p:cNvPr id="671" name="Google Shape;671;p48"/>
          <p:cNvSpPr txBox="1"/>
          <p:nvPr>
            <p:ph idx="1" type="body"/>
          </p:nvPr>
        </p:nvSpPr>
        <p:spPr>
          <a:xfrm>
            <a:off x="311700" y="883266"/>
            <a:ext cx="8520600" cy="3685609"/>
          </a:xfrm>
          <a:prstGeom prst="rect">
            <a:avLst/>
          </a:prstGeom>
          <a:blipFill rotWithShape="1">
            <a:blip r:embed="rId3">
              <a:alphaModFix/>
            </a:blip>
            <a:stretch>
              <a:fillRect b="0" l="-425" r="0" t="0"/>
            </a:stretch>
          </a:blip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2"/>
              </a:buClr>
              <a:buSzPts val="1800"/>
              <a:buChar char="●"/>
            </a:pPr>
            <a:r>
              <a:rPr lang="en-US"/>
              <a: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64" name="Shape 164"/>
        <p:cNvGrpSpPr/>
        <p:nvPr/>
      </p:nvGrpSpPr>
      <p:grpSpPr>
        <a:xfrm>
          <a:off x="0" y="0"/>
          <a:ext cx="0" cy="0"/>
          <a:chOff x="0" y="0"/>
          <a:chExt cx="0" cy="0"/>
        </a:xfrm>
      </p:grpSpPr>
      <p:sp>
        <p:nvSpPr>
          <p:cNvPr id="165" name="Google Shape;165;p9"/>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Review of Main Concepts</a:t>
            </a:r>
            <a:endParaRPr/>
          </a:p>
        </p:txBody>
      </p:sp>
      <p:sp>
        <p:nvSpPr>
          <p:cNvPr id="166" name="Google Shape;166;p9"/>
          <p:cNvSpPr txBox="1"/>
          <p:nvPr>
            <p:ph idx="1" type="body"/>
          </p:nvPr>
        </p:nvSpPr>
        <p:spPr>
          <a:xfrm>
            <a:off x="311700" y="883266"/>
            <a:ext cx="8520600" cy="4260233"/>
          </a:xfrm>
          <a:prstGeom prst="rect">
            <a:avLst/>
          </a:prstGeom>
          <a:blipFill rotWithShape="1">
            <a:blip r:embed="rId3">
              <a:alphaModFix/>
            </a:blip>
            <a:stretch>
              <a:fillRect b="0" l="0" r="-352" t="0"/>
            </a:stretch>
          </a:blip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2"/>
              </a:buClr>
              <a:buSzPts val="1800"/>
              <a:buChar char="●"/>
            </a:pPr>
            <a:r>
              <a:rPr lang="en-US"/>
              <a:t> </a:t>
            </a:r>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75" name="Shape 675"/>
        <p:cNvGrpSpPr/>
        <p:nvPr/>
      </p:nvGrpSpPr>
      <p:grpSpPr>
        <a:xfrm>
          <a:off x="0" y="0"/>
          <a:ext cx="0" cy="0"/>
          <a:chOff x="0" y="0"/>
          <a:chExt cx="0" cy="0"/>
        </a:xfrm>
      </p:grpSpPr>
      <p:sp>
        <p:nvSpPr>
          <p:cNvPr id="676" name="Google Shape;676;p49"/>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a:t>
            </a:r>
            <a:endParaRPr/>
          </a:p>
        </p:txBody>
      </p:sp>
      <p:sp>
        <p:nvSpPr>
          <p:cNvPr id="677" name="Google Shape;677;p49"/>
          <p:cNvSpPr txBox="1"/>
          <p:nvPr>
            <p:ph idx="1" type="body"/>
          </p:nvPr>
        </p:nvSpPr>
        <p:spPr>
          <a:xfrm>
            <a:off x="311700" y="883266"/>
            <a:ext cx="8520600" cy="3685609"/>
          </a:xfrm>
          <a:prstGeom prst="rect">
            <a:avLst/>
          </a:prstGeom>
          <a:blipFill rotWithShape="1">
            <a:blip r:embed="rId3">
              <a:alphaModFix/>
            </a:blip>
            <a:stretch>
              <a:fillRect b="0" l="-425" r="0" t="0"/>
            </a:stretch>
          </a:blip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2"/>
              </a:buClr>
              <a:buSzPts val="1800"/>
              <a:buChar char="●"/>
            </a:pPr>
            <a:r>
              <a:rPr lang="en-US"/>
              <a:t> </a:t>
            </a:r>
            <a:endParaRPr/>
          </a:p>
        </p:txBody>
      </p:sp>
      <p:sp>
        <p:nvSpPr>
          <p:cNvPr id="678" name="Google Shape;678;p49"/>
          <p:cNvSpPr txBox="1"/>
          <p:nvPr/>
        </p:nvSpPr>
        <p:spPr>
          <a:xfrm>
            <a:off x="311700" y="2340932"/>
            <a:ext cx="8520600" cy="461635"/>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2"/>
                </a:solidFill>
                <a:latin typeface="Arial"/>
                <a:ea typeface="Arial"/>
                <a:cs typeface="Arial"/>
                <a:sym typeface="Arial"/>
              </a:rPr>
              <a:t>False</a:t>
            </a:r>
            <a:endParaRPr b="0" i="0" sz="1800" u="none" cap="none" strike="noStrike">
              <a:solidFill>
                <a:schemeClr val="lt2"/>
              </a:solidFill>
              <a:latin typeface="Arial"/>
              <a:ea typeface="Arial"/>
              <a:cs typeface="Arial"/>
              <a:sym typeface="Arial"/>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82" name="Shape 682"/>
        <p:cNvGrpSpPr/>
        <p:nvPr/>
      </p:nvGrpSpPr>
      <p:grpSpPr>
        <a:xfrm>
          <a:off x="0" y="0"/>
          <a:ext cx="0" cy="0"/>
          <a:chOff x="0" y="0"/>
          <a:chExt cx="0" cy="0"/>
        </a:xfrm>
      </p:grpSpPr>
      <p:sp>
        <p:nvSpPr>
          <p:cNvPr id="683" name="Google Shape;683;p50"/>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a:t>
            </a:r>
            <a:endParaRPr/>
          </a:p>
        </p:txBody>
      </p:sp>
      <p:sp>
        <p:nvSpPr>
          <p:cNvPr id="684" name="Google Shape;684;p50"/>
          <p:cNvSpPr txBox="1"/>
          <p:nvPr>
            <p:ph idx="1" type="body"/>
          </p:nvPr>
        </p:nvSpPr>
        <p:spPr>
          <a:xfrm>
            <a:off x="311700" y="883266"/>
            <a:ext cx="8520600" cy="3685609"/>
          </a:xfrm>
          <a:prstGeom prst="rect">
            <a:avLst/>
          </a:prstGeom>
          <a:blipFill rotWithShape="1">
            <a:blip r:embed="rId3">
              <a:alphaModFix/>
            </a:blip>
            <a:stretch>
              <a:fillRect b="0" l="-425" r="0" t="0"/>
            </a:stretch>
          </a:blip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2"/>
              </a:buClr>
              <a:buSzPts val="1800"/>
              <a:buChar char="●"/>
            </a:pPr>
            <a:r>
              <a:rPr lang="en-US"/>
              <a:t> </a:t>
            </a:r>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88" name="Shape 688"/>
        <p:cNvGrpSpPr/>
        <p:nvPr/>
      </p:nvGrpSpPr>
      <p:grpSpPr>
        <a:xfrm>
          <a:off x="0" y="0"/>
          <a:ext cx="0" cy="0"/>
          <a:chOff x="0" y="0"/>
          <a:chExt cx="0" cy="0"/>
        </a:xfrm>
      </p:grpSpPr>
      <p:sp>
        <p:nvSpPr>
          <p:cNvPr id="689" name="Google Shape;689;p51"/>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1</a:t>
            </a:r>
            <a:endParaRPr/>
          </a:p>
        </p:txBody>
      </p:sp>
      <p:sp>
        <p:nvSpPr>
          <p:cNvPr id="690" name="Google Shape;690;p51"/>
          <p:cNvSpPr txBox="1"/>
          <p:nvPr>
            <p:ph idx="1" type="body"/>
          </p:nvPr>
        </p:nvSpPr>
        <p:spPr>
          <a:xfrm>
            <a:off x="311700" y="883266"/>
            <a:ext cx="8520600" cy="3685609"/>
          </a:xfrm>
          <a:prstGeom prst="rect">
            <a:avLst/>
          </a:prstGeom>
          <a:blipFill rotWithShape="1">
            <a:blip r:embed="rId3">
              <a:alphaModFix/>
            </a:blip>
            <a:stretch>
              <a:fillRect b="0" l="-425" r="0" t="0"/>
            </a:stretch>
          </a:blip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2"/>
              </a:buClr>
              <a:buSzPts val="1800"/>
              <a:buChar char="●"/>
            </a:pPr>
            <a:r>
              <a:rPr lang="en-US"/>
              <a:t> </a:t>
            </a:r>
            <a:endParaRPr/>
          </a:p>
        </p:txBody>
      </p:sp>
      <p:sp>
        <p:nvSpPr>
          <p:cNvPr id="691" name="Google Shape;691;p51"/>
          <p:cNvSpPr txBox="1"/>
          <p:nvPr/>
        </p:nvSpPr>
        <p:spPr>
          <a:xfrm>
            <a:off x="311700" y="2304480"/>
            <a:ext cx="8520600" cy="461635"/>
          </a:xfrm>
          <a:prstGeom prst="rect">
            <a:avLst/>
          </a:prstGeom>
          <a:blipFill rotWithShape="1">
            <a:blip r:embed="rId4">
              <a:alphaModFix/>
            </a:blip>
            <a:stretch>
              <a:fillRect b="-10521" l="-568"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95" name="Shape 695"/>
        <p:cNvGrpSpPr/>
        <p:nvPr/>
      </p:nvGrpSpPr>
      <p:grpSpPr>
        <a:xfrm>
          <a:off x="0" y="0"/>
          <a:ext cx="0" cy="0"/>
          <a:chOff x="0" y="0"/>
          <a:chExt cx="0" cy="0"/>
        </a:xfrm>
      </p:grpSpPr>
      <p:sp>
        <p:nvSpPr>
          <p:cNvPr id="696" name="Google Shape;696;p52"/>
          <p:cNvSpPr txBox="1"/>
          <p:nvPr>
            <p:ph type="title"/>
          </p:nvPr>
        </p:nvSpPr>
        <p:spPr>
          <a:xfrm>
            <a:off x="485875" y="1714500"/>
            <a:ext cx="8183700" cy="785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Clr>
                <a:schemeClr val="dk2"/>
              </a:buClr>
              <a:buSzPts val="3400"/>
              <a:buFont typeface="Raleway"/>
              <a:buNone/>
            </a:pPr>
            <a:r>
              <a:rPr lang="en-US"/>
              <a:t>Problem 2 (Midterm review)</a:t>
            </a:r>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00" name="Shape 700"/>
        <p:cNvGrpSpPr/>
        <p:nvPr/>
      </p:nvGrpSpPr>
      <p:grpSpPr>
        <a:xfrm>
          <a:off x="0" y="0"/>
          <a:ext cx="0" cy="0"/>
          <a:chOff x="0" y="0"/>
          <a:chExt cx="0" cy="0"/>
        </a:xfrm>
      </p:grpSpPr>
      <p:sp>
        <p:nvSpPr>
          <p:cNvPr id="701" name="Google Shape;701;p53"/>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2</a:t>
            </a:r>
            <a:endParaRPr/>
          </a:p>
        </p:txBody>
      </p:sp>
      <p:sp>
        <p:nvSpPr>
          <p:cNvPr id="702" name="Google Shape;702;p53"/>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600"/>
              <a:buNone/>
            </a:pPr>
            <a:r>
              <a:rPr lang="en-US" sz="1600"/>
              <a:t>Given any set of 18 integers, show that one may always choose two of them so that their difference is divisible by 17.</a:t>
            </a:r>
            <a:endParaRPr/>
          </a:p>
        </p:txBody>
      </p:sp>
      <p:sp>
        <p:nvSpPr>
          <p:cNvPr id="703" name="Google Shape;703;p53"/>
          <p:cNvSpPr txBox="1"/>
          <p:nvPr/>
        </p:nvSpPr>
        <p:spPr>
          <a:xfrm>
            <a:off x="749808" y="4452777"/>
            <a:ext cx="7644384" cy="430857"/>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US" sz="1600" u="none" cap="none" strike="noStrike">
                <a:solidFill>
                  <a:schemeClr val="accent1"/>
                </a:solidFill>
                <a:latin typeface="Arial"/>
                <a:ea typeface="Arial"/>
                <a:cs typeface="Arial"/>
                <a:sym typeface="Arial"/>
              </a:rPr>
              <a:t>Work on this problem with the people around you, and then we’ll go over it together!</a:t>
            </a:r>
            <a:endParaRPr b="0" i="0" sz="1600" u="none" cap="none" strike="noStrike">
              <a:solidFill>
                <a:schemeClr val="accent1"/>
              </a:solidFill>
              <a:latin typeface="Arial"/>
              <a:ea typeface="Arial"/>
              <a:cs typeface="Arial"/>
              <a:sym typeface="Arial"/>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07" name="Shape 707"/>
        <p:cNvGrpSpPr/>
        <p:nvPr/>
      </p:nvGrpSpPr>
      <p:grpSpPr>
        <a:xfrm>
          <a:off x="0" y="0"/>
          <a:ext cx="0" cy="0"/>
          <a:chOff x="0" y="0"/>
          <a:chExt cx="0" cy="0"/>
        </a:xfrm>
      </p:grpSpPr>
      <p:sp>
        <p:nvSpPr>
          <p:cNvPr id="708" name="Google Shape;708;p54"/>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2</a:t>
            </a:r>
            <a:endParaRPr/>
          </a:p>
        </p:txBody>
      </p:sp>
      <p:sp>
        <p:nvSpPr>
          <p:cNvPr id="709" name="Google Shape;709;p54"/>
          <p:cNvSpPr txBox="1"/>
          <p:nvPr>
            <p:ph idx="1" type="body"/>
          </p:nvPr>
        </p:nvSpPr>
        <p:spPr>
          <a:xfrm>
            <a:off x="311700" y="883266"/>
            <a:ext cx="8520600" cy="3685609"/>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600"/>
              <a:buNone/>
            </a:pPr>
            <a:r>
              <a:rPr lang="en-US" sz="1600"/>
              <a:t>Given any set of 18 integers, show that one may always choose two of them so that their difference is divisible by 17.</a:t>
            </a:r>
            <a:endParaRPr/>
          </a:p>
        </p:txBody>
      </p:sp>
      <p:sp>
        <p:nvSpPr>
          <p:cNvPr id="710" name="Google Shape;710;p54"/>
          <p:cNvSpPr txBox="1"/>
          <p:nvPr/>
        </p:nvSpPr>
        <p:spPr>
          <a:xfrm>
            <a:off x="311700" y="1664657"/>
            <a:ext cx="8520600" cy="738633"/>
          </a:xfrm>
          <a:prstGeom prst="rect">
            <a:avLst/>
          </a:prstGeom>
          <a:blipFill rotWithShape="1">
            <a:blip r:embed="rId3">
              <a:alphaModFix/>
            </a:blip>
            <a:stretch>
              <a:fillRect b="-6606" l="-567" r="-497"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14" name="Shape 714"/>
        <p:cNvGrpSpPr/>
        <p:nvPr/>
      </p:nvGrpSpPr>
      <p:grpSpPr>
        <a:xfrm>
          <a:off x="0" y="0"/>
          <a:ext cx="0" cy="0"/>
          <a:chOff x="0" y="0"/>
          <a:chExt cx="0" cy="0"/>
        </a:xfrm>
      </p:grpSpPr>
      <p:sp>
        <p:nvSpPr>
          <p:cNvPr id="715" name="Google Shape;715;p55"/>
          <p:cNvSpPr txBox="1"/>
          <p:nvPr>
            <p:ph type="title"/>
          </p:nvPr>
        </p:nvSpPr>
        <p:spPr>
          <a:xfrm>
            <a:off x="485875" y="1714500"/>
            <a:ext cx="8183700" cy="785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Clr>
                <a:schemeClr val="dk2"/>
              </a:buClr>
              <a:buSzPts val="3400"/>
              <a:buFont typeface="Raleway"/>
              <a:buNone/>
            </a:pPr>
            <a:r>
              <a:rPr lang="en-US"/>
              <a:t>Problem 4 (Midterm Review)</a:t>
            </a:r>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19" name="Shape 719"/>
        <p:cNvGrpSpPr/>
        <p:nvPr/>
      </p:nvGrpSpPr>
      <p:grpSpPr>
        <a:xfrm>
          <a:off x="0" y="0"/>
          <a:ext cx="0" cy="0"/>
          <a:chOff x="0" y="0"/>
          <a:chExt cx="0" cy="0"/>
        </a:xfrm>
      </p:grpSpPr>
      <p:sp>
        <p:nvSpPr>
          <p:cNvPr id="720" name="Google Shape;720;p56"/>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4</a:t>
            </a:r>
            <a:endParaRPr/>
          </a:p>
        </p:txBody>
      </p:sp>
      <p:sp>
        <p:nvSpPr>
          <p:cNvPr id="721" name="Google Shape;721;p56"/>
          <p:cNvSpPr txBox="1"/>
          <p:nvPr>
            <p:ph idx="1" type="body"/>
          </p:nvPr>
        </p:nvSpPr>
        <p:spPr>
          <a:xfrm>
            <a:off x="311700" y="883266"/>
            <a:ext cx="8520600" cy="3685500"/>
          </a:xfrm>
          <a:prstGeom prst="rect">
            <a:avLst/>
          </a:prstGeom>
          <a:blipFill rotWithShape="1">
            <a:blip r:embed="rId3">
              <a:alphaModFix/>
            </a:blip>
            <a:stretch>
              <a:fillRect b="0" l="-355" r="0" t="0"/>
            </a:stretch>
          </a:blip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SzPts val="1800"/>
              <a:buNone/>
            </a:pPr>
            <a:r>
              <a:rPr lang="en-US"/>
              <a:t> </a:t>
            </a:r>
            <a:endParaRPr/>
          </a:p>
        </p:txBody>
      </p:sp>
      <p:sp>
        <p:nvSpPr>
          <p:cNvPr id="722" name="Google Shape;722;p56"/>
          <p:cNvSpPr txBox="1"/>
          <p:nvPr/>
        </p:nvSpPr>
        <p:spPr>
          <a:xfrm>
            <a:off x="749808" y="4452777"/>
            <a:ext cx="7644384" cy="430857"/>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US" sz="1600" u="none" cap="none" strike="noStrike">
                <a:solidFill>
                  <a:schemeClr val="accent1"/>
                </a:solidFill>
                <a:latin typeface="Arial"/>
                <a:ea typeface="Arial"/>
                <a:cs typeface="Arial"/>
                <a:sym typeface="Arial"/>
              </a:rPr>
              <a:t>Work on this problem with the people around you, and then we’ll go over it together!</a:t>
            </a:r>
            <a:endParaRPr b="0" i="0" sz="1600" u="none" cap="none" strike="noStrike">
              <a:solidFill>
                <a:schemeClr val="accent1"/>
              </a:solidFill>
              <a:latin typeface="Arial"/>
              <a:ea typeface="Arial"/>
              <a:cs typeface="Arial"/>
              <a:sym typeface="Arial"/>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26" name="Shape 726"/>
        <p:cNvGrpSpPr/>
        <p:nvPr/>
      </p:nvGrpSpPr>
      <p:grpSpPr>
        <a:xfrm>
          <a:off x="0" y="0"/>
          <a:ext cx="0" cy="0"/>
          <a:chOff x="0" y="0"/>
          <a:chExt cx="0" cy="0"/>
        </a:xfrm>
      </p:grpSpPr>
      <p:sp>
        <p:nvSpPr>
          <p:cNvPr id="727" name="Google Shape;727;p57"/>
          <p:cNvSpPr txBox="1"/>
          <p:nvPr>
            <p:ph type="title"/>
          </p:nvPr>
        </p:nvSpPr>
        <p:spPr>
          <a:xfrm>
            <a:off x="311700" y="259866"/>
            <a:ext cx="8520600" cy="623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ct val="111111"/>
              <a:buFont typeface="Raleway"/>
              <a:buNone/>
            </a:pPr>
            <a:r>
              <a:rPr lang="en-US"/>
              <a:t>4</a:t>
            </a:r>
            <a:endParaRPr/>
          </a:p>
        </p:txBody>
      </p:sp>
      <p:sp>
        <p:nvSpPr>
          <p:cNvPr id="728" name="Google Shape;728;p57"/>
          <p:cNvSpPr txBox="1"/>
          <p:nvPr>
            <p:ph idx="1" type="body"/>
          </p:nvPr>
        </p:nvSpPr>
        <p:spPr>
          <a:xfrm>
            <a:off x="311700" y="883266"/>
            <a:ext cx="8520600" cy="3685609"/>
          </a:xfrm>
          <a:prstGeom prst="rect">
            <a:avLst/>
          </a:prstGeom>
          <a:blipFill rotWithShape="1">
            <a:blip r:embed="rId3">
              <a:alphaModFix/>
            </a:blip>
            <a:stretch>
              <a:fillRect b="0" l="-354" r="0" t="0"/>
            </a:stretch>
          </a:blip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SzPts val="1800"/>
              <a:buNone/>
            </a:pPr>
            <a:r>
              <a:rPr lang="en-US"/>
              <a:t> </a:t>
            </a:r>
            <a:endParaRPr/>
          </a:p>
        </p:txBody>
      </p:sp>
      <p:sp>
        <p:nvSpPr>
          <p:cNvPr id="729" name="Google Shape;729;p57"/>
          <p:cNvSpPr txBox="1"/>
          <p:nvPr/>
        </p:nvSpPr>
        <p:spPr>
          <a:xfrm>
            <a:off x="258691" y="2033618"/>
            <a:ext cx="8520600" cy="2677626"/>
          </a:xfrm>
          <a:prstGeom prst="rect">
            <a:avLst/>
          </a:prstGeom>
          <a:blipFill rotWithShape="1">
            <a:blip r:embed="rId4">
              <a:alphaModFix/>
            </a:blip>
            <a:stretch>
              <a:fillRect b="0" l="-568"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3" name="Shape 733"/>
        <p:cNvGrpSpPr/>
        <p:nvPr/>
      </p:nvGrpSpPr>
      <p:grpSpPr>
        <a:xfrm>
          <a:off x="0" y="0"/>
          <a:ext cx="0" cy="0"/>
          <a:chOff x="0" y="0"/>
          <a:chExt cx="0" cy="0"/>
        </a:xfrm>
      </p:grpSpPr>
      <p:sp>
        <p:nvSpPr>
          <p:cNvPr id="734" name="Google Shape;734;p58"/>
          <p:cNvSpPr txBox="1"/>
          <p:nvPr>
            <p:ph type="title"/>
          </p:nvPr>
        </p:nvSpPr>
        <p:spPr>
          <a:xfrm>
            <a:off x="485875" y="1714500"/>
            <a:ext cx="8183700" cy="785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Clr>
                <a:schemeClr val="dk2"/>
              </a:buClr>
              <a:buSzPts val="3400"/>
              <a:buFont typeface="Raleway"/>
              <a:buNone/>
            </a:pPr>
            <a:r>
              <a:rPr lang="en-US"/>
              <a:t>That’s All, Folks!</a:t>
            </a:r>
            <a:endParaRPr/>
          </a:p>
        </p:txBody>
      </p:sp>
      <p:sp>
        <p:nvSpPr>
          <p:cNvPr id="735" name="Google Shape;735;p58"/>
          <p:cNvSpPr txBox="1"/>
          <p:nvPr>
            <p:ph idx="1" type="subTitle"/>
          </p:nvPr>
        </p:nvSpPr>
        <p:spPr>
          <a:xfrm>
            <a:off x="485875" y="3083888"/>
            <a:ext cx="8183700" cy="861000"/>
          </a:xfrm>
          <a:prstGeom prst="rect">
            <a:avLst/>
          </a:prstGeom>
          <a:noFill/>
          <a:ln>
            <a:noFill/>
          </a:ln>
        </p:spPr>
        <p:txBody>
          <a:bodyPr anchorCtr="0" anchor="t" bIns="91425" lIns="91425" spcFirstLastPara="1" rIns="91425" wrap="square" tIns="91425">
            <a:normAutofit/>
          </a:bodyPr>
          <a:lstStyle/>
          <a:p>
            <a:pPr indent="-228600" lvl="0" marL="228600" rtl="0" algn="l">
              <a:lnSpc>
                <a:spcPct val="100000"/>
              </a:lnSpc>
              <a:spcBef>
                <a:spcPts val="0"/>
              </a:spcBef>
              <a:spcAft>
                <a:spcPts val="0"/>
              </a:spcAft>
              <a:buClr>
                <a:schemeClr val="lt1"/>
              </a:buClr>
              <a:buSzPts val="2000"/>
              <a:buNone/>
            </a:pPr>
            <a:r>
              <a:rPr lang="en-US"/>
              <a:t>Thanks for coming to section this week!</a:t>
            </a:r>
            <a:endParaRPr/>
          </a:p>
          <a:p>
            <a:pPr indent="-228600" lvl="0" marL="228600" rtl="0" algn="l">
              <a:lnSpc>
                <a:spcPct val="100000"/>
              </a:lnSpc>
              <a:spcBef>
                <a:spcPts val="0"/>
              </a:spcBef>
              <a:spcAft>
                <a:spcPts val="0"/>
              </a:spcAft>
              <a:buClr>
                <a:schemeClr val="lt1"/>
              </a:buClr>
              <a:buSzPts val="2000"/>
              <a:buNone/>
            </a:pPr>
            <a:r>
              <a:rPr lang="en-US"/>
              <a:t>Any questions?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uw-slides">
  <a:themeElements>
    <a:clrScheme name="Custom 6">
      <a:dk1>
        <a:srgbClr val="000000"/>
      </a:dk1>
      <a:lt1>
        <a:srgbClr val="FFFFFF"/>
      </a:lt1>
      <a:dk2>
        <a:srgbClr val="333333"/>
      </a:dk2>
      <a:lt2>
        <a:srgbClr val="154DBD"/>
      </a:lt2>
      <a:accent1>
        <a:srgbClr val="D50CEA"/>
      </a:accent1>
      <a:accent2>
        <a:srgbClr val="5E2B97"/>
      </a:accent2>
      <a:accent3>
        <a:srgbClr val="0B975E"/>
      </a:accent3>
      <a:accent4>
        <a:srgbClr val="BB5D23"/>
      </a:accent4>
      <a:accent5>
        <a:srgbClr val="EDC709"/>
      </a:accent5>
      <a:accent6>
        <a:srgbClr val="A3A3A3"/>
      </a:accent6>
      <a:hlink>
        <a:srgbClr val="D63236"/>
      </a:hlink>
      <a:folHlink>
        <a:srgbClr val="A3212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uw-slides">
  <a:themeElements>
    <a:clrScheme name="Custom 6">
      <a:dk1>
        <a:srgbClr val="000000"/>
      </a:dk1>
      <a:lt1>
        <a:srgbClr val="FFFFFF"/>
      </a:lt1>
      <a:dk2>
        <a:srgbClr val="333333"/>
      </a:dk2>
      <a:lt2>
        <a:srgbClr val="154DBD"/>
      </a:lt2>
      <a:accent1>
        <a:srgbClr val="D50CEA"/>
      </a:accent1>
      <a:accent2>
        <a:srgbClr val="5E2B97"/>
      </a:accent2>
      <a:accent3>
        <a:srgbClr val="0B975E"/>
      </a:accent3>
      <a:accent4>
        <a:srgbClr val="BB5D23"/>
      </a:accent4>
      <a:accent5>
        <a:srgbClr val="EDC709"/>
      </a:accent5>
      <a:accent6>
        <a:srgbClr val="A3A3A3"/>
      </a:accent6>
      <a:hlink>
        <a:srgbClr val="D63236"/>
      </a:hlink>
      <a:folHlink>
        <a:srgbClr val="A3212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