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Lst>
  <p:sldSz cy="5143500" cx="9144000"/>
  <p:notesSz cx="6858000" cy="9144000"/>
  <p:embeddedFontLst>
    <p:embeddedFont>
      <p:font typeface="Raleway"/>
      <p:regular r:id="rId77"/>
      <p:bold r:id="rId78"/>
      <p:italic r:id="rId79"/>
      <p:boldItalic r:id="rId80"/>
    </p:embeddedFont>
    <p:embeddedFont>
      <p:font typeface="Source Code Pro"/>
      <p:regular r:id="rId81"/>
      <p:bold r:id="rId82"/>
      <p:italic r:id="rId83"/>
      <p:boldItalic r:id="rId8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85" roundtripDataSignature="AMtx7mggmNslhafrpSDW6D3XV1alrMQ+Z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CD60FC5-5367-48B5-8DBE-A785681E59C0}">
  <a:tblStyle styleId="{3CD60FC5-5367-48B5-8DBE-A785681E59C0}"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8A916B43-3972-46D5-AB5B-0E7671E2D394}" styleName="Table_1">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84" Type="http://schemas.openxmlformats.org/officeDocument/2006/relationships/font" Target="fonts/SourceCodePro-boldItalic.fntdata"/><Relationship Id="rId83" Type="http://schemas.openxmlformats.org/officeDocument/2006/relationships/font" Target="fonts/SourceCodePro-italic.fntdata"/><Relationship Id="rId42" Type="http://schemas.openxmlformats.org/officeDocument/2006/relationships/slide" Target="slides/slide36.xml"/><Relationship Id="rId41" Type="http://schemas.openxmlformats.org/officeDocument/2006/relationships/slide" Target="slides/slide35.xml"/><Relationship Id="rId85" Type="http://customschemas.google.com/relationships/presentationmetadata" Target="metadata"/><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80" Type="http://schemas.openxmlformats.org/officeDocument/2006/relationships/font" Target="fonts/Raleway-boldItalic.fntdata"/><Relationship Id="rId82" Type="http://schemas.openxmlformats.org/officeDocument/2006/relationships/font" Target="fonts/SourceCodePro-bold.fntdata"/><Relationship Id="rId81" Type="http://schemas.openxmlformats.org/officeDocument/2006/relationships/font" Target="fonts/SourceCodePr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31" Type="http://schemas.openxmlformats.org/officeDocument/2006/relationships/slide" Target="slides/slide25.xml"/><Relationship Id="rId75" Type="http://schemas.openxmlformats.org/officeDocument/2006/relationships/slide" Target="slides/slide69.xml"/><Relationship Id="rId30" Type="http://schemas.openxmlformats.org/officeDocument/2006/relationships/slide" Target="slides/slide24.xml"/><Relationship Id="rId74" Type="http://schemas.openxmlformats.org/officeDocument/2006/relationships/slide" Target="slides/slide68.xml"/><Relationship Id="rId33" Type="http://schemas.openxmlformats.org/officeDocument/2006/relationships/slide" Target="slides/slide27.xml"/><Relationship Id="rId77" Type="http://schemas.openxmlformats.org/officeDocument/2006/relationships/font" Target="fonts/Raleway-regular.fntdata"/><Relationship Id="rId32" Type="http://schemas.openxmlformats.org/officeDocument/2006/relationships/slide" Target="slides/slide26.xml"/><Relationship Id="rId76" Type="http://schemas.openxmlformats.org/officeDocument/2006/relationships/slide" Target="slides/slide70.xml"/><Relationship Id="rId35" Type="http://schemas.openxmlformats.org/officeDocument/2006/relationships/slide" Target="slides/slide29.xml"/><Relationship Id="rId79" Type="http://schemas.openxmlformats.org/officeDocument/2006/relationships/font" Target="fonts/Raleway-italic.fntdata"/><Relationship Id="rId34" Type="http://schemas.openxmlformats.org/officeDocument/2006/relationships/slide" Target="slides/slide28.xml"/><Relationship Id="rId78" Type="http://schemas.openxmlformats.org/officeDocument/2006/relationships/font" Target="fonts/Raleway-bold.fntdata"/><Relationship Id="rId71" Type="http://schemas.openxmlformats.org/officeDocument/2006/relationships/slide" Target="slides/slide65.xml"/><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 name="Google Shape;6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2e05633fce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2" name="Google Shape;112;g32e05633fce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2e05633fce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8" name="Google Shape;118;g32e05633fce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2e05633fce_0_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4" name="Google Shape;124;g32e05633fce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2e05633fce_0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0" name="Google Shape;130;g32e05633fce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2e05633fce_0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6" name="Google Shape;136;g32e05633fce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2e05633fce_0_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2" name="Google Shape;142;g32e05633fce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2e05633fce_0_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8" name="Google Shape;148;g32e05633fce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2e05633fce_0_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4" name="Google Shape;154;g32e05633fce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32e05633fce_0_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0" name="Google Shape;160;g32e05633fce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2e05633fce_0_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6" name="Google Shape;166;g32e05633fce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8" name="Google Shape;6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2" name="Google Shape;172;p2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0" name="Google Shape;190;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 name="Google Shape;197;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3" name="Google Shape;203;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 name="Google Shape;210;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 name="Google Shape;216;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 name="Google Shape;223;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0" name="Google Shape;230;p3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3" name="Google Shape;73;p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5" name="Google Shape;235;p3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2" name="Google Shape;242;p3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8" name="Google Shape;248;p3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5" name="Google Shape;255;p3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2" name="Google Shape;262;p5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3b9bfcabcd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3b9bfcabcd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4" name="Google Shape;274;p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9" name="Google Shape;279;p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5" name="Google Shape;285;p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2" name="Google Shape;292;p1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9" name="Google Shape;79;p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8" name="Google Shape;298;p1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5" name="Google Shape;305;p1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2" name="Google Shape;312;p1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8" name="Google Shape;318;p1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5" name="Google Shape;325;p1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2" name="Google Shape;332;p1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9" name="Google Shape;339;p1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5" name="Google Shape;345;p1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2" name="Google Shape;352;p1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9" name="Google Shape;359;p2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4" name="Google Shape;84;p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6" name="Google Shape;366;p2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3" name="Google Shape;373;p2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9" name="Google Shape;379;p2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32e05633fce_0_1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6" name="Google Shape;386;g32e05633fce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32e05633fce_0_1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2" name="Google Shape;392;g32e05633fce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8" name="Google Shape;398;p3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3" name="Google Shape;403;p3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0" name="Google Shape;410;p4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8" name="Google Shape;418;p4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5" name="Google Shape;425;p4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2e05633fce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 name="Google Shape;90;g32e05633fc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3" name="Google Shape;433;p4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0" name="Google Shape;440;p4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8" name="Google Shape;448;p4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5" name="Google Shape;455;p4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3" name="Google Shape;463;p4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8" name="Google Shape;468;p4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5" name="Google Shape;475;p4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1" name="Google Shape;481;p5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8" name="Google Shape;488;p5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3" name="Google Shape;493;p5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b7fe3ec895_0_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5" name="Google Shape;95;g3b7fe3ec895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00" name="Google Shape;500;p5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2e05633fce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0" name="Google Shape;100;g32e05633fc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32e05633fce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6" name="Google Shape;106;g32e05633fc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 name="Shape 9"/>
        <p:cNvGrpSpPr/>
        <p:nvPr/>
      </p:nvGrpSpPr>
      <p:grpSpPr>
        <a:xfrm>
          <a:off x="0" y="0"/>
          <a:ext cx="0" cy="0"/>
          <a:chOff x="0" y="0"/>
          <a:chExt cx="0" cy="0"/>
        </a:xfrm>
      </p:grpSpPr>
      <p:sp>
        <p:nvSpPr>
          <p:cNvPr id="10" name="Google Shape;10;p56"/>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56"/>
          <p:cNvSpPr txBox="1"/>
          <p:nvPr>
            <p:ph type="title"/>
          </p:nvPr>
        </p:nvSpPr>
        <p:spPr>
          <a:xfrm>
            <a:off x="485875" y="426720"/>
            <a:ext cx="8183700" cy="1164742"/>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dk2"/>
              </a:buClr>
              <a:buSzPts val="3400"/>
              <a:buFont typeface="Raleway"/>
              <a:buNone/>
              <a:defRPr sz="44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12" name="Google Shape;12;p56"/>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3" name="Google Shape;13;p56"/>
          <p:cNvSpPr txBox="1"/>
          <p:nvPr>
            <p:ph idx="1" type="subTitle"/>
          </p:nvPr>
        </p:nvSpPr>
        <p:spPr>
          <a:xfrm>
            <a:off x="485875" y="3083888"/>
            <a:ext cx="8183700" cy="861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000"/>
              <a:buNone/>
              <a:defRPr b="1" sz="2800">
                <a:solidFill>
                  <a:schemeClr val="lt1"/>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Clr>
                <a:schemeClr val="dk1"/>
              </a:buClr>
              <a:buSzPts val="2400"/>
              <a:buNone/>
              <a:defRPr sz="2400"/>
            </a:lvl6pPr>
            <a:lvl7pPr lvl="6" algn="l">
              <a:lnSpc>
                <a:spcPct val="100000"/>
              </a:lnSpc>
              <a:spcBef>
                <a:spcPts val="0"/>
              </a:spcBef>
              <a:spcAft>
                <a:spcPts val="0"/>
              </a:spcAft>
              <a:buClr>
                <a:schemeClr val="dk1"/>
              </a:buClr>
              <a:buSzPts val="2400"/>
              <a:buNone/>
              <a:defRPr sz="2400"/>
            </a:lvl7pPr>
            <a:lvl8pPr lvl="7" algn="l">
              <a:lnSpc>
                <a:spcPct val="100000"/>
              </a:lnSpc>
              <a:spcBef>
                <a:spcPts val="0"/>
              </a:spcBef>
              <a:spcAft>
                <a:spcPts val="0"/>
              </a:spcAft>
              <a:buClr>
                <a:schemeClr val="dk1"/>
              </a:buClr>
              <a:buSzPts val="2400"/>
              <a:buNone/>
              <a:defRPr sz="2400"/>
            </a:lvl8pPr>
            <a:lvl9pPr lvl="8" algn="l">
              <a:lnSpc>
                <a:spcPct val="100000"/>
              </a:lnSpc>
              <a:spcBef>
                <a:spcPts val="0"/>
              </a:spcBef>
              <a:spcAft>
                <a:spcPts val="0"/>
              </a:spcAft>
              <a:buClr>
                <a:schemeClr val="dk1"/>
              </a:buClr>
              <a:buSzPts val="2400"/>
              <a:buNone/>
              <a:defRPr sz="24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51" name="Shape 51"/>
        <p:cNvGrpSpPr/>
        <p:nvPr/>
      </p:nvGrpSpPr>
      <p:grpSpPr>
        <a:xfrm>
          <a:off x="0" y="0"/>
          <a:ext cx="0" cy="0"/>
          <a:chOff x="0" y="0"/>
          <a:chExt cx="0" cy="0"/>
        </a:xfrm>
      </p:grpSpPr>
      <p:sp>
        <p:nvSpPr>
          <p:cNvPr id="52" name="Google Shape;52;p65"/>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2"/>
              </a:buClr>
              <a:buSzPts val="3000"/>
              <a:buFont typeface="Raleway"/>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53" name="Google Shape;53;p65"/>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66"/>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6" name="Shape 56"/>
        <p:cNvGrpSpPr/>
        <p:nvPr/>
      </p:nvGrpSpPr>
      <p:grpSpPr>
        <a:xfrm>
          <a:off x="0" y="0"/>
          <a:ext cx="0" cy="0"/>
          <a:chOff x="0" y="0"/>
          <a:chExt cx="0" cy="0"/>
        </a:xfrm>
      </p:grpSpPr>
      <p:sp>
        <p:nvSpPr>
          <p:cNvPr id="57" name="Google Shape;57;p67"/>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90000"/>
              </a:lnSpc>
              <a:spcBef>
                <a:spcPts val="0"/>
              </a:spcBef>
              <a:spcAft>
                <a:spcPts val="0"/>
              </a:spcAft>
              <a:buClr>
                <a:schemeClr val="dk2"/>
              </a:buClr>
              <a:buSzPts val="5200"/>
              <a:buFont typeface="Raleway"/>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58" name="Google Shape;58;p67"/>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Clr>
                <a:schemeClr val="dk1"/>
              </a:buClr>
              <a:buSzPts val="2800"/>
              <a:buNone/>
              <a:defRPr sz="2800"/>
            </a:lvl6pPr>
            <a:lvl7pPr lvl="6" algn="ctr">
              <a:lnSpc>
                <a:spcPct val="100000"/>
              </a:lnSpc>
              <a:spcBef>
                <a:spcPts val="0"/>
              </a:spcBef>
              <a:spcAft>
                <a:spcPts val="0"/>
              </a:spcAft>
              <a:buClr>
                <a:schemeClr val="dk1"/>
              </a:buClr>
              <a:buSzPts val="2800"/>
              <a:buNone/>
              <a:defRPr sz="2800"/>
            </a:lvl7pPr>
            <a:lvl8pPr lvl="7" algn="ctr">
              <a:lnSpc>
                <a:spcPct val="100000"/>
              </a:lnSpc>
              <a:spcBef>
                <a:spcPts val="0"/>
              </a:spcBef>
              <a:spcAft>
                <a:spcPts val="0"/>
              </a:spcAft>
              <a:buClr>
                <a:schemeClr val="dk1"/>
              </a:buClr>
              <a:buSzPts val="2800"/>
              <a:buNone/>
              <a:defRPr sz="2800"/>
            </a:lvl8pPr>
            <a:lvl9pPr lvl="8" algn="ctr">
              <a:lnSpc>
                <a:spcPct val="100000"/>
              </a:lnSpc>
              <a:spcBef>
                <a:spcPts val="0"/>
              </a:spcBef>
              <a:spcAft>
                <a:spcPts val="0"/>
              </a:spcAft>
              <a:buClr>
                <a:schemeClr val="dk1"/>
              </a:buClr>
              <a:buSzPts val="2800"/>
              <a:buNone/>
              <a:defRPr sz="2800"/>
            </a:lvl9pPr>
          </a:lstStyle>
          <a:p/>
        </p:txBody>
      </p:sp>
      <p:sp>
        <p:nvSpPr>
          <p:cNvPr id="59" name="Google Shape;59;p6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1_Section header">
    <p:spTree>
      <p:nvGrpSpPr>
        <p:cNvPr id="14" name="Shape 14"/>
        <p:cNvGrpSpPr/>
        <p:nvPr/>
      </p:nvGrpSpPr>
      <p:grpSpPr>
        <a:xfrm>
          <a:off x="0" y="0"/>
          <a:ext cx="0" cy="0"/>
          <a:chOff x="0" y="0"/>
          <a:chExt cx="0" cy="0"/>
        </a:xfrm>
      </p:grpSpPr>
      <p:sp>
        <p:nvSpPr>
          <p:cNvPr id="15" name="Google Shape;15;p57"/>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57"/>
          <p:cNvSpPr txBox="1"/>
          <p:nvPr>
            <p:ph type="title"/>
          </p:nvPr>
        </p:nvSpPr>
        <p:spPr>
          <a:xfrm>
            <a:off x="485875" y="1714500"/>
            <a:ext cx="8183700" cy="78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dk2"/>
              </a:buClr>
              <a:buSzPts val="3400"/>
              <a:buFont typeface="Raleway"/>
              <a:buNone/>
              <a:defRPr sz="34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17" name="Google Shape;17;p57"/>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58"/>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2"/>
              </a:buClr>
              <a:buSzPts val="3000"/>
              <a:buFont typeface="Raleway"/>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0" name="Google Shape;20;p5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dk2"/>
              </a:buClr>
              <a:buSzPts val="1800"/>
              <a:buChar char="●"/>
              <a:defRPr>
                <a:solidFill>
                  <a:schemeClr val="dk2"/>
                </a:solidFill>
              </a:defRPr>
            </a:lvl1pPr>
            <a:lvl2pPr indent="-317500" lvl="1" marL="914400" algn="l">
              <a:lnSpc>
                <a:spcPct val="115000"/>
              </a:lnSpc>
              <a:spcBef>
                <a:spcPts val="0"/>
              </a:spcBef>
              <a:spcAft>
                <a:spcPts val="0"/>
              </a:spcAft>
              <a:buClr>
                <a:schemeClr val="accent1"/>
              </a:buClr>
              <a:buSzPts val="1400"/>
              <a:buChar char="○"/>
              <a:defRPr>
                <a:solidFill>
                  <a:schemeClr val="accent1"/>
                </a:solidFill>
              </a:defRPr>
            </a:lvl2pPr>
            <a:lvl3pPr indent="-317500" lvl="2" marL="1371600" algn="l">
              <a:lnSpc>
                <a:spcPct val="115000"/>
              </a:lnSpc>
              <a:spcBef>
                <a:spcPts val="0"/>
              </a:spcBef>
              <a:spcAft>
                <a:spcPts val="0"/>
              </a:spcAft>
              <a:buClr>
                <a:schemeClr val="accent1"/>
              </a:buClr>
              <a:buSzPts val="1400"/>
              <a:buChar char="■"/>
              <a:defRPr>
                <a:solidFill>
                  <a:schemeClr val="accent1"/>
                </a:solidFill>
              </a:defRPr>
            </a:lvl3pPr>
            <a:lvl4pPr indent="-317500" lvl="3" marL="1828800" algn="l">
              <a:lnSpc>
                <a:spcPct val="115000"/>
              </a:lnSpc>
              <a:spcBef>
                <a:spcPts val="0"/>
              </a:spcBef>
              <a:spcAft>
                <a:spcPts val="0"/>
              </a:spcAft>
              <a:buClr>
                <a:schemeClr val="accent1"/>
              </a:buClr>
              <a:buSzPts val="1400"/>
              <a:buChar char="●"/>
              <a:defRPr>
                <a:solidFill>
                  <a:schemeClr val="accent1"/>
                </a:solidFill>
              </a:defRPr>
            </a:lvl4pPr>
            <a:lvl5pPr indent="-317500" lvl="4" marL="2286000" algn="l">
              <a:lnSpc>
                <a:spcPct val="115000"/>
              </a:lnSpc>
              <a:spcBef>
                <a:spcPts val="0"/>
              </a:spcBef>
              <a:spcAft>
                <a:spcPts val="0"/>
              </a:spcAft>
              <a:buClr>
                <a:schemeClr val="accent1"/>
              </a:buClr>
              <a:buSzPts val="1400"/>
              <a:buChar char="○"/>
              <a:defRPr>
                <a:solidFill>
                  <a:schemeClr val="accent1"/>
                </a:solidFill>
              </a:defRPr>
            </a:lvl5pPr>
            <a:lvl6pPr indent="-317500" lvl="5" marL="2743200" algn="l">
              <a:lnSpc>
                <a:spcPct val="115000"/>
              </a:lnSpc>
              <a:spcBef>
                <a:spcPts val="0"/>
              </a:spcBef>
              <a:spcAft>
                <a:spcPts val="0"/>
              </a:spcAft>
              <a:buClr>
                <a:schemeClr val="accent1"/>
              </a:buClr>
              <a:buSzPts val="1400"/>
              <a:buChar char="■"/>
              <a:defRPr>
                <a:solidFill>
                  <a:schemeClr val="accent1"/>
                </a:solidFill>
              </a:defRPr>
            </a:lvl6pPr>
            <a:lvl7pPr indent="-317500" lvl="6" marL="3200400" algn="l">
              <a:lnSpc>
                <a:spcPct val="115000"/>
              </a:lnSpc>
              <a:spcBef>
                <a:spcPts val="0"/>
              </a:spcBef>
              <a:spcAft>
                <a:spcPts val="0"/>
              </a:spcAft>
              <a:buClr>
                <a:schemeClr val="accent1"/>
              </a:buClr>
              <a:buSzPts val="1400"/>
              <a:buChar char="●"/>
              <a:defRPr>
                <a:solidFill>
                  <a:schemeClr val="accent1"/>
                </a:solidFill>
              </a:defRPr>
            </a:lvl7pPr>
            <a:lvl8pPr indent="-317500" lvl="7" marL="3657600" algn="l">
              <a:lnSpc>
                <a:spcPct val="115000"/>
              </a:lnSpc>
              <a:spcBef>
                <a:spcPts val="0"/>
              </a:spcBef>
              <a:spcAft>
                <a:spcPts val="0"/>
              </a:spcAft>
              <a:buClr>
                <a:schemeClr val="accent1"/>
              </a:buClr>
              <a:buSzPts val="1400"/>
              <a:buChar char="○"/>
              <a:defRPr>
                <a:solidFill>
                  <a:schemeClr val="accent1"/>
                </a:solidFill>
              </a:defRPr>
            </a:lvl8pPr>
            <a:lvl9pPr indent="-317500" lvl="8" marL="4114800" algn="l">
              <a:lnSpc>
                <a:spcPct val="115000"/>
              </a:lnSpc>
              <a:spcBef>
                <a:spcPts val="0"/>
              </a:spcBef>
              <a:spcAft>
                <a:spcPts val="0"/>
              </a:spcAft>
              <a:buClr>
                <a:schemeClr val="accent1"/>
              </a:buClr>
              <a:buSzPts val="1400"/>
              <a:buChar char="■"/>
              <a:defRPr>
                <a:solidFill>
                  <a:schemeClr val="accent1"/>
                </a:solidFill>
              </a:defRPr>
            </a:lvl9pPr>
          </a:lstStyle>
          <a:p/>
        </p:txBody>
      </p:sp>
      <p:sp>
        <p:nvSpPr>
          <p:cNvPr id="21" name="Google Shape;21;p58"/>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1_Section header 2">
    <p:spTree>
      <p:nvGrpSpPr>
        <p:cNvPr id="22" name="Shape 22"/>
        <p:cNvGrpSpPr/>
        <p:nvPr/>
      </p:nvGrpSpPr>
      <p:grpSpPr>
        <a:xfrm>
          <a:off x="0" y="0"/>
          <a:ext cx="0" cy="0"/>
          <a:chOff x="0" y="0"/>
          <a:chExt cx="0" cy="0"/>
        </a:xfrm>
      </p:grpSpPr>
      <p:sp>
        <p:nvSpPr>
          <p:cNvPr id="23" name="Google Shape;23;p59"/>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59"/>
          <p:cNvSpPr txBox="1"/>
          <p:nvPr>
            <p:ph type="title"/>
          </p:nvPr>
        </p:nvSpPr>
        <p:spPr>
          <a:xfrm>
            <a:off x="485875" y="1714500"/>
            <a:ext cx="8183700" cy="78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dk2"/>
              </a:buClr>
              <a:buSzPts val="3400"/>
              <a:buFont typeface="Raleway"/>
              <a:buNone/>
              <a:defRPr sz="34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25" name="Google Shape;25;p59"/>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6" name="Google Shape;26;p59"/>
          <p:cNvSpPr txBox="1"/>
          <p:nvPr>
            <p:ph idx="1" type="subTitle"/>
          </p:nvPr>
        </p:nvSpPr>
        <p:spPr>
          <a:xfrm>
            <a:off x="485875" y="3083888"/>
            <a:ext cx="8183700" cy="861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000"/>
              <a:buNone/>
              <a:defRPr b="1" sz="2000">
                <a:solidFill>
                  <a:schemeClr val="lt1"/>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Clr>
                <a:schemeClr val="dk1"/>
              </a:buClr>
              <a:buSzPts val="2400"/>
              <a:buNone/>
              <a:defRPr sz="2400"/>
            </a:lvl6pPr>
            <a:lvl7pPr lvl="6" algn="l">
              <a:lnSpc>
                <a:spcPct val="100000"/>
              </a:lnSpc>
              <a:spcBef>
                <a:spcPts val="0"/>
              </a:spcBef>
              <a:spcAft>
                <a:spcPts val="0"/>
              </a:spcAft>
              <a:buClr>
                <a:schemeClr val="dk1"/>
              </a:buClr>
              <a:buSzPts val="2400"/>
              <a:buNone/>
              <a:defRPr sz="2400"/>
            </a:lvl7pPr>
            <a:lvl8pPr lvl="7" algn="l">
              <a:lnSpc>
                <a:spcPct val="100000"/>
              </a:lnSpc>
              <a:spcBef>
                <a:spcPts val="0"/>
              </a:spcBef>
              <a:spcAft>
                <a:spcPts val="0"/>
              </a:spcAft>
              <a:buClr>
                <a:schemeClr val="dk1"/>
              </a:buClr>
              <a:buSzPts val="2400"/>
              <a:buNone/>
              <a:defRPr sz="2400"/>
            </a:lvl8pPr>
            <a:lvl9pPr lvl="8" algn="l">
              <a:lnSpc>
                <a:spcPct val="100000"/>
              </a:lnSpc>
              <a:spcBef>
                <a:spcPts val="0"/>
              </a:spcBef>
              <a:spcAft>
                <a:spcPts val="0"/>
              </a:spcAft>
              <a:buClr>
                <a:schemeClr val="dk1"/>
              </a:buClr>
              <a:buSzPts val="2400"/>
              <a:buNone/>
              <a:defRPr sz="24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p:spTree>
      <p:nvGrpSpPr>
        <p:cNvPr id="27" name="Shape 27"/>
        <p:cNvGrpSpPr/>
        <p:nvPr/>
      </p:nvGrpSpPr>
      <p:grpSpPr>
        <a:xfrm>
          <a:off x="0" y="0"/>
          <a:ext cx="0" cy="0"/>
          <a:chOff x="0" y="0"/>
          <a:chExt cx="0" cy="0"/>
        </a:xfrm>
      </p:grpSpPr>
      <p:sp>
        <p:nvSpPr>
          <p:cNvPr id="28" name="Google Shape;28;p60"/>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2"/>
              </a:buClr>
              <a:buSzPts val="3000"/>
              <a:buFont typeface="Raleway"/>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9" name="Google Shape;29;p60"/>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0" name="Google Shape;30;p60"/>
          <p:cNvSpPr txBox="1"/>
          <p:nvPr>
            <p:ph idx="1" type="body"/>
          </p:nvPr>
        </p:nvSpPr>
        <p:spPr>
          <a:xfrm>
            <a:off x="311699" y="1152475"/>
            <a:ext cx="4173215"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dk2"/>
              </a:buClr>
              <a:buSzPts val="1800"/>
              <a:buChar char="●"/>
              <a:defRPr>
                <a:solidFill>
                  <a:schemeClr val="dk2"/>
                </a:solidFill>
              </a:defRPr>
            </a:lvl1pPr>
            <a:lvl2pPr indent="-317500" lvl="1" marL="914400" algn="l">
              <a:lnSpc>
                <a:spcPct val="115000"/>
              </a:lnSpc>
              <a:spcBef>
                <a:spcPts val="0"/>
              </a:spcBef>
              <a:spcAft>
                <a:spcPts val="0"/>
              </a:spcAft>
              <a:buClr>
                <a:schemeClr val="accent1"/>
              </a:buClr>
              <a:buSzPts val="1400"/>
              <a:buChar char="○"/>
              <a:defRPr>
                <a:solidFill>
                  <a:schemeClr val="accent1"/>
                </a:solidFill>
              </a:defRPr>
            </a:lvl2pPr>
            <a:lvl3pPr indent="-317500" lvl="2" marL="1371600" algn="l">
              <a:lnSpc>
                <a:spcPct val="115000"/>
              </a:lnSpc>
              <a:spcBef>
                <a:spcPts val="0"/>
              </a:spcBef>
              <a:spcAft>
                <a:spcPts val="0"/>
              </a:spcAft>
              <a:buClr>
                <a:schemeClr val="accent1"/>
              </a:buClr>
              <a:buSzPts val="1400"/>
              <a:buChar char="■"/>
              <a:defRPr>
                <a:solidFill>
                  <a:schemeClr val="accent1"/>
                </a:solidFill>
              </a:defRPr>
            </a:lvl3pPr>
            <a:lvl4pPr indent="-317500" lvl="3" marL="1828800" algn="l">
              <a:lnSpc>
                <a:spcPct val="115000"/>
              </a:lnSpc>
              <a:spcBef>
                <a:spcPts val="0"/>
              </a:spcBef>
              <a:spcAft>
                <a:spcPts val="0"/>
              </a:spcAft>
              <a:buClr>
                <a:schemeClr val="accent1"/>
              </a:buClr>
              <a:buSzPts val="1400"/>
              <a:buChar char="●"/>
              <a:defRPr>
                <a:solidFill>
                  <a:schemeClr val="accent1"/>
                </a:solidFill>
              </a:defRPr>
            </a:lvl4pPr>
            <a:lvl5pPr indent="-317500" lvl="4" marL="2286000" algn="l">
              <a:lnSpc>
                <a:spcPct val="115000"/>
              </a:lnSpc>
              <a:spcBef>
                <a:spcPts val="0"/>
              </a:spcBef>
              <a:spcAft>
                <a:spcPts val="0"/>
              </a:spcAft>
              <a:buClr>
                <a:schemeClr val="accent1"/>
              </a:buClr>
              <a:buSzPts val="1400"/>
              <a:buChar char="○"/>
              <a:defRPr>
                <a:solidFill>
                  <a:schemeClr val="accent1"/>
                </a:solidFill>
              </a:defRPr>
            </a:lvl5pPr>
            <a:lvl6pPr indent="-317500" lvl="5" marL="2743200" algn="l">
              <a:lnSpc>
                <a:spcPct val="115000"/>
              </a:lnSpc>
              <a:spcBef>
                <a:spcPts val="0"/>
              </a:spcBef>
              <a:spcAft>
                <a:spcPts val="0"/>
              </a:spcAft>
              <a:buClr>
                <a:schemeClr val="accent1"/>
              </a:buClr>
              <a:buSzPts val="1400"/>
              <a:buChar char="■"/>
              <a:defRPr>
                <a:solidFill>
                  <a:schemeClr val="accent1"/>
                </a:solidFill>
              </a:defRPr>
            </a:lvl6pPr>
            <a:lvl7pPr indent="-317500" lvl="6" marL="3200400" algn="l">
              <a:lnSpc>
                <a:spcPct val="115000"/>
              </a:lnSpc>
              <a:spcBef>
                <a:spcPts val="0"/>
              </a:spcBef>
              <a:spcAft>
                <a:spcPts val="0"/>
              </a:spcAft>
              <a:buClr>
                <a:schemeClr val="accent1"/>
              </a:buClr>
              <a:buSzPts val="1400"/>
              <a:buChar char="●"/>
              <a:defRPr>
                <a:solidFill>
                  <a:schemeClr val="accent1"/>
                </a:solidFill>
              </a:defRPr>
            </a:lvl7pPr>
            <a:lvl8pPr indent="-317500" lvl="7" marL="3657600" algn="l">
              <a:lnSpc>
                <a:spcPct val="115000"/>
              </a:lnSpc>
              <a:spcBef>
                <a:spcPts val="0"/>
              </a:spcBef>
              <a:spcAft>
                <a:spcPts val="0"/>
              </a:spcAft>
              <a:buClr>
                <a:schemeClr val="accent1"/>
              </a:buClr>
              <a:buSzPts val="1400"/>
              <a:buChar char="○"/>
              <a:defRPr>
                <a:solidFill>
                  <a:schemeClr val="accent1"/>
                </a:solidFill>
              </a:defRPr>
            </a:lvl8pPr>
            <a:lvl9pPr indent="-317500" lvl="8" marL="4114800" algn="l">
              <a:lnSpc>
                <a:spcPct val="115000"/>
              </a:lnSpc>
              <a:spcBef>
                <a:spcPts val="0"/>
              </a:spcBef>
              <a:spcAft>
                <a:spcPts val="0"/>
              </a:spcAft>
              <a:buClr>
                <a:schemeClr val="accent1"/>
              </a:buClr>
              <a:buSzPts val="1400"/>
              <a:buChar char="■"/>
              <a:defRPr>
                <a:solidFill>
                  <a:schemeClr val="accent1"/>
                </a:solidFill>
              </a:defRPr>
            </a:lvl9pPr>
          </a:lstStyle>
          <a:p/>
        </p:txBody>
      </p:sp>
      <p:sp>
        <p:nvSpPr>
          <p:cNvPr id="31" name="Google Shape;31;p60"/>
          <p:cNvSpPr txBox="1"/>
          <p:nvPr>
            <p:ph idx="2" type="body"/>
          </p:nvPr>
        </p:nvSpPr>
        <p:spPr>
          <a:xfrm>
            <a:off x="4659087" y="1152475"/>
            <a:ext cx="4173215"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dk2"/>
              </a:buClr>
              <a:buSzPts val="1800"/>
              <a:buChar char="●"/>
              <a:defRPr>
                <a:solidFill>
                  <a:schemeClr val="dk2"/>
                </a:solidFill>
              </a:defRPr>
            </a:lvl1pPr>
            <a:lvl2pPr indent="-317500" lvl="1" marL="914400" algn="l">
              <a:lnSpc>
                <a:spcPct val="115000"/>
              </a:lnSpc>
              <a:spcBef>
                <a:spcPts val="0"/>
              </a:spcBef>
              <a:spcAft>
                <a:spcPts val="0"/>
              </a:spcAft>
              <a:buClr>
                <a:schemeClr val="accent1"/>
              </a:buClr>
              <a:buSzPts val="1400"/>
              <a:buChar char="○"/>
              <a:defRPr>
                <a:solidFill>
                  <a:schemeClr val="accent1"/>
                </a:solidFill>
              </a:defRPr>
            </a:lvl2pPr>
            <a:lvl3pPr indent="-317500" lvl="2" marL="1371600" algn="l">
              <a:lnSpc>
                <a:spcPct val="115000"/>
              </a:lnSpc>
              <a:spcBef>
                <a:spcPts val="0"/>
              </a:spcBef>
              <a:spcAft>
                <a:spcPts val="0"/>
              </a:spcAft>
              <a:buClr>
                <a:schemeClr val="accent1"/>
              </a:buClr>
              <a:buSzPts val="1400"/>
              <a:buChar char="■"/>
              <a:defRPr>
                <a:solidFill>
                  <a:schemeClr val="accent1"/>
                </a:solidFill>
              </a:defRPr>
            </a:lvl3pPr>
            <a:lvl4pPr indent="-317500" lvl="3" marL="1828800" algn="l">
              <a:lnSpc>
                <a:spcPct val="115000"/>
              </a:lnSpc>
              <a:spcBef>
                <a:spcPts val="0"/>
              </a:spcBef>
              <a:spcAft>
                <a:spcPts val="0"/>
              </a:spcAft>
              <a:buClr>
                <a:schemeClr val="accent1"/>
              </a:buClr>
              <a:buSzPts val="1400"/>
              <a:buChar char="●"/>
              <a:defRPr>
                <a:solidFill>
                  <a:schemeClr val="accent1"/>
                </a:solidFill>
              </a:defRPr>
            </a:lvl4pPr>
            <a:lvl5pPr indent="-317500" lvl="4" marL="2286000" algn="l">
              <a:lnSpc>
                <a:spcPct val="115000"/>
              </a:lnSpc>
              <a:spcBef>
                <a:spcPts val="0"/>
              </a:spcBef>
              <a:spcAft>
                <a:spcPts val="0"/>
              </a:spcAft>
              <a:buClr>
                <a:schemeClr val="accent1"/>
              </a:buClr>
              <a:buSzPts val="1400"/>
              <a:buChar char="○"/>
              <a:defRPr>
                <a:solidFill>
                  <a:schemeClr val="accent1"/>
                </a:solidFill>
              </a:defRPr>
            </a:lvl5pPr>
            <a:lvl6pPr indent="-317500" lvl="5" marL="2743200" algn="l">
              <a:lnSpc>
                <a:spcPct val="115000"/>
              </a:lnSpc>
              <a:spcBef>
                <a:spcPts val="0"/>
              </a:spcBef>
              <a:spcAft>
                <a:spcPts val="0"/>
              </a:spcAft>
              <a:buClr>
                <a:schemeClr val="accent1"/>
              </a:buClr>
              <a:buSzPts val="1400"/>
              <a:buChar char="■"/>
              <a:defRPr>
                <a:solidFill>
                  <a:schemeClr val="accent1"/>
                </a:solidFill>
              </a:defRPr>
            </a:lvl6pPr>
            <a:lvl7pPr indent="-317500" lvl="6" marL="3200400" algn="l">
              <a:lnSpc>
                <a:spcPct val="115000"/>
              </a:lnSpc>
              <a:spcBef>
                <a:spcPts val="0"/>
              </a:spcBef>
              <a:spcAft>
                <a:spcPts val="0"/>
              </a:spcAft>
              <a:buClr>
                <a:schemeClr val="accent1"/>
              </a:buClr>
              <a:buSzPts val="1400"/>
              <a:buChar char="●"/>
              <a:defRPr>
                <a:solidFill>
                  <a:schemeClr val="accent1"/>
                </a:solidFill>
              </a:defRPr>
            </a:lvl7pPr>
            <a:lvl8pPr indent="-317500" lvl="7" marL="3657600" algn="l">
              <a:lnSpc>
                <a:spcPct val="115000"/>
              </a:lnSpc>
              <a:spcBef>
                <a:spcPts val="0"/>
              </a:spcBef>
              <a:spcAft>
                <a:spcPts val="0"/>
              </a:spcAft>
              <a:buClr>
                <a:schemeClr val="accent1"/>
              </a:buClr>
              <a:buSzPts val="1400"/>
              <a:buChar char="○"/>
              <a:defRPr>
                <a:solidFill>
                  <a:schemeClr val="accent1"/>
                </a:solidFill>
              </a:defRPr>
            </a:lvl8pPr>
            <a:lvl9pPr indent="-317500" lvl="8" marL="4114800" algn="l">
              <a:lnSpc>
                <a:spcPct val="115000"/>
              </a:lnSpc>
              <a:spcBef>
                <a:spcPts val="0"/>
              </a:spcBef>
              <a:spcAft>
                <a:spcPts val="0"/>
              </a:spcAft>
              <a:buClr>
                <a:schemeClr val="accent1"/>
              </a:buClr>
              <a:buSzPts val="1400"/>
              <a:buChar char="■"/>
              <a:defRPr>
                <a:solidFill>
                  <a:schemeClr val="accent1"/>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2">
    <p:spTree>
      <p:nvGrpSpPr>
        <p:cNvPr id="32" name="Shape 32"/>
        <p:cNvGrpSpPr/>
        <p:nvPr/>
      </p:nvGrpSpPr>
      <p:grpSpPr>
        <a:xfrm>
          <a:off x="0" y="0"/>
          <a:ext cx="0" cy="0"/>
          <a:chOff x="0" y="0"/>
          <a:chExt cx="0" cy="0"/>
        </a:xfrm>
      </p:grpSpPr>
      <p:sp>
        <p:nvSpPr>
          <p:cNvPr id="33" name="Google Shape;33;p61"/>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2"/>
              </a:buClr>
              <a:buSzPts val="3000"/>
              <a:buFont typeface="Raleway"/>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4" name="Google Shape;34;p6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5" name="Google Shape;35;p61"/>
          <p:cNvSpPr txBox="1"/>
          <p:nvPr>
            <p:ph idx="1" type="body"/>
          </p:nvPr>
        </p:nvSpPr>
        <p:spPr>
          <a:xfrm>
            <a:off x="311699" y="1152475"/>
            <a:ext cx="4173215"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dk2"/>
              </a:buClr>
              <a:buSzPts val="1800"/>
              <a:buFont typeface="Calibri"/>
              <a:buAutoNum type="alphaLcParenR"/>
              <a:defRPr>
                <a:solidFill>
                  <a:schemeClr val="dk2"/>
                </a:solidFill>
              </a:defRPr>
            </a:lvl1pPr>
            <a:lvl2pPr indent="-317500" lvl="1" marL="914400" algn="l">
              <a:lnSpc>
                <a:spcPct val="115000"/>
              </a:lnSpc>
              <a:spcBef>
                <a:spcPts val="0"/>
              </a:spcBef>
              <a:spcAft>
                <a:spcPts val="0"/>
              </a:spcAft>
              <a:buClr>
                <a:schemeClr val="accent1"/>
              </a:buClr>
              <a:buSzPts val="1400"/>
              <a:buChar char="○"/>
              <a:defRPr>
                <a:solidFill>
                  <a:schemeClr val="accent1"/>
                </a:solidFill>
              </a:defRPr>
            </a:lvl2pPr>
            <a:lvl3pPr indent="-317500" lvl="2" marL="1371600" algn="l">
              <a:lnSpc>
                <a:spcPct val="115000"/>
              </a:lnSpc>
              <a:spcBef>
                <a:spcPts val="0"/>
              </a:spcBef>
              <a:spcAft>
                <a:spcPts val="0"/>
              </a:spcAft>
              <a:buClr>
                <a:schemeClr val="accent1"/>
              </a:buClr>
              <a:buSzPts val="1400"/>
              <a:buChar char="■"/>
              <a:defRPr>
                <a:solidFill>
                  <a:schemeClr val="accent1"/>
                </a:solidFill>
              </a:defRPr>
            </a:lvl3pPr>
            <a:lvl4pPr indent="-317500" lvl="3" marL="1828800" algn="l">
              <a:lnSpc>
                <a:spcPct val="115000"/>
              </a:lnSpc>
              <a:spcBef>
                <a:spcPts val="0"/>
              </a:spcBef>
              <a:spcAft>
                <a:spcPts val="0"/>
              </a:spcAft>
              <a:buClr>
                <a:schemeClr val="accent1"/>
              </a:buClr>
              <a:buSzPts val="1400"/>
              <a:buChar char="●"/>
              <a:defRPr>
                <a:solidFill>
                  <a:schemeClr val="accent1"/>
                </a:solidFill>
              </a:defRPr>
            </a:lvl4pPr>
            <a:lvl5pPr indent="-317500" lvl="4" marL="2286000" algn="l">
              <a:lnSpc>
                <a:spcPct val="115000"/>
              </a:lnSpc>
              <a:spcBef>
                <a:spcPts val="0"/>
              </a:spcBef>
              <a:spcAft>
                <a:spcPts val="0"/>
              </a:spcAft>
              <a:buClr>
                <a:schemeClr val="accent1"/>
              </a:buClr>
              <a:buSzPts val="1400"/>
              <a:buChar char="○"/>
              <a:defRPr>
                <a:solidFill>
                  <a:schemeClr val="accent1"/>
                </a:solidFill>
              </a:defRPr>
            </a:lvl5pPr>
            <a:lvl6pPr indent="-317500" lvl="5" marL="2743200" algn="l">
              <a:lnSpc>
                <a:spcPct val="115000"/>
              </a:lnSpc>
              <a:spcBef>
                <a:spcPts val="0"/>
              </a:spcBef>
              <a:spcAft>
                <a:spcPts val="0"/>
              </a:spcAft>
              <a:buClr>
                <a:schemeClr val="accent1"/>
              </a:buClr>
              <a:buSzPts val="1400"/>
              <a:buChar char="■"/>
              <a:defRPr>
                <a:solidFill>
                  <a:schemeClr val="accent1"/>
                </a:solidFill>
              </a:defRPr>
            </a:lvl6pPr>
            <a:lvl7pPr indent="-317500" lvl="6" marL="3200400" algn="l">
              <a:lnSpc>
                <a:spcPct val="115000"/>
              </a:lnSpc>
              <a:spcBef>
                <a:spcPts val="0"/>
              </a:spcBef>
              <a:spcAft>
                <a:spcPts val="0"/>
              </a:spcAft>
              <a:buClr>
                <a:schemeClr val="accent1"/>
              </a:buClr>
              <a:buSzPts val="1400"/>
              <a:buChar char="●"/>
              <a:defRPr>
                <a:solidFill>
                  <a:schemeClr val="accent1"/>
                </a:solidFill>
              </a:defRPr>
            </a:lvl7pPr>
            <a:lvl8pPr indent="-317500" lvl="7" marL="3657600" algn="l">
              <a:lnSpc>
                <a:spcPct val="115000"/>
              </a:lnSpc>
              <a:spcBef>
                <a:spcPts val="0"/>
              </a:spcBef>
              <a:spcAft>
                <a:spcPts val="0"/>
              </a:spcAft>
              <a:buClr>
                <a:schemeClr val="accent1"/>
              </a:buClr>
              <a:buSzPts val="1400"/>
              <a:buChar char="○"/>
              <a:defRPr>
                <a:solidFill>
                  <a:schemeClr val="accent1"/>
                </a:solidFill>
              </a:defRPr>
            </a:lvl8pPr>
            <a:lvl9pPr indent="-317500" lvl="8" marL="4114800" algn="l">
              <a:lnSpc>
                <a:spcPct val="115000"/>
              </a:lnSpc>
              <a:spcBef>
                <a:spcPts val="0"/>
              </a:spcBef>
              <a:spcAft>
                <a:spcPts val="0"/>
              </a:spcAft>
              <a:buClr>
                <a:schemeClr val="accent1"/>
              </a:buClr>
              <a:buSzPts val="1400"/>
              <a:buChar char="■"/>
              <a:defRPr>
                <a:solidFill>
                  <a:schemeClr val="accent1"/>
                </a:solidFill>
              </a:defRPr>
            </a:lvl9pPr>
          </a:lstStyle>
          <a:p/>
        </p:txBody>
      </p:sp>
      <p:sp>
        <p:nvSpPr>
          <p:cNvPr id="36" name="Google Shape;36;p61"/>
          <p:cNvSpPr txBox="1"/>
          <p:nvPr>
            <p:ph idx="2" type="body"/>
          </p:nvPr>
        </p:nvSpPr>
        <p:spPr>
          <a:xfrm>
            <a:off x="4659087" y="1152475"/>
            <a:ext cx="4173215" cy="3416400"/>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chemeClr val="lt2"/>
              </a:buClr>
              <a:buSzPts val="1800"/>
              <a:buNone/>
              <a:defRPr>
                <a:solidFill>
                  <a:schemeClr val="accent2"/>
                </a:solidFill>
              </a:defRPr>
            </a:lvl1pPr>
            <a:lvl2pPr indent="-317500" lvl="1" marL="914400" algn="l">
              <a:lnSpc>
                <a:spcPct val="115000"/>
              </a:lnSpc>
              <a:spcBef>
                <a:spcPts val="0"/>
              </a:spcBef>
              <a:spcAft>
                <a:spcPts val="0"/>
              </a:spcAft>
              <a:buClr>
                <a:schemeClr val="accent1"/>
              </a:buClr>
              <a:buSzPts val="1400"/>
              <a:buChar char="○"/>
              <a:defRPr>
                <a:solidFill>
                  <a:schemeClr val="accent1"/>
                </a:solidFill>
              </a:defRPr>
            </a:lvl2pPr>
            <a:lvl3pPr indent="-317500" lvl="2" marL="1371600" algn="l">
              <a:lnSpc>
                <a:spcPct val="115000"/>
              </a:lnSpc>
              <a:spcBef>
                <a:spcPts val="0"/>
              </a:spcBef>
              <a:spcAft>
                <a:spcPts val="0"/>
              </a:spcAft>
              <a:buClr>
                <a:schemeClr val="accent1"/>
              </a:buClr>
              <a:buSzPts val="1400"/>
              <a:buChar char="■"/>
              <a:defRPr>
                <a:solidFill>
                  <a:schemeClr val="accent1"/>
                </a:solidFill>
              </a:defRPr>
            </a:lvl3pPr>
            <a:lvl4pPr indent="-317500" lvl="3" marL="1828800" algn="l">
              <a:lnSpc>
                <a:spcPct val="115000"/>
              </a:lnSpc>
              <a:spcBef>
                <a:spcPts val="0"/>
              </a:spcBef>
              <a:spcAft>
                <a:spcPts val="0"/>
              </a:spcAft>
              <a:buClr>
                <a:schemeClr val="accent1"/>
              </a:buClr>
              <a:buSzPts val="1400"/>
              <a:buChar char="●"/>
              <a:defRPr>
                <a:solidFill>
                  <a:schemeClr val="accent1"/>
                </a:solidFill>
              </a:defRPr>
            </a:lvl4pPr>
            <a:lvl5pPr indent="-317500" lvl="4" marL="2286000" algn="l">
              <a:lnSpc>
                <a:spcPct val="115000"/>
              </a:lnSpc>
              <a:spcBef>
                <a:spcPts val="0"/>
              </a:spcBef>
              <a:spcAft>
                <a:spcPts val="0"/>
              </a:spcAft>
              <a:buClr>
                <a:schemeClr val="accent1"/>
              </a:buClr>
              <a:buSzPts val="1400"/>
              <a:buChar char="○"/>
              <a:defRPr>
                <a:solidFill>
                  <a:schemeClr val="accent1"/>
                </a:solidFill>
              </a:defRPr>
            </a:lvl5pPr>
            <a:lvl6pPr indent="-317500" lvl="5" marL="2743200" algn="l">
              <a:lnSpc>
                <a:spcPct val="115000"/>
              </a:lnSpc>
              <a:spcBef>
                <a:spcPts val="0"/>
              </a:spcBef>
              <a:spcAft>
                <a:spcPts val="0"/>
              </a:spcAft>
              <a:buClr>
                <a:schemeClr val="accent1"/>
              </a:buClr>
              <a:buSzPts val="1400"/>
              <a:buChar char="■"/>
              <a:defRPr>
                <a:solidFill>
                  <a:schemeClr val="accent1"/>
                </a:solidFill>
              </a:defRPr>
            </a:lvl6pPr>
            <a:lvl7pPr indent="-317500" lvl="6" marL="3200400" algn="l">
              <a:lnSpc>
                <a:spcPct val="115000"/>
              </a:lnSpc>
              <a:spcBef>
                <a:spcPts val="0"/>
              </a:spcBef>
              <a:spcAft>
                <a:spcPts val="0"/>
              </a:spcAft>
              <a:buClr>
                <a:schemeClr val="accent1"/>
              </a:buClr>
              <a:buSzPts val="1400"/>
              <a:buChar char="●"/>
              <a:defRPr>
                <a:solidFill>
                  <a:schemeClr val="accent1"/>
                </a:solidFill>
              </a:defRPr>
            </a:lvl7pPr>
            <a:lvl8pPr indent="-317500" lvl="7" marL="3657600" algn="l">
              <a:lnSpc>
                <a:spcPct val="115000"/>
              </a:lnSpc>
              <a:spcBef>
                <a:spcPts val="0"/>
              </a:spcBef>
              <a:spcAft>
                <a:spcPts val="0"/>
              </a:spcAft>
              <a:buClr>
                <a:schemeClr val="accent1"/>
              </a:buClr>
              <a:buSzPts val="1400"/>
              <a:buChar char="○"/>
              <a:defRPr>
                <a:solidFill>
                  <a:schemeClr val="accent1"/>
                </a:solidFill>
              </a:defRPr>
            </a:lvl8pPr>
            <a:lvl9pPr indent="-317500" lvl="8" marL="4114800" algn="l">
              <a:lnSpc>
                <a:spcPct val="115000"/>
              </a:lnSpc>
              <a:spcBef>
                <a:spcPts val="0"/>
              </a:spcBef>
              <a:spcAft>
                <a:spcPts val="0"/>
              </a:spcAft>
              <a:buClr>
                <a:schemeClr val="accent1"/>
              </a:buClr>
              <a:buSzPts val="1400"/>
              <a:buChar char="■"/>
              <a:defRPr>
                <a:solidFill>
                  <a:schemeClr val="accent1"/>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3">
    <p:spTree>
      <p:nvGrpSpPr>
        <p:cNvPr id="37" name="Shape 37"/>
        <p:cNvGrpSpPr/>
        <p:nvPr/>
      </p:nvGrpSpPr>
      <p:grpSpPr>
        <a:xfrm>
          <a:off x="0" y="0"/>
          <a:ext cx="0" cy="0"/>
          <a:chOff x="0" y="0"/>
          <a:chExt cx="0" cy="0"/>
        </a:xfrm>
      </p:grpSpPr>
      <p:sp>
        <p:nvSpPr>
          <p:cNvPr id="38" name="Google Shape;38;p62"/>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2"/>
              </a:buClr>
              <a:buSzPts val="3000"/>
              <a:buFont typeface="Raleway"/>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9" name="Google Shape;39;p6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chemeClr val="lt2"/>
              </a:buClr>
              <a:buSzPts val="1800"/>
              <a:buNone/>
              <a:defRPr b="1">
                <a:solidFill>
                  <a:schemeClr val="accent3"/>
                </a:solidFill>
                <a:latin typeface="Source Code Pro"/>
                <a:ea typeface="Source Code Pro"/>
                <a:cs typeface="Source Code Pro"/>
                <a:sym typeface="Source Code Pro"/>
              </a:defRPr>
            </a:lvl1pPr>
            <a:lvl2pPr indent="-317500" lvl="1" marL="914400" algn="l">
              <a:lnSpc>
                <a:spcPct val="115000"/>
              </a:lnSpc>
              <a:spcBef>
                <a:spcPts val="0"/>
              </a:spcBef>
              <a:spcAft>
                <a:spcPts val="0"/>
              </a:spcAft>
              <a:buClr>
                <a:schemeClr val="accent1"/>
              </a:buClr>
              <a:buSzPts val="1400"/>
              <a:buChar char="○"/>
              <a:defRPr>
                <a:solidFill>
                  <a:schemeClr val="accent1"/>
                </a:solidFill>
              </a:defRPr>
            </a:lvl2pPr>
            <a:lvl3pPr indent="-317500" lvl="2" marL="1371600" algn="l">
              <a:lnSpc>
                <a:spcPct val="115000"/>
              </a:lnSpc>
              <a:spcBef>
                <a:spcPts val="0"/>
              </a:spcBef>
              <a:spcAft>
                <a:spcPts val="0"/>
              </a:spcAft>
              <a:buClr>
                <a:schemeClr val="accent1"/>
              </a:buClr>
              <a:buSzPts val="1400"/>
              <a:buChar char="■"/>
              <a:defRPr>
                <a:solidFill>
                  <a:schemeClr val="accent1"/>
                </a:solidFill>
              </a:defRPr>
            </a:lvl3pPr>
            <a:lvl4pPr indent="-317500" lvl="3" marL="1828800" algn="l">
              <a:lnSpc>
                <a:spcPct val="115000"/>
              </a:lnSpc>
              <a:spcBef>
                <a:spcPts val="0"/>
              </a:spcBef>
              <a:spcAft>
                <a:spcPts val="0"/>
              </a:spcAft>
              <a:buClr>
                <a:schemeClr val="accent1"/>
              </a:buClr>
              <a:buSzPts val="1400"/>
              <a:buChar char="●"/>
              <a:defRPr>
                <a:solidFill>
                  <a:schemeClr val="accent1"/>
                </a:solidFill>
              </a:defRPr>
            </a:lvl4pPr>
            <a:lvl5pPr indent="-317500" lvl="4" marL="2286000" algn="l">
              <a:lnSpc>
                <a:spcPct val="115000"/>
              </a:lnSpc>
              <a:spcBef>
                <a:spcPts val="0"/>
              </a:spcBef>
              <a:spcAft>
                <a:spcPts val="0"/>
              </a:spcAft>
              <a:buClr>
                <a:schemeClr val="accent1"/>
              </a:buClr>
              <a:buSzPts val="1400"/>
              <a:buChar char="○"/>
              <a:defRPr>
                <a:solidFill>
                  <a:schemeClr val="accent1"/>
                </a:solidFill>
              </a:defRPr>
            </a:lvl5pPr>
            <a:lvl6pPr indent="-317500" lvl="5" marL="2743200" algn="l">
              <a:lnSpc>
                <a:spcPct val="115000"/>
              </a:lnSpc>
              <a:spcBef>
                <a:spcPts val="0"/>
              </a:spcBef>
              <a:spcAft>
                <a:spcPts val="0"/>
              </a:spcAft>
              <a:buClr>
                <a:schemeClr val="accent1"/>
              </a:buClr>
              <a:buSzPts val="1400"/>
              <a:buChar char="■"/>
              <a:defRPr>
                <a:solidFill>
                  <a:schemeClr val="accent1"/>
                </a:solidFill>
              </a:defRPr>
            </a:lvl6pPr>
            <a:lvl7pPr indent="-317500" lvl="6" marL="3200400" algn="l">
              <a:lnSpc>
                <a:spcPct val="115000"/>
              </a:lnSpc>
              <a:spcBef>
                <a:spcPts val="0"/>
              </a:spcBef>
              <a:spcAft>
                <a:spcPts val="0"/>
              </a:spcAft>
              <a:buClr>
                <a:schemeClr val="accent1"/>
              </a:buClr>
              <a:buSzPts val="1400"/>
              <a:buChar char="●"/>
              <a:defRPr>
                <a:solidFill>
                  <a:schemeClr val="accent1"/>
                </a:solidFill>
              </a:defRPr>
            </a:lvl7pPr>
            <a:lvl8pPr indent="-317500" lvl="7" marL="3657600" algn="l">
              <a:lnSpc>
                <a:spcPct val="115000"/>
              </a:lnSpc>
              <a:spcBef>
                <a:spcPts val="0"/>
              </a:spcBef>
              <a:spcAft>
                <a:spcPts val="0"/>
              </a:spcAft>
              <a:buClr>
                <a:schemeClr val="accent1"/>
              </a:buClr>
              <a:buSzPts val="1400"/>
              <a:buChar char="○"/>
              <a:defRPr>
                <a:solidFill>
                  <a:schemeClr val="accent1"/>
                </a:solidFill>
              </a:defRPr>
            </a:lvl8pPr>
            <a:lvl9pPr indent="-317500" lvl="8" marL="4114800" algn="l">
              <a:lnSpc>
                <a:spcPct val="115000"/>
              </a:lnSpc>
              <a:spcBef>
                <a:spcPts val="0"/>
              </a:spcBef>
              <a:spcAft>
                <a:spcPts val="0"/>
              </a:spcAft>
              <a:buClr>
                <a:schemeClr val="accent1"/>
              </a:buClr>
              <a:buSzPts val="1400"/>
              <a:buChar char="■"/>
              <a:defRPr>
                <a:solidFill>
                  <a:schemeClr val="accent1"/>
                </a:solidFill>
              </a:defRPr>
            </a:lvl9pPr>
          </a:lstStyle>
          <a:p/>
        </p:txBody>
      </p:sp>
      <p:sp>
        <p:nvSpPr>
          <p:cNvPr id="40" name="Google Shape;40;p62"/>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4">
    <p:spTree>
      <p:nvGrpSpPr>
        <p:cNvPr id="41" name="Shape 41"/>
        <p:cNvGrpSpPr/>
        <p:nvPr/>
      </p:nvGrpSpPr>
      <p:grpSpPr>
        <a:xfrm>
          <a:off x="0" y="0"/>
          <a:ext cx="0" cy="0"/>
          <a:chOff x="0" y="0"/>
          <a:chExt cx="0" cy="0"/>
        </a:xfrm>
      </p:grpSpPr>
      <p:sp>
        <p:nvSpPr>
          <p:cNvPr id="42" name="Google Shape;42;p63"/>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2"/>
              </a:buClr>
              <a:buSzPts val="3000"/>
              <a:buFont typeface="Raleway"/>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43" name="Google Shape;43;p63"/>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44" name="Google Shape;44;p63"/>
          <p:cNvSpPr txBox="1"/>
          <p:nvPr>
            <p:ph idx="1" type="body"/>
          </p:nvPr>
        </p:nvSpPr>
        <p:spPr>
          <a:xfrm>
            <a:off x="311699" y="1152475"/>
            <a:ext cx="4173215" cy="3416400"/>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chemeClr val="lt2"/>
              </a:buClr>
              <a:buSzPts val="1800"/>
              <a:buNone/>
              <a:defRPr b="1">
                <a:solidFill>
                  <a:schemeClr val="accent3"/>
                </a:solidFill>
                <a:latin typeface="Source Code Pro"/>
                <a:ea typeface="Source Code Pro"/>
                <a:cs typeface="Source Code Pro"/>
                <a:sym typeface="Source Code Pro"/>
              </a:defRPr>
            </a:lvl1pPr>
            <a:lvl2pPr indent="-317500" lvl="1" marL="914400" algn="l">
              <a:lnSpc>
                <a:spcPct val="115000"/>
              </a:lnSpc>
              <a:spcBef>
                <a:spcPts val="0"/>
              </a:spcBef>
              <a:spcAft>
                <a:spcPts val="0"/>
              </a:spcAft>
              <a:buClr>
                <a:schemeClr val="accent1"/>
              </a:buClr>
              <a:buSzPts val="1400"/>
              <a:buChar char="○"/>
              <a:defRPr>
                <a:solidFill>
                  <a:schemeClr val="accent1"/>
                </a:solidFill>
              </a:defRPr>
            </a:lvl2pPr>
            <a:lvl3pPr indent="-317500" lvl="2" marL="1371600" algn="l">
              <a:lnSpc>
                <a:spcPct val="115000"/>
              </a:lnSpc>
              <a:spcBef>
                <a:spcPts val="0"/>
              </a:spcBef>
              <a:spcAft>
                <a:spcPts val="0"/>
              </a:spcAft>
              <a:buClr>
                <a:schemeClr val="accent1"/>
              </a:buClr>
              <a:buSzPts val="1400"/>
              <a:buChar char="■"/>
              <a:defRPr>
                <a:solidFill>
                  <a:schemeClr val="accent1"/>
                </a:solidFill>
              </a:defRPr>
            </a:lvl3pPr>
            <a:lvl4pPr indent="-317500" lvl="3" marL="1828800" algn="l">
              <a:lnSpc>
                <a:spcPct val="115000"/>
              </a:lnSpc>
              <a:spcBef>
                <a:spcPts val="0"/>
              </a:spcBef>
              <a:spcAft>
                <a:spcPts val="0"/>
              </a:spcAft>
              <a:buClr>
                <a:schemeClr val="accent1"/>
              </a:buClr>
              <a:buSzPts val="1400"/>
              <a:buChar char="●"/>
              <a:defRPr>
                <a:solidFill>
                  <a:schemeClr val="accent1"/>
                </a:solidFill>
              </a:defRPr>
            </a:lvl4pPr>
            <a:lvl5pPr indent="-317500" lvl="4" marL="2286000" algn="l">
              <a:lnSpc>
                <a:spcPct val="115000"/>
              </a:lnSpc>
              <a:spcBef>
                <a:spcPts val="0"/>
              </a:spcBef>
              <a:spcAft>
                <a:spcPts val="0"/>
              </a:spcAft>
              <a:buClr>
                <a:schemeClr val="accent1"/>
              </a:buClr>
              <a:buSzPts val="1400"/>
              <a:buChar char="○"/>
              <a:defRPr>
                <a:solidFill>
                  <a:schemeClr val="accent1"/>
                </a:solidFill>
              </a:defRPr>
            </a:lvl5pPr>
            <a:lvl6pPr indent="-317500" lvl="5" marL="2743200" algn="l">
              <a:lnSpc>
                <a:spcPct val="115000"/>
              </a:lnSpc>
              <a:spcBef>
                <a:spcPts val="0"/>
              </a:spcBef>
              <a:spcAft>
                <a:spcPts val="0"/>
              </a:spcAft>
              <a:buClr>
                <a:schemeClr val="accent1"/>
              </a:buClr>
              <a:buSzPts val="1400"/>
              <a:buChar char="■"/>
              <a:defRPr>
                <a:solidFill>
                  <a:schemeClr val="accent1"/>
                </a:solidFill>
              </a:defRPr>
            </a:lvl6pPr>
            <a:lvl7pPr indent="-317500" lvl="6" marL="3200400" algn="l">
              <a:lnSpc>
                <a:spcPct val="115000"/>
              </a:lnSpc>
              <a:spcBef>
                <a:spcPts val="0"/>
              </a:spcBef>
              <a:spcAft>
                <a:spcPts val="0"/>
              </a:spcAft>
              <a:buClr>
                <a:schemeClr val="accent1"/>
              </a:buClr>
              <a:buSzPts val="1400"/>
              <a:buChar char="●"/>
              <a:defRPr>
                <a:solidFill>
                  <a:schemeClr val="accent1"/>
                </a:solidFill>
              </a:defRPr>
            </a:lvl7pPr>
            <a:lvl8pPr indent="-317500" lvl="7" marL="3657600" algn="l">
              <a:lnSpc>
                <a:spcPct val="115000"/>
              </a:lnSpc>
              <a:spcBef>
                <a:spcPts val="0"/>
              </a:spcBef>
              <a:spcAft>
                <a:spcPts val="0"/>
              </a:spcAft>
              <a:buClr>
                <a:schemeClr val="accent1"/>
              </a:buClr>
              <a:buSzPts val="1400"/>
              <a:buChar char="○"/>
              <a:defRPr>
                <a:solidFill>
                  <a:schemeClr val="accent1"/>
                </a:solidFill>
              </a:defRPr>
            </a:lvl8pPr>
            <a:lvl9pPr indent="-317500" lvl="8" marL="4114800" algn="l">
              <a:lnSpc>
                <a:spcPct val="115000"/>
              </a:lnSpc>
              <a:spcBef>
                <a:spcPts val="0"/>
              </a:spcBef>
              <a:spcAft>
                <a:spcPts val="0"/>
              </a:spcAft>
              <a:buClr>
                <a:schemeClr val="accent1"/>
              </a:buClr>
              <a:buSzPts val="1400"/>
              <a:buChar char="■"/>
              <a:defRPr>
                <a:solidFill>
                  <a:schemeClr val="accent1"/>
                </a:solidFill>
              </a:defRPr>
            </a:lvl9pPr>
          </a:lstStyle>
          <a:p/>
        </p:txBody>
      </p:sp>
      <p:sp>
        <p:nvSpPr>
          <p:cNvPr id="45" name="Google Shape;45;p63"/>
          <p:cNvSpPr txBox="1"/>
          <p:nvPr>
            <p:ph idx="2" type="body"/>
          </p:nvPr>
        </p:nvSpPr>
        <p:spPr>
          <a:xfrm>
            <a:off x="4659087" y="1152475"/>
            <a:ext cx="4173215"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dk2"/>
              </a:buClr>
              <a:buSzPts val="1800"/>
              <a:buChar char="●"/>
              <a:defRPr>
                <a:solidFill>
                  <a:schemeClr val="dk2"/>
                </a:solidFill>
              </a:defRPr>
            </a:lvl1pPr>
            <a:lvl2pPr indent="-317500" lvl="1" marL="914400" algn="l">
              <a:lnSpc>
                <a:spcPct val="115000"/>
              </a:lnSpc>
              <a:spcBef>
                <a:spcPts val="0"/>
              </a:spcBef>
              <a:spcAft>
                <a:spcPts val="0"/>
              </a:spcAft>
              <a:buClr>
                <a:schemeClr val="accent1"/>
              </a:buClr>
              <a:buSzPts val="1400"/>
              <a:buChar char="○"/>
              <a:defRPr>
                <a:solidFill>
                  <a:schemeClr val="accent1"/>
                </a:solidFill>
              </a:defRPr>
            </a:lvl2pPr>
            <a:lvl3pPr indent="-317500" lvl="2" marL="1371600" algn="l">
              <a:lnSpc>
                <a:spcPct val="115000"/>
              </a:lnSpc>
              <a:spcBef>
                <a:spcPts val="0"/>
              </a:spcBef>
              <a:spcAft>
                <a:spcPts val="0"/>
              </a:spcAft>
              <a:buClr>
                <a:schemeClr val="accent1"/>
              </a:buClr>
              <a:buSzPts val="1400"/>
              <a:buChar char="■"/>
              <a:defRPr>
                <a:solidFill>
                  <a:schemeClr val="accent1"/>
                </a:solidFill>
              </a:defRPr>
            </a:lvl3pPr>
            <a:lvl4pPr indent="-317500" lvl="3" marL="1828800" algn="l">
              <a:lnSpc>
                <a:spcPct val="115000"/>
              </a:lnSpc>
              <a:spcBef>
                <a:spcPts val="0"/>
              </a:spcBef>
              <a:spcAft>
                <a:spcPts val="0"/>
              </a:spcAft>
              <a:buClr>
                <a:schemeClr val="accent1"/>
              </a:buClr>
              <a:buSzPts val="1400"/>
              <a:buChar char="●"/>
              <a:defRPr>
                <a:solidFill>
                  <a:schemeClr val="accent1"/>
                </a:solidFill>
              </a:defRPr>
            </a:lvl4pPr>
            <a:lvl5pPr indent="-317500" lvl="4" marL="2286000" algn="l">
              <a:lnSpc>
                <a:spcPct val="115000"/>
              </a:lnSpc>
              <a:spcBef>
                <a:spcPts val="0"/>
              </a:spcBef>
              <a:spcAft>
                <a:spcPts val="0"/>
              </a:spcAft>
              <a:buClr>
                <a:schemeClr val="accent1"/>
              </a:buClr>
              <a:buSzPts val="1400"/>
              <a:buChar char="○"/>
              <a:defRPr>
                <a:solidFill>
                  <a:schemeClr val="accent1"/>
                </a:solidFill>
              </a:defRPr>
            </a:lvl5pPr>
            <a:lvl6pPr indent="-317500" lvl="5" marL="2743200" algn="l">
              <a:lnSpc>
                <a:spcPct val="115000"/>
              </a:lnSpc>
              <a:spcBef>
                <a:spcPts val="0"/>
              </a:spcBef>
              <a:spcAft>
                <a:spcPts val="0"/>
              </a:spcAft>
              <a:buClr>
                <a:schemeClr val="accent1"/>
              </a:buClr>
              <a:buSzPts val="1400"/>
              <a:buChar char="■"/>
              <a:defRPr>
                <a:solidFill>
                  <a:schemeClr val="accent1"/>
                </a:solidFill>
              </a:defRPr>
            </a:lvl6pPr>
            <a:lvl7pPr indent="-317500" lvl="6" marL="3200400" algn="l">
              <a:lnSpc>
                <a:spcPct val="115000"/>
              </a:lnSpc>
              <a:spcBef>
                <a:spcPts val="0"/>
              </a:spcBef>
              <a:spcAft>
                <a:spcPts val="0"/>
              </a:spcAft>
              <a:buClr>
                <a:schemeClr val="accent1"/>
              </a:buClr>
              <a:buSzPts val="1400"/>
              <a:buChar char="●"/>
              <a:defRPr>
                <a:solidFill>
                  <a:schemeClr val="accent1"/>
                </a:solidFill>
              </a:defRPr>
            </a:lvl7pPr>
            <a:lvl8pPr indent="-317500" lvl="7" marL="3657600" algn="l">
              <a:lnSpc>
                <a:spcPct val="115000"/>
              </a:lnSpc>
              <a:spcBef>
                <a:spcPts val="0"/>
              </a:spcBef>
              <a:spcAft>
                <a:spcPts val="0"/>
              </a:spcAft>
              <a:buClr>
                <a:schemeClr val="accent1"/>
              </a:buClr>
              <a:buSzPts val="1400"/>
              <a:buChar char="○"/>
              <a:defRPr>
                <a:solidFill>
                  <a:schemeClr val="accent1"/>
                </a:solidFill>
              </a:defRPr>
            </a:lvl8pPr>
            <a:lvl9pPr indent="-317500" lvl="8" marL="4114800" algn="l">
              <a:lnSpc>
                <a:spcPct val="115000"/>
              </a:lnSpc>
              <a:spcBef>
                <a:spcPts val="0"/>
              </a:spcBef>
              <a:spcAft>
                <a:spcPts val="0"/>
              </a:spcAft>
              <a:buClr>
                <a:schemeClr val="accent1"/>
              </a:buClr>
              <a:buSzPts val="1400"/>
              <a:buChar char="■"/>
              <a:defRPr>
                <a:solidFill>
                  <a:schemeClr val="accent1"/>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and Text">
  <p:cSld name="Table and Text">
    <p:spTree>
      <p:nvGrpSpPr>
        <p:cNvPr id="46" name="Shape 46"/>
        <p:cNvGrpSpPr/>
        <p:nvPr/>
      </p:nvGrpSpPr>
      <p:grpSpPr>
        <a:xfrm>
          <a:off x="0" y="0"/>
          <a:ext cx="0" cy="0"/>
          <a:chOff x="0" y="0"/>
          <a:chExt cx="0" cy="0"/>
        </a:xfrm>
      </p:grpSpPr>
      <p:sp>
        <p:nvSpPr>
          <p:cNvPr id="47" name="Google Shape;47;p64"/>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graphicFrame>
        <p:nvGraphicFramePr>
          <p:cNvPr id="48" name="Google Shape;48;p64"/>
          <p:cNvGraphicFramePr/>
          <p:nvPr/>
        </p:nvGraphicFramePr>
        <p:xfrm>
          <a:off x="312557" y="1863905"/>
          <a:ext cx="3000000" cy="3000000"/>
        </p:xfrm>
        <a:graphic>
          <a:graphicData uri="http://schemas.openxmlformats.org/drawingml/2006/table">
            <a:tbl>
              <a:tblPr>
                <a:noFill/>
                <a:tableStyleId>{3CD60FC5-5367-48B5-8DBE-A785681E59C0}</a:tableStyleId>
              </a:tblPr>
              <a:tblGrid>
                <a:gridCol w="999750"/>
                <a:gridCol w="999750"/>
                <a:gridCol w="999750"/>
                <a:gridCol w="999750"/>
              </a:tblGrid>
              <a:tr h="498375">
                <a:tc>
                  <a:txBody>
                    <a:bodyPr/>
                    <a:lstStyle/>
                    <a:p>
                      <a:pPr indent="0" lvl="0" marL="0" marR="0" rtl="0" algn="l">
                        <a:lnSpc>
                          <a:spcPct val="100000"/>
                        </a:lnSpc>
                        <a:spcBef>
                          <a:spcPts val="0"/>
                        </a:spcBef>
                        <a:spcAft>
                          <a:spcPts val="0"/>
                        </a:spcAft>
                        <a:buClr>
                          <a:srgbClr val="000000"/>
                        </a:buClr>
                        <a:buSzPts val="1800"/>
                        <a:buFont typeface="Arial"/>
                        <a:buNone/>
                      </a:pPr>
                      <a:r>
                        <a:t/>
                      </a:r>
                      <a:endParaRPr b="1" sz="1800" u="none" cap="none" strike="noStrike">
                        <a:solidFill>
                          <a:schemeClr val="lt1"/>
                        </a:solidFill>
                        <a:latin typeface="Raleway"/>
                        <a:ea typeface="Raleway"/>
                        <a:cs typeface="Raleway"/>
                        <a:sym typeface="Raleway"/>
                      </a:endParaRPr>
                    </a:p>
                  </a:txBody>
                  <a:tcPr marT="45725" marB="45725" marR="91450" marL="91450">
                    <a:lnL cap="flat" cmpd="sng" w="9525">
                      <a:solidFill>
                        <a:schemeClr val="accent2"/>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b="1" sz="1800" u="none" cap="none" strike="noStrike">
                        <a:solidFill>
                          <a:schemeClr val="lt1"/>
                        </a:solidFill>
                        <a:latin typeface="Raleway"/>
                        <a:ea typeface="Raleway"/>
                        <a:cs typeface="Raleway"/>
                        <a:sym typeface="Raleway"/>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b="1" sz="1800" u="none" cap="none" strike="noStrike">
                        <a:solidFill>
                          <a:schemeClr val="lt1"/>
                        </a:solidFill>
                        <a:latin typeface="Raleway"/>
                        <a:ea typeface="Raleway"/>
                        <a:cs typeface="Raleway"/>
                        <a:sym typeface="Raleway"/>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b="1" sz="1800" u="none" cap="none" strike="noStrike">
                        <a:solidFill>
                          <a:schemeClr val="lt1"/>
                        </a:solidFill>
                        <a:latin typeface="Raleway"/>
                        <a:ea typeface="Raleway"/>
                        <a:cs typeface="Raleway"/>
                        <a:sym typeface="Raleway"/>
                      </a:endParaRPr>
                    </a:p>
                  </a:txBody>
                  <a:tcPr marT="45725" marB="45725" marR="91450" marL="91450">
                    <a:lnL cap="flat" cmpd="sng" w="9525">
                      <a:solidFill>
                        <a:schemeClr val="lt1"/>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chemeClr val="accent2"/>
                    </a:solidFill>
                  </a:tcPr>
                </a:tc>
              </a:tr>
              <a:tr h="49837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2"/>
                        </a:solidFill>
                        <a:latin typeface="Arial"/>
                        <a:ea typeface="Arial"/>
                        <a:cs typeface="Arial"/>
                        <a:sym typeface="Arial"/>
                      </a:endParaRPr>
                    </a:p>
                  </a:txBody>
                  <a:tcPr marT="45725" marB="45725" marR="91450" marL="91450">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no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2"/>
                        </a:solidFill>
                        <a:latin typeface="Arial"/>
                        <a:ea typeface="Arial"/>
                        <a:cs typeface="Arial"/>
                        <a:sym typeface="Arial"/>
                      </a:endParaRPr>
                    </a:p>
                  </a:txBody>
                  <a:tcPr marT="45725" marB="45725" marR="91450" marL="91450">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no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2"/>
                        </a:solidFill>
                        <a:latin typeface="Arial"/>
                        <a:ea typeface="Arial"/>
                        <a:cs typeface="Arial"/>
                        <a:sym typeface="Arial"/>
                      </a:endParaRPr>
                    </a:p>
                  </a:txBody>
                  <a:tcPr marT="45725" marB="45725" marR="91450" marL="91450">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no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2"/>
                        </a:solidFill>
                        <a:latin typeface="Arial"/>
                        <a:ea typeface="Arial"/>
                        <a:cs typeface="Arial"/>
                        <a:sym typeface="Arial"/>
                      </a:endParaRPr>
                    </a:p>
                  </a:txBody>
                  <a:tcPr marT="45725" marB="45725" marR="91450" marL="91450">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noFill/>
                  </a:tcPr>
                </a:tc>
              </a:tr>
              <a:tr h="49837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2"/>
                        </a:solidFill>
                        <a:latin typeface="Arial"/>
                        <a:ea typeface="Arial"/>
                        <a:cs typeface="Arial"/>
                        <a:sym typeface="Arial"/>
                      </a:endParaRPr>
                    </a:p>
                  </a:txBody>
                  <a:tcPr marT="45725" marB="45725" marR="91450" marL="91450">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no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2"/>
                        </a:solidFill>
                        <a:latin typeface="Arial"/>
                        <a:ea typeface="Arial"/>
                        <a:cs typeface="Arial"/>
                        <a:sym typeface="Arial"/>
                      </a:endParaRPr>
                    </a:p>
                  </a:txBody>
                  <a:tcPr marT="45725" marB="45725" marR="91450" marL="91450">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no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2"/>
                        </a:solidFill>
                        <a:latin typeface="Arial"/>
                        <a:ea typeface="Arial"/>
                        <a:cs typeface="Arial"/>
                        <a:sym typeface="Arial"/>
                      </a:endParaRPr>
                    </a:p>
                  </a:txBody>
                  <a:tcPr marT="45725" marB="45725" marR="91450" marL="91450">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no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2"/>
                        </a:solidFill>
                        <a:latin typeface="Arial"/>
                        <a:ea typeface="Arial"/>
                        <a:cs typeface="Arial"/>
                        <a:sym typeface="Arial"/>
                      </a:endParaRPr>
                    </a:p>
                  </a:txBody>
                  <a:tcPr marT="45725" marB="45725" marR="91450" marL="91450">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noFill/>
                  </a:tcPr>
                </a:tc>
              </a:tr>
              <a:tr h="49837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2"/>
                        </a:solidFill>
                        <a:latin typeface="Arial"/>
                        <a:ea typeface="Arial"/>
                        <a:cs typeface="Arial"/>
                        <a:sym typeface="Arial"/>
                      </a:endParaRPr>
                    </a:p>
                  </a:txBody>
                  <a:tcPr marT="45725" marB="45725" marR="91450" marL="91450">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no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2"/>
                        </a:solidFill>
                        <a:latin typeface="Arial"/>
                        <a:ea typeface="Arial"/>
                        <a:cs typeface="Arial"/>
                        <a:sym typeface="Arial"/>
                      </a:endParaRPr>
                    </a:p>
                  </a:txBody>
                  <a:tcPr marT="45725" marB="45725" marR="91450" marL="91450">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no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2"/>
                        </a:solidFill>
                        <a:latin typeface="Arial"/>
                        <a:ea typeface="Arial"/>
                        <a:cs typeface="Arial"/>
                        <a:sym typeface="Arial"/>
                      </a:endParaRPr>
                    </a:p>
                  </a:txBody>
                  <a:tcPr marT="45725" marB="45725" marR="91450" marL="91450">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no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2"/>
                        </a:solidFill>
                        <a:latin typeface="Arial"/>
                        <a:ea typeface="Arial"/>
                        <a:cs typeface="Arial"/>
                        <a:sym typeface="Arial"/>
                      </a:endParaRPr>
                    </a:p>
                  </a:txBody>
                  <a:tcPr marT="45725" marB="45725" marR="91450" marL="91450">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noFill/>
                  </a:tcPr>
                </a:tc>
              </a:tr>
            </a:tbl>
          </a:graphicData>
        </a:graphic>
      </p:graphicFrame>
      <p:sp>
        <p:nvSpPr>
          <p:cNvPr id="49" name="Google Shape;49;p64"/>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2"/>
              </a:buClr>
              <a:buSzPts val="3000"/>
              <a:buFont typeface="Raleway"/>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50" name="Google Shape;50;p64"/>
          <p:cNvSpPr txBox="1"/>
          <p:nvPr>
            <p:ph idx="1" type="body"/>
          </p:nvPr>
        </p:nvSpPr>
        <p:spPr>
          <a:xfrm>
            <a:off x="4659087" y="1152475"/>
            <a:ext cx="4173215"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dk2"/>
              </a:buClr>
              <a:buSzPts val="1800"/>
              <a:buChar char="●"/>
              <a:defRPr>
                <a:solidFill>
                  <a:schemeClr val="dk2"/>
                </a:solidFill>
              </a:defRPr>
            </a:lvl1pPr>
            <a:lvl2pPr indent="-317500" lvl="1" marL="914400" algn="l">
              <a:lnSpc>
                <a:spcPct val="115000"/>
              </a:lnSpc>
              <a:spcBef>
                <a:spcPts val="0"/>
              </a:spcBef>
              <a:spcAft>
                <a:spcPts val="0"/>
              </a:spcAft>
              <a:buClr>
                <a:schemeClr val="accent1"/>
              </a:buClr>
              <a:buSzPts val="1400"/>
              <a:buChar char="○"/>
              <a:defRPr>
                <a:solidFill>
                  <a:schemeClr val="accent1"/>
                </a:solidFill>
              </a:defRPr>
            </a:lvl2pPr>
            <a:lvl3pPr indent="-317500" lvl="2" marL="1371600" algn="l">
              <a:lnSpc>
                <a:spcPct val="115000"/>
              </a:lnSpc>
              <a:spcBef>
                <a:spcPts val="0"/>
              </a:spcBef>
              <a:spcAft>
                <a:spcPts val="0"/>
              </a:spcAft>
              <a:buClr>
                <a:schemeClr val="accent1"/>
              </a:buClr>
              <a:buSzPts val="1400"/>
              <a:buChar char="■"/>
              <a:defRPr>
                <a:solidFill>
                  <a:schemeClr val="accent1"/>
                </a:solidFill>
              </a:defRPr>
            </a:lvl3pPr>
            <a:lvl4pPr indent="-317500" lvl="3" marL="1828800" algn="l">
              <a:lnSpc>
                <a:spcPct val="115000"/>
              </a:lnSpc>
              <a:spcBef>
                <a:spcPts val="0"/>
              </a:spcBef>
              <a:spcAft>
                <a:spcPts val="0"/>
              </a:spcAft>
              <a:buClr>
                <a:schemeClr val="accent1"/>
              </a:buClr>
              <a:buSzPts val="1400"/>
              <a:buChar char="●"/>
              <a:defRPr>
                <a:solidFill>
                  <a:schemeClr val="accent1"/>
                </a:solidFill>
              </a:defRPr>
            </a:lvl4pPr>
            <a:lvl5pPr indent="-317500" lvl="4" marL="2286000" algn="l">
              <a:lnSpc>
                <a:spcPct val="115000"/>
              </a:lnSpc>
              <a:spcBef>
                <a:spcPts val="0"/>
              </a:spcBef>
              <a:spcAft>
                <a:spcPts val="0"/>
              </a:spcAft>
              <a:buClr>
                <a:schemeClr val="accent1"/>
              </a:buClr>
              <a:buSzPts val="1400"/>
              <a:buChar char="○"/>
              <a:defRPr>
                <a:solidFill>
                  <a:schemeClr val="accent1"/>
                </a:solidFill>
              </a:defRPr>
            </a:lvl5pPr>
            <a:lvl6pPr indent="-317500" lvl="5" marL="2743200" algn="l">
              <a:lnSpc>
                <a:spcPct val="115000"/>
              </a:lnSpc>
              <a:spcBef>
                <a:spcPts val="0"/>
              </a:spcBef>
              <a:spcAft>
                <a:spcPts val="0"/>
              </a:spcAft>
              <a:buClr>
                <a:schemeClr val="accent1"/>
              </a:buClr>
              <a:buSzPts val="1400"/>
              <a:buChar char="■"/>
              <a:defRPr>
                <a:solidFill>
                  <a:schemeClr val="accent1"/>
                </a:solidFill>
              </a:defRPr>
            </a:lvl6pPr>
            <a:lvl7pPr indent="-317500" lvl="6" marL="3200400" algn="l">
              <a:lnSpc>
                <a:spcPct val="115000"/>
              </a:lnSpc>
              <a:spcBef>
                <a:spcPts val="0"/>
              </a:spcBef>
              <a:spcAft>
                <a:spcPts val="0"/>
              </a:spcAft>
              <a:buClr>
                <a:schemeClr val="accent1"/>
              </a:buClr>
              <a:buSzPts val="1400"/>
              <a:buChar char="●"/>
              <a:defRPr>
                <a:solidFill>
                  <a:schemeClr val="accent1"/>
                </a:solidFill>
              </a:defRPr>
            </a:lvl7pPr>
            <a:lvl8pPr indent="-317500" lvl="7" marL="3657600" algn="l">
              <a:lnSpc>
                <a:spcPct val="115000"/>
              </a:lnSpc>
              <a:spcBef>
                <a:spcPts val="0"/>
              </a:spcBef>
              <a:spcAft>
                <a:spcPts val="0"/>
              </a:spcAft>
              <a:buClr>
                <a:schemeClr val="accent1"/>
              </a:buClr>
              <a:buSzPts val="1400"/>
              <a:buChar char="○"/>
              <a:defRPr>
                <a:solidFill>
                  <a:schemeClr val="accent1"/>
                </a:solidFill>
              </a:defRPr>
            </a:lvl8pPr>
            <a:lvl9pPr indent="-317500" lvl="8" marL="4114800" algn="l">
              <a:lnSpc>
                <a:spcPct val="115000"/>
              </a:lnSpc>
              <a:spcBef>
                <a:spcPts val="0"/>
              </a:spcBef>
              <a:spcAft>
                <a:spcPts val="0"/>
              </a:spcAft>
              <a:buClr>
                <a:schemeClr val="accent1"/>
              </a:buClr>
              <a:buSzPts val="1400"/>
              <a:buChar char="■"/>
              <a:defRPr>
                <a:solidFill>
                  <a:schemeClr val="accent1"/>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55"/>
          <p:cNvSpPr txBox="1"/>
          <p:nvPr>
            <p:ph type="title"/>
          </p:nvPr>
        </p:nvSpPr>
        <p:spPr>
          <a:xfrm>
            <a:off x="628650" y="274638"/>
            <a:ext cx="7886700" cy="993775"/>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55"/>
          <p:cNvSpPr txBox="1"/>
          <p:nvPr>
            <p:ph idx="1" type="body"/>
          </p:nvPr>
        </p:nvSpPr>
        <p:spPr>
          <a:xfrm>
            <a:off x="628650" y="1370013"/>
            <a:ext cx="7886700" cy="3262312"/>
          </a:xfrm>
          <a:prstGeom prst="rect">
            <a:avLst/>
          </a:prstGeom>
          <a:noFill/>
          <a:ln>
            <a:noFill/>
          </a:ln>
        </p:spPr>
        <p:txBody>
          <a:bodyPr anchorCtr="0" anchor="t" bIns="45700" lIns="91425" spcFirstLastPara="1" rIns="91425" wrap="square" tIns="45700">
            <a:normAutofit/>
          </a:bodyPr>
          <a:lstStyle>
            <a:lvl1pPr indent="-342900" lvl="0" marL="457200" marR="0" rtl="0" algn="l">
              <a:lnSpc>
                <a:spcPct val="90000"/>
              </a:lnSpc>
              <a:spcBef>
                <a:spcPts val="10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30200" lvl="1" marL="914400" marR="0" rtl="0" algn="l">
              <a:lnSpc>
                <a:spcPct val="90000"/>
              </a:lnSpc>
              <a:spcBef>
                <a:spcPts val="500"/>
              </a:spcBef>
              <a:spcAft>
                <a:spcPts val="0"/>
              </a:spcAft>
              <a:buClr>
                <a:schemeClr val="dk2"/>
              </a:buClr>
              <a:buSzPts val="1600"/>
              <a:buFont typeface="Courier New"/>
              <a:buChar char="o"/>
              <a:defRPr b="0" i="0" sz="1600" u="none" cap="none" strike="noStrike">
                <a:solidFill>
                  <a:schemeClr val="dk2"/>
                </a:solidFill>
                <a:latin typeface="Arial"/>
                <a:ea typeface="Arial"/>
                <a:cs typeface="Arial"/>
                <a:sym typeface="Arial"/>
              </a:defRPr>
            </a:lvl2pPr>
            <a:lvl3pPr indent="-330200" lvl="2" marL="1371600" marR="0" rtl="0" algn="l">
              <a:lnSpc>
                <a:spcPct val="90000"/>
              </a:lnSpc>
              <a:spcBef>
                <a:spcPts val="5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3pPr>
            <a:lvl4pPr indent="-330200" lvl="3" marL="1828800" marR="0" rtl="0" algn="l">
              <a:lnSpc>
                <a:spcPct val="90000"/>
              </a:lnSpc>
              <a:spcBef>
                <a:spcPts val="500"/>
              </a:spcBef>
              <a:spcAft>
                <a:spcPts val="0"/>
              </a:spcAft>
              <a:buClr>
                <a:schemeClr val="dk2"/>
              </a:buClr>
              <a:buSzPts val="1600"/>
              <a:buFont typeface="Courier New"/>
              <a:buChar char="o"/>
              <a:defRPr b="0" i="0" sz="1600" u="none" cap="none" strike="noStrike">
                <a:solidFill>
                  <a:schemeClr val="dk2"/>
                </a:solidFill>
                <a:latin typeface="Arial"/>
                <a:ea typeface="Arial"/>
                <a:cs typeface="Arial"/>
                <a:sym typeface="Arial"/>
              </a:defRPr>
            </a:lvl4pPr>
            <a:lvl5pPr indent="-330200" lvl="4" marL="2286000" marR="0" rtl="0" algn="l">
              <a:lnSpc>
                <a:spcPct val="90000"/>
              </a:lnSpc>
              <a:spcBef>
                <a:spcPts val="5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55"/>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6.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6.pn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6.pn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2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1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2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2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3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1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2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3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2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3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3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3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3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3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 Id="rId3" Type="http://schemas.openxmlformats.org/officeDocument/2006/relationships/image" Target="../media/image32.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 Id="rId3" Type="http://schemas.openxmlformats.org/officeDocument/2006/relationships/image" Target="../media/image2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
          <p:cNvSpPr txBox="1"/>
          <p:nvPr>
            <p:ph type="title"/>
          </p:nvPr>
        </p:nvSpPr>
        <p:spPr>
          <a:xfrm>
            <a:off x="485875" y="426720"/>
            <a:ext cx="8183700" cy="1164742"/>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dk2"/>
              </a:buClr>
              <a:buSzPts val="3400"/>
              <a:buFont typeface="Raleway"/>
              <a:buNone/>
            </a:pPr>
            <a:r>
              <a:rPr lang="en-US"/>
              <a:t>CSE 312 Section 3</a:t>
            </a:r>
            <a:endParaRPr/>
          </a:p>
        </p:txBody>
      </p:sp>
      <p:sp>
        <p:nvSpPr>
          <p:cNvPr id="65" name="Google Shape;65;p1"/>
          <p:cNvSpPr txBox="1"/>
          <p:nvPr>
            <p:ph idx="1" type="subTitle"/>
          </p:nvPr>
        </p:nvSpPr>
        <p:spPr>
          <a:xfrm>
            <a:off x="485875" y="3083888"/>
            <a:ext cx="8183700" cy="861000"/>
          </a:xfrm>
          <a:prstGeom prst="rect">
            <a:avLst/>
          </a:prstGeom>
          <a:noFill/>
          <a:ln>
            <a:noFill/>
          </a:ln>
        </p:spPr>
        <p:txBody>
          <a:bodyPr anchorCtr="0" anchor="t" bIns="91425" lIns="91425" spcFirstLastPara="1" rIns="91425" wrap="square" tIns="91425">
            <a:normAutofit/>
          </a:bodyPr>
          <a:lstStyle/>
          <a:p>
            <a:pPr indent="-228600" lvl="0" marL="228600" rtl="0" algn="l">
              <a:lnSpc>
                <a:spcPct val="100000"/>
              </a:lnSpc>
              <a:spcBef>
                <a:spcPts val="0"/>
              </a:spcBef>
              <a:spcAft>
                <a:spcPts val="0"/>
              </a:spcAft>
              <a:buClr>
                <a:schemeClr val="lt1"/>
              </a:buClr>
              <a:buSzPts val="2000"/>
              <a:buNone/>
            </a:pPr>
            <a:r>
              <a:rPr lang="en-US"/>
              <a:t>Conditional Probability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3" name="Shape 113"/>
        <p:cNvGrpSpPr/>
        <p:nvPr/>
      </p:nvGrpSpPr>
      <p:grpSpPr>
        <a:xfrm>
          <a:off x="0" y="0"/>
          <a:ext cx="0" cy="0"/>
          <a:chOff x="0" y="0"/>
          <a:chExt cx="0" cy="0"/>
        </a:xfrm>
      </p:grpSpPr>
      <p:sp>
        <p:nvSpPr>
          <p:cNvPr id="114" name="Google Shape;114;g32e05633fce_0_15"/>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Question #2</a:t>
            </a:r>
            <a:endParaRPr/>
          </a:p>
        </p:txBody>
      </p:sp>
      <p:sp>
        <p:nvSpPr>
          <p:cNvPr id="115" name="Google Shape;115;g32e05633fce_0_15"/>
          <p:cNvSpPr txBox="1"/>
          <p:nvPr>
            <p:ph idx="1" type="body"/>
          </p:nvPr>
        </p:nvSpPr>
        <p:spPr>
          <a:xfrm>
            <a:off x="311700" y="1152475"/>
            <a:ext cx="8520600" cy="3416400"/>
          </a:xfrm>
          <a:prstGeom prst="rect">
            <a:avLst/>
          </a:prstGeom>
          <a:blipFill rotWithShape="1">
            <a:blip r:embed="rId3">
              <a:alphaModFix/>
            </a:blip>
            <a:stretch>
              <a:fillRect b="0" l="0" r="0" t="0"/>
            </a:stretch>
          </a:blip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US"/>
              <a: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9" name="Shape 119"/>
        <p:cNvGrpSpPr/>
        <p:nvPr/>
      </p:nvGrpSpPr>
      <p:grpSpPr>
        <a:xfrm>
          <a:off x="0" y="0"/>
          <a:ext cx="0" cy="0"/>
          <a:chOff x="0" y="0"/>
          <a:chExt cx="0" cy="0"/>
        </a:xfrm>
      </p:grpSpPr>
      <p:sp>
        <p:nvSpPr>
          <p:cNvPr id="120" name="Google Shape;120;g32e05633fce_0_20"/>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Question #2</a:t>
            </a:r>
            <a:endParaRPr/>
          </a:p>
        </p:txBody>
      </p:sp>
      <p:sp>
        <p:nvSpPr>
          <p:cNvPr id="121" name="Google Shape;121;g32e05633fce_0_20"/>
          <p:cNvSpPr txBox="1"/>
          <p:nvPr>
            <p:ph idx="1" type="body"/>
          </p:nvPr>
        </p:nvSpPr>
        <p:spPr>
          <a:xfrm>
            <a:off x="311700" y="1152475"/>
            <a:ext cx="8520600" cy="3416400"/>
          </a:xfrm>
          <a:prstGeom prst="rect">
            <a:avLst/>
          </a:prstGeom>
          <a:blipFill rotWithShape="1">
            <a:blip r:embed="rId3">
              <a:alphaModFix/>
            </a:blip>
            <a:stretch>
              <a:fillRect b="0" l="0" r="0" t="0"/>
            </a:stretch>
          </a:blip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SzPts val="1800"/>
              <a:buNone/>
            </a:pPr>
            <a:r>
              <a:rPr lang="en-US"/>
              <a:t>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25" name="Shape 125"/>
        <p:cNvGrpSpPr/>
        <p:nvPr/>
      </p:nvGrpSpPr>
      <p:grpSpPr>
        <a:xfrm>
          <a:off x="0" y="0"/>
          <a:ext cx="0" cy="0"/>
          <a:chOff x="0" y="0"/>
          <a:chExt cx="0" cy="0"/>
        </a:xfrm>
      </p:grpSpPr>
      <p:sp>
        <p:nvSpPr>
          <p:cNvPr id="126" name="Google Shape;126;g32e05633fce_0_25"/>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Question #3</a:t>
            </a:r>
            <a:endParaRPr/>
          </a:p>
        </p:txBody>
      </p:sp>
      <p:sp>
        <p:nvSpPr>
          <p:cNvPr id="127" name="Google Shape;127;g32e05633fce_0_25"/>
          <p:cNvSpPr txBox="1"/>
          <p:nvPr>
            <p:ph idx="1" type="body"/>
          </p:nvPr>
        </p:nvSpPr>
        <p:spPr>
          <a:xfrm>
            <a:off x="311700" y="1152475"/>
            <a:ext cx="8520600" cy="3416400"/>
          </a:xfrm>
          <a:prstGeom prst="rect">
            <a:avLst/>
          </a:prstGeom>
          <a:blipFill rotWithShape="1">
            <a:blip r:embed="rId3">
              <a:alphaModFix/>
            </a:blip>
            <a:stretch>
              <a:fillRect b="0" l="0" r="0" t="0"/>
            </a:stretch>
          </a:blip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SzPts val="1800"/>
              <a:buNone/>
            </a:pPr>
            <a:r>
              <a:rPr lang="en-US"/>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31" name="Shape 131"/>
        <p:cNvGrpSpPr/>
        <p:nvPr/>
      </p:nvGrpSpPr>
      <p:grpSpPr>
        <a:xfrm>
          <a:off x="0" y="0"/>
          <a:ext cx="0" cy="0"/>
          <a:chOff x="0" y="0"/>
          <a:chExt cx="0" cy="0"/>
        </a:xfrm>
      </p:grpSpPr>
      <p:sp>
        <p:nvSpPr>
          <p:cNvPr id="132" name="Google Shape;132;g32e05633fce_0_30"/>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Question #3</a:t>
            </a:r>
            <a:endParaRPr/>
          </a:p>
        </p:txBody>
      </p:sp>
      <p:sp>
        <p:nvSpPr>
          <p:cNvPr id="133" name="Google Shape;133;g32e05633fce_0_30"/>
          <p:cNvSpPr txBox="1"/>
          <p:nvPr>
            <p:ph idx="1" type="body"/>
          </p:nvPr>
        </p:nvSpPr>
        <p:spPr>
          <a:xfrm>
            <a:off x="311700" y="1152475"/>
            <a:ext cx="8520600" cy="3416400"/>
          </a:xfrm>
          <a:prstGeom prst="rect">
            <a:avLst/>
          </a:prstGeom>
          <a:blipFill rotWithShape="1">
            <a:blip r:embed="rId3">
              <a:alphaModFix/>
            </a:blip>
            <a:stretch>
              <a:fillRect b="0" l="0" r="0" t="0"/>
            </a:stretch>
          </a:blip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SzPts val="1800"/>
              <a:buNone/>
            </a:pPr>
            <a:r>
              <a:rPr lang="en-US"/>
              <a: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37" name="Shape 137"/>
        <p:cNvGrpSpPr/>
        <p:nvPr/>
      </p:nvGrpSpPr>
      <p:grpSpPr>
        <a:xfrm>
          <a:off x="0" y="0"/>
          <a:ext cx="0" cy="0"/>
          <a:chOff x="0" y="0"/>
          <a:chExt cx="0" cy="0"/>
        </a:xfrm>
      </p:grpSpPr>
      <p:sp>
        <p:nvSpPr>
          <p:cNvPr id="138" name="Google Shape;138;g32e05633fce_0_35"/>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Question #4</a:t>
            </a:r>
            <a:endParaRPr/>
          </a:p>
        </p:txBody>
      </p:sp>
      <p:sp>
        <p:nvSpPr>
          <p:cNvPr id="139" name="Google Shape;139;g32e05633fce_0_3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114300" rtl="0" algn="l">
              <a:lnSpc>
                <a:spcPct val="115000"/>
              </a:lnSpc>
              <a:spcBef>
                <a:spcPts val="0"/>
              </a:spcBef>
              <a:spcAft>
                <a:spcPts val="0"/>
              </a:spcAft>
              <a:buSzPts val="1800"/>
              <a:buNone/>
            </a:pPr>
            <a:r>
              <a:rPr lang="en-US" sz="2400"/>
              <a:t>Let A and B be the event that a six-sided die is at most 3 and at least 4, respectively. Then A and B are a partition.</a:t>
            </a:r>
            <a:endParaRPr/>
          </a:p>
          <a:p>
            <a:pPr indent="0" lvl="0" marL="114300" rtl="0" algn="l">
              <a:lnSpc>
                <a:spcPct val="115000"/>
              </a:lnSpc>
              <a:spcBef>
                <a:spcPts val="0"/>
              </a:spcBef>
              <a:spcAft>
                <a:spcPts val="0"/>
              </a:spcAft>
              <a:buSzPts val="1800"/>
              <a:buNone/>
            </a:pPr>
            <a:r>
              <a:t/>
            </a:r>
            <a:endParaRPr sz="2400"/>
          </a:p>
          <a:p>
            <a:pPr indent="-342900" lvl="0" marL="457200" rtl="0" algn="l">
              <a:lnSpc>
                <a:spcPct val="115000"/>
              </a:lnSpc>
              <a:spcBef>
                <a:spcPts val="0"/>
              </a:spcBef>
              <a:spcAft>
                <a:spcPts val="0"/>
              </a:spcAft>
              <a:buClr>
                <a:schemeClr val="dk2"/>
              </a:buClr>
              <a:buSzPts val="1800"/>
              <a:buChar char="●"/>
            </a:pPr>
            <a:r>
              <a:rPr lang="en-US" sz="2400"/>
              <a:t>True</a:t>
            </a:r>
            <a:endParaRPr/>
          </a:p>
          <a:p>
            <a:pPr indent="-342900" lvl="0" marL="457200" rtl="0" algn="l">
              <a:lnSpc>
                <a:spcPct val="115000"/>
              </a:lnSpc>
              <a:spcBef>
                <a:spcPts val="0"/>
              </a:spcBef>
              <a:spcAft>
                <a:spcPts val="0"/>
              </a:spcAft>
              <a:buClr>
                <a:schemeClr val="dk2"/>
              </a:buClr>
              <a:buSzPts val="1800"/>
              <a:buChar char="●"/>
            </a:pPr>
            <a:r>
              <a:rPr lang="en-US" sz="2400"/>
              <a:t>False</a:t>
            </a:r>
            <a:endParaRPr/>
          </a:p>
          <a:p>
            <a:pPr indent="-228600" lvl="0" marL="457200" rtl="0" algn="l">
              <a:lnSpc>
                <a:spcPct val="115000"/>
              </a:lnSpc>
              <a:spcBef>
                <a:spcPts val="0"/>
              </a:spcBef>
              <a:spcAft>
                <a:spcPts val="0"/>
              </a:spcAft>
              <a:buClr>
                <a:schemeClr val="dk2"/>
              </a:buClr>
              <a:buSzPts val="1800"/>
              <a:buNone/>
            </a:pPr>
            <a:r>
              <a:t/>
            </a:r>
            <a:endParaRPr sz="24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43" name="Shape 143"/>
        <p:cNvGrpSpPr/>
        <p:nvPr/>
      </p:nvGrpSpPr>
      <p:grpSpPr>
        <a:xfrm>
          <a:off x="0" y="0"/>
          <a:ext cx="0" cy="0"/>
          <a:chOff x="0" y="0"/>
          <a:chExt cx="0" cy="0"/>
        </a:xfrm>
      </p:grpSpPr>
      <p:sp>
        <p:nvSpPr>
          <p:cNvPr id="144" name="Google Shape;144;g32e05633fce_0_40"/>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Question #4</a:t>
            </a:r>
            <a:endParaRPr/>
          </a:p>
        </p:txBody>
      </p:sp>
      <p:sp>
        <p:nvSpPr>
          <p:cNvPr id="145" name="Google Shape;145;g32e05633fce_0_4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114300" rtl="0" algn="l">
              <a:lnSpc>
                <a:spcPct val="115000"/>
              </a:lnSpc>
              <a:spcBef>
                <a:spcPts val="0"/>
              </a:spcBef>
              <a:spcAft>
                <a:spcPts val="0"/>
              </a:spcAft>
              <a:buSzPts val="1800"/>
              <a:buNone/>
            </a:pPr>
            <a:r>
              <a:rPr lang="en-US" sz="2400"/>
              <a:t>Let A and B be the event that a six-sided die is at most 3 and at least 4, respectively. Then A and B are a partition.</a:t>
            </a:r>
            <a:endParaRPr/>
          </a:p>
          <a:p>
            <a:pPr indent="0" lvl="0" marL="114300" rtl="0" algn="l">
              <a:lnSpc>
                <a:spcPct val="115000"/>
              </a:lnSpc>
              <a:spcBef>
                <a:spcPts val="0"/>
              </a:spcBef>
              <a:spcAft>
                <a:spcPts val="0"/>
              </a:spcAft>
              <a:buSzPts val="1800"/>
              <a:buNone/>
            </a:pPr>
            <a:r>
              <a:t/>
            </a:r>
            <a:endParaRPr sz="2400"/>
          </a:p>
          <a:p>
            <a:pPr indent="-342900" lvl="0" marL="457200" rtl="0" algn="l">
              <a:lnSpc>
                <a:spcPct val="115000"/>
              </a:lnSpc>
              <a:spcBef>
                <a:spcPts val="0"/>
              </a:spcBef>
              <a:spcAft>
                <a:spcPts val="0"/>
              </a:spcAft>
              <a:buClr>
                <a:schemeClr val="dk2"/>
              </a:buClr>
              <a:buSzPts val="1800"/>
              <a:buChar char="●"/>
            </a:pPr>
            <a:r>
              <a:rPr lang="en-US" sz="2400">
                <a:solidFill>
                  <a:schemeClr val="accent1"/>
                </a:solidFill>
              </a:rPr>
              <a:t>True</a:t>
            </a:r>
            <a:endParaRPr/>
          </a:p>
          <a:p>
            <a:pPr indent="-342900" lvl="0" marL="457200" rtl="0" algn="l">
              <a:lnSpc>
                <a:spcPct val="115000"/>
              </a:lnSpc>
              <a:spcBef>
                <a:spcPts val="0"/>
              </a:spcBef>
              <a:spcAft>
                <a:spcPts val="0"/>
              </a:spcAft>
              <a:buClr>
                <a:schemeClr val="dk2"/>
              </a:buClr>
              <a:buSzPts val="1800"/>
              <a:buChar char="●"/>
            </a:pPr>
            <a:r>
              <a:rPr lang="en-US" sz="2400"/>
              <a:t>False</a:t>
            </a:r>
            <a:endParaRPr/>
          </a:p>
          <a:p>
            <a:pPr indent="-228600" lvl="0" marL="457200" rtl="0" algn="l">
              <a:lnSpc>
                <a:spcPct val="115000"/>
              </a:lnSpc>
              <a:spcBef>
                <a:spcPts val="0"/>
              </a:spcBef>
              <a:spcAft>
                <a:spcPts val="0"/>
              </a:spcAft>
              <a:buClr>
                <a:schemeClr val="dk2"/>
              </a:buClr>
              <a:buSzPts val="1800"/>
              <a:buNone/>
            </a:pPr>
            <a:r>
              <a:t/>
            </a:r>
            <a:endParaRPr sz="24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49" name="Shape 149"/>
        <p:cNvGrpSpPr/>
        <p:nvPr/>
      </p:nvGrpSpPr>
      <p:grpSpPr>
        <a:xfrm>
          <a:off x="0" y="0"/>
          <a:ext cx="0" cy="0"/>
          <a:chOff x="0" y="0"/>
          <a:chExt cx="0" cy="0"/>
        </a:xfrm>
      </p:grpSpPr>
      <p:sp>
        <p:nvSpPr>
          <p:cNvPr id="150" name="Google Shape;150;g32e05633fce_0_45"/>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Question #5</a:t>
            </a:r>
            <a:endParaRPr/>
          </a:p>
          <a:p>
            <a:pPr indent="0" lvl="0" marL="0" rtl="0" algn="l">
              <a:lnSpc>
                <a:spcPct val="100000"/>
              </a:lnSpc>
              <a:spcBef>
                <a:spcPts val="0"/>
              </a:spcBef>
              <a:spcAft>
                <a:spcPts val="0"/>
              </a:spcAft>
              <a:buClr>
                <a:schemeClr val="dk2"/>
              </a:buClr>
              <a:buSzPct val="111111"/>
              <a:buFont typeface="Raleway"/>
              <a:buNone/>
            </a:pPr>
            <a:r>
              <a:t/>
            </a:r>
            <a:endParaRPr/>
          </a:p>
        </p:txBody>
      </p:sp>
      <p:sp>
        <p:nvSpPr>
          <p:cNvPr id="151" name="Google Shape;151;g32e05633fce_0_4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lnSpcReduction="10000"/>
          </a:bodyPr>
          <a:lstStyle/>
          <a:p>
            <a:pPr indent="0" lvl="0" marL="114300" rtl="0" algn="l">
              <a:lnSpc>
                <a:spcPct val="115000"/>
              </a:lnSpc>
              <a:spcBef>
                <a:spcPts val="0"/>
              </a:spcBef>
              <a:spcAft>
                <a:spcPts val="0"/>
              </a:spcAft>
              <a:buSzPts val="1800"/>
              <a:buNone/>
            </a:pPr>
            <a:r>
              <a:rPr lang="en-US" sz="2000"/>
              <a:t>Let T be the event that Alice tests positive for the cold. Let C be the event that Alice actually has the cold. Suppose the probability that Alice tests positive given that she has a cold is 0.8. Then the probability she tests negative given that she has a cold is:</a:t>
            </a:r>
            <a:endParaRPr/>
          </a:p>
          <a:p>
            <a:pPr indent="0" lvl="0" marL="114300" rtl="0" algn="l">
              <a:lnSpc>
                <a:spcPct val="115000"/>
              </a:lnSpc>
              <a:spcBef>
                <a:spcPts val="0"/>
              </a:spcBef>
              <a:spcAft>
                <a:spcPts val="0"/>
              </a:spcAft>
              <a:buSzPts val="1800"/>
              <a:buNone/>
            </a:pPr>
            <a:r>
              <a:t/>
            </a:r>
            <a:endParaRPr sz="2400"/>
          </a:p>
          <a:p>
            <a:pPr indent="-342900" lvl="0" marL="457200" rtl="0" algn="l">
              <a:lnSpc>
                <a:spcPct val="115000"/>
              </a:lnSpc>
              <a:spcBef>
                <a:spcPts val="0"/>
              </a:spcBef>
              <a:spcAft>
                <a:spcPts val="0"/>
              </a:spcAft>
              <a:buClr>
                <a:schemeClr val="dk2"/>
              </a:buClr>
              <a:buSzPts val="1800"/>
              <a:buChar char="●"/>
            </a:pPr>
            <a:r>
              <a:rPr lang="en-US" sz="2400"/>
              <a:t>0.8</a:t>
            </a:r>
            <a:endParaRPr/>
          </a:p>
          <a:p>
            <a:pPr indent="-342900" lvl="0" marL="457200" rtl="0" algn="l">
              <a:lnSpc>
                <a:spcPct val="115000"/>
              </a:lnSpc>
              <a:spcBef>
                <a:spcPts val="0"/>
              </a:spcBef>
              <a:spcAft>
                <a:spcPts val="0"/>
              </a:spcAft>
              <a:buClr>
                <a:schemeClr val="dk2"/>
              </a:buClr>
              <a:buSzPts val="1800"/>
              <a:buChar char="●"/>
            </a:pPr>
            <a:r>
              <a:rPr lang="en-US" sz="2400"/>
              <a:t>0.2</a:t>
            </a:r>
            <a:endParaRPr/>
          </a:p>
          <a:p>
            <a:pPr indent="-342900" lvl="0" marL="457200" rtl="0" algn="l">
              <a:lnSpc>
                <a:spcPct val="115000"/>
              </a:lnSpc>
              <a:spcBef>
                <a:spcPts val="0"/>
              </a:spcBef>
              <a:spcAft>
                <a:spcPts val="0"/>
              </a:spcAft>
              <a:buClr>
                <a:schemeClr val="dk2"/>
              </a:buClr>
              <a:buSzPts val="1800"/>
              <a:buChar char="●"/>
            </a:pPr>
            <a:r>
              <a:rPr lang="en-US" sz="2400"/>
              <a:t>Not enough information</a:t>
            </a:r>
            <a:endParaRPr/>
          </a:p>
          <a:p>
            <a:pPr indent="-228600" lvl="0" marL="457200" rtl="0" algn="l">
              <a:lnSpc>
                <a:spcPct val="115000"/>
              </a:lnSpc>
              <a:spcBef>
                <a:spcPts val="0"/>
              </a:spcBef>
              <a:spcAft>
                <a:spcPts val="0"/>
              </a:spcAft>
              <a:buClr>
                <a:schemeClr val="dk2"/>
              </a:buClr>
              <a:buSzPts val="1800"/>
              <a:buNone/>
            </a:pPr>
            <a:r>
              <a:t/>
            </a:r>
            <a:endParaRPr sz="240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55" name="Shape 155"/>
        <p:cNvGrpSpPr/>
        <p:nvPr/>
      </p:nvGrpSpPr>
      <p:grpSpPr>
        <a:xfrm>
          <a:off x="0" y="0"/>
          <a:ext cx="0" cy="0"/>
          <a:chOff x="0" y="0"/>
          <a:chExt cx="0" cy="0"/>
        </a:xfrm>
      </p:grpSpPr>
      <p:sp>
        <p:nvSpPr>
          <p:cNvPr id="156" name="Google Shape;156;g32e05633fce_0_50"/>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Question #5</a:t>
            </a:r>
            <a:endParaRPr/>
          </a:p>
        </p:txBody>
      </p:sp>
      <p:sp>
        <p:nvSpPr>
          <p:cNvPr id="157" name="Google Shape;157;g32e05633fce_0_5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lnSpcReduction="10000"/>
          </a:bodyPr>
          <a:lstStyle/>
          <a:p>
            <a:pPr indent="0" lvl="0" marL="114300" rtl="0" algn="l">
              <a:lnSpc>
                <a:spcPct val="115000"/>
              </a:lnSpc>
              <a:spcBef>
                <a:spcPts val="0"/>
              </a:spcBef>
              <a:spcAft>
                <a:spcPts val="0"/>
              </a:spcAft>
              <a:buSzPts val="1800"/>
              <a:buNone/>
            </a:pPr>
            <a:r>
              <a:rPr lang="en-US" sz="2000"/>
              <a:t>Let T be the event that Alice tests positive for the cold. Let C be the event that Alice actually has the cold. Suppose the probability that Alice tests positive given that she has a cold is 0.8. Then the probability she tests negative given that she has a cold is:</a:t>
            </a:r>
            <a:endParaRPr/>
          </a:p>
          <a:p>
            <a:pPr indent="0" lvl="0" marL="114300" rtl="0" algn="l">
              <a:lnSpc>
                <a:spcPct val="115000"/>
              </a:lnSpc>
              <a:spcBef>
                <a:spcPts val="0"/>
              </a:spcBef>
              <a:spcAft>
                <a:spcPts val="0"/>
              </a:spcAft>
              <a:buSzPts val="1800"/>
              <a:buNone/>
            </a:pPr>
            <a:r>
              <a:t/>
            </a:r>
            <a:endParaRPr sz="2400"/>
          </a:p>
          <a:p>
            <a:pPr indent="-342900" lvl="0" marL="457200" rtl="0" algn="l">
              <a:lnSpc>
                <a:spcPct val="115000"/>
              </a:lnSpc>
              <a:spcBef>
                <a:spcPts val="0"/>
              </a:spcBef>
              <a:spcAft>
                <a:spcPts val="0"/>
              </a:spcAft>
              <a:buClr>
                <a:schemeClr val="dk2"/>
              </a:buClr>
              <a:buSzPts val="1800"/>
              <a:buChar char="●"/>
            </a:pPr>
            <a:r>
              <a:rPr lang="en-US" sz="2400"/>
              <a:t>0.8</a:t>
            </a:r>
            <a:endParaRPr/>
          </a:p>
          <a:p>
            <a:pPr indent="-342900" lvl="0" marL="457200" rtl="0" algn="l">
              <a:lnSpc>
                <a:spcPct val="115000"/>
              </a:lnSpc>
              <a:spcBef>
                <a:spcPts val="0"/>
              </a:spcBef>
              <a:spcAft>
                <a:spcPts val="0"/>
              </a:spcAft>
              <a:buClr>
                <a:schemeClr val="dk2"/>
              </a:buClr>
              <a:buSzPts val="1800"/>
              <a:buChar char="●"/>
            </a:pPr>
            <a:r>
              <a:rPr lang="en-US" sz="2400">
                <a:solidFill>
                  <a:schemeClr val="accent1"/>
                </a:solidFill>
              </a:rPr>
              <a:t>0.2</a:t>
            </a:r>
            <a:endParaRPr/>
          </a:p>
          <a:p>
            <a:pPr indent="-342900" lvl="0" marL="457200" rtl="0" algn="l">
              <a:lnSpc>
                <a:spcPct val="115000"/>
              </a:lnSpc>
              <a:spcBef>
                <a:spcPts val="0"/>
              </a:spcBef>
              <a:spcAft>
                <a:spcPts val="0"/>
              </a:spcAft>
              <a:buClr>
                <a:schemeClr val="dk2"/>
              </a:buClr>
              <a:buSzPts val="1800"/>
              <a:buChar char="●"/>
            </a:pPr>
            <a:r>
              <a:rPr lang="en-US" sz="2400"/>
              <a:t>Not enough information</a:t>
            </a:r>
            <a:endParaRPr/>
          </a:p>
          <a:p>
            <a:pPr indent="-228600" lvl="0" marL="457200" rtl="0" algn="l">
              <a:lnSpc>
                <a:spcPct val="115000"/>
              </a:lnSpc>
              <a:spcBef>
                <a:spcPts val="0"/>
              </a:spcBef>
              <a:spcAft>
                <a:spcPts val="0"/>
              </a:spcAft>
              <a:buClr>
                <a:schemeClr val="dk2"/>
              </a:buClr>
              <a:buSzPts val="1800"/>
              <a:buNone/>
            </a:pPr>
            <a:r>
              <a:t/>
            </a:r>
            <a:endParaRPr sz="240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61" name="Shape 161"/>
        <p:cNvGrpSpPr/>
        <p:nvPr/>
      </p:nvGrpSpPr>
      <p:grpSpPr>
        <a:xfrm>
          <a:off x="0" y="0"/>
          <a:ext cx="0" cy="0"/>
          <a:chOff x="0" y="0"/>
          <a:chExt cx="0" cy="0"/>
        </a:xfrm>
      </p:grpSpPr>
      <p:sp>
        <p:nvSpPr>
          <p:cNvPr id="162" name="Google Shape;162;g32e05633fce_0_55"/>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Question #6</a:t>
            </a:r>
            <a:endParaRPr/>
          </a:p>
        </p:txBody>
      </p:sp>
      <p:sp>
        <p:nvSpPr>
          <p:cNvPr id="163" name="Google Shape;163;g32e05633fce_0_55"/>
          <p:cNvSpPr txBox="1"/>
          <p:nvPr>
            <p:ph idx="1" type="body"/>
          </p:nvPr>
        </p:nvSpPr>
        <p:spPr>
          <a:xfrm>
            <a:off x="311700" y="1152475"/>
            <a:ext cx="8520600" cy="3416400"/>
          </a:xfrm>
          <a:prstGeom prst="rect">
            <a:avLst/>
          </a:prstGeom>
          <a:blipFill rotWithShape="1">
            <a:blip r:embed="rId3">
              <a:alphaModFix/>
            </a:blip>
            <a:stretch>
              <a:fillRect b="0" l="0" r="0" t="0"/>
            </a:stretch>
          </a:blip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SzPts val="1800"/>
              <a:buNone/>
            </a:pPr>
            <a:r>
              <a:rPr lang="en-US"/>
              <a: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67" name="Shape 167"/>
        <p:cNvGrpSpPr/>
        <p:nvPr/>
      </p:nvGrpSpPr>
      <p:grpSpPr>
        <a:xfrm>
          <a:off x="0" y="0"/>
          <a:ext cx="0" cy="0"/>
          <a:chOff x="0" y="0"/>
          <a:chExt cx="0" cy="0"/>
        </a:xfrm>
      </p:grpSpPr>
      <p:sp>
        <p:nvSpPr>
          <p:cNvPr id="168" name="Google Shape;168;g32e05633fce_0_60"/>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Question #6</a:t>
            </a:r>
            <a:endParaRPr/>
          </a:p>
        </p:txBody>
      </p:sp>
      <p:sp>
        <p:nvSpPr>
          <p:cNvPr id="169" name="Google Shape;169;g32e05633fce_0_60"/>
          <p:cNvSpPr txBox="1"/>
          <p:nvPr>
            <p:ph idx="1" type="body"/>
          </p:nvPr>
        </p:nvSpPr>
        <p:spPr>
          <a:xfrm>
            <a:off x="311700" y="1152475"/>
            <a:ext cx="8520600" cy="3416400"/>
          </a:xfrm>
          <a:prstGeom prst="rect">
            <a:avLst/>
          </a:prstGeom>
          <a:blipFill rotWithShape="1">
            <a:blip r:embed="rId3">
              <a:alphaModFix/>
            </a:blip>
            <a:stretch>
              <a:fillRect b="0" l="0" r="0" t="0"/>
            </a:stretch>
          </a:blip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SzPts val="1800"/>
              <a:buNone/>
            </a:pPr>
            <a:r>
              <a:rPr lang="en-US"/>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2"/>
          <p:cNvSpPr txBox="1"/>
          <p:nvPr>
            <p:ph type="title"/>
          </p:nvPr>
        </p:nvSpPr>
        <p:spPr>
          <a:xfrm>
            <a:off x="485875" y="1714500"/>
            <a:ext cx="8183700" cy="785700"/>
          </a:xfrm>
          <a:prstGeom prst="rect">
            <a:avLst/>
          </a:prstGeom>
          <a:noFill/>
          <a:ln>
            <a:noFill/>
          </a:ln>
        </p:spPr>
        <p:txBody>
          <a:bodyPr anchorCtr="0" anchor="b" bIns="34275" lIns="68575" spcFirstLastPara="1" rIns="68575" wrap="square" tIns="34275">
            <a:normAutofit/>
          </a:bodyPr>
          <a:lstStyle/>
          <a:p>
            <a:pPr indent="0" lvl="0" marL="0" rtl="0" algn="l">
              <a:lnSpc>
                <a:spcPct val="90000"/>
              </a:lnSpc>
              <a:spcBef>
                <a:spcPts val="0"/>
              </a:spcBef>
              <a:spcAft>
                <a:spcPts val="0"/>
              </a:spcAft>
              <a:buClr>
                <a:srgbClr val="0C0C0C"/>
              </a:buClr>
              <a:buSzPts val="3800"/>
              <a:buFont typeface="Quattrocento Sans"/>
              <a:buNone/>
            </a:pPr>
            <a:r>
              <a:rPr lang="en-US" sz="2600"/>
              <a:t>Administrivia</a:t>
            </a:r>
            <a:endParaRPr sz="26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4"/>
          <p:cNvSpPr txBox="1"/>
          <p:nvPr>
            <p:ph type="title"/>
          </p:nvPr>
        </p:nvSpPr>
        <p:spPr>
          <a:xfrm>
            <a:off x="485875" y="1714500"/>
            <a:ext cx="8183700" cy="785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Clr>
                <a:schemeClr val="dk2"/>
              </a:buClr>
              <a:buSzPts val="3400"/>
              <a:buFont typeface="Raleway"/>
              <a:buNone/>
            </a:pPr>
            <a:r>
              <a:rPr lang="en-US"/>
              <a:t>Problem 5 – Parallel Systems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5"/>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5 – Parallel Systems</a:t>
            </a:r>
            <a:endParaRPr/>
          </a:p>
        </p:txBody>
      </p:sp>
      <p:sp>
        <p:nvSpPr>
          <p:cNvPr id="180" name="Google Shape;180;p25"/>
          <p:cNvSpPr txBox="1"/>
          <p:nvPr/>
        </p:nvSpPr>
        <p:spPr>
          <a:xfrm>
            <a:off x="749808" y="4353446"/>
            <a:ext cx="7644384" cy="430857"/>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US" sz="1600" u="none" cap="none" strike="noStrike">
                <a:solidFill>
                  <a:schemeClr val="accent1"/>
                </a:solidFill>
                <a:latin typeface="Arial"/>
                <a:ea typeface="Arial"/>
                <a:cs typeface="Arial"/>
                <a:sym typeface="Arial"/>
              </a:rPr>
              <a:t>Work on this problem with the people around you, and then we’ll go over it together!</a:t>
            </a:r>
            <a:endParaRPr b="0" i="0" sz="1600" u="none" cap="none" strike="noStrike">
              <a:solidFill>
                <a:schemeClr val="accent1"/>
              </a:solidFill>
              <a:latin typeface="Arial"/>
              <a:ea typeface="Arial"/>
              <a:cs typeface="Arial"/>
              <a:sym typeface="Arial"/>
            </a:endParaRPr>
          </a:p>
        </p:txBody>
      </p:sp>
      <p:sp>
        <p:nvSpPr>
          <p:cNvPr id="181" name="Google Shape;181;p25"/>
          <p:cNvSpPr txBox="1"/>
          <p:nvPr>
            <p:ph idx="1" type="body"/>
          </p:nvPr>
        </p:nvSpPr>
        <p:spPr>
          <a:xfrm>
            <a:off x="311700" y="883266"/>
            <a:ext cx="8520600" cy="3685609"/>
          </a:xfrm>
          <a:prstGeom prst="rect">
            <a:avLst/>
          </a:prstGeom>
          <a:blipFill rotWithShape="1">
            <a:blip r:embed="rId3">
              <a:alphaModFix/>
            </a:blip>
            <a:stretch>
              <a:fillRect b="0" l="-568" r="0" t="0"/>
            </a:stretch>
          </a:blip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SzPts val="1800"/>
              <a:buNone/>
            </a:pPr>
            <a:r>
              <a:rPr lang="en-US"/>
              <a:t>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6"/>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5 – Parallel Systems</a:t>
            </a:r>
            <a:endParaRPr/>
          </a:p>
        </p:txBody>
      </p:sp>
      <p:sp>
        <p:nvSpPr>
          <p:cNvPr id="187" name="Google Shape;187;p26"/>
          <p:cNvSpPr txBox="1"/>
          <p:nvPr>
            <p:ph idx="1" type="body"/>
          </p:nvPr>
        </p:nvSpPr>
        <p:spPr>
          <a:xfrm>
            <a:off x="311700" y="883266"/>
            <a:ext cx="8520600" cy="3685609"/>
          </a:xfrm>
          <a:prstGeom prst="rect">
            <a:avLst/>
          </a:prstGeom>
          <a:blipFill rotWithShape="1">
            <a:blip r:embed="rId3">
              <a:alphaModFix/>
            </a:blip>
            <a:stretch>
              <a:fillRect b="0" l="-354" r="0" t="0"/>
            </a:stretch>
          </a:blip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SzPts val="1800"/>
              <a:buNone/>
            </a:pPr>
            <a:r>
              <a:rPr lang="en-US"/>
              <a:t>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7"/>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5 – Parallel Systems</a:t>
            </a:r>
            <a:endParaRPr/>
          </a:p>
        </p:txBody>
      </p:sp>
      <p:sp>
        <p:nvSpPr>
          <p:cNvPr id="193" name="Google Shape;193;p27"/>
          <p:cNvSpPr txBox="1"/>
          <p:nvPr>
            <p:ph idx="1" type="body"/>
          </p:nvPr>
        </p:nvSpPr>
        <p:spPr>
          <a:xfrm>
            <a:off x="311700" y="883266"/>
            <a:ext cx="8520600" cy="3685609"/>
          </a:xfrm>
          <a:prstGeom prst="rect">
            <a:avLst/>
          </a:prstGeom>
          <a:blipFill rotWithShape="1">
            <a:blip r:embed="rId3">
              <a:alphaModFix/>
            </a:blip>
            <a:stretch>
              <a:fillRect b="0" l="-354" r="0" t="0"/>
            </a:stretch>
          </a:blip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SzPts val="1800"/>
              <a:buNone/>
            </a:pPr>
            <a:r>
              <a:rPr lang="en-US"/>
              <a:t> </a:t>
            </a:r>
            <a:endParaRPr/>
          </a:p>
        </p:txBody>
      </p:sp>
      <p:sp>
        <p:nvSpPr>
          <p:cNvPr id="194" name="Google Shape;194;p27"/>
          <p:cNvSpPr txBox="1"/>
          <p:nvPr/>
        </p:nvSpPr>
        <p:spPr>
          <a:xfrm>
            <a:off x="311700" y="2202027"/>
            <a:ext cx="8520600" cy="2633319"/>
          </a:xfrm>
          <a:prstGeom prst="rect">
            <a:avLst/>
          </a:prstGeom>
          <a:blipFill rotWithShape="1">
            <a:blip r:embed="rId4">
              <a:alphaModFix/>
            </a:blip>
            <a:stretch>
              <a:fillRect b="0" l="-354"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8"/>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5 – Parallel Systems</a:t>
            </a:r>
            <a:endParaRPr/>
          </a:p>
        </p:txBody>
      </p:sp>
      <p:sp>
        <p:nvSpPr>
          <p:cNvPr id="200" name="Google Shape;200;p28"/>
          <p:cNvSpPr txBox="1"/>
          <p:nvPr>
            <p:ph idx="1" type="body"/>
          </p:nvPr>
        </p:nvSpPr>
        <p:spPr>
          <a:xfrm>
            <a:off x="311700" y="883266"/>
            <a:ext cx="8520600" cy="3685609"/>
          </a:xfrm>
          <a:prstGeom prst="rect">
            <a:avLst/>
          </a:prstGeom>
          <a:blipFill rotWithShape="1">
            <a:blip r:embed="rId3">
              <a:alphaModFix/>
            </a:blip>
            <a:stretch>
              <a:fillRect b="0" l="-354" r="0" t="0"/>
            </a:stretch>
          </a:blip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SzPts val="1800"/>
              <a:buNone/>
            </a:pPr>
            <a:r>
              <a:rPr lang="en-US"/>
              <a:t>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9"/>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5 – Parallel Systems</a:t>
            </a:r>
            <a:endParaRPr/>
          </a:p>
        </p:txBody>
      </p:sp>
      <p:sp>
        <p:nvSpPr>
          <p:cNvPr id="206" name="Google Shape;206;p29"/>
          <p:cNvSpPr txBox="1"/>
          <p:nvPr>
            <p:ph idx="1" type="body"/>
          </p:nvPr>
        </p:nvSpPr>
        <p:spPr>
          <a:xfrm>
            <a:off x="311700" y="883266"/>
            <a:ext cx="8520600" cy="3685609"/>
          </a:xfrm>
          <a:prstGeom prst="rect">
            <a:avLst/>
          </a:prstGeom>
          <a:blipFill rotWithShape="1">
            <a:blip r:embed="rId3">
              <a:alphaModFix/>
            </a:blip>
            <a:stretch>
              <a:fillRect b="0" l="-354" r="0" t="0"/>
            </a:stretch>
          </a:blip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SzPts val="1800"/>
              <a:buNone/>
            </a:pPr>
            <a:r>
              <a:rPr lang="en-US"/>
              <a:t> </a:t>
            </a:r>
            <a:endParaRPr/>
          </a:p>
        </p:txBody>
      </p:sp>
      <p:sp>
        <p:nvSpPr>
          <p:cNvPr id="207" name="Google Shape;207;p29"/>
          <p:cNvSpPr txBox="1"/>
          <p:nvPr/>
        </p:nvSpPr>
        <p:spPr>
          <a:xfrm>
            <a:off x="311700" y="2234457"/>
            <a:ext cx="8520600" cy="2160561"/>
          </a:xfrm>
          <a:prstGeom prst="rect">
            <a:avLst/>
          </a:prstGeom>
          <a:blipFill rotWithShape="1">
            <a:blip r:embed="rId4">
              <a:alphaModFix/>
            </a:blip>
            <a:stretch>
              <a:fillRect b="0" l="-568"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0"/>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5 – Parallel Systems</a:t>
            </a:r>
            <a:endParaRPr/>
          </a:p>
        </p:txBody>
      </p:sp>
      <p:sp>
        <p:nvSpPr>
          <p:cNvPr id="213" name="Google Shape;213;p30"/>
          <p:cNvSpPr txBox="1"/>
          <p:nvPr>
            <p:ph idx="1" type="body"/>
          </p:nvPr>
        </p:nvSpPr>
        <p:spPr>
          <a:xfrm>
            <a:off x="311700" y="883266"/>
            <a:ext cx="8520600" cy="3685609"/>
          </a:xfrm>
          <a:prstGeom prst="rect">
            <a:avLst/>
          </a:prstGeom>
          <a:blipFill rotWithShape="1">
            <a:blip r:embed="rId3">
              <a:alphaModFix/>
            </a:blip>
            <a:stretch>
              <a:fillRect b="0" l="-354" r="0" t="0"/>
            </a:stretch>
          </a:blip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SzPts val="1800"/>
              <a:buNone/>
            </a:pPr>
            <a:r>
              <a:rPr lang="en-US"/>
              <a:t>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1"/>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5 – Parallel Systems</a:t>
            </a:r>
            <a:endParaRPr/>
          </a:p>
        </p:txBody>
      </p:sp>
      <p:sp>
        <p:nvSpPr>
          <p:cNvPr id="219" name="Google Shape;219;p31"/>
          <p:cNvSpPr txBox="1"/>
          <p:nvPr>
            <p:ph idx="1" type="body"/>
          </p:nvPr>
        </p:nvSpPr>
        <p:spPr>
          <a:xfrm>
            <a:off x="311700" y="883266"/>
            <a:ext cx="8520600" cy="3685609"/>
          </a:xfrm>
          <a:prstGeom prst="rect">
            <a:avLst/>
          </a:prstGeom>
          <a:blipFill rotWithShape="1">
            <a:blip r:embed="rId3">
              <a:alphaModFix/>
            </a:blip>
            <a:stretch>
              <a:fillRect b="0" l="-354" r="0" t="0"/>
            </a:stretch>
          </a:blip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SzPts val="1800"/>
              <a:buNone/>
            </a:pPr>
            <a:r>
              <a:rPr lang="en-US"/>
              <a:t> </a:t>
            </a:r>
            <a:endParaRPr/>
          </a:p>
        </p:txBody>
      </p:sp>
      <p:sp>
        <p:nvSpPr>
          <p:cNvPr id="220" name="Google Shape;220;p31"/>
          <p:cNvSpPr txBox="1"/>
          <p:nvPr/>
        </p:nvSpPr>
        <p:spPr>
          <a:xfrm>
            <a:off x="311700" y="2726070"/>
            <a:ext cx="8520600" cy="1569630"/>
          </a:xfrm>
          <a:prstGeom prst="rect">
            <a:avLst/>
          </a:prstGeom>
          <a:blipFill rotWithShape="1">
            <a:blip r:embed="rId4">
              <a:alphaModFix/>
            </a:blip>
            <a:stretch>
              <a:fillRect b="-2321" l="-568"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2"/>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5 – Parallel Systems</a:t>
            </a:r>
            <a:endParaRPr/>
          </a:p>
        </p:txBody>
      </p:sp>
      <p:sp>
        <p:nvSpPr>
          <p:cNvPr id="226" name="Google Shape;226;p32"/>
          <p:cNvSpPr txBox="1"/>
          <p:nvPr>
            <p:ph idx="1" type="body"/>
          </p:nvPr>
        </p:nvSpPr>
        <p:spPr>
          <a:xfrm>
            <a:off x="311700" y="883266"/>
            <a:ext cx="8520600" cy="3685609"/>
          </a:xfrm>
          <a:prstGeom prst="rect">
            <a:avLst/>
          </a:prstGeom>
          <a:blipFill rotWithShape="1">
            <a:blip r:embed="rId3">
              <a:alphaModFix/>
            </a:blip>
            <a:stretch>
              <a:fillRect b="0" l="-354" r="0" t="0"/>
            </a:stretch>
          </a:blip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SzPts val="1800"/>
              <a:buNone/>
            </a:pPr>
            <a:r>
              <a:rPr lang="en-US"/>
              <a:t> </a:t>
            </a:r>
            <a:endParaRPr/>
          </a:p>
        </p:txBody>
      </p:sp>
      <p:sp>
        <p:nvSpPr>
          <p:cNvPr id="227" name="Google Shape;227;p32"/>
          <p:cNvSpPr txBox="1"/>
          <p:nvPr/>
        </p:nvSpPr>
        <p:spPr>
          <a:xfrm>
            <a:off x="311700" y="2372108"/>
            <a:ext cx="8520600" cy="2819331"/>
          </a:xfrm>
          <a:prstGeom prst="rect">
            <a:avLst/>
          </a:prstGeom>
          <a:blipFill rotWithShape="1">
            <a:blip r:embed="rId4">
              <a:alphaModFix/>
            </a:blip>
            <a:stretch>
              <a:fillRect b="0" l="-355" r="-354"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3"/>
          <p:cNvSpPr txBox="1"/>
          <p:nvPr>
            <p:ph type="title"/>
          </p:nvPr>
        </p:nvSpPr>
        <p:spPr>
          <a:xfrm>
            <a:off x="485875" y="1714500"/>
            <a:ext cx="8183700" cy="785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Clr>
                <a:schemeClr val="dk2"/>
              </a:buClr>
              <a:buSzPts val="3400"/>
              <a:buFont typeface="Raleway"/>
              <a:buNone/>
            </a:pPr>
            <a:r>
              <a:rPr lang="en-US"/>
              <a:t>Problem 9 – Dependent Dice Duo</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3"/>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Announcements &amp; Reminders</a:t>
            </a:r>
            <a:endParaRPr/>
          </a:p>
        </p:txBody>
      </p:sp>
      <p:sp>
        <p:nvSpPr>
          <p:cNvPr id="76" name="Google Shape;76;p3"/>
          <p:cNvSpPr txBox="1"/>
          <p:nvPr>
            <p:ph idx="1" type="body"/>
          </p:nvPr>
        </p:nvSpPr>
        <p:spPr>
          <a:xfrm>
            <a:off x="311700" y="883266"/>
            <a:ext cx="8520600" cy="4156567"/>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2"/>
              </a:buClr>
              <a:buSzPts val="1800"/>
              <a:buChar char="●"/>
            </a:pPr>
            <a:r>
              <a:rPr lang="en-US"/>
              <a:t>HW1 </a:t>
            </a:r>
            <a:endParaRPr/>
          </a:p>
          <a:p>
            <a:pPr indent="-317500" lvl="1" marL="914400" rtl="0" algn="l">
              <a:lnSpc>
                <a:spcPct val="115000"/>
              </a:lnSpc>
              <a:spcBef>
                <a:spcPts val="0"/>
              </a:spcBef>
              <a:spcAft>
                <a:spcPts val="0"/>
              </a:spcAft>
              <a:buClr>
                <a:schemeClr val="dk2"/>
              </a:buClr>
              <a:buSzPts val="1400"/>
              <a:buChar char="○"/>
            </a:pPr>
            <a:r>
              <a:rPr lang="en-US">
                <a:solidFill>
                  <a:schemeClr val="dk2"/>
                </a:solidFill>
              </a:rPr>
              <a:t>Grades released on gradescope – check your submission to read comments</a:t>
            </a:r>
            <a:endParaRPr/>
          </a:p>
          <a:p>
            <a:pPr indent="-317500" lvl="1" marL="914400" rtl="0" algn="l">
              <a:lnSpc>
                <a:spcPct val="115000"/>
              </a:lnSpc>
              <a:spcBef>
                <a:spcPts val="0"/>
              </a:spcBef>
              <a:spcAft>
                <a:spcPts val="0"/>
              </a:spcAft>
              <a:buClr>
                <a:schemeClr val="dk2"/>
              </a:buClr>
              <a:buSzPts val="1400"/>
              <a:buChar char="○"/>
            </a:pPr>
            <a:r>
              <a:rPr lang="en-US">
                <a:solidFill>
                  <a:schemeClr val="dk2"/>
                </a:solidFill>
              </a:rPr>
              <a:t>Regrade requests open ~24 hours after grades are released and close after a week</a:t>
            </a:r>
            <a:endParaRPr/>
          </a:p>
          <a:p>
            <a:pPr indent="-228600" lvl="1" marL="914400" rtl="0" algn="l">
              <a:lnSpc>
                <a:spcPct val="115000"/>
              </a:lnSpc>
              <a:spcBef>
                <a:spcPts val="0"/>
              </a:spcBef>
              <a:spcAft>
                <a:spcPts val="0"/>
              </a:spcAft>
              <a:buClr>
                <a:schemeClr val="dk2"/>
              </a:buClr>
              <a:buSzPts val="1400"/>
              <a:buNone/>
            </a:pPr>
            <a:r>
              <a:t/>
            </a:r>
            <a:endParaRPr>
              <a:solidFill>
                <a:schemeClr val="dk2"/>
              </a:solidFill>
            </a:endParaRPr>
          </a:p>
          <a:p>
            <a:pPr indent="-342900" lvl="0" marL="457200" rtl="0" algn="l">
              <a:lnSpc>
                <a:spcPct val="115000"/>
              </a:lnSpc>
              <a:spcBef>
                <a:spcPts val="0"/>
              </a:spcBef>
              <a:spcAft>
                <a:spcPts val="0"/>
              </a:spcAft>
              <a:buClr>
                <a:schemeClr val="dk2"/>
              </a:buClr>
              <a:buSzPts val="1800"/>
              <a:buChar char="●"/>
            </a:pPr>
            <a:r>
              <a:rPr lang="en-US"/>
              <a:t>HW2</a:t>
            </a:r>
            <a:endParaRPr/>
          </a:p>
          <a:p>
            <a:pPr indent="-317500" lvl="1" marL="914400" rtl="0" algn="l">
              <a:lnSpc>
                <a:spcPct val="115000"/>
              </a:lnSpc>
              <a:spcBef>
                <a:spcPts val="0"/>
              </a:spcBef>
              <a:spcAft>
                <a:spcPts val="0"/>
              </a:spcAft>
              <a:buClr>
                <a:schemeClr val="dk2"/>
              </a:buClr>
              <a:buSzPts val="1400"/>
              <a:buChar char="○"/>
            </a:pPr>
            <a:r>
              <a:rPr lang="en-US">
                <a:solidFill>
                  <a:schemeClr val="dk2"/>
                </a:solidFill>
              </a:rPr>
              <a:t>Was due yesterday, Wednesday 01/21 @ 11:59pm</a:t>
            </a:r>
            <a:endParaRPr/>
          </a:p>
          <a:p>
            <a:pPr indent="-317500" lvl="1" marL="914400" rtl="0" algn="l">
              <a:lnSpc>
                <a:spcPct val="115000"/>
              </a:lnSpc>
              <a:spcBef>
                <a:spcPts val="0"/>
              </a:spcBef>
              <a:spcAft>
                <a:spcPts val="0"/>
              </a:spcAft>
              <a:buClr>
                <a:schemeClr val="dk2"/>
              </a:buClr>
              <a:buSzPts val="1400"/>
              <a:buChar char="○"/>
            </a:pPr>
            <a:r>
              <a:rPr lang="en-US">
                <a:solidFill>
                  <a:schemeClr val="dk2"/>
                </a:solidFill>
              </a:rPr>
              <a:t>Late deadline Saturday 01/24 @ 11:59pm (max of 3 late days per problem)</a:t>
            </a:r>
            <a:endParaRPr/>
          </a:p>
          <a:p>
            <a:pPr indent="-228600" lvl="1" marL="914400" rtl="0" algn="l">
              <a:lnSpc>
                <a:spcPct val="115000"/>
              </a:lnSpc>
              <a:spcBef>
                <a:spcPts val="0"/>
              </a:spcBef>
              <a:spcAft>
                <a:spcPts val="0"/>
              </a:spcAft>
              <a:buClr>
                <a:schemeClr val="dk2"/>
              </a:buClr>
              <a:buSzPts val="1400"/>
              <a:buNone/>
            </a:pPr>
            <a:r>
              <a:t/>
            </a:r>
            <a:endParaRPr>
              <a:solidFill>
                <a:schemeClr val="dk2"/>
              </a:solidFill>
            </a:endParaRPr>
          </a:p>
          <a:p>
            <a:pPr indent="-342900" lvl="0" marL="457200" rtl="0" algn="l">
              <a:lnSpc>
                <a:spcPct val="115000"/>
              </a:lnSpc>
              <a:spcBef>
                <a:spcPts val="0"/>
              </a:spcBef>
              <a:spcAft>
                <a:spcPts val="0"/>
              </a:spcAft>
              <a:buClr>
                <a:schemeClr val="dk2"/>
              </a:buClr>
              <a:buSzPts val="1800"/>
              <a:buChar char="●"/>
            </a:pPr>
            <a:r>
              <a:rPr lang="en-US"/>
              <a:t>HW3</a:t>
            </a:r>
            <a:endParaRPr/>
          </a:p>
          <a:p>
            <a:pPr indent="-317500" lvl="1" marL="914400" rtl="0" algn="l">
              <a:lnSpc>
                <a:spcPct val="115000"/>
              </a:lnSpc>
              <a:spcBef>
                <a:spcPts val="0"/>
              </a:spcBef>
              <a:spcAft>
                <a:spcPts val="0"/>
              </a:spcAft>
              <a:buClr>
                <a:schemeClr val="dk2"/>
              </a:buClr>
              <a:buSzPts val="1400"/>
              <a:buChar char="○"/>
            </a:pPr>
            <a:r>
              <a:rPr lang="en-US">
                <a:solidFill>
                  <a:schemeClr val="dk2"/>
                </a:solidFill>
              </a:rPr>
              <a:t>Released on the course website</a:t>
            </a:r>
            <a:endParaRPr/>
          </a:p>
          <a:p>
            <a:pPr indent="-317500" lvl="1" marL="914400" rtl="0" algn="l">
              <a:lnSpc>
                <a:spcPct val="115000"/>
              </a:lnSpc>
              <a:spcBef>
                <a:spcPts val="0"/>
              </a:spcBef>
              <a:spcAft>
                <a:spcPts val="0"/>
              </a:spcAft>
              <a:buClr>
                <a:schemeClr val="dk2"/>
              </a:buClr>
              <a:buSzPts val="1400"/>
              <a:buChar char="○"/>
            </a:pPr>
            <a:r>
              <a:rPr lang="en-US">
                <a:solidFill>
                  <a:schemeClr val="dk2"/>
                </a:solidFill>
              </a:rPr>
              <a:t>Due Wednesday 01/28 @ 11:59pm</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4"/>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9 – Dependent Dice Duo</a:t>
            </a:r>
            <a:endParaRPr/>
          </a:p>
        </p:txBody>
      </p:sp>
      <p:sp>
        <p:nvSpPr>
          <p:cNvPr id="238" name="Google Shape;238;p34"/>
          <p:cNvSpPr txBox="1"/>
          <p:nvPr/>
        </p:nvSpPr>
        <p:spPr>
          <a:xfrm>
            <a:off x="749808" y="4260233"/>
            <a:ext cx="7644384" cy="430857"/>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US" sz="1600" u="none" cap="none" strike="noStrike">
                <a:solidFill>
                  <a:schemeClr val="accent1"/>
                </a:solidFill>
                <a:latin typeface="Arial"/>
                <a:ea typeface="Arial"/>
                <a:cs typeface="Arial"/>
                <a:sym typeface="Arial"/>
              </a:rPr>
              <a:t>Work on this problem with the people around you, and then we’ll go over it together!</a:t>
            </a:r>
            <a:endParaRPr b="0" i="0" sz="1600" u="none" cap="none" strike="noStrike">
              <a:solidFill>
                <a:schemeClr val="accent1"/>
              </a:solidFill>
              <a:latin typeface="Arial"/>
              <a:ea typeface="Arial"/>
              <a:cs typeface="Arial"/>
              <a:sym typeface="Arial"/>
            </a:endParaRPr>
          </a:p>
        </p:txBody>
      </p:sp>
      <p:sp>
        <p:nvSpPr>
          <p:cNvPr id="239" name="Google Shape;239;p34"/>
          <p:cNvSpPr txBox="1"/>
          <p:nvPr>
            <p:ph idx="1" type="body"/>
          </p:nvPr>
        </p:nvSpPr>
        <p:spPr>
          <a:xfrm>
            <a:off x="311700" y="883266"/>
            <a:ext cx="8520600" cy="3685500"/>
          </a:xfrm>
          <a:prstGeom prst="rect">
            <a:avLst/>
          </a:prstGeom>
          <a:blipFill rotWithShape="1">
            <a:blip r:embed="rId3">
              <a:alphaModFix/>
            </a:blip>
            <a:stretch>
              <a:fillRect b="0" l="-569" r="-281" t="0"/>
            </a:stretch>
          </a:blip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SzPts val="1800"/>
              <a:buNone/>
            </a:pPr>
            <a:r>
              <a:rPr lang="en-US"/>
              <a:t>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5"/>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9 – Dependent Dice Duo</a:t>
            </a:r>
            <a:endParaRPr/>
          </a:p>
        </p:txBody>
      </p:sp>
      <p:sp>
        <p:nvSpPr>
          <p:cNvPr id="245" name="Google Shape;245;p35"/>
          <p:cNvSpPr txBox="1"/>
          <p:nvPr>
            <p:ph idx="1" type="body"/>
          </p:nvPr>
        </p:nvSpPr>
        <p:spPr>
          <a:xfrm>
            <a:off x="311700" y="883266"/>
            <a:ext cx="8520600" cy="3685609"/>
          </a:xfrm>
          <a:prstGeom prst="rect">
            <a:avLst/>
          </a:prstGeom>
          <a:blipFill rotWithShape="1">
            <a:blip r:embed="rId3">
              <a:alphaModFix/>
            </a:blip>
            <a:stretch>
              <a:fillRect b="0" l="-569" r="-281" t="0"/>
            </a:stretch>
          </a:blip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2"/>
              </a:buClr>
              <a:buSzPts val="1800"/>
              <a:buChar char="●"/>
            </a:pPr>
            <a:r>
              <a:rPr lang="en-US"/>
              <a:t>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6"/>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9 – Dependent Dice Duo</a:t>
            </a:r>
            <a:endParaRPr/>
          </a:p>
        </p:txBody>
      </p:sp>
      <p:sp>
        <p:nvSpPr>
          <p:cNvPr id="251" name="Google Shape;251;p36"/>
          <p:cNvSpPr txBox="1"/>
          <p:nvPr>
            <p:ph idx="1" type="body"/>
          </p:nvPr>
        </p:nvSpPr>
        <p:spPr>
          <a:xfrm>
            <a:off x="311700" y="883266"/>
            <a:ext cx="8520600" cy="3685609"/>
          </a:xfrm>
          <a:prstGeom prst="rect">
            <a:avLst/>
          </a:prstGeom>
          <a:blipFill rotWithShape="1">
            <a:blip r:embed="rId3">
              <a:alphaModFix/>
            </a:blip>
            <a:stretch>
              <a:fillRect b="0" l="-569" r="-281" t="0"/>
            </a:stretch>
          </a:blip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2"/>
              </a:buClr>
              <a:buSzPts val="1800"/>
              <a:buChar char="●"/>
            </a:pPr>
            <a:r>
              <a:rPr lang="en-US"/>
              <a:t> </a:t>
            </a:r>
            <a:endParaRPr/>
          </a:p>
        </p:txBody>
      </p:sp>
      <p:sp>
        <p:nvSpPr>
          <p:cNvPr id="252" name="Google Shape;252;p36"/>
          <p:cNvSpPr txBox="1"/>
          <p:nvPr/>
        </p:nvSpPr>
        <p:spPr>
          <a:xfrm>
            <a:off x="311700" y="2726070"/>
            <a:ext cx="8520600" cy="1745832"/>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7"/>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9 – Dependent Dice Duo</a:t>
            </a:r>
            <a:endParaRPr/>
          </a:p>
        </p:txBody>
      </p:sp>
      <p:sp>
        <p:nvSpPr>
          <p:cNvPr id="258" name="Google Shape;258;p37"/>
          <p:cNvSpPr txBox="1"/>
          <p:nvPr>
            <p:ph idx="1" type="body"/>
          </p:nvPr>
        </p:nvSpPr>
        <p:spPr>
          <a:xfrm>
            <a:off x="548000" y="792400"/>
            <a:ext cx="7866900" cy="3402900"/>
          </a:xfrm>
          <a:prstGeom prst="rect">
            <a:avLst/>
          </a:prstGeom>
          <a:blipFill rotWithShape="1">
            <a:blip r:embed="rId3">
              <a:alphaModFix/>
            </a:blip>
            <a:stretch>
              <a:fillRect b="0" l="-569" r="-281" t="0"/>
            </a:stretch>
          </a:blip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SzPts val="1800"/>
              <a:buNone/>
            </a:pPr>
            <a:r>
              <a:rPr lang="en-US"/>
              <a:t> </a:t>
            </a:r>
            <a:endParaRPr/>
          </a:p>
        </p:txBody>
      </p:sp>
      <p:sp>
        <p:nvSpPr>
          <p:cNvPr id="259" name="Google Shape;259;p37"/>
          <p:cNvSpPr txBox="1"/>
          <p:nvPr/>
        </p:nvSpPr>
        <p:spPr>
          <a:xfrm>
            <a:off x="896450" y="2080500"/>
            <a:ext cx="7170000" cy="3063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3C78D8"/>
                </a:solidFill>
                <a:latin typeface="Georgia"/>
                <a:ea typeface="Georgia"/>
                <a:cs typeface="Georgia"/>
                <a:sym typeface="Georgia"/>
              </a:rPr>
              <a:t>When we condition on G, our sample space Ω becomes {(1,6), (2,5), (3,4), (4,3), (2,5), (6,1)}, where the first number in the pair is the D₁ outcome and the second number is the D₂ outcome. </a:t>
            </a:r>
            <a:endParaRPr b="0" i="0" sz="1700" u="none" cap="none" strike="noStrike">
              <a:solidFill>
                <a:srgbClr val="3C78D8"/>
              </a:solidFill>
              <a:latin typeface="Georgia"/>
              <a:ea typeface="Georgia"/>
              <a:cs typeface="Georgia"/>
              <a:sym typeface="Georgia"/>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3C78D8"/>
              </a:solidFill>
              <a:latin typeface="Georgia"/>
              <a:ea typeface="Georgia"/>
              <a:cs typeface="Georgia"/>
              <a:sym typeface="Georgia"/>
            </a:endParaRPr>
          </a:p>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3C78D8"/>
                </a:solidFill>
                <a:latin typeface="Georgia"/>
                <a:ea typeface="Georgia"/>
                <a:cs typeface="Georgia"/>
                <a:sym typeface="Georgia"/>
              </a:rPr>
              <a:t>From here we can see that P(E|G) = P(D₁ = 1 | D₁ + D₂ = 7) = 1/6 as (1,6) is 1 of the 6 possible rolls that sum to 7 and each roll is equally likely. </a:t>
            </a:r>
            <a:endParaRPr b="0" i="0" sz="1700" u="none" cap="none" strike="noStrike">
              <a:solidFill>
                <a:srgbClr val="3C78D8"/>
              </a:solidFill>
              <a:latin typeface="Georgia"/>
              <a:ea typeface="Georgia"/>
              <a:cs typeface="Georgia"/>
              <a:sym typeface="Georgia"/>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3C78D8"/>
              </a:solidFill>
              <a:latin typeface="Georgia"/>
              <a:ea typeface="Georgia"/>
              <a:cs typeface="Georgia"/>
              <a:sym typeface="Georgia"/>
            </a:endParaRPr>
          </a:p>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3C78D8"/>
                </a:solidFill>
                <a:latin typeface="Georgia"/>
                <a:ea typeface="Georgia"/>
                <a:cs typeface="Georgia"/>
                <a:sym typeface="Georgia"/>
              </a:rPr>
              <a:t>We also see that P(F|G) = P(D₂ = 6 | D₁ + D₂ = 7) = 1/6 and P(E ∩ F|G) = P(D₁ = 1 ∩ D₂ = 6 | D₁ + D₂ = 7) = 1/6 using similar reasoning. Now we have that P(E|G) * P(F|G) = 1/36. Notice that 1/36 ≠ 1/6 so we have shown that independence can be "broken" by conditioning.</a:t>
            </a:r>
            <a:endParaRPr b="0" i="0" sz="1700" u="none" cap="none" strike="noStrike">
              <a:solidFill>
                <a:srgbClr val="3C78D8"/>
              </a:solidFill>
              <a:latin typeface="Georgia"/>
              <a:ea typeface="Georgia"/>
              <a:cs typeface="Georgia"/>
              <a:sym typeface="Georgia"/>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54"/>
          <p:cNvSpPr txBox="1"/>
          <p:nvPr>
            <p:ph type="title"/>
          </p:nvPr>
        </p:nvSpPr>
        <p:spPr>
          <a:xfrm>
            <a:off x="485875" y="1714500"/>
            <a:ext cx="8183700" cy="785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Clr>
                <a:schemeClr val="dk2"/>
              </a:buClr>
              <a:buSzPts val="3400"/>
              <a:buFont typeface="Raleway"/>
              <a:buNone/>
            </a:pPr>
            <a:r>
              <a:rPr lang="en-US"/>
              <a:t>That’s All, Folks!</a:t>
            </a:r>
            <a:endParaRPr/>
          </a:p>
        </p:txBody>
      </p:sp>
      <p:sp>
        <p:nvSpPr>
          <p:cNvPr id="265" name="Google Shape;265;p54"/>
          <p:cNvSpPr txBox="1"/>
          <p:nvPr>
            <p:ph idx="1" type="subTitle"/>
          </p:nvPr>
        </p:nvSpPr>
        <p:spPr>
          <a:xfrm>
            <a:off x="485875" y="3083888"/>
            <a:ext cx="8183700" cy="861000"/>
          </a:xfrm>
          <a:prstGeom prst="rect">
            <a:avLst/>
          </a:prstGeom>
          <a:noFill/>
          <a:ln>
            <a:noFill/>
          </a:ln>
        </p:spPr>
        <p:txBody>
          <a:bodyPr anchorCtr="0" anchor="t" bIns="91425" lIns="91425" spcFirstLastPara="1" rIns="91425" wrap="square" tIns="91425">
            <a:normAutofit/>
          </a:bodyPr>
          <a:lstStyle/>
          <a:p>
            <a:pPr indent="-228600" lvl="0" marL="228600" rtl="0" algn="l">
              <a:lnSpc>
                <a:spcPct val="100000"/>
              </a:lnSpc>
              <a:spcBef>
                <a:spcPts val="0"/>
              </a:spcBef>
              <a:spcAft>
                <a:spcPts val="0"/>
              </a:spcAft>
              <a:buClr>
                <a:schemeClr val="lt1"/>
              </a:buClr>
              <a:buSzPts val="2000"/>
              <a:buNone/>
            </a:pPr>
            <a:r>
              <a:rPr lang="en-US"/>
              <a:t>Thanks for coming to section this week!</a:t>
            </a:r>
            <a:endParaRPr/>
          </a:p>
          <a:p>
            <a:pPr indent="-228600" lvl="0" marL="228600" rtl="0" algn="l">
              <a:lnSpc>
                <a:spcPct val="100000"/>
              </a:lnSpc>
              <a:spcBef>
                <a:spcPts val="0"/>
              </a:spcBef>
              <a:spcAft>
                <a:spcPts val="0"/>
              </a:spcAft>
              <a:buClr>
                <a:schemeClr val="lt1"/>
              </a:buClr>
              <a:buSzPts val="2000"/>
              <a:buNone/>
            </a:pPr>
            <a:r>
              <a:rPr lang="en-US"/>
              <a:t>Any questions?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g3b9bfcabcd9_0_0"/>
          <p:cNvSpPr txBox="1"/>
          <p:nvPr>
            <p:ph type="title"/>
          </p:nvPr>
        </p:nvSpPr>
        <p:spPr>
          <a:xfrm>
            <a:off x="485875" y="1714500"/>
            <a:ext cx="8183700" cy="78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t/>
            </a:r>
            <a:endParaRPr/>
          </a:p>
        </p:txBody>
      </p:sp>
      <p:sp>
        <p:nvSpPr>
          <p:cNvPr id="271" name="Google Shape;271;g3b9bfcabcd9_0_0"/>
          <p:cNvSpPr txBox="1"/>
          <p:nvPr>
            <p:ph idx="1" type="subTitle"/>
          </p:nvPr>
        </p:nvSpPr>
        <p:spPr>
          <a:xfrm>
            <a:off x="485875" y="3083888"/>
            <a:ext cx="8183700" cy="861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75" name="Shape 275"/>
        <p:cNvGrpSpPr/>
        <p:nvPr/>
      </p:nvGrpSpPr>
      <p:grpSpPr>
        <a:xfrm>
          <a:off x="0" y="0"/>
          <a:ext cx="0" cy="0"/>
          <a:chOff x="0" y="0"/>
          <a:chExt cx="0" cy="0"/>
        </a:xfrm>
      </p:grpSpPr>
      <p:sp>
        <p:nvSpPr>
          <p:cNvPr id="276" name="Google Shape;276;p7"/>
          <p:cNvSpPr txBox="1"/>
          <p:nvPr>
            <p:ph type="title"/>
          </p:nvPr>
        </p:nvSpPr>
        <p:spPr>
          <a:xfrm>
            <a:off x="485875" y="1714500"/>
            <a:ext cx="8183700" cy="785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Clr>
                <a:schemeClr val="dk2"/>
              </a:buClr>
              <a:buSzPts val="3400"/>
              <a:buFont typeface="Raleway"/>
              <a:buNone/>
            </a:pPr>
            <a:r>
              <a:rPr lang="en-US"/>
              <a:t>Problem 4 – Game Show</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80" name="Shape 280"/>
        <p:cNvGrpSpPr/>
        <p:nvPr/>
      </p:nvGrpSpPr>
      <p:grpSpPr>
        <a:xfrm>
          <a:off x="0" y="0"/>
          <a:ext cx="0" cy="0"/>
          <a:chOff x="0" y="0"/>
          <a:chExt cx="0" cy="0"/>
        </a:xfrm>
      </p:grpSpPr>
      <p:sp>
        <p:nvSpPr>
          <p:cNvPr id="281" name="Google Shape;281;p8"/>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4 – Game Show</a:t>
            </a:r>
            <a:endParaRPr/>
          </a:p>
        </p:txBody>
      </p:sp>
      <p:sp>
        <p:nvSpPr>
          <p:cNvPr id="282" name="Google Shape;282;p8"/>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US" sz="2000"/>
              <a:t>Corrupted by their power, the judges running the popular game show America’s Next Top Mathematician have been taking bribes from many of the contestants. During each of two episodes, a given contestant is either allowed to stay on the show or is kicked off. If the contestant has been bribing the judges, she will be allowed to stay with probability 1. If the contestant has not been bribing the judges, she will be allowed to stay with probability 1/3, independent of what happens in earlier episodes. Suppose that 1/4 of the contestants have been bribing the judges. The same contestants bribe the judges in both rounds.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86" name="Shape 286"/>
        <p:cNvGrpSpPr/>
        <p:nvPr/>
      </p:nvGrpSpPr>
      <p:grpSpPr>
        <a:xfrm>
          <a:off x="0" y="0"/>
          <a:ext cx="0" cy="0"/>
          <a:chOff x="0" y="0"/>
          <a:chExt cx="0" cy="0"/>
        </a:xfrm>
      </p:grpSpPr>
      <p:sp>
        <p:nvSpPr>
          <p:cNvPr id="287" name="Google Shape;287;p9"/>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4 – Game Show</a:t>
            </a:r>
            <a:endParaRPr/>
          </a:p>
        </p:txBody>
      </p:sp>
      <p:sp>
        <p:nvSpPr>
          <p:cNvPr id="288" name="Google Shape;288;p9"/>
          <p:cNvSpPr txBox="1"/>
          <p:nvPr/>
        </p:nvSpPr>
        <p:spPr>
          <a:xfrm>
            <a:off x="749808" y="4452777"/>
            <a:ext cx="7644384" cy="430857"/>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US" sz="1600" u="none" cap="none" strike="noStrike">
                <a:solidFill>
                  <a:schemeClr val="accent1"/>
                </a:solidFill>
                <a:latin typeface="Arial"/>
                <a:ea typeface="Arial"/>
                <a:cs typeface="Arial"/>
                <a:sym typeface="Arial"/>
              </a:rPr>
              <a:t>Work on this problem with the people around you, and then we’ll go over it together!</a:t>
            </a:r>
            <a:endParaRPr b="0" i="0" sz="1600" u="none" cap="none" strike="noStrike">
              <a:solidFill>
                <a:schemeClr val="accent1"/>
              </a:solidFill>
              <a:latin typeface="Arial"/>
              <a:ea typeface="Arial"/>
              <a:cs typeface="Arial"/>
              <a:sym typeface="Arial"/>
            </a:endParaRPr>
          </a:p>
        </p:txBody>
      </p:sp>
      <p:sp>
        <p:nvSpPr>
          <p:cNvPr id="289" name="Google Shape;289;p9"/>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US" sz="1600"/>
              <a:t>2 rounds, contestants bribe in both rounds. If contestant has been bribing , allowed to stay with probability 1. If contestant has not been bribing, allowed to stay with probability 1/3, independent of earlier. Suppose that 1/4 of the contestants have been bribing the judges. </a:t>
            </a:r>
            <a:endParaRPr/>
          </a:p>
          <a:p>
            <a:pPr indent="0" lvl="0" marL="0" rtl="0" algn="l">
              <a:lnSpc>
                <a:spcPct val="115000"/>
              </a:lnSpc>
              <a:spcBef>
                <a:spcPts val="0"/>
              </a:spcBef>
              <a:spcAft>
                <a:spcPts val="0"/>
              </a:spcAft>
              <a:buSzPts val="1800"/>
              <a:buNone/>
            </a:pPr>
            <a:r>
              <a:t/>
            </a:r>
            <a:endParaRPr sz="1600"/>
          </a:p>
          <a:p>
            <a:pPr indent="-342900" lvl="0" marL="342900" rtl="0" algn="l">
              <a:lnSpc>
                <a:spcPct val="115000"/>
              </a:lnSpc>
              <a:spcBef>
                <a:spcPts val="0"/>
              </a:spcBef>
              <a:spcAft>
                <a:spcPts val="0"/>
              </a:spcAft>
              <a:buSzPts val="1600"/>
              <a:buAutoNum type="alphaLcParenR"/>
            </a:pPr>
            <a:r>
              <a:rPr lang="en-US" sz="1600"/>
              <a:t>If you pick a random contestant, what is the probability that she is allowed to stay during the first episode?</a:t>
            </a:r>
            <a:endParaRPr/>
          </a:p>
          <a:p>
            <a:pPr indent="-342900" lvl="0" marL="342900" rtl="0" algn="l">
              <a:lnSpc>
                <a:spcPct val="115000"/>
              </a:lnSpc>
              <a:spcBef>
                <a:spcPts val="0"/>
              </a:spcBef>
              <a:spcAft>
                <a:spcPts val="0"/>
              </a:spcAft>
              <a:buSzPts val="1600"/>
              <a:buAutoNum type="alphaLcParenR"/>
            </a:pPr>
            <a:r>
              <a:rPr lang="en-US" sz="1600"/>
              <a:t>If you pick a random contestant, what is the probability that she is allowed to stay during both episodes?</a:t>
            </a:r>
            <a:endParaRPr/>
          </a:p>
          <a:p>
            <a:pPr indent="-342900" lvl="0" marL="342900" rtl="0" algn="l">
              <a:lnSpc>
                <a:spcPct val="115000"/>
              </a:lnSpc>
              <a:spcBef>
                <a:spcPts val="0"/>
              </a:spcBef>
              <a:spcAft>
                <a:spcPts val="0"/>
              </a:spcAft>
              <a:buSzPts val="1600"/>
              <a:buAutoNum type="alphaLcParenR"/>
            </a:pPr>
            <a:r>
              <a:rPr lang="en-US" sz="1600"/>
              <a:t>If you pick a random contestant who was allowed to stay during the first episode, what is the probability that she gets kicked off during the second episode?</a:t>
            </a:r>
            <a:endParaRPr/>
          </a:p>
          <a:p>
            <a:pPr indent="-342900" lvl="0" marL="342900" rtl="0" algn="l">
              <a:lnSpc>
                <a:spcPct val="115000"/>
              </a:lnSpc>
              <a:spcBef>
                <a:spcPts val="0"/>
              </a:spcBef>
              <a:spcAft>
                <a:spcPts val="0"/>
              </a:spcAft>
              <a:buSzPts val="1600"/>
              <a:buAutoNum type="alphaLcParenR"/>
            </a:pPr>
            <a:r>
              <a:rPr lang="en-US" sz="1600"/>
              <a:t>If you pick a random contestant who was allowed to stay during the first episode, what is the probability that she was bribing the judges?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93" name="Shape 293"/>
        <p:cNvGrpSpPr/>
        <p:nvPr/>
      </p:nvGrpSpPr>
      <p:grpSpPr>
        <a:xfrm>
          <a:off x="0" y="0"/>
          <a:ext cx="0" cy="0"/>
          <a:chOff x="0" y="0"/>
          <a:chExt cx="0" cy="0"/>
        </a:xfrm>
      </p:grpSpPr>
      <p:sp>
        <p:nvSpPr>
          <p:cNvPr id="294" name="Google Shape;294;p10"/>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4 – Game Show</a:t>
            </a:r>
            <a:endParaRPr/>
          </a:p>
        </p:txBody>
      </p:sp>
      <p:sp>
        <p:nvSpPr>
          <p:cNvPr id="295" name="Google Shape;295;p10"/>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600"/>
              <a:buAutoNum type="alphaLcParenR"/>
            </a:pPr>
            <a:r>
              <a:rPr lang="en-US" sz="1600"/>
              <a:t>If you pick a random contestant, what is the probability that she is allowed to stay during the first episode?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4"/>
          <p:cNvSpPr txBox="1"/>
          <p:nvPr>
            <p:ph type="title"/>
          </p:nvPr>
        </p:nvSpPr>
        <p:spPr>
          <a:xfrm>
            <a:off x="485875" y="1714500"/>
            <a:ext cx="8183700" cy="785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Clr>
                <a:schemeClr val="dk2"/>
              </a:buClr>
              <a:buSzPts val="3400"/>
              <a:buFont typeface="Raleway"/>
              <a:buNone/>
            </a:pPr>
            <a:r>
              <a:rPr lang="en-US"/>
              <a:t>Review</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99" name="Shape 299"/>
        <p:cNvGrpSpPr/>
        <p:nvPr/>
      </p:nvGrpSpPr>
      <p:grpSpPr>
        <a:xfrm>
          <a:off x="0" y="0"/>
          <a:ext cx="0" cy="0"/>
          <a:chOff x="0" y="0"/>
          <a:chExt cx="0" cy="0"/>
        </a:xfrm>
      </p:grpSpPr>
      <p:sp>
        <p:nvSpPr>
          <p:cNvPr id="300" name="Google Shape;300;p11"/>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4 – Game Show</a:t>
            </a:r>
            <a:endParaRPr/>
          </a:p>
        </p:txBody>
      </p:sp>
      <p:sp>
        <p:nvSpPr>
          <p:cNvPr id="301" name="Google Shape;301;p11"/>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600"/>
              <a:buAutoNum type="alphaLcParenR"/>
            </a:pPr>
            <a:r>
              <a:rPr lang="en-US" sz="1600"/>
              <a:t>If you pick a random contestant, what is the probability that she is allowed to stay during the first episode?</a:t>
            </a:r>
            <a:endParaRPr/>
          </a:p>
        </p:txBody>
      </p:sp>
      <p:sp>
        <p:nvSpPr>
          <p:cNvPr id="302" name="Google Shape;302;p11"/>
          <p:cNvSpPr txBox="1"/>
          <p:nvPr/>
        </p:nvSpPr>
        <p:spPr>
          <a:xfrm>
            <a:off x="311700" y="1664657"/>
            <a:ext cx="8520600" cy="1569630"/>
          </a:xfrm>
          <a:prstGeom prst="rect">
            <a:avLst/>
          </a:prstGeom>
          <a:blipFill rotWithShape="1">
            <a:blip r:embed="rId3">
              <a:alphaModFix/>
            </a:blip>
            <a:stretch>
              <a:fillRect b="0" l="-568"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06" name="Shape 306"/>
        <p:cNvGrpSpPr/>
        <p:nvPr/>
      </p:nvGrpSpPr>
      <p:grpSpPr>
        <a:xfrm>
          <a:off x="0" y="0"/>
          <a:ext cx="0" cy="0"/>
          <a:chOff x="0" y="0"/>
          <a:chExt cx="0" cy="0"/>
        </a:xfrm>
      </p:grpSpPr>
      <p:sp>
        <p:nvSpPr>
          <p:cNvPr id="307" name="Google Shape;307;p12"/>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4 – Game Show</a:t>
            </a:r>
            <a:endParaRPr/>
          </a:p>
        </p:txBody>
      </p:sp>
      <p:sp>
        <p:nvSpPr>
          <p:cNvPr id="308" name="Google Shape;308;p12"/>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600"/>
              <a:buAutoNum type="alphaLcParenR"/>
            </a:pPr>
            <a:r>
              <a:rPr lang="en-US" sz="1600"/>
              <a:t>If you pick a random contestant, what is the probability that she is allowed to stay during the first episode?</a:t>
            </a:r>
            <a:endParaRPr/>
          </a:p>
        </p:txBody>
      </p:sp>
      <p:sp>
        <p:nvSpPr>
          <p:cNvPr id="309" name="Google Shape;309;p12"/>
          <p:cNvSpPr txBox="1"/>
          <p:nvPr/>
        </p:nvSpPr>
        <p:spPr>
          <a:xfrm>
            <a:off x="311700" y="1664657"/>
            <a:ext cx="8520600" cy="2516749"/>
          </a:xfrm>
          <a:prstGeom prst="rect">
            <a:avLst/>
          </a:prstGeom>
          <a:blipFill rotWithShape="1">
            <a:blip r:embed="rId3">
              <a:alphaModFix/>
            </a:blip>
            <a:stretch>
              <a:fillRect b="0" l="-568"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13" name="Shape 313"/>
        <p:cNvGrpSpPr/>
        <p:nvPr/>
      </p:nvGrpSpPr>
      <p:grpSpPr>
        <a:xfrm>
          <a:off x="0" y="0"/>
          <a:ext cx="0" cy="0"/>
          <a:chOff x="0" y="0"/>
          <a:chExt cx="0" cy="0"/>
        </a:xfrm>
      </p:grpSpPr>
      <p:sp>
        <p:nvSpPr>
          <p:cNvPr id="314" name="Google Shape;314;p13"/>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4 – Game Show</a:t>
            </a:r>
            <a:endParaRPr/>
          </a:p>
        </p:txBody>
      </p:sp>
      <p:sp>
        <p:nvSpPr>
          <p:cNvPr id="315" name="Google Shape;315;p13"/>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600"/>
              <a:buFont typeface="Calibri"/>
              <a:buAutoNum type="alphaLcParenR" startAt="2"/>
            </a:pPr>
            <a:r>
              <a:rPr lang="en-US" sz="1600"/>
              <a:t>If you pick a random contestant, what is the probability that she is allowed to stay during both episodes?</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19" name="Shape 319"/>
        <p:cNvGrpSpPr/>
        <p:nvPr/>
      </p:nvGrpSpPr>
      <p:grpSpPr>
        <a:xfrm>
          <a:off x="0" y="0"/>
          <a:ext cx="0" cy="0"/>
          <a:chOff x="0" y="0"/>
          <a:chExt cx="0" cy="0"/>
        </a:xfrm>
      </p:grpSpPr>
      <p:sp>
        <p:nvSpPr>
          <p:cNvPr id="320" name="Google Shape;320;p14"/>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4 – Game Show</a:t>
            </a:r>
            <a:endParaRPr/>
          </a:p>
        </p:txBody>
      </p:sp>
      <p:sp>
        <p:nvSpPr>
          <p:cNvPr id="321" name="Google Shape;321;p14"/>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600"/>
              <a:buFont typeface="Calibri"/>
              <a:buAutoNum type="alphaLcParenR" startAt="2"/>
            </a:pPr>
            <a:r>
              <a:rPr lang="en-US" sz="1600"/>
              <a:t>If you pick a random contestant, what is the probability that she is allowed to stay during both episodes?</a:t>
            </a:r>
            <a:endParaRPr/>
          </a:p>
        </p:txBody>
      </p:sp>
      <p:sp>
        <p:nvSpPr>
          <p:cNvPr id="322" name="Google Shape;322;p14"/>
          <p:cNvSpPr txBox="1"/>
          <p:nvPr/>
        </p:nvSpPr>
        <p:spPr>
          <a:xfrm>
            <a:off x="311700" y="1664657"/>
            <a:ext cx="8520600" cy="1292631"/>
          </a:xfrm>
          <a:prstGeom prst="rect">
            <a:avLst/>
          </a:prstGeom>
          <a:blipFill rotWithShape="1">
            <a:blip r:embed="rId3">
              <a:alphaModFix/>
            </a:blip>
            <a:stretch>
              <a:fillRect b="0" l="-568"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26" name="Shape 326"/>
        <p:cNvGrpSpPr/>
        <p:nvPr/>
      </p:nvGrpSpPr>
      <p:grpSpPr>
        <a:xfrm>
          <a:off x="0" y="0"/>
          <a:ext cx="0" cy="0"/>
          <a:chOff x="0" y="0"/>
          <a:chExt cx="0" cy="0"/>
        </a:xfrm>
      </p:grpSpPr>
      <p:sp>
        <p:nvSpPr>
          <p:cNvPr id="327" name="Google Shape;327;p15"/>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4 – Game Show</a:t>
            </a:r>
            <a:endParaRPr/>
          </a:p>
        </p:txBody>
      </p:sp>
      <p:sp>
        <p:nvSpPr>
          <p:cNvPr id="328" name="Google Shape;328;p15"/>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600"/>
              <a:buFont typeface="Calibri"/>
              <a:buAutoNum type="alphaLcParenR" startAt="2"/>
            </a:pPr>
            <a:r>
              <a:rPr lang="en-US" sz="1600"/>
              <a:t>If you pick a random contestant, what is the probability that she is allowed to stay during both episodes?</a:t>
            </a:r>
            <a:endParaRPr/>
          </a:p>
        </p:txBody>
      </p:sp>
      <p:sp>
        <p:nvSpPr>
          <p:cNvPr id="329" name="Google Shape;329;p15"/>
          <p:cNvSpPr txBox="1"/>
          <p:nvPr/>
        </p:nvSpPr>
        <p:spPr>
          <a:xfrm>
            <a:off x="311700" y="1664657"/>
            <a:ext cx="8520600" cy="2550411"/>
          </a:xfrm>
          <a:prstGeom prst="rect">
            <a:avLst/>
          </a:prstGeom>
          <a:blipFill rotWithShape="1">
            <a:blip r:embed="rId3">
              <a:alphaModFix/>
            </a:blip>
            <a:stretch>
              <a:fillRect b="0" l="-568"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33" name="Shape 333"/>
        <p:cNvGrpSpPr/>
        <p:nvPr/>
      </p:nvGrpSpPr>
      <p:grpSpPr>
        <a:xfrm>
          <a:off x="0" y="0"/>
          <a:ext cx="0" cy="0"/>
          <a:chOff x="0" y="0"/>
          <a:chExt cx="0" cy="0"/>
        </a:xfrm>
      </p:grpSpPr>
      <p:sp>
        <p:nvSpPr>
          <p:cNvPr id="334" name="Google Shape;334;p16"/>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4 – Game Show</a:t>
            </a:r>
            <a:endParaRPr/>
          </a:p>
        </p:txBody>
      </p:sp>
      <p:sp>
        <p:nvSpPr>
          <p:cNvPr id="335" name="Google Shape;335;p16"/>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600"/>
              <a:buFont typeface="Calibri"/>
              <a:buAutoNum type="alphaLcParenR" startAt="2"/>
            </a:pPr>
            <a:r>
              <a:rPr lang="en-US" sz="1600"/>
              <a:t>If you pick a random contestant, what is the probability that she is allowed to stay during both episodes?</a:t>
            </a:r>
            <a:endParaRPr/>
          </a:p>
        </p:txBody>
      </p:sp>
      <p:sp>
        <p:nvSpPr>
          <p:cNvPr id="336" name="Google Shape;336;p16"/>
          <p:cNvSpPr txBox="1"/>
          <p:nvPr/>
        </p:nvSpPr>
        <p:spPr>
          <a:xfrm>
            <a:off x="311700" y="1664657"/>
            <a:ext cx="8520600" cy="3336076"/>
          </a:xfrm>
          <a:prstGeom prst="rect">
            <a:avLst/>
          </a:prstGeom>
          <a:blipFill rotWithShape="1">
            <a:blip r:embed="rId3">
              <a:alphaModFix/>
            </a:blip>
            <a:stretch>
              <a:fillRect b="0" l="-568"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40" name="Shape 340"/>
        <p:cNvGrpSpPr/>
        <p:nvPr/>
      </p:nvGrpSpPr>
      <p:grpSpPr>
        <a:xfrm>
          <a:off x="0" y="0"/>
          <a:ext cx="0" cy="0"/>
          <a:chOff x="0" y="0"/>
          <a:chExt cx="0" cy="0"/>
        </a:xfrm>
      </p:grpSpPr>
      <p:sp>
        <p:nvSpPr>
          <p:cNvPr id="341" name="Google Shape;341;p17"/>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4 – Game Show</a:t>
            </a:r>
            <a:endParaRPr/>
          </a:p>
        </p:txBody>
      </p:sp>
      <p:sp>
        <p:nvSpPr>
          <p:cNvPr id="342" name="Google Shape;342;p17"/>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600"/>
              <a:buFont typeface="Calibri"/>
              <a:buAutoNum type="alphaLcParenR" startAt="3"/>
            </a:pPr>
            <a:r>
              <a:rPr lang="en-US" sz="1600"/>
              <a:t>If you pick a random contestant who was allowed to stay during the first episode, what is the probability that she gets kicked off during the second episode?</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46" name="Shape 346"/>
        <p:cNvGrpSpPr/>
        <p:nvPr/>
      </p:nvGrpSpPr>
      <p:grpSpPr>
        <a:xfrm>
          <a:off x="0" y="0"/>
          <a:ext cx="0" cy="0"/>
          <a:chOff x="0" y="0"/>
          <a:chExt cx="0" cy="0"/>
        </a:xfrm>
      </p:grpSpPr>
      <p:sp>
        <p:nvSpPr>
          <p:cNvPr id="347" name="Google Shape;347;p18"/>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4 – Game Show</a:t>
            </a:r>
            <a:endParaRPr/>
          </a:p>
        </p:txBody>
      </p:sp>
      <p:sp>
        <p:nvSpPr>
          <p:cNvPr id="348" name="Google Shape;348;p18"/>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600"/>
              <a:buFont typeface="Calibri"/>
              <a:buAutoNum type="alphaLcParenR" startAt="3"/>
            </a:pPr>
            <a:r>
              <a:rPr lang="en-US" sz="1600"/>
              <a:t>If you pick a random contestant who was allowed to stay during the first episode, what is the probability that she gets kicked off during the second episode?</a:t>
            </a:r>
            <a:endParaRPr/>
          </a:p>
        </p:txBody>
      </p:sp>
      <p:sp>
        <p:nvSpPr>
          <p:cNvPr id="349" name="Google Shape;349;p18"/>
          <p:cNvSpPr txBox="1"/>
          <p:nvPr/>
        </p:nvSpPr>
        <p:spPr>
          <a:xfrm>
            <a:off x="311700" y="1664657"/>
            <a:ext cx="8520600" cy="1153940"/>
          </a:xfrm>
          <a:prstGeom prst="rect">
            <a:avLst/>
          </a:prstGeom>
          <a:blipFill rotWithShape="1">
            <a:blip r:embed="rId3">
              <a:alphaModFix/>
            </a:blip>
            <a:stretch>
              <a:fillRect b="0" l="-568"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53" name="Shape 353"/>
        <p:cNvGrpSpPr/>
        <p:nvPr/>
      </p:nvGrpSpPr>
      <p:grpSpPr>
        <a:xfrm>
          <a:off x="0" y="0"/>
          <a:ext cx="0" cy="0"/>
          <a:chOff x="0" y="0"/>
          <a:chExt cx="0" cy="0"/>
        </a:xfrm>
      </p:grpSpPr>
      <p:sp>
        <p:nvSpPr>
          <p:cNvPr id="354" name="Google Shape;354;p19"/>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4 – Game Show</a:t>
            </a:r>
            <a:endParaRPr/>
          </a:p>
        </p:txBody>
      </p:sp>
      <p:sp>
        <p:nvSpPr>
          <p:cNvPr id="355" name="Google Shape;355;p19"/>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600"/>
              <a:buFont typeface="Calibri"/>
              <a:buAutoNum type="alphaLcParenR" startAt="3"/>
            </a:pPr>
            <a:r>
              <a:rPr lang="en-US" sz="1600"/>
              <a:t>If you pick a random contestant who was allowed to stay during the first episode, what is the probability that she gets kicked off during the second episode?</a:t>
            </a:r>
            <a:endParaRPr/>
          </a:p>
        </p:txBody>
      </p:sp>
      <p:sp>
        <p:nvSpPr>
          <p:cNvPr id="356" name="Google Shape;356;p19"/>
          <p:cNvSpPr txBox="1"/>
          <p:nvPr/>
        </p:nvSpPr>
        <p:spPr>
          <a:xfrm>
            <a:off x="311700" y="1664657"/>
            <a:ext cx="8520600" cy="2816510"/>
          </a:xfrm>
          <a:prstGeom prst="rect">
            <a:avLst/>
          </a:prstGeom>
          <a:blipFill rotWithShape="1">
            <a:blip r:embed="rId3">
              <a:alphaModFix/>
            </a:blip>
            <a:stretch>
              <a:fillRect b="0" l="-568"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60" name="Shape 360"/>
        <p:cNvGrpSpPr/>
        <p:nvPr/>
      </p:nvGrpSpPr>
      <p:grpSpPr>
        <a:xfrm>
          <a:off x="0" y="0"/>
          <a:ext cx="0" cy="0"/>
          <a:chOff x="0" y="0"/>
          <a:chExt cx="0" cy="0"/>
        </a:xfrm>
      </p:grpSpPr>
      <p:sp>
        <p:nvSpPr>
          <p:cNvPr id="361" name="Google Shape;361;p20"/>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4 – Game Show</a:t>
            </a:r>
            <a:endParaRPr/>
          </a:p>
        </p:txBody>
      </p:sp>
      <p:sp>
        <p:nvSpPr>
          <p:cNvPr id="362" name="Google Shape;362;p20"/>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600"/>
              <a:buFont typeface="Calibri"/>
              <a:buAutoNum type="alphaLcParenR" startAt="3"/>
            </a:pPr>
            <a:r>
              <a:rPr lang="en-US" sz="1600"/>
              <a:t>If you pick a random contestant who was allowed to stay during the first episode, what is the probability that she gets kicked off during the second episode?</a:t>
            </a:r>
            <a:endParaRPr/>
          </a:p>
        </p:txBody>
      </p:sp>
      <p:sp>
        <p:nvSpPr>
          <p:cNvPr id="363" name="Google Shape;363;p20"/>
          <p:cNvSpPr txBox="1"/>
          <p:nvPr/>
        </p:nvSpPr>
        <p:spPr>
          <a:xfrm>
            <a:off x="311700" y="1664657"/>
            <a:ext cx="8520600" cy="3398079"/>
          </a:xfrm>
          <a:prstGeom prst="rect">
            <a:avLst/>
          </a:prstGeom>
          <a:blipFill rotWithShape="1">
            <a:blip r:embed="rId3">
              <a:alphaModFix/>
            </a:blip>
            <a:stretch>
              <a:fillRect b="0" l="-568"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5"/>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Any lingering questions from this last week?</a:t>
            </a:r>
            <a:endParaRPr/>
          </a:p>
        </p:txBody>
      </p:sp>
      <p:sp>
        <p:nvSpPr>
          <p:cNvPr id="87" name="Google Shape;87;p5"/>
          <p:cNvSpPr txBox="1"/>
          <p:nvPr>
            <p:ph idx="1" type="body"/>
          </p:nvPr>
        </p:nvSpPr>
        <p:spPr>
          <a:xfrm>
            <a:off x="311700" y="883267"/>
            <a:ext cx="8520600" cy="4000368"/>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Clr>
                <a:schemeClr val="dk1"/>
              </a:buClr>
              <a:buSzPts val="1800"/>
              <a:buNone/>
            </a:pPr>
            <a:r>
              <a:rPr lang="en-US"/>
              <a:t>Each week in section, we’ll be reviewing the main concepts from this week and putting them into action by  going through some practice problems together. But before we get into that review, we’ll try to start off each section with some time for you to ask questions. Was anything particularly confusing this week? Is there anything we can clarify before we dive into the review? This is your chance to clear things up!</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67" name="Shape 367"/>
        <p:cNvGrpSpPr/>
        <p:nvPr/>
      </p:nvGrpSpPr>
      <p:grpSpPr>
        <a:xfrm>
          <a:off x="0" y="0"/>
          <a:ext cx="0" cy="0"/>
          <a:chOff x="0" y="0"/>
          <a:chExt cx="0" cy="0"/>
        </a:xfrm>
      </p:grpSpPr>
      <p:sp>
        <p:nvSpPr>
          <p:cNvPr id="368" name="Google Shape;368;p21"/>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4 – Game Show</a:t>
            </a:r>
            <a:endParaRPr/>
          </a:p>
        </p:txBody>
      </p:sp>
      <p:sp>
        <p:nvSpPr>
          <p:cNvPr id="369" name="Google Shape;369;p21"/>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600"/>
              <a:buFont typeface="Calibri"/>
              <a:buAutoNum type="alphaLcParenR" startAt="3"/>
            </a:pPr>
            <a:r>
              <a:rPr lang="en-US" sz="1600"/>
              <a:t>If you pick a random contestant who was allowed to stay during the first episode, what is the probability that she gets kicked off during the second episode?</a:t>
            </a:r>
            <a:endParaRPr/>
          </a:p>
        </p:txBody>
      </p:sp>
      <p:sp>
        <p:nvSpPr>
          <p:cNvPr id="370" name="Google Shape;370;p21"/>
          <p:cNvSpPr txBox="1"/>
          <p:nvPr/>
        </p:nvSpPr>
        <p:spPr>
          <a:xfrm>
            <a:off x="311700" y="1664657"/>
            <a:ext cx="8520600" cy="2879028"/>
          </a:xfrm>
          <a:prstGeom prst="rect">
            <a:avLst/>
          </a:prstGeom>
          <a:blipFill rotWithShape="1">
            <a:blip r:embed="rId3">
              <a:alphaModFix/>
            </a:blip>
            <a:stretch>
              <a:fillRect b="0" l="-568"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74" name="Shape 374"/>
        <p:cNvGrpSpPr/>
        <p:nvPr/>
      </p:nvGrpSpPr>
      <p:grpSpPr>
        <a:xfrm>
          <a:off x="0" y="0"/>
          <a:ext cx="0" cy="0"/>
          <a:chOff x="0" y="0"/>
          <a:chExt cx="0" cy="0"/>
        </a:xfrm>
      </p:grpSpPr>
      <p:sp>
        <p:nvSpPr>
          <p:cNvPr id="375" name="Google Shape;375;p22"/>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4 – Game Show</a:t>
            </a:r>
            <a:endParaRPr/>
          </a:p>
        </p:txBody>
      </p:sp>
      <p:sp>
        <p:nvSpPr>
          <p:cNvPr id="376" name="Google Shape;376;p22"/>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600"/>
              <a:buFont typeface="Calibri"/>
              <a:buAutoNum type="alphaLcParenR" startAt="4"/>
            </a:pPr>
            <a:r>
              <a:rPr lang="en-US" sz="1600"/>
              <a:t>If you pick a random contestant who was allowed to stay during the first episode, what is the probability that she was bribing the judges?</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80" name="Shape 380"/>
        <p:cNvGrpSpPr/>
        <p:nvPr/>
      </p:nvGrpSpPr>
      <p:grpSpPr>
        <a:xfrm>
          <a:off x="0" y="0"/>
          <a:ext cx="0" cy="0"/>
          <a:chOff x="0" y="0"/>
          <a:chExt cx="0" cy="0"/>
        </a:xfrm>
      </p:grpSpPr>
      <p:sp>
        <p:nvSpPr>
          <p:cNvPr id="381" name="Google Shape;381;p23"/>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4 – Game Show</a:t>
            </a:r>
            <a:endParaRPr/>
          </a:p>
        </p:txBody>
      </p:sp>
      <p:sp>
        <p:nvSpPr>
          <p:cNvPr id="382" name="Google Shape;382;p23"/>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600"/>
              <a:buFont typeface="Calibri"/>
              <a:buAutoNum type="alphaLcParenR" startAt="4"/>
            </a:pPr>
            <a:r>
              <a:rPr lang="en-US" sz="1600"/>
              <a:t>If you pick a random contestant who was allowed to stay during the first episode, what is the probability that she was bribing the judges?</a:t>
            </a:r>
            <a:endParaRPr/>
          </a:p>
        </p:txBody>
      </p:sp>
      <p:sp>
        <p:nvSpPr>
          <p:cNvPr id="383" name="Google Shape;383;p23"/>
          <p:cNvSpPr txBox="1"/>
          <p:nvPr/>
        </p:nvSpPr>
        <p:spPr>
          <a:xfrm>
            <a:off x="311700" y="1664657"/>
            <a:ext cx="8520600" cy="1463897"/>
          </a:xfrm>
          <a:prstGeom prst="rect">
            <a:avLst/>
          </a:prstGeom>
          <a:blipFill rotWithShape="1">
            <a:blip r:embed="rId3">
              <a:alphaModFix/>
            </a:blip>
            <a:stretch>
              <a:fillRect b="0" l="-568"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87" name="Shape 387"/>
        <p:cNvGrpSpPr/>
        <p:nvPr/>
      </p:nvGrpSpPr>
      <p:grpSpPr>
        <a:xfrm>
          <a:off x="0" y="0"/>
          <a:ext cx="0" cy="0"/>
          <a:chOff x="0" y="0"/>
          <a:chExt cx="0" cy="0"/>
        </a:xfrm>
      </p:grpSpPr>
      <p:sp>
        <p:nvSpPr>
          <p:cNvPr id="388" name="Google Shape;388;g32e05633fce_0_120"/>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Bayes Theorem with Law of Total Probability</a:t>
            </a:r>
            <a:endParaRPr/>
          </a:p>
        </p:txBody>
      </p:sp>
      <p:sp>
        <p:nvSpPr>
          <p:cNvPr id="389" name="Google Shape;389;g32e05633fce_0_120"/>
          <p:cNvSpPr txBox="1"/>
          <p:nvPr>
            <p:ph idx="1" type="body"/>
          </p:nvPr>
        </p:nvSpPr>
        <p:spPr>
          <a:xfrm>
            <a:off x="311700" y="1152475"/>
            <a:ext cx="8520600" cy="3416400"/>
          </a:xfrm>
          <a:prstGeom prst="rect">
            <a:avLst/>
          </a:prstGeom>
          <a:blipFill rotWithShape="1">
            <a:blip r:embed="rId3">
              <a:alphaModFix/>
            </a:blip>
            <a:stretch>
              <a:fillRect b="0" l="0" r="0" t="0"/>
            </a:stretch>
          </a:blip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2"/>
              </a:buClr>
              <a:buSzPts val="1800"/>
              <a:buChar char="●"/>
            </a:pPr>
            <a:r>
              <a:rPr lang="en-US"/>
              <a:t>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93" name="Shape 393"/>
        <p:cNvGrpSpPr/>
        <p:nvPr/>
      </p:nvGrpSpPr>
      <p:grpSpPr>
        <a:xfrm>
          <a:off x="0" y="0"/>
          <a:ext cx="0" cy="0"/>
          <a:chOff x="0" y="0"/>
          <a:chExt cx="0" cy="0"/>
        </a:xfrm>
      </p:grpSpPr>
      <p:sp>
        <p:nvSpPr>
          <p:cNvPr id="394" name="Google Shape;394;g32e05633fce_0_125"/>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Bayes Theorem with Law of Total Probability</a:t>
            </a:r>
            <a:endParaRPr/>
          </a:p>
        </p:txBody>
      </p:sp>
      <p:sp>
        <p:nvSpPr>
          <p:cNvPr id="395" name="Google Shape;395;g32e05633fce_0_125"/>
          <p:cNvSpPr txBox="1"/>
          <p:nvPr>
            <p:ph idx="1" type="body"/>
          </p:nvPr>
        </p:nvSpPr>
        <p:spPr>
          <a:xfrm>
            <a:off x="311700" y="1152475"/>
            <a:ext cx="8520600" cy="3416400"/>
          </a:xfrm>
          <a:prstGeom prst="rect">
            <a:avLst/>
          </a:prstGeom>
          <a:blipFill rotWithShape="1">
            <a:blip r:embed="rId3">
              <a:alphaModFix/>
            </a:blip>
            <a:stretch>
              <a:fillRect b="0" l="0" r="0" t="0"/>
            </a:stretch>
          </a:blip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2"/>
              </a:buClr>
              <a:buSzPts val="1800"/>
              <a:buChar char="●"/>
            </a:pPr>
            <a:r>
              <a:rPr lang="en-US"/>
              <a:t>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99" name="Shape 399"/>
        <p:cNvGrpSpPr/>
        <p:nvPr/>
      </p:nvGrpSpPr>
      <p:grpSpPr>
        <a:xfrm>
          <a:off x="0" y="0"/>
          <a:ext cx="0" cy="0"/>
          <a:chOff x="0" y="0"/>
          <a:chExt cx="0" cy="0"/>
        </a:xfrm>
      </p:grpSpPr>
      <p:sp>
        <p:nvSpPr>
          <p:cNvPr id="400" name="Google Shape;400;p38"/>
          <p:cNvSpPr txBox="1"/>
          <p:nvPr>
            <p:ph type="title"/>
          </p:nvPr>
        </p:nvSpPr>
        <p:spPr>
          <a:xfrm>
            <a:off x="485875" y="1714500"/>
            <a:ext cx="8183700" cy="785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Clr>
                <a:schemeClr val="dk2"/>
              </a:buClr>
              <a:buSzPts val="3400"/>
              <a:buFont typeface="Raleway"/>
              <a:buNone/>
            </a:pPr>
            <a:r>
              <a:rPr lang="en-US"/>
              <a:t>Problem 6 – Allergy Season</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04" name="Shape 404"/>
        <p:cNvGrpSpPr/>
        <p:nvPr/>
      </p:nvGrpSpPr>
      <p:grpSpPr>
        <a:xfrm>
          <a:off x="0" y="0"/>
          <a:ext cx="0" cy="0"/>
          <a:chOff x="0" y="0"/>
          <a:chExt cx="0" cy="0"/>
        </a:xfrm>
      </p:grpSpPr>
      <p:sp>
        <p:nvSpPr>
          <p:cNvPr id="405" name="Google Shape;405;p39"/>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6 – Allergy Season</a:t>
            </a:r>
            <a:endParaRPr/>
          </a:p>
        </p:txBody>
      </p:sp>
      <p:sp>
        <p:nvSpPr>
          <p:cNvPr id="406" name="Google Shape;406;p39"/>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US" sz="1600"/>
              <a:t>In a certain population, everyone is equally susceptible to colds. The number of colds suffered by each person during each winter season ranges from 0 to 4, with probability 0.2 for each value (see table below). A new cold prevention drug is introduced that, for people for whom the drug is effective, changes the probabilities as shown in the table. Unfortunately, the effects of the drug last only the duration of one winter season, and the drug is only effective in 20% of people, independently.</a:t>
            </a:r>
            <a:endParaRPr/>
          </a:p>
        </p:txBody>
      </p:sp>
      <p:graphicFrame>
        <p:nvGraphicFramePr>
          <p:cNvPr id="407" name="Google Shape;407;p39"/>
          <p:cNvGraphicFramePr/>
          <p:nvPr/>
        </p:nvGraphicFramePr>
        <p:xfrm>
          <a:off x="1934679" y="2726070"/>
          <a:ext cx="3000000" cy="3000000"/>
        </p:xfrm>
        <a:graphic>
          <a:graphicData uri="http://schemas.openxmlformats.org/drawingml/2006/table">
            <a:tbl>
              <a:tblPr bandRow="1" firstRow="1">
                <a:noFill/>
                <a:tableStyleId>{8A916B43-3972-46D5-AB5B-0E7671E2D394}</a:tableStyleId>
              </a:tblPr>
              <a:tblGrid>
                <a:gridCol w="1665175"/>
                <a:gridCol w="2050175"/>
                <a:gridCol w="1559300"/>
              </a:tblGrid>
              <a:tr h="265975">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latin typeface="Raleway"/>
                          <a:ea typeface="Raleway"/>
                          <a:cs typeface="Raleway"/>
                          <a:sym typeface="Raleway"/>
                        </a:rPr>
                        <a:t>Number of colds</a:t>
                      </a:r>
                      <a:endParaRPr sz="1400" u="none" cap="none" strike="noStrike"/>
                    </a:p>
                  </a:txBody>
                  <a:tcPr marT="45725" marB="45725" marR="91450" marL="91450">
                    <a:no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latin typeface="Raleway"/>
                          <a:ea typeface="Raleway"/>
                          <a:cs typeface="Raleway"/>
                          <a:sym typeface="Raleway"/>
                        </a:rPr>
                        <a:t>No drug / ineffective</a:t>
                      </a:r>
                      <a:endParaRPr sz="1400" u="none" cap="none" strike="noStrike"/>
                    </a:p>
                  </a:txBody>
                  <a:tcPr marT="45725" marB="45725" marR="91450" marL="91450">
                    <a:no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latin typeface="Raleway"/>
                          <a:ea typeface="Raleway"/>
                          <a:cs typeface="Raleway"/>
                          <a:sym typeface="Raleway"/>
                        </a:rPr>
                        <a:t>Drug effective</a:t>
                      </a:r>
                      <a:endParaRPr sz="1400" u="none" cap="none" strike="noStrike"/>
                    </a:p>
                  </a:txBody>
                  <a:tcPr marT="45725" marB="45725" marR="91450" marL="91450">
                    <a:noFill/>
                  </a:tcPr>
                </a:tc>
              </a:tr>
              <a:tr h="265975">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a:t>
                      </a:r>
                      <a:endParaRPr sz="1400" u="none" cap="none" strike="noStrike"/>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0.2</a:t>
                      </a:r>
                      <a:endParaRPr sz="1400" u="none" cap="none" strike="noStrike"/>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0.4</a:t>
                      </a:r>
                      <a:endParaRPr sz="1400" u="none" cap="none" strike="noStrike"/>
                    </a:p>
                  </a:txBody>
                  <a:tcPr marT="45725" marB="45725" marR="91450" marL="91450">
                    <a:noFill/>
                  </a:tcPr>
                </a:tc>
              </a:tr>
              <a:tr h="265975">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1</a:t>
                      </a:r>
                      <a:endParaRPr sz="1400" u="none" cap="none" strike="noStrike"/>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0.2</a:t>
                      </a:r>
                      <a:endParaRPr sz="1400" u="none" cap="none" strike="noStrike"/>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0.3</a:t>
                      </a:r>
                      <a:endParaRPr sz="1400" u="none" cap="none" strike="noStrike"/>
                    </a:p>
                  </a:txBody>
                  <a:tcPr marT="45725" marB="45725" marR="91450" marL="91450">
                    <a:noFill/>
                  </a:tcPr>
                </a:tc>
              </a:tr>
              <a:tr h="265975">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2</a:t>
                      </a:r>
                      <a:endParaRPr sz="1400" u="none" cap="none" strike="noStrike"/>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0.2</a:t>
                      </a:r>
                      <a:endParaRPr sz="1400" u="none" cap="none" strike="noStrike"/>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0.2</a:t>
                      </a:r>
                      <a:endParaRPr sz="1400" u="none" cap="none" strike="noStrike"/>
                    </a:p>
                  </a:txBody>
                  <a:tcPr marT="45725" marB="45725" marR="91450" marL="91450">
                    <a:noFill/>
                  </a:tcPr>
                </a:tc>
              </a:tr>
              <a:tr h="265975">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3</a:t>
                      </a:r>
                      <a:endParaRPr sz="1400" u="none" cap="none" strike="noStrike"/>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0.2</a:t>
                      </a:r>
                      <a:endParaRPr sz="1400" u="none" cap="none" strike="noStrike"/>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0.1</a:t>
                      </a:r>
                      <a:endParaRPr sz="1400" u="none" cap="none" strike="noStrike"/>
                    </a:p>
                  </a:txBody>
                  <a:tcPr marT="45725" marB="45725" marR="91450" marL="91450">
                    <a:noFill/>
                  </a:tcPr>
                </a:tc>
              </a:tr>
              <a:tr h="32360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4</a:t>
                      </a:r>
                      <a:endParaRPr sz="1400" u="none" cap="none" strike="noStrike"/>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0.2</a:t>
                      </a:r>
                      <a:endParaRPr sz="1400" u="none" cap="none" strike="noStrike"/>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0.0</a:t>
                      </a:r>
                      <a:endParaRPr sz="1400" u="none" cap="none" strike="noStrike"/>
                    </a:p>
                  </a:txBody>
                  <a:tcPr marT="45725" marB="45725" marR="91450" marL="91450">
                    <a:noFill/>
                  </a:tcPr>
                </a:tc>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11" name="Shape 411"/>
        <p:cNvGrpSpPr/>
        <p:nvPr/>
      </p:nvGrpSpPr>
      <p:grpSpPr>
        <a:xfrm>
          <a:off x="0" y="0"/>
          <a:ext cx="0" cy="0"/>
          <a:chOff x="0" y="0"/>
          <a:chExt cx="0" cy="0"/>
        </a:xfrm>
      </p:grpSpPr>
      <p:sp>
        <p:nvSpPr>
          <p:cNvPr id="412" name="Google Shape;412;p40"/>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6 – Allergy Season</a:t>
            </a:r>
            <a:endParaRPr/>
          </a:p>
        </p:txBody>
      </p:sp>
      <p:sp>
        <p:nvSpPr>
          <p:cNvPr id="413" name="Google Shape;413;p40"/>
          <p:cNvSpPr txBox="1"/>
          <p:nvPr/>
        </p:nvSpPr>
        <p:spPr>
          <a:xfrm>
            <a:off x="749808" y="4668205"/>
            <a:ext cx="7644384" cy="430857"/>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US" sz="1600" u="none" cap="none" strike="noStrike">
                <a:solidFill>
                  <a:schemeClr val="accent1"/>
                </a:solidFill>
                <a:latin typeface="Arial"/>
                <a:ea typeface="Arial"/>
                <a:cs typeface="Arial"/>
                <a:sym typeface="Arial"/>
              </a:rPr>
              <a:t>Work on this problem with the people around you, and then we’ll go over it together!</a:t>
            </a:r>
            <a:endParaRPr b="0" i="0" sz="1600" u="none" cap="none" strike="noStrike">
              <a:solidFill>
                <a:schemeClr val="accent1"/>
              </a:solidFill>
              <a:latin typeface="Arial"/>
              <a:ea typeface="Arial"/>
              <a:cs typeface="Arial"/>
              <a:sym typeface="Arial"/>
            </a:endParaRPr>
          </a:p>
        </p:txBody>
      </p:sp>
      <p:sp>
        <p:nvSpPr>
          <p:cNvPr id="414" name="Google Shape;414;p40"/>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US" sz="1600"/>
              <a:t>The drug is only effective in 20% </a:t>
            </a:r>
            <a:endParaRPr/>
          </a:p>
          <a:p>
            <a:pPr indent="0" lvl="0" marL="0" rtl="0" algn="l">
              <a:lnSpc>
                <a:spcPct val="115000"/>
              </a:lnSpc>
              <a:spcBef>
                <a:spcPts val="0"/>
              </a:spcBef>
              <a:spcAft>
                <a:spcPts val="0"/>
              </a:spcAft>
              <a:buSzPts val="1800"/>
              <a:buNone/>
            </a:pPr>
            <a:r>
              <a:rPr lang="en-US" sz="1600"/>
              <a:t>of people, independently.</a:t>
            </a:r>
            <a:endParaRPr/>
          </a:p>
          <a:p>
            <a:pPr indent="0" lvl="0" marL="0" rtl="0" algn="l">
              <a:lnSpc>
                <a:spcPct val="115000"/>
              </a:lnSpc>
              <a:spcBef>
                <a:spcPts val="0"/>
              </a:spcBef>
              <a:spcAft>
                <a:spcPts val="0"/>
              </a:spcAft>
              <a:buSzPts val="1800"/>
              <a:buNone/>
            </a:pPr>
            <a:r>
              <a:t/>
            </a:r>
            <a:endParaRPr sz="1600"/>
          </a:p>
          <a:p>
            <a:pPr indent="0" lvl="0" marL="0" rtl="0" algn="l">
              <a:lnSpc>
                <a:spcPct val="115000"/>
              </a:lnSpc>
              <a:spcBef>
                <a:spcPts val="0"/>
              </a:spcBef>
              <a:spcAft>
                <a:spcPts val="0"/>
              </a:spcAft>
              <a:buSzPts val="1800"/>
              <a:buNone/>
            </a:pPr>
            <a:r>
              <a:t/>
            </a:r>
            <a:endParaRPr sz="1600"/>
          </a:p>
          <a:p>
            <a:pPr indent="0" lvl="0" marL="114300" rtl="0" algn="l">
              <a:lnSpc>
                <a:spcPct val="115000"/>
              </a:lnSpc>
              <a:spcBef>
                <a:spcPts val="0"/>
              </a:spcBef>
              <a:spcAft>
                <a:spcPts val="0"/>
              </a:spcAft>
              <a:buSzPts val="1800"/>
              <a:buNone/>
            </a:pPr>
            <a:r>
              <a:t/>
            </a:r>
            <a:endParaRPr sz="1600"/>
          </a:p>
          <a:p>
            <a:pPr indent="-342900" lvl="0" marL="457200" rtl="0" algn="l">
              <a:lnSpc>
                <a:spcPct val="115000"/>
              </a:lnSpc>
              <a:spcBef>
                <a:spcPts val="0"/>
              </a:spcBef>
              <a:spcAft>
                <a:spcPts val="0"/>
              </a:spcAft>
              <a:buSzPts val="1600"/>
              <a:buAutoNum type="alphaLcParenR"/>
            </a:pPr>
            <a:r>
              <a:rPr lang="en-US" sz="1600"/>
              <a:t>Sneezy decides to take the drug. Given that he gets 1 cold that winter, what is the probability that the drug is effective for Sneezy?</a:t>
            </a:r>
            <a:endParaRPr/>
          </a:p>
          <a:p>
            <a:pPr indent="-241300" lvl="0" marL="457200" rtl="0" algn="l">
              <a:lnSpc>
                <a:spcPct val="115000"/>
              </a:lnSpc>
              <a:spcBef>
                <a:spcPts val="0"/>
              </a:spcBef>
              <a:spcAft>
                <a:spcPts val="0"/>
              </a:spcAft>
              <a:buSzPts val="1600"/>
              <a:buNone/>
            </a:pPr>
            <a:r>
              <a:t/>
            </a:r>
            <a:endParaRPr sz="1600"/>
          </a:p>
          <a:p>
            <a:pPr indent="-342900" lvl="0" marL="457200" rtl="0" algn="l">
              <a:lnSpc>
                <a:spcPct val="115000"/>
              </a:lnSpc>
              <a:spcBef>
                <a:spcPts val="0"/>
              </a:spcBef>
              <a:spcAft>
                <a:spcPts val="0"/>
              </a:spcAft>
              <a:buSzPts val="1600"/>
              <a:buAutoNum type="alphaLcParenR"/>
            </a:pPr>
            <a:r>
              <a:rPr lang="en-US" sz="1600"/>
              <a:t>The next year he takes the drug again. Given that he gets 2 colds in this winter, what is the updated probability that the drug is effective for Sneezy?</a:t>
            </a:r>
            <a:endParaRPr/>
          </a:p>
          <a:p>
            <a:pPr indent="-241300" lvl="0" marL="457200" rtl="0" algn="l">
              <a:lnSpc>
                <a:spcPct val="115000"/>
              </a:lnSpc>
              <a:spcBef>
                <a:spcPts val="0"/>
              </a:spcBef>
              <a:spcAft>
                <a:spcPts val="0"/>
              </a:spcAft>
              <a:buSzPts val="1600"/>
              <a:buNone/>
            </a:pPr>
            <a:r>
              <a:t/>
            </a:r>
            <a:endParaRPr sz="1600"/>
          </a:p>
          <a:p>
            <a:pPr indent="-342900" lvl="0" marL="457200" rtl="0" algn="l">
              <a:lnSpc>
                <a:spcPct val="115000"/>
              </a:lnSpc>
              <a:spcBef>
                <a:spcPts val="0"/>
              </a:spcBef>
              <a:spcAft>
                <a:spcPts val="0"/>
              </a:spcAft>
              <a:buSzPts val="1600"/>
              <a:buAutoNum type="alphaLcParenR"/>
            </a:pPr>
            <a:r>
              <a:rPr lang="en-US" sz="1600"/>
              <a:t>Why is the answer to (b) the same as the answer to (a)? </a:t>
            </a:r>
            <a:endParaRPr/>
          </a:p>
        </p:txBody>
      </p:sp>
      <p:graphicFrame>
        <p:nvGraphicFramePr>
          <p:cNvPr id="415" name="Google Shape;415;p40"/>
          <p:cNvGraphicFramePr/>
          <p:nvPr/>
        </p:nvGraphicFramePr>
        <p:xfrm>
          <a:off x="3721287" y="240599"/>
          <a:ext cx="3000000" cy="3000000"/>
        </p:xfrm>
        <a:graphic>
          <a:graphicData uri="http://schemas.openxmlformats.org/drawingml/2006/table">
            <a:tbl>
              <a:tblPr bandRow="1" firstRow="1">
                <a:noFill/>
                <a:tableStyleId>{8A916B43-3972-46D5-AB5B-0E7671E2D394}</a:tableStyleId>
              </a:tblPr>
              <a:tblGrid>
                <a:gridCol w="1665175"/>
                <a:gridCol w="2050175"/>
                <a:gridCol w="1559300"/>
              </a:tblGrid>
              <a:tr h="265975">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latin typeface="Raleway"/>
                          <a:ea typeface="Raleway"/>
                          <a:cs typeface="Raleway"/>
                          <a:sym typeface="Raleway"/>
                        </a:rPr>
                        <a:t>Number of colds</a:t>
                      </a:r>
                      <a:endParaRPr sz="1400" u="none" cap="none" strike="noStrike"/>
                    </a:p>
                  </a:txBody>
                  <a:tcPr marT="45725" marB="45725" marR="91450" marL="91450">
                    <a:no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latin typeface="Raleway"/>
                          <a:ea typeface="Raleway"/>
                          <a:cs typeface="Raleway"/>
                          <a:sym typeface="Raleway"/>
                        </a:rPr>
                        <a:t>No drug / ineffective</a:t>
                      </a:r>
                      <a:endParaRPr sz="1400" u="none" cap="none" strike="noStrike"/>
                    </a:p>
                  </a:txBody>
                  <a:tcPr marT="45725" marB="45725" marR="91450" marL="91450">
                    <a:no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latin typeface="Raleway"/>
                          <a:ea typeface="Raleway"/>
                          <a:cs typeface="Raleway"/>
                          <a:sym typeface="Raleway"/>
                        </a:rPr>
                        <a:t>Drug effective</a:t>
                      </a:r>
                      <a:endParaRPr sz="1400" u="none" cap="none" strike="noStrike"/>
                    </a:p>
                  </a:txBody>
                  <a:tcPr marT="45725" marB="45725" marR="91450" marL="91450">
                    <a:noFill/>
                  </a:tcPr>
                </a:tc>
              </a:tr>
              <a:tr h="265975">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a:t>
                      </a:r>
                      <a:endParaRPr sz="1400" u="none" cap="none" strike="noStrike"/>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0.2</a:t>
                      </a:r>
                      <a:endParaRPr sz="1400" u="none" cap="none" strike="noStrike"/>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0.4</a:t>
                      </a:r>
                      <a:endParaRPr sz="1400" u="none" cap="none" strike="noStrike"/>
                    </a:p>
                  </a:txBody>
                  <a:tcPr marT="45725" marB="45725" marR="91450" marL="91450">
                    <a:noFill/>
                  </a:tcPr>
                </a:tc>
              </a:tr>
              <a:tr h="265975">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1</a:t>
                      </a:r>
                      <a:endParaRPr sz="1400" u="none" cap="none" strike="noStrike"/>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0.2</a:t>
                      </a:r>
                      <a:endParaRPr sz="1400" u="none" cap="none" strike="noStrike"/>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0.3</a:t>
                      </a:r>
                      <a:endParaRPr sz="1400" u="none" cap="none" strike="noStrike"/>
                    </a:p>
                  </a:txBody>
                  <a:tcPr marT="45725" marB="45725" marR="91450" marL="91450">
                    <a:noFill/>
                  </a:tcPr>
                </a:tc>
              </a:tr>
              <a:tr h="265975">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2</a:t>
                      </a:r>
                      <a:endParaRPr sz="1400" u="none" cap="none" strike="noStrike"/>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0.2</a:t>
                      </a:r>
                      <a:endParaRPr sz="1400" u="none" cap="none" strike="noStrike"/>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0.2</a:t>
                      </a:r>
                      <a:endParaRPr sz="1400" u="none" cap="none" strike="noStrike"/>
                    </a:p>
                  </a:txBody>
                  <a:tcPr marT="45725" marB="45725" marR="91450" marL="91450">
                    <a:noFill/>
                  </a:tcPr>
                </a:tc>
              </a:tr>
              <a:tr h="265975">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3</a:t>
                      </a:r>
                      <a:endParaRPr sz="1400" u="none" cap="none" strike="noStrike"/>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0.2</a:t>
                      </a:r>
                      <a:endParaRPr sz="1400" u="none" cap="none" strike="noStrike"/>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0.1</a:t>
                      </a:r>
                      <a:endParaRPr sz="1400" u="none" cap="none" strike="noStrike"/>
                    </a:p>
                  </a:txBody>
                  <a:tcPr marT="45725" marB="45725" marR="91450" marL="91450">
                    <a:noFill/>
                  </a:tcPr>
                </a:tc>
              </a:tr>
              <a:tr h="32360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4</a:t>
                      </a:r>
                      <a:endParaRPr sz="1400" u="none" cap="none" strike="noStrike"/>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0.2</a:t>
                      </a:r>
                      <a:endParaRPr sz="1400" u="none" cap="none" strike="noStrike"/>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0.0</a:t>
                      </a:r>
                      <a:endParaRPr sz="1400" u="none" cap="none" strike="noStrike"/>
                    </a:p>
                  </a:txBody>
                  <a:tcPr marT="45725" marB="45725" marR="91450" marL="91450">
                    <a:noFill/>
                  </a:tcPr>
                </a:tc>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19" name="Shape 419"/>
        <p:cNvGrpSpPr/>
        <p:nvPr/>
      </p:nvGrpSpPr>
      <p:grpSpPr>
        <a:xfrm>
          <a:off x="0" y="0"/>
          <a:ext cx="0" cy="0"/>
          <a:chOff x="0" y="0"/>
          <a:chExt cx="0" cy="0"/>
        </a:xfrm>
      </p:grpSpPr>
      <p:sp>
        <p:nvSpPr>
          <p:cNvPr id="420" name="Google Shape;420;p41"/>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6 – Allergy Season</a:t>
            </a:r>
            <a:endParaRPr/>
          </a:p>
        </p:txBody>
      </p:sp>
      <p:sp>
        <p:nvSpPr>
          <p:cNvPr id="421" name="Google Shape;421;p41"/>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600"/>
              <a:buAutoNum type="alphaLcParenR"/>
            </a:pPr>
            <a:r>
              <a:rPr lang="en-US" sz="1600"/>
              <a:t>Sneezy decides to take the drug. </a:t>
            </a:r>
            <a:br>
              <a:rPr lang="en-US" sz="1600"/>
            </a:br>
            <a:r>
              <a:rPr lang="en-US" sz="1600"/>
              <a:t>Given that he gets 1 cold that </a:t>
            </a:r>
            <a:br>
              <a:rPr lang="en-US" sz="1600"/>
            </a:br>
            <a:r>
              <a:rPr lang="en-US" sz="1600"/>
              <a:t>winter, what is the probability </a:t>
            </a:r>
            <a:br>
              <a:rPr lang="en-US" sz="1600"/>
            </a:br>
            <a:r>
              <a:rPr lang="en-US" sz="1600"/>
              <a:t>that the drug is effective for </a:t>
            </a:r>
            <a:br>
              <a:rPr lang="en-US" sz="1600"/>
            </a:br>
            <a:r>
              <a:rPr lang="en-US" sz="1600"/>
              <a:t>Sneezy?</a:t>
            </a:r>
            <a:endParaRPr/>
          </a:p>
        </p:txBody>
      </p:sp>
      <p:graphicFrame>
        <p:nvGraphicFramePr>
          <p:cNvPr id="422" name="Google Shape;422;p41"/>
          <p:cNvGraphicFramePr/>
          <p:nvPr/>
        </p:nvGraphicFramePr>
        <p:xfrm>
          <a:off x="3721287" y="240599"/>
          <a:ext cx="3000000" cy="3000000"/>
        </p:xfrm>
        <a:graphic>
          <a:graphicData uri="http://schemas.openxmlformats.org/drawingml/2006/table">
            <a:tbl>
              <a:tblPr bandRow="1" firstRow="1">
                <a:noFill/>
                <a:tableStyleId>{8A916B43-3972-46D5-AB5B-0E7671E2D394}</a:tableStyleId>
              </a:tblPr>
              <a:tblGrid>
                <a:gridCol w="1665175"/>
                <a:gridCol w="2050175"/>
                <a:gridCol w="1559300"/>
              </a:tblGrid>
              <a:tr h="265975">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latin typeface="Raleway"/>
                          <a:ea typeface="Raleway"/>
                          <a:cs typeface="Raleway"/>
                          <a:sym typeface="Raleway"/>
                        </a:rPr>
                        <a:t>Number of colds</a:t>
                      </a:r>
                      <a:endParaRPr sz="1400" u="none" cap="none" strike="noStrike"/>
                    </a:p>
                  </a:txBody>
                  <a:tcPr marT="45725" marB="45725" marR="91450" marL="91450">
                    <a:no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latin typeface="Raleway"/>
                          <a:ea typeface="Raleway"/>
                          <a:cs typeface="Raleway"/>
                          <a:sym typeface="Raleway"/>
                        </a:rPr>
                        <a:t>No drug / ineffective</a:t>
                      </a:r>
                      <a:endParaRPr sz="1400" u="none" cap="none" strike="noStrike"/>
                    </a:p>
                  </a:txBody>
                  <a:tcPr marT="45725" marB="45725" marR="91450" marL="91450">
                    <a:no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latin typeface="Raleway"/>
                          <a:ea typeface="Raleway"/>
                          <a:cs typeface="Raleway"/>
                          <a:sym typeface="Raleway"/>
                        </a:rPr>
                        <a:t>Drug effective</a:t>
                      </a:r>
                      <a:endParaRPr sz="1400" u="none" cap="none" strike="noStrike"/>
                    </a:p>
                  </a:txBody>
                  <a:tcPr marT="45725" marB="45725" marR="91450" marL="91450">
                    <a:noFill/>
                  </a:tcPr>
                </a:tc>
              </a:tr>
              <a:tr h="265975">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a:t>
                      </a:r>
                      <a:endParaRPr sz="1400" u="none" cap="none" strike="noStrike"/>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0.2</a:t>
                      </a:r>
                      <a:endParaRPr sz="1400" u="none" cap="none" strike="noStrike"/>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0.4</a:t>
                      </a:r>
                      <a:endParaRPr sz="1400" u="none" cap="none" strike="noStrike"/>
                    </a:p>
                  </a:txBody>
                  <a:tcPr marT="45725" marB="45725" marR="91450" marL="91450">
                    <a:noFill/>
                  </a:tcPr>
                </a:tc>
              </a:tr>
              <a:tr h="265975">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1</a:t>
                      </a:r>
                      <a:endParaRPr sz="1400" u="none" cap="none" strike="noStrike"/>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0.2</a:t>
                      </a:r>
                      <a:endParaRPr sz="1400" u="none" cap="none" strike="noStrike"/>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0.3</a:t>
                      </a:r>
                      <a:endParaRPr sz="1400" u="none" cap="none" strike="noStrike"/>
                    </a:p>
                  </a:txBody>
                  <a:tcPr marT="45725" marB="45725" marR="91450" marL="91450">
                    <a:noFill/>
                  </a:tcPr>
                </a:tc>
              </a:tr>
              <a:tr h="265975">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2</a:t>
                      </a:r>
                      <a:endParaRPr sz="1400" u="none" cap="none" strike="noStrike"/>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0.2</a:t>
                      </a:r>
                      <a:endParaRPr sz="1400" u="none" cap="none" strike="noStrike"/>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0.2</a:t>
                      </a:r>
                      <a:endParaRPr sz="1400" u="none" cap="none" strike="noStrike"/>
                    </a:p>
                  </a:txBody>
                  <a:tcPr marT="45725" marB="45725" marR="91450" marL="91450">
                    <a:noFill/>
                  </a:tcPr>
                </a:tc>
              </a:tr>
              <a:tr h="265975">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3</a:t>
                      </a:r>
                      <a:endParaRPr sz="1400" u="none" cap="none" strike="noStrike"/>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0.2</a:t>
                      </a:r>
                      <a:endParaRPr sz="1400" u="none" cap="none" strike="noStrike"/>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0.1</a:t>
                      </a:r>
                      <a:endParaRPr sz="1400" u="none" cap="none" strike="noStrike"/>
                    </a:p>
                  </a:txBody>
                  <a:tcPr marT="45725" marB="45725" marR="91450" marL="91450">
                    <a:noFill/>
                  </a:tcPr>
                </a:tc>
              </a:tr>
              <a:tr h="32360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4</a:t>
                      </a:r>
                      <a:endParaRPr sz="1400" u="none" cap="none" strike="noStrike"/>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0.2</a:t>
                      </a:r>
                      <a:endParaRPr sz="1400" u="none" cap="none" strike="noStrike"/>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0.0</a:t>
                      </a:r>
                      <a:endParaRPr sz="1400" u="none" cap="none" strike="noStrike"/>
                    </a:p>
                  </a:txBody>
                  <a:tcPr marT="45725" marB="45725" marR="91450" marL="91450">
                    <a:noFill/>
                  </a:tcPr>
                </a:tc>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26" name="Shape 426"/>
        <p:cNvGrpSpPr/>
        <p:nvPr/>
      </p:nvGrpSpPr>
      <p:grpSpPr>
        <a:xfrm>
          <a:off x="0" y="0"/>
          <a:ext cx="0" cy="0"/>
          <a:chOff x="0" y="0"/>
          <a:chExt cx="0" cy="0"/>
        </a:xfrm>
      </p:grpSpPr>
      <p:sp>
        <p:nvSpPr>
          <p:cNvPr id="427" name="Google Shape;427;p42"/>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6 – Allergy Season</a:t>
            </a:r>
            <a:endParaRPr/>
          </a:p>
        </p:txBody>
      </p:sp>
      <p:sp>
        <p:nvSpPr>
          <p:cNvPr id="428" name="Google Shape;428;p42"/>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600"/>
              <a:buAutoNum type="alphaLcParenR"/>
            </a:pPr>
            <a:r>
              <a:rPr lang="en-US" sz="1600"/>
              <a:t>Sneezy decides to take the drug. </a:t>
            </a:r>
            <a:br>
              <a:rPr lang="en-US" sz="1600"/>
            </a:br>
            <a:r>
              <a:rPr lang="en-US" sz="1600"/>
              <a:t>Given that he gets 1 cold that </a:t>
            </a:r>
            <a:br>
              <a:rPr lang="en-US" sz="1600"/>
            </a:br>
            <a:r>
              <a:rPr lang="en-US" sz="1600"/>
              <a:t>winter, what is the probability </a:t>
            </a:r>
            <a:br>
              <a:rPr lang="en-US" sz="1600"/>
            </a:br>
            <a:r>
              <a:rPr lang="en-US" sz="1600"/>
              <a:t>that the drug is effective for </a:t>
            </a:r>
            <a:br>
              <a:rPr lang="en-US" sz="1600"/>
            </a:br>
            <a:r>
              <a:rPr lang="en-US" sz="1600"/>
              <a:t>Sneezy?</a:t>
            </a:r>
            <a:endParaRPr/>
          </a:p>
        </p:txBody>
      </p:sp>
      <p:graphicFrame>
        <p:nvGraphicFramePr>
          <p:cNvPr id="429" name="Google Shape;429;p42"/>
          <p:cNvGraphicFramePr/>
          <p:nvPr/>
        </p:nvGraphicFramePr>
        <p:xfrm>
          <a:off x="3721287" y="240599"/>
          <a:ext cx="3000000" cy="3000000"/>
        </p:xfrm>
        <a:graphic>
          <a:graphicData uri="http://schemas.openxmlformats.org/drawingml/2006/table">
            <a:tbl>
              <a:tblPr bandRow="1" firstRow="1">
                <a:noFill/>
                <a:tableStyleId>{8A916B43-3972-46D5-AB5B-0E7671E2D394}</a:tableStyleId>
              </a:tblPr>
              <a:tblGrid>
                <a:gridCol w="1665175"/>
                <a:gridCol w="2050175"/>
                <a:gridCol w="1559300"/>
              </a:tblGrid>
              <a:tr h="265975">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latin typeface="Raleway"/>
                          <a:ea typeface="Raleway"/>
                          <a:cs typeface="Raleway"/>
                          <a:sym typeface="Raleway"/>
                        </a:rPr>
                        <a:t>Number of colds</a:t>
                      </a:r>
                      <a:endParaRPr sz="1400" u="none" cap="none" strike="noStrike"/>
                    </a:p>
                  </a:txBody>
                  <a:tcPr marT="45725" marB="45725" marR="91450" marL="91450">
                    <a:no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latin typeface="Raleway"/>
                          <a:ea typeface="Raleway"/>
                          <a:cs typeface="Raleway"/>
                          <a:sym typeface="Raleway"/>
                        </a:rPr>
                        <a:t>No drug / ineffective</a:t>
                      </a:r>
                      <a:endParaRPr sz="1400" u="none" cap="none" strike="noStrike"/>
                    </a:p>
                  </a:txBody>
                  <a:tcPr marT="45725" marB="45725" marR="91450" marL="91450">
                    <a:no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latin typeface="Raleway"/>
                          <a:ea typeface="Raleway"/>
                          <a:cs typeface="Raleway"/>
                          <a:sym typeface="Raleway"/>
                        </a:rPr>
                        <a:t>Drug effective</a:t>
                      </a:r>
                      <a:endParaRPr sz="1400" u="none" cap="none" strike="noStrike"/>
                    </a:p>
                  </a:txBody>
                  <a:tcPr marT="45725" marB="45725" marR="91450" marL="91450">
                    <a:noFill/>
                  </a:tcPr>
                </a:tc>
              </a:tr>
              <a:tr h="265975">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a:t>
                      </a:r>
                      <a:endParaRPr sz="1400" u="none" cap="none" strike="noStrike"/>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0.2</a:t>
                      </a:r>
                      <a:endParaRPr sz="1400" u="none" cap="none" strike="noStrike"/>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0.4</a:t>
                      </a:r>
                      <a:endParaRPr sz="1400" u="none" cap="none" strike="noStrike"/>
                    </a:p>
                  </a:txBody>
                  <a:tcPr marT="45725" marB="45725" marR="91450" marL="91450">
                    <a:noFill/>
                  </a:tcPr>
                </a:tc>
              </a:tr>
              <a:tr h="265975">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1</a:t>
                      </a:r>
                      <a:endParaRPr sz="1400" u="none" cap="none" strike="noStrike"/>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0.2</a:t>
                      </a:r>
                      <a:endParaRPr sz="1400" u="none" cap="none" strike="noStrike"/>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0.3</a:t>
                      </a:r>
                      <a:endParaRPr sz="1400" u="none" cap="none" strike="noStrike"/>
                    </a:p>
                  </a:txBody>
                  <a:tcPr marT="45725" marB="45725" marR="91450" marL="91450">
                    <a:noFill/>
                  </a:tcPr>
                </a:tc>
              </a:tr>
              <a:tr h="265975">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2</a:t>
                      </a:r>
                      <a:endParaRPr sz="1400" u="none" cap="none" strike="noStrike"/>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0.2</a:t>
                      </a:r>
                      <a:endParaRPr sz="1400" u="none" cap="none" strike="noStrike"/>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0.2</a:t>
                      </a:r>
                      <a:endParaRPr sz="1400" u="none" cap="none" strike="noStrike"/>
                    </a:p>
                  </a:txBody>
                  <a:tcPr marT="45725" marB="45725" marR="91450" marL="91450">
                    <a:noFill/>
                  </a:tcPr>
                </a:tc>
              </a:tr>
              <a:tr h="265975">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3</a:t>
                      </a:r>
                      <a:endParaRPr sz="1400" u="none" cap="none" strike="noStrike"/>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0.2</a:t>
                      </a:r>
                      <a:endParaRPr sz="1400" u="none" cap="none" strike="noStrike"/>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0.1</a:t>
                      </a:r>
                      <a:endParaRPr sz="1400" u="none" cap="none" strike="noStrike"/>
                    </a:p>
                  </a:txBody>
                  <a:tcPr marT="45725" marB="45725" marR="91450" marL="91450">
                    <a:noFill/>
                  </a:tcPr>
                </a:tc>
              </a:tr>
              <a:tr h="32360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4</a:t>
                      </a:r>
                      <a:endParaRPr sz="1400" u="none" cap="none" strike="noStrike"/>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0.2</a:t>
                      </a:r>
                      <a:endParaRPr sz="1400" u="none" cap="none" strike="noStrike"/>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0.0</a:t>
                      </a:r>
                      <a:endParaRPr sz="1400" u="none" cap="none" strike="noStrike"/>
                    </a:p>
                  </a:txBody>
                  <a:tcPr marT="45725" marB="45725" marR="91450" marL="91450">
                    <a:noFill/>
                  </a:tcPr>
                </a:tc>
              </a:tr>
            </a:tbl>
          </a:graphicData>
        </a:graphic>
      </p:graphicFrame>
      <p:sp>
        <p:nvSpPr>
          <p:cNvPr id="430" name="Google Shape;430;p42"/>
          <p:cNvSpPr txBox="1"/>
          <p:nvPr/>
        </p:nvSpPr>
        <p:spPr>
          <a:xfrm>
            <a:off x="311700" y="2726070"/>
            <a:ext cx="8520600" cy="1625223"/>
          </a:xfrm>
          <a:prstGeom prst="rect">
            <a:avLst/>
          </a:prstGeom>
          <a:blipFill rotWithShape="1">
            <a:blip r:embed="rId3">
              <a:alphaModFix/>
            </a:blip>
            <a:stretch>
              <a:fillRect b="0" l="-568"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g32e05633fce_0_0"/>
          <p:cNvSpPr txBox="1"/>
          <p:nvPr>
            <p:ph type="title"/>
          </p:nvPr>
        </p:nvSpPr>
        <p:spPr>
          <a:xfrm>
            <a:off x="2792175" y="1948350"/>
            <a:ext cx="3378300" cy="6234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Clr>
                <a:schemeClr val="dk2"/>
              </a:buClr>
              <a:buSzPct val="111111"/>
              <a:buFont typeface="Raleway"/>
              <a:buNone/>
            </a:pPr>
            <a:r>
              <a:rPr lang="en-US"/>
              <a:t>Quiz</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34" name="Shape 434"/>
        <p:cNvGrpSpPr/>
        <p:nvPr/>
      </p:nvGrpSpPr>
      <p:grpSpPr>
        <a:xfrm>
          <a:off x="0" y="0"/>
          <a:ext cx="0" cy="0"/>
          <a:chOff x="0" y="0"/>
          <a:chExt cx="0" cy="0"/>
        </a:xfrm>
      </p:grpSpPr>
      <p:sp>
        <p:nvSpPr>
          <p:cNvPr id="435" name="Google Shape;435;p43"/>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6 – Allergy Season</a:t>
            </a:r>
            <a:endParaRPr/>
          </a:p>
        </p:txBody>
      </p:sp>
      <p:sp>
        <p:nvSpPr>
          <p:cNvPr id="436" name="Google Shape;436;p43"/>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600"/>
              <a:buFont typeface="Calibri"/>
              <a:buAutoNum type="alphaLcParenR" startAt="2"/>
            </a:pPr>
            <a:r>
              <a:rPr lang="en-US" sz="1600"/>
              <a:t>The next year he takes the drug </a:t>
            </a:r>
            <a:br>
              <a:rPr lang="en-US" sz="1600"/>
            </a:br>
            <a:r>
              <a:rPr lang="en-US" sz="1600"/>
              <a:t>again. Given that he gets 2 colds </a:t>
            </a:r>
            <a:br>
              <a:rPr lang="en-US" sz="1600"/>
            </a:br>
            <a:r>
              <a:rPr lang="en-US" sz="1600"/>
              <a:t>in this winter, what is the </a:t>
            </a:r>
            <a:br>
              <a:rPr lang="en-US" sz="1600"/>
            </a:br>
            <a:r>
              <a:rPr lang="en-US" sz="1600"/>
              <a:t>updated probability that the </a:t>
            </a:r>
            <a:br>
              <a:rPr lang="en-US" sz="1600"/>
            </a:br>
            <a:r>
              <a:rPr lang="en-US" sz="1600"/>
              <a:t>drug is effective for Sneezy?</a:t>
            </a:r>
            <a:endParaRPr/>
          </a:p>
        </p:txBody>
      </p:sp>
      <p:graphicFrame>
        <p:nvGraphicFramePr>
          <p:cNvPr id="437" name="Google Shape;437;p43"/>
          <p:cNvGraphicFramePr/>
          <p:nvPr/>
        </p:nvGraphicFramePr>
        <p:xfrm>
          <a:off x="3721287" y="240599"/>
          <a:ext cx="3000000" cy="3000000"/>
        </p:xfrm>
        <a:graphic>
          <a:graphicData uri="http://schemas.openxmlformats.org/drawingml/2006/table">
            <a:tbl>
              <a:tblPr bandRow="1" firstRow="1">
                <a:noFill/>
                <a:tableStyleId>{8A916B43-3972-46D5-AB5B-0E7671E2D394}</a:tableStyleId>
              </a:tblPr>
              <a:tblGrid>
                <a:gridCol w="1665175"/>
                <a:gridCol w="2050175"/>
                <a:gridCol w="1559300"/>
              </a:tblGrid>
              <a:tr h="265975">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latin typeface="Raleway"/>
                          <a:ea typeface="Raleway"/>
                          <a:cs typeface="Raleway"/>
                          <a:sym typeface="Raleway"/>
                        </a:rPr>
                        <a:t>Number of colds</a:t>
                      </a:r>
                      <a:endParaRPr sz="1400" u="none" cap="none" strike="noStrike"/>
                    </a:p>
                  </a:txBody>
                  <a:tcPr marT="45725" marB="45725" marR="91450" marL="91450">
                    <a:no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latin typeface="Raleway"/>
                          <a:ea typeface="Raleway"/>
                          <a:cs typeface="Raleway"/>
                          <a:sym typeface="Raleway"/>
                        </a:rPr>
                        <a:t>No drug / ineffective</a:t>
                      </a:r>
                      <a:endParaRPr sz="1400" u="none" cap="none" strike="noStrike"/>
                    </a:p>
                  </a:txBody>
                  <a:tcPr marT="45725" marB="45725" marR="91450" marL="91450">
                    <a:no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latin typeface="Raleway"/>
                          <a:ea typeface="Raleway"/>
                          <a:cs typeface="Raleway"/>
                          <a:sym typeface="Raleway"/>
                        </a:rPr>
                        <a:t>Drug effective</a:t>
                      </a:r>
                      <a:endParaRPr sz="1400" u="none" cap="none" strike="noStrike"/>
                    </a:p>
                  </a:txBody>
                  <a:tcPr marT="45725" marB="45725" marR="91450" marL="91450">
                    <a:noFill/>
                  </a:tcPr>
                </a:tc>
              </a:tr>
              <a:tr h="265975">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a:t>
                      </a:r>
                      <a:endParaRPr sz="1400" u="none" cap="none" strike="noStrike"/>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0.2</a:t>
                      </a:r>
                      <a:endParaRPr sz="1400" u="none" cap="none" strike="noStrike"/>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0.4</a:t>
                      </a:r>
                      <a:endParaRPr sz="1400" u="none" cap="none" strike="noStrike"/>
                    </a:p>
                  </a:txBody>
                  <a:tcPr marT="45725" marB="45725" marR="91450" marL="91450">
                    <a:noFill/>
                  </a:tcPr>
                </a:tc>
              </a:tr>
              <a:tr h="265975">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1</a:t>
                      </a:r>
                      <a:endParaRPr sz="1400" u="none" cap="none" strike="noStrike"/>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0.2</a:t>
                      </a:r>
                      <a:endParaRPr sz="1400" u="none" cap="none" strike="noStrike"/>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0.3</a:t>
                      </a:r>
                      <a:endParaRPr sz="1400" u="none" cap="none" strike="noStrike"/>
                    </a:p>
                  </a:txBody>
                  <a:tcPr marT="45725" marB="45725" marR="91450" marL="91450">
                    <a:noFill/>
                  </a:tcPr>
                </a:tc>
              </a:tr>
              <a:tr h="265975">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2</a:t>
                      </a:r>
                      <a:endParaRPr sz="1400" u="none" cap="none" strike="noStrike"/>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0.2</a:t>
                      </a:r>
                      <a:endParaRPr sz="1400" u="none" cap="none" strike="noStrike"/>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0.2</a:t>
                      </a:r>
                      <a:endParaRPr sz="1400" u="none" cap="none" strike="noStrike"/>
                    </a:p>
                  </a:txBody>
                  <a:tcPr marT="45725" marB="45725" marR="91450" marL="91450">
                    <a:noFill/>
                  </a:tcPr>
                </a:tc>
              </a:tr>
              <a:tr h="265975">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3</a:t>
                      </a:r>
                      <a:endParaRPr sz="1400" u="none" cap="none" strike="noStrike"/>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0.2</a:t>
                      </a:r>
                      <a:endParaRPr sz="1400" u="none" cap="none" strike="noStrike"/>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0.1</a:t>
                      </a:r>
                      <a:endParaRPr sz="1400" u="none" cap="none" strike="noStrike"/>
                    </a:p>
                  </a:txBody>
                  <a:tcPr marT="45725" marB="45725" marR="91450" marL="91450">
                    <a:noFill/>
                  </a:tcPr>
                </a:tc>
              </a:tr>
              <a:tr h="32360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4</a:t>
                      </a:r>
                      <a:endParaRPr sz="1400" u="none" cap="none" strike="noStrike"/>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0.2</a:t>
                      </a:r>
                      <a:endParaRPr sz="1400" u="none" cap="none" strike="noStrike"/>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0.0</a:t>
                      </a:r>
                      <a:endParaRPr sz="1400" u="none" cap="none" strike="noStrike"/>
                    </a:p>
                  </a:txBody>
                  <a:tcPr marT="45725" marB="45725" marR="91450" marL="91450">
                    <a:noFill/>
                  </a:tcPr>
                </a:tc>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41" name="Shape 441"/>
        <p:cNvGrpSpPr/>
        <p:nvPr/>
      </p:nvGrpSpPr>
      <p:grpSpPr>
        <a:xfrm>
          <a:off x="0" y="0"/>
          <a:ext cx="0" cy="0"/>
          <a:chOff x="0" y="0"/>
          <a:chExt cx="0" cy="0"/>
        </a:xfrm>
      </p:grpSpPr>
      <p:sp>
        <p:nvSpPr>
          <p:cNvPr id="442" name="Google Shape;442;p44"/>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6 – Allergy Season</a:t>
            </a:r>
            <a:endParaRPr/>
          </a:p>
        </p:txBody>
      </p:sp>
      <p:sp>
        <p:nvSpPr>
          <p:cNvPr id="443" name="Google Shape;443;p44"/>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600"/>
              <a:buFont typeface="Calibri"/>
              <a:buAutoNum type="alphaLcParenR" startAt="2"/>
            </a:pPr>
            <a:r>
              <a:rPr lang="en-US" sz="1600"/>
              <a:t>The next year he takes the drug </a:t>
            </a:r>
            <a:br>
              <a:rPr lang="en-US" sz="1600"/>
            </a:br>
            <a:r>
              <a:rPr lang="en-US" sz="1600"/>
              <a:t>again. Given that he gets 2 colds </a:t>
            </a:r>
            <a:br>
              <a:rPr lang="en-US" sz="1600"/>
            </a:br>
            <a:r>
              <a:rPr lang="en-US" sz="1600"/>
              <a:t>in this winter, what is the </a:t>
            </a:r>
            <a:br>
              <a:rPr lang="en-US" sz="1600"/>
            </a:br>
            <a:r>
              <a:rPr lang="en-US" sz="1600"/>
              <a:t>updated probability that the </a:t>
            </a:r>
            <a:br>
              <a:rPr lang="en-US" sz="1600"/>
            </a:br>
            <a:r>
              <a:rPr lang="en-US" sz="1600"/>
              <a:t>drug is effective for Sneezy?</a:t>
            </a:r>
            <a:endParaRPr/>
          </a:p>
        </p:txBody>
      </p:sp>
      <p:graphicFrame>
        <p:nvGraphicFramePr>
          <p:cNvPr id="444" name="Google Shape;444;p44"/>
          <p:cNvGraphicFramePr/>
          <p:nvPr/>
        </p:nvGraphicFramePr>
        <p:xfrm>
          <a:off x="3721287" y="240599"/>
          <a:ext cx="3000000" cy="3000000"/>
        </p:xfrm>
        <a:graphic>
          <a:graphicData uri="http://schemas.openxmlformats.org/drawingml/2006/table">
            <a:tbl>
              <a:tblPr bandRow="1" firstRow="1">
                <a:noFill/>
                <a:tableStyleId>{8A916B43-3972-46D5-AB5B-0E7671E2D394}</a:tableStyleId>
              </a:tblPr>
              <a:tblGrid>
                <a:gridCol w="1665175"/>
                <a:gridCol w="2050175"/>
                <a:gridCol w="1559300"/>
              </a:tblGrid>
              <a:tr h="265975">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latin typeface="Raleway"/>
                          <a:ea typeface="Raleway"/>
                          <a:cs typeface="Raleway"/>
                          <a:sym typeface="Raleway"/>
                        </a:rPr>
                        <a:t>Number of colds</a:t>
                      </a:r>
                      <a:endParaRPr sz="1400" u="none" cap="none" strike="noStrike"/>
                    </a:p>
                  </a:txBody>
                  <a:tcPr marT="45725" marB="45725" marR="91450" marL="91450">
                    <a:no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latin typeface="Raleway"/>
                          <a:ea typeface="Raleway"/>
                          <a:cs typeface="Raleway"/>
                          <a:sym typeface="Raleway"/>
                        </a:rPr>
                        <a:t>No drug / ineffective</a:t>
                      </a:r>
                      <a:endParaRPr sz="1400" u="none" cap="none" strike="noStrike"/>
                    </a:p>
                  </a:txBody>
                  <a:tcPr marT="45725" marB="45725" marR="91450" marL="91450">
                    <a:no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latin typeface="Raleway"/>
                          <a:ea typeface="Raleway"/>
                          <a:cs typeface="Raleway"/>
                          <a:sym typeface="Raleway"/>
                        </a:rPr>
                        <a:t>Drug effective</a:t>
                      </a:r>
                      <a:endParaRPr sz="1400" u="none" cap="none" strike="noStrike"/>
                    </a:p>
                  </a:txBody>
                  <a:tcPr marT="45725" marB="45725" marR="91450" marL="91450">
                    <a:noFill/>
                  </a:tcPr>
                </a:tc>
              </a:tr>
              <a:tr h="265975">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a:t>
                      </a:r>
                      <a:endParaRPr sz="1400" u="none" cap="none" strike="noStrike"/>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0.2</a:t>
                      </a:r>
                      <a:endParaRPr sz="1400" u="none" cap="none" strike="noStrike"/>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0.4</a:t>
                      </a:r>
                      <a:endParaRPr sz="1400" u="none" cap="none" strike="noStrike"/>
                    </a:p>
                  </a:txBody>
                  <a:tcPr marT="45725" marB="45725" marR="91450" marL="91450">
                    <a:noFill/>
                  </a:tcPr>
                </a:tc>
              </a:tr>
              <a:tr h="265975">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1</a:t>
                      </a:r>
                      <a:endParaRPr sz="1400" u="none" cap="none" strike="noStrike"/>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0.2</a:t>
                      </a:r>
                      <a:endParaRPr sz="1400" u="none" cap="none" strike="noStrike"/>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0.3</a:t>
                      </a:r>
                      <a:endParaRPr sz="1400" u="none" cap="none" strike="noStrike"/>
                    </a:p>
                  </a:txBody>
                  <a:tcPr marT="45725" marB="45725" marR="91450" marL="91450">
                    <a:noFill/>
                  </a:tcPr>
                </a:tc>
              </a:tr>
              <a:tr h="265975">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2</a:t>
                      </a:r>
                      <a:endParaRPr sz="1400" u="none" cap="none" strike="noStrike"/>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0.2</a:t>
                      </a:r>
                      <a:endParaRPr sz="1400" u="none" cap="none" strike="noStrike"/>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0.2</a:t>
                      </a:r>
                      <a:endParaRPr sz="1400" u="none" cap="none" strike="noStrike"/>
                    </a:p>
                  </a:txBody>
                  <a:tcPr marT="45725" marB="45725" marR="91450" marL="91450">
                    <a:noFill/>
                  </a:tcPr>
                </a:tc>
              </a:tr>
              <a:tr h="265975">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3</a:t>
                      </a:r>
                      <a:endParaRPr sz="1400" u="none" cap="none" strike="noStrike"/>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0.2</a:t>
                      </a:r>
                      <a:endParaRPr sz="1400" u="none" cap="none" strike="noStrike"/>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0.1</a:t>
                      </a:r>
                      <a:endParaRPr sz="1400" u="none" cap="none" strike="noStrike"/>
                    </a:p>
                  </a:txBody>
                  <a:tcPr marT="45725" marB="45725" marR="91450" marL="91450">
                    <a:noFill/>
                  </a:tcPr>
                </a:tc>
              </a:tr>
              <a:tr h="32360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4</a:t>
                      </a:r>
                      <a:endParaRPr sz="1400" u="none" cap="none" strike="noStrike"/>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0.2</a:t>
                      </a:r>
                      <a:endParaRPr sz="1400" u="none" cap="none" strike="noStrike"/>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0.0</a:t>
                      </a:r>
                      <a:endParaRPr sz="1400" u="none" cap="none" strike="noStrike"/>
                    </a:p>
                  </a:txBody>
                  <a:tcPr marT="45725" marB="45725" marR="91450" marL="91450">
                    <a:noFill/>
                  </a:tcPr>
                </a:tc>
              </a:tr>
            </a:tbl>
          </a:graphicData>
        </a:graphic>
      </p:graphicFrame>
      <p:sp>
        <p:nvSpPr>
          <p:cNvPr id="445" name="Google Shape;445;p44"/>
          <p:cNvSpPr txBox="1"/>
          <p:nvPr/>
        </p:nvSpPr>
        <p:spPr>
          <a:xfrm>
            <a:off x="311700" y="2726070"/>
            <a:ext cx="8520600" cy="2042260"/>
          </a:xfrm>
          <a:prstGeom prst="rect">
            <a:avLst/>
          </a:prstGeom>
          <a:blipFill rotWithShape="1">
            <a:blip r:embed="rId3">
              <a:alphaModFix/>
            </a:blip>
            <a:stretch>
              <a:fillRect b="0" l="-568"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49" name="Shape 449"/>
        <p:cNvGrpSpPr/>
        <p:nvPr/>
      </p:nvGrpSpPr>
      <p:grpSpPr>
        <a:xfrm>
          <a:off x="0" y="0"/>
          <a:ext cx="0" cy="0"/>
          <a:chOff x="0" y="0"/>
          <a:chExt cx="0" cy="0"/>
        </a:xfrm>
      </p:grpSpPr>
      <p:sp>
        <p:nvSpPr>
          <p:cNvPr id="450" name="Google Shape;450;p45"/>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6 – Allergy Season</a:t>
            </a:r>
            <a:endParaRPr/>
          </a:p>
        </p:txBody>
      </p:sp>
      <p:sp>
        <p:nvSpPr>
          <p:cNvPr id="451" name="Google Shape;451;p45"/>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600"/>
              <a:buFont typeface="Calibri"/>
              <a:buAutoNum type="alphaLcParenR" startAt="3"/>
            </a:pPr>
            <a:r>
              <a:rPr lang="en-US" sz="1600"/>
              <a:t>Why is the answer to (b) the </a:t>
            </a:r>
            <a:br>
              <a:rPr lang="en-US" sz="1600"/>
            </a:br>
            <a:r>
              <a:rPr lang="en-US" sz="1600"/>
              <a:t>same as the answer to (a)? </a:t>
            </a:r>
            <a:endParaRPr/>
          </a:p>
        </p:txBody>
      </p:sp>
      <p:graphicFrame>
        <p:nvGraphicFramePr>
          <p:cNvPr id="452" name="Google Shape;452;p45"/>
          <p:cNvGraphicFramePr/>
          <p:nvPr/>
        </p:nvGraphicFramePr>
        <p:xfrm>
          <a:off x="3721287" y="240599"/>
          <a:ext cx="3000000" cy="3000000"/>
        </p:xfrm>
        <a:graphic>
          <a:graphicData uri="http://schemas.openxmlformats.org/drawingml/2006/table">
            <a:tbl>
              <a:tblPr bandRow="1" firstRow="1">
                <a:noFill/>
                <a:tableStyleId>{8A916B43-3972-46D5-AB5B-0E7671E2D394}</a:tableStyleId>
              </a:tblPr>
              <a:tblGrid>
                <a:gridCol w="1665175"/>
                <a:gridCol w="2050175"/>
                <a:gridCol w="1559300"/>
              </a:tblGrid>
              <a:tr h="265975">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latin typeface="Raleway"/>
                          <a:ea typeface="Raleway"/>
                          <a:cs typeface="Raleway"/>
                          <a:sym typeface="Raleway"/>
                        </a:rPr>
                        <a:t>Number of colds</a:t>
                      </a:r>
                      <a:endParaRPr sz="1400" u="none" cap="none" strike="noStrike"/>
                    </a:p>
                  </a:txBody>
                  <a:tcPr marT="45725" marB="45725" marR="91450" marL="91450">
                    <a:no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latin typeface="Raleway"/>
                          <a:ea typeface="Raleway"/>
                          <a:cs typeface="Raleway"/>
                          <a:sym typeface="Raleway"/>
                        </a:rPr>
                        <a:t>No drug / ineffective</a:t>
                      </a:r>
                      <a:endParaRPr sz="1400" u="none" cap="none" strike="noStrike"/>
                    </a:p>
                  </a:txBody>
                  <a:tcPr marT="45725" marB="45725" marR="91450" marL="91450">
                    <a:no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latin typeface="Raleway"/>
                          <a:ea typeface="Raleway"/>
                          <a:cs typeface="Raleway"/>
                          <a:sym typeface="Raleway"/>
                        </a:rPr>
                        <a:t>Drug effective</a:t>
                      </a:r>
                      <a:endParaRPr sz="1400" u="none" cap="none" strike="noStrike"/>
                    </a:p>
                  </a:txBody>
                  <a:tcPr marT="45725" marB="45725" marR="91450" marL="91450">
                    <a:noFill/>
                  </a:tcPr>
                </a:tc>
              </a:tr>
              <a:tr h="265975">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a:t>
                      </a:r>
                      <a:endParaRPr sz="1400" u="none" cap="none" strike="noStrike"/>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0.2</a:t>
                      </a:r>
                      <a:endParaRPr sz="1400" u="none" cap="none" strike="noStrike"/>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0.4</a:t>
                      </a:r>
                      <a:endParaRPr sz="1400" u="none" cap="none" strike="noStrike"/>
                    </a:p>
                  </a:txBody>
                  <a:tcPr marT="45725" marB="45725" marR="91450" marL="91450">
                    <a:noFill/>
                  </a:tcPr>
                </a:tc>
              </a:tr>
              <a:tr h="265975">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1</a:t>
                      </a:r>
                      <a:endParaRPr sz="1400" u="none" cap="none" strike="noStrike"/>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0.2</a:t>
                      </a:r>
                      <a:endParaRPr sz="1400" u="none" cap="none" strike="noStrike"/>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0.3</a:t>
                      </a:r>
                      <a:endParaRPr sz="1400" u="none" cap="none" strike="noStrike"/>
                    </a:p>
                  </a:txBody>
                  <a:tcPr marT="45725" marB="45725" marR="91450" marL="91450">
                    <a:noFill/>
                  </a:tcPr>
                </a:tc>
              </a:tr>
              <a:tr h="265975">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2</a:t>
                      </a:r>
                      <a:endParaRPr sz="1400" u="none" cap="none" strike="noStrike"/>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0.2</a:t>
                      </a:r>
                      <a:endParaRPr sz="1400" u="none" cap="none" strike="noStrike"/>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0.2</a:t>
                      </a:r>
                      <a:endParaRPr sz="1400" u="none" cap="none" strike="noStrike"/>
                    </a:p>
                  </a:txBody>
                  <a:tcPr marT="45725" marB="45725" marR="91450" marL="91450">
                    <a:noFill/>
                  </a:tcPr>
                </a:tc>
              </a:tr>
              <a:tr h="265975">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3</a:t>
                      </a:r>
                      <a:endParaRPr sz="1400" u="none" cap="none" strike="noStrike"/>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0.2</a:t>
                      </a:r>
                      <a:endParaRPr sz="1400" u="none" cap="none" strike="noStrike"/>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0.1</a:t>
                      </a:r>
                      <a:endParaRPr sz="1400" u="none" cap="none" strike="noStrike"/>
                    </a:p>
                  </a:txBody>
                  <a:tcPr marT="45725" marB="45725" marR="91450" marL="91450">
                    <a:noFill/>
                  </a:tcPr>
                </a:tc>
              </a:tr>
              <a:tr h="32360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4</a:t>
                      </a:r>
                      <a:endParaRPr sz="1400" u="none" cap="none" strike="noStrike"/>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0.2</a:t>
                      </a:r>
                      <a:endParaRPr sz="1400" u="none" cap="none" strike="noStrike"/>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0.0</a:t>
                      </a:r>
                      <a:endParaRPr sz="1400" u="none" cap="none" strike="noStrike"/>
                    </a:p>
                  </a:txBody>
                  <a:tcPr marT="45725" marB="45725" marR="91450" marL="91450">
                    <a:noFill/>
                  </a:tcPr>
                </a:tc>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56" name="Shape 456"/>
        <p:cNvGrpSpPr/>
        <p:nvPr/>
      </p:nvGrpSpPr>
      <p:grpSpPr>
        <a:xfrm>
          <a:off x="0" y="0"/>
          <a:ext cx="0" cy="0"/>
          <a:chOff x="0" y="0"/>
          <a:chExt cx="0" cy="0"/>
        </a:xfrm>
      </p:grpSpPr>
      <p:sp>
        <p:nvSpPr>
          <p:cNvPr id="457" name="Google Shape;457;p46"/>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6 – Allergy Season</a:t>
            </a:r>
            <a:endParaRPr/>
          </a:p>
        </p:txBody>
      </p:sp>
      <p:sp>
        <p:nvSpPr>
          <p:cNvPr id="458" name="Google Shape;458;p46"/>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600"/>
              <a:buFont typeface="Calibri"/>
              <a:buAutoNum type="alphaLcParenR" startAt="3"/>
            </a:pPr>
            <a:r>
              <a:rPr lang="en-US" sz="1600"/>
              <a:t>Why is the answer to (b) the </a:t>
            </a:r>
            <a:br>
              <a:rPr lang="en-US" sz="1600"/>
            </a:br>
            <a:r>
              <a:rPr lang="en-US" sz="1600"/>
              <a:t>same as the answer to (a)? </a:t>
            </a:r>
            <a:endParaRPr/>
          </a:p>
        </p:txBody>
      </p:sp>
      <p:graphicFrame>
        <p:nvGraphicFramePr>
          <p:cNvPr id="459" name="Google Shape;459;p46"/>
          <p:cNvGraphicFramePr/>
          <p:nvPr/>
        </p:nvGraphicFramePr>
        <p:xfrm>
          <a:off x="3721287" y="240599"/>
          <a:ext cx="3000000" cy="3000000"/>
        </p:xfrm>
        <a:graphic>
          <a:graphicData uri="http://schemas.openxmlformats.org/drawingml/2006/table">
            <a:tbl>
              <a:tblPr bandRow="1" firstRow="1">
                <a:noFill/>
                <a:tableStyleId>{8A916B43-3972-46D5-AB5B-0E7671E2D394}</a:tableStyleId>
              </a:tblPr>
              <a:tblGrid>
                <a:gridCol w="1665175"/>
                <a:gridCol w="2050175"/>
                <a:gridCol w="1559300"/>
              </a:tblGrid>
              <a:tr h="265975">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latin typeface="Raleway"/>
                          <a:ea typeface="Raleway"/>
                          <a:cs typeface="Raleway"/>
                          <a:sym typeface="Raleway"/>
                        </a:rPr>
                        <a:t>Number of colds</a:t>
                      </a:r>
                      <a:endParaRPr sz="1400" u="none" cap="none" strike="noStrike"/>
                    </a:p>
                  </a:txBody>
                  <a:tcPr marT="45725" marB="45725" marR="91450" marL="91450">
                    <a:no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latin typeface="Raleway"/>
                          <a:ea typeface="Raleway"/>
                          <a:cs typeface="Raleway"/>
                          <a:sym typeface="Raleway"/>
                        </a:rPr>
                        <a:t>No drug / ineffective</a:t>
                      </a:r>
                      <a:endParaRPr sz="1400" u="none" cap="none" strike="noStrike"/>
                    </a:p>
                  </a:txBody>
                  <a:tcPr marT="45725" marB="45725" marR="91450" marL="91450">
                    <a:no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latin typeface="Raleway"/>
                          <a:ea typeface="Raleway"/>
                          <a:cs typeface="Raleway"/>
                          <a:sym typeface="Raleway"/>
                        </a:rPr>
                        <a:t>Drug effective</a:t>
                      </a:r>
                      <a:endParaRPr sz="1400" u="none" cap="none" strike="noStrike"/>
                    </a:p>
                  </a:txBody>
                  <a:tcPr marT="45725" marB="45725" marR="91450" marL="91450">
                    <a:noFill/>
                  </a:tcPr>
                </a:tc>
              </a:tr>
              <a:tr h="265975">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a:t>
                      </a:r>
                      <a:endParaRPr sz="1400" u="none" cap="none" strike="noStrike"/>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0.2</a:t>
                      </a:r>
                      <a:endParaRPr sz="1400" u="none" cap="none" strike="noStrike"/>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0.4</a:t>
                      </a:r>
                      <a:endParaRPr sz="1400" u="none" cap="none" strike="noStrike"/>
                    </a:p>
                  </a:txBody>
                  <a:tcPr marT="45725" marB="45725" marR="91450" marL="91450">
                    <a:noFill/>
                  </a:tcPr>
                </a:tc>
              </a:tr>
              <a:tr h="265975">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1</a:t>
                      </a:r>
                      <a:endParaRPr sz="1400" u="none" cap="none" strike="noStrike"/>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0.2</a:t>
                      </a:r>
                      <a:endParaRPr sz="1400" u="none" cap="none" strike="noStrike"/>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0.3</a:t>
                      </a:r>
                      <a:endParaRPr sz="1400" u="none" cap="none" strike="noStrike"/>
                    </a:p>
                  </a:txBody>
                  <a:tcPr marT="45725" marB="45725" marR="91450" marL="91450">
                    <a:noFill/>
                  </a:tcPr>
                </a:tc>
              </a:tr>
              <a:tr h="265975">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2</a:t>
                      </a:r>
                      <a:endParaRPr sz="1400" u="none" cap="none" strike="noStrike"/>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0.2</a:t>
                      </a:r>
                      <a:endParaRPr sz="1400" u="none" cap="none" strike="noStrike"/>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0.2</a:t>
                      </a:r>
                      <a:endParaRPr sz="1400" u="none" cap="none" strike="noStrike"/>
                    </a:p>
                  </a:txBody>
                  <a:tcPr marT="45725" marB="45725" marR="91450" marL="91450">
                    <a:noFill/>
                  </a:tcPr>
                </a:tc>
              </a:tr>
              <a:tr h="265975">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3</a:t>
                      </a:r>
                      <a:endParaRPr sz="1400" u="none" cap="none" strike="noStrike"/>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0.2</a:t>
                      </a:r>
                      <a:endParaRPr sz="1400" u="none" cap="none" strike="noStrike"/>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0.1</a:t>
                      </a:r>
                      <a:endParaRPr sz="1400" u="none" cap="none" strike="noStrike"/>
                    </a:p>
                  </a:txBody>
                  <a:tcPr marT="45725" marB="45725" marR="91450" marL="91450">
                    <a:noFill/>
                  </a:tcPr>
                </a:tc>
              </a:tr>
              <a:tr h="32360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4</a:t>
                      </a:r>
                      <a:endParaRPr sz="1400" u="none" cap="none" strike="noStrike"/>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0.2</a:t>
                      </a:r>
                      <a:endParaRPr sz="1400" u="none" cap="none" strike="noStrike"/>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0.0</a:t>
                      </a:r>
                      <a:endParaRPr sz="1400" u="none" cap="none" strike="noStrike"/>
                    </a:p>
                  </a:txBody>
                  <a:tcPr marT="45725" marB="45725" marR="91450" marL="91450">
                    <a:noFill/>
                  </a:tcPr>
                </a:tc>
              </a:tr>
            </a:tbl>
          </a:graphicData>
        </a:graphic>
      </p:graphicFrame>
      <p:sp>
        <p:nvSpPr>
          <p:cNvPr id="460" name="Google Shape;460;p46"/>
          <p:cNvSpPr txBox="1"/>
          <p:nvPr/>
        </p:nvSpPr>
        <p:spPr>
          <a:xfrm>
            <a:off x="311700" y="2726070"/>
            <a:ext cx="8520600" cy="1015632"/>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2"/>
                </a:solidFill>
                <a:latin typeface="Arial"/>
                <a:ea typeface="Arial"/>
                <a:cs typeface="Arial"/>
                <a:sym typeface="Arial"/>
              </a:rPr>
              <a:t>The probability of two colds whether or not the drug was effective is the same. Hence knowing that Sneezy got two colds does not change the probability of the drug’s effectiveness.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64" name="Shape 464"/>
        <p:cNvGrpSpPr/>
        <p:nvPr/>
      </p:nvGrpSpPr>
      <p:grpSpPr>
        <a:xfrm>
          <a:off x="0" y="0"/>
          <a:ext cx="0" cy="0"/>
          <a:chOff x="0" y="0"/>
          <a:chExt cx="0" cy="0"/>
        </a:xfrm>
      </p:grpSpPr>
      <p:sp>
        <p:nvSpPr>
          <p:cNvPr id="465" name="Google Shape;465;p47"/>
          <p:cNvSpPr txBox="1"/>
          <p:nvPr>
            <p:ph type="title"/>
          </p:nvPr>
        </p:nvSpPr>
        <p:spPr>
          <a:xfrm>
            <a:off x="485875" y="1714500"/>
            <a:ext cx="8183700" cy="785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Clr>
                <a:schemeClr val="dk2"/>
              </a:buClr>
              <a:buSzPts val="3400"/>
              <a:buFont typeface="Raleway"/>
              <a:buNone/>
            </a:pPr>
            <a:r>
              <a:rPr lang="en-US"/>
              <a:t>Problem 3 – Marbles in Pockets</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69" name="Shape 469"/>
        <p:cNvGrpSpPr/>
        <p:nvPr/>
      </p:nvGrpSpPr>
      <p:grpSpPr>
        <a:xfrm>
          <a:off x="0" y="0"/>
          <a:ext cx="0" cy="0"/>
          <a:chOff x="0" y="0"/>
          <a:chExt cx="0" cy="0"/>
        </a:xfrm>
      </p:grpSpPr>
      <p:sp>
        <p:nvSpPr>
          <p:cNvPr id="470" name="Google Shape;470;p48"/>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3 – Marbles in Pockets</a:t>
            </a:r>
            <a:endParaRPr/>
          </a:p>
        </p:txBody>
      </p:sp>
      <p:sp>
        <p:nvSpPr>
          <p:cNvPr id="471" name="Google Shape;471;p48"/>
          <p:cNvSpPr txBox="1"/>
          <p:nvPr/>
        </p:nvSpPr>
        <p:spPr>
          <a:xfrm>
            <a:off x="749808" y="4260233"/>
            <a:ext cx="7644384" cy="430857"/>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US" sz="1600" u="none" cap="none" strike="noStrike">
                <a:solidFill>
                  <a:schemeClr val="accent1"/>
                </a:solidFill>
                <a:latin typeface="Arial"/>
                <a:ea typeface="Arial"/>
                <a:cs typeface="Arial"/>
                <a:sym typeface="Arial"/>
              </a:rPr>
              <a:t>Work on this problem with the people around you, and then we’ll go over it together!</a:t>
            </a:r>
            <a:endParaRPr b="0" i="0" sz="1600" u="none" cap="none" strike="noStrike">
              <a:solidFill>
                <a:schemeClr val="accent1"/>
              </a:solidFill>
              <a:latin typeface="Arial"/>
              <a:ea typeface="Arial"/>
              <a:cs typeface="Arial"/>
              <a:sym typeface="Arial"/>
            </a:endParaRPr>
          </a:p>
        </p:txBody>
      </p:sp>
      <p:sp>
        <p:nvSpPr>
          <p:cNvPr id="472" name="Google Shape;472;p48"/>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US"/>
              <a:t>Aleks has 5 blue and 3 white marbles in her left pocket, and 4 blue and 4 white marbles in her right pocket. If he transfers a randomly chosen marble from left pocket to right pocket without looking, and then draws a randomly chosen marble from her right pocket, what is the probability that it is blue?</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76" name="Shape 476"/>
        <p:cNvGrpSpPr/>
        <p:nvPr/>
      </p:nvGrpSpPr>
      <p:grpSpPr>
        <a:xfrm>
          <a:off x="0" y="0"/>
          <a:ext cx="0" cy="0"/>
          <a:chOff x="0" y="0"/>
          <a:chExt cx="0" cy="0"/>
        </a:xfrm>
      </p:grpSpPr>
      <p:sp>
        <p:nvSpPr>
          <p:cNvPr id="477" name="Google Shape;477;p49"/>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3 – Marbles in Pockets</a:t>
            </a:r>
            <a:endParaRPr/>
          </a:p>
        </p:txBody>
      </p:sp>
      <p:sp>
        <p:nvSpPr>
          <p:cNvPr id="478" name="Google Shape;478;p49"/>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US"/>
              <a:t>Aleks has 5 blue and 3 white marbles in her left pocket, and 4 blue and 4 white marbles in her right pocket. If he transfers a randomly chosen marble from left pocket to right pocket without looking, and then draws a randomly chosen marble from her right pocket, what is the probability that it is blue?</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82" name="Shape 482"/>
        <p:cNvGrpSpPr/>
        <p:nvPr/>
      </p:nvGrpSpPr>
      <p:grpSpPr>
        <a:xfrm>
          <a:off x="0" y="0"/>
          <a:ext cx="0" cy="0"/>
          <a:chOff x="0" y="0"/>
          <a:chExt cx="0" cy="0"/>
        </a:xfrm>
      </p:grpSpPr>
      <p:sp>
        <p:nvSpPr>
          <p:cNvPr id="483" name="Google Shape;483;p50"/>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3 – Marbles in Pockets</a:t>
            </a:r>
            <a:endParaRPr/>
          </a:p>
        </p:txBody>
      </p:sp>
      <p:sp>
        <p:nvSpPr>
          <p:cNvPr id="484" name="Google Shape;484;p50"/>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US"/>
              <a:t>Aleks has 5 blue and 3 white marbles in her left pocket, and 4 blue and 4 white marbles in her right pocket. If he transfers a randomly chosen marble from left pocket to right pocket without looking, and then draws a randomly chosen marble from her right pocket, what is the probability that it is blue?</a:t>
            </a:r>
            <a:endParaRPr/>
          </a:p>
        </p:txBody>
      </p:sp>
      <p:sp>
        <p:nvSpPr>
          <p:cNvPr id="485" name="Google Shape;485;p50"/>
          <p:cNvSpPr txBox="1"/>
          <p:nvPr/>
        </p:nvSpPr>
        <p:spPr>
          <a:xfrm>
            <a:off x="311700" y="2347124"/>
            <a:ext cx="8520600" cy="2943083"/>
          </a:xfrm>
          <a:prstGeom prst="rect">
            <a:avLst/>
          </a:prstGeom>
          <a:blipFill rotWithShape="1">
            <a:blip r:embed="rId3">
              <a:alphaModFix/>
            </a:blip>
            <a:stretch>
              <a:fillRect b="0" l="-569" r="-639"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89" name="Shape 489"/>
        <p:cNvGrpSpPr/>
        <p:nvPr/>
      </p:nvGrpSpPr>
      <p:grpSpPr>
        <a:xfrm>
          <a:off x="0" y="0"/>
          <a:ext cx="0" cy="0"/>
          <a:chOff x="0" y="0"/>
          <a:chExt cx="0" cy="0"/>
        </a:xfrm>
      </p:grpSpPr>
      <p:sp>
        <p:nvSpPr>
          <p:cNvPr id="490" name="Google Shape;490;p51"/>
          <p:cNvSpPr txBox="1"/>
          <p:nvPr>
            <p:ph type="title"/>
          </p:nvPr>
        </p:nvSpPr>
        <p:spPr>
          <a:xfrm>
            <a:off x="485875" y="1714500"/>
            <a:ext cx="8183700" cy="785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Clr>
                <a:schemeClr val="dk2"/>
              </a:buClr>
              <a:buSzPts val="3400"/>
              <a:buFont typeface="Raleway"/>
              <a:buNone/>
            </a:pPr>
            <a:r>
              <a:rPr lang="en-US"/>
              <a:t>Problem 7 – A Game</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94" name="Shape 494"/>
        <p:cNvGrpSpPr/>
        <p:nvPr/>
      </p:nvGrpSpPr>
      <p:grpSpPr>
        <a:xfrm>
          <a:off x="0" y="0"/>
          <a:ext cx="0" cy="0"/>
          <a:chOff x="0" y="0"/>
          <a:chExt cx="0" cy="0"/>
        </a:xfrm>
      </p:grpSpPr>
      <p:sp>
        <p:nvSpPr>
          <p:cNvPr id="495" name="Google Shape;495;p52"/>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7 – A Game</a:t>
            </a:r>
            <a:endParaRPr/>
          </a:p>
        </p:txBody>
      </p:sp>
      <p:sp>
        <p:nvSpPr>
          <p:cNvPr id="496" name="Google Shape;496;p52"/>
          <p:cNvSpPr txBox="1"/>
          <p:nvPr/>
        </p:nvSpPr>
        <p:spPr>
          <a:xfrm>
            <a:off x="749808" y="4260233"/>
            <a:ext cx="7644384" cy="430857"/>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US" sz="1600" u="none" cap="none" strike="noStrike">
                <a:solidFill>
                  <a:schemeClr val="accent1"/>
                </a:solidFill>
                <a:latin typeface="Arial"/>
                <a:ea typeface="Arial"/>
                <a:cs typeface="Arial"/>
                <a:sym typeface="Arial"/>
              </a:rPr>
              <a:t>Work on this problem with the people around you, and then we’ll go over it together!</a:t>
            </a:r>
            <a:endParaRPr b="0" i="0" sz="1600" u="none" cap="none" strike="noStrike">
              <a:solidFill>
                <a:schemeClr val="accent1"/>
              </a:solidFill>
              <a:latin typeface="Arial"/>
              <a:ea typeface="Arial"/>
              <a:cs typeface="Arial"/>
              <a:sym typeface="Arial"/>
            </a:endParaRPr>
          </a:p>
        </p:txBody>
      </p:sp>
      <p:sp>
        <p:nvSpPr>
          <p:cNvPr id="497" name="Google Shape;497;p52"/>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US"/>
              <a:t>Howard and Jerome are playing the following game: A 6-sided die is thrown and each time it’s thrown, regardless of the history, it is equally likely to show any of the six numbers.</a:t>
            </a:r>
            <a:endParaRPr/>
          </a:p>
          <a:p>
            <a:pPr indent="-285750" lvl="0" marL="285750" rtl="0" algn="l">
              <a:lnSpc>
                <a:spcPct val="115000"/>
              </a:lnSpc>
              <a:spcBef>
                <a:spcPts val="0"/>
              </a:spcBef>
              <a:spcAft>
                <a:spcPts val="0"/>
              </a:spcAft>
              <a:buSzPts val="1800"/>
              <a:buChar char="●"/>
            </a:pPr>
            <a:r>
              <a:rPr lang="en-US"/>
              <a:t>If it shows 5, Howard wins.</a:t>
            </a:r>
            <a:endParaRPr/>
          </a:p>
          <a:p>
            <a:pPr indent="-285750" lvl="0" marL="285750" rtl="0" algn="l">
              <a:lnSpc>
                <a:spcPct val="115000"/>
              </a:lnSpc>
              <a:spcBef>
                <a:spcPts val="0"/>
              </a:spcBef>
              <a:spcAft>
                <a:spcPts val="0"/>
              </a:spcAft>
              <a:buSzPts val="1800"/>
              <a:buChar char="●"/>
            </a:pPr>
            <a:r>
              <a:rPr lang="en-US"/>
              <a:t>If it shows 1, 2, or 6, Jerome wins.</a:t>
            </a:r>
            <a:endParaRPr/>
          </a:p>
          <a:p>
            <a:pPr indent="-285750" lvl="0" marL="285750" rtl="0" algn="l">
              <a:lnSpc>
                <a:spcPct val="115000"/>
              </a:lnSpc>
              <a:spcBef>
                <a:spcPts val="0"/>
              </a:spcBef>
              <a:spcAft>
                <a:spcPts val="0"/>
              </a:spcAft>
              <a:buSzPts val="1800"/>
              <a:buChar char="●"/>
            </a:pPr>
            <a:r>
              <a:rPr lang="en-US"/>
              <a:t>Otherwise, they play a second round and so on.</a:t>
            </a:r>
            <a:endParaRPr/>
          </a:p>
          <a:p>
            <a:pPr indent="0" lvl="0" marL="0" rtl="0" algn="l">
              <a:lnSpc>
                <a:spcPct val="115000"/>
              </a:lnSpc>
              <a:spcBef>
                <a:spcPts val="0"/>
              </a:spcBef>
              <a:spcAft>
                <a:spcPts val="0"/>
              </a:spcAft>
              <a:buSzPts val="1800"/>
              <a:buNone/>
            </a:pPr>
            <a:r>
              <a:rPr lang="en-US"/>
              <a:t>What is the probability that Jerome wins on the 4th round?</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6" name="Shape 96"/>
        <p:cNvGrpSpPr/>
        <p:nvPr/>
      </p:nvGrpSpPr>
      <p:grpSpPr>
        <a:xfrm>
          <a:off x="0" y="0"/>
          <a:ext cx="0" cy="0"/>
          <a:chOff x="0" y="0"/>
          <a:chExt cx="0" cy="0"/>
        </a:xfrm>
      </p:grpSpPr>
      <p:sp>
        <p:nvSpPr>
          <p:cNvPr id="97" name="Google Shape;97;g3b7fe3ec895_0_60"/>
          <p:cNvSpPr txBox="1"/>
          <p:nvPr>
            <p:ph type="title"/>
          </p:nvPr>
        </p:nvSpPr>
        <p:spPr>
          <a:xfrm>
            <a:off x="2792175" y="1948350"/>
            <a:ext cx="33783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Review Questions?</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01" name="Shape 501"/>
        <p:cNvGrpSpPr/>
        <p:nvPr/>
      </p:nvGrpSpPr>
      <p:grpSpPr>
        <a:xfrm>
          <a:off x="0" y="0"/>
          <a:ext cx="0" cy="0"/>
          <a:chOff x="0" y="0"/>
          <a:chExt cx="0" cy="0"/>
        </a:xfrm>
      </p:grpSpPr>
      <p:sp>
        <p:nvSpPr>
          <p:cNvPr id="502" name="Google Shape;502;p53"/>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7 – A Game</a:t>
            </a:r>
            <a:endParaRPr/>
          </a:p>
        </p:txBody>
      </p:sp>
      <p:sp>
        <p:nvSpPr>
          <p:cNvPr id="503" name="Google Shape;503;p53"/>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US" sz="1600"/>
              <a:t>Howard and Jerome are playing the following game: A 6-sided die is thrown and each time it’s thrown, regardless of the history, it is equally likely to show any of the six numbers.</a:t>
            </a:r>
            <a:endParaRPr/>
          </a:p>
          <a:p>
            <a:pPr indent="0" lvl="0" marL="0" rtl="0" algn="l">
              <a:lnSpc>
                <a:spcPct val="115000"/>
              </a:lnSpc>
              <a:spcBef>
                <a:spcPts val="0"/>
              </a:spcBef>
              <a:spcAft>
                <a:spcPts val="0"/>
              </a:spcAft>
              <a:buSzPts val="1800"/>
              <a:buNone/>
            </a:pPr>
            <a:r>
              <a:rPr lang="en-US" sz="1600"/>
              <a:t>If it shows 5, Howard wins. If it shows 1, 2, or 6, Jerome wins. Otherwise, they play a second round and so on. What is the probability that Jerome wins on the 4th round?</a:t>
            </a:r>
            <a:endParaRPr/>
          </a:p>
        </p:txBody>
      </p:sp>
      <p:sp>
        <p:nvSpPr>
          <p:cNvPr id="504" name="Google Shape;504;p53"/>
          <p:cNvSpPr txBox="1"/>
          <p:nvPr/>
        </p:nvSpPr>
        <p:spPr>
          <a:xfrm>
            <a:off x="311700" y="2087258"/>
            <a:ext cx="8520600" cy="3304400"/>
          </a:xfrm>
          <a:prstGeom prst="rect">
            <a:avLst/>
          </a:prstGeom>
          <a:blipFill rotWithShape="1">
            <a:blip r:embed="rId3">
              <a:alphaModFix/>
            </a:blip>
            <a:stretch>
              <a:fillRect b="0" l="-354" r="-567"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01" name="Shape 101"/>
        <p:cNvGrpSpPr/>
        <p:nvPr/>
      </p:nvGrpSpPr>
      <p:grpSpPr>
        <a:xfrm>
          <a:off x="0" y="0"/>
          <a:ext cx="0" cy="0"/>
          <a:chOff x="0" y="0"/>
          <a:chExt cx="0" cy="0"/>
        </a:xfrm>
      </p:grpSpPr>
      <p:sp>
        <p:nvSpPr>
          <p:cNvPr id="102" name="Google Shape;102;g32e05633fce_0_5"/>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Question #1</a:t>
            </a:r>
            <a:endParaRPr/>
          </a:p>
        </p:txBody>
      </p:sp>
      <p:sp>
        <p:nvSpPr>
          <p:cNvPr id="103" name="Google Shape;103;g32e05633fce_0_5"/>
          <p:cNvSpPr txBox="1"/>
          <p:nvPr>
            <p:ph idx="1" type="body"/>
          </p:nvPr>
        </p:nvSpPr>
        <p:spPr>
          <a:xfrm>
            <a:off x="311700" y="1152475"/>
            <a:ext cx="8520600" cy="3416400"/>
          </a:xfrm>
          <a:prstGeom prst="rect">
            <a:avLst/>
          </a:prstGeom>
          <a:blipFill rotWithShape="1">
            <a:blip r:embed="rId3">
              <a:alphaModFix/>
            </a:blip>
            <a:stretch>
              <a:fillRect b="0" l="0" r="0" t="0"/>
            </a:stretch>
          </a:blip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SzPts val="1800"/>
              <a:buNone/>
            </a:pPr>
            <a:r>
              <a:rPr lang="en-US"/>
              <a: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07" name="Shape 107"/>
        <p:cNvGrpSpPr/>
        <p:nvPr/>
      </p:nvGrpSpPr>
      <p:grpSpPr>
        <a:xfrm>
          <a:off x="0" y="0"/>
          <a:ext cx="0" cy="0"/>
          <a:chOff x="0" y="0"/>
          <a:chExt cx="0" cy="0"/>
        </a:xfrm>
      </p:grpSpPr>
      <p:sp>
        <p:nvSpPr>
          <p:cNvPr id="108" name="Google Shape;108;g32e05633fce_0_10"/>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Question #1</a:t>
            </a:r>
            <a:endParaRPr/>
          </a:p>
        </p:txBody>
      </p:sp>
      <p:sp>
        <p:nvSpPr>
          <p:cNvPr id="109" name="Google Shape;109;g32e05633fce_0_10"/>
          <p:cNvSpPr txBox="1"/>
          <p:nvPr>
            <p:ph idx="1" type="body"/>
          </p:nvPr>
        </p:nvSpPr>
        <p:spPr>
          <a:xfrm>
            <a:off x="311700" y="1152475"/>
            <a:ext cx="8520600" cy="3416400"/>
          </a:xfrm>
          <a:prstGeom prst="rect">
            <a:avLst/>
          </a:prstGeom>
          <a:blipFill rotWithShape="1">
            <a:blip r:embed="rId3">
              <a:alphaModFix/>
            </a:blip>
            <a:stretch>
              <a:fillRect b="0" l="0" r="0" t="0"/>
            </a:stretch>
          </a:blip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SzPts val="1800"/>
              <a:buNone/>
            </a:pPr>
            <a:r>
              <a:rPr lang="en-US"/>
              <a:t>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uw-slides">
  <a:themeElements>
    <a:clrScheme name="Custom 6">
      <a:dk1>
        <a:srgbClr val="000000"/>
      </a:dk1>
      <a:lt1>
        <a:srgbClr val="FFFFFF"/>
      </a:lt1>
      <a:dk2>
        <a:srgbClr val="333333"/>
      </a:dk2>
      <a:lt2>
        <a:srgbClr val="154DBD"/>
      </a:lt2>
      <a:accent1>
        <a:srgbClr val="D50CEA"/>
      </a:accent1>
      <a:accent2>
        <a:srgbClr val="5E2B97"/>
      </a:accent2>
      <a:accent3>
        <a:srgbClr val="0B975E"/>
      </a:accent3>
      <a:accent4>
        <a:srgbClr val="BB5D23"/>
      </a:accent4>
      <a:accent5>
        <a:srgbClr val="EDC709"/>
      </a:accent5>
      <a:accent6>
        <a:srgbClr val="A3A3A3"/>
      </a:accent6>
      <a:hlink>
        <a:srgbClr val="D63236"/>
      </a:hlink>
      <a:folHlink>
        <a:srgbClr val="A3212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