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4" r:id="rId3"/>
    <p:sldId id="275" r:id="rId4"/>
    <p:sldId id="295" r:id="rId5"/>
    <p:sldId id="278" r:id="rId6"/>
    <p:sldId id="289" r:id="rId7"/>
    <p:sldId id="294" r:id="rId8"/>
    <p:sldId id="277" r:id="rId9"/>
    <p:sldId id="282" r:id="rId10"/>
    <p:sldId id="286" r:id="rId11"/>
    <p:sldId id="325" r:id="rId12"/>
    <p:sldId id="290" r:id="rId13"/>
    <p:sldId id="298" r:id="rId14"/>
    <p:sldId id="291" r:id="rId15"/>
    <p:sldId id="283" r:id="rId16"/>
    <p:sldId id="284" r:id="rId17"/>
    <p:sldId id="280" r:id="rId18"/>
    <p:sldId id="276" r:id="rId19"/>
    <p:sldId id="292" r:id="rId20"/>
    <p:sldId id="301" r:id="rId21"/>
    <p:sldId id="302" r:id="rId22"/>
    <p:sldId id="303" r:id="rId23"/>
    <p:sldId id="315" r:id="rId24"/>
    <p:sldId id="318" r:id="rId25"/>
    <p:sldId id="319" r:id="rId26"/>
    <p:sldId id="320" r:id="rId27"/>
    <p:sldId id="321" r:id="rId28"/>
    <p:sldId id="300" r:id="rId29"/>
    <p:sldId id="322" r:id="rId30"/>
    <p:sldId id="323" r:id="rId31"/>
    <p:sldId id="297" r:id="rId32"/>
    <p:sldId id="296" r:id="rId33"/>
    <p:sldId id="299" r:id="rId34"/>
    <p:sldId id="31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5906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1:33:20.1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18743 12055 1751 0,'2'-5'93'0,"-1"-2"47"0,10 3-93 0,-7 2-14 0,3 2-13 0,-2-1-8 15,0 1-1-15,-5 0 5 0,4 0 6 16,-1 1 8-16,-3-1 4 0,2 0-2 16,2 0-5-16,-4 0-7 0,0 2-6 15,0-2-6-15,0 0-4 0,-2-2-2 16,0 1 1-16,-5 1 0 0,4 0 0 16,-6 0 6-16,0 0 9 0,-7 1 1 15,-5 1 0-15,3 7-4 0,-7-4-12 16,2 6-1-16,-4-4-2 0,-5 0 0 15,-7 0 0-15,-3 0 0 0,-6-5 0 0,-14-2 8 16,-5-2 13-16,-15-5 15 0,-7-2 5 16,1-3-6-16,1 0-11 0,4-1-11 15,-4 8-1-15,-4-8 1 0,-8-1 2 16,-7-2 2-16,-4-1-2 0,-2-1-2 16,7 0-3-16,8 0-5 0,13 2-1 15,12 2-1-15,10 5-1 0,12 4 1 0,11 3 1 16,5-3 0-16,11 1 1 0,9 4 1 15,5 0 0-15,4-1 0 0,5 1-2 16,0 1-1-16,-2 3-3 0,2-2-19 16,0-2-36-16,0 0-74 0,0 0-45 15,0 0 84-15</inkml:trace>
  <inkml:trace contextRef="#ctx0" brushRef="#br0" timeOffset="5934.35">30580 15206 1885 0,'3'5'194'0,"27"25"-100"0,-1-7-80 0,-43-53-14 15,14-2 5-15,14 30-2 0,7 2 0 16,6 2-3-16,12 2 2 0,9 3-1 0,14 3 2 16,16 5 1-16,16 13 0 0,21-1-1 15,21 5 2-15,12 8-3 0,6-2 0 16,-5 1-1-16,-9-4 0 0,-9-1-1 15,-16-8 0-15,-19-6-4 0,-18-6 3 16,-21-7 1-16,-20-7 1 0,-16 0-2 16,-14-9 5-16,-12-5 1 0,-23-11 1 15,-18-5 6-15,-32-2-7 0,-18-9 6 16,-19 4 10-16,-15 5 6 0,4 4 11 16,-7 1 10-16,-7 4-3 0,-2 0 1 0,-3 4-6 15,8 3-11-15,20 3-6 0,8 3-7 16,9 6-7-16,13 1-5 0,4-1 0 15,7 2 10-15,14 2 5 0,12 0 5 16,15 0-1-16,19 6-8 0,14-3 0 16,7-3 9-16,20 5 0 0,19 4-2 15,20 5-8-15,27 4-13 0,17 2 0 16,21 5 0-16,22 1 1 0,23 6 2 0,14 3-1 16,5-3-2-16,-2 2-1 0,-15-6-3 15,-17-5-9-15,-17-1-6 0,-26-8-5 16,-33-3 4-16,-25-3 8 0,-24-8 9 15,-14 0-4-15,-20 0-5 0,0 0-1 16,-20 0 2-16,-10 0 6 0,-20 0 10 16,-22 0 4-16,-17-3 5 0,-23-2 7 15,-5 1 1-15,-9-3 0 0,8 3-5 16,4 3-4-16,4-1-4 0,9 2-1 0,5 0-2 16,9 2-2-16,18 3-2 0,25 4-3 15,19 1 0-15,23-1 1 0,15 4 0 16,24 4 1-16,25 7-1 0,25 4-1 15,25 2 1-15,17 2 1 0,20 3-2 16,2-3 1-16,10-3 0 0,-12-8 0 16,-20 0 1-16,-33-7 2 0,-30-6-3 15,-32 0-3-15,-27-8-3 0,-23 0-1 16,-27-10 3-16,-37-3 3 0,-31-3 1 0,-29-3 1 16,-29 3-1-16,-5 4-1 0,-12-3 3 15,-4 12-18-15,15-1-51 0,8 4-112 16,25-2-186-16,34-6 197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2:12:18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10105 10176 2636 0,'-2'-2'-4'0,"2"2"52"0,-4-4-33 0,1-1-14 0,-3 2-4 0,-8 1-2 15,0-5-3-15,-6 0 4 0,-1-1 0 16,-4 1 1-16,-1-1 2 0,-3 0 0 15,-1-2-2-15,-5 6 0 0,-6-5 0 16,-9 4 0-16,-12-4 2 0,-5 6 1 16,-13-3-2-16,-10-1 1 0,-8 4 0 15,-17 3 0-15,-16 0 0 0,-2 1 0 16,-16 3 0-16,-11 3 1 0,-8-2 0 16,-11 4 0-16,-7-3 0 0,-2 4 0 15,-4-1 1-15,4 4 2 0,11-3 2 16,-2 4 0-16,0-1 9 0,3 1 2 0,-3 0-4 15,12-1 17-15,8-3 7 16,1 1 0-16,13-1 2 0,10-6-17 0,25 5-6 16,18-9 2-16,14 0 0 0,17-2 7 15,8-3-4-15,20-1 0 0,8 5 10 16,11-5 5-16,5 1 9 0,7 5 12 16,0-2 9-16,2 1 5 0,-2-5-3 0,6 1-2 15,3 1-22-15,5-1-19 0,10-4-16 16,15-5-26-16,21-4-5 0,15-7-1 15,28-5 2-15,23 4 3 0,25 1 0 16,27 4 0-16,5 1 1 0,7 2 6 16,7 8 1-16,3 3 1 0,-3 5 0 15,-5 2 0-15,-2 0 1 0,2 5 4 16,-6 4 2-16,2 5 1 0,-7 0 2 16,-17 2 0-16,-5-1 0 0,-25-5 1 15,-21-1 1-15,-24 0-1 0,-26-7 3 16,-10 1 0-16,-19-3 1 0,-16-2-1 0,-4 1 0 15,-10 1-2-15,-2 0 1 0,-2-4-5 16,-8 2-10-16,-3-3-11 0,-6 0-12 16,-15-2-1-16,-19-4 7 0,-18-9 11 15,-23-1 9-15,-25-7 5 0,-16-1 3 16,-22 1-2-16,-17 3 2 0,-12 6 1 16,-13 3-2-16,-7 3 2 0,-1 3 0 15,3 6-1-15,0 4 0 0,16 0 1 0,9 6 0 16,12 1 0-16,22-4 1 0,14 2-1 15,14 3 1-15,23-5 0 0,18 2 0 16,21 1 1-16,14-1-1 0,18-1 0 16,9-1 0-16,3-1 2 0,11-2 0 15,-2 2 6-15,2-2-39 0,0-2-65 16,0 2-111-16,-2-5-32 0,6-10 103 16</inkml:trace>
  <inkml:trace contextRef="#ctx0" brushRef="#br0" timeOffset="26431.8">4324 10954 1740 0,'-3'-11'122'0,"3"6"69"0,0-6-28 0,0 10-22 0,0-1-14 16,2 2-24-16,-4 0-26 0,4 2-36 16,-2 5-28-16,5 7-25 0,0 11-12 15,1 14 3-15,4 16 3 0,-8 10 4 16,5 17 2-16,-2 7 4 0,-1 10 3 0,3 9 1 16,-2 2 6-16,-5 5-18 0,0 0-43 15,-1-1-31-15,1-6-35 0,0-2-15 16,0-15 14-16,0-6 29 0,0-16-97 15,-4-19 128-15</inkml:trace>
  <inkml:trace contextRef="#ctx0" brushRef="#br0" timeOffset="26632.29">5071 11619 2284 0,'25'27'185'16,"74"-13"153"-16,94-60-424 31,-150 35 13-15,3 2-35-16,-2 2-53 0,-1-4 81 0,3-1 8 16</inkml:trace>
  <inkml:trace contextRef="#ctx0" brushRef="#br0" timeOffset="27098.78">5895 10842 2386 0,'4'-24'137'16,"10"4"67"-16,-12 15-128 0,0-2-49 16,3 7-17-16,-7 7-23 0,-7 2-25 15,-5 12-17-15,-5 14 3 0,-10 17 11 16,3 10 17-16,-5 7 12 0,-2 2-8 15,1-2-14-15,-4-5-2 0,3-7 2 16,-1-2 16-16,2-9 14 0,5-4 4 16,8-3-1-16,1-7 0 0,9-7-1 15,8-7 1-15,1-4 16 0,1-9 24 0,12 2 9 16,1-5 6-16,7 2 0 0,8-4-9 16,4 1 0-16,8-2 4 0,9-1-10 15,-6 0-13-15,2-3-6 0,-3 5-12 16,-3 5-9-16,-4 9-4 0,1 2-7 15,-3 5-5-15,-9 8-1 0,-6 1-1 16,-6 5 5-16,-8-1-2 0,-7-2-11 16,-7 0-12-16,-16-7-13 0,-6-2 3 0,-7-5 19 15,-4-6 17-15,5-7 18 16,1-7 21-16,4-1 24 0,9-6 27 0,9 0 12 16,7-1 18-16,3-3-7 0,6-1-19 15,3-2-7-15,4-2-28 0,5 1-21 16,-6-8-10-16,2 7-15 0,4-3-6 15,1 5-9-15,4 3-11 0,1 1-16 16,-5 3-15-16,-7-2-30 0,-1 3-18 16,0 1-83-16,-5-4-67 0,-2-3 139 15</inkml:trace>
  <inkml:trace contextRef="#ctx0" brushRef="#br0" timeOffset="27383.28">3902 10584 2211 0,'0'7'183'0,"0"-2"204"0,0 7-299 0,0 10-53 0,-1 6-12 0,-3 11-16 0,-1 9-5 15,1 12-1-15,-5 8 0 0,2 6 0 16,-5 6 0-16,-2-2-1 0,-2 2 0 15,3-4-4-15,1 9-3 16,1 4-2-16,-3 5-1 0,5-6 4 0,-1-1 3 16,-1-2 2-16,6-7-13 0,-4-5-28 15,3-4-50-15,6-7-47 0,2-7-22 16,11-4-11-16,4-13-5 0,17-8 57 0,10-9 51 16</inkml:trace>
  <inkml:trace contextRef="#ctx0" brushRef="#br0" timeOffset="27700.53">6167 10638 2534 0,'8'-5'124'0,"5"0"11"0,8 5-44 16,4 0-54-16,12 10-25 0,11 8-12 16,11 11-6-16,4 11-8 0,-2 15 0 15,1 16 0-15,-2 7 1 0,0 16 6 16,1 7 3-16,-6 2 0 0,-15 11 1 16,-6 3 0-16,-20 3-1 0,-10-1-1 0,-8-9-17 15,-10-13-27-15,-14-19-5 0,-8-7-30 16,-1-16 0-16,-7-9 12 0,-8-8-30 15,6-17 5-15,-7-10-13 0,3-11 244 16,6-13-117-16</inkml:trace>
  <inkml:trace contextRef="#ctx0" brushRef="#br0" timeOffset="28415.16">7262 12518 1962 0,'-9'23'95'0,"1"-9"-2"0,2 0 14 15,3-12-22-15,-4-4 2 0,7 1-3 16,3-5-2-16,-1-1-14 0,1-9-19 15,5-5-11-15,-3-11-26 0,9-11-7 16,2-12-10-16,2-10-6 0,-1-13 4 16,3-2 5-16,-6-7 5 0,6-7 4 15,-3 0-2-15,-4-2-2 0,-3 4-2 0,-4-2 1 16,1 2-2-16,-5 5 0 0,-1 6 1 16,-1 10-1-16,0 10 0 0,2 14 0 15,0 8-2-15,5 12 1 0,-5 8-2 16,1 8-7-16,-1 6-12 0,-2-4-19 15,0 9-16-15,2 1-18 0,-2 7-23 16,-2 8 3-16,0 10 14 0,-5 8 24 16,-5 14 35-16,3 8 13 0,-3 10 2 15,5-2 1-15,1 1 1 0,10-4 4 16,-1-6 7-16,4-6 12 0,11-1 7 0,-9-11 4 16,12-1 8-16,-5-11 3 0,4-6 1 15,1-8 5-15,-5-4 3 0,5-7 10 16,0 0 19-16,-6-2 18 0,-1-7-11 15,2-1-18-15,0-8-23 0,3-9-28 16,6-6-8-16,3-12-9 0,6-13-7 16,3-8-3-16,-5-6 1 0,-2-1 2 15,-1 2-4-15,-11 5-7 0,-6 8 1 16,-3 5 0-16,-7 8-6 0,-1 8-6 0,-1 5 1 16,-1 9 3-16,-1 5 12 0,-5 4 14 15,3 9 1-15,1 3 0 0,3 2-1 16,0 0 0-16,-4 2-9 0,4 3-9 15,-3 2-8-15,-1 7-11 0,4 4 7 16,4 11 6-16,1 10 11 0,6 8 12 16,6 12 4-16,-1 8 1 0,4 6 0 15,1 1 1-15,-2 3-4 0,1-8 0 16,5-2-1-16,-6-12 0 0,-5-14 0 0,1-7 1 16,-5-13-1-16,3-7-11 0,-1-5-25 15,-5-7-70-15,0-6-55 0,2-8-159 16,11-15 172-16</inkml:trace>
  <inkml:trace contextRef="#ctx0" brushRef="#br0" timeOffset="28666.75">8553 11126 1909 0,'7'0'134'0,"0"2"58"0,0-2-31 0,-3-2-19 0,3 2-8 0,0-9-4 0,4 4-6 0,5-2-14 15,9 0-24-15,3-2-26 0,6-4-25 16,3-4-19-16,2-3-9 0,7 2-6 0,7-1-3 16,0 3-11-16,-1 0-18 0,3 4-26 15,-2 6-41-15,-7-1-9 0,-5 2-71 16,-8 5-72-16,-8-2 153 0</inkml:trace>
  <inkml:trace contextRef="#ctx0" brushRef="#br0" timeOffset="28848.22">8709 11408 2199 0,'11'0'243'0,"1"-4"197"0,4-1-204 0,4-9-128 16,8 0-42-16,16 0-33 0,10-8-20 15,8 5-15-15,7-1-15 0,3-5-24 16,-1 7-31-16,0 0-26 0,7 2-63 16,2 1-89-16,2-3 144 0</inkml:trace>
  <inkml:trace contextRef="#ctx0" brushRef="#br0" timeOffset="29732.19">11172 10968 1717 0,'14'-23'111'0,"0"2"37"16,0-2-23-16,1 5-39 0,-7 2-20 0,3 0-14 15,0 2-9-15,-4 0-8 0,2 5-5 16,-4 4-3-16,0 1 0 0,-3-3 1 15,2 4-1-15,-4 3-10 0,0 0-15 16,-4-2-23-16,-6 2-20 0,-8 0-7 16,-9 0 6-16,-15-2 15 0,-6-5 16 15,-14 2 8-15,-6-8 2 0,-8 4 1 16,-4 0 0-16,6-1 0 0,3 3 0 16,14 3-2-16,4 1 1 0,9 1 0 15,3 2 1-15,9 0 1 0,12 3 3 0,6 1 4 16,4 1 6-16,6-3 12 0,2-2 18 15,-1 4 9-15,6-3 0 0,-1 1-3 16,3 3-7-16,4-3-5 0,-7 2 1 16,0-3-10-16,3 7-13 0,-5-5-8 15,2 1-7-15,1 5-3 0,-1-1-5 16,4 3 0-16,-3 5-1 0,1 5 0 16,-4 2 3-16,0 7 0 0,0 6 0 0,0-1 2 15,-7 3-1-15,5-1-1 0,-2 0 2 16,-1 2 1-16,1-5 1 0,1 3 1 15,1-5 0-15,0-2 0 0,0-2 1 16,-3 1 1-16,2-10-1 0,-1 3 1 16,2-6-1-16,-1-4 1 0,3-7 1 15,0 4 0-15,5-7 2 0,-5-2 3 16,0 0 1-16,2-5 3 0,1-1 4 16,4 5 4-16,-3-3-1 0,1-3-6 15,6-4-7-15,5-1-4 0,7-11-1 0,7 7 2 16,7-9 1-16,2 4 3 0,6 1 3 15,-3 6 5-15,-1 7 0 0,5 9-7 16,2 8-11-16,3 10-12 0,4 14-7 16,-5 13-1-16,-4 12 4 0,-9 5 2 15,-10 7 1-15,-9-2 6 0,-9 0-29 16,-15-9 0-16,-6 1 1 0,-11-5-6 16,-6 1 30-16,-8-9 7 0,-11-7 2 15,-8-4 17-15,-12-12 6 0,-6-4 2 16,-1-7 4-16,3-5-10 0,-1-9-5 0,7-2-5 15,6-5-2-15,16-5-2 0,10-2 0 16,7-2-5-16,15 0-9 0,5 1-23 16,-2 0-23-16,11-9-55 0,12 3-39 15,2-16 267-15,19-2-131 0</inkml:trace>
  <inkml:trace contextRef="#ctx0" brushRef="#br0" timeOffset="30216.09">11551 11096 1981 0,'241'-114'1071'47,"-260"116"-1071"-31,58-4-5-16,-4 4-9 0,1 9-7 0,3 5-5 16,5 12-4-16,4 2 1 0,4 11 3 15,-8 2 3-15,-3 1 3 0,-6 6-14 16,-7 3-18-16,-3 11-28 0,-11 1-23 0,-14-1-3 15,-7 2 21-15,-12-11 24 0,-11-4 26 16,-13-5 21-16,-6-5 1 0,-10-11 9 16,-7-7 4-16,-1-9 6 0,3-12 1 15,-8-4 5-15,1-12 7 0,0-2 11 16,2-10 25-16,8-5 17 0,8-6 4 16,7-5-10-16,9-4-23 0,3-4-20 15,9-5-12-15,6-5-4 0,1 1-2 16,11 2 0-16,3 2 2 0,8 13-1 0,12-1 4 15,7 4-2-15,2 4-10 0,5-2-8 16,4 1-25-16,3 6-81 0,14-5 89 16,6 8-17-16</inkml:trace>
  <inkml:trace contextRef="#ctx0" brushRef="#br0" timeOffset="30832.56">12587 10853 1348 0,'7'-28'1195'47,"-4"26"-1126"-47,-1-7-39 0,2 0 7 15,1-3 15-15,6-1 21 0,1-3 5 16,4-3-2-16,0 1-7 0,5 0-16 16,-3 2-12-16,9-1-20 0,5-1-14 15,3 7-6-15,4 1-8 0,2 8-6 16,1 2-7-16,3 9-10 0,4 12-2 16,3 0 3-16,3 15-11 0,1 8-22 15,1 11-17-15,-4 12-22 0,-1 11 4 0,-8 0 26 16,-5 4 13-16,-11-2 16 0,-13 0 0 15,-12-1-10-15,-10-1 12 0,-11-14 13 16,-8-5 14-16,-8-11 11 0,-12-15 4 16,-12-6 1-16,-12-13 4 0,-9-12 41 15,-7-9 24-15,-6-13 21 0,2-10 27 16,10-7-16-16,14-11-6 0,8-2-7 16,15-5-22-16,8-3-13 0,5 5-14 15,14 5-11-15,7-2 5 0,13 6-2 16,11 0-2-16,7-3 0 0,3 1-8 0,5-5-10 15,3 3-10-15,6 4-18 0,4 3-24 16,8 7-21-16,1 4-66 0,12 5 313 16,8 4-170-16</inkml:trace>
  <inkml:trace contextRef="#ctx0" brushRef="#br0" timeOffset="34315.08">17489 9229 1847 0,'2'0'60'0,"2"5"-8"0,3-3-38 0,-4 2-14 0,8 4 0 15,-4-2 1-15,2 3 7 0,0-4 11 16,-2 0 21-16,-2 1 18 0,-5-6 10 16,2 0 2-16,-2 1-7 0,0-1-8 15,0 2-9-15,0-2-14 0,0 0-15 16,0 2-11-16,0 0-5 0,0-1-1 15,0 7-3-15,-2-5-1 0,-1 6-1 16,-1-2 0-16,-5 2-2 0,-1 5 4 16,-8-1 1-16,-7 1 2 0,-12-4 4 15,-9 10 1-15,-16-4 3 0,-15-4 6 0,-6 2 3 16,-20-7 0-16,-14 1 3 0,-12-3 4 16,-17-3 2-16,6-2 1 0,-7-2-6 15,0-3-4-15,-4-4 2 0,-8 2 3 16,11-4 2-16,7-3-6 0,9 1-4 15,19-1-5-15,1 0 0 0,9 2 9 16,17-1 6-16,6 3 7 0,19-3 6 16,10 1-4-16,12-2 0 0,14 5 0 15,2 2 3-15,13 1 3 0,6 3 6 0,4 3 1 16,-2 0-4-16,2 0-2 0,0 0-10 16,0 0-7-16,-2 0-5 0,1 0-10 15,1-2-6-15,1 0-13 0,7 2-10 16,-8 0-15-16,3-2-31 0,-1 2-37 15,-2-1-54-15,2-3-82 0,1-7-110 16,6-1 191-16</inkml:trace>
  <inkml:trace contextRef="#ctx0" brushRef="#br0" timeOffset="41148.75">4269 12757 1617 0,'2'36'99'0,"0"15"-1"0,-2 8-50 0,0 15 28 16,-4-3-48-16,4-2 8 15,0 6 1-15,0-1-2 0,0 1-4 0,-5 1-18 16,0-12-10-16,1 1-2 0,-1-6-1 16,5-6 14-16,-2 4-33 0,4 1-15 15,3-5 23-15</inkml:trace>
  <inkml:trace contextRef="#ctx0" brushRef="#br0" timeOffset="41366.17">4768 13333 2407 0,'14'6'102'0,"2"1"-13"15,0-5-40-15,1-1-31 0,6-1-18 16,2 0-2-16,4-1 0 0,6-10-2 0,2 6-40 16,6-8-49-16,5 3-52 15,1-1-25-15,12 2 81 0</inkml:trace>
  <inkml:trace contextRef="#ctx0" brushRef="#br0" timeOffset="41785.78">5883 12720 2030 0,'-5'9'45'0,"-8"3"-41"16,-3 6-7-16,-7 7-2 0,4 5 2 15,-10 5 2-15,-1 4 0 0,-7 2-3 16,5 0-2-16,2 2-2 0,7-4 0 15,5 1 3-15,4-1 3 0,5-3-1 16,2-6 1-16,5-2-1 0,7 1 0 16,4-1-1-16,5 0-5 0,6 1-2 15,-1-6 1-15,8 5 4 0,3-7 11 16,4-1 10-16,-2-2 6 0,2-2-1 0,-1 0-4 16,-3 3-8-16,-1 2-4 0,1-3-4 15,-9 2 0-15,-5 1-5 0,-7-2-15 16,-13 1-10-16,-8-2-4 0,-11-4 1 15,-13 0 10-15,-8-9 8 0,-7-5 13 16,-6-7 14-16,0-5 15 0,6-4 26 16,7-4 21-16,5 1 23 0,14 1 18 15,7 4 2-15,9 5-7 0,4 4-24 0,3-4-21 16,2 2-16-16,2-4-21 0,7 1-15 16,1 4-18-16,12-4-9 0,8-1-41 15,5 2-26-15,9-7-53 0,11 4-55 16,-1 1 104-16</inkml:trace>
  <inkml:trace contextRef="#ctx0" brushRef="#br0" timeOffset="42065.63">3851 13028 2275 0,'-2'2'473'0,"0"7"-350"16,6 0-42-16,3 2-64 0,2 3-16 0,5 4-7 15,6 8 1-15,-3 3 0 0,1 1 5 16,2 5 0-16,-6 2 1 0,0 6-5 16,4 3-39-16,-2 5-51 0,3 6-61 15,4 5-42-15,6 4 3 0,2 10 29 16,1-1 68-16,9-3-78 0,0-3-8 15,1-10 13-15,3-11 18 0</inkml:trace>
  <inkml:trace contextRef="#ctx0" brushRef="#br0" timeOffset="42348.67">6390 12607 2157 0,'11'24'122'0,"6"5"54"0,-1 10-111 0,6-2-17 0,-3 5-31 16,-1 13-14-16,7 11-1 0,-1 10-1 15,-4 13 1-15,-2 7-1 0,-8 5-1 16,-1 2 2-16,-5 3 1 15,-4 2-25-15,0-12-32 0,-11-4-26 0,4-7-42 16,-7-10-9-16,-9-13 5 0,3-6 12 16,-10-9 118-16,2-14-321 0,1-15 254 15</inkml:trace>
  <inkml:trace contextRef="#ctx0" brushRef="#br0" timeOffset="42882.4">7537 12920 1498 0,'0'0'218'0,"0"-1"234"0,0 1-244 0,0 1-104 15,0 3-41-15,-2 1-36 16,-3-5-18-16,0 6-1 0,-2 1 2 0,-2-2 4 16,0 6 2-16,-2 3-4 0,1 5-6 15,-8 10-10-15,5 8-8 0,-6 7 0 16,-1 4 0-16,3 9 4 0,-6 3 3 0,3 7 1 16,1-1 1-16,3 0 1 0,7-3 0 15,-2 1 2-15,8-5-3 0,-1-1-4 16,8-8-5-16,3-2-5 0,5-11-7 15,2-5 0-15,6-9-6 0,5-7 2 16,5-7 9-16,12-9 8 0,1-7 13 16,1-11 8-16,2-7 19 0,-7-7 8 15,0-3 14-15,-7-15 11 0,0 2-4 0,-3-7 2 16,-6 9-8-16,-9 9-13 0,-11 7-20 16,-3 14-17-16,-7 0-10 0,-3 7-8 15,-13 7-4-15,-2 2-1 0,-7 6-3 16,-4 3-2-16,-3 6 3 0,-3 10-3 15,-3 14-11-15,-1 6-3 0,2 6-5 16,5 6 2-16,7-4 11 0,9-5 4 16,5-6 4-16,9-8-11 0,2-9-14 15,-1-6-16-15,9-8-20 0,-1-4-3 0,0-7-1 16,6-7 17-16,6-12 12 0,9-12-291 16,17-13 255-16</inkml:trace>
  <inkml:trace contextRef="#ctx0" brushRef="#br0" timeOffset="43166.8">8188 13131 1630 0,'12'0'311'0,"-8"-1"21"0,-1-5-161 0,4 4 33 0,-5 1-123 0,5-1-29 15,4 0-18-15,3 2-20 0,2 0-19 16,7 5-12-16,5 6-8 0,3 5-10 15,1 9-5-15,5 5-4 0,-4 11-11 16,6 3-29-16,-5 13-39 0,-5 1-1 16,-14 1 17-16,-4 6 19 0,-16-2 48 15,-11-3 11-15,-13-12-3 0,-6-8 21 16,-6-6 7-16,-3-13 4 0,-2-6 4 0,-4-14 4 16,2-8-1-16,4-10 3 0,10-12 4 15,2-13 4-15,11-8 1 0,7-16-14 16,5-10-44-16,11-12 26 0</inkml:trace>
  <inkml:trace contextRef="#ctx0" brushRef="#br0" timeOffset="43465.47">8792 12885 2040 0,'86'12'100'0,"-10"4"-5"0,7 2-14 0,-10 9-55 16,-2 3-20-16,-7 3-8 0,1 6-7 15,-6 4-3-15,-3 0-2 0,-9 3-5 16,-7 7-15-16,-11-2 0 0,-13 4-5 16,-16 2 2-16,-15-2 13 0,-9-9 1 15,-15-5 5-15,-9-13 18 0,-13-8 9 16,-4-8 7-16,-8-7 5 0,-5-5 0 16,4-7 18-16,1-9 10 0,9-12 21 0,15-8 16 15,4-8-4-15,15-5-5 0,9-5-17 16,1-6-23-16,13 7-15 0,5 0-5 15,6-2-4-15,15 5-4 0,3-1-10 16,1-1-29-16,14 3-19 0,9-1-53 16,13 14-58-16,20 8 535 0,3 17-323 15</inkml:trace>
  <inkml:trace contextRef="#ctx0" brushRef="#br0" timeOffset="43683.05">9638 13044 2150 0,'6'0'235'0,"96"0"252"32,-47-10-463-32,-30-1-28 0,25-3-11 15,7 0-11-15,5 3-15 0,-4-1-9 16,6 3-31-16,-13 5-44 0,-6 3-41 15,-3 1-31-15,-10 3 97 0</inkml:trace>
  <inkml:trace contextRef="#ctx0" brushRef="#br0" timeOffset="43848.61">9792 13147 1918 0,'18'6'131'0,"7"1"38"0,7-7-27 0,3 1-75 15,10-1-18-15,1 0-18 0,2-1-11 16,3-6-13-16,-7 0-7 0,-1-2-16 16,-2 0-55-16,1-5-68 0,1-4 317 15,1-2-183-15</inkml:trace>
  <inkml:trace contextRef="#ctx0" brushRef="#br0" timeOffset="44416.41">11230 12598 2275 0,'0'0'74'0,"0"0"-27"0,-1 0-29 15,-3 0-29-15,-5 3-4 0,0 1 3 16,-5 1 2-16,-7-1-6 0,-2-1-7 15,-4 4 0-15,4-1 0 0,-5 4 7 16,1-6 12-16,1 1 3 0,4 0 1 16,1-1 0-16,3 7-1 0,8-6-4 15,-1 6 0-15,2-4 1 0,0 5-1 16,2-1 1-16,2 1-1 0,0 2-3 16,5 2-1-16,0 2 3 0,-2 5 0 15,2-2 1-15,0 2 2 0,-2 0 0 0,2 2 3 16,-3 0 0-16,3-2 0 0,0 4 0 15,0-4 1-15,-2-4-1 0,0 1 1 16,2-8 1-16,-4 1-1 0,4-5 1 16,2-1 1-16,4 1 0 0,-1-5 1 15,0-1 0-15,2 0-4 0,-1-2 0 16,2 0 1-16,3 0 0 0,7 0 2 16,-2 0 4-16,5-2-1 0,4 0 4 0,1 0 7 15,-4-1 5-15,6 1 6 0,0-7 7 16,1 4 13-16,8-6 13 0,-7 8-1 15,4-3-8-15,1 8-19 0,-4 7-20 16,-1 5-11-16,-2 13-8 0,2 1-6 16,-3 9-4-16,1 9 0 0,-5 1-1 15,-7 0 7-15,-7 7-40 0,-9-5-3 16,-12-1 0-16,-8-9-6 0,-10-2 39 16,-6-8-3-16,1-3 6 0,-9-11 2 15,3-8-16-15,-5-11-18 0,5-12-38 0,6-12 554 16,3-22-364-16</inkml:trace>
  <inkml:trace contextRef="#ctx0" brushRef="#br0" timeOffset="44647.98">11787 12692 2022 0,'410'62'496'31,"-426"-71"-498"-31,49 25-6 0,1 10-3 16,0 4-1-16,-6 11-7 0,2 7 0 15,-1 5-4-15,-4 4-11 0,-4 2-7 16,-7 1-19-16,-10-3-35 0,-12 5-64 16,-9-6-52-16,-10-1 7 0,-8-9-140 15,-4-12 218-15</inkml:trace>
  <inkml:trace contextRef="#ctx0" brushRef="#br0" timeOffset="44948.94">12105 12793 1383 0,'83'-15'225'0,"-9"5"310"0,10 3-381 15,-8 1-76-15,4 8-24 0,1 5-24 16,-6 2-15-16,3 14-7 0,0 2-6 15,-2 14-5-15,-2 12-7 0,-4 4-6 16,-5 9 8-16,-6 5-20 0,-11-7 4 16,-13 2 7-16,-14-5-39 0,-19-6 13 15,-11-5-5-15,-12-7-6 0,-16-9 26 16,-9-11 14-16,-9-7 6 0,-9-10 7 16,-4-8 8-16,1-10 5 0,1-7 22 0,8-4 16 15,7-5 8-15,8-8 1 0,11-4-18 16,7-1-16-16,2 1-8 0,9 1 4 15,-2 4-36-15,9-4-49 0,2 2 476 16,8 2-339-16</inkml:trace>
  <inkml:trace contextRef="#ctx0" brushRef="#br0" timeOffset="45332.26">5035 14665 2136 0,'-7'11'160'0,"-2"-1"110"0,2 8-132 0,-3 3-43 0,-1 9-37 0,4 8-35 15,2 8-16-15,5 12-8 0,7 10-6 0,0 6-3 16,12 11 2-16,-5-1 13 0,4 1-38 15,3-4-72-15,-3 2-83 0,-9 1-38 16,12-1 119-16,-6-14-345 0,-1-12 354 16</inkml:trace>
  <inkml:trace contextRef="#ctx0" brushRef="#br0" timeOffset="45518.6">5604 15223 1493 0,'45'-3'152'0,"-3"3"119"0,-8 0-85 16,-6 0-54-16,-1 2-14 0,-6-1-23 15,8 3-27-15,1 0-24 0,5-4-19 16,6-4-12-16,2 0-9 0,8-4-1 16,8-7-1-16,6-6-84 0,10-7 87 15,8-15-31-15</inkml:trace>
  <inkml:trace contextRef="#ctx0" brushRef="#br0" timeOffset="45932.38">6959 14528 1858 0,'-80'78'227'15,"32"-37"-150"-15,4 7 10 16,-4 4-85-16,16-6-1 0,11 1-2 15,-2-2-7-15,11-4-5 0,4-2-8 16,7-7-10-16,1-6-6 0,5-6 2 16,6-4 6-16,-4 1 12 0,14-6 27 15,-3 3 18-15,10 0 16 0,13-5 11 16,1 4-11-16,3-5-10 0,1 5-12 16,0 8-10-16,4 2-8 0,-4 4-5 15,-2 8-3-15,-3-1 0 0,-13 8-2 0,-12 5-22 16,-7 2 4-16,-16 3-21 0,-14 1 0 15,-18-4 20-15,-16-4-6 0,-6-8 22 16,-4-10 4-16,3-6 16 0,1-9 7 16,5-5 25-16,8-7 35 0,16-5 21 15,11-4 36-15,5-3 10 0,5-1 4 16,8 1-17-16,3 0-18 0,8-4-29 16,5-2-43-16,8-9-30 0,7-3-21 15,13-4-8-15,12-8-15 0,13-4-18 0,14-2-46 16,10 2-71-16,17 5-77 0,3 7 323 15,-6-3-124-15</inkml:trace>
  <inkml:trace contextRef="#ctx0" brushRef="#br0" timeOffset="46117.54">8048 14943 1753 0,'51'7'287'0,"-1"-3"392"0,3-4-495 0,4-5-85 0,7-6-47 16,1-1-39-16,1 3-13 0,-4-2-27 15,-7 2-48-15,-6 4-108 0,-11 5-78 16,-13-2 128-16</inkml:trace>
  <inkml:trace contextRef="#ctx0" brushRef="#br0" timeOffset="46268.35">8016 15286 2500 0,'39'3'157'0,"-5"-3"37"15,12-3-59-15,5-8-110 0,13-3-16 16,9-4 0-16,12-3-16 0,9-4-29 16,-4-2-47-16,2 1-133 0,0-4 93 15,-1-2 23-15</inkml:trace>
  <inkml:trace contextRef="#ctx0" brushRef="#br0" timeOffset="46965.08">10631 13897 2031 0,'13'-3'289'0,"-5"-4"-62"15,-8 5-135-15,-1 4 15 16,-12 1-127-16,-3 6 3 0,-12 5 3 0,-16 6 3 15,-6 6 5-15,-5 3 4 0,4 3 2 16,-3 0-1-16,5-4-1 0,-5-3 0 16,-2-4-1-16,-6 0 2 0,-6-5 1 15,1 4 0-15,1-4 2 0,15-2 0 16,8-5 0-16,8-2 2 0,5 5 1 16,10-8 0-16,6 5 0 0,3-6-1 15,6 2-1-15,3 6-1 0,2 2-2 16,2 2-3-16,7 1-4 0,3 2-6 0,3 3-5 15,8 3 0-15,-2 0 3 0,0 5 8 16,0-1 5-16,-1-1 3 0,-2-6 2 16,-1 2 0-16,-9-7-1 0,-1-4 0 15,-6 1-1-15,-1-8 1 0,0-1-2 16,-7-1-1-16,2-3 4 0,-2-3 3 16,2-3 4-16,5 1 1 0,0-6-2 15,8-5 1-15,3-3 8 0,1 1 6 16,10-3 6-16,8-4 6 0,5 7-7 15,15-5-10-15,1 7-6 0,3 6-8 16,-7 3-4-16,3 7-1 0,-6 0-3 0,-1 14-1 16,0 0-1-16,-4 7 0 0,1 6-2 15,-8 5-3-15,-3 5-5 0,-15 2-5 16,-9 2-2-16,-17 5 3 0,-17 4 5 16,-8 4 5-16,-13 5 10 0,-4-2 9 15,-7-6 6-15,-11-8 4 0,-3-8-4 16,-5-6-9-16,8-12-4 0,8-1-3 0,7-5-4 15,13-11-13-15,1 0-13 0,8-9-12 16,8-7-27-16,11-2-38 0,7-8-32 16,9-6-10-16,16-5 67 0</inkml:trace>
  <inkml:trace contextRef="#ctx0" brushRef="#br0" timeOffset="47199.28">10709 15073 1746 0,'-12'21'232'0,"-4"0"220"0,-9 1-241 0,-5-6-72 0,-9-2-50 0,-9 2-28 0,-12-2-17 16,-4-2-12-16,0-1-11 0,-7-6-8 16,-3-3-7-16,-6-2-6 0,0-2-10 15,0 0-20-15,15-1-14 0,-1-1-9 16,9 4 2-16,8 0 10 0,-1 7 1 15,13-5-5-15,0 4-46 0,6 2-47 0,7 0-29 16,6-1 428-16,2 0-226 0</inkml:trace>
  <inkml:trace contextRef="#ctx0" brushRef="#br0" timeOffset="47632.45">9977 15213 2163 0,'0'16'127'0,"-2"5"10"0,2 2-26 0,-7 4-76 16,0 12-25-16,-2 3-9 0,-2 8-3 15,1 10-2-15,-1 4-3 0,0 7-2 16,3 0 0-16,-5 0-1 0,3-6 2 16,4-3 2-16,1-1 1 0,5-10 0 15,7 4-2-15,2-2 0 0,3-5-1 16,2-4-1-16,4-3 0 0,7-9 2 15,3-7 7-15,10-11 14 0,4-5 7 16,1-4 3-16,1-6 4 0,6-12-3 0,-2-6 19 16,3-8-2-16,-7-12 18 0,1-7 25 15,-10-5-20-15,-14 3-2 0,-5 10-30 16,-14 10-43-16,-5 7-10 0,-13 8 1 16,-7 1-1-16,-8 8 6 0,-6 8 1 15,-5 7-3-15,-8 6 3 0,0 6 4 16,4 2 1-16,-5 2 5 0,1 1 2 15,6 4 1-15,3 0 1 0,6-2 4 0,12 0 0 16,8-1 2-16,1-8-2 16,9 0-1-16,3-5-1 0,4-2 0 0,5-8-5 15,0 1-11-15,0-5-13 0,-2-2-25 16,3 0-34-16,-1-6-70 0,10-3 443 16,8-5-254-16</inkml:trace>
  <inkml:trace contextRef="#ctx0" brushRef="#br0" timeOffset="50135.97">7308 16778 1691 0,'0'-7'149'0,"-3"6"103"0,3-1-71 0,0 2-58 16,-4 0-26-16,10 0-34 0,-6 0-24 15,3 2-19-15,-3-2-11 0,-3 0-8 16,-4 0-6-16,-2 0-4 0,-4 0-1 15,-3 1 0-15,-12 8 0 0,-8-4 0 16,-13 8-2-16,-4 1 1 0,-6 7 0 16,2 4 1-16,8 4 1 0,6-1-2 15,2 0-1-15,9 1 0 0,2-1 0 16,6-1 1-16,8 1 3 0,5-1 2 0,6-4 3 16,5 0-3-16,0-4-8 0,1 2-8 15,12-5-6-15,3 2 3 0,5 2 8 16,9 1 6-16,6 0 5 0,6 2 1 15,6 6 1-15,5-3 2 0,8 4 0 16,1 6 1-16,-7 5 1 0,-2 3 2 16,-11 7 2-16,-12 3-2 0,-10 8-2 0,-11 8-2 15,-7 5-3-15,-10-1-2 0,-7-1-1 16,-12-6 0-16,-12-13-2 0,-14-10-5 16,-15-9 0-16,-10-17-3 0,2-5 3 15,-11-8 6-15,4-7 9 0,8-7 11 16,10-12 13-16,19 1 13 0,16 1 13 15,15 1 27-15,12 4 33 0,-1 2 30 16,10 1-4-16,1 0-27 0,0-5-38 16,11 2-43-16,3-7-17 0,11 3-11 15,3 1-10-15,8 1-5 16,3 1-16-16,0 1-17 0,2 2-22 0,-6-1-53 0,-4-1-52 16,-1-4 31-16,2-10 47 0</inkml:trace>
  <inkml:trace contextRef="#ctx0" brushRef="#br0" timeOffset="50366.97">8590 17053 2339 0,'64'11'61'15,"-12"1"-32"-15,-8 1-3 0,-14-3-25 0,-3-4-95 0,-1 1-21 0,-8-7 35 0</inkml:trace>
  <inkml:trace contextRef="#ctx0" brushRef="#br0" timeOffset="50532.76">8417 17431 2180 0,'58'5'212'0,"-8"-3"229"0,8-2-315 0,-5-5-67 16,-3-4-31-16,-2 2-22 0,-6 0-27 15,-4-2-33-15,3-5-142 0,12-11 114 16</inkml:trace>
  <inkml:trace contextRef="#ctx0" brushRef="#br0" timeOffset="51016.07">10030 16801 2196 0,'0'-7'179'0,"0"9"104"0,0-2-184 0,-4 0-33 0,4 13-6 0,0-13-11 16,0 1-14-16,0-1-13 0,4 4-11 16,-4-2-10-16,2 5-2 0,-2 3-3 15,5 5-5-15,4 4-6 0,-2 8-18 16,4-4-26-16,1 3-36 0,-7-1-54 0,-1 2-34 16,1-4-14-16,-3 0 573 0,2 0-304 15</inkml:trace>
  <inkml:trace contextRef="#ctx0" brushRef="#br0" timeOffset="51282.32">10665 17259 2024 0,'-7'3'136'0,"0"1"61"0,-6 3-50 16,-8 4-37-16,-7-1-20 0,-11 3-19 15,-9 3 0-15,-4 1-12 0,1-2-7 16,1-5-13-16,-3 1-19 0,5-2-8 16,-9-6-10-16,8 8 0 0,-3-9-4 15,8 1-14-15,0 3-19 0,6-6-18 16,8 7-10-16,0-6-7 0,7-1-12 16,2 4-14-16,-2-2-17 0,9 1-28 0,-1-3-14 15,8 2 101-15,0-4 1 0</inkml:trace>
  <inkml:trace contextRef="#ctx0" brushRef="#br0" timeOffset="51732.37">10198 17450 2024 0,'0'0'139'16,"0"2"62"-16,0 2-89 0,-1-1-87 16,-3-1-13-16,-3 5-9 0,-7 4-3 15,-6 6-1-15,-6 6 0 0,-10 6 0 0,-8 12 1 16,1 1 0-16,-1 6 0 0,5 7-1 16,2 0-2-16,7-5-2 0,0 5-3 15,3 1 0-15,4 1 2 0,0 3 1 16,7-3 3-16,7 0-5 0,9-9 0 15,7-4-3-15,7-5-2 0,4-11 1 16,5-3 1-16,0-9-4 0,11-9 3 16,0 2 4-16,8-9-1 0,6-9 12 15,2 0-2-15,1-10 17 0,-1-1 11 16,-8-1 19-16,-6 0 27 0,-10-2 11 16,-10 0 0-16,-5 1-23 0,-9 1-15 15,-6 5-23-15,-5-3-9 0,-7 5-5 0,-7-1-8 16,-7 6-7-16,-14 8 2 0,-8-3-1 15,-4 9 0-15,4 8 2 0,4-2 1 16,8 10 1-16,6-2 0 0,6 4 5 16,1 0-12-16,6 0-3 0,5 8-56 15,0 1-122-15,9 5 118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2:13:51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29119 18480 305 0,'7'-7'12'0,"-5"2"4"0,-1 0-70 0,-1-2 35 0</inkml:trace>
  <inkml:trace contextRef="#ctx0" brushRef="#br0" timeOffset="753.2">29083 18418 749 0,'-14'2'92'0,"2"2"80"15,-4-4-32-15,2 0-29 0,1-4 12 16,3-1-3-16,-1 5-25 0,2-4-12 16,-3 1-11-16,1-4-10 0,4 1-2 15,0-1-8-15,3 2-6 0,1 1 4 16,3 4 7-16,0-3 7 0,0 1 3 16,0 0 3-16,0 1-2 0,0-1-5 15,0 2-14-15,0-2-13 0,0 0-14 16,0-1-15-16,0-1-5 0,0 4-7 0,3 4-8 15,1 1-8-15,3-3-7 0,2 1-1 16,3 1 2-16,2 3 4 16,2-2 11-16,6 2 5 0,2-3 6 0,8-1 2 15,2-1 2-15,3 4 1 0,-3-5 1 16,-2-1 2-16,0 0 0 0,1-7 3 16,3 4-2-16,-4-3-2 0,3-1-2 15,1 0-1-15,1-2-2 0,-2 2 1 16,8-3-1-16,0 2 1 0,-1 0-1 0,10-1 1 15,-1 3-2-15,4-6 1 0,7 1-1 16,2 6 0-16,1-2 0 0,-3 0 0 16,1 0 0-16,-3 0 0 0,0-2 0 15,4 4 0-15,2 1 0 0,-1-1 0 16,-1 1 1-16,2-5-1 0,3 4 0 16,-9 1 0-16,2-4 1 0,-11 2 0 15,-12-6 1-15,-3-2 2 0,-9-1 10 16,1-1 7-16,-9-5 12 0,6-2 6 0,-7 0-4 15,0 0 0-15,3-4-12 0,-3-1-2 16,1 1-4-16,1 3-3 0,-3 1-1 16,3-2-2-16,-2 4-2 0,1 3-3 15,-5-2 0-15,2 6 1 0,-3-2-5 16,-3 0-6-16,-3 2-14 0,-3 0-30 16,-4-2-3-16,-7 2-18 0,-7-4 1 15,-6 2 15-15,-3 2-9 0,-7 1 6 16,-5 5 9-16,-1-1 11 0,1 5 15 0,1 2 19 15,6 4 1-15,-1 3 0 0,4 1 2 16,9-3 0-16,0 1 2 0,11-1 9 16,5 3 4-16,0-5 4 0,0 3-2 15,2-2-6-15,3 3-8 0,2-3 1 16,2-2 5-16,4 0 1 0,8 0 2 16,0-7-2-16,6-2 3 0,1-3 16 15,1-1 13-15,1 2 10 0,2 3-2 16,-1-5-15-16,5 3-13 0,5-1-12 15,-6 6-6-15,6 3-4 0,-2 5-1 0,-4 12-5 16,4 8-4-16,-1 9-5 0,2 14-2 16,-1 10-1-16,0 15-1 0,-10 2-2 15,-10 3 1-15,-10-5-10 0,-14-5-24 16,-2-8-1-16,-23-12-25 0,-15-1-15 16,-26-15 63-16</inkml:trace>
  <inkml:trace contextRef="#ctx0" brushRef="#br0" timeOffset="7187.31">6026 17644 1329 0,'11'7'452'0,"3"3"-126"0,-7-6-209 0,4 3 1 0,-4-7-59 0,0 2-11 0,-1 0-2 15,-1-2 0-15,0 1 2 0,0-1-1 16,-1 0-1-16,-2 0 1 0,-2 0-6 15,0 2-10-15,0 0-11 0,0-2-13 16,0 2-4-16,0-1-3 0,-2 5-1 16,-5-5-3-16,3 5-1 0,-3 1 1 15,-3 2-1-15,-1-2 0 0,0 5-1 16,-1-3-3-16,3-2-1 0,-5 6-2 16,0-5 0-16,-8 5-1 0,-1 3 2 0,2 0 1 15,-5 3 2-15,2-1 2 16,-6 0 2-16,-3-2 0 0,-3 3 1 0,-6-3 1 15,-6 0 2-15,-9 2 0 0,-7-2 0 16,-1 0 1-16,-5 3 1 0,0-3 0 16,-3-2 0-16,-3 4-1 0,-6 2 0 15,-3 1 0-15,-5-7-1 0,-8 0 1 16,-7-5 0-16,-1-2 0 0,-2 4-1 16,3-8 1-16,9 1 0 0,6-4 1 0,5 0 4 15,0-4 1-15,2 4 1 0,-3 0 4 16,5 0 4-16,5 0 8 0,5 0 11 15,10 0 5-15,17 0 6 0,12 0 12 16,13 0 1-16,1 0 3 0,9-3-2 16,-3-1-13-16,1 3-11 0,4-3-10 15,-9 2-12-15,5 0-9 0,-3-5-3 16,2 2-2-16,8 2 0 0,-12-5 0 0,4 3-1 16,-2-2-1-16,-8 0-1 15,5 0-6-15,1 0-9 0,-2-2-12 0,2 4-15 16,2-4-12-16,-4 2-17 0,0-4-9 15,-3-5-36-15,-7-5-87 0,-11-6 503 16,-6-12-279-16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2:16:45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5693 11371 1495 0,'20'0'115'0,"-4"-6"45"0,-2 5-25 0,-4-6-66 0,1 5-24 0,1-2-15 0,-4-1-10 16,0 1 2-16,-2 3 4 0,4 1 0 15,1 0 1-15,-7 0-2 0,3 0 0 16,-2 1-1-16,-5 3 1 0,0-1 3 16,0-1 5-16,-5 4-2 0,1-5 0 15,-1 6 5-15,-9 6 0 0,-2 1 13 16,-13 6 4-16,-13-3-8 0,-11 5-5 15,-15-1-13-15,-12 0-9 0,-8 2-5 16,-12-3-4-16,-8 1-2 0,-2-5-3 16,-5-4 0-16,-13-3 0 0,-3 0-1 0,-12-2 2 15,-1-2 1-15,4-5 12 0,0 0 21 16,0-7 2-16,-2 0 2 0,4-3-3 16,15-3-19-16,10 1-4 0,10-2 4 15,2-2-3-15,14 0 1 0,13 0 1 16,17 2-7-16,16-1 1 0,14 5 5 15,8 1 3-15,1-2 2 0,8 8-6 0,-1-6-8 16,4 5-4-16,2 1-3 0,-1-4 0 16,6 3 1-16,0 4-1 0,0 0-1 15,0 0-1-15,0 0-1 0,0 0-1 16,-3 0 0-16,1 0-3 0,0 0-2 16,0 0-9-16,1 0-11 0,-1 0-22 15,0 0-27-15,2 0-17 0,0 0-47 16,-2 0-65-16,-7-3 510 0,-1-1-284 15</inkml:trace>
  <inkml:trace contextRef="#ctx0" brushRef="#br0" timeOffset="2983.11">9363 11202 1814 0,'9'0'81'0,"2"0"6"0,-9 0 2 0,-1 2-22 0,1 0-10 0,-5-2-18 0,1 3-12 0,0-3 0 16,2 0 1-16,-9-3 4 0,4 3-1 16,-4 5-3-16,0 2-8 0,0 2-5 15,-5-7-2-15,-2 5 0 0,-5-2 2 16,0 2-1-16,-2 2-1 0,-13 4 3 15,-5-6 1-15,-17 0 4 16,-10 2 5-16,-4-2-2 0,-4-4 0 0,1-1-3 16,-17-2-5-16,-4 0-3 0,-10-2-2 15,-13 1 4-15,2-1 1 0,7 0 1 16,-5-3-3-16,7 1 1 0,-8 1 1 0,3-1 2 16,-1-3 6-16,10 2-3 0,12-1 4 15,8 1-1-15,13 0-4 0,9-2-4 16,6 1-7-16,8-1 2 0,7 2 3 15,9 0 1-15,12-4 1 0,6 5-1 16,7-1-2-16,7 5-1 0,-2 0-3 16,2 0-2-16,-1-2-2 0,-1 2-3 15,2 0-1-15,0-2 0 0,-2-1-1 16,2 3-3-16,0 0-15 0,0 0-20 0,0 0-31 16,0 0-79-16,0-2-75 0,0-10 85 15,0-15 20-15</inkml:trace>
  <inkml:trace contextRef="#ctx0" brushRef="#br0" timeOffset="25849.76">12167 11477 1111 0,'23'-7'175'0,"-4"0"212"0,1 0-244 0,-6 0-67 0,2 1-14 0,2-1-12 0,-3 2-10 0,3 1-11 16,3-1-6-16,6 2-5 0,7-1-6 15,-1 2-4-15,5-3-3 0,-3 1-2 16,-6 1-1-16,4-1 0 16,-8-3 1-16,-7 2-4 0,-8 0 12 0,-6 1 12 15,-4 4-2-15,0 0-2 0,-7-5-24 16,-4-1-16-16,-15-4 3 0,-13-3 9 16,-18 1 10-16,-18 0 5 0,-13 1-2 0,-12 0-3 15,-2-1 2-15,-1-2 1 0,2-1 3 16,0 1 4-16,1 0 2 0,-2 0 2 15,2 0 2-15,3 0 1 0,-1-2 0 16,10 0-3-16,1-7-4 0,7 3 4 16,0-3 5-16,2 7 7 0,7-2 6 0,2 4-3 15,12 0-7-15,9 0-4 16,6 3 1-16,6 6 1 0,8-2 1 16,5 1 4-16,9 5 4 0,12 1 1 15,-2-2 13-15,3 2 8 0,2-5-5 16,5 5 0-16,6 0-17 0,2 0-12 0,2-2-1 15,7 0-7-15,4 2-2 0,8 0-2 16,12 0-3-16,9 0 0 0,21 0 0 16,11 0-1-16,10 4-2 0,1-3 2 15,0 5-1-15,8-5 1 0,8 7-1 16,13-1 0-16,1 7-1 0,-1-4 0 0,-4 3 2 16,-4 5-2-16,-4-2 1 0,-1 0 0 15,-9-2 0-15,-10 0-1 0,-18 0 1 16,-20 0-1-16,-17 0 0 0,-18-8 0 15,-7 3-2-15,-12-4-4 0,-2-3-4 16,-2 3-17-16,-8-5-15 0,-9 0 4 16,-12 0 3-16,-13 0 19 0,-18 2 15 15,-20-8 0-15,-18-1 1 0,-6 4 0 16,-10-8-1-16,2 4 1 0,6 0 1 16,-2-4 1-16,2 4 6 0,1 0 6 15,-5 2 2-15,7 3 1 0,9-3-2 16,14 1-6-16,15 2 1 0,5 1-3 0,12 1-2 15,5 0 0-15,2-2-1 16,9 2 0-16,2 0 2 0,4 0 0 0,10 0-2 16,9 2 3-16,0-2-1 0,7 0 2 15,0 0 8-15,0-2 7 0,5 2 1 16,4 0-1-16,8 2-8 0,10 1-9 16,16 4-7-16,8-3-3 0,11 1 0 0,11-5 2 15,10 2 3-15,9 2 0 0,15-4 1 16,11 3 0-16,3-1-1 0,-6 0 0 15,-1 1 1-15,-11-3-2 0,-1 7 2 16,1 0-1-16,-5 4-1 0,-11 1 1 16,-16 1-1-16,-8-6 0 0,-25 2 2 15,-19 1 2-15,-10-6-4 0,-18-1-16 0,-5 5-7 16,-16-5-1-16,-20 2 6 0,-26 8 16 16,-25-4 4-16,-20-4 1 0,-12-1-1 15,-5-4 0-15,-7-6 0 0,-3 4 0 16,1 1-1-16,7 1 7 0,13-4 3 15,15 1 6-15,14 1 4 0,8 0-2 16,17 0-3-16,16 2-3 0,18 0-3 16,11-1-4-16,10 1 0 0,8-6-2 15,10 6-1-15,0 0 0 0,0 0-1 16,0 0-9-16,-4-2-15 0,8 2-13 0,1 0-130 16,-1 2-110-16,8-9 152 0</inkml:trace>
  <inkml:trace contextRef="#ctx0" brushRef="#br0" timeOffset="39883.22">8865 12312 1422 0,'-7'11'43'0,"2"-4"-20"0,3 0-2 0,4-2-6 0,-4-1 6 0,2-1 15 0,-2 1 19 0,-5-4 20 16,5 2 11-16,1-2 2 0,1 2-8 15,0-1-14-15,-2 6-16 0,5-5-14 16,6 3-11-16,0 1-2 0,2-1 4 16,3 4 3-16,11-4-1 0,5 6-3 15,11-2-8-15,10 0-6 0,6 1-5 16,1-6 2-16,6 1 0 0,5-3 7 15,8-4 2-15,1-5-2 0,5-7-1 16,0-11-4-16,8-5-2 0,1-2 7 16,4-9 5-16,3-1 3 0,2-1 4 15,0-5-8-15,4-3-7 0,-1 3-4 0,-3 2 1 16,0 5 3-16,-5-3 0 0,2 1-1 16,-1 1-6-16,-14-3-3 0,-5 8 0 15,-21-4-1-15,-11 4 4 0,-5 0 12 16,-13 3 10-16,1 4 14 0,-13 2-4 15,-2 1-14-15,-7 4-8 0,-5 4-15 16,-2 1-6-16,-5 4-10 0,-1 3-12 0,-3 7 1 16,-3 3 0-16,-4 2 0 0,0 5 7 15,-7 11-4-15,0 7 0 0,-7 6 3 16,1 7-1-16,1-5-1 0,1 3-2 16,-1-3-1-16,1-7 0 0,-6-4 3 15,-3-5 6-15,6-2 3 0,-2-10 2 16,9-2-1-16,9-2 1 0,5-6 2 15,2-1 23-15,7 0 25 0,0-5 27 16,5-2 25-16,2-1-7 0,6-2-10 16,6-5-15-16,10 1-22 0,4-2-12 15,12 2-17-15,-3 7-10 0,3 5-8 0,-3 9-9 16,-5 10-1-16,4 15-5 0,4 7-13 16,-1 11 12-16,-2 1 5 0,-6 9 7 15,-8-1 14-15,-12 1 0 0,-9-4-1 16,-1-1-3-16,-13-12-37 0,-1-2-71 15,-6-3 466-15,-9-11-305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2:17:51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21757 5341 1804 0,'25'26'321'0,"-128"-40"-301"16,73 19-31 0,2 4 1-16,-8-5 2 0,-6 3 0 0,-5 0 2 15,-8 0 2-15,2 0 2 0,-2-1 2 16,-3 1-1-16,-1-2 2 0,-5 6 2 15,-3-6 0-15,-6 6 1 0,1 1-2 16,-12 2-2-16,-4-5 1 0,-5 3-1 16,-8 1-1-16,-7-2 1 0,0 3 0 15,-5-2 0-15,-13-5 0 0,-18 0 0 16,-28-5 2-16,-23-2 4 0,-21-5-1 0,-4-4-2 16,7 2-2-16,2 0-3 0,4 7 0 15,-2 0 1-15,-4 0 1 0,-12 5 4 16,-4-1 3-16,9 1 0 0,-11-3-16 15,3 1 46-15,1-3 18 0,-2-2 4 16,6-1 49-16,10-6-33 0,14 2 11 16,11-5-3-16,13-1-31 0,21 4-18 15,10 0-30-15,18-3-2 0,25 8-1 16,16-4 0-16,19 4 1 0,18 4-1 16,13 0 2-16,14 0 2 0,7 0 0 0,8-2 7 15,6-3-11-15,2 1-43 0,12-1-79 16,18-11 87-16,25-9-27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2:18:29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10526 5181 1666 0,'11'-7'120'0,"-6"4"71"0,6-1-100 0,-4-1-54 0,2 1-17 0,2 1-9 0,-8 3-6 16,4-2-2-16,-1 2 5 0,-3 0 9 16,3 0 11-16,-3-2 12 0,-1-2-2 15,0 4-5-15,-2 0-5 0,1 0-5 16,5 4 0-16,-6-4-1 0,0 0-1 16,3 2-6-16,-3-2-6 0,0 0-8 15,0 0-8-15,-3 2-4 0,1 3-4 0,-2 0 0 16,-1-1 4-16,-4 3 4 0,-1 0 5 15,-6 0 4-15,-2 2 0 0,-9 0-2 16,-3-6 4-16,-4 1 1 0,-8-4 5 16,-2 0 2-16,-10-2-2 15,3-1-1-15,-9-5-4 0,-6 3 0 0,-14 2-2 16,-5-6 1-16,-3 5 0 0,-3-3 0 0,2 4 1 16,-5 1 0-16,4 2 1 0,0 0-1 15,-4 0 0-15,-4 0-2 0,-6 2 0 16,2-1 1-16,3 1 2 0,11 3 2 15,9-3-1-15,0 0-2 0,1-2 18 16,0 0 9-16,7 0 4 0,3-2 2 16,1-5-21-16,3 4-10 0,-5 1-3 15,11-5-1-15,3 1-1 0,8 3 1 16,3 1 0-16,3-3 0 0,11 5 2 16,2-2 0-16,7 2 1 0,6 2-1 15,5-1-1-15,-1-1 0 0,9 4-1 0,-3-2-1 16,5-2-2-16,0 0-3 0,0 2 3 15,0-2-19-15,0 0-43 0,0 0-53 16,0 0 19-16,-5 1-552 0,-11-2 452 16</inkml:trace>
  <inkml:trace contextRef="#ctx0" brushRef="#br0" timeOffset="17900.05">2323 5052 1280 0,'0'0'86'0,"0"2"65"0,0-1-91 0,0 1-15 0,0-2-11 15,0 0-9-15,1 2 14 0,-1 0 9 0,0-2 5 16,0 0 5-16,0 0-11 0,0 0-4 15,0 0 2-15,0 0-3 0,0 0-9 16,0 0-9-16,0 0-10 0,-1 0-6 16,-1 0-4-16,0 0-5 0,-5 0-4 15,2 5-3-15,-6-3-2 0,-3 3 0 16,-8 4 2-16,-4 2 0 0,-8 3 3 16,-7 3 2-16,-5 1 1 0,-9 5 2 15,-1-3 3-15,-14 5-1 0,-2-2 0 16,-6 1 1-16,-6 1-3 0,1-5 0 15,0 5 5-15,1-8 3 0,10 3 4 0,8 1 5 16,9-7 0-16,10 0 0 0,8 1-4 16,3-1-4-16,11 0-3 0,7-5-3 15,2 0 0-15,5 0 0 0,2-4 0 16,0 0 0-16,4 2 0 0,1-5-2 16,2 7 1-16,0-5-2 0,-5 1 0 15,3 4-1-15,0-2 1 0,0 2 0 0,0 1 0 16,1-3-1-16,1 4 0 0,0 3-1 15,1 2 0-15,3 2 2 0,5 7 2 16,3 1 0-16,3 4 2 0,2 9-1 16,6-3-2-16,-3 6 0 0,3 1 0 15,-4 5 0-15,-1 0 1 0,0-9-1 16,-6-2-1-16,-3-7 0 0,-5 0 0 16,-4 4-1-16,-2 1 0 0,0-1-3 15,-5 2-2-15,0-5 0 0,-4 0-1 0,1-3 0 16,-5 0-2-16,-4-6-1 15,1-1 2-15,-7-3 3 0,2-2 4 0,2-2 1 16,-2-2 2-16,2 1-2 0,-1-3 1 16,8-6 1-16,5 3 0 0,9-5 1 15,-1-2 1-15,1 0 0 0,0 0 0 16,0 0 1-16,1 3 0 0,3-1-2 16,-2-2-1-16,1 4-6 0,3-4-1 15,-1 5 3-15,4 2 0 0,0 5 4 16,1 4-2-16,1 0-3 0,1 7-1 15,-3 0-1-15,0 4 2 0,-2 7 2 0,-2 5 1 16,-5 3 2-16,-1 4-1 0,-6 6 1 16,-4 4 0-16,0 3 1 0,-6 5 0 15,-1-4-2-15,0-1-1 0,0-6 1 16,-1-7 0-16,1-4 1 0,4-4-1 16,3-6 0-16,4 1 0 0,5-4 1 15,2-3 1-15,6-1-2 0,6 2 1 16,2-1-1-16,6 1 0 0,5 1 2 15,1 4-2-15,4-4 1 0,1-3 1 0,-7 2-1 16,3-2 1-16,-6 0 0 0,2-8-1 16,-7-1 2-16,0-3-3 0,-2-5-37 15,2-4-50-15,9-9 47 0</inkml:trace>
  <inkml:trace contextRef="#ctx0" brushRef="#br0" timeOffset="42950.26">3631 8610 1750 0,'-2'4'59'0,"1"-3"-20"0,1 1-4 0,-4 2-26 0,2-2-5 0,-1 5-4 0,-3-4-1 16,-8 3 1-16,0 1 2 0,-7 0 8 16,-8 0 6-16,-4-7 5 0,-8 0-1 15,-12 0-5-15,-8-4-7 0,-4 1-4 16,-15-3-1-16,-5 3 1 0,-9-4-1 15,-12 1-2-15,-4-1 0 0,-11 2 1 16,-8 1-1-16,-11 3 0 0,-4 1-1 16,0 0 12-16,13 1 0 0,11-1 0 15,11 6 3-15,7 3-11 0,0-2 2 0,7 3 1 16,4 1-1-16,10 1-1 0,4-3-2 16,7 2 0-16,2 1 1 0,8-3-3 15,12 2 8-15,9 0 15 0,11-1 11 16,8-1 9-16,6 2-4 0,7 1-9 15,3 4-6-15,4-4-2 0,-1 3-1 16,1 1-8-16,1 3-5 0,3 8-6 16,7 1-2-16,3 9 0 0,5 0 2 15,4 8 2-15,4 8 1 0,-1 4 1 0,-3 5-3 16,-1 2-2-16,-6-1-2 0,-9 5 0 16,0-3-3-16,-2 6 1 0,2 7 0 15,-5 6 2-15,-2 8 0 0,0 4 1 16,0 5-2-16,0 3-2 0,0 1 0 15,0 1 1-15,0 1 1 0,-5-4 0 16,-4-2-3-16,-2 3 0 0,-3 3-1 16,-2-1-2-16,-3-5 2 0,-4-9 0 0,3-7 1 15,-3-5 4-15,5-5-1 0,2-12 1 16,4 1 1-16,3-11-1 0,4-5 1 16,3-9 1-16,2 0 1 0,0-1 0 15,4-7 0-15,4-2 2 0,-2-1-1 16,4-5 2-16,-4-3 0 0,3-3 0 15,1-4 0-15,3-1 13 0,-1-1 9 16,2-4 2-16,0 4 0 0,9-4 1 16,-1-6 3-16,6 8 7 0,8-5 10 15,-5 3-9-15,3 0 0 0,3-3 0 16,-1 1-2-16,5-7-2 0,6-7-10 0,7 0-10 16,11-1-6-16,8-4-7 0,9-4-1 15,15-5-4-15,13-2-13 0,14-7-45 16,20-7-125-16,24-5 110 0</inkml:trace>
  <inkml:trace contextRef="#ctx0" brushRef="#br0" timeOffset="44056.45">28371 8633 2072 0,'0'-2'70'0,"0"1"-28"0,1 1 0 0,5 0-11 0,1 0-17 0,3 0-15 0,5-2-6 15,6-2-1-15,7 3 2 0,8-3 7 16,4 0 3-16,5-3-2 0,-1-5 5 16,8-4 8-16,6-5 9 0,8-8 1 15,10-1-4-15,7 2-2 0,8-4 12 16,3 4 3-16,-6-1 6 0,-4 3-6 0,-5-1-17 16,-1 8-6-16,0-5-3 0,4 7-3 15,3 3-4-15,-2 1 0 0,-5 3-1 16,-7 2 0-16,-14-2 0 0,-5-1 1 15,-10 4 0-15,-1-2-1 0,-2 4 0 16,-4 0 2-16,-3 3 9 0,-3 2 5 16,-8 2 4-16,0 1-1 0,-1 1-9 15,-3 1-5-15,1 2-5 0,-2 5-5 16,5 3-4-16,-3-1-2 0,2 4 1 16,-1 5 0-16,-1 9 2 0,-2 3 4 0,0 9-4 15,-2 10-3-15,0 4 0 0,0 15-2 16,0 8 3-16,-1 1 5 0,1 1 2 15,4 6 1-15,3 7 1 0,-1 5 1 16,4 12 0-16,-4 6 0 0,-1 0 0 16,1-4 0-16,-1-3-1 0,-1-10 0 15,2 3-2-15,-10 3 0 0,-1 6 1 16,0-3-1-16,-7-1 0 0,-2-3-1 0,-6-3 1 16,3-8 0-16,-2-2 1 0,-4-4 0 15,-5-6-1-15,-2-1 1 0,-2-7-1 16,-3-3 2-16,-2-2 0 0,1-7 0 15,-1 1 2-15,-2-8 0 0,6-5 0 16,-8-5 1-16,4-8 1 0,2-3 1 16,0-10 1-16,-1-4 1 0,-1-1 1 15,-3-5 1-15,-8 0-1 0,-3-4-1 16,-6-3-4-16,-6 0 0 0,-12-5-3 16,-6-3-2-16,-11-2 5 0,-11-5-2 15,-10-8-70-15,-6 0 55 0</inkml:trace>
  <inkml:trace contextRef="#ctx0" brushRef="#br0" timeOffset="108899.91">4122 14057 1755 0,'7'0'84'0,"-7"0"15"0,0 0-25 0,0 0-23 0,0 0 2 0,4 2 10 16,-1-2 8-16,1 0 7 0,-4 0 16 0,0 0-8 15,0 0-15-15,2 0-11 0,5 1-20 16,5-1-9-16,4-1-7 0,2 1-13 15,12-2-6-15,4 0-3 0,3 2-2 16,6 0 0-16,6 0 0 0,10 0 2 16,6 0-1-16,6 4-1 0,-3 3 0 15,-1-2-1-15,-1 7 0 0,3-3 0 16,-5 5-1-16,-2 1 0 0,1 2 0 16,-4-1 0-16,-2 0 0 0,1 4 1 15,-1 3 0-15,-4 0-1 0,7 2 1 16,-5 1 0-16,6-1 0 0,-6-4 1 0,-2 2-1 15,-2-3 1-15,-5 3 0 0,-5-9 0 16,-2 2 0-16,7-2 0 0,-9 1 0 16,6-7 0-16,-6 3 1 0,-8-2 0 15,-8-7 0-15,-3 3 1 0,-8-3 0 16,-1-2 2-16,-4 0 3 0,-3-2-1 16,4-2 5-16,-5 3 3 0,-1-3-7 0,0-3-5 15,-5 2-7-15,1-4-4 16,-1-4 6-16,0 5 7 0,-1-5 4 0,3 1 0 15,3 5 0-15,-5-2 0 0,5 5 2 16,0 4 3-16,0-3 5 0,0 3 8 16,3 0-1-16,2-6-1 0,1 5-13 15,6 1-17-15,2 0-3 0,2 0-4 16,7 5 4-16,4 2 4 0,1 2-3 16,10 3-1-16,1 10 0 0,7 6-1 15,0 2 1-15,-4 4 1 0,-1-1-2 0,-11-1-4 16,-5-5-7-16,-11-2-2 0,-10 0 2 15,-4 1 5-15,-4-1 5 0,-6 2 3 16,-6-3-4-16,-4 3-2 0,-10 0 1 16,-7-4-6-16,-8 0-12 0,-8-6-56 15,-9-4-52-15,-9-11 504 0,-7-18-318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1:34:09.8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15271 5259 1424 0,'11'0'78'0,"-8"2"32"0,3-2-50 0,-1 0-19 0,-3 0 1 15,3 2 8-15,-1-2 7 0,-1 0 6 16,3 0 5-16,-5 0-6 0,-1 0-6 16,2 0-12-16,-2-2-13 0,0 0-6 15,2 2-3-15,-2-2 2 0,3 2 0 16,-3 0 0-16,0 0-4 0,0 0-5 0,0 0-2 16,0 0-3-16,0 0-2 0,0 0-2 15,0 0-4-15,0 0-3 0,0 2-3 16,0 5 0-16,0-3-1 0,-7 3 2 15,0 2 1-15,-7 0 1 0,-11-4 3 16,-7 4 7-16,-8-6 5 0,-7 1 4 16,-9-1 0-16,1 3-4 0,-4-4-2 15,-3 1-1-15,-2 1-2 0,-1 1-2 0,-6-5-3 16,-11 2-1-16,-5-2-1 0,-3 0-1 16,-6 0-1-16,4 0-1 0,3 0 0 15,-10-6-1-15,5 3 1 0,0 1 0 16,-5 0 0-16,7 2 0 0,8 0 0 15,4 0 1-15,6 0 0 0,14 0 2 16,1 0-1-16,4-1 6 0,13-1 4 16,4 0 4-16,7-2 4 0,9 4-2 15,3 0-1-15,5 0 0 0,5 0-2 16,2 0-1-16,7 0 0 0,0 0 2 0,0 0 3 16,0 0 3-16,0 0 3 0,-2 0 5 15,4 0 7-15,-1 0 2 0,3 0 1 16,1-1-3-16,4-1-10 0,2-2-6 15,8 1-9-15,11-8-7 0,1 2-5 16,9 2-6-16,6-7-2 0,4 5 1 16,9 4 3-16,-1-4 3 0,9 5-1 15,-1 3-1-15,7 1-3 0,7 1-1 0,8 7 1 16,6 0 0-16,5 3 1 0,1 1 1 16,-4-3 1-16,3 0 1 0,2 2 2 15,-4-6 0-15,-1-1 1 0,-7 3 2 16,-4-7 0-16,-12 0 0 0,1 0 0 15,-5-2-1-15,-3-2-1 0,1 3 0 16,-7-3-1-16,-6 2 0 0,-10 2 0 16,-10-3 0-16,-10-2-1 0,-2 3 0 15,-12 0 0-15,-4 2-5 0,-6-2-9 16,-4 2-15-16,-5 0 0 0,-12 0 3 16,-6 0 10-16,-15 0 15 0,-17 0 0 0,-15 0 1 15,-15 0-1-15,-14-3-2 0,-5-4 0 16,-9 3-1-16,-7 0 0 0,-9 4 2 15,-3-3-1-15,3 3 4 0,-2 3 0 16,0-3 4-16,4 0 4 0,0-5 2 16,7 2 5-16,10-1 2 0,10-3 2 15,11 0-2-15,22-2-4 0,13 4-3 16,17-1-5-16,16 1-1 0,8 3 3 16,8 1 2-16,9 1 11 0,-2 0 6 0,5 0 6 15,3-2 1-15,-3 2-9 0,3-6-6 16,-1 5-8-16,4 1-4 0,0-2-3 15,1 0-1-15,-1 0-2 0,-2 1-5 16,-1-5-11-16,-1 4-20 0,-5 2-22 16,0 0-48-16,0-1-76 0,0 1-72 15,-12-6-401-15,-3-6 397 0</inkml:trace>
  <inkml:trace contextRef="#ctx0" brushRef="#br0" timeOffset="7266.59">4034 6147 1227 0,'63'48'329'0,"-121"-94"266"46,58 48-558-46,0-2-10 0,2 0-14 16,-2 0-8-16,5 4-5 0,-5-3-2 16,4 6 1-16,-4-3-1 0,3 7-1 0,-1-4 2 15,3 5 0-15,-3 2 0 0,-2 2 2 16,0 4 2-16,0-3 3 0,0 5 6 16,0-1 1-16,3 6 3 0,-3-8 4 15,0 4 3-15,-1-10 4 0,-3-5 0 16,-1 3-6-16,3 2-4 0,-1-6-4 15,3-6-4-15,-4 8-4 0,-1-9 0 16,-1 6-3-16,3 4-1 0,-1-1 0 16,4 0-1-16,-3 0-1 0,-4-2 0 15,0 0 0-15,-2 0 0 0,-2 0 1 0,-1-2 2 16,-1 4 2-16,-5-3 2 0,1-3 1 16,-5 4 0-16,-6-5 0 0,0 2 4 15,-6 3 2-15,0-7 1 0,-3 0 1 16,-2-6-5-16,2 6-4 0,-2 0-2 15,0 0-2-15,3 0-1 0,-4 0 0 16,-7-3-1-16,-6-1 1 0,-7 1-1 16,-2-4 0-16,-2 5 0 0,2-2 1 15,2 6 0-15,-2 2 0 0,0-1 0 0,0 4 0 16,1-7 1-16,5 4 0 0,6 5 0 16,7-6 0-16,4 1 2 0,-3-4-2 15,5 0 2-15,-4 0 2 0,0 2 1 16,2-2 2-16,0 0 1 0,5-2-3 15,-3 0-2-15,3 0 0 0,-1 2-1 16,3 2-1-16,4-4 1 0,-2 2 1 16,3-2 3-16,6 2 5 0,-2 2 5 15,5 2 2-15,2-4-1 0,2 0-4 16,0 0-3-16,3 0-1 0,0 5-2 0,4-5 0 16,4 0-2-16,-6-3-3 0,3 1 0 15,-1-2-1-15,0-1 4 0,0 0 11 16,0-1 9-16,2 5 10 0,-1-5 5 15,3-3-1-15,-2-3-3 0,-1-2 0 16,3 0-5-16,-4-2-6 0,3-2-4 16,1-9-8-16,-5-1-3 0,3-4-2 15,3-2-2-15,-3 2-4 0,3 4 1 0,-1 3-2 16,3 4-1-16,-4 5 1 0,4 2-1 16,-2 3 1-16,2 1 1 0,0 2 0 15,0 1-1-15,0 0-1 0,0 4-3 16,0-4-4-16,0 3-2 0,0 4-2 15,0 0 1-15,0-2 1 0,2 1 1 16,-2-3 1-16,0 4 1 0,0 0 2 16,0 0-2-16,0 0-2 0,0 0-2 15,0 0-5-15,0 0-4 0,0-4-4 16,0 4-4-16,0 2-2 0,-2 4 1 0,-1-3 2 16,6 1 5-16,-3 3 6 0,-7-2 2 15,2 6 6-15,-2-2 1 0,2 3 1 16,1 2 2-16,-5-1 0 0,0 2-1 15,0 0 1-15,4-1-1 0,-4 0-1 16,6 2 0-16,-1 0 0 0,-1 3-1 16,3-3 1-16,0-1 1 0,-5-3 0 15,5-5 1-15,1 4 0 0,1 3 0 0,0 0-1 16,0 2-2-16,0-2-2 0,0 2 0 16,1-2-1-16,1-1 1 0,4 6-1 15,-3-6 0-15,2 1-3 0,4-2 2 16,-2 1 2-16,4-1 1 0,3-1 0 15,6-1-1-15,6-6-1 0,8 3 4 16,0-3 3-16,8-4 0 0,10 0 3 16,3-2-1-16,5-2-1 0,2-1 2 15,2 0 1-15,3 1 0 0,6-5 0 0,1 4 0 16,-5-4-2-16,1 2 0 0,-12 2 0 16,-6 1-1-16,-1 4 0 0,-1 0 1 15,-1 0 0-15,-4 2-1 0,-3 1 1 16,-5 3-2-16,8-3 1 0,-1 3-1 15,4-1 0-15,-2-3 0 0,-3 1 0 16,4 1 0-16,-2-4-1 0,-1 5 1 16,-7-3 0-16,-5-2 0 0,-5 0 1 15,-2 0-1-15,-2 0 0 0,0-7 0 0,3 5 1 16,-3 2 1-16,-1-4-1 0,4 4 0 16,-8-1 0-16,1-6 0 0,3 3 1 15,-10 0 1-15,-1 4 1 0,1-1 1 16,-3-5 2-16,0 3 13 0,0-1 10 15,-4-5 9-15,0 4 4 0,1-6-6 16,-3-1-4-16,3 5-2 0,-1-9-5 16,4 2-6-16,-4-6-8 0,4-3-12 15,-2 0-17-15,0 4-13 0,6-3-25 16,-5 7-18-16,7-1-23 0,1-6-96 0,0-10-61 16,1-7 130-16</inkml:trace>
  <inkml:trace contextRef="#ctx0" brushRef="#br0" timeOffset="34064.82">6470 7266 438 0,'2'0'55'0,"-2"0"54"0,-2 0-137 0,-4 0-23 0,-2-2 8 0,-7-1 31 15,1 1 36-15,-9-5 14 0,7 5 13 16,4 2 47-16,5 2 45 0,-4-2 32 15,2 2 19-15,4 1-23 0,1-1-34 16,-1 0-33-16,3 3-29 0,-5 1-24 16,7-5-17-16,0-1-10 0,-2 2-5 15,-1 3 3-15,3 1 1 0,0-6 1 0,0 2 0 16,-2-1-4-16,2 6-3 0,2 4-1 16,-2 0-1-16,0 1 1 0,5-3-3 15,-3 5-4-15,3 6-4 0,2-4-3 16,2 3-2-16,4 6 0 15,4 3-1-15,-3-1 0 0,6 1 0 0,-4-1 0 16,5 1 1-16,4 8 0 0,-2-6 0 16,5 3 0-16,-6 5-1 0,1-5 1 15,7 5 0-15,-7-3 0 0,11 4 0 0,-1 2 0 16,5 3-1-16,4-3-1 0,-5-4-1 16,2 0 1-16,2-6 2 0,-5 2 0 15,6 1 4-15,8-2 1 0,-4-6-2 16,9-1 3-16,-9-3 4 0,2-5 7 15,0 3 5-15,-9-2 5 0,-2-3 0 16,-2 1-5-16,-3-1-7 0,4-3-5 16,5-5-5-16,-4 2 0 0,0-2-2 15,0 0-1-15,-3-3 0 0,3 1 0 0,2 0-1 16,4 1 0-16,5 1-1 0,-4-4 0 16,6 1 0-16,-2 3 0 0,-4-3 0 15,0-4 1-15,-3 1 1 0,-4-1 0 16,-1 0 1-16,-1-1 5 0,-3-3 4 15,2-3 3-15,6 0 2 0,1-6-2 16,2 3 1-16,-2-3 0 0,-2 1-1 16,8 1-3-16,0-3-4 0,8 0-3 15,3-4-3-15,1 2-1 0,-3 0 0 16,1 2 0-16,-9-2-1 0,10 0 1 0,3 0-1 16,-1-2 0-16,6 1 0 0,-10-1 0 15,3 2 0-15,1-2-1 0,-3 2 0 16,10-5 0-16,-6 2 0 0,-1 1 1 15,-3-9 0-15,-1-1 1 0,5 0 0 16,1 3 0-16,3 3 0 0,4 3-1 16,2 1 0-16,2 0 0 0,3 3 0 15,0 0 0-15,-1-1 0 0,-4 0 0 16,0 6 0-16,0-1 0 0,-2 6 0 0,0 3 0 16,-2-3-2-16,8 6 1 0,-1 5 0 15,4 1-1-15,2 2-1 0,-12 3-2 16,-3-5-1-16,-1 6 1 0,0-1 2 15,1 2 1-15,5 2 1 0,6 4 1 16,9 3-1-16,12 5 1 0,-3 2 0 16,-16-1-2-16,-14-3 0 0,-21-8-2 15,-4 1-1-15,-2 1 1 0,-7-6-2 0,-7 2 1 16,-3-3 1-16,-6-6 1 0,-7 3 2 16,4-1 2-16,-4-5 0 0,-2-1-1 15,-5-3 3-15,2 2 1 0,-2-2 2 16,0 0 4-16,0 0 4 0,0 0 3 15,0 0 5-15,0 0-4 0,0-2-9 16,2-5-2-16,-1-2-5 0,3-1 3 16,1-6 9-16,2 0-1 0,6-4-1 15,3-5 3-15,5 2 1 0,9-1 0 16,0-3 1-16,11 0-1 0,3 3-3 16,13 6-1-16,9 2-2 0,1 0-5 0,2 2 0 15,-7 0-2-15,-1 1-1 0,2 1-1 16,-4 1-1-16,3 2 0 0,7-3 1 15,4-2 0-15,7-1-1 0,-1 3 1 16,-6-2-1-16,-6 0 0 0,-6-1 0 16,-1 3 1-16,0 0-1 0,6 3 0 15,-2-2 0-15,1 8-1 0,3-6 1 16,10 5-1-16,0 2 1 0,3 2-4 0,-8 0 0 16,1 0-1-16,-4 0-1 15,1 4 4-15,1-1 2 0,1 5 0 0,1-7 0 16,3 5-1-16,1 1 1 0,-6 0-1 15,1 2 1-15,-14-6 0 0,-1 6 0 16,-1-7 0-16,-2 3 0 0,7 2 0 16,7-5 0-16,4 3 1 0,6 4-1 15,5-5 0-15,-1 5 0 0,-3-4 0 16,-4 4 0-16,-7 0 0 0,6 0 1 0,-1 1-1 16,4 1 0-16,2 1 0 0,-4 1 0 15,1 1 0-15,-8-2 0 0,-2 1 0 16,-7 1 0-16,-5-2-1 0,6-3 1 15,1 7-2-15,-2-2 0 0,-2 4-1 16,4 0 1-16,1-4 1 0,6 4 0 16,2-4 1-16,-4 2 1 0,4-2 1 15,-7 2-1-15,1 0 0 0,-3-5-1 0,-7 1 0 16,0 0-2-16,-1-5 1 16,2 4 1-16,6 2 0 0,4-6 0 0,-4 1 0 15,-2-2 0-15,-5 3 0 0,-2-4 0 16,-5 4 0-16,5-4 2 0,-8 0-1 15,3-3 1-15,3-2 0 0,1-2 0 16,1-1-1-16,2-6 1 0,-2 0 1 16,9 2 4-16,-2-7 5 0,8 2 4 15,-6-3 1-15,-7 1-2 0,3 2-1 16,-12-6-3-16,-1 4-3 0,-1 0-1 0,-3-4-3 16,-1 0-1-16,-2 2 0 0,-3-2 2 15,-7 3 12-15,-1-5 9 0,-9-1 1 16,1-4-4-16,-4-3-21 0,-7-8-18 15,-1-12-123-15,1-21 93 0</inkml:trace>
  <inkml:trace contextRef="#ctx0" brushRef="#br0" timeOffset="68697">17661 12053 1160 0,'7'0'206'0,"0"2"289"0,-3-2-361 0,-2 2-97 0,-2-2-7 0,2 0-11 16,-2 3-9-16,-4-6-6 0,4 3-4 15,0 3-3-15,0-3-10 0,-4 6-9 16,-6-3-5-16,-6 3 0 0,0-3 8 15,-9-1 10-15,-5 3 5 0,-2 2 2 16,-9 8-1-16,-1-1 0 0,-3 7 1 16,1 2 0-16,-6 0 1 0,6 0-2 15,0 2 1-15,1 2 0 0,6-3 0 0,-6 5 1 16,-1 4 1-16,-6-1 0 0,1-2 0 16,-4 2 0-16,5 4 1 0,0-4 0 15,9 5-1-15,0 2 0 0,9 0 0 16,3 5-1-16,6-1-1 0,-6 3-1 15,6 5 0-15,3 1 0 0,2 6 0 16,2 6 1-16,5-4 1 0,2-1 1 16,-2-4-1-16,6-7 1 0,1 7 1 15,4-7-1-15,3 5 0 0,9 2 0 16,6-9 1-16,3 0 2 0,12 2 0 16,-3-6 2-16,4 6 5 0,10-3 5 0,-2-8 4 15,7 2 2-15,6 0-2 0,0-4-3 16,3 4-4-16,-1-5-3 0,-6 5-5 15,2 4-3-15,-11 1 0 0,4 6-1 16,2 6 0-16,-1 8 0 0,3 7 0 16,-4 3 1-16,-6 4 0 0,-3 6 1 15,-9-1-1-15,-7-3 0 0,-10 0-2 16,-13-6-6-16,-9 8 0 0,-14-4-2 0,-5 3 1 16,-4-8 3-16,-6-7 1 0,-4-6 0 15,-4-3 3-15,-7-1 0 0,-6-2 6 16,1-1 13-16,-6-9 1 0,-5-5 2 15,-8-2-4-15,-6-5-12 0,-2 4-1 16,12-8-2-16,4-5-2 0,5 0 1 16,6-9 0-16,4 1 0 0,12-1 0 15,6-2-1-15,13-1 0 0,2-1 0 0,3 1 0 16,8 3-1-16,3-7-1 0,3 6 1 16,4-3 1-16,2 3 0 0,3 3 1 15,4 3-1-15,4 8-1 0,2 6 0 16,10 5-1-16,4 15 1 0,-1 4 1 15,2 5 1-15,-1 9 0 0,-5 7 1 16,5 1-2-16,-6-1 0 0,-5-3 0 16,-3-6-2-16,-6-2 0 0,-3 4-2 15,-6 0 1-15,0 4 0 0,-4-3 1 0,2-1 1 16,1-5 0-16,-3-2 4 0,4-13 4 16,-4 1 6-16,8-8 7 0,1 0 2 15,2-3-3-15,6-4-3 0,3 0-6 16,3 2-5-16,10-3 1 0,8 3 4 15,7-7-16-15,6-4-56 0,14-3 43 16</inkml:trace>
  <inkml:trace contextRef="#ctx0" brushRef="#br0" timeOffset="85897.07">13998 332 1773 0,'-2'-9'80'0,"4"9"12"0,0 0-27 0,0 0-12 0,1 2-16 0,-5-2-15 0,1 0-8 15,1 3-6-15,-4 3-7 0,4-4-12 16,0 1-5-16,0 6-2 0,0 0 3 16,4 7 8-16,-1 3 1 0,1-3 1 15,3 6-1-15,0-1-3 0,2 7 1 0,1 4 3 16,3 5 2-16,-4 8 4 16,3 1 1-16,2 10-1 0,4 3 1 0,5 1 0 15,4 1 1-15,-4-6 0 0,0-4 0 16,-4-10 1-16,3-2 0 0,-1 0-1 15,-2-4 0-15,1 8 0 0,3-1-2 16,-4 3 0-16,3-5 1 0,-3-2-1 16,-5-10 0-16,-1-3 0 0,-3-2 0 15,-1-2-1-15,-2-1 2 0,1-4 0 16,-3-4 1-16,2 0-8 0,0 3-36 16,7 1-27-16,7 0-4 0,3-2 21 0</inkml:trace>
  <inkml:trace contextRef="#ctx0" brushRef="#br0" timeOffset="86215.58">14736 284 1970 0,'0'5'58'0,"0"1"-40"0,0 6-18 0,0 2-11 15,0 8-3-15,-2 2 13 0,-9 8 5 16,-3 7 7-16,-5 4-3 0,-10 7 0 16,-1 6-3-16,-11 10 0 0,-8 8 0 15,-4 8 1-15,-10-4 0 0,0 4 0 16,-5-10 0-16,-3 3 5 0,0-3 2 16,4-4 0-16,-2-8-3 0,-2-3-3 0,0-9-1 15,-2 0 0-15,10-8-2 0,8-4 2 16,10-11-4-16,12-6 2 0,8-5 1 15,3-5 9-15,14-2-40 0,4-7-47 16,2 0-31-16,11-3-209 0,12-15 13 16,13-10 144-16</inkml:trace>
  <inkml:trace contextRef="#ctx0" brushRef="#br0" timeOffset="86597.96">14892 1215 1789 0,'-4'21'56'0,"4"1"-27"0,-2 8-1 0,1 2-21 0,-6 7-4 0,-1 5 0 16,1 4 0-16,-1 5-1 0,2 4 0 0,-3 1-1 15,8-3-1-15,-5-5 0 0,6-6 0 16,0-5 0-16,-3-5 0 0,8-4-1 15,0-3 1-15,6-3 3 0,1-2 2 16,-5-10-1-16,2-3-1 0,4-9-12 16,3-7-11-16,12-9-8 0,6-14 11 15</inkml:trace>
  <inkml:trace contextRef="#ctx0" brushRef="#br0" timeOffset="86746.95">15112 1002 2271 0,'1'-7'203'0,"-2"4"-49"16,-3 3-84-16,-1-2 16 15,5 11-248-15,5-20-475 0,6-33 403 16</inkml:trace>
  <inkml:trace contextRef="#ctx0" brushRef="#br0" timeOffset="89898.84">15399 552 1988 0,'5'-2'818'63,"-5"2"-1093"-63,0 0 21 0,0-2 407 0,2-1-170 16</inkml:trace>
  <inkml:trace contextRef="#ctx0" brushRef="#br0" timeOffset="90047.59">15472 1114 1700 0,'7'0'386'0,"-7"3"-253"47,5-4-225-31,-5 2-3-16</inkml:trace>
  <inkml:trace contextRef="#ctx0" brushRef="#br0" timeOffset="90498.06">15929 869 2209 0,'0'6'82'0,"2"-1"-26"0,-2 0-23 0,0 1-7 0,0 1-24 0,2 1-4 0,-1 5-3 0,-1 6-2 16,0-1-2-16,-3 10-1 0,1 10-4 16,-7 4-10-16,0 10-24 0,-1 4-44 15,-3 1-38-15,6 2 63 0</inkml:trace>
  <inkml:trace contextRef="#ctx0" brushRef="#br0" timeOffset="90697.03">15973 752 1808 0,'4'0'511'16,"-4"0"-426"-16,2 0-72 0,1 2-15 15,4-2-15-15,7 0-40 0,4 2-23 16,5 1-27-16,0 4-27 0,0-5 5 15,-5-2 487-15,-4 2-279 0</inkml:trace>
  <inkml:trace contextRef="#ctx0" brushRef="#br0" timeOffset="91030.96">16046 1201 1082 0,'9'65'141'15,"-2"-13"258"-15,0-8-340 0,2-15-21 0,-4-10 1 16,1-7-22-16,1-4-5 0,-6-8 22 16,-1 0 5-16,8-11-6 0,-1-3-11 15,7-11-24-15,7-9-8 0,0-7 5 16,1-3 0-16,1 0 6 0,-2 5 10 16,-2 9 11-16,5 8 16 0,-16-1 5 15,5 7 1-15,-4 2-1 0,-2 5 2 16,7 8 6-16,-3-5 4 0,1 6 0 15,-7 0-9-15,-3 2-13 0,3 7-18 16,1-6-17-16,-1 4-14 0,9 8-21 16,4 4-10-16,-4 10-8 0,4 4-3 0,-6 8 13 15,2 2 15-15,-1 1 12 0,-6-3 5 16,4-8-4-16,-4-3-4 0,-2-5-10 16,4-7-12-16,-2-6-6 0,-3-4-9 15,1-8 595-15,-5 0-402 0</inkml:trace>
  <inkml:trace contextRef="#ctx0" brushRef="#br0" timeOffset="91463.77">16925 1146 2035 0,'0'-2'129'16,"2"0"36"-16,-2-5-70 0,-2 5-62 15,2 1-40-15,-5 1-21 0,0 0-9 16,-4 0 2-16,0 0 3 0,-12 0 3 15,-8 5 10-15,-4 2 6 0,-1 7 2 16,-1 2 2-16,3 9-6 0,5 3-3 16,2 3-11-16,4 6-15 0,7-2-4 15,5 6-10-15,9 2 6 0,11-4 15 0,6-2 8 16,6-11 15-16,4-11 9 0,-2-14 9 16,8-8 8-16,10-14 0 0,8-11-1 15,8-18-8-15,7-10-11 0,-6-13-5 16,-2-6-2-16,-12-5-8 0,-12-6 12 15,-13-1 3-15,-17-2 4 0,-6-5 10 0,-7-3-3 16,-12 0 4-16,0 5 3 0,0 11 4 16,-1 18 1-16,1 19 0 0,12 23 4 15,6 14 12-15,3 11 18 0,0 2 0 16,3 16-11-16,-3 19-18 0,5 22-20 16,10 27-5-16,-3 30 2 0,11 15-1 15,-2 13 2-15,1-1 2 0,1-6 0 16,1-13 0-16,0-11 0 0,-1-12 1 15,1-14 0-15,-1-12-8 0,2-15-14 16,2-16-18-16,-1-15-36 0,-4-15 57 16,3-16-8-16</inkml:trace>
  <inkml:trace contextRef="#ctx0" brushRef="#br0" timeOffset="91647.42">17812 1158 1706 0,'41'45'104'0,"-110"283"537"47,70-327-509-47</inkml:trace>
  <inkml:trace contextRef="#ctx0" brushRef="#br0" timeOffset="92546.76">18257 1162 2011 0,'0'-4'103'16,"0"4"13"-16,0 0-47 0,-2 0-45 16,0 0-21-16,2 0-12 0,-1 0-8 15,-6 2-12-15,0 3-4 0,-11 6 2 16,-3 3 7-16,-3 11 10 0,1 3 9 15,-5 4 4-15,3 7 1 0,6-3 0 16,5 5 0-16,3-1-3 0,6-6 0 16,5-6 1-16,1-3 1 0,8-7 3 0,5-2-9 15,2-6-9-15,7-2-8 0,8-5-31 16,8-6-8-16,12-6-7 0,4-7-155 16,3-11-77-16,-3-5 65 0,-7 0 104 15,-10 2 214-15,-5 5 131 0,-10 2-19 16,-3 6-65-16,-10 4-20 0,-1 4 1 15,-5 2-9-15,-2 7 2 0,-1 0-12 16,-1 0-19-16,2 0-14 0,-2 0-30 16,-3 0-24-16,-1 2-14 0,4-2-12 0,-2 0-6 15,-7 4 0-15,4-3 1 0,-7 6 6 16,-8-1 4-16,2 3 2 0,1-1 7 16,-3 5 5-16,6-1 3 0,2 2-2 15,-1 2-9-15,6 0-1 0,7 0 0 16,0 2 8-16,5-4 9 0,8 0 8 15,-4-5 9-15,7 2 11 0,3 1 11 16,-1-6-2-16,3-3-2 0,0-3 0 0,4-3-8 16,-3-3 6-16,-5-6-7 0,-3 0-6 15,2-4-7-15,-3 0-9 0,-1 0-3 16,1 1-5-16,-12 3 0 0,7 3-1 16,-7 4 2-16,-1 5 0 0,0 0-5 15,0 0-3-15,0 0-8 0,0 0-8 16,-1 3-14-16,-7 5-6 0,8-3 1 15,0 7 3-15,0 4 13 0,0 7 3 16,-3-3-1-16,6 6-3 0,-3 1-1 16,9-2-1-16,-2 0 4 0,-5-4 10 15,12-10 5-15,-7-1 8 0,2-10 2 0,5-3 5 16,4-6 5-16,7-13-4 0,7-20-1 16,9-15-17-16,-2-17-20 0,-2-22 2 15,-7-5 2-15,-12-2 8 0,-6 6 15 16,-6 6 3-16,-1 17 1 0,-5 6 6 15,0 15 15-15,-4 14 18 0,3 7 14 16,-1 13 9-16,0 8-2 0,2 11-4 16,0-4 8-16,0 8-8 0,0 3-21 0,0-2-20 15,0 8-28-15,-2 12-7 0,0 15 4 16,1 15 8-16,-3 20 5 0,2 5-3 16,2 10-1-16,0 8-2 0,0-1-5 15,2-3 1-15,3-12-4 0,-3-15-11 16,2-14-8-16,3-17-14 0,-4-15 0 15,8-10-3-15,-7-11 12 0,8-11-4 16,2-17-5-16,0-19 10 0,1-13-3 0,-14-7 14 16,-2-1 15-16,-6 3 7 15,-1 8 4-15,-4 7 4 0,-2 8-3 0,1 10 3 16,-1 0 4-16,2 9 1 0,5 9 8 16,-4 3-9-16,-1 8-15 0,-1 6-3 15,-6 3-2-15,-3 6-35 0,-1 2-116 16,2 0 109-16</inkml:trace>
  <inkml:trace contextRef="#ctx0" brushRef="#br0" timeOffset="92980.68">18917 1117 1244 0,'46'0'299'0,"16"6"-49"0,-7-6-135 0,1 3 8 0,5-3-81 0,-12 2-9 16,-4 5-6-16,-3 2-4 0,-8 2-3 15,-6-2-8-15,-10 1-4 0,-4 4-9 16,0 4-15-16,-14 3-5 0,0-1-6 15,0-1-1-15,-3 3 2 0,1-5-4 16,-10-1-8-16,-4-1-3 0,-7-3-1 16,5-1-5-16,7-8 5 0,10-3 3 15,-1 0 8-15,-9 2 27 0,11-2 18 0,-2-2 25 16,6 0 35-16,1 1 13 0,1-6 3 16,6-1-10-16,13-6-32 0,10-2-23 15,6-5-15-15,2 1-7 0,-3 5 16 16,-2 0 14-16,-5 3 6 0,-8 1 4 15,0 4-9-15,-4-2-9 0,-3 4 1 16,-4 0 3-16,-5 5 3 0,-2 0-5 16,0 3-6-16,-2 1-13 0,3-1-25 15,0 8-8-15,3-2-5 0,-7-2 0 0,-1 0 12 16,-1-2-2-16,0-1-1 0,1-1-7 16,-3-3-15-16,0 2-19 0,0-2-14 15,2 0-5-15,-2 0 2 0,0 0 15 16,0 0 13-16,7-5 9 0,2 1 14 15,3 3 9-15,-3-5 8 0,-2 3 8 16,0-1 4-16,1-1 0 0,-3-2 1 16,4 0-2-16,-2-4 2 0,2-5 567 15,3 2-412-15</inkml:trace>
  <inkml:trace contextRef="#ctx0" brushRef="#br0" timeOffset="93143.72">18628 704 2547 0,'8'6'77'0,"0"-3"-11"0,8 8-163 0,15 1 289 0,23 2-172 0</inkml:trace>
  <inkml:trace contextRef="#ctx0" brushRef="#br0" timeOffset="93547.56">20963 855 2117 0,'0'4'102'0,"3"4"3"16,-1 0-48-16,3 13-59 0,1 2-14 16,3 16 0-16,1 11 1 0,3 5 4 15,3 10 3-15,-6 4 2 0,-1 4 1 0,-4 1 2 16,-5 3-1-16,0 4 3 0,-1-1-11 16,-8-2-16-16,3-12-12 0,-4-15 1 15,6-8-17-15,-3-19-15 0,0-6 1 16,2-11 20-16</inkml:trace>
  <inkml:trace contextRef="#ctx0" brushRef="#br0" timeOffset="95085.36">20936 926 1374 0,'5'-7'284'0,"-3"3"353"16,0 1-407-16,2 3-110 0,-4 0-37 15,1-6-27-15,12 6-15 0,3-1-16 16,5 2-19-16,7 3-16 0,11 1-30 15,7 8-21-15,9 1-17 0,0 14-20 16,-3 1 13-16,-8 11-11 0,-8 5 16 16,-8 1 21-16,-12 7 13 0,-9-5 27 15,-7-2-1-15,-5-5-4 0,-11-9-5 16,-7-6-4-16,-9-3 4 0,-7-8 2 0,-6-12 7 16,-2-3 5-16,-5-12 5 0,4-11 7 15,6-7 3-15,3-2 4 0,14 1 6 16,4 5 2-16,13 6 0 0,8 4 22 15,4 4 12-15,8 1 24 0,8 8 8 16,5-6-17-16,7 4-16 0,7 1-26 16,9 4-10-16,3-3-6 0,8 3-2 15,-3-2-1-15,5-4-1 0,2-2-4 16,1 0-1-16,-4-4-1 0,-6 0 1 0,-14-1-1 16,-2 1-4-16,-12 1-5 0,-4 1-1 15,-3-3 0-15,-10 1 3 0,0 6 7 16,-4-4 1-16,-5 6 2 0,0-1-30 15,-3 1-19-15,-10 4-19 0,1 2-12 16,-11 9 7-16,-6 8 2 0,-1 8 18 16,2 5 6-16,5 3 29 0,9 8 13 15,3-2 7-15,4-2 5 0,7 0 4 16,0-9 0-16,0-4-6 0,7-6 0 0,0-10-3 16,0-6 32-16,2-4 16 0,2-5 1 15,5-9-2-15,7-6-29 0,1-8 5 16,-1-2 7-16,1-4 15 0,2 4 2 15,1 1-15-15,-1 6-9 0,-1 2-11 16,-7 7-4-16,-4 7 0 0,-2 0 11 16,3 7 3-16,-8 0-2 0,5 0-1 15,4 7-19-15,0 0-15 0,2 3-10 16,-4 5-5-16,4-3 3 0,-8-1-2 0,1 3-7 16,0-4 1-16,-1 1 1 0,-3-4 11 15,0-1 14-15,-3-3 4 0,1-3 0 16,2 2 6-16,-1-2 9 0,3-4 9 15,-1 1 11-15,3-8-2 0,2-1 1 16,2-2 3-16,5-4-10 0,-1-3-3 16,6-3-6-16,0-4-10 0,5 2-1 15,-1-3-1-15,6 3-2 0,-5 4-2 16,-1 3-2-16,4 12-4 0,-3-4 3 0,-6 9 3 16,-1 2 4-16,-4 0 5 0,-5 6-1 15,-3 1-4-15,1 7-2 0,-3-5-2 16,-5 5-3-16,-1-9-2 0,-5 1-10 15,-3-5 0-15,-5-1-1 0,-1 0 7 16,0 2 9-16,-8 2 3 0,5-1 2 16,-6-3 0-16,2 0 0 0,-1 0 0 15,8 2 0-15,2-2 1 0,9 0 0 16,0 0 7-16,0 0 2 0,-1 0 1 16,6 4 4-16,0 3 0 0,2-2 2 0,2 4 5 15,0-4 2-15,5 6-2 0,7 3-3 16,8 0-4-16,-1 0-5 0,1-1 1 15,-8-4-1-15,-9 5-3 0,4 0-5 16,-5 4-10-16,-6 3-9 0,0 6-2 16,-5 4-6-16,-10 5-6 0,-4 3-8 15,-4 0-17-15,-10-5-9 0,1-8 3 16,0-6-1-16,-3-13-24 0,5-4-96 0,2-6 23 16,-1-11 17-16,6-8 46 0,4 1 115 15,5-2-8-15,9 2-9 0,9-4-4 16,7 4 45-16,7-1 50 0,0 5 44 15,-9 4 39-15,9 3-23 0,-5 2-29 16,1-2-20-16,13 5-12 0,-7-4-6 16,7 3-9-16,1 1-13 0,1-2-15 15,0 5-18-15,1-5-11 0,-1 2-8 0,-4 3-3 16,-7-3-2-16,-5 1-2 0,-7 4 0 16,-3 0-2-16,-2 0-6 0,3 2-12 15,-2 3-9-15,3-1-10 0,-3 3-33 16,2 3-20-16,-3 3 4 0,1 1 7 15,-11 4 29-15,-1 1 23 0,0 1-3 16,-8-1-2-16,2 3-3 0,1-6-1 16,1-6 2-16,-3-3 3 0,3-3-1 15,2-1 0-15,-4-3-5 0,-1-7-2 16,1 4 13-16,2-8 10 0,-2 0 14 0,6 1 24 16,0-3 12-16,5 1 14 0,7 3 16 15,-2 2 2-15,6-4 8 0,1 1-3 16,4 3 3-16,4-6-10 0,3 3-12 15,5 3-4-15,1-6-13 0,6 2-3 16,6 4-2-16,-2-1-7 0,0-1-7 16,-2 2-7-16,-3 5-3 0,-6-2-4 15,-5 4-5-15,-3 0-13 0,-10 0-20 0,-8 0-19 16,0 0-18-16,-2 0-8 0,0 0 7 16,-2 0 10-16,2 0 11 0,-4-5 14 15,4 5 11-15,2 0 12 0,4 5 10 16,-1-3 7-16,-5 0 3 0,2 3 0 15,3 4 3-15,-7-2 2 0,8 0 1 16,-3 0 0-16,-3 0-4 0,7-3-4 16,-5-2 1-16,-4-1 1 0,2-1 1 15,0 0 5-15,0-1 19 0,0 1 9 16,2 0-1-16,-2-2-5 0,5-2-20 16,1-3-10-16,2 0-2 0,3-3-1 0,3-3-3 15,6 4-4-15,-4-1 1 0,1-3 2 16,1 4 2-16,-4 2 1 0,1 5-5 15,-1 2-1-15,2 2-6 0,3 2-23 16,1 5-17-16,5 3-11 0,-4 6 23 16</inkml:trace>
  <inkml:trace contextRef="#ctx0" brushRef="#br0" timeOffset="95463.33">24541 1217 1409 0,'0'-11'121'0,"0"6"50"0,2-2-8 0,1 3-56 16,1 4-9-16,-3-2-8 0,3 1-19 15,-4 1-20-15,0 0-15 0,2 0-18 16,-2 0-12-16,0 1-9 0,0 8-20 0,-2-5-24 16,2 10-5-16,-5 4 5 15,1 10 10-15,-1 13 22 0,1 7 8 0,4 7 1 16,4 7 5-16,6 2 1 0,1-6 0 15,3-5 2-15,4-10 0 0,-4-8 1 16,6-6-3-16,-1-13-39 0,4-4-35 16,14-10 39-16</inkml:trace>
  <inkml:trace contextRef="#ctx0" brushRef="#br0" timeOffset="95649.2">24663 371 2152 0,'2'-2'124'0,"-2"0"66"15,2 1-115-15,1 1-45 0,-3 0-5 16,4 0-25-16,-1 0-19 0,13 0-113 16,20 0 79-16</inkml:trace>
  <inkml:trace contextRef="#ctx0" brushRef="#br0" timeOffset="96313.91">26073 837 1707 0,'0'0'113'0,"0"-3"46"0,1 3-45 0,-1-2-36 0,2 2-22 15,0 0-15-15,-2 0-8 0,2 5-7 16,-4-5 4-16,2 0 9 0,0 0-8 16,0 4-16-16,7 3-28 0,-3 14-16 15,6 8-5-15,4 13 8 0,4 15 12 0,7 3-3 16,3 13 4-16,-3 1 2 15,0-3 4-15,-5-3 3 0,1-12 2 0,-7-10 0 16,0-12 2-16,-1-11 2 0,-8-14 8 16,4-4 28-16,-7-5 31 0,-1-8 4 15,10-3-7-15,-2-9-28 0,10-8-33 16,4-11-5-16,4-5-2 0,3-8-2 16,-2-4-9-16,1 4-21 0,-6 4-39 15,-9 4-26-15,0 14-15 0,0 5 4 0,-3 7 19 16,3 6-7-16,0-1 84 0,-1 8-10 15</inkml:trace>
  <inkml:trace contextRef="#ctx0" brushRef="#br0" timeOffset="96599.56">26665 995 1186 0,'2'0'592'15,"-1"0"-442"1,5-3-17-16,-3 3-41 0,3 0-4 16,1 0-11-16,2 3-19 0,3-3-25 0,4 4-19 15,7 1-11-15,7 4-1 0,9 5-1 16,-2-2-3-16,2 6-6 0,0 2-18 15,-8 5-22-15,-3 8-4 0,-7 4-2 16,-3 6 15-16,-9 0 17 0,-7-8 2 16,-2 0 0-16,-11-4-3 0,-5-5-16 15,-4-6-4-15,3-3-2 0,-10-8 18 16,2-7-65-16,-3-5 11 0,-8-10 8 16,1-10-9-16,1 0 87 0,2-9 6 0,8-2 15 15,4 1 6-15,6-5 4 16,3 5-4-16,8-3-9 0,3 1 0 0,0-6-3 15,5-7-6-15,7-3-12 0,4-9-20 16,4 3-14-16,3 2-18 0,2 5 12 16,8 4 8-16,6 4-297 0,0 3 245 15</inkml:trace>
  <inkml:trace contextRef="#ctx0" brushRef="#br0" timeOffset="96764.34">27112 520 1051 0,'39'-21'318'16,"-2"14"14"-16,-16 0-128 0,0 5-20 15,-12 2-80-15,0 2-22 0,0 5-20 16,0-4-20-16,-6 8-30 0,-1-1-32 15,2 13-16-15,-2 13-1 0,-2 14 6 16,0 12 11-16,-4 9 3 0,0 8 4 16,-4-1 5-16,1 9 4 0,-4 7 5 15,2-2-20-15,-2 4-30 0,-1-7-18 16,3-11-41-16,4-18-24 0,3-17 78 16</inkml:trace>
  <inkml:trace contextRef="#ctx0" brushRef="#br0" timeOffset="97180.16">27431 795 1452 0,'-29'30'179'16,"8"-14"-175"-16,-7 2 1 16,1-1 2-16,-3-1-2 0,0 4-1 0,2-2-1 15,-1-3 0-15,1 1 1 0,3-3-1 16,2-3 3-16,3 3-6 0,8-8-7 15,5 6-11-15,5-8-11 0,4 3 6 16,5 1 10-16,2-2 16 0,3 4 27 16,3-4 31-16,0 4 18 0,7-5 6 15,3 3-9-15,3-2-12 0,2-1 1 16,7 3 6-16,2-5 16 0,4-2 0 16,-1-2-13-16,-4-5-15 0,-6 1-21 15,-6 5-16-15,-1-6-18 0,-5 1-8 0,-1-3-10 16,-7-3-12-16,-1 1-4 0,-7-1 7 15,-3-1-3-15,-1 3 1 0,-1 3-19 16,-5-6-56-16,-6 4-13 0,-6 4-14 16,-5 3 18-16,-2 2 50 0,2 2 12 15,4 9 9-15,3 5 3 0,2 5-5 16,5 14 5-16,-2 4 8 0,8 4 3 16,3 1 33-16,7-1 16 0,7-1 12 15,7-3 10-15,4-3-18 0,9-2-5 16,8-6 0-16,8-7-6 0,3-3-9 0</inkml:trace>
  <inkml:trace contextRef="#ctx0" brushRef="#br0" timeOffset="97647.43">28408 1004 1623 0,'2'-2'119'0,"1"4"38"0,-1-2-45 0,0 0-60 0,5 2-21 0,-5-2-11 0,1 0-4 16,-1 0-6-16,-2 0-18 0,-2 0-9 15,0 5-1-15,-1-5-5 0,3 2 5 16,-4 1-2-16,-1 1-3 0,5 5 4 0,0-4 6 15,0 2 5-15,0-5 4 0,-4 0 3 16,3-2 1-16,1 0 7 0,0 0 9 16,0 0 8-16,0 0 23 0,-2 0 1 15,0-2-1-15,4 0-1 0,0 2-12 16,-1 0 6-16,-1 0 11 0,0 0 1 16,2-2-4-16,5-3-2 0,-7 3-12 15,2 2-15-15,-2 2-13 0,0 3-28 16,0-3-15-16,-2 4-7 0,2 4-1 0,0 6 11 15,0 13 9-15,0 11 11 0,-7 10 6 16,0 10 6-16,2 4-2 0,-2 7-1 16,0-9 1-16,1-5 2 0,3-9 2 15,1-15 0-15,2-15 2 0,2-11 6 16,-2-7 8-16,0-3-30 0,7-5 463 16,9-9-330-16</inkml:trace>
  <inkml:trace contextRef="#ctx0" brushRef="#br0" timeOffset="97981.76">28840 515 2189 0,'6'0'411'0,"-4"-2"-411"0,-2 0-11 0,-2 0-40 0,-5 2-32 0,-6-1-6 16,-4 1 3-16,-17-6 29 0,-9 4 9 16,-5 2 0-16,1 2-20 0,9 5-19 15,5 8-15-15,6 2-3 0,4 10 22 16,0 8 33-16,2 11 37 0,1 4 23 16,2 10 10-16,4 6-2 0,0 5 3 15,3-4 3-15,3 1-5 0,0-6-2 16,7-6-5-16,1-4-3 0,0-6 1 15,0-5 2-15,0-13 4 0,1-8 2 0,1-6 1 16,2-5-1-16,-4-9 2 0,0 0-11 16,0 0-19-16,2-7-21 0,6-9 10 15</inkml:trace>
  <inkml:trace contextRef="#ctx0" brushRef="#br0" timeOffset="98565.34">28681 970 1560 0,'7'32'89'16,"-23"-7"-129"-16,-12-4-33 0,-8-1-1 16,-22-20-44-16,15 3 64 0,-1-3 56 15,1 0 46-15,4 0 0 0,7-1-5 16,6-5-24-16,4 3-7 0,10 1 4 16,8 2 19-16,3 0 22 0,-1 0 12 15,5 0 39-15,5 0-2 0,0 2-17 16,7-2-14-16,6 3-42 0,5-3-19 15,6 0-9-15,7 4-2 0,9-4 5 0,0 0 15 16,2-4 16-16,-1-1 30 0,-6 1 12 16,-2-3-7-16,-2 4-11 0,-6 3-26 15,5 2-25-15,-5 8-18 0,3 4-29 16,-2 6-33-16,-11 6-4 0,-2 5-3 16,-5 8 7-16,-4-4 18 0,-10 2 5 15,0-5 3-15,-6-3 11 0,-1-5 2 16,-4-6-12-16,-5-2-7 0,0-3-16 15,-2-8-68-15,-6-2-13 0,1-6 19 0,-5-4 30 16,3-6 91-16,1-3 40 0,5 0 31 16,-1-7 22-16,7 0-1 0,2-5 0 15,8 1-19-15,2-1-11 0,10 0 15 16,1 1-6-16,8-3-9 0,10 2-9 16,7-1-23-16,2 6 2 0,4 5 0 15,-6 4 32-15,-2 7 15 0,3-2-2 16,-6 7 1-16,3 2-34 0,-8 4-15 15,-6 5-24-15,-3-2-18 0,-2 12-15 0,-9-3-12 16,2 4 10-16,-4 5 9 0,-5-6-10 16,2 4-10-16,-4-7-3 0,4-10-12 15,-2-1 23-15,1-10 27 0,5-1 11 16,-6 3 32-16,0-4 11 0,0 0 3 16,0-6 0-16,7-6-10 0,5-6-8 15,8-2-7-15,6-8 0 0,1 1-5 16,7 4-5-16,3 0-26 0,-2 7-44 0,4 7-38 15,-1 9-10-15,1 0 44 0</inkml:trace>
  <inkml:trace contextRef="#ctx0" brushRef="#br0" timeOffset="99114.31">29911 782 1800 0,'68'-14'489'0,"-66"14"-470"15,-1 0 3-15,10 0 14 0,-11 0-12 16,0 2-10-16,-5-2-13 0,-1 0-6 16,6 0-7-16,-1 4-4 0,-1 1-16 15,2 2-10-15,0 9 7 0,0 7 6 16,0 11 17-16,5 8 14 0,4 11 0 15,5 1 0-15,4 2 0 0,1-3-1 16,3-5 0-16,-6-7 3 0,3-9 1 0,2-9 4 16,-1-9 2-16,5-3 3 0,-8-9 14 15,8-2 0-15,0-7-23 0,2-11-8 16,1-3-17-16,-1-15-6 0,-3-5 20 16,-1-5 1-16,-3-3-4 0,-2-6-1 15,-6 7 0-15,-1 9 3 0,-6 14 3 16,-1 11 14-16,3 10 7 0,-4 4 8 15,3 7-19-15,1 13-22 0,2 12-16 0,5 23-13 16,0 19 17-16,5 25 13 0,-4 20 8 16,-1 14 5-16,0 4 2 0,-7 5 0 15,-5-9-6-15,-2-18-6 0,-4-14-2 16,-5-23-3-16,1-23 7 0,-5-18 9 16,4-19 0-16,0-16-4 0,1-6-1 15,0-17 1-15,-6-15 5 0,4-19 13 16,-1-19 3-16,4-24 1 0,7-8-3 15,2-8-5-15,5 10-3 0,7-1 0 0,5 15 0 16,1 14 3-16,7 3 1 0,8 11-1 16,8 7-13-16,-1 2-36 0,1 12-20 15,10 9 534-15,-9 4-368 0</inkml:trace>
  <inkml:trace contextRef="#ctx0" brushRef="#br0" timeOffset="99786.8">30940 1041 791 0,'-2'13'239'0,"0"-8"175"0,6-1-57 15,5-3-197-15,3 3-13 0,8-4-25 0,6 0-28 0,6 0-33 16,7-5-43-16,4-1-18 0,3-4-8 16,0-8-13-16,-7 2-6 0,-11-5-3 15,-10 3-3-15,-9 0 3 0,-7 2-4 16,-2 0-3-16,-9-7 2 0,-2-2 4 16,-8-3 6-16,-13-7 7 0,-2 1 4 15,-5-5 4-15,-2 7 3 0,9 5-16 16,4 11-21-16,5 6-12 0,7 10-7 15,0 3-6-15,9 8 0 0,0 5 11 16,1 0 12-16,6 7 26 0,0 0 24 16,6-2 4-16,4-3-3 0,6-4 4 15,4-3-3-15,6 1 11 0,1-5 12 0,1 2 6 16,-1-7 24-16,-2 1 19 0,-4-3 16 16,4-3-1-16,-4 1-9 0,0-9-20 15,1 3-14-15,-6 1-2 0,-4-2-10 16,0 2-9-16,-3 7-9 0,-5-6-13 15,1 6-5-15,1 0-8 0,-5 0-7 16,3 7-10-16,1 6-10 0,0 1-1 16,3 5-3-16,-1 10 10 0,-4 4 9 0,6 6 8 15,-5 6 5-15,3-4 3 0,2-2 1 16,-2-9 1-16,-2-9 0 0,0-5 0 16,2-11 3-16,-5-3 10 0,5-2 31 15,-5 0 24-15,3-2 3 0,1 1-19 16,4-10-24-16,6 0-27 0,2-5-4 15,3-3 6-15,2-6-6 0,-1 0 1 16,-3-3 0-16,-5 5 0 0,-5 1 2 0,-2 6 8 16,0 9 14-16,-1 2 13 0,-3 5 17 15,-3 2 11-15,0 1-5 0,6-1-10 16,-6-2-21-16,1 5-19 0,-1 4-13 16,2-2-11-16,9 9 2 0,6 18 19 15,15 14-98-15,22 35 436 0,22 33-269 16</inkml:trace>
  <inkml:trace contextRef="#ctx0" brushRef="#br0" timeOffset="110047.11">13785 2403 1953 0,'0'-5'102'0,"-1"-3"33"0,1 7-33 0,0-1-13 0,0 2-12 0,0-2-15 0,0 2-5 0,0-2-5 0,0 2-7 16,0 0-15-16,0 4-18 0,0 1-16 15,1 1-16-15,1 2-2 0,2 7 4 16,5 8 5-16,3 10 4 0,11 8 0 15,4 11 1-15,8 6-3 0,9 9 2 16,-1 11 4-16,7 6 1 0,-1 4 4 16,-4 3 1-16,2-1 1 0,-4-5 1 15,5 0 3-15,2-3-2 0,-6-6 0 0,-2-1-1 16,-11-10-2-16,-5-6 1 0,3-11 1 16,-6-4 0-16,1-3-3 0,-2-7-39 15,-8-8-53-15,-4-5-35 0,1-12 202 16,-4-2-90-16</inkml:trace>
  <inkml:trace contextRef="#ctx0" brushRef="#br0" timeOffset="110313.82">14816 2734 2214 0,'0'-1'112'16,"0"1"24"-16,-2 0-58 0,0 1-19 0,0 1-32 15,-3 7-19-15,-6 5-7 0,-6 13-1 16,-12 5 0-16,-10 14 0 0,-9 7 0 16,-14 6 0-16,-3 1 0 0,-3 7 2 15,-1-1-1-15,0 1 2 0,0 1 0 16,0-6-3-16,3-4 1 0,6-3-3 0,-6-11-1 16,2-1 0-16,2-8-2 0,6-6-7 15,9-6-23-15,17-9-48 0,9-5-52 16,19-6-37-16,-1-1-39 0,24-11 114 15</inkml:trace>
  <inkml:trace contextRef="#ctx0" brushRef="#br0" timeOffset="110582.16">15218 3148 1805 0,'0'65'571'16,"0"-63"-330"0,0-9-284-16,0-50 111 0,0 55-5 15,2 2 2-15,1 0-11 0,3 0-15 0,-1 0-22 16,7-1-21-16,3-5 0 0,4-1 2 16,4 4 1-16,9-6 1 0,2 3 0 15,8-1-2-15,-3 2-2 0,0 3-19 16,0 2-24-16,-1-2-33 0,-5 2-38 15,-3 4-9-15,1 8-7 0,-5 4-8 16,2 4 50-16,-12 6 550 0,-8 5-350 16</inkml:trace>
  <inkml:trace contextRef="#ctx0" brushRef="#br0" timeOffset="110764.83">15206 3428 2461 0,'8'1'138'0,"1"1"18"0,7 2-34 16,2-2-83-16,7 3-21 0,7 4-11 16,9-2-7-16,1 0-2 0,8-2 1 0,-4 2-4 15,-2-7-20-15,4 0-57 16,-4-5-68-16,8-2 86 0,12-2-10 0</inkml:trace>
  <inkml:trace contextRef="#ctx0" brushRef="#br0" timeOffset="111547.11">17411 2846 1271 0,'23'-14'169'0,"7"-9"0"0,-6 3-59 15,-3 4-12-15,2 2-25 0,-7 0-4 16,-2 0 3-16,-2 1-3 0,-3 5-5 15,-2 1 0-15,0-1 7 0,-5 1 4 16,4 6-5-16,-6 1-12 0,0 0-19 16,0 0-19-16,0 0-20 0,0-8-15 15,-6 8-6-15,-1 4-5 0,-3-2 3 0,-8 1 4 16,-12 4-1-16,-13 1 7 0,-12 4 3 16,-7-3 4-16,-2 3 1 0,-1-1 2 15,6 1 1-15,2-1 0 0,4-6 2 16,-2 6 1-16,4-4 1 0,-4 0 2 15,3-2 1-15,8 1 0 0,10-1 1 16,6-1 1-16,14-1 1 0,9-1 3 16,5-2 1-16,0 0 14 0,0 0 13 15,0 0 11-15,0 0 10 0,3-2-11 16,9 0-9-16,4-1-12 0,11 1-8 0,3 2 0 16,6 0-8-16,3 0 1 0,3 0-4 15,1 5-4-15,-2 4-2 0,-6 4-4 16,-3 3-6-16,-7 1-5 0,-2 8-9 15,-5 0-7-15,-6 3-4 0,-5 8-3 16,-2 1 0-16,-10 4-4 0,-4 8-15 16,-9-2-23-16,-6 4-4 0,-10-1 0 15,-5-4 12-15,-13-4 25 0,-1-1 10 0,0-6 16 16,-2 3 9-16,9-10 3 0,3 0 0 16,4-6 0-16,11-1 2 0,2-7 3 15,4-1 2-15,6-6 0 0,2-4 5 16,5 3 22-16,9-6 29 0,-2 1 28 15,6-1 19-15,3 0-3 0,-5 2 8 16,10 0-16-16,4 0-20 0,7 3-10 16,7 0-31-16,9 1-2 0,13 1-1 15,-1 0-8-15,8 0-8 0,-2-2-7 0,-4 2-5 16,2-3-2-16,-9-1-2 0,-5 1 3 16,-1 1-6-16,-6-1-10 0,1 5-59 15,1-6-101-15,5 4-69 0,1 2-405 16,-6-4 393-16</inkml:trace>
  <inkml:trace contextRef="#ctx0" brushRef="#br0" timeOffset="111898.89">17720 2804 2007 0,'0'-2'121'0,"3"2"17"0,-1-2-35 0,-2 2-35 0,0 0-27 0,0 0-12 15,0 0-15-15,2 2-15 0,0 0-12 16,1 8-2-16,3 1 7 0,6 12 5 15,2 9 5-15,14 9 3 0,1 10 2 16,-1 0-3-16,8 6-1 0,-4 2-1 16,1-1 1-16,1-3-1 0,0 0-2 15,-1-7 1-15,3 2-1 0,-6-4-2 16,-2-2-12-16,-1-1-32 0,0-1-38 0,1-1-29 16,2-2-25-16,2-2-65 0,0-5 125 15</inkml:trace>
  <inkml:trace contextRef="#ctx0" brushRef="#br0" timeOffset="112147.5">18229 2924 1193 0,'-2'7'177'0,"0"-3"267"0,-5 6-386 16,-2 6-46-16,-7 13-10 0,-10 13-3 15,-1 10 0-15,-5 10 1 0,-3-2 1 16,-1 2 2-16,6 0 1 0,-5 0 1 16,-1-1 0-16,2-3-1 0,-3-1-1 15,-2-4-1-15,-3-9 1 0,-8-8-7 16,-1-6-12-16,4-7-12 0,7-5 1 0,13-6-66 16,8-5-97-16,10-3 118 0</inkml:trace>
  <inkml:trace contextRef="#ctx0" brushRef="#br0" timeOffset="112480.04">18807 3444 1312 0,'-2'0'125'0,"-11"0"44"15,3 0-62-15,1 0 18 0,-11 0-85 16,19 0-10-16,-1 5-6 0,0-3-4 16,2 1-9-16,-2 3-6 0,2 1-3 15,0 3-4-15,2 5-2 0,-2 2 2 0,0 6-1 16,2 11 3-16,0 1 1 0,5 4 1 16,2 6 0-16,0-1 1 0,1 2 0 15,-3-1 2-15,4-3 3 0,0-1-1 16,-3-2 1-16,5-9 1 0,-6-5-2 15,0-9 2-15,0-9-1 0,-2 0 6 16,4-7 25-16,0-2 7 0,7-5-4 16,5-4-30-16,11-6-50 0,16-17 16 15</inkml:trace>
  <inkml:trace contextRef="#ctx0" brushRef="#br0" timeOffset="112599.28">18803 2871 1841 0,'-2'0'130'0,"1"0"106"0,-5-4-143 16,6 4 365-16,-2 4-321 0</inkml:trace>
  <inkml:trace contextRef="#ctx0" brushRef="#br0" timeOffset="135448.13">1713 10653 714 0,'0'0'192'0,"0"0"179"0,0 0-132 0,1 0-136 15,1 1-26-15,-2 1-23 0,2-2-10 0,-2 2-11 16,0-2-9-16,2 0 1 0,1 4 6 15,1-1 9-15,-1-3 4 0,1 4-5 0,3-3-10 16,4 5-8-16,1-3-6 0,9 1 2 16,9 5 3-16,9-6 7 0,6 3 5 15,6 1 0-15,4 0 0 0,11 0-4 16,5-5-2-16,5-1-4 0,9-1-4 16,5 0-2-16,4-1-3 0,-3-1-1 15,-4-5-1-15,-9 1-3 0,0-2-2 16,-6 0-1-16,-1 1-2 0,-10 0-1 15,-12 5 1-15,-13 1 1 0,-17-5 1 0,-8 6 9 16,-11 0-23-16,-7 0-10 0,-11 0-6 16,-12 0-11-16,-23 2 22 0,-22 5 6 15,-17-5 6-15,-14 2 2 0,-11-4 0 16,-4 1 0-16,-5-2 1 0,2 1 1 16,11 0 0-16,12 0 5 0,12-2 2 15,7 0 3-15,11 0 3 0,13 2 1 16,12 0 4-16,12 0 7 0,13 0 5 15,7-2 11-15,12 2 11 0,2 0 2 16,-2-1 11-16,6 1-10 0,6-4-22 0,5 4-14 16,13-2-26-16,9 1-9 0,22-1 0 15,10 0 3-15,11 2 8 0,10 0 3 16,4 5 3-16,7 4 3 0,0 4 0 16,-5-4 3-16,-9 1 2 0,-11 1-1 15,-19-6 0-15,-9 4-2 0,-18-5-2 16,-16-3-2-16,0 1-1 0,-14-2-1 15,0 0-14-15,0 0-5 0,-11-2-3 0,-6 1-3 16,-12-3 15-16,-13-5 3 0,-22-2 4 16,-19 1 1-16,-22-6 0 0,-12-4 0 15,9 4 0-15,7 0 1 0,9 6 0 16,10 3 1-16,9-2-2 0,4 5 3 16,12 3 3-16,11 1 3 0,9 1 2 15,7 5 0-15,10-1-1 0,8-3-4 16,5 1 1-16,5-1-4 0,2 2-23 15,0-1 1-15,7-1-126 0,0 5-26 16,11 4 90-16</inkml:trace>
  <inkml:trace contextRef="#ctx0" brushRef="#br0" timeOffset="155632.35">8136 10438 1444 0,'78'11'99'0,"-14"-4"78"0,-2 5-103 0,-23-3-21 0,-12-4-3 15,-9 4-5-15,-8-9-5 0,-4 0 0 16,-5 0 3-16,3 4-1 0,-4 1 1 15,-4-1-7-15,1-1-13 0,-1 1-10 16,-5 5-5-16,-1 5 11 0,-10 2 28 16,-1 3 15-16,-9 4 10 0,-4-1-9 15,-3 1-19-15,-7 2-1 0,1-1-4 16,-5 1 0-16,4 2 2 0,5-1-3 0,-11-4 0 16,1 2-1-16,-10 1-5 0,-12-5-4 15,-7-2 6-15,-5-6 8 0,-9-9 6 16,-2-3 1-16,1-7-4 0,3-7-6 15,-2-4-8-15,1 1-6 0,4 1-7 16,8 2-8-16,13 7-4 0,11-4-2 16,11 7-1-16,10 1 0 0,9-1-1 15,13 2 2-15,3 2 4 0,5-1-16 0,4 1-44 16,-8-4-78-16,4-12-134 0,-10-18 141 16</inkml:trace>
  <inkml:trace contextRef="#ctx0" brushRef="#br0" timeOffset="165947.1">2729 10736 1400 0,'5'-5'124'0,"-2"-2"108"0,-3 3-123 0,4-3-20 0,-6 5-39 16,-1-1-27-16,-3 3-5 0,-3-2-1 16,-5 0-3-16,-2 2-2 0,-5 4-3 15,-9-1-1-15,-6 8-1 0,-6 3-2 16,-11 0 1-16,-9 2-1 0,-6-2 0 16,-6 6-1-16,-8-2-1 0,2 1-1 0,-1-3 0 15,5-2 0-15,1-7 0 0,-1-1 1 16,0-6-1-16,-2-9 3 0,7-2-5 15,5-7-54-15,8-6 39 0</inkml:trace>
  <inkml:trace contextRef="#ctx0" brushRef="#br0" timeOffset="171716.02">6204 7231 1803 0,'0'60'123'0,"7"-97"104"16,-9 14-185-16,2 23-19 15,2 2-8-15,-2-2-11 0,0 0-4 16,0 1-5-16,3 10-7 0,1-4-5 15,3 5-3-15,-2 12 4 0,8 4 4 16,3 9 3-16,7 11 3 0,0 0 1 16,5 5 0-16,1 0 3 0,2 6 0 0,-2-3 2 15,-1-1 0-15,1-7 0 0,-6 0 1 16,1-5 0-16,-2 1-1 0,-5-1 0 16,5-6-4-16,-3 0 0 0,6-5-2 15,5-2 2-15,7 6 2 0,4-4 1 16,2-4 1-16,10 0 0 0,0 1 2 15,6 1 2-15,6-2 0 0,1 0 0 0,3 3 0 16,-7-3-1-16,-5 0 0 0,0 3-2 16,-2-3 1-16,-8-2-1 0,8-4 0 15,-5-1 1-15,0-3 1 0,-6-4 4 16,-1 0 2-16,1-7 4 0,-3 0 7 16,5-5 1-16,2-2 3 0,-2 0-3 15,5 0-6-15,-5-3-2 0,0-5-3 16,4 1-1-16,1-5-1 0,3 3-2 15,4 2-1-15,-3-4-2 0,2 1-1 16,-8 1 0-16,5-4 2 0,-5 5 0 0,3-3 1 16,4 2 0-16,1-3-1 0,-2 1-2 15,-5 2-1-15,-2-3 0 0,0-2-1 16,5 1 0-16,0-1 1 0,5 0 0 16,3 1-1-16,-6-3 5 0,7-1 3 15,2-6 0-15,7 1 2 0,-1-4-7 16,0-1-1-16,-8-3-1 0,1-2 0 15,7-5 0-15,-1 3 0 0,5 4-1 0,-1-4 0 16,-2 4 0-16,3-2 0 0,1 0 1 16,-10 2-2-16,6 0-3 0,-7-4 0 15,4 4-4-15,8 0 1 0,-9 2 3 16,6-1 1-16,-9 3 3 0,-4-3 0 16,-2 1 0-16,5 3 0 0,-5-3 0 15,4 0 0-15,-7 3-2 0,-9 5 1 16,-5 1 0-16,-6 4 0 0,1 1 0 15,5 4 0-15,3-1-2 0,-1 7 0 16,6 4 0-16,3 0-2 0,4 6 0 0,1 4 0 16,2-1 0-16,-4 4 1 0,-2-1 0 15,-2 2-1-15,-8 2 0 0,-8 2-2 16,-3 3-1-16,-7-1 0 0,0 3 1 16,-2-4 1-16,0 4 0 0,-2 0 1 15,2 4 1-15,0-2 1 0,-3 0 1 16,5-6 1-16,-8 4 0 0,-1-1-2 15,0-1-2-15,-3-3-1 0,-1-4 2 16,-1 0-1-16,-8-5 5 0,4-2-2 0,-1-2-1 16,1-3-1-16,-2 3-2 0,-3-5 1 15,0 0 1-15,3 0 1 0,2-2 0 16,-4-3 3-16,5 2 0 0,2-1 1 16,6-10 1-16,4 0-1 0,1-9 2 15,-2-4 0-15,6-1 0 0,2-1-1 16,5 3 0-16,5-1-1 0,-2 1 2 15,3 1-1-15,-1 5-1 0,-3 2 3 16,-4 1 0-16,3 8 3 0,-2-2 0 16,6 8-3-16,4-3-3 0,5 6-1 0,3 4-1 15,6-1-1-15,7 3 1 0,0 4-1 16,6 3 1-16,-4-1-1 0,-2 2 2 16,-6 1-1-16,-2-5-1 0,-5 8 1 15,3-2 1-15,-8 0-1 0,4-2 1 16,-6 0 0-16,-3-1 0 0,4 1 0 15,-11-4 0-15,0 3-1 0,-2-1 1 16,4-1 0-16,-6 1 0 0,2-3 0 16,0 0 0-16,-1-2 0 0,-1-1 1 0,0-3 0 15,3 2 0-15,-5-1 1 0,-6-4 0 16,-3 2 0-16,1-2 3 0,-5 0 4 16,3-6 2-16,3 5 1 0,-1-5-1 15,3 5-6-15,4 1-2 0,0-6-2 16,14 4-1-16,0-1-1 0,9 1 0 15,1 2 0-15,4 2 0 0,8 1 1 16,-1 3-1-16,7-4 1 0,4 5 0 16,-7 0-1-16,3-2 1 0,-1 2 0 15,1-5-1-15,10 0 1 0,-1 1 0 0,4 1-2 16,5 1 2-16,3 0-1 0,8-3 1 16,-4 0 0-16,1 3 0 0,-5-5 0 15,-1 0 0-15,4 0 1 0,1-2-1 16,-5-3 0-16,5 5 0 0,-3-3 0 15,-1 1 0-15,1 0 0 0,5-7 0 0,5 4 1 16,4 5-1-16,10-2-1 0,-3-1 1 16,2-3-1-16,-6 3 1 0,4-11 1 15,0 5 0-15,11-4 1 0,7 3-2 16,-10-3 7-16,-8 1 10 0,-9-2 9 16,-10 1 7-16,-1-1-1 0,2 0 3 15,-8-2 8-15,-8 0 15 0,-9-2 12 16,-10-3 8-16,-6 1-4 0,-8-1-15 15,-2 0-18-15,-6-8-25 0,2 3-10 16,-8-1-12-16,-1 6-21 0,1-6-15 0,4-5-136 16,15-26 113-16</inkml:trace>
  <inkml:trace contextRef="#ctx0" brushRef="#br0" timeOffset="-213166.29">6433 7353 990 0,'-2'0'159'0,"-2"-3"229"0,-1 3-319 0,-6 0-52 0,-1 0 7 16,1 3 5-16,2-1 6 0,4 3-8 16,5-5-9-16,-7 2-5 0,0 0 4 0,1 0 6 15,5-2 7-15,-3 0 5 0,1 3 0 16,6 1-1-16,1-1-3 0,-3 4-9 16,1 0-5-16,2 4-8 0,3 0-5 15,0 3 1-15,5 7-3 0,3-1-1 16,2 3 0-16,-1 0 0 0,0 3-1 15,-2 4 1-15,1 4-1 0,-5 2 0 16,4 3 0-16,9 5-1 0,-8 0 0 16,4 4-1-16,1 4 0 0,4-3 0 15,8 1 0-15,4-4 2 0,6 2 1 0,5-2 1 16,4 2 1-16,2-6 1 0,2-3 4 16,0-1 6-16,-2-5 3 0,8 3 0 15,-10-6 0-15,-1-4 0 0,-11-4 4 16,-2 1 4-16,-3-7 0 0,1-2-3 15,0 0-2-15,1-2 1 0,6-4-1 16,6 0 0-16,7-2 1 0,-2 1 5 0,2-4 6 16,4-1 9-16,1-2-3 0,1-2-9 15,-6 1-10-15,-1-1-11 0,-4-5-2 16,-4 3-3-16,-3 1 0 0,-1-4-1 16,4 1-1-16,1-3 3 0,6 2 3 15,-2-5 1-15,1-1 1 0,1 3-4 16,0 1-2-16,5-5 0 0,8 0-2 15,3-1 0-15,-3 1-1 0,-2-2 1 16,-6 2 0-16,-1-4-1 0,3 1 1 16,4-1 1-16,2 2-2 0,-6 2 1 0,-2-2 0 15,3 0-1-15,-3-4 0 0,4 3 0 16,-5-1-2-16,-6 2 1 0,1-9-1 16,1 6-1-16,4-8-2 0,-1 0-3 15,3 4 1-15,-2 0 1 0,1-2 3 16,1 2 2-16,6 4-1 0,5 3 0 15,-3 0 0-15,0 5 1 0,-1 1-1 16,-2 1 0-16,10-2-1 0,-3 6 2 0,-2-2 0 16,0 2 1-16,-10 3 1 0,3-5-1 15,5 5 1-15,1-2-1 0,-6 1 0 16,2-3 0-16,-8 5 0 0,-1-3 0 16,2 4 0-16,0 0 0 0,5 0-1 15,5 2 0-15,4 7-2 0,4 0-1 16,8 5-3-16,0 7-2 0,-5-1-1 15,-1 6 2-15,-10-1 1 0,-5 0-1 16,5 0-1-16,-10 1-1 0,0-4-6 16,-9-1-6-16,-8 2-2 0,-8-2 1 0,-7-7 7 15,-9 1 5-15,-2-8-1 0,-7 0 0 16,1-6-3-16,-8 3-3 0,0-4 0 16,0 2-1-16,0-2 2 0,0 0 9 15,0 0 4-15,0 0 6 0,0 0 7 16,0 0 3-16,1 0 6 0,1 0-6 15,0-6-7-15,0 5 3 0,-1-8 1 16,10 0 4-16,0-5 3 0,3-7-8 16,4 3-6-16,-2 2-2 0,7-2 1 0,0-5-1 15,1 4 2-15,8-5 5 0,-5 5 0 16,0 3 1-16,12-2-1 0,-9 4-7 16,14 0-6-16,13 3-2 0,1-1-6 15,11 1 2-15,6 6 3 0,3-2-1 16,7 3 5-16,4 4 2 0,-6-1 0 15,-1-1 1-15,-3-4 1 0,-1 1 0 16,-8 2 1-16,0-6-1 0,-2 5 1 16,1-3 0-16,2 4-1 0,-7 1 1 0,1 0-1 15,-4 2 1-15,-6 0-1 0,1 2 1 16,-1 1 1-16,2 6 3 0,5-5 2 16,-5 5-1-16,3-2 0 0,2 3 5 15,4 1 4-15,-2-2-1 0,-6 1 0 16,-10-4-4-16,0 1 2 0,-4 0 1 15,-3-2 1-15,3-3 0 0,-8 0-5 16,3 0-1-16,3 1-2 0,-1 2-2 0,3-1-1 16,1 1 0-16,-1 2-2 0,9 0 0 15,2 2 0-15,7 4 0 0,-1 1 0 16,4 2-1-16,1 0 1 0,3 2 0 16,9 3 0-16,2-5 1 0,7 5 0 15,-2 0 0-15,5-1 1 0,2 3 0 16,2-7-1-16,0 2 4 0,-2-4 6 15,-1 0 8-15,1 0 7 0,6-1 0 16,4-1-5-16,7-3-7 0,4 1-6 16,-5-1-6-16,0-5 16 0,-3-2 6 0,3-2 0 15,11-2 4-15,-4 0-17 0,-5-7-1 16,-2-1 4-16,-5-1 4 0,0-5 8 16,-2-3 0-16,-2-3 1 0,-1 6-2 15,-11-9-5-15,-9 2-4 0,-4 0-5 16,-6-3-5-16,1-3-3 0,3-1-5 15,3-2-29-15,14-8-56 0,15-7-430 16,20-9 339-16</inkml:trace>
  <inkml:trace contextRef="#ctx0" brushRef="#br0" timeOffset="-204880.92">796 11041 1936 0,'0'7'180'0,"-9"30"-26"16,4-21-161-16,-4 6 3 15,-5 1-1-15,-2 1 1 0,-6 1 2 0,3-7 1 16,3-2 2-16,4-4 2 0,1 1 1 16,6-8-1-16,-1 0 1 0,1 2-1 15,1-3-1-15,4 3-1 0,-1-5 1 16,-5 3-1-16,3 2-1 0,-1-3 1 15,-1 1-1-15,1 6 0 0,3 1 1 16,-3 1-1-16,2 3-1 0,-5-2-3 16,2 0-2-16,5 2-4 0,2 3 2 15,3 4-1-15,6 0 2 0,-1 2 3 16,10 2 1-16,1-2 3 0,-3-6 9 0,3-3 11 16,0-3 5-16,8-1 3 0,-1 2-3 15,8-3-4-15,6-2-2 0,6 1-4 16,5 3-2-16,4 1-2 0,-2-2-3 15,2-3-2-15,1 4-2 0,-3-1-2 16,2 2 0-16,-2-1 0 0,2-1-1 16,-1-7 1-16,3-1-1 0,-10-2 1 15,-1-2 0-15,-9-4 1 0,-10 1 0 0,-8-3 4 16,-9-1 2-16,-3 2 0 0,-3-6 0 16,-5 2-9-16,-1-5-4 15,-3-4-6-15,-3-3-7 0,-8-5-2 16,-7-5-1-16,-4-2 1 0,-3 3 5 0,1 1 5 15,1 6 2-15,3 0 3 0,8 7 3 16,5 2 1-16,6 9 2 0,1-4 8 16,3 9 13-16,0-2 5 0,5-3 8 15,2 1-2-15,5 2-15 0,10 2-13 0,4 2-11 16,10 5-7-16,6 4-1 0,6 0 5 16,4 10 0-16,3 2-2 0,0 9 3 15,-9 0 2-15,-9 8-2 0,-12-1-6 16,-8 2-5-16,-11-2 0 0,-6-3 2 15,-6-6 12-15,-13-4 4 0,-8 1 2 16,-10-4 0-16,-20-2-2 0,-10-3-2 16,-11-4-4-16,-4-7-38 0,-1-7-56 0,3-10 56 15,8-6-11-15</inkml:trace>
  <inkml:trace contextRef="#ctx0" brushRef="#br0" timeOffset="-203932.12">512 12459 2029 0,'0'0'224'0,"0"9"-70"0,2 2-137 0,0-6-36 0,3 11 2 0,4 7 5 0,-2 2 6 0,0 9 4 15,-2-4 2-15,1 0 2 0,-6 4-1 16,0-4 0-16,0 0 1 0,-7-3-1 16,3 3 0-16,-3-2 0 0,-2 2-1 15,2-1 0-15,0-3 0 0,-4 3 0 16,3-3 4-16,-3 1 2 0,0-6 3 15,2 2-2-15,1-3-2 0,0-1-2 16,3-1-1-16,-2-4-1 0,2-2 0 16,1 1 0-16,4-6 1 0,0 2 1 15,0-6 0-15,0 1 1 0,2-1-1 0,1 3 3 16,5-5 2-16,-7 3 2 0,3 0 3 16,-2 1 3-16,7-3 0 0,-4 3 1 15,5 0 0-15,5-1-1 0,1-1 3 16,1 4 2-16,6-3 3 0,0-2 2 15,2 0 0-15,4-1 4 0,-3-1 3 16,4 0 3-16,-1 0 3 0,1-1 2 16,4-3-4-16,-1 2-8 0,10-5-7 15,-1 2-10-15,3-4-3 0,1 2-2 0,0 2-1 16,-2-3-2-16,-5 1-2 0,-2 0 0 16,-3 4-1-16,-2-4 1 0,-5 1-1 15,-1 5 1-15,-4-5-1 0,1 1 1 16,-6 3 1-16,1-5 1 0,-6 3 1 15,-3 1 1-15,-5 1-6 0,-2-3-3 16,-1 1-3-16,-1 1-2 0,0-1 4 16,-1-5-1-16,-3 0-3 0,2 1-1 0,-3-7-5 15,-4 3 1-15,-3-2-1 0,-1-2-1 16,-1-2 4-16,0 0 4 0,5 2 3 16,2 2 1-16,0 7 1 0,2-2 1 15,3 4 0-15,2 5 0 0,0 0 0 16,0 0-1-16,-2 0 2 0,4 4 1 15,1-1-2-15,4 2-5 0,4-1-2 16,3 3 2-16,6 2 6 0,5 5 4 16,1 6 2-16,10 3-1 0,-3 3 1 0,6 6-1 15,-1 2 0-15,1 3-2 0,-6 4-3 16,-8-4-3-16,-4 4-1 0,-15-2-3 16,-6 2 1-16,-9-9-4 0,-11-6-10 15,-10-5 0-15,-12-1 5 0,-15-15-18 16,-14-6-69-16,-12-24-83 0,-11-21 90 15</inkml:trace>
  <inkml:trace contextRef="#ctx0" brushRef="#br0" timeOffset="-17666.27">20558 7959 1228 0,'-7'-7'172'0,"2"-1"239"0,-2-1-264 0,3 0-64 0,4 5 14 0,-1-1-2 15,1 0-9-15,0 5-1 0,0 0-2 16,0 0-10-16,0 0-22 0,0-2-21 16,1 2-16-16,-1 0-13 0,2 0-7 15,0 0-5-15,-2 0-6 0,2 0 2 16,1 0-3-16,-3 0-7 0,0 2-7 15,2 3-7-15,-7 2-7 0,3 7 6 16,-2 0 8-16,1 9 8 0,-2 2 11 0,-3 2 3 16,5 7 3-16,-4 1 2 0,3 2 0 15,3 2 1-15,-5 2 2 0,4 2 0 16,-1-8 2-16,-1 2 0 0,3-5 1 16,-3-2 1-16,2-1-2 0,2-3-4 15,0 3-11-15,2-3-26 0,2-3-26 16,1 2-18-16,4 0-5 0,-2-6 10 0,3 4 7 15,3-5 5-15,1-2 23 0,2 2 17 16</inkml:trace>
  <inkml:trace contextRef="#ctx0" brushRef="#br0" timeOffset="-17433.51">21041 8527 1651 0,'2'2'142'0,"-2"-2"110"0,0 1-149 16,-4 1-39-16,0 0-27 0,-8 1-15 16,-9 5-13-16,-11-3-10 0,-13 4-5 15,-15 3 1-15,-20-3 3 0,-10 2 2 16,-9-1 0-16,1-1-1 0,2-2 1 16,4 0-1-16,5-1 1 0,2-5 2 15,2-1-3-15,-2-1-9 0,7 1-6 16,10-7-13-16,17-1-13 0,16 1-22 15,6-1 277-15,10-7-174 0</inkml:trace>
  <inkml:trace contextRef="#ctx0" brushRef="#br0" timeOffset="-17165.28">20979 7711 1542 0,'-9'4'494'0,"-349"60"-96"31,301-50-396-31,13-9-1 16,6 6 2-16,-2-4-6 0,2 2-30 15,8 1-38-15,2-4-41 0,1 1-21 16,4-4 3-16,-2-1 13 0,1 0-27 15,-1-2-27-15,0-4-26 0,2 1 84 0</inkml:trace>
  <inkml:trace contextRef="#ctx0" brushRef="#br0" timeOffset="-16783.37">21821 7497 2342 0,'-2'-2'91'0,"-3"-2"3"0,-4 3-62 0,-2-5-17 16,-1-3-15-16,1 1-3 0,-3 0-3 16,-7-2-1-16,3 3 2 0,0 1-5 15,-5 3-6-15,2 3-8 0,0 3-8 16,-1 8-17-16,-1 1-10 0,-1 4-3 15,-5 0-3-15,4 6 3 0,-1 6 6 0,4 2 1 16,7 6 14-16,0-3 15 0,10 6 12 16,3 2 11-16,2 3 0 0,4 3 1 15,5 2 2-15,1 3 0 0,4 3 1 16,6-4 1-16,-4 2 0 0,3 2 0 16,3-7 1-16,-6 5-2 0,-4-1 1 15,-3-3-1-15,-7 4-1 0,3-5 1 16,-3-3-1-16,-4-5 0 0,-5-2 1 15,-2-3 1-15,-5-7 2 0,5 1 1 16,-5-11-17-16,0-6-8 0,0-8-96 0,-1-4 69 16</inkml:trace>
  <inkml:trace contextRef="#ctx0" brushRef="#br0" timeOffset="-16515.91">21714 8139 1648 0,'-7'-6'184'0,"-1"3"215"0,-12 1-240 16,1 0-45-16,-5 2-28 0,5 0-37 15,1 0-22-15,4 2-9 0,0 3-9 16,0 2-6-16,0-5-2 0,-4 9-1 16,-3-4 0-16,-8 3 0 0,-3 3-1 15,-7-6-2-15,-9 0-7 0,-5-2-7 16,-9-1-11-16,-7-4-25 0,-6 0-24 15,-1-5-19-15,-4-4-12 0,6 2 1 16,3-2 8-16,7 2 7 0,13 0 12 16,17 1 8-16,13 3 487 0,19 3-310 0</inkml:trace>
  <inkml:trace contextRef="#ctx0" brushRef="#br0" timeOffset="-16165.25">23541 7640 1827 0,'-6'11'82'0,"1"1"-4"0,-4 4-29 0,0 11-13 0,1 3-22 15,0 11-5-15,1 5-3 0,6 11-1 16,-7 1-1-16,3 4-6 0,0 4 23 16,0-1 4-16,-1 1 0 0,1-4 6 15,1-3-25-15,1-4-2 0,1-2 0 16,2-7 0-16,2-9 2 0,1-1 0 15,4-6-16-15,-5-4-36 0,2-6-45 16,-1-10 369-16,4-8-234 0</inkml:trace>
  <inkml:trace contextRef="#ctx0" brushRef="#br0" timeOffset="-15649.54">22869 7711 1934 0,'14'30'395'0,"-14"-38"-105"0,2-3-175 16,5-2 13-16,-11-41-94 0,31 41-20 15,8-3-25-15,15 2-16 0,10 5-7 16,2-2-5-16,6 3 4 0,3 1 7 16,-2 7 6-16,-2-2 10 0,4 4 3 15,-5 3 2-15,-6 5 1 0,-3 3-2 16,-8 3-7-16,-1 0-19 0,-5 5-18 15,-4 4-16-15,-11 1-24 0,-8 6 16 16,-17 6-12-16,-8 6 13 0,-20 0 31 0,-5 4 3 16,-13-5 15-16,-6-6-2 0,-4-7-4 15,-6-5 2-15,-3-6 18 0,11-6 7 16,4 1 5-16,8-9 0 0,16 2 2 16,7-5-2-16,9 4 8 0,7-6 28 15,0 0 29-15,2 3 15 0,3-3 8 16,13 4-21-16,3-3-25 0,4 1-11 15,9 0-14-15,7 0-4 0,3 5-5 16,7-4-3-16,3 8-1 0,-1-2-3 0,4 0-2 16,-8 5 0-16,-4 0-2 15,-5 4-6-15,-8 8-3 0,-10 6-9 0,-3 6-4 16,-10 1 3-16,-9 5 1 0,-2 4 6 16,-17-4 4-16,-8 2-1 0,-7 0 26 15,-19-1 25-15,-7-3 18 0,-2-5 13 16,-4-8-24-16,13-6-19 0,3-9-14 15,13-5-7-15,9-7-12 0,6-2-18 0,10-6-31 16,7-6-55-16,3-4-27 0,4-12 164 16,8-10-61-16</inkml:trace>
  <inkml:trace contextRef="#ctx0" brushRef="#br0" timeOffset="-15216.45">24367 8181 1733 0,'0'2'317'0,"-4"-2"-235"0,4 0 19 0,6-2-15 0,-1-3 0 15,6-1-15-15,3 1-33 0,4-5-14 16,5 1-5-16,2-4-5 0,-1-3 5 0,6-1-8 16,1-1-5-16,2 0 1 0,-1-3-3 15,0 3-1-15,-2 2-3 0,6-5-1 16,-8 5-1-16,2 2 2 0,0 1-1 16,1 8-2-16,-1 1-2 0,-2 4-4 15,4 2-2-15,-5 5 0 0,3 4 2 16,0 3 3-16,-4 0 1 0,1-1 2 15,0-1 0-15,-4-5 2 0,-2 2 1 16,0-5 2-16,-1-3-2 0,-4 5 4 16,3-6 8-16,1-6 14 0,5 1 14 15,1-9 4-15,6 3-7 0,5-3-17 0,-3-4-14 16,3 2-9-16,-3-8-7 0,3 2-15 16,-7-3-54-16,6 2-70 0,1 2 216 15,-2 0-106-15</inkml:trace>
  <inkml:trace contextRef="#ctx0" brushRef="#br0" timeOffset="-14866.09">26496 7397 2119 0,'0'4'81'0,"0"0"-3"0,-1-1-60 0,1 9-25 0,0 13-7 0,1 7 4 16,1 11 6-16,2 6 3 0,-2 8-1 15,-1 7-1-15,1 3-1 0,0 10 1 0,-2 2 2 16,2 3 0-16,-1-8 1 16,5-3 1-16,-5-12-1 0,5-2-2 15,-1-6-9-15,-1 0-24 0,6-3-35 0,-4-7-10 16,6-4-231-16,2-8 202 0</inkml:trace>
  <inkml:trace contextRef="#ctx0" brushRef="#br0" timeOffset="-14249.21">26066 7608 2211 0,'0'-1'129'15,"3"-3"42"-15,-1-3-68 0,7 3-48 16,-2-6-29-16,7-3-22 0,13-3-15 15,3-3-16-15,12-4-15 0,10 2-5 16,-3-6-1-16,8 4 12 0,-7 2 13 16,1 5 6-16,-8 2 7 0,-4-1 1 0,2 7 3 15,-2 0 0-15,1 5-23 0,-4 3-14 16,-6 3-17-16,-3 8-5 0,1 7 8 16,2 3-2-16,-2 7-20 0,-5 6-1 15,-5 2 16-15,-7 1 6 0,-6 2 16 16,-5 0-58-16,-5 2-36 0,-9-6-116 15,-6-3-7-15,-3-2 54 0,-7-2 33 16,2-4 119-16,-6 0 37 0,4-4 35 16,-6-4 15-16,-1 0 5 0,3-2-10 15,2-3-23-15,6 1-6 0,10-10 47 0,0 1 56 16,4-1 39-16,10 2 28 0,2-4-17 16,0 0-31-16,0 0-6 0,0 0-8 15,2 0-10-15,10-6-31 0,4 5-29 16,12-3-26-16,15-5-16 0,3 4 5 15,9 5 2-15,-4 0 2 0,2 0 5 16,2 5 0-16,-5 2 1 0,0-1-4 16,-8 6-3-16,-6 2-3 0,-6 4 0 0,-7 5-1 15,-5-4-3-15,-6 4-7 0,-10-5-5 16,-2 2-3-16,-9 3 3 0,-16 2 6 16,-3-1 9-16,-15 3 4 0,-8-2 3 15,-4-4 0-15,-9-3-1 0,4-8-3 16,3 3 2-16,7-4-1 0,6 0-1 15,9-2 0-15,10-2-1 0,9 2 0 16,14-7-2-16,0 0 1 0,2 0-1 16,0 0 1-16,0 0 4 0,4-9-9 15,12 2-4-15,10-5-3 0,13-6-10 0,0-1 372 16,6-3-256-16</inkml:trace>
  <inkml:trace contextRef="#ctx0" brushRef="#br0" timeOffset="-13867.24">27346 8108 1609 0,'7'0'153'0,"-4"-3"133"0,3 1-114 15,-1 2-61-15,-3-2-19 0,5-3-24 0,0-2-19 0,0 0 1 16,5-6-7-16,3 3-10 0,1-8-11 16,1 2-10-16,3-5-6 0,-4 1-4 15,2 3-2-15,-4 1 0 0,0 0-12 16,-3 3-3-16,-3 1-7 0,-4 1-10 15,-4 6-7-15,0-8-24 0,-5 12-24 16,-1-5-17-16,-4 1-16 0,-6 3 3 16,-13-1 22-16,-6 3 18 0,-13 0 29 15,-3 7 26-15,1 7-86 0,7 7-37 0,8 9-22 16,8 1-4-16,8 4 84 0,5 0 32 16,3-3 34-16,6 0-1 0,-4 0 13 15,9 4 30-15,3-6 13 0,6 0 21 16,7 0 28-16,4-2-3 0,3-1 6 15,9 1 16-15,7-3-19 0,9-3-10 16,8-5-11-16,1-4-26 0,-2-6-8 16,4-7-1-16,-10-9-12 0,3-7-10 15,-5-4-22-15,-11-13-14 0,6-4 28 0,-8-11-181 16,-7-4-89-16,-6-6 159 0</inkml:trace>
  <inkml:trace contextRef="#ctx0" brushRef="#br0" timeOffset="-13599.79">27865 7821 1295 0,'0'34'287'0,"69"5"38"31,-63-9-345-15,17 13 8-16,2 3 6 0,-6 2 3 0,6-1 2 15,-9-4 0-15,2-4 1 16,-6-5 1-16,-1-11-1 0,-6-4 2 0,-3-12 8 16,-2-5 20-16,2-2 23 0,-2 0 44 15,0 0 20-15,5-5 16 0,-5-4 3 16,0 0-24-16,3-5-16 0,3-9-27 15,-1-2-21-15,4-5-10 0,3-2-10 16,4 0-5-16,4 0-2 0,1 0-7 16,7 0-5-16,4 4-5 0,4 1-10 15,-1-1-14-15,1 5-13 0,-6-2-13 0,2 6-20 16,3-1-39-16,1 2-56 0,6 1 51 16,8 4 30-16</inkml:trace>
  <inkml:trace contextRef="#ctx0" brushRef="#br0" timeOffset="-13149.28">29410 6798 1840 0,'-9'5'30'0,"-4"4"-30"0,-3 6-25 0,-7 11 12 0,-3 8 8 0,-6 10 1 16,-2 8-3-16,6 1 1 0,-2 3 1 15,-2 5 2-15,2 3 3 0,5-1 0 16,2 3-1-16,8 3 0 0,5-1 0 0,1-3 0 16,9 1 1-16,-4-1 0 0,4-1 2 15,4 0 1-15,-2-5 1 0,5-5 2 16,5-7 2-16,2-5 3 0,8-6 13 15,-1-5 6-15,7-4 1 0,-1-2-2 16,3-6-11-16,-3 1-12 0,3-6-15 16,9-7 539-16,5 2-391 0</inkml:trace>
  <inkml:trace contextRef="#ctx0" brushRef="#br0" timeOffset="-12916.28">29837 7566 1891 0,'-4'39'55'15,"1"2"-11"-15,-4 12-36 0,3 12 3 16,4 6 5-16,5 6-1 0,4 4-1 0,6-5-2 16,0 8-8-16,0-3-1 0,2 10 0 15,3-1 0-15,-1 1-1 0,-3-5 0 16,-1-11 0-16,-1-8 1 0,-5-10 3 15,-4-16-6-15,-3-8-9 0,3-8-31 16,0-11 9-16,-5-14 8 0</inkml:trace>
  <inkml:trace contextRef="#ctx0" brushRef="#br0" timeOffset="-12532.62">29734 7850 2395 0,'18'-9'498'0,"-4"3"-435"15,4-2-64-15,-2-3-3 16,12 2-4-16,6-5-5 0,-2 0-3 0,5 1-4 16,-5 1-2-16,-4 5-7 0,-1-4-8 15,-4 8-10-15,3-5-15 0,1 7-5 16,0 1 0-16,-3 5-1 0,3 4 11 15,-2 5-1-15,1 4 1 0,-6 3 7 16,-2-1 7-16,-2 4 0 0,-8-2 6 16,1 2-4-16,-7 3-9 0,-2 0 7 15,-11-3 3-15,-1 0 6 0,-6 0 10 16,-5-6 11-16,-2-4 4 0,-6-1 9 0,0-4 11 16,-2-2 4-16,1-2 13 0,-4 2 9 15,-1-7-3-15,9 0-1 0,-6-4-10 16,16-1-9-16,1 2-5 0,6-4 1 15,11 7-14-15,-2-2-36 0,-1-5 1 16,6-2-358-16,4-4 268 0</inkml:trace>
  <inkml:trace contextRef="#ctx0" brushRef="#br0" timeOffset="-12215.09">30872 6949 2213 0,'23'5'118'0,"4"158"-103"16,-9-90-16-16,1-4 0 0,1 9 1 15,3 2 0-15,-4-2 1 0,-6-2 0 16,-3-7-1-16,-10-1-2 0,-9-6-2 16,-5 2 0-16,-9-9 0 0,-7-2 0 15,-2-7 2-15,-7-4 0 0,0-1 2 16,-9-4 0-16,9-5 9 0,-5 0-37 0,-4-3-34 16,4 4-29-16,-6 6 403 0,9 0-248 15</inkml:trace>
  <inkml:trace contextRef="#ctx0" brushRef="#br0" timeOffset="-11497.69">21869 9319 1539 0,'0'0'43'0,"0"-5"-14"0,3 3-15 0,-3 1-6 0,0-1-5 0,0 2-18 0,2 0-13 16,2 0-4-16,-4 0-9 0,1 0-10 15,-1 0-35-15,0-2-113 0,2 0-63 16,3-7 126-16</inkml:trace>
  <inkml:trace contextRef="#ctx0" brushRef="#br0" timeOffset="-10949.82">21931 9286 965 0,'14'-4'138'0,"2"1"108"15,2 1-85-15,-6-5-91 0,4 1-11 16,-4-2-8-16,1 2-6 0,-1-4-2 16,-3-1-2-16,4 2 2 0,-3 0 6 15,3 2 5-15,-6-2 5 0,0 6-2 16,0-6-7-16,-4 5-10 0,1 4-9 0,-2-1-10 16,-2-1-6-16,0 2-5 0,0-4-5 15,-2 1-9-15,-9 3-7 0,-1 0-5 16,-8 1-3-16,-6 5 3 0,-11-1 2 15,-9 7 3-15,-4 3 4 16,-14 2 1-16,2 6-4 0,-5-1-2 0,-8-1-9 16,4-3-2-16,0-4 4 0,6-2 3 15,10-1 8-15,12-2 6 0,13 1 2 16,7-2 0-16,7-1 6 0,5-2 8 16,3-1 7-16,2 3 4 0,3-7 1 15,3 3 0-15,0 1-2 0,1 1-5 0,7-1-5 16,-5 4-8-16,6 1-4 0,-2 5 0 15,4 4-2-15,1 3-1 0,4 8-2 16,2 3 0-16,1 5 0 0,1 6-2 16,-1 3-1-16,4 5-2 0,-7 11 0 15,4 0-1-15,1 7-2 0,-5 4-2 16,-2-2 0-16,-1-4 2 0,-8-3 2 16,0-7 4-16,-5-13-1 0,0-3 1 0,-2-9 1 15,-1-4 1-15,-1-5 1 0,-1-3 3 16,2-8 15-16,1-3 22 0,2-7 35 15,0 1 24-15,0-1 13 0,0-2-2 16,0 0-15-16,3-5-6 0,3 3-14 16,2-1-16-16,5-1-19 0,5-5-17 15,3-2-12-15,5 3-7 0,-2-7-1 16,6 1-3-16,3 0-2 0,-4-2-5 0,1 2-7 16,5 0-10-16,1 1-20 0,-1 3-31 15,8-1-59-15,-1 4-45 0,4-4-1 16,4 4 77-16</inkml:trace>
  <inkml:trace contextRef="#ctx0" brushRef="#br0" timeOffset="-10697.34">22191 9936 2009 0,'-19'4'82'0,"1"-1"-2"0,-3 3-38 0,-6 3-4 0,4-6-21 16,-2 4-6-16,1-3-4 0,2-1-3 15,3-1 0-15,-1 0 0 0,6-2-13 16,0-2-22-16,3-1-27 0,1 1-30 16,4-5-9-16,-2 0-5 0,2 3 12 15,-1-5-146-15,-4 0-131 0,-1 2 205 0</inkml:trace>
  <inkml:trace contextRef="#ctx0" brushRef="#br0" timeOffset="-10398.58">21690 9582 1731 0,'10'0'148'0,"-6"0"100"0,-1 0-95 0,-1 0-53 16,-5 0-23-16,6 0-21 0,-5 0-26 15,2 0-18-15,0 0-11 0,-5 2-8 16,5 3-9-16,0 2-8 0,0 5-2 16,2 6 1-16,0 9 4 0,6 5 2 15,0 8 0-15,2 6 1 0,3 11 2 16,-1 4 5-16,2 9 5 0,0 12 2 16,-3 7 0-16,7-2 1 0,-9-6-4 15,0-6 1-15,-4-15 2 0,-3-11 1 0,1-6 1 16,-6-4 1-16,1-7 0 0,0-7 3 15,0-8-4-15,2-6-30 0,2-11-39 16,-2 0-33-16,2-7 17 0,3-12 268 16,0-19-139-16</inkml:trace>
  <inkml:trace contextRef="#ctx0" brushRef="#br0" timeOffset="-9797.05">23156 9089 1497 0,'0'0'228'0,"2"0"375"15,-2 0-533-15,2 2-54 0,-4-2-10 0,0 1-15 16,2 5-11-16,-18 3 0 0,1 5 5 15,-14 0-6-15,-9 0 3 0,-10 0-2 16,-3 2-5-16,-4-3 2 0,-1-1 0 16,6-3-3-16,-3 0 3 0,4 0 8 15,5 0 6-15,3-1 7 0,9 0 0 16,1 0 2-16,8-1 0 0,5 4 0 16,3 0 1-16,2-2 0 0,5 0-1 0,-1 3-1 15,4 0-1-15,5-3-4 0,-3 4 1 16,5-1 0-16,4 2 1 0,6 4 2 15,-1 3 1-15,5 4-1 0,0 0-1 16,2 3 0-16,4 1-2 0,-6 1-1 16,0 7 1-16,2 0-1 0,4 6 1 15,3 5 2-15,-6-1-2 0,5 10 0 16,-5 0-3-16,-1-2-1 0,-1-5 2 16,-3-6 2-16,-3-2 2 0,0-3 1 0,-2-7 1 15,-2-3 0-15,-5-4 1 0,2-8 0 16,-2-3 0-16,2 2 1 0,-2-1-1 15,2-3 2-15,-1 2-1 0,-1-10 0 16,2 1 1-16,0 0 0 0,3-5 0 16,-3 4 1-16,3-1 1 0,1 3 7 15,-1-3 7-15,6 3 6 0,-3-1 5 16,1-1-2-16,2-3 2 0,1 3 9 16,-3-2 8-16,4-2 2 0,-1 0-3 15,2 0-11-15,4-2-9 0,3 0-6 0,4-1-6 16,3-1-2-16,3-5-15 0,2 0-39 15,1 0-48-15,7-7 491 0,5-7-327 16</inkml:trace>
  <inkml:trace contextRef="#ctx0" brushRef="#br0" timeOffset="-9515.26">23353 9415 1882 0,'2'43'51'0,"1"-4"-34"0,4 3-2 16,2-6-4-16,3 1-4 0,3 4-1 0,-5 1-3 15,-1 4-1-15,7 11-2 0,-5 2 0 16,1 3 0-16,-3 5-2 0,0-1 0 15,2-3 1-15,-3-6 1 0,1-9 0 16,2-7 4-16,-6-9-4 0,4-7-14 16,-4-11-13-16,1-9-407 0,-1-1 302 15</inkml:trace>
  <inkml:trace contextRef="#ctx0" brushRef="#br0" timeOffset="-8961.85">23386 9521 2449 0,'0'-5'138'0,"4"0"29"0,1-6-54 16,4 1-67-16,7-6-30 0,9 1-17 16,7-2-13-16,9-1-3 0,5 4-3 15,7 0-7-15,4 5-8 0,3 7-8 0,-1 9-2 16,-3 4 3-16,-3 3-8 0,-5 7-15 15,-16-1-12-15,2 3-11 0,-11 3-3 16,-9-4 15-16,4 4 16 0,-15 1-10 16,-3 3 12-16,-5 2 5 0,-11 0-3 15,-2 3 25-15,-13-8 11 0,4-6-1 16,-7-1 3-16,2-8 7 0,0-3-3 16,2-4 9-16,0 2 1 0,2-5 5 15,12-2 13-15,2 4 10 0,5-4 13 0,9 0 6 16,0 0 1-16,0 0 7 0,0 0 5 15,0 0 2-15,3-6-10 0,4 4-18 16,2-1-15-16,2 1-10 0,3 0-4 16,-3 1-1-16,3-1-2 0,0 0-11 15,4-3-11-15,7 3-4 0,-1 0 2 16,8 2 11-16,-1 0 11 0,2 0 7 16,4 4 4-16,1-1-1 0,4 3 1 15,-3 6-3-15,2 0-3 0,-7 6-1 16,-4 3-4-16,-4 4-5 0,-6 2-1 0,-6 1-1 15,-7 2 2-15,-5 1 3 0,-4 0 2 16,-8 3 2-16,-10-2 7 0,-14 0 7 16,-8 0 7-16,-10-4 3 0,-1-5 5 15,-4-1 5-15,3-10-1 0,0-3-2 16,3-6-7-16,7-3-9 0,5-3-8 16,7-6-17-16,9 2-14 0,5-13-37 15,11-1-22-15,5-7 343 0,7-11-215 0</inkml:trace>
  <inkml:trace contextRef="#ctx0" brushRef="#br0" timeOffset="-8582.04">24562 9135 1802 0,'122'0'304'0,"-91"0"-69"0,-31 0-229 0,14-2-18 16,-50 8 2-16,79 4 1 0,1 6 3 16,6 5 1-16,3 8-1 0,2 8 0 15,5 6-1-15,6 8-1 0,-4 6 3 16,-2-1-1-16,0 3 0 0,-10-6 0 15,1 0-2-15,-13-1-4 0,-12 1-2 0,-6 5-5 16,-10 3-7-16,-6 6 0 0,-4-1 1 16,-2-1 5-16,-7-6 10 0,-5-6 3 15,0-10 1-15,-7-10 3 0,-1-4 1 16,3-8 1-16,-1-7 0 0,3-3-5 16,-5-8-3-16,1-3 1 0,-2-5-1 15,4-6 4-15,1-6-24 0,-3-12 252 16,6-6-169-16</inkml:trace>
  <inkml:trace contextRef="#ctx0" brushRef="#br0" timeOffset="-8332.76">25672 9385 1838 0,'245'-14'522'47,"-263"17"-520"-31,53-12-2-16,6 4-15 0,0-4-33 15,1 4-40-15,-1-2 521 0,-5 3-344 16</inkml:trace>
  <inkml:trace contextRef="#ctx0" brushRef="#br0" timeOffset="-8114.3">25979 9842 2215 0,'35'0'226'0,"-31"0"1"15,-1 0-87-15,6-3-5 0,-27-8-120 16,36 1-15-16,7-3-15 0,5-3-27 16,2 0-25-16,9-1-61 0,1-1-53 15,1 4-22-15,3 1 553 0,-2 4-294 16</inkml:trace>
  <inkml:trace contextRef="#ctx0" brushRef="#br0" timeOffset="-7864.26">26810 9438 2024 0,'0'27'49'0,"0"1"-38"0,0 8-6 16,0 3-4-16,4 5-1 0,3 4 0 0,0 7 0 15,0 12 1-15,2 6 1 0,-2 7-1 16,5-1-1-16,-4 1 1 0,-1-2-1 16,2-7 0-16,-2-9 0 0,1-5 1 15,1-9-2-15,0-4-8 0,-2-5-25 16,0-3-38-16,4-5-88 0,-6-11 87 16</inkml:trace>
  <inkml:trace contextRef="#ctx0" brushRef="#br0" timeOffset="-7466.16">26693 9970 1668 0,'11'-25'145'0,"-22"-28"75"16,33 53-7-16,-61-57-251 15,39 36 131-15,14-4-37 0,0 4-4 16,7-6-24-16,2 1-6 0,9-1 3 16,4 1-4-16,3 1 1 0,1 0-3 15,6 0-4-15,-7-3-4 0,2 5-5 16,-5-6-3-16,5 3-4 0,6 3-3 16,-4 3-2-16,-2 6-17 0,-2 10-23 15,-11 4-10-15,2 11-14 0,-3 10 3 16,-8 2 12-16,1 11-6 0,-8 0 14 15,-3 5-12-15,-7 5 5 0,-6-1 13 0,-6 1-2 16,-4-9 25-16,-6 1 2 0,-3-13 7 16,-2-4 9-16,-5-3 14 0,-4-9 8 15,-3-1 4-15,-5-6-3 0,-3-7-8 16,1-6-3-16,1-1-1 0,4-2-2 16,-1-3 6-16,2 3-6 0,5 2-308 15,8-1 223-15</inkml:trace>
  <inkml:trace contextRef="#ctx0" brushRef="#br0" timeOffset="-6514.87">20548 11114 910 0,'-16'-6'127'0,"2"-4"130"0,0-3-151 0,1 1-67 0,4-2-12 16,0-2-10-16,2 0 5 0,0 0 16 16,0-5 12-16,0 3 11 0,0-2 1 15,5 6-6-15,-1 0 2 0,1 0 5 16,2 0 5-16,2 3 2 0,-1 4 1 15,1-4 1-15,2 4 4 0,-1 0-2 0,-1 3-5 16,0-1-7-16,-2 5-15 0,0 0-11 16,0 0-14-16,3-3-12 0,1 3-9 15,-4 0-6-15,2 1-10 0,3 8-5 16,2 0-3-16,5 11 0 0,3 6 6 16,6 8 5-16,-3 8 3 0,6 3 4 15,-2 3 0-15,3 3-4 0,3 6-2 16,0 1-9-16,1 6-11 0,3 7-11 15,0 2-1-15,-4-2 9 0,-5-9 12 0,2-9 17 16,-6-12 5-16,-5-9 0 0,1-8 0 16,-10-9 1-16,4-3 1 0,0-7 3 15,-4 1 8-15,-3-3 11 0,5-1 14 16,-2-4 14-16,0-3 2 0,4 0-2 16,-5 3-13-16,-1-7-14 0,8 0-11 15,1-2-10-15,1-1-3 0,5 0-1 16,-9-3-1-16,3 1-3 0,0 0-1 15,-3 0-2-15,7 0 2 0,-3-1 2 16,-1 1 2-16,2-2 1 0,-5-1 1 0,2-5-3 16,-1-1 1-16,1-9-2 0,3-5-1 15,0 2 1-15,0-8 0 0,-3 2 0 16,2-1 1-16,-1 3 1 0,0 3 0 16,3-4 1-16,-1-5 0 0,2-4-1 15,-2 1 0-15,0 3-2 0,0 1 1 16,2 0-11-16,4 1-9 0,3 1-4 15,0 4 2-15,3 3 13 0,-1 3 10 16,2 2 4-16,-1 3-7 0,-6 2-20 16,5 10-31-16,-8 6-19 0,8 7-41 0,-2 9 63 15,6 9 18-15</inkml:trace>
  <inkml:trace contextRef="#ctx0" brushRef="#br0" timeOffset="-5430.11">21906 11380 1275 0,'-2'-2'197'0,"0"2"298"0,1-2-415 0,-6 0-75 0,-1 1-4 16,-4-1-1-16,-2-4-2 0,0 3-1 15,-2 3 0-15,-9 0 0 0,2 7-1 0,-5 4 0 16,-4 3-1-16,5 9-2 0,-5 3-1 16,4 3 1-16,-2 1 2 15,1 4-1-15,3 1 3 0,1-3-2 0,0 2 0 16,9-4 0-16,0 0-1 0,4-2 3 16,6-1 1-16,6-6 1 0,4-3-1 15,6-4-1-15,8-1-1 0,0-8 0 16,7 2 1-16,-2-7 2 0,7-7 7 15,0 2 9-15,0-8 4 0,-1-3 1 16,-3-7-6-16,1-3-2 0,-4-3-1 0,-2-3-2 16,-3 4 10-16,-4-4 1 0,0 4-4 15,-7 1 0-15,-3 6-10 0,-2-1-5 16,-4 8 0-16,4 5-2 0,-1 1-3 16,-1 4-5-16,4 4-8 0,-2 0-17 15,-2 0 0-15,5 5 2 0,-1 9 2 16,8 10 16-16,2 0 2 0,0 10 0 15,4-4-1-15,2 2-1 0,-1-4-2 16,2-1 1-16,-1-6 4 0,-2-1 2 16,-4-8 3-16,-4-3 3 0,1-2 3 0,-6-3 6 15,1-1 15-15,-1-3 13 0,-3 0 8 16,1 0-5-16,-1 0-11 0,-2 0-12 16,2 0-9-16,1 0-4 0,1 2-4 15,0-2-4-15,-1 5-2 0,4-3-3 16,0 2 0-16,0 5 2 0,-1-6 2 15,-3 4 2-15,1 0 3 0,-1-3-1 0,-3-4 8 16,0 0 15-16,0 0 18 16,0 0 28-16,0 0 5 0,0 0-6 0,0 0 5 15,2-4-7-15,-5-3-7 0,3 2-6 16,0-4-23-16,1 2-18 0,1-4-9 16,-2 4-6-16,4-3-7 0,-3-1-8 15,3 2-7-15,-2-5-5 0,-2 0-1 16,0 1 4-16,0-6-7 0,0 1-6 15,0-1-7-15,-6-3-1 0,5 1 10 16,-3-4 12-16,1 6 11 0,3-3 6 16,0 5 2-16,3 2-1 0,-1 3 1 0,1 3 4 15,3-1 4-15,-3 2 6 0,3 1 4 16,1 4 1-16,3-1 1 0,-1 1 2 16,2 1 0-16,-1 0 2 0,-1 2 0 15,2 0-3-15,-2 2-3 0,0 3-3 16,0 1-1-16,-2-3 1 0,2 6 0 15,-1-2 1-15,-2 7 0 0,4 0 0 16,-4 2-1-16,3 6 3 0,-2-1 1 16,0 4 0-16,0 3-1 0,0-1-3 0,-4-2-2 15,3 3-1-15,3 0 0 0,-2-5-1 16,0-1 1-16,-2-5 0 0,0-8 0 16,-3 2 1-16,2-6 1 0,-4 2 0 15,0-7 6-15,0 0 8 0,0 0 3 16,0 0 5-16,0-1 1 0,0 1-5 15,3-6-4-15,-3 1-4 0,0 1-5 0,2-8 1 16,-4-2 4-16,4-2 1 16,-2-11 8-16,5-3 4 0,1 0 3 0,3-7 5 15,1 3-1-15,8 2 11 0,-4-2-4 16,2 4-4-16,2-2-9 0,5 0-18 16,-5-3-7-16,10 1-7 0,6 4-13 15,1 5-13-15,2 2-14 0,4 2-15 16,2 3-13-16,3 4-23 0,0 5-15 15,-2 2-17-15,4 4 577 0,-4-5-349 16</inkml:trace>
  <inkml:trace contextRef="#ctx0" brushRef="#br0" timeOffset="-5113.74">23548 10630 2238 0,'-11'7'52'0,"-7"5"-33"0,-3 6-25 0,-4 8 0 0,-3 8 2 0,-6 9-1 0,2 10-7 16,-1 9-6-16,3 9 0 0,-1 2-1 15,3 1 7-15,1 8 2 0,6 3 1 16,0 7 2-16,7 4 3 0,5-11 1 15,5-11 1-15,8-12 2 0,-2-9 1 16,7-5 1-16,1-5 2 0,4-4-1 16,9-9 1-16,-3-2 1 0,5-12 0 0,1-3-2 15,3-8-8-15,10-5-9 0,1-2-19 16,1-5-27-16,4-12 540 0,1-3-368 16</inkml:trace>
  <inkml:trace contextRef="#ctx0" brushRef="#br0" timeOffset="-4849.04">23784 11073 1489 0,'74'90'705'15,"-74"-84"-708"1,4 31 6-16,-54-48-8 0,61 57 3 15,5 13 0-15,-2 6 1 0,0 5 0 16,-2 2 1-16,1-1-1 0,-6-2 2 16,0 2 1-16,-2 0 2 0,-1-7 1 0,-2-11-3 15,1-10-6-15,-3-15-23 0,0-12-24 16,0-5-31-16,0-11-8 0,0 0-176 16,-10-9 171-16</inkml:trace>
  <inkml:trace contextRef="#ctx0" brushRef="#br0" timeOffset="-4314.38">23660 11206 1722 0,'-4'-21'235'0,"4"-4"199"0,5 9-233 16,-1-2-35-16,7 4-88 0,-1-4-30 16,8-3-23-16,7 1-21 0,12-8-15 15,7 0-13-15,9 3-5 0,-3 4-2 16,2-3 2-16,-3 9-1 0,1 6-6 15,-2 9-14-15,-6 5-1 0,3 9 2 16,-6 6-8-16,-8 6 4 0,-4 4-6 16,-9 2-3-16,-6 4 13 0,-5-3-31 0,-7 6 7 15,-9-1 11-15,-7 2-1 0,-10-1 43 16,-8-5 5-16,-1-4-1 0,-2-8 5 16,-1-6 3-16,3-8 4 0,-1 0 4 15,6-3 0-15,5-5 7 0,9 0 11 16,8 0 13-16,-1-2 15 0,9 0 9 15,0 2 7-15,-2-3 2 0,2 3 0 16,7 0-1-16,-7 0-6 0,0-2-10 16,0-2-12-16,0 3-16 0,0 1-13 0,7-6-5 15,-5 6-5-15,3 0-9 0,4 0-13 16,-2 0-13-16,11 2-1 0,3 2 5 16,6 3 12-16,6 2 10 0,5 5 5 15,-3 5 2-15,4 1 1 0,2 8 1 16,-4 1 1-16,0 2 1 0,-3 5 0 15,-6-4 0-15,-3 3 2 0,-5 1-3 16,-10-3 2-16,-4-1 5 0,-8 4 1 16,-9-4 7-16,-6 1 3 0,-6 1 1 0,-9-6 8 15,-2-3 7-15,-7 0 3 0,-5-7 6 16,-2 3 1-16,-5-12-5 0,5-4-6 16,0-1-8-16,9-4-10 0,-2-4-6 15,10-3-1-15,2-2-17 0,4-5-33 16,9-2-57-16,6-9-44 0,3-1 60 15,0-6 15-15</inkml:trace>
  <inkml:trace contextRef="#ctx0" brushRef="#br0" timeOffset="-3965.25">24743 10693 1950 0,'9'2'117'15,"0"4"75"-15,3 2-141 0,6 7-51 0,5 6-3 0,5 7-1 0,4 11 0 0,5 13 0 0,4 3 0 16,-2 8-2-16,2 8 0 0,-7-1-3 15,-3 4 2-15,-2 0 2 0,-8 6-2 16,-7 5 0-16,-14 0-2 0,0-1 0 16,-14-3 2-16,0-6 4 0,-11-10 2 15,6-8 0-15,-8-7 0 0,4-15-1 16,2-6 3-16,-1-12-23 0,1-4-22 0,0-11-11 16,-2-10-5-16,0-8 313 0,7-14-185 15</inkml:trace>
  <inkml:trace contextRef="#ctx0" brushRef="#br0" timeOffset="-3748.11">25566 11060 2068 0,'44'0'112'0,"-3"-1"22"0,-2-1-52 15,-6-2-34-15,-2 3-30 0,-3-5-12 16,0 3-4-16,-5-1 1 0,-3-1 3 16,-4 1-17-16,-2 1-51 0,-2-3-40 15,3-4 501-15,-5-1-331 0</inkml:trace>
  <inkml:trace contextRef="#ctx0" brushRef="#br0" timeOffset="-3565.93">25715 11488 1953 0,'14'5'144'16,"-2"0"74"-16,2-1-79 0,2-4-42 0,4 0-31 16,1-7-18-16,0 3-13 0,2-6-12 15,-3 1-14-15,3-5-25 0,2-1-46 16,-4-2-56-16,4-3-61 0,3 2 86 15</inkml:trace>
  <inkml:trace contextRef="#ctx0" brushRef="#br0" timeOffset="-3249.94">26686 10919 1914 0,'4'21'39'0,"3"5"-39"0,0 8-6 0,2 3 3 16,0 6-1-16,1 3 1 0,-1 9-1 15,2 9 0-15,1 7 4 0,1 10 4 16,-1 1 6-16,-1 1 4 0,-3 1-2 15,0-10-1-15,-5-7-4 0,-1-13-4 16,1-12 1-16,-1-8-1 0,0-11 0 16,-2-7 3-16,0-6-1 0,-2-1-2 15,2-9-2-15,-2 2 323 0,4-2-634 16,-5-9 329-16</inkml:trace>
  <inkml:trace contextRef="#ctx0" brushRef="#br0" timeOffset="-2865.28">26374 11087 2040 0,'7'-32'114'0,"4"2"23"0,5 0-52 15,7-4-71-15,5-1-18 0,9 3-11 16,13-4-12-16,9 6-14 0,4 11-2 15,8 1 4-15,-2 7 7 0,1 4 17 16,-8 5 6-16,-4 8-3 0,-5-1-1 16,-3 9-19-16,5 8-8 0,-9 4 2 15,0 11-2-15,-5-1 18 0,-7 3 6 16,-4 2 6-16,-12-4-6 0,-6 5-6 0,-8 1-5 16,-8 0-5-16,-17-3 8 0,-11-6 7 15,-7-2 18-15,-9-9 14 16,-7-7 5-16,0-7 4 0,0-6-4 0,-7-3-1 15,3-3 5-15,-4-8 9 0,4-1 2 16,2-4-2-16,13 2-4 0,14 1-12 16,7-1-4-16,9 5-3 0,8-3 3 15,5 6 4-15,1 1 2 0,5 2-7 16,7-3-36-16,11-8-53 0,11-7 41 0</inkml:trace>
  <inkml:trace contextRef="#ctx0" brushRef="#br0" timeOffset="-2549.67">27979 10615 1838 0,'-11'0'65'0,"2"0"-14"0,-5 6-28 0,0 1-16 15,0 7-8-15,-8 9-4 0,6 5 3 16,-1 6 2-16,3 9 5 0,-1 8 2 16,1 2-2-16,4 11-1 0,4-2 0 15,3 4-1-15,3-4 1 0,0 2 0 16,1-1-1-16,7 3 0 0,-1 0-1 16,7-2 1-16,-7-2 0 0,7-9 1 0,-2-2 0 15,-3-8 0-15,6-6 1 0,-1-3-6 16,0-11-15-16,2-4-14 0,-2-8-41 15,2-4 587-15,0-5-391 0</inkml:trace>
  <inkml:trace contextRef="#ctx0" brushRef="#br0" timeOffset="-2313.26">28557 10881 1725 0,'14'80'69'0,"-2"273"-4"47,-3-268-63-47,-5-12 0 0,1-1-1 0,2 1 1 15,-3-2 0-15,6-5 0 0,-6-11 1 16,1-11-1-16,1-7-7 0,-6-8 559 15,1-12-403-15</inkml:trace>
  <inkml:trace contextRef="#ctx0" brushRef="#br0" timeOffset="-2114.25">28959 11419 2407 0,'9'-2'171'0,"5"-2"76"16,-3-1-121-16,3 0-88 0,4-1-33 16,1-1-19-16,8 0-20 0,5-2-23 15,5-3-25-15,7-1-65 0,6 5-43 16,1-7 523-16,8 3-305 0</inkml:trace>
  <inkml:trace contextRef="#ctx0" brushRef="#br0" timeOffset="-1866.36">29910 11135 1834 0,'1'32'60'16,"5"2"-7"-16,-1 19-38 0,7 7-6 0,3 11-4 15,1 3-1-15,-2 8-1 0,5 1 0 16,-5 2 0-16,1 2-1 0,1-2 0 16,-9-1 0-16,2 1-2 0,3-2-3 15,-10-7-18-15,5-6-28 0,-7-19 314 16,-6-14-210-16</inkml:trace>
  <inkml:trace contextRef="#ctx0" brushRef="#br0" timeOffset="-1497.37">29800 11316 2244 0,'16'-25'602'16,"-2"9"-538"-16,4-4-34 15,-1 6-31-15,10-3-20 0,1-3-11 16,6 6-10-16,0-2-12 0,5 5 5 15,-2 2 3-15,-7 2 5 0,5 2 7 16,1 5-3-16,-6 2-7 0,4 3-3 16,-2 6 5-16,-4 5-9 0,-3 7 4 15,-2 7-1-15,-7 5-6 0,-2 6 16 16,-5 3 2-16,-2-1-5 0,-5 5-1 16,-6-4-5-16,-10-5 7 0,-5 0 11 0,-5-9 8 15,-4-5 5-15,-6-7 5 0,-5-2 17 16,-3-4 14-16,-2-1 30 0,-10-9 28 15,-1-4 2-15,-3-9-5 0,-11-6-25 16,5-7-29-16,4 3-13 0,5-5-1 16,14 1-2-16,11 5 0 0,7 3 0 15,7-3-7-15,7 8-47 0,9 1-34 16,5-3-180-16,11-2 151 0</inkml:trace>
  <inkml:trace contextRef="#ctx0" brushRef="#br0" timeOffset="-1213.39">30426 10378 2229 0,'1'0'154'0,"3"2"139"0,3 6-244 0,0 1-45 0,9 13-11 0,7 13 0 0,5 15 4 0,6 12 0 16,5 12 2-16,-2 8 0 0,1 6-5 15,-10 8-2-15,-10-4 0 0,-6 8-1 16,-8-6 4-16,-6-2 2 0,-3-5-3 16,-19-6 1-16,-2-3-1 0,-6-7 0 15,-7-7-12-15,0-5-100 0,0-4 80 0</inkml:trace>
  <inkml:trace contextRef="#ctx0" brushRef="#br0" timeOffset="-210362.99">750 7289 1053 0,'0'-17'76'0,"7"20"619"0,-5-6-640 0,-2-10-19 0,0-8-15 0,1 0-4 0,-1-10-2 0,0 1 3 0,2-3 0 0,0-3-2 0,0-5-5 0,0-1-2 0,1-2 1 0,-1 1 3 0,0 4 2 0,3 2 4 0,0-2 13 0,1 5 18 0,-1-5 4 0,4 0-1 0,1 0-16 0,-1-7-22 0,6-2-4 0,-1 0-4 0,5-5-1 16,2 3 7-16,3-5 7 0,0 2 8 15,1 5 16-15,4-3 3 0,1 5-1 16,5 1-5-16,-3 1-14 0,4 2-6 16,-1 3-10-16,-5 3-6 0,0 8-4 15,-5 3-3-15,5 9-5 0,-7 4-4 16,2 4 1-16,3-2-9 0,-1 6 5 0,1 4 2 16,4 0-2-16,0 4 10 0,2 3-20 15,-4 0-9-15,4 0 4 0,-4-2 1 16,-2 3 21-16,-5-1 10 0,-3-6 0 15,-2 3 2-15,-4-4-1 0,-4 3 0 16,-1-3-1-16,-5 0 1 0,-1 0 0 16,-1 0 0-16,0 0 2 0,-2 0-11 15,0 0-11-15,0 0-3 0,0 0-6 16,0 0 6-16,-5-3 4 0,1-1-2 16,-5 3 0-16,2-1 2 0,-7-7 3 0,-9 4 7 15,-2-6 4-15,0 2 2 0,-3 2 2 16,-1-5 0-16,3 3-1 0,5 2 0 15,3 3 0-15,5-3 0 0,6 2 1 16,0-1 13-16,7 6 13 0,0 0 20 16,0-1 7-16,7-5-12 0,-3 5-14 15,5 1-25-15,-2-6-12 0,3 3-8 16,3 3-1-16,1-2 3 0,0 2 4 0,4 2 6 16,2-1 1-16,1-1 2 0,-5 6-1 15,0-4 0-15,-2-1 2 0,0 10 2 16,-2-2 0-16,1 5-1 0,-4 6-2 15,-2-3-4-15,0 5 0 0,0 1 1 16,-7-2-1-16,-5 0-4 0,-2-3-7 16,-8 0 0-16,-1 1 2 0,-7-5 7 15,-8 0-1-15,-3 1-27 0,-12-6-68 0,-6 1-12 16,-4-8 44-16</inkml:trace>
  <inkml:trace contextRef="#ctx0" brushRef="#br0" timeOffset="-203360.73">4209 8860 1389 0,'-3'0'97'0,"-3"0"64"0,3 0-90 0,3 2-33 0,-2-2-12 0,0 0-9 15,0 0 15-15,2 0 20 0,0 0 17 16,2-4 18-16,3 4 2 0,-3-3-2 16,4 1-5-16,-1 0-11 0,-2-1-15 15,5 1-19-15,-1 0-12 0,0-1-15 16,-2 1-9-16,2-3-6 0,4 3-3 15,1 0-1-15,1-3-1 0,3 3 2 16,-1 0 1-16,5 0 2 0,-2 2 0 16,-2 2 1-16,0 3-1 0,-2 1-1 0,4-4 0 15,1 1 0-15,-3 1 0 0,4 3 0 16,1 0 0-16,-5 0 1 0,-2-2 0 16,0 4 1-16,-5-5-1 0,0 3 0 15,1 0 1-15,-1 2 1 0,2-2 0 16,1 3 0-16,1 1-1 0,-1-2-3 15,-3 2-1-15,0-1-1 0,2 3 0 16,-6-3 3-16,2 3 2 0,0-1 2 16,0 2 2-16,0 0 0 0,0 1 1 0,0 1 0 15,4-2-1-15,-4 4 1 0,2-1-1 16,0-1 0-16,-2-2 1 0,5 1-1 16,-6-1 0-16,4 0 0 0,-1 0 2 15,0-3 6-15,0-1 4 0,-2 1 2 16,0-2-3-16,0 0-3 0,0 1-4 15,-5-6-1-15,2 5 1 0,-3-6-1 16,3 3 1-16,0-5 2 0,-4-1 12 16,0 0 5-16,0 0 2 0,0 0 0 0,0 0-7 15,0 0 5-15,0 0-2 0,-8-1-6 16,3-1-7-16,3-2-9 0,-5 3-3 16,2-1 1-16,-6-4 1 0,1 3 2 15,1-1 1-15,-4-1 1 0,6 2 1 16,-2-1-2-16,-1 2 1 0,4 0-1 15,-4-3-1-15,3 3 0 0,1 1 1 16,6 1-1-16,-1 0 0 0,-1 0 0 0,2 0-3 16,0 0-3-16,0 0-9 0,0 0-6 15,0 0-2-15,0 0-2 0,-2 1 6 16,2 1 7-16,-3 0 3 0,3 1 3 16,0-1-3-16,-2 4-4 0,9-3-6 15,-4 2-3-15,6 2-4 0,5 4 3 16,6 2 7-16,5 3 7 0,5-2 8 15,-2 0 7-15,1-2 8 0,-5 2 10 16,8-6 19-16,-14-1 16 0,3-6 10 0,-8 1 0 16,-6-2-15-16,4 0-17 0,-8-2-10 15,2-1-11-15,-1-4-14 0,-2 1-27 16,-2-6-36-16,5-6-103 0,0-15 95 16</inkml:trace>
  <inkml:trace contextRef="#ctx0" brushRef="#br0" timeOffset="-199793.75">26665 10206 1242 0,'0'3'149'0,"0"3"229"0,0-6-338 0,0 2-32 0,0-2-1 0,0 0 0 0,0 0-4 0,2 0 11 15,5-2 7-15,0-2 3 0,9 2 9 16,5 1-7-16,4 1-4 0,10 0-4 15,10 3-6-15,10 3-6 0,3 1-2 16,2 1-2-16,4 3-1 0,-2-6-1 16,-1 6 2-16,2-4 0 0,0 2 0 15,-3 0 0-15,4 2-1 0,-4-3 1 16,-7-2 0-16,-10 1 0 0,-15-5 3 16,-10-2 16-16,-8 0 22 0,-8 0 27 0,0 0 15 15,-2 0-15-15,-5 0-22 0,-4 0-26 16,-5-2-19-16,-4-2 0 0,-7 4 3 15,-10 0 1-15,-6 0-1 0,-2 0-2 16,-3 0-2-16,4 0-2 0,3-2 0 16,3 2 0-16,8-3 2 0,3 1 0 15,7 0 1-15,8-5 0 0,-1 6 9 16,6-3 7-16,1 4 4 0,4 0 4 16,0 0-2-16,0 0-3 0,0 0 0 15,0 0 1-15,0 0-5 0,0 0-7 0,0-2-5 16,0 2-5-16,0-2-4 0,0 2-20 15,0-3-18-15,0 3-89 0,4-7 11 16,-4-13 50-16</inkml:trace>
  <inkml:trace contextRef="#ctx0" brushRef="#br0" timeOffset="-181413.58">7743 10420 1715 0,'57'29'44'0,"-11"-4"-28"0,9 5-9 0,-13-5-2 0,1 1-1 0,-6-1-1 0,-9-4-3 0,-1-1 6 16,-9-6 18-16,-1-5 20 0,-8 1 16 15,-2 1-4-15,-7-7-16 0,0 3-19 16,-1-4-12-16,1-3-3 0,-6 6-1 16,-3-1-3-16,1-2 0 0,-12 1 2 15,-7 3 3-15,-8-3 3 0,-11-1-1 16,-18 1-1-16,-9 1-4 0,-14-3 1 16,-14 0 0-16,-1-1 3 0,2-1 4 15,-1 0 3-15,-3-1 3 0,-5-1 8 0,-6 0 4 16,-4-2 1-16,11 4 4 0,12 0-6 15,2 4-4-15,11-2-4 0,5 1-6 16,4 3-5-16,6-1-2 0,19 0 0 16,1 2-1-16,12-5-3 0,8 2 0 15,5-1-1-15,9-1 0 0,5 2 1 16,2-3-2-16,7-1 10 0,0 0 21 16,-2 0 10-16,2 0 9 0,0 2 4 0,5-2-20 15,6 2-7-15,7 0-6 0,6 1-14 16,14 4-1-16,11-3-2 0,13 3 1 15,8-3 2-15,9-3 1 0,-1-1 0 16,4-1-2-16,8-1 1 0,4-4-4 16,9 3 1-16,11-1-2 0,-10 1-2 15,-4-4 0-15,-8 3 0 0,-9-3-2 16,-3 2 2-16,-4-1-1 0,-5-1 1 16,-18 2 1-16,-12 0 2 0,-11-1-1 0,-14 3-2 15,-12 3-1-15,-1 0-8 0,-12 0-24 16,-8 0-2-16,-10 0-1 0,-16 0 4 15,-17 0 24-15,-18 2 1 0,-12-1 3 16,-6 3 0-16,-12 1 1 0,0 1 0 16,-4-1 0-16,-5 0 0 0,7 0 3 15,14-1 4-15,11 0 3 0,2-4 1 16,10 0-2-16,4 0-4 0,5 0-1 16,13-6 1-16,17 3 0 0,9-1 2 15,15 2 5-15,10 2 18 0,0 0 18 0,0-7 11 16,8 6 3-16,8-1-29 0,15-5-23 15,16 0-15-15,21-2-11 0,13 2 7 16,13 5 1-16,18 2 3 0,12 3 3 16,13 8 2-16,6 0 1 0,-17-1 9 15,-19 1 10-15,-24 3 2 0,-19-3 3 16,-15-2-10-16,-8 1-9 0,-16 1-1 16,-11-6-4-16,-12-3-10 0,3 2-6 15,-14-4-16-15,-8 0-5 0,-15 0 7 0,-20 0 3 16,-11-8 12-16,-24-4 8 0,-29-6 8 15,-13-8-24-15,-16-4-95 0,-8-4 77 16,6-14-23-16</inkml:trace>
  <inkml:trace contextRef="#ctx0" brushRef="#br0" timeOffset="-84061.55">17959 11326 1540 0,'-7'0'87'0,"0"2"54"0,2-2-80 0,5 0-20 0,1 0 2 0,-2 0 9 16,1 0 11-16,-2-3 11 0,2 3-1 16,2-4-15-16,-2 2-20 0,0 1-15 15,0 1-15-15,-4-4-4 0,11 0-1 16,2 4 0-16,3 0-4 0,6 2-6 16,2-2-7-16,13 2-3 0,10-2 3 15,8 4 5-15,13 6 4 0,5-5 3 0,8 6 2 16,11 0 0-16,1-6 2 0,3 4-2 15,-5-5 1-15,-4 1 0 0,6 0 0 16,-6-3 3-16,6 0 1 0,0 3 1 16,3 2 1-16,-4-2 1 0,-4 3 2 15,-12-5 3-15,-1 8 1 0,-12-6 0 16,3 6 1-16,-7-4 1 0,-7 2 2 16,-7-6 2-16,-15 1 3 0,-8-3 2 0,-9-1 1 15,-6 0-4-15,-1 0 0 0,-2 0 8 16,0 0 4-16,0 0 6 0,0 0-7 15,-3-5-13-15,-5 2-14 0,0-6-9 16,-7 0-2-16,-4-5-2 0,-4-8 1 16,-11-2 1-16,-1 1 3 0,1-6 2 15,-1 4 0-15,4 4-1 0,10-6 1 16,0 6-2-16,8 2 2 0,5 5 0 16,-3 5 0-16,7 0 1 0,-3 0 2 15,7 4 0-15,0-4 0 0,0 7-1 0,0 0 0 16,9-7-3-16,-3 8 1 0,2-7 0 15,7 3-1-15,1 5-4 0,5-3-5 16,4 6-6-16,8 4-2 0,5 6 0 16,4 3 1-16,1 0 2 0,-3 10 1 15,5 3 0-15,-3 8 2 0,1 4-1 16,-11-2 2-16,-6-4 8 0,-11 2 3 16,-15-5 11-16,-9 2 5 0,-20 1-3 15,-19-3-2-15,-17 0-6 0,-27-4 5 0,-13-4-21 16,-23-14-93-16,-24-13 74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1:45:34.9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9447 11679 1774 0,'9'2'68'0,"-2"3"-3"0,2-3-31 0,-9-2-23 0,3 0-6 0,-3 0 2 0,0 2 4 15,9-2 10-15,-9 0 13 0,0 0 15 16,-7 0 18-16,7 0 16 0,0 0 2 16,0 0-6-16,0 0-16 0,0 0-19 15,0 0-6-15,0 0-12 0,0 0-6 16,2 2-11-16,-2-2-9 0,0 0-4 0,0 1-8 16,-4 3-4-16,-1 1-3 0,-9 2 1 15,-9 2 4-15,-9 5 6 0,-13 1 4 16,-6-1 5-16,-6 0 5 0,-3 0 2 15,0-5 0-15,-3-2 2 0,0-2 2 16,4 1 6-16,10-3 3 0,-1-3 0 16,13-1-5-16,3-7-6 0,2 5-5 15,9-1-2-15,0-3 3 0,12 4-6 16,4-3-39-16,7 1-86 0,-5 0 483 16,1 1-312-16</inkml:trace>
  <inkml:trace contextRef="#ctx0" brushRef="#br0" timeOffset="713.34">9759 12759 1638 0,'3'2'127'0,"1"-2"101"0,-2 0-153 0,-2-2-54 0,0 0-12 0,-2 4-2 0,-2-2 1 0,4 4 5 0,0-3 10 15,2 3 6-15,-2-4 10 0,0 0 11 16,0 0 17-16,0 0 15 0,0 0 7 15,-2-4-5-15,-1-1-16 0,3 5-17 16,-9 0-18-16,4 0-12 0,-6-2-11 16,-5 0-6-16,-7 2-1 0,-9-5 0 15,-9 3 2-15,-10-1-3 0,-22-1 0 16,-14 4 0-16,-14 0-2 0,-11 0 0 16,1 0-1-16,-1 2 0 0,4 0 1 0,-4 0 1 15,1-1-1-15,6 5 1 0,-1-5-1 16,10 3 0-16,18-2 0 0,0 0 0 15,12 3 0-15,11-5 1 0,9 0 5 16,5 0-9-16,9-7-34 0,-1-4-111 16,3-8 467-16,6-13-286 0</inkml:trace>
  <inkml:trace contextRef="#ctx0" brushRef="#br0" timeOffset="1330.51">7151 12452 1657 0,'5'6'503'0,"0"-3"-444"0,-5 2-40 0,0-3-4 15,0 4 8-15,0-1 18 0,-3-2 20 16,1 1 20-16,-2-2 2 0,-1 3-1 15,2-3-6-15,1 1-9 0,-2-1-9 16,-1 2-12-16,1 3-10 0,-6-7-9 16,1 5-6-16,-9-3-6 0,-5 3-5 15,-4-3 0-15,-12 0-1 0,-5 3 0 16,-9-3-1-16,-16 3-3 0,-9-3-1 16,-9 0-2-16,-7 1-2 0,-7-3 0 0,-13 0 1 15,-10-2 0-15,-5-1-1 0,14 1-1 16,13-3 1-16,16-1-4 0,8 3-6 15,5-9-12-15,7 1-21 0,8-2-14 16,6 3-18-16,10-4-60 0,6-6-43 16,8-3 94-16</inkml:trace>
  <inkml:trace contextRef="#ctx0" brushRef="#br0" timeOffset="2447.46">10849 12770 1527 0,'-33'0'98'0,"4"1"20"0,10 1-2 0,4 2-41 0,5 1-12 0,6-3-9 0,2 0 0 0,2-2-8 0,2 0-6 0,4 0-8 15,2 3-5-15,7 8 11 0,4-8-1 16,10 8 0-16,13-8-7 0,11 6-12 16,6-3-5-16,-1-1 0 0,-1 6-2 15,-7-4 1-15,-4-5 0 0,-2-1 2 16,2-1-3-16,-3 4-1 0,-2-1-4 16,-4 3-2-16,-11-5-2 0,-3 3 0 15,-8-2-2-15,-3 0 1 0,-5 1 0 0,-5-3 0 16,-2 0 1-16,0 0-1 0,0 0-1 15,0 0 4-15,-7-5-2 0,0 1-2 16,-9-1-7-16,-7-4-7 0,-11 4-2 16,-16-6 2-16,-10 0 5 0,-6 1 3 15,-1-3 2-15,3 3 2 0,-3 1-1 16,-4 2 8-16,2 0 7 0,5 1 5 16,7 3 4-16,16-2-5 0,10 1-3 15,13 2-4-15,7 0 8 0,11 2 20 0,0 0 28 16,2-7 10-16,9 4-1 0,10-1-22 15,16-8-34-15,9 1-16 0,22-1-9 16,6 5-2-16,11-4 3 0,2 8 5 16,-5 3 1-16,-3 0-1 0,-4 3 1 15,-8 6 0-15,-10 0 0 0,-9 1 0 16,-11 1 0-16,-17-6-8 0,-10 2-4 16,-10-3-8-16,-12 7-4 0,-9-4 3 15,-13 3 1-15,-11 5 8 0,-13-5 2 16,-9-1 3-16,-6 2-1 0,0-6-12 0,-1 2-10 15,3-9-43-15,-2-7-71 0,-1-3-37 16,8-15 78-16</inkml:trace>
  <inkml:trace contextRef="#ctx0" brushRef="#br0" timeOffset="15764.41">558 7373 1932 0,'-1'1'71'0,"-21"3"-17"16,19-41-22-1,1 26-11-15,0-8-4 0,2-1 14 16,0-5 17-16,6-8 5 0,2-5 0 16,7-4-17-16,-7-3-15 0,3 6-1 0,-2-1 3 15,0-1 2-15,1 4 3 0,-1 1-2 16,2 6-3-16,0 0-5 0,-3 2-3 16,0-1-1-16,2 1 5 0,3-4 1 15,3-5-4-15,0-2-6 0,-1 1-7 16,3-6-2-16,2-6 0 0,1 1 0 15,0-6-1-15,8 2 2 0,-5-1-1 16,10-1 1-16,2 2 2 0,1 5-3 16,4 6 0-16,-4 1-1 0,2 7-1 15,-2-1 1-15,0 3 0 0,-5 4-2 0,-5-1 0 16,-1 8-2-16,1-6-1 0,0 6-1 16,-3 0 0-16,5 0 1 0,1 1 8 15,-2 4 8-15,1 0 11 0,-1 0 5 16,-3 2-2-16,0 2-7 0,-2-3-8 15,2 5-4-15,-2 3-4 0,1-2-1 16,0 4 0-16,-5-4-2 0,1 5-1 0,-6-1-1 16,-4 3-2-16,1 2-2 0,-2 2-4 15,-7 1-5-15,3 1-2 0,0 1 1 16,-3-3 4-16,0 3 3 0,-2-3-4 16,2 0-3-16,-2-2 3 0,0 0 2 15,0 0 2-15,0 0 0 0,0 0-1 16,-2-2-3-16,0 0 3 0,-3 1 2 15,-2-3 1-15,-2 2-2 0,-7 0-1 16,-5-3-2-16,-10 3 0 0,-6-1 2 16,3 3 5-16,-1 0 1 0,12 5 1 0,0-5 1 15,7 0 2-15,0 2 0 0,4-2 1 16,1 0 0-16,9 0 3 0,0 0 3 16,1 0 7-16,1 0 7 0,-2-2 3 15,4 2-7-15,3 0-1 0,0 0-7 16,1 0-8-16,4 5 0 0,-1-3-6 15,5 5 0-15,8 2 0 0,-5 2 1 16,6-1 0-16,-5 8-2 0,-2 0 4 16,0-2 6-16,-2 3 4 0,-3-4 1 0,-2 1 0 15,-2-1-6-15,-5 1-2 0,-2 0-6 16,-2 0-25-16,-7-1-22 0,-7-1-51 16,-11 0-191-16,-10-5 188 0</inkml:trace>
  <inkml:trace contextRef="#ctx0" brushRef="#br0" timeOffset="69889.63">10667 12821 1692 0,'-2'2'117'0,"12"10"364"16,-4-12-449 0,-1 0-10-16,4 0 0 0,2 0 3 0,8 0 2 15,1-5 2-15,6-4-3 0,10 2-4 16,12-5-5-16,12 8-3 0,9-5-5 15,5 6-5-15,3 1 0 0,2 2-3 16,-1 2-1-16,-3 5-1 0,-1 3-1 16,-10 4-1-16,-9 1 1 0,-9-1 0 15,-12-3-5-15,-13-3 1 0,-7-2-14 16,-12-6-9-16,-4 1-1 0,-10-4-2 0,-11-6 13 16,-11-2 10-16,-12-1 8 0,-19 1 6 15,-8-1 7-15,-9 0 1 0,1 10 1 16,-1-2-3-16,10 1-2 0,-1 1-3 15,9 2-3-15,2 2-1 0,2 1-1 16,10 1-1-16,6-4 5 0,5 0 6 16,9-2 8-16,6-3 9 0,10-1 6 15,7 5 7-15,5-7 22 0,2 8 14 0,4 0 12 16,10-5-8-16,18 2-31 0,19-3-28 16,24 3-25-16,26 3-9 0,7 3 1 15,9-3 4-15,-3 4 4 0,-6-4 5 16,-5 0 6-16,-6 2 3 0,-13-2 2 15,-15-2-2-15,-18-5-2 0,-21 1-2 16,-16-2-7-16,-14 2-8 0,-1-3-5 16,-14 4-4-16,-15-4 3 0,-18 2 4 15,-19-4 2-15,-16 6 2 0,-6 2 3 16,-5 6 1-16,0 4-15 0,-2 6-31 16,8 3-85-16,-6-2-96 0,-2-4-213 0,7-10 237 15</inkml:trace>
  <inkml:trace contextRef="#ctx0" brushRef="#br0" timeOffset="75864.14">4885 14536 1748 0,'12'0'145'0,"-3"0"116"0,0 1-150 0,-2 5-53 0,3-5-12 16,-1 5-10-16,-5 1-3 0,5-4-6 16,-7-3-3-16,-2 0 4 0,1 2-3 15,1 0-1-15,0-2 3 0,-4 3-2 16,-1-3-2-16,-5-1-4 0,8 1-8 15,-7 0-8-15,-3 7-4 0,-13-5-1 0,-9 3 1 16,-4 4-1-16,-15 5 0 16,3 0 0-16,-7 0-3 0,0 0-1 0,-11 1 1 15,-4 1-1-15,-8-2 2 0,-4 4 1 16,-3-4 3-16,-14-4 3 0,-6-3 4 16,-10-5 2-16,-6-2-2 15,6 0-3-15,0-5-1 0,-6-4 0 0,2-2 1 16,-1-1 0-16,-6-2 4 0,5 1 0 15,11 1 2-15,6 0 0 0,8 3-2 16,4-4-1-16,0 3-2 0,5 1-1 16,7 0 0-16,13 0-1 0,8 4-1 0,8-4-1 15,12 4 1-15,8 3 0 0,10-5 2 16,9 3 2-16,6 2 5 0,6 2 4 16,0 0 6-16,-3-3 19 0,6 3 0 15,1 0-5-15,0-4-8 0,4 4-19 16,1 0-3-16,5 0-1 0,6 0-1 15,8-3-1-15,2 3-3 0,6-4 1 0,1 2 5 16,6 1 5-16,1-5 0 0,6 1-1 16,6 3-4-16,10 0-3 0,1-3 0 15,3 0-1-15,2-2 0 0,-1-2 0 16,5 0 1-16,6 4-1 0,0-4 1 16,3 7-1-16,2 0-1 0,-1 8 0 15,1 1 1 1,-7 0-1-16,-9 3 0 0,-7 1 1 0,-4 1-1 0,0 3 0 0,10 1 1 15,0 0-1-15,3 3 0 16,0 2 0-16,-2-5 0 0,-4 2 0 0,-3 2-1 16,-7 1 0-16,-13-7 0 0,-1 0 1 15,-8-5 0-15,-5-2 0 0,-1-3 0 16,-6-4 1-16,-11 0 2 0,2 0 1 16,-8-2 1-16,-5-2-6 0,1 4-4 15,-2-5-7-15,0 5-9 0,-3-4-3 16,-3 3-11-16,1 1-7 0,-2 0 4 0,-4 1 5 15,-5 1 12-15,-16 0 11 0,-12 3 2 16,-13-3 2-16,-15 3 2 0,-15 3-1 16,-14-5 2-16,-20 1 1 0,-3 3-2 15,-2-6 1-15,-2 3 3 0,-1-2 0 16,-2 0 1-16,-4 3 1 0,6-2-2 16,6 6 1-16,10 0 0 0,6 0 0 15,8 2 4-15,7-2 3 0,7-1 5 16,17-1 1-16,19 1 1 0,13-3-1 15,10 2 1-15,10-5 4 0,7 0-4 16,9-2-1-16,0 1-6 0,0-1-7 0,0 2-15 16,2 0-27-16,3 0-10 0,0-2-38 15,2 3-82-15,9 1 422 0,9 1-238 16</inkml:trace>
  <inkml:trace contextRef="#ctx0" brushRef="#br0" timeOffset="97346.7">10248 13709 1512 0,'7'2'80'0,"-7"2"20"0,7 1-46 0,-5-3-29 0,-2 0-4 0,4-2 3 15,-3 0 7-15,-1 0 7 0,-1 1 6 16,-1 1-6-16,0-2-9 0,0 0-10 16,-1 4-8-16,-8-4 6 0,2 3 15 15,-1-3 11-15,-5 0 10 0,1 0 3 16,-3-3-9-16,-5 1-6 0,-3 0-9 0,2 2-8 16,-1 0-8-16,-3 0-6 15,2 0-4-15,-3 0-3 0,-4 0 0 0,-5 4-2 16,-6-1-1-16,-5-1 9 0,-9 0 9 15,-6-1 9-15,-3-1 5 0,-3 0-2 16,1-1-7-16,3 1-6 0,1-4-4 16,2 4-3-16,12-3-2 0,6 3 1 15,9 0 0-15,6 3 1 0,8 1 0 16,5-4-2-16,9 0 4 0,7 0 2 0,0 0 1 16,3 1 7-16,1 1-2 0,8-2-2 15,4 2 0-15,4 0-7 0,5 3-1 16,1-3 2-16,3-2 2 0,6 0 1 15,6-4-1-15,3 1-4 0,1-1-4 16,1 2-2-16,3 1-3 0,-6 1 0 16,5 0 0-16,3 0-1 0,-1 0 0 15,8 5 0-15,-1 0 0 0,-2-1 0 16,0 7 0-16,-2-8 0 0,0 6-2 0,-5-4 1 16,-5 1 0-16,-6 2 0 0,-2-2 1 15,-1 3 0-15,-13-8 0 0,2 3 0 16,-8-2 0-16,-6-1-2 0,3 5-1 15,-12-6-2-15,2 0-9 0,1 2-8 16,-3-2-4-16,-12 0-1 0,-4 1 9 16,-11 1 9-16,-8 0 4 0,-4-2 4 15,-14 0 0-15,-9-5-2 0,-6 3 3 16,-5-7-1-16,3 4 2 0,-1-4 7 0,7 2 7 16,0-6 3-16,9 3 0 0,9-1-2 15,5 4-6-15,6 0-2 0,5 1-3 16,1 5-2-16,11-3 0 0,1-1 0 15,6 5-1-15,2-2-1 0,4 2 1 16,3-2-4-16,-3 1-10 0,5 1-16 16,0 0-42-16,-2 0-69 0,2 0-31 15,-2 0 74-15</inkml:trace>
  <inkml:trace contextRef="#ctx0" brushRef="#br0" timeOffset="103446.69">6386 14401 1493 0,'0'0'108'0,"0"0"91"0,-1 0-112 0,2-2-29 15,-1 2-6-15,0 2-12 0,2-2-9 16,3 2-4-16,1-1 0 0,3-1 0 15,0 2-6-15,-1-2 1 0,-2 2-5 0,4-2 9 16,5 2 14-16,1 3 9 0,10-5 4 16,-6 2-1-16,4-2-8 0,10-2-7 15,0 2-10-15,14-2-9 0,12 2-9 16,4-3-5-16,3 3-2 0,6 5-1 16,-2 0-1-16,7 4 0 0,-5-2 0 15,1 0-1-15,-7-1 0 0,-3-3 1 16,4 3 0-16,4-5 1 0,-3 1 0 15,2 2 0-15,-5 1 0 0,-6-2-1 16,0-1 1-16,-5 4-1 0,-3-1 0 16,-4-3 1-16,-2-2-1 0,-5 1 0 0,-6 3 0 15,2 3 0-15,-5-3 0 0,5 6 0 16,2-6-1-16,2 6-2 0,-4-4-2 16,-8 4-3-16,-11-4 0 0,-4 3 0 15,-11-6-12-15,-3 1-9 0,-5 3-12 16,-18-5-2-16,-9-1 13 0,-14 3 12 15,-16-4 14-15,-14 0 6 0,-11 0 6 16,-11-2-1-16,-8 0 1 0,1 2-3 16,-3 2-3-16,5 2 2 0,11 3 1 0,9-6 4 15,8-1 6-15,10 2 2 0,3-2 1 16,5 0 4-16,13 0 1 0,10 0 4 16,9 0 1-16,11-2 0 0,3 1-1 15,11 1-3-15,0 0 0 0,0 0 3 16,0 0 7-16,2-2 5 0,5 2 5 15,5 0-12-15,6 0-10 0,12 0-10 16,16 0-11-16,9 0 4 0,7-2-2 16,9 2-1-16,0-3 0 0,13 3 0 0,6-2-1 15,8 2 1-15,10-2-1 0,-4 0 1 16,-6 2 0-16,-18-1 0 0,-13 1-1 16,-14 0 1-16,-8-2-2 0,-3 2 1 15,-6 2-1-15,-8-1-2 0,-9 3 1 16,-6 1-5-16,-11-5 0 0,-1 4-3 15,-8-1-6-15,-7-1 1 0,-11 5-2 16,-7-5 4-16,-7 1 5 0,-8-3 5 0,-7 0 1 16,-1-1 0-16,-8-3 1 15,-1-3 0-15,-4 2-1 0,-3-4 1 0,2 4 0 16,5 1 0-16,-1-3 0 0,5 3 0 16,1 4 0-16,8 0 0 0,8 0 0 15,13 2 0-15,3 2 0 0,6 3 1 16,3-5-1-16,4 1 0 0,5 4-6 15,4-3-19-15,5 3-42 0,0 0-74 16,0-2 41-16,0 2 22 0</inkml:trace>
  <inkml:trace contextRef="#ctx0" brushRef="#br0" timeOffset="131147.06">8553 14543 1197 0,'2'3'143'0,"3"1"164"0,-5-3-199 0,0-1-48 0,0 2-7 0,0-2-10 15,0 0-7-15,0 0-1 0,0 0 5 16,0 0 4-16,0 0 4 0,-3 0-4 0,1 0-5 16,2 0-5-16,0 4-2 15,0-4 6-15,0 0 4 0,0 0 0 0,5 5-2 16,0 0-15-16,1 6-12 0,1 3-8 16,0 2-3-16,0 6 0 0,-2-1-1 15,-3 4 0-15,-2 7-1 0,0 7 0 16,0 5 0-16,-2-2 0 0,-1 3 0 15,-1-1 0-15,-1-1 0 0,1-1 0 16,1-6 0-16,-1-1 0 0,-5-5 1 0,6-3 3 16,-2-2 3-16,-1-4 7 0,1 6 9 15,-2-10 4-15,3 1-1 0,1-4-3 16,3 0-7-16,0-5-7 0,0-3-4 16,0 1-2-16,0-4-1 0,0-3 0 15,0 0 12-15,0 0 15 0,0 0 12 16,0 0 9-16,2 0 0 0,5 2-6 15,-2-4-4-15,2 0-3 0,5-3-4 16,4 2-8-16,2-3-3 0,9-1-7 16,-2 0-3-16,1-4-4 0,6 8-2 15,0-6-3-15,3 4-1 0,8-2-2 0,-2 1 0 16,8 3-2-16,6-4 1 0,9 3 1 16,9 1 0-16,0-5 0 0,1 7 0 15,4 1 0-15,-3 0 0 0,-3 0 0 16,-4 0 0-16,-6-2 0 0,5 2 0 15,0 2 0-15,10 7-1 0,-1-6 0 16,2 9 1-16,0-6-1 0,-2 3-1 0,-3-6-1 16,-11-1 0-16,-7-2 1 0,-2 0 2 15,-9-2 0-15,4 0 1 0,-2 1 0 16,-12 1 0-16,-2 0 0 0,-7-9 1 16,-9 3-7-16,-2-4-8 0,-9-4-3 15,-1-2 1-15,1-2 5 0,-3-3 8 16,2-1 2-16,-3-6 1 0,1 0 2 15,3-2 1-15,-3-2 1 0,5-6 2 16,0 6 0-16,6-7-1 0,-3 4-2 16,3-2-2-16,1 5-1 0,-2 3-1 15,3 6-10-15,-5 2-12 0,3 5-15 0,-1 2-16 16,-5 2-22-16,4 1-35 0,1 6-111 16,4-2 129-16</inkml:trace>
  <inkml:trace contextRef="#ctx0" brushRef="#br0" timeOffset="147879.79">11913 14846 1166 0,'-14'-27'39'0,"1"6"-3"0,-1 0-25 0,5 6-8 0,-1 3-2 15,4 1 0-15,-4 3 0 0,6-1-9 0,-5 3 28 16,8-2 39-16,2 4 30 0,-2-7 26 16,2 1-28-16,-4-1-36 0,3-1-30 15,0-3-17-15,2 1-2 0,-1 2 0 16,-1 1 0-16,0 4-1 0,-3-4 8 16,3 6 13-16,0-2 13 0,-5 4 15 15,5 3 9-15,5-4 2 0,-5 0-7 16,2 4-11-16,-2 0-19 0,0 6-19 15,-2-3-11-15,0 10-3 0,-3 1 0 16,-1 7 4-16,-2 8 2 0,-7 6 3 16,-2 0 0-16,-8 8-1 0,0-2 1 0,-9 0-1 15,2-1-1-15,0-4 2 0,6 1-1 16,3-5 1-16,0-2 1 0,2-3-1 16,3-8 0-16,4 4 1 0,1-7 0 15,6 2 2-15,0-2 0 0,2-2-1 16,1-2 0-16,-1 1-1 0,1 1 0 15,2 0-1-15,1-1 1 0,-1-4 0 0,2-2-1 16,0-4 6-16,0 3 5 16,0-1 13-16,2-3 20 0,-1 1 16 0,3-1 23 15,3 3 7-15,-2-3-10 0,4 0-14 16,2 0-19-16,8-2-10 0,-1-2-3 16,9-2-2-16,5-1-7 0,7-2-8 15,7 2-6-15,11-1-6 0,5 1-3 16,3-4 0-16,6 5-2 0,7-3 0 15,7 4-1-15,7 1 0 0,8 2-2 16,-1-2 1-16,2 2 0 0,-5 0 0 0,-2-3 2 16,0-1-1-16,2-3 1 0,8 5 0 15,1 1 0-15,-2-7 2 0,-8 7 4 16,-8-3 1-16,0 4 0 0,0-2-1 16,7 2-3-16,5 2-3 0,2 0 2 15,-10 3-1-15,-10-5-1 0,-10 2 1 16,-18-2 0-16,-7 0-1 0,-3-4 1 15,-9-1 1-15,1-4 2 0,-10 2 6 16,-4-5-2-16,-1 3 0 0,-4 0-1 0,-6-5-5 16,-1 1-2-16,-7-1-5 0,-2 2-9 15,0 1-13-15,-5-1-9 0,-2-6-39 16,-4-9-68-16,-3-10-110 0,1-18 130 16</inkml:trace>
  <inkml:trace contextRef="#ctx0" brushRef="#br0" timeOffset="185064.16">3073 14356 1542 0,'-20'2'167'0,"-17"12"-72"0,7 1-52 0,5-3-14 0,-7 6-15 15,23-15-4-15,6 1-3 0,-1-4 0 16,4 0 19-16,0 0 37 0,0 0 43 0,0 0 44 16,2-4-1-16,5 4-16 15,2-1-45-15,10-3-44 0,11 2-19 0,13-5-23 16,14 5-5-16,6 6-5 0,21 5-2 16,10 3 0-16,2 2 3 0,6-1 2 15,-1 1 0-15,4 2 0 0,0 0-1 16,-4 2 1-16,-7 1 2 0,-15-5 2 15,-20-5 2-15,-13-5 4 0,-18-3 2 16,-12-1 4-16,-14 0-2 0,0 0-5 16,-4-3-1-16,-5 3-9 0,-7 0-8 0,-9 2 3 15,-11-1-3-15,-10 3 6 0,-24 0 7 16,-17 1 0-16,-19 2 1 0,-15-7 0 16,-9 0-1-16,-17-9-1 0,-6 2 0 15,-1-4 0-15,-6-1 2 0,16 1 0 16,16 4 0-16,13 5-1 0,19 2 4 15,10 0 10-15,21 2 4 0,16 0 9 16,23 3 8-16,13 2 17 0,9-5 5 16,2 2 6-16,13-1-11 0,6 4-24 15,20 0-10-15,21 4-11 0,24 0-3 0,12-6-2 16,15 4 0-16,8-7-1 0,12-1-2 16,16-2 1-16,1-3 1 0,2-5-1 15,1 4 1-15,-7-4 0 0,-6 4 0 16,-10-2 2-16,-19 1 0 0,-31 3 0 15,-21-3 2-15,-28 6 1 0,-13 6-1 16,-9-4-1-16,-7-1-11 0,-11 1-13 16,-5 7 4-16,-18 2 0 0,-24 1 10 0,-24 6 10 15,-21-4-2-15,-17 0-1 0,-4 0 0 16,0 1 0-16,-4 2 0 0,6-1 0 16,-4 0 1-16,5-2-1 0,8 1 0 15,12-3 0-15,21-3 0 0,14 0 2 16,18-6 2-16,16 1-22 0,13-1-19 15,5-1-129-15,12-4 370 0,-3-7-196 16</inkml:trace>
  <inkml:trace contextRef="#ctx0" brushRef="#br0" timeOffset="191674.97">11816 14590 1433 0,'42'-1'113'0,"-6"-6"77"0,-8 0-109 0,-16 5-30 0,-5-5 5 0,-5 1 29 0,-2 6 6 15,0-1-10-15,0 1-8 0,-2 0-26 16,-5-2-19-16,0 2-10 0,2 0-16 16,0 2-6-16,1-1-2 0,-1 1-1 15,-1 7 1-15,3-2-1 0,1 5-2 16,2 3 0-16,-5 2 0 0,5 6 5 16,-7 4 0-16,0 5 4 0,1 2 0 15,-10 5 0-15,0 3 1 0,-3 1-1 16,-6 1 0-16,-2 0-1 0,-5-1-1 0,-5 0-1 15,-2-1 0-15,0-1 0 0,2-4 0 16,-2 0 3-16,4-1 0 0,1-4-1 16,5-6 2-16,8-3 2 0,2-7 4 15,5-2 4-15,1-1 2 0,6-4-1 16,0 0-3-16,3 1-4 0,3-3-3 16,1 2-1-16,0 4-1 0,1-8 0 15,3 6 3-15,1-4 1 0,-1 0 5 16,3 3 3-16,4-4 3 0,1 4 5 15,0-4 5-15,1 4 6 0,1-6 2 0,0 5 3 16,2-4-5-16,5 0-9 0,8 2-5 16,1 1-10-16,9-1-5 0,9 3-1 15,10-3 0-15,10 4-1 0,4 1 0 16,-3-4 0-16,6 0 1 0,7-4 0 16,-3-2-1-16,3-2 1 0,1-4 1 15,-1-3-1-15,-1-4 2 0,6-3 0 16,-2-7-2-16,8 1 1 0,2-4-2 15,10 4 0-15,10-3 0 0,-3 4 0 0,5 1 0 16,2-2 0-16,1 6-1 0,4 5 1 16,6 2 0-16,-8 4 0 0,-7 1 0 15,-22 2 1-15,-21 0 0 0,-15 0 2 16,-14-4-4-16,-15-5 20 0,-5 1 29 16,-14-10 4-16,-2-2 3 0,-5-8-29 15,-4-15-33-15,-9 4-10 0,-6-7 5 16,2 2 2-16,3 5-48 0,12-5 389 0,18-4-262 15</inkml:trace>
  <inkml:trace contextRef="#ctx0" brushRef="#br0" timeOffset="-182933.61">1776 10695 1378 0,'-3'0'239'0,"-11"-10"552"31,10 4-758-31,2 3-13 0,1-4-8 16,-3 3-4-16,4 4 12 0,0 0 8 15,5-9 1-15,4 7-9 0,7-1-20 16,16 1-15-16,5-3-5 0,17-1 5 0,4 5 3 15,4-1 4-15,9 0 3 0,4-1 3 16,3 3 1-16,1 0 1 0,-1 0 0 16,-10 3-1-16,-6-3 1 0,-13 0 1 15,-11 0-1-15,-10 0 12 0,-8 0 11 16,-10 0 14-16,-3-3 13 0,-5 3-5 16,-2 0-4-16,0 0-16 0,-2 0-24 15,-5 0-8-15,-3 3-8 0,-8-1 1 16,-12-2 10-16,-15 2 3 0,-17-2 0 0,-12-2 1 15,-6 2 1-15,-10-7 2 0,1 0 1 16,2 0 6-16,2 0 5 0,0-1 6 16,3 1 5-16,2 0 3 0,6 0 4 15,16-2 3-15,11 2-1 0,14-3 2 16,11 6 3-16,12-1 7 0,10 5 1 16,-2-6-3-16,11 5-17 0,0-1-29 15,10-5-12-15,10 1-11 0,13 5-3 16,8-1 11-16,17 2 0 0,9 0 5 0,6 3 5 15,1 1 5-15,-1 3 1 0,-1-2-1 16,-1 1 1-16,0 1 0 0,-5 0 1 16,-6 0-1-16,-9 0 1 0,-7 0 0 15,-17-3 0-15,-10-2 0 0,-10-1-1 16,-7 3-2-16,-9-4-1 0,0 2-9 16,-7-2-12-16,-7 1-6 0,-6 1 1 15,-15 2 7-15,-15 3 13 0,-10-5 7 16,-13-1 0-16,-7 3 2 0,2-1 0 0,6 3 0 15,3-1 6-15,14-1 5 0,12 1 6 16,11-5 6-16,7 3 4 0,11 1 1 16,7-4-1-16,7 2-3 0,-2 1 1 15,6-3-3-15,-1 0-2 0,4 0-6 16,2-3-9-16,4 1-8 0,3 0-5 16,5-1 1-16,-2 1 4 0,6 2 1 15,-2-2 2-15,2 2 0 0,0-5-3 16,-4 3-7-16,0-3-15 0,-5 3-30 15,-1-2-49-15,-3-1-54 0,-1 2-123 0,1-10 155 16</inkml:trace>
  <inkml:trace contextRef="#ctx0" brushRef="#br0" timeOffset="-178400.26">7943 10667 1700 0,'27'9'78'0,"-11"-6"-2"0,-2 4-2 15,-7-1-25-15,-2-5 0 0,-3-1 4 0,2 0-3 16,-3 0 5-16,-1 0 22 0,2 0-9 16,-7 0-8-16,1 0-15 0,-1 0-36 15,0 0-2-15,5 0 4 0,-7 2 5 16,1 0 6-16,-8 2 0 0,-5 1-1 15,-12-3 4-15,-20-1 6 0,-13 3 5 16,-16-2 4-16,-14-2-3 0,-16-2-6 16,1-3-4-16,-16-2 0 0,-13-2 1 15,-9-4 0-15,-13 1-2 0,13 1 0 0,4 4-3 16,6 0 5-16,8 3 0 0,5 4-7 16,14 0-5-16,17 6-8 0,15-1-6 15,20 2 0-15,12 2 0 0,9-5-1 16,10 4 0-16,2-4 0 0,7 1-1 15,6 2-2-15,7 1-13 0,3-1-7 16,2-2-14-16,2 2-31 0,1-3-56 16,-3 1-82-16,2 4 25 0,2 3 64 15</inkml:trace>
  <inkml:trace contextRef="#ctx0" brushRef="#br0" timeOffset="-170500.7">22236 800 1806 0,'0'0'109'0,"2"0"29"0,-2 0-14 0,1 2-26 0,-1 0-22 0,0-1-9 0,0 5-14 16,2-4-11-16,3 8-16 0,-3-5-21 15,2 8-10-15,1 8-8 0,4 15-1 16,5 8-6-16,6 14 4 0,6 15 7 15,6 14 1-15,5 16 8 0,6 16 1 16,1 14-1-16,9-2 0 0,1-2 0 16,2-14-1-16,3-17 0 0,-4-15-1 15,-6-15 5-15,-8-24 20 0,-2-12 22 0,-1-14 26 16,-1-11 12-16,0-9 10 0,-3-12-14 16,1-15-19-16,-1-6-21 0,-8-13-30 15,1-12-1-15,-7-9-3 0,-5-6 3 16,1-5 3-16,-8 4-8 0,-1 0 0 15,1 1-2-15,3 5 1 0,-2 6 0 16,-2 12-1-16,-3 10-1 0,-3 5 0 16,1 14 0-16,2 3-4 0,-1 11-26 0,3 2-42 15,-5 5-44-15,6 2-48 0,-1 2-56 16,10 5-6-16,9 4 113 0</inkml:trace>
  <inkml:trace contextRef="#ctx0" brushRef="#br0" timeOffset="-169966.83">23670 1541 1955 0,'25'39'165'0,"-30"-30"-126"15,37 32-108 1,-121-103 80-16,53 81-20 0,3 3 3 0,-8 4 3 16,2 6 2-16,2-2 1 0,0 4 0 15,-1-2 0-15,-1-2-2 0,7-2 0 16,6 1-1-16,8-1 1 0,6-10 2 15,1-6 0-15,9-8 2 0,2-4 28 16,4 2 83-16,6-4 13 0,5-4 0 16,11-4-19-16,8-4-76 0,7-2-14 15,5 1-5-15,-5-4-24 0,1-2-19 0,-6 1-28 16,-3-5-17-16,-4-1-8 0,-10-8-28 16,-5-8 14-16,-3-6-6 0,-11-6 8 15,0-2 34-15,-11 10 9 0,2 8 25 16,2 17 12-16,4 9 7 0,3 12 12 15,0 0 4-15,2 10-14 0,3 12 2 16,4 15-7-16,5 14 1 0,0 17 14 16,6 10-1-16,4 5-3 0,8 0-3 15,7-10 1-15,-1-7-4 0,2-13 24 0,-2-12 11 16,-10-13 19-16,-8-12 60 0,-8-5 30 16,0-10 7-16,-5-1 6 0,2-3-59 15,4-6-55-15,1-3-15 0,-3-3-19 16,-3-2-2-16,1 1 5 0,0 0-8 15,-4 0-6-15,1 3-1 0,-1-1-3 16,-1 2 0-16,-3 3 1 0,1 2 1 16,-2 0 5-16,4 0 3 0,-3-2 0 15,-1 2-2-15,2-6-2 0,-2-1-1 0,6 0-2 16,1 0-8-16,5-8-27 0,11-1-46 16,-3-3-29-16,6-3-17 0,1 5 211 15,-6 6-73-15</inkml:trace>
  <inkml:trace contextRef="#ctx0" brushRef="#br0" timeOffset="-169749.96">24426 1997 1460 0,'0'3'101'16,"-2"3"90"-16,-2-6-124 0,2 0-16 0,1-7-4 0,-1 3-20 0,0-3-16 0,0-2-10 15,-3-3-13-15,0-6-2 0,-4-9 3 16,0-3 2-16,2-9 6 0,0 0 3 15,7 4 2-15,0 5 14 0,5 1 15 16,6 6 10-16,5 0 8 0,3-5-6 16,6-1-13-16,5-6-10 0,7 0-2 15,6-8-15-15,5-3-36 0,5-2-36 0,6 4-8 16,-3 3 24-16</inkml:trace>
  <inkml:trace contextRef="#ctx0" brushRef="#br0" timeOffset="-169483.32">25441 710 1989 0,'4'0'125'0,"0"3"52"15,-8-1-146-15,-1 2-71 0,-8 6-17 16,-13 8 5-16,-12 16 31 0,-15 10 10 15,-7 11 5-15,-4 5 5 0,2 4-2 16,7 7-3-16,2 9 0 0,3 8 2 16,4 17 8-16,9 7 6 0,12-10-3 15,6-9-4-15,15-12-4 0,4-8 1 0,7-4 5 16,7-9-2-16,6-10 5 0,12-9 4 16,10-4-6-16,13-14-16 0,14-5 10 15</inkml:trace>
  <inkml:trace contextRef="#ctx0" brushRef="#br0" timeOffset="-168915.92">25800 1461 1617 0,'-48'-3'52'0,"0"-2"-24"0,2 6-3 0,5 6-17 0,-2 8-8 0,10 2-7 0,-1 8-12 0,6 4-4 0,12 2 3 0,-4 1 29 15,6 6 16-15,5-6 7 0,0-1 2 16,9-2-19-16,6-4 5 0,1-1 31 0,12-4 31 16,3 3 12-16,1-11 12 0,3-1-8 15,-1-7-13-15,3-4 1 0,4-4-6 16,-3-1-16-16,-1-8-21 0,-3-1-20 15,-7 0-15-15,-2-2-13 0,-6 2-3 16,-3 1 0-16,-1 3-8 0,-6 3 1 16,0-2 0-16,0 3 3 0,0 6 5 15,0 0-18-15,-6 0-1 0,4 2-2 0,2 4-8 16,-3-6 16-16,3 1 1 0,0 5-8 16,0-5 1-16,5 7 4 0,1-1 3 15,-1 9 15-15,4 7 7 0,7 5 3 16,3 6 0-16,6-1 0 0,2 5 1 15,1-8-1-15,-3-2-1 0,7 0-15 16,1-13-37-16,12-8 128 0,10-7-80 16</inkml:trace>
  <inkml:trace contextRef="#ctx0" brushRef="#br0" timeOffset="-168681.58">26145 1093 2286 0,'6'3'125'0,"-5"-3"33"0,5 4-27 16,-4-4-67-16,1 3-25 0,4 3-33 0,-3 1-26 15,3 5-11-15,2 4 2 0,3 11 10 16,4 6 9-16,9 13 10 0,-6 11 2 16,10 11 0-16,4 6-1 0,5 11 1 15,1 0 0-15,5 0-1 0,-9-8 0 16,3-1 2-16,6-3 2 0,2-8-53 15,7-1-74-15,6-11 17 0,5-10-451 16,3-13 373-16</inkml:trace>
  <inkml:trace contextRef="#ctx0" brushRef="#br0" timeOffset="-168465.96">26998 1321 1101 0,'-49'11'112'0,"-5"3"166"15,-6 11-236-15,-4 7 14 0,-1 9 7 16,-6 10 6-16,-4 16-13 0,-5 8-2 16,8 10-7-16,3 7-2 0,5 8-11 15,16-1-24-15,5 0-2 0,10-8 0 16,10-10-2-16,0-14 1 0,7-15-2 0,5-13-7 16,6-13-24-16,5-11-30 0,3-12-2 15,10-13 207-15,15-10-123 0</inkml:trace>
  <inkml:trace contextRef="#ctx0" brushRef="#br0" timeOffset="-168116.87">27300 903 2183 0,'0'2'114'15,"0"-1"10"-15,3-1 1 0,3 4-31 0,-3-2-8 16,8-2-9-16,-1 5-18 0,10 2-29 16,5 4-25-16,8 8-17 0,5 10-7 15,1 4-4-15,3 15 5 0,-1 16 2 16,0 14 4-16,-8 18 1 15,-8 8-1-15,-11 6-1 0,-8 0 0 0,-8-2 2 16,-9-5 5-16,-6-3-15 0,-10-14-19 16,-3-11-12-16,-4-13-15 0,6-14 8 15,-1-16 2-15,5-14-15 0,6-8-28 16,4-6-50-16,-1-10 432 0,8-13-243 16</inkml:trace>
  <inkml:trace contextRef="#ctx0" brushRef="#br0" timeOffset="-167933.07">28131 1320 2942 0,'16'5'96'0,"-2"0"-24"0,6 1-40 0,-1 1-28 15,1-2-2-15,-1 0-1 0,-6-1-17 16,-1-2-29-16,-1-2-38 0,-6 0-53 15,6 0-101-15,3-7-303 0,4-1 324 16</inkml:trace>
  <inkml:trace contextRef="#ctx0" brushRef="#br0" timeOffset="-167765.75">28176 1648 2219 0,'3'0'239'0,"2"0"178"0,1 0-188 15,1-6-134-15,5 5-54 0,8-3-37 16,8 0-32-16,9 3-35 0,9-1-26 16,6 2-30-16,-6 5-42 0,2 8-77 15,1 1-141-15,-1 2 210 0</inkml:trace>
  <inkml:trace contextRef="#ctx0" brushRef="#br0" timeOffset="-167196.7">29621 1660 1884 0,'-2'-5'102'0,"-5"1"75"16,3 2-113-16,1 2-27 0,-6-1-20 16,-4-5-30-16,-8 3-11 0,-14-3-2 0,-10 5 6 15,-8-5 7-15,-14 10 4 0,-1 3 1 16,3 9 2-16,-8 7 3 0,11 7-1 15,7 0 3-15,4 11 1 0,12 0 1 16,3 3 3-16,8 2-3 0,6-1 2 16,7 1 0-16,7-6 1 0,8-9 6 15,6-12-2-15,6-5 41 0,2-3 29 16,6-2 16-16,3-6 8 0,5-3-41 16,8-1-32-16,3-12-18 0,5-3-12 0,-1-5-3 15,-6-6-4-15,-7-6-5 0,-7 1 0 16,-9 0-2-16,-3 2 7 0,-2-1 5 15,-4 7 3-15,-1 6 6 0,1 6 2 16,-3 8 2-16,-2 4 14 0,0 2 3 16,-2 1 0-16,2 3-6 0,0 1-39 15,2 2-20-15,-1 5-14 0,-1 7-4 16,-1 4 24-16,2 7 12 0,-1 9 12 16,6-4 4-16,-1-2 0 0,0-10 1 15,-1-7-4-15,1-15-2 0,-3-3-5 0,2 0-4 16,6-10-38-16,13-6-36 0,16-9 274 15,16-11-172-15</inkml:trace>
  <inkml:trace contextRef="#ctx0" brushRef="#br0" timeOffset="-166767.52">29459 800 1721 0,'7'0'196'0,"20"53"685"16,-40-104-788-16,21 51-37 0,-3-4-20 0,11-3-22 16,10-3-9-16,13-6-8 0,4-6-3 15,1 3 1-15,-5 5 1 0,-7 1 4 16,-9 4-6-16,-1 8-7 0,-8 1-2 15,-4 8-39-15,1 0-13 0,0 13-55 16,-1 11-45-16,-6 23 24 0,-6 10 16 16,-10 15 34-16,-13 0 25 0,-11-7 0 15,-1-10-18-15,-9-16-6 0,0-10 25 16,3-16 16-16,4-9 24 0,9 1 32 16,13-10 1-16,1 1 40 0,10 0 61 15,6-4 81-15,-2 0 67 0,6 0 18 0,3 0-32 16,-2-4-47-16,3 2-79 0,6 0-62 15,9-1-37-15,12 3-35 0,15-2 5 16,8 2 0-16,4-2 3 0,-7 2-6 16,-1 2-13-16,-5 2-41 0,-3 5-52 15,-3 1-54-15,-1 3-49 0,-3 1 118 16</inkml:trace>
  <inkml:trace contextRef="#ctx0" brushRef="#br0" timeOffset="-166399.86">30117 724 2306 0,'35'51'150'0,"17"199"-73"47,-38-172-77-47,2 2 0 0,2 7 0 0,0 10 1 15,3 5 1-15,0-5-1 0,4-14-1 16,0-10 0-16,0-11 1 0,3-5 0 16,-2-2 0-16,1-9 0 0,-2-7-3 15,-6-11 15-15,-1-12 33 0,-4-5 31 16,-3-9 36-16,-6-2-11 0,6-11-33 16,-2-1-37-16,3-10-43 0,9-11-18 15,-1-8-5-15,3-16 3 0,2-7 12 16,-7-8 9-16,-4-5 7 0,-7 1 0 0,2-7-1 15,-2 10 0-15,3 6 1 0,5 8 5 16,-3 11-32-16,6 4-53 0,1 3-89 16,4 11-75-16,4 7 123 0</inkml:trace>
  <inkml:trace contextRef="#ctx0" brushRef="#br0" timeOffset="-165699.61">31161 1575 1787 0,'0'2'53'15,"-7"-1"-18"-15,0 5-35 0,-7 1-6 16,-6-2-1-16,-4 4 3 0,-6 5 6 16,-8-7 2-16,5 4-1 0,-10 0 0 15,4 3 1-15,5-2-3 0,6 2 1 16,3 1 3-16,7-1 1 0,4 0 0 0,5 2 3 15,6 2 0-15,-1 3 1 0,4 4 2 16,2 0-4-16,3-6 0 0,6-3 4 16,7-5 11-16,-6-6 19 0,-3-2 5 15,-5-6 5-15,-4 1-11 0,7-5-24 16,5 0-23-16,4 0-28 0,0-13-26 16,2 1-12-16,-2 1 15 0,-2-7 18 15,0 11 25-15,-7 7 17 0,0-4 6 0,-3 10-2 16,5-5 1-16,-4 5 7 0,-3 1 17 15,7 0 14-15,-9 0 9 0,3 0-6 16,4-2-23-16,-1 2-21 0,-1-2-14 16,2 2-18-16,2 2-8 0,-2-2-4 15,2 2 1-15,-4-1 12 0,-1-1 11 16,-1 0 9-16,4-1 3 0,-5-1 10 16,2 2 12-16,-1-2 11 0,2-2 9 0,-1 4-3 15,5-1-7-15,-4-5-11 0,1 5-7 16,2-1-7-16,-2-2-6 0,-1 1-9 15,0-4-2-15,-3 3 0 0,2-5 1 16,1 6 10-16,-5 1 2 0,0 2 1 16,2 0 4-16,-2 0 2 0,2 0 0 15,-1 0-2-15,1 0-8 0,0 0-10 16,1 0-13-16,-1-4-13 0,-2 11-7 16,2 4 4-16,1 3-3 0,5 13 5 15,-7 5 11-15,6 10 2 0,1 3 17 16,-3 1 7-16,4-5 1 0,-2-6 1 0,0-7-1 15,0-6 2-15,-3-8 9 0,-1-11 17 16,-3-3 19-16,0 0 16 0,0-1-8 16,0-5-23-16,0-3-13 0,0 1-5 15,0-3 14-15,2-1 18 0,5-8 7 16,2-3-3-16,3-5-9 0,2-1-8 16,6-1-9-16,3-5-9 0,5-1-5 15,6-1 2-15,5-2-17 0,-2-4-37 16,1 1-51-16,-5-6-2 0,4 0 33 0</inkml:trace>
  <inkml:trace contextRef="#ctx0" brushRef="#br0" timeOffset="-165433.95">32066 731 2174 0,'-281'470'93'47,"297"-506"-93"-47,-47 109 0 16,4 2 1-16,7 1 3 0,4 9 3 0,8-5 0 16,9 3 0-16,10-3 0 0,9-8 0 15,8 1 2-15,9-5 3 0,0-3 0 16,11-1 1-16,2-9-3 0,1-11-4 0,1-7-31 15,3-13-58-15,3-14-194 0,13-10 161 16</inkml:trace>
  <inkml:trace contextRef="#ctx0" brushRef="#br0" timeOffset="-165199.29">32305 685 2552 0,'11'32'69'0,"1"9"-28"0,4 12-37 16,5 11-13-16,8 8-1 0,1 6 3 15,0 11 4-15,7 7 1 0,-1 10 2 16,6 9 0-16,-3-5 0 0,-2-5 2 16,-5-17 0-16,-5-13 0 0,1-6 1 15,2-9 4-15,-3-5-22 0,0-10-53 16,-1-13-69-16,1-13-37 0,8-10 73 0</inkml:trace>
  <inkml:trace contextRef="#ctx0" brushRef="#br0" timeOffset="-164983.61">33142 1004 1378 0,'0'2'192'0,"-4"0"285"0,-8 5-425 0,-8 5-58 16,-15 9-3-16,-11 15 11 0,-14 10 3 15,-10 23 0-15,-11 20 1 0,-4 15-1 16,-2 10-3-16,0 1-1 0,5-9 0 16,10-12-1-16,4-10 2 0,13-12 0 15,11-8 0-15,2-7 0 0,10-11 2 16,5-7 3-16,11-12 6 0,11-15-17 16,5-8-36-16,14-19-69 0,18-20 55 15</inkml:trace>
  <inkml:trace contextRef="#ctx0" brushRef="#br0" timeOffset="-164749.36">33110 559 2832 0,'12'9'101'0,"-3"3"-37"0,2 1-15 0,-2 3-32 16,1 10-16-16,5 8-3 0,-1 21-3 15,5 16-1-15,-13 14-1 0,2 16-2 16,-8 14-1-16,-8 9 3 0,-3 22-2 16,-10 13-2-16,-6 8 0 0,-1-2-1 15,-4-14 8-15,2-22 15 0,-9-16-55 16,-9-8-76-16,-7 3 277 0,0 2-180 16</inkml:trace>
  <inkml:trace contextRef="#ctx0" brushRef="#br0" timeOffset="-158582.22">28443 2804 1819 0,'7'3'57'0,"0"-1"21"0,1 5-86 0,4 0-3 0,4 0 6 0,0 0 2 0,10 2-3 16,-1-2 5-16,4 0 6 0,4-3 14 15,6 3 8-15,2-3 0 0,11-1-5 16,11 4-11-16,8-3-5 0,9 1-3 16,3 4-1-16,-6-4 3 0,-10 2 2 15,-14-1 0-15,-12-3-1 0,-13 4-2 16,-10-3-2-16,-7-1-2 0,-9-3 0 0,-2 0 4 16,0 2-18-16,-6-2-7 0,-13-3-1 15,-10-3-3-15,-20-6 20 0,-24-6 5 16,-16-8 2-16,-17-5 2 0,-2-2-2 15,1 1 1-15,12 5 0 0,8 4-2 16,5 7 1-16,11 2-2 0,9 2-1 16,9 8 0-16,16-3 0 0,12 5-5 15,13 2 14-15,12 2 23 0,5 0 16 16,13 7 1-16,12-4-11 0,28 13-19 16,20 6-14-16,18 14 3 0,19 1-1 15,15 10-1-15,15-1 10 0,6 2 5 0,-8-4 4 16,-15-4 17-16,-11-1 1 0,-10-5-3 15,-10-10-4-15,-7-6-13 0,-22-11-5 16,-19-11 1-16,-20-7-5 0,-20-2-14 16,-18-5 0-16,-20-5-7 0,-20-9 5 15,-17-11 12-15,-15 2 0 0,-3 2-2 16,3 0-3-16,8 10-5 0,0 4-4 16,-1 0 2-16,-2 5 3 0,-4 2 1 0,-2 2 1 15,8-3 8-15,6 6 28 0,19-2-117 16,13 1 71-16</inkml:trace>
  <inkml:trace contextRef="#ctx0" brushRef="#br0" timeOffset="-126017.08">26858 18401 1761 0,'27'-2'122'0,"-6"0"53"0,-5-1-37 0,-9-3-39 0,2 3-13 16,-6 1-9-16,-1 0-16 0,7-3-9 15,-5 3-4-15,3 0-2 0,-5 2 8 16,-1-3 5-16,5 1 0 0,-1 2-6 15,2 2-12-15,-3 0-10 0,-1-1-11 16,-1-1-7-16,1 7-6 0,-1-7-3 0,5 4-3 16,-5-2-1-16,0-2-1 0,1 5-1 15,-3 0-1-15,2-3-1 0,-2 0-3 16,2 0 1-16,-4 1-1 0,-1 1-1 16,-3-2 4-16,-4-1 1 0,-1 5 2 15,-5 1 1-15,2-4 0 0,-6 8 0 16,-1-2 1-16,-5 3 0 0,-6 4-1 15,-2 5 1-15,-5-3-1 0,0 9 0 16,-9-8 0-16,-7 4 0 0,-7-5 0 0,-4 0 0 16,-6-2 0-16,-5-4 0 0,-8-1 0 15,-14-4 1-15,-4-2-1 0,-12-1 0 16,0-3 0-16,3 1 0 0,-3-2 3 16,-2-2 0-16,-7 1 2 0,-18-1 2 15,-5 0 1-15,3 2 0 0,0 4-1 16,-6-1-3-16,3 6-3 0,-4-2 0 15,2 4 0-15,18 1-1 0,-8 4 0 0,-8-2 0 16,-7-3 0-16,-11-6 3 0,-2-5 11 16,-6-5 2-16,-8-11 8 0,-5-5 10 15,7 0-5-15,5-8 3 0,18 6-2 16,12 2-7-16,16 1 16 0,27 11 7 16,18 1 7-16,16 4-2 0,12 4-19 15,9 0-15-15,5 4-9 0,9 3-5 16,4-4-3-16,8 1 0 0,4-1 0 15,9 3-1-15,5-5-1 0,-5-1-7 0,7 0-10 16,0 0-12-16,-2 0-16 0,1 0-21 16,1 0-25-16,-2 0-74 0,2 0-137 15,5-7 175-15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1:52:03.6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10186 16550 957 0,'-3'-36'169'0,"-1"4"155"0,-5 0-121 0,2 6-76 0,2 1-14 0,-2 5-17 16,3 6 2-16,1 5 8 0,3 9 4 15,0-1 3-15,-2-5-15 0,2 6-31 0,2 0-32 16,3 2-21-16,-5-2-5 16,2 0 2-16,-1 0 0 0,-1 0-1 0,2 0-1 15,-2 0-1-15,0 0-4 0,0 0 0 16,0 0-2-16,0 0-2 0,0 2 1 15,0-2 0-15,0 2 0 0,0-1 2 16,-3 5 0-16,3-3-1 0,1 6 8 16,1 2 7-16,0 1 7 0,0 4 8 15,5 5-2-15,-2-6-5 0,4 4-6 16,2 4-4-16,-4-5-4 0,2 1-3 0,-1 3-2 16,-2-1-3-16,-6 0 1 0,2 2-1 15,-2 0-1-15,0 2 0 0,0-4-1 16,-2 1 7-16,-4-1 9 0,-2 4 6 15,-1 3 10-15,-4 1-1 0,4-1-2 16,-3-3 1-16,0 1 0 0,-3-1 2 16,3 2-4-16,1-4-4 0,1 0-8 15,1 0-9-15,0-5-2 0,0-4 0 0,4 0-1 16,-2-7 6-16,3 0 2 0,-3-2 0 16,0 3 1-16,2-7-6 0,-2 3-3 15,-1-1-1-15,1 3 1 0,-7-3-1 16,0-1-1-16,-2 2 2 0,-3 1-3 15,3-3 0-15,-4-1 0 0,1 3-1 16,-8-2 1-16,2 5 0 0,-3-5-2 16,-2-1 0-16,0 3 0 0,-8 1 0 15,1-1-1-15,0-4 0 0,-6 0 0 16,-3 0 1-16,-9-2 0 0,-9-5 0 0,-14 3 1 16,-10-1 1-16,-6-2-2 0,-13 2 0 15,5-4 0-15,4 5-1 0,0-3 1 16,1 2-1-16,-4-4 1 0,-4 2 0 15,-3 0 0-15,5 0 0 0,8 0 0 16,1 0 0-16,-4-2-1 0,-5 2 1 16,-10 0-1-16,-8-1 1 0,6 0 0 15,7 0 0-15,1 0-1 0,-4 2 1 16,3-3 0-16,-20 4 0 0,4-4 1 16,7 4 1-16,-7 0-1 0,-2 1-1 0,-4 0 0 15,-1 3 0-15,3 1-1 0,19 0 1 16,6 0 0-16,12 0 1 0,3 1 0 15,-3-1-1-15,-1 0 0 0,2 0 0 16,-6 0 0-16,4-1 0 0,6 1 0 16,3-6-1-16,2 3 1 0,1-1 0 15,-5 3-1-15,-4-3 1 0,4-3 0 16,0 2-1-16,3-3 1 0,8 5 0 0,10 1 0 16,7 2 0-16,4-2 2 0,-2 2-1 15,-11-1 0-15,1-3 0 0,1 4-1 16,-2 0 0-16,3-2 1 0,-5-1-1 15,4 1 0-15,6 2 0 0,1 0-1 16,4 0 0-16,0 0 1 0,-4 0 0 16,-3 0 0-16,-4 2 1 0,-2-2-1 15,2 3 1-15,6-3-1 0,3 0 0 16,9 0 1-16,2 2 0 0,1 2 0 0,6-3-1 16,3-1 0-16,4-1 0 0,2-3 0 15,3 2-1-15,0-1 1 0,-2 1-1 16,1 0 1-16,-6-3 0 0,2 1 0 15,-2 4 1-15,-2-3-1 0,0 1 0 16,2 2 1-16,1 0-1 0,0-2 0 16,5 2 0-16,1 0 0 0,2-3 2 15,-2 1-1-15,6 0-1 0,1 2 1 16,2 0 0-16,2 0-1 0,3 0 1 16,-1 0 0-16,3 0-1 0,4 0 1 0,-3-2 0 15,1 1 0-15,6 1 0 0,-8 0-1 16,3 0 0-16,-1 0 0 0,0 0 0 15,-2 0 0-15,2 0 0 0,-5 0 0 16,1 0-1-16,2 1 1 0,0 1 0 16,4 0-1-16,2 0 1 0,3-2 0 15,-6 3 0-15,6-3 0 0,0 0 2 16,-1 0-2-16,1 0 2 0,0 0 0 16,-4-3 0-16,2 1 1 0,-3-5 1 0,1 5 5 15,4-5 8-15,-7 2 4 0,4-1 1 16,-1-1-2-16,-3 2-6 0,2-2-2 15,-1 3-1-15,3-3 0 0,-1 0 2 16,3 0 6-16,-1 0 3 0,-7-2-1 16,5 0-3-16,1-5-5 0,-4-5-7 15,1-1-2-15,-1-5-1 0,2-3-3 16,-2-8 1-16,0-4-1 0,3-1 0 0,-3 4 1 16,4-1 1-16,-1 8-1 0,-1 4 2 15,-1 1 0-15,3 3-1 0,3 5 1 16,0-1-3-16,0 7-3 0,-4-1-1 15,4 1-2-15,0 6-2 0,0-2 3 16,0 7-3-16,4-4-1 0,-4 3-3 16,0 1-5-16,0 0-3 0,-4 0-3 15,4 0-2-15,0 1-2 0,0 1-4 16,0 0-2-16,4 0 1 0,-4 3 2 16,0 0 4-16,0 6 4 0,-4 1 2 15,8 8 2-15,-4 5 3 0,0 5 5 0,0-2 2 16,-4 4-1-16,3-2-1 0,1 0 0 15,0-1 2-15,0-3 4 0,0 1 1 16,-2-4 2-16,-2 0 0 0,2-3 1 16,2 1 0-16,-1-7 0 0,1 0 1 15,-7-1-1-15,5-4 0 0,-2-1 1 16,4-2 0-16,0 1 2 0,0-5 0 0,0 1-1 16,2 1 1-16,0-1-3 0,0-1 0 15,5 0 1-15,-6-2 1 0,5 2 3 16,1-2 2-16,-5 0-1 0,5 1-1 15,0-1-1-15,2 2 0 0,1 3-2 16,1-3 0-16,1 0 0 0,3 1-2 16,1 1-1-16,7 3 0 0,9-7-1 15,1 2-1-15,6 1-1 0,6-3-1 16,8 6 0-16,2-4 1 0,9-1 0 0,8 3 1 16,1-2 1-16,-6-1 0 15,-3 3 1-15,-5-4-1 0,1 0 0 0,6 0 2 16,-1 0 0-16,6 0-1 0,0 2 1 15,-4-1 0-15,4-1 0 0,-2 2 0 16,2 4 0-16,0-6 0 0,-2 5-1 16,-1-5 1-16,-1-4-3 0,6 4 1 15,7-3-1-15,8 1 0 0,8-3 0 16,5-2 2-16,0 1-2 0,-9-1 1 16,4 4 1-16,0-1-1 0,1 4 2 0,8 0 0 15,0 0 0-15,1 5 0 0,-5 4 1 16,-11 2-1-16,1-6 0 0,-2 8 0 15,3-1-1-15,16 4 0 0,-3 4 0 16,-1 3 0-16,-10-4 0 0,-3 4 0 16,1-2 0-16,5 4 0 0,13-3 1 15,7 2 0-15,2 1 0 0,-2 2 0 16,-7-4 0-16,-7 0-1 0,-4-4-1 16,-7-1 0-16,6 2-1 0,-1-4 1 0,-10-1-1 15,-7 0 1-15,-4-1 0 0,-10-2 1 16,1 2 0-16,4-5 1 0,-12 0 0 15,-1 0 0-15,-6-5 0 0,-1 1 1 16,4 4 0-16,-4-6 0 0,1 1-1 16,-3-1 1-16,-1 1-1 0,-10-4 0 15,-1 0 0-15,0 2 0 0,0-2-1 16,2 0 1-16,-2-2 0 0,4 2-1 16,4 0 1-16,-3 0 0 0,-1 0 0 0,3 0 0 15,2 0 1-15,6 2-1 0,5 1 0 16,-1-3 0-16,-4 0 0 0,-1 2 1 15,-7-2-1-15,-3 0 0 0,4 0 1 16,-3 0 0-16,11-2-1 0,2 2 0 16,6 0 1-16,-1 0-1 0,2 0 0 15,7 0 1-15,-7 0-1 0,2 0 0 16,-4 2 0-16,-10 2 0 0,-2-1 0 16,1-3 0-16,-1 2-1 0,5 0 1 0,2 1 0 15,-7-1 0-15,-3 2 1 0,-6-3-1 16,-4 1 0-16,-5-2 0 15,4 0 0-15,-9-2 2 0,1 2 0 0,-1 0 1 16,-4-1 0-16,-1-5 0 0,-4 3 4 16,2-1 2-16,-2 1 5 0,1-6 3 15,1 0 2-15,-4-2-3 0,2-6-1 16,2-1-4-16,0-2 4 0,5-3 2 16,-7-3-2-16,3 1-5 0,-3-7-10 15,-5 2-4-15,1 0-8 0,-1-1-2 0,-2 7-8 16,3 1-16-16,-3-6-13 0,5-3 253 15,-2-23-162-15</inkml:trace>
  <inkml:trace contextRef="#ctx0" brushRef="#br0" timeOffset="7299.33">2073 16418 1412 0,'-4'-7'162'0,"-3"2"147"15,5 3-144-15,2-3-71 0,-2 1-7 0,2 1-10 0,0-6-15 0,0 4-16 0,0-2-12 0,0 3-6 16,2 0 1-16,-2-3 0 0,-2 4-4 16,1-2-7-16,-1 5-9 0,2 0-5 15,0-2-6-15,-4 2 3 0,-3-4-10 16,5 10-10-16,-3 1-9 0,0 3-13 0,1 10-1 16,-3 6 6-16,2 6 10 0,1 9 6 15,-5 3 9-15,4 1 4 0,-2-5 4 16,0-1 3-16,0-7 0 0,0 0 0 15,1-2 0-15,1-5 2 0,2-2-1 16,-3-5 3-16,3-4-1 0,-1-1-1 16,4-1-2-16,-2 2 5 0,2-7 9 15,0 4 9-15,0 0 4 0,2-6-3 16,0 6-10-16,0-6-5 0,-1 4-3 0,-1-4-2 16,2-1 5-16,4 1 6 0,-6-3 6 15,3 1 5-15,2 1-1 0,1 1-6 16,-6-3-4-16,3-2-6 0,-3 2-2 15,4 1-1-15,3 1 3 0,-2-4 3 16,4 5 2-16,-5-5 1 0,-1 0-1 16,6 0-1-16,0 0-1 0,2 0-4 15,5 0-3-15,-1 0-2 0,7-2-2 16,8-3 0-16,2 1-1 0,12 1 0 16,11-4 0-16,12 1 0 0,19 3 0 0,9-4 1 15,12 2-1-15,-4 3 0 0,5-4 0 16,2 3 0-16,10 3 0 0,18 2 1 15,1 5-1-15,-3-2 0 0,-1 4 0 16,-7-2 0-16,10 2 0 0,7 3 0 16,-5-6 0-16,2 3 0 0,-3-6 0 15,4 1 0-15,15-1 0 0,-13 1 0 0,-3-4 0 16,-3 1 0-16,-5 3 1 16,12 5-1-16,-3-2 0 0,-8 5 0 0,-2 3 0 15,-3 1 0-15,10 1 0 0,5 5 0 16,-1-3 0-16,-10 4 0 0,-8-7 0 15,-7 2 0-15,-5-1 1 0,4 3-1 16,-8-2 0-16,-12-4 0 0,-6 0 0 16,-5 0 0-16,-4-1 1 0,6-4-1 15,1 1 0-15,2 1 1 0,1-4-1 16,2 2 0-16,-8-7 0 0,0 1 0 0,-2 2 2 16,-3-1-2-16,1 0 0 0,13 6 0 15,-4-1 0-15,6 2-1 0,-1 3 1 16,-10 0 1-16,2 0 0 0,-2-1 0 15,3 1 0-15,4 0-1 0,7 0 1 16,-7 0-1-16,-2-1 0 0,-5 3 0 16,-12-2 0-16,-1 0 0 0,2 0 0 15,-3 0 1-15,-2 1-1 0,0-1 0 16,-9-5 2-16,-9-2-1 0,-10-4 2 0,-15-3 1 16,-12 0 3-16,-2-1 22 0,-3-3 12 15,-6-1 7-15,2-1 9 16,-7 3-16-16,0-4-14 0,0 0-8 15,0 5-13-15,0-9-12 0,0-3 2 16,0-2-2-16,-7-7 1 0,5-4 6 0,-1-3 2 16,3-3 1-16,0-10 2 0,1-3 0 15,3-5-4-15,3-1-1 0,-5-10-1 16,10 4-5-16,-1 1-1 0,3 5 1 16,-3 1-1-16,-4 5 4 0,-4 5 1 15,-3 4 1-15,2 1 1 0,7 6 0 0,-5 4-1 16,-1 6 1-16,6 2-1 0,-5-1-1 15,-3 5-3-15,6-2-4 0,-5 3-4 16,-2 5-7-16,2-1-5 0,-2 3 0 16,5 6-6-16,2 0-12 0,-3 2-14 15,1 2-86-15,2 5 453 0,11-2-264 16</inkml:trace>
  <inkml:trace contextRef="#ctx0" brushRef="#br0" timeOffset="17199.7">2450 12408 1169 0,'45'16'337'0,"-21"-16"-141"15,-1 0-130-15,4 0-32 0,-16-14-9 0,22 15-3 16,3 3 5-16,6 3 8 0,6-2 15 16,9 6 16-16,14-4 8 0,12 6 2 0,15 3-8 15,17 7-15-15,11 7-6 16,10 11-2-16,-6 3-10 0,-15-2-8 0,-12-4-10 15,-14-3-14-15,-11-8-1 0,-15-8-1 16,-13-1 0-16,-18-4-2 0,-20-5-9 16,-10-6-9-16,-18 6 3 0,-19-7 6 15,-18 3 12-15,-25-1 18 0,-24-8 2 16,-11-6-1-16,-13-6-4 0,-10-5-7 16,-13-1-8-16,-6 5 1 0,1-3 2 15,14 2 5-15,-2-6 8 0,4 2 6 16,-2 1 11-16,-2 3 9 0,20 1 5 0,19-5-2 15,16 6-2-15,12-1-5 0,13-3 0 16,13 4 4-16,10 2-6 0,19 7-3 16,8-2 2-16,7 5 1 0,5 3-6 15,5-5-10-15,7 5-25 0,11-1-14 16,18 2-2-16,16 2-3 0,12 3 12 16,7 4 1-16,11 3 1 0,9 6 0 15,14 1 2-15,10 1 1 0,-1 5-2 0,2-8 3 16,-1 5-1-16,-4-1 2 0,1-2 3 15,10 3 0-15,-1-6 4 0,-2 0 0 16,-12-2 1-16,-7 0 2 0,-19 0-1 16,-4-1-1-16,-16-5-1 0,-15 0-1 15,-12-1 2-15,-20 0 2 0,-6-7 2 16,-13 0-1-16,-4 2-4 0,-6-1-4 16,-15-1-8-16,-19-1 1 0,-17-1 2 0,-22-2 2 15,-15-3 3-15,-15 0 1 0,-16-5 0 16,-10-3-1-16,-13 3 0 0,15 1 0 15,11 6 2-15,15-4 3 0,10 4 4 16,7-2 5-16,3 3 1 0,15 1-1 16,17-1-3-16,15-1-4 0,16 0-3 15,10 3 1-15,11-4-6 0,7 6-32 16,0-7-106-16,12-17 87 0</inkml:trace>
  <inkml:trace contextRef="#ctx0" brushRef="#br0" timeOffset="24865.82">6530 14380 1793 0,'4'8'206'0,"19"-38"345"31,-50 28-556-31,23 1-4 16,-4 1-5-16,2 1-3 0,-8-1 1 15,0 2 0-15,0 0 0 0,-11 7-4 16,9 2-4-16,-5 8 0 0,-4 9 3 0,0 4 4 16,-3 7 7-16,1 2 3 0,6 2 2 15,-4 5 3-15,5-2 1 0,-1 5 1 16,2 0 1-16,3-1-1 0,3-4-2 15,6-7-1-15,4-3-1 0,4-3-2 16,7 5 0-16,0-8 0 0,5-2-1 16,3-7-2-16,5 1 2 0,2-8 2 15,2-7 2-15,7 0 6 0,3-7 12 16,-5-5 13-16,6-2 4 0,-2-8 2 0,-10-8 9 16,5-3 13-16,-3-3 10 0,-4 3-2 15,-3-6-15-15,-8 4-16 0,-4 4-15 16,0 1-3-16,-2 7-7 0,-3 6-12 15,-2 3-4-15,0 3-11 0,0 4-9 16,-7-3-14-16,0 3-11 0,-7 7-1 16,-4 3 7-16,-5 6 12 0,-7 0 15 15,-2 4 9-15,0 1 6 0,-4-5 3 16,5 0 2-16,-3-2 0 0,6-3 2 0,3-4 0 16,3 2 0-16,3-7 0 0,1 1 0 15,4-3-8-15,3 0-22 0,4-2-52 16,7 2-36-16,-3-9 542 0,3 2-351 15</inkml:trace>
  <inkml:trace contextRef="#ctx0" brushRef="#br0" timeOffset="25267.02">5828 14810 1812 0,'-2'0'-299'0,"2"6"574"0,4-5-174 0,-4-1 393 16,7 2-430-16,-7-2-13 0,0 0-13 0,0 0-15 15,0 4-9-15,0-4-9 0,0 2-5 16,0-1-3-16,9 6-3 0,-6-1-4 15,4 3 1-15,4-4 2 0,-8 7 2 16,6 1 2-16,-5-3-1 0,-6 1-7 16,2-4-3-16,-2 4-4 0,-3-6-1 15,5 0 2-15,-4 2 1 0,1-5 2 16,-1 0 10-16,-3-2 6 0,2 0 19 0,5 0 20 16,-2 0 11-16,2 0 11 0,0 0 0 15,0 0-6-15,0 0-12 0,0-2-13 16,0 2-15-16,0 0-26 0,0 0-30 15,2 4-99-15,0-4-477 0,-1 2 398 16</inkml:trace>
  <inkml:trace contextRef="#ctx0" brushRef="#br0" timeOffset="68949.95">2943 6472 2230 0,'4'-30'13'0,"1"3"-138"0,4-3 132 0,5-4-8 0,6-8-47 0,3-15-37 15,0-3-14-15,3-9-1 0,3 5-316 16,-1 2 36-16,0 14 156 0</inkml:trace>
  <inkml:trace contextRef="#ctx0" brushRef="#br0" timeOffset="69917.73">1466 6199 1919 0,'0'2'70'0,"5"3"-12"0,4 2-24 0,7 0-33 0,9 6-2 16,5-5-1-16,8 1 1 0,6 4 2 16,4-10 6-16,0 1 14 0,5-2 18 15,4-4 18-15,3-4 8 0,2-1-11 16,5-1-16-16,13-5-18 0,9 2-11 15,15 6-5-15,15-2-2 0,7 4 0 16,0 1-2-16,2 0 1 0,-11 2-1 16,3 2 0-16,-3 3 1 0,-7 0 0 15,-14-1-1-15,-24-2 0 0,-17-4 1 0,-23 2 0 16,-9-4 3-16,-19-3 9 0,-2 4 2 16,-8 1-20-16,-4-5-20 0,-3 3-16 15,-17 1-6-15,-16-8 17 0,-25 2 16 16,-30-3 8-16,-18-8 2 0,-10 1-1 15,-11 1 2-15,0-3 2 0,-7 1 0 16,3-3 2-16,0 4 2 0,17 3-3 16,19 2 2-16,6 1 4 0,14 3-1 15,-3 3 3-15,10-2-3 0,10 3 0 16,16 5 0-16,21-3-1 0,13 2 5 0,14 4 7 16,5 2 5-16,4-1-2 0,1-3-3 15,8 4-16-15,5 5-14 0,14-2-5 16,18 9-2-16,18 0 12 0,21 3 9 15,7-3 7-15,7-4 4 0,1-3 1 16,3 0 0-16,7-4 1 0,8 3-3 16,8-7-2-16,-9 3-2 0,-16-2-1 15,-18 3-1-15,-16-5-2 0,-11 2 1 16,-8-2-1-16,-11 3-7 0,-9 1 19 16,-10-2 12-16,-8 1 11 0,-10-1 10 0,-2 0-22 15,-7-1-10-15,-6 3-14 0,-3 1-8 16,-10 2 0-16,-10 4-2 0,-20 3 5 15,-17-1 3-15,-12-3 3 0,-2-1 1 16,-7-4-1-16,2 1 1 0,3-6-3 16,4 0-13-16,9 0-37 0,7-2-76 15,-2-12-20-15,0-9 58 0</inkml:trace>
  <inkml:trace contextRef="#ctx0" brushRef="#br0" timeOffset="73882.97">8321 16622 1432 0,'0'0'120'0,"-2"2"88"0,2-2-102 0,0 0-54 0,-2 0-9 16,2 0-4-16,0 2 0 0,0-2 3 16,0 0 5-16,0 0 0 0,0 0 0 15,0 0-4-15,0 0-5 0,-2 2 9 16,4-2-2-16,4 0-1 0,-3-2-4 15,1 2-19-15,1 2-8 0,4-1-9 0,5 1-2 16,2 2-2-16,4-2-1 0,4-2 0 16,8 0-1-16,13 3-1 0,6 2-2 15,13 1 2-15,-2-5 2 0,-2 3 1 16,-1-4 2-16,-11 2 1 0,-2-2-1 16,-2-2 0-16,-5 2 1 0,0-2 0 15,-7 2 1-15,0 0 2 0,-6 0 0 16,-6 0 1-16,-6 2 1 0,-5-2-6 0,-7 0-2 15,0 0-7-15,-2 0-8 0,0 0-2 16,-2 0-14-16,-4 2-2 0,-1-2 1 16,2 0 4-16,-4 0 10 0,-7 0 3 15,-3-2 2-15,-11-3 2 0,-11-6 3 16,-4 0 4-16,-6 3 2 0,3-5 2 16,7 1 1-16,1-1 0 0,6 3 1 15,4 1 0-15,1-2 2 0,5 6 3 16,4-2 6-16,6 3 3 0,0 2 0 15,3 1-1-15,8-5-5 0,3 5 2 0,0 1 4 16,3 0 1-16,-3 0-1 0,2 1 1 16,5 5-5-16,0-5-4 15,4-1 1-15,3 6-4 0,9 3 0 0,5-2 2 16,11 3 1-16,7 3 1 0,4-6 2 16,9 2 1-16,-1-4 0 0,6 2-1 15,3-3-3-15,1 5-2 0,-3-8-1 16,1 3-2-16,-9-4 0 0,-13 0 0 15,-10 2-3-15,-11-2 25 0,-15 1 5 0,-6-1 3 16,-2-1 5-16,-7 1-36 0,-3-2-6 16,-8-2-6-16,-7-1-4 0,-18-2 10 15,-8-5 2-15,-16-1 2 0,-11-3 4 16,-4-2 0-16,-3 4 3 0,12 0-1 16,13 2 1-16,9-1 0 0,6 4-3 15,10 1 0-15,6 2-2 0,8 1 2 16,9 3-4-16,5 0-14 0,7 2-41 15,-2 0-44-15,0 0-65 0,2-1-440 0,0 1 395 16</inkml:trace>
  <inkml:trace contextRef="#ctx0" brushRef="#br0" timeOffset="85768.15">15557 16688 1792 0,'-7'0'91'0,"-2"-4"13"16,-5 3-13-16,3-1-29 0,-2 0-13 0,1-3-11 0,5-1-12 0,-5 3-10 0,3-4-5 15,3 5-4-15,-2 0-4 0,8 2 0 16,-2 0 0-16,0 0 0 0,2 0 2 15,-2-2 0-15,6 2 11 0,-1 0 2 16,4 2 3-16,0-2 2 0,2 0-10 0,6 4-5 16,2 3-6-16,8-4-5 0,9 1 0 15,10 3 2-15,4-7 2 0,9 2 3 16,12-4 1-16,7-5-1 0,15 2-2 16,4-2 0-16,1-1-2 0,7 5 1 15,-4-8-1-15,0 4 0 0,1-2 1 16,-3 8-1-16,8-5 0 0,-1 8 0 15,-8-2 0-15,-11 4 0 0,-14-3 0 16,-19-1 0-16,-12 0 1 0,-4-1 1 16,-15-5 1-16,-7 3 4 0,-12 3 2 15,2-6-1-15,-15-1-8 0,-12 2-8 16,-12-9-4-16,-28-2-1 0,-29-11 13 0,-30-3 15 16,-27 2 7-16,-5-8 7 0,-2 11-3 15,-7-1-11-15,8-1 1 0,-2 10-6 16,13 1-2-16,23 3-1 0,15 6 1 15,12 2 3-15,5 3 4 0,15 2 7 16,10 0-1-16,14 0 0 0,17 0-1 16,10 2 0-16,14 0-3 0,9-2 10 0,0 1 12 15,9-1-5-15,14 0-7 0,12 2-18 16,24 3-21-16,20-3-7 0,19 7-4 16,15 2 5-16,10 3 5 0,10 2 1 15,19 5 1-15,13 2-7 0,0 2 0 16,-7 3 3-16,-6 1 7 0,-1 1 8 15,-7 0 0-15,-27-3 0 0,-25-1-2 16,-25-8 1-16,-19-2-1 0,-11-6 2 16,-10-4 6-16,-20 1 4 0,-3-7-1 15,-6 2 3-15,-5-1-4 0,-6-1-5 0,-8-1 0 16,-11 1-2-16,-10-2 0 0,-20-5 4 16,-15 0 2-16,-17-7-1 0,-14-1-1 15,-7 1-1-15,3-2-1 0,9 0-1 16,20 4 0-16,17-1-1 0,20 6 5 15,13 6-8-15,6-1-33 0,15 2-88 16,10 0-38-16,0 0 68 0</inkml:trace>
  <inkml:trace contextRef="#ctx0" brushRef="#br0" timeOffset="135075.39">28211 15612 1695 0,'16'17'154'0,"-44"-48"60"31,33 39-214-31,2 5 0 0,5 8 3 16,4 2 6-16,0 6 3 0,4 4 3 15,-4-1-2-15,-2-2-3 0,-7 2-1 16,0 7-4-16,-3-5-1 0,-4 5 0 16,-4 2-4-16,-1 1 1 0,-2 3 0 15,0 4-1-15,1 10 3 0,-3 6 3 0,4 10 4 16,2 10 4-16,-4 4 1 15,5 6-4-15,2-6-4 0,0 1-4 0,0 8-5 16,-2 3-3-16,-2 7 1 16,-6 9 0-16,-3-2 1 0,1-1 3 0,0 1-1 15,1 6 4-15,4-3 3 0,0 7-3 16,0-7 14-16,1-11 18 0,5-4 9 16,1-10 7-16,0-6-8 0,0-9-14 15,3-5-3-15,6-2 6 0,-6-2 3 16,3-9 0-16,1 1 0 0,0-3-1 0,2-3-4 15,0-2 0-15,1-7-3 0,1-3-9 16,1-4-4-16,-3-5-6 0,0 1-4 16,2 1-1-16,-8-6-1 0,8 0 1 15,-9-5-1-15,1-6 6 0,1-5-16 16,-2-5-36-16,1-7-74 0,-1-2-82 16,-2-7 51-16,3-13 41 0</inkml:trace>
  <inkml:trace contextRef="#ctx0" brushRef="#br0" timeOffset="136366.09">28427 15505 1757 0,'-10'-1'54'0,"45"2"36"0,86-2 101 0,-274 20-256 0,104-14 163 0,49 1-24 15,0 1-11-15,1-5-9 0,5 1-6 16,-6 2-7-16,7-1-8 0,0-4-10 16,2 2-7-16,10-2-8 0,1 0-3 15,6 0 0-15,6-2-2 0,5 2 0 16,8-2 2-16,8 0-1 0,9 2 0 16,11 2 1-16,12 2-3 0,9 6-2 15,14 1 1-15,-2 0-1 0,-1-1 0 16,1 3 0-16,1-6 1 0,8 3 0 0,14 3 0 15,11 1 1-15,-3 0-2 0,0 0 1 16,3 1-1-16,-4-1-2 0,6 0 1 16,-4-7-1-16,-8-2 0 0,-3-5 2 15,-3-3-1-15,-8-4 1 0,-12-6 5 16,-8 1 10-16,-13 0 9 0,-12-1 12 16,-3 4 5-16,-4-3-4 0,-8 1-3 15,1 2-4-15,-6-1-5 0,-4-3-2 16,-5 1-4-16,-3 1-6 0,-7 2-6 15,0-3-3-15,-2 3-3 0,0 2 0 0,0 5-1 16,-5-5 0-16,-2 7-2 0,-5 0 0 16,-2 5-3-16,-2 3 1 0,2 4-1 15,-7 2-2-15,-2 6 0 0,0 6 1 16,-5 6 0-16,0 9 2 0,-2 5 2 16,3 5-1-16,-3-1 2 0,-2 0 0 15,2-1 0-15,0 3 1 0,0 5-1 16,0 5 1-16,-1 5 0 0,1 7 0 0,1 4 0 15,7 6 1-15,-3 3-1 0,0-4 0 16,0-3 1-16,1-2-1 0,-1-6 0 16,-5-1-2-16,0-5-2 0,-5 1-2 15,-1 4 2-15,-1 4 2 0,0 3 1 16,0 0 1-16,0-7 2 0,5-9-2 16,-3-4 0-16,0-3 0 0,3 0 0 15,-7-5-1-15,4 1 1 0,-8-5-1 16,-1-1 0-16,-2-5 1 0,0-2-1 15,4-3 1-15,-2-1 0 0,1-2 0 0,-1-4 2 16,3 4-2-16,-1-4 1 0,3-3 0 16,0 4 0-16,4-3-1 0,3 3 1 15,-3-3-1-15,0 1 0 0,-1-6 1 16,-1 2 0-16,2 4-1 0,-4-4 0 16,2 3 0-16,-4 1-2 0,1-2 2 15,-1 3 0-15,2 0-1 0,-3-3 1 16,1 2 0-16,-1-4 0 0,1-2 0 15,-1 2 0-15,1-7-2 0,0 4 3 0,2-1 5 16,-5-3 1-16,2 0 1 0,1-2 0 16,-5-3-3-16,-2 0 2 0,-3-3 1 15,-5 5 0-15,1-8 1 0,-5-1-2 16,-8 1 0-16,5-5-2 0,-8-2-2 16,0-1 0-16,0 3-1 0,-3 0-1 15,-4 3 0-15,-3-1 0 0,1 5 0 16,0 2 0-16,1 3 0 0,1-3 0 15,-7 2 0-15,2 1-1 0,0-1 0 0,-1-4-2 16,1 2 0-16,-4-7-1 0,-3 1 0 16,2-1 0-16,-11-2 0 0,6 2 0 15,-6 1 1-15,-2-1 2 0,4 2 0 16,0 1 1-16,-6 4 0 0,6 1 1 16,5 3-1-16,5 3 1 0,2-2-2 15,0 2 0-15,-5-2 0 0,-8 4 0 16,-3 1 1-16,-7 3 0 0,-3-5 0 15,-4-4 10-15,3-3 4 0,2-8 1 0,0-2 1 16,-1-5-8-16,-11-4 3 0,-2-2 6 16,0-5 3-16,5 2-1 0,13 5-6 15,10 1-6-15,10-1-5 0,6 5-1 16,9 2 0-16,4 2-2 0,0 6 0 16,3 1 1-16,2-4-1 0,-2 3 3 15,10-1-7-15,-3-2-22 0,2 3-48 16,4-6-117-16,-4 2 7 0,2-11 70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1:54:11.38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2624 3883 1786 0,'53'64'-292'0,"-37"-41"-87"0,-16-23 803 0,0 0-521 15,-46-58 760-15,32 33-619 0,14 25-6 16,0 0-1-16,0 0-5 0,0 0-10 16,0 0-4-16,-4 0-5 0,-5-4-8 15,4 4-9-15,-6 0-6 0,-8 0-1 16,-13-1 2-16,-11-5 4 0,-11 1 3 15,-10 1 2-15,-5-1 0 0,-6 5 2 0,4 2-2 16,4 3 0-16,5 2-1 0,7 4 0 16,3 5 1-16,-6 0 0 0,-1 5 0 15,-3-3 0-15,-2 0 0 0,4 5 0 16,2-2 0-16,-1 2-2 0,4 0 0 16,11-4 0-16,5 1-1 0,7-2 1 15,4-4 1-15,4 7-1 0,7-5-1 16,1 2 1-16,7 5-1 0,4-7-1 0,1 3 0 15,-1 6-1-15,3 2 1 0,0 3 1 16,4 0 3-16,5 2 0 0,-3 0 1 16,6 3 0-16,-4-3-1 0,2 5 1 15,-4-3 0-15,7 2 0 0,-6 1-1 16,-2 4 1-16,3 1 0 0,-4 8 2 16,-2 5 1-16,0 0-1 0,0 0 0 15,-9-4-3-15,3 1 0 0,-1-3 0 16,2-3 0-16,1 2-1 0,1-3 0 15,-1-1 0-15,4-2 1 0,4 1 0 16,1-8 0-16,-1-1 0 0,-1-4 1 16,4-7-1-16,-1 0 1 0,3-5-1 0,-4-4 13 15,4-1 13-15,-4-3 10 0,4-4 11 16,0 2-4-16,5-2-2 0,2 4 1 16,5-6 5-16,1 1 4 0,6 4 1 15,0 0-4-15,6-4-12 0,-4-1-13 16,4-4-12-16,3-5-4 0,0-4-8 15,6 0-29-15,6-4-40 0,5-1-28 0,8-9-62 16,3 4 39-16,4-6 59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1:55:40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9154 6046 1865 0,'-16'0'158'0,"9"2"-121"15,4 4 6-15,-1-1-8 0,4 0-13 16,0 2-14-16,5 4-4 0,4 3-6 16,-3 2-7-16,2 5 4 0,1 1-1 15,2 1 1-15,-2 5 2 0,1-5-2 0,-1 4-1 16,0 3 1-16,-2-2-1 0,2 1 4 15,-5-1 2-15,4 0 1 0,0 2 1 16,4-5 0-16,6 5-1 0,-1-1 1 16,7-1 0-16,-7-1 0 0,5-6 1 15,-3 0 1-15,4-5-2 0,5 0 0 16,-3-2 2-16,-3-1-1 0,-5-1 0 16,3-3 2-16,-10-2 3 0,8-2 4 15,-4 3 3-15,-5-8 4 0,2 1 2 16,-6 1 1-16,-1 0-4 0,6 1-3 0,-1-3-6 15,9 2-3-15,7-2-2 0,-6 0 0 16,10 0-2-16,1-2-1 0,2 1 1 16,7-1-2-16,3-2-1 0,-1-1-2 15,5 0-4-15,2 1-2 0,3-7-3 16,6 4-4-16,0-5 2 0,1-8 1 16,-1-1 5-16,-5 3 6 0,-3-6 1 15,-6 1 1-15,5 1 2 0,5 5 0 0,4-3 1 16,-4 2-1-16,-2 1 6 0,-1-1 6 15,-1-2 10-15,3-1 6 0,3 2-7 16,2-3-6-16,1 3-8 0,-3-2-3 16,-7 1 1-16,-6-3 2 0,1 3-2 15,0-3-2-15,4 4-3 0,1 3-2 16,2 0-1-16,5 2-1 0,5 1-1 16,1 6-1-16,6 4 0 0,2 3-2 0,5 7-1 15,1 2-1-15,1 8-1 16,8 5 0-16,-5 4 0 0,10 4 2 0,0 6-1 15,-2 5 2-15,3-2 2 0,-5 2-1 16,-5-4 0-16,-13 0 0 0,-5 0-1 16,-3 4 1-16,-1-4 2 0,-6-3 0 15,-6-6 2-15,-11 1 0 0,-5-5 0 16,-1-6 1-16,-3 2 1 0,-4-8 1 16,-8-1 1-16,-5-6 1 0,-8-5-4 15,1 0-4-15,0 0-10 0,-2 0-9 16,0 0 3-16,5-7 6 0,-3-5 13 0,5-1 8 15,2-5 0-15,9-5-9 0,3-5-1 16,11 0 1-16,11-1 3 0,4 6 11 16,12-2 0-16,-4 1 10 0,12 2 8 15,1 5 1-15,8 2 1 0,11 3-5 16,9 3-10-16,10 7-4 0,4-1-3 16,0 3-5-16,-7-2-1 0,-6-5 0 15,4 2 0-15,7-2 0 0,8 3-2 16,9 2-1-16,10 0-2 0,14 2 1 15,16 0 0-15,19 6-1 0,10 3-1 0,1 3 0 16,0 4 0-16,-7 3 1 0,-6 6 1 16,-10-3 0-16,-1 1 1 0,1-6 3 15,-8 5-7-15,7-5-22 0,-3 3-59 16,8 1 47-16</inkml:trace>
  <inkml:trace contextRef="#ctx0" brushRef="#br0" timeOffset="33815.21">4099 7484 1467 0,'9'-17'135'0,"2"4"92"0,-4 1-53 0,0 5-51 0,2 1-12 0,-2-4-19 16,-2 3-13-16,4 1-17 0,-9 5-17 15,2-1-15-15,0 2-13 0,1-2-9 16,-3 2-8-16,0 0-10 0,-2-4-10 16,-5 4-5-16,0-1-5 0,-11 1 1 15,-1-2 3-15,-9 4 5 0,-11 3 5 16,1 0 6-16,-4 6 2 0,3-2 3 16,-4 3 0-16,1 2-1 0,-3 2 2 15,1-1 1-15,-2 0 0 0,5 0 2 0,0-3 0 16,8 1 1-16,8-1 0 0,4 0 0 15,1-5 0-15,6 2 0 0,-2-2 0 16,3 0 1-16,5-1 0 0,-1 1-1 16,-2-4 0-16,-1 6 1 0,-3-5-1 15,1 3 0-15,0 0 0 0,-2 4 0 16,2-2-5-16,-2 6-3 0,4 7-4 16,-1-1 0-16,-1 9 1 0,0 7 0 0,0 6 2 15,1 1 1-15,4 2 3 0,-1 0 0 16,4 4 3-16,-1-6 1 0,2-1 1 15,3 3 0-15,-5 0 1 0,2-1-1 16,-2 6 0-16,-2-1 1 0,0 5-1 16,2 3 1-16,-4 4 0 0,1 4-1 15,-1 3 1-15,0-2 0 0,2 1 0 16,-1-6 1-16,1 1-2 0,-3-2 1 16,-1 10 1-16,4 1-1 0,-1-1 0 15,1-2 0-15,3-8-1 0,-2-5 0 0,2 1 1 16,3-5-1-16,-1-1 2 0,4-5-1 15,0-3 0-15,2-1 0 0,3-3 1 16,-3-3 1-16,0-4-3 0,0-4 9 16,-1-5 13-16,1-5 18 0,3-4 21 15,-5-3 10-15,2-4 8 0,2 0 10 16,-1-5 8-16,3 1-1 0,1-1-9 16,2 3-18-16,5-5-25 0,2 2-19 15,5 0-16-15,4 1-10 0,1 1-26 0,3-1-24 16,3-1-35-16,1 0-123 0,14 3-413 15,4 2 391-15</inkml:trace>
  <inkml:trace contextRef="#ctx0" brushRef="#br0" timeOffset="40249.83">12548 10624 1612 0,'-43'69'277'31,"-3"-54"-203"-31,35-10-11 0,3 4 0 16,-5-2 5-16,1 0 5 0,-2-3 0 15,1-1-2-15,-1-1-15 0,2 1-19 16,-3-1-15-16,3 0-9 0,-2-2-6 0,-2 0-2 16,-5-2-1-16,-6 2-1 0,-5-2-1 15,-5-1-1-15,-11-1-1 0,-11-1 0 16,-8-6 0-16,-7 2 0 0,-8-1 0 15,-10-3 0-15,-13-3 0 0,-10 4 0 16,-4-2-2-16,2 1-1 0,0 3 1 0,-12-3 0 16,-13 3 2-16,-12-10 0 0,-6 4 1 15,0-3 4-15,-3-2 3 0,-2-2 15 16,1-4 13-16,2 0 5 0,12 2 5 16,8 4-9-16,3-4-3 0,8 6-3 15,7-2-6-15,11 1-6 0,20 4-9 16,15 0-4-16,23 2-3 0,9 3 2 15,13 4 1-15,13 0 1 0,6 4 1 16,14 3 4-16,0 0 5 0,0 0 1 16,0 0 0-16,0-7-20 0,9 5-29 15,7-2-24-15,0-5-36 0,5-8-89 16,-2-17 110-16</inkml:trace>
  <inkml:trace contextRef="#ctx0" brushRef="#br0" timeOffset="49699.11">18122 10390 1552 0,'0'4'182'0,"16"29"308"47,-32-70-458-47,16 37-7 0,-5 2-5 0,5-2-3 16,0 0-5-16,-2 0-1 0,-3 2-5 16,-4 0-3-16,2-1-2 0,-7 5-1 15,-13-5 3-15,-3 5 4 0,-5-3 4 16,-17 1-1-16,-3-4 0 0,-18 0 2 15,-10-4-1-15,-7 3-1 0,-10 1-2 16,-2 1-5-16,-7 5-1 0,-9-5-2 16,-15-1 0-16,-11 0-1 0,-17 0 0 15,-10-1 0-15,-6-1 1 0,-16-3 0 16,-2 3-2-16,-4 0 2 0,2 0 0 0,8 2 2 16,10-2 2-16,8 2-1 0,28 0-4 15,13 0 14-15,12 2 6 0,11-2 2 16,10 2 4-16,12-2-12 0,12 0-5 15,14 0-1-15,10-2-2 0,15 0-1 16,13 2 1-16,10 0 0 0,8 0 8 16,1 2 16-16,-4 0 12 0,8-2 5 15,4 0-4-15,2 0-12 0,1-2-5 0,2 2-3 16,3 0-3-16,6-2-3 0,3 2-8 16,10-5-2-16,5 0 0 0,8-1 3 15,9-2 1-15,14 1-2 0,9-4-1 16,9-2-3-16,5 3-2 0,9-3 0 15,11 3-1-15,10-3-2 0,18 5-3 16,9 6 1-16,5 2-1 0,8 3 3 16,-3 8 1-16,4 0 0 0,0 6 1 15,-17-3 0-15,-11-1-1 0,-13 1 2 16,-14-7 1-16,-3 2-2 0,-10 2 4 0,3-6 6 16,-11 4 7-16,-9-6 6 0,-13-1 3 15,-8-2-7-15,-4 0-5 0,-1 0-5 16,-3 0-4-16,-8-2-1 0,-9 1 0 15,-3-6-3-15,-6 3 0 0,-4 4-2 16,-6-2 0-16,-3 2-6 0,-3 0-6 16,-7 0-10-16,0 0-10 0,0 0-5 15,0 0-3-15,-5 6 2 0,0-1-1 0,-6 2 4 16,-7 2 5-16,-7 0 10 0,-3 0 10 16,-11 3 5-16,-9 2 4 0,-9-3-1 15,-6-4-1-15,-10 2 2 0,-12-7-2 16,-16-2 2-16,-22-8 0 0,-13 1 0 15,-15-7 2-15,-3 0 1 0,-13 0 2 16,-5-2 1-16,-3 0-2 0,3 3-1 16,0-1 0-16,9 0 0 0,7 5-1 15,7 2 0-15,21 0 1 0,15-2 0 16,13 0 8-16,19 0 5 0,13 4 4 0,13 3 9 16,13 1-3-16,10 1 3 0,7-2-2 15,9-4-3-15,9 6-5 0,7 0-3 16,0 0 1-16,0 0 2 0,0 0 6 15,4 0 0-15,-3 0-5 0,6 0-2 16,2 0-5-16,7 0-3 0,5 2 2 16,6-2 1-16,10 0-4 0,11-2 0 15,11-1-3-15,13-1-3 0,15-1-1 0,11 2-1 16,15-1-1-16,13 2-3 0,11 2 0 16,3-2 0-16,2 2 0 0,1 0 2 15,3 2-1-15,11 4 2 0,3 2-1 16,-6-1-1-16,-5 2 3 0,-7 2-1 15,-7 3 0-15,-4-3 1 0,-7 3 1 16,-12-2 0-16,-6-3 2 0,-12 4 1 16,-9-6 2-16,-14 2 4 0,-16-1 3 15,-7-2 0-15,-11-3 7 0,-8-1 1 16,-8-2-3-16,-12 7-3 0,-6-7-11 0,-1 0-11 16,-9 0-3-16,2-3-8 0,-4 3-6 15,-5 0 4-15,-6 0 1 0,-12 3 5 16,-12-3 5-16,-20 0 3 0,-23-3 2 15,-17-3 1-15,-19-3 0 0,-15-1 0 16,-9-3 0-16,-15-1 2 0,-4 0-1 16,-8 2 2-16,-2 1 0 0,-3 2 0 15,6-1 0-15,4 2 0 0,11 1 0 0,17 0 2 16,13 2-1-16,16 1-1 0,25 3 1 16,16 1 0-16,20-4 0 0,15 4 2 15,17 4 2-15,10-4-23 0,0 1-39 16,9-1-31-16,0 4-103 0,2-2-41 15,0-1 125-15</inkml:trace>
  <inkml:trace contextRef="#ctx0" brushRef="#br0" timeOffset="62381.84">22555 9849 1418 0,'0'0'48'0,"-4"0"-4"0,-1 4-19 0,2-2-2 0,1 0 1 0,2-2-5 0,0 0-1 0,-2 3-4 15,2 1-4-15,-2 1-2 0,2-3 1 16,0 1 7-16,0 3 4 0,0-1 2 15,2 0-2-15,-2 4-8 0,2-4-6 16,3 6-3-16,2 0 1 0,0-2 0 16,2 1 0-16,0 1-2 0,-2-2 0 15,0 3-1-15,0 1 0 0,-1-1 1 16,1 0-2-16,0 3 0 0,-2-3 0 16,2 2 0-16,2 0-1 0,3 2-2 15,1 0-2-15,3 4 0 0,-2 1 1 0,4 0 0 16,7 6 2-16,3 0 3 0,2 1 2 15,-2-7-1-15,3 2 0 0,6 4-2 16,4-6-1-16,3 4 3 0,6 0 0 16,-6-6 1-16,2 1 0 0,2 3 0 15,-4-4 2-15,-1 1 4 0,-2-2 0 16,1-3 0-16,4 0-1 0,2 1-4 16,3 0 1-16,4-4 1 0,2 0 1 15,7-3 5-15,0-3 8 0,3-6 5 0,1 0 3 16,-3-8 0-16,-5 0-6 15,-3-8-5-15,0-6-4 0,1 1 6 0,-3-5 7 16,-3 2 4-16,-1 3-1 0,-3-7-9 16,0 5-8-16,3 0-4 0,3-2 0 15,-5 2 0-15,4 0-3 0,-5-2-2 16,0 2 0-16,0 2-1 0,-4-1 0 16,-1 6-2-16,3 2 0 0,2 2 0 0,2 3 0 15,8 5-1-15,1 1-2 16,6 3-1-16,6 7-2 0,2 5 0 0,5 4 0 15,-5 2 3-15,-11 2 0 0,0 4 1 16,-7 1 0-16,0-2 0 0,-2 2 2 16,-4-2 0-16,3-5 0 0,-8 1 1 15,2-3 1-15,2 2 0 0,2-4 1 16,-4 0-2-16,-2-5 1 0,-8 0-1 16,-4-5 0-16,-4-3 1 0,-3-1 2 0,0-1 0 15,-1-1 4-15,-2-7 7 0,1 2 10 16,0 0 11-16,5 0 11 0,4-6 5 15,-2 4 1-15,6 2 2 0,6-5-6 16,11 0-2-16,11-3 1 0,16-1-8 16,9 2-9-16,3-2-10 0,7 4-12 15,-5-2-8-15,-2 0 3 0,6-1 26 16,10-1-58-16,20-10 30 0</inkml:trace>
  <inkml:trace contextRef="#ctx0" brushRef="#br0" timeOffset="74682.97">2239 13186 1491 0,'0'7'237'0,"14"-46"424"32,-10 31-582-32,-2 2-11 15,-2 3-3-15,0 3-6 0,0-2-17 16,1 0-17-16,-1 2-8 0,0 0-9 15,0 0-2-15,0 0 3 0,0 0-1 16,0 0-2-16,0 0-1 0,0 0-4 0,0 0-4 16,0 0-2-16,4 4-2 15,-4-1-5-15,4 3-2 0,1-3-2 0,2 2 2 16,7 4 4-16,7 2 3 0,8 1 4 16,3-1 0-16,5 0-2 0,9 1 2 15,-2 2 1-15,6 4 2 0,1 0 0 16,-6-1 0-16,-1-1 0 0,-1-2 1 15,-1-6 0-15,1 2-1 0,3 3 0 16,4-6-2-16,4 5 1 0,3-1 0 0,11 3 1 16,6 0 0-16,13 4 0 0,9 3 0 15,-2 0 0-15,3 4 0 0,-6 2 0 16,3-4 0-16,-6 0 0 0,6 0-1 16,4 4 1-16,-3-1-1 0,-1-1 0 15,-1-2 1-15,2-3 0 0,3-1 1 16,5 2-1-16,1-5 0 0,-8-5-4 15,0-2 1-15,-9-4-2 0,-6-1 0 0,1-4 4 16,1 0 0-16,8-6 1 0,4 1 4 16,10 1 0-16,7-4-2 0,-9 1 1 15,-4-1-1-15,-9 3 0 0,-5-7 0 16,8 1 0-16,2-1-1 0,6 3 1 16,2-4-1-16,-7-1 1 0,0 2 1 15,-4-4 1-15,7 0 1 0,4-5 9 16,18-6 2-16,3 4-2 0,-4-7 13 15,11-6 1-15,-8 1 5 0,8-1 8 0,13-1-12 16,1-4-6-16,7 2-9 0,1 2-4 16,7 2-5-16,4 8-1 0,-9 4 0 15,-15-2-1-15,-13 6 1 0,-18-4-4 16,1 5 1-16,-1 4 0 0,-11-2-1 16,-11 5 2-16,-16-1-1 0,-16-2-6 15,-9 5-8-15,-9-4-23 0,-7 3-30 16,-3-1-37-16,-11 6-79 0,-4-4 444 15,-8 4-239-15</inkml:trace>
  <inkml:trace contextRef="#ctx0" brushRef="#br0" timeOffset="83517.64">15865 13722 1684 0,'-2'2'54'0,"-1"1"-21"0,1-1 0 0,-3 0-6 0,1 1-3 0,1-3-2 16,-3 2-4-16,1-2 2 0,0 2 10 15,-6-2 17-15,-1 0 16 0,6-2 12 16,-4 0-1-16,-1-3-10 0,4 1-13 0,-5 3-12 16,-3-8-13-16,1 2-7 15,0-1-8-15,-5 3-8 0,-5 2-4 0,-9-5-3 16,-10 3-1-16,-10-2 1 0,-23 5 2 16,-4-3 1-16,-16 1-1 0,-10 4-1 15,-1-5 0-15,-6 5 3 0,-8 0 4 16,-13 0 2-16,-10 0 6 0,-8 0 3 15,-6-2-1-15,-7 1 8 0,-9-1 5 16,-7 2-5-16,-8 0 19 0,-8-2 11 16,-4-5-5-16,3-2 8 0,3-2-8 0,10-1-22 15,10-6 7-15,5 4 2 0,10-9-6 16,18 7 8-16,11 2-4 0,10-2-6 16,6 4-4-16,11-3-8 0,15 5-8 15,16 1-3-15,15 0 1 0,13 5 2 16,12 1 4-16,11 1 1 0,14-3 1 15,4 5-1-15,4 0-1 0,0 0-3 16,0-2 0-16,0 0-3 0,0 2-2 16,-2-1-2-16,8 1-12 0,1 3-25 0,0-1-27 15,0 0-32-15,5 5-38 0,-1-7-68 16,3 0 34-16,0-2 65 0</inkml:trace>
  <inkml:trace contextRef="#ctx0" brushRef="#br0" timeOffset="90899.38">18647 12894 1952 0,'-2'-9'120'0,"1"2"34"0,-5 1-43 0,3-1-44 0,3 7-30 0,0-1-21 0,0 1-10 15,0 0-5-15,0 1-15 0,3-2-7 16,1 1-7-16,-4 1-9 0,0 3 9 16,0-4-1-16,-4 3 3 0,4 1 10 15,7 0 7-15,-5 3 5 0,2-4 5 16,3 4 1-16,-2-3 0 0,4 1 1 0,-2 4 0 15,-5 0 0-15,3 0-1 0,2 0-1 16,6-4 0-16,1 4 0 0,4 0 1 16,1 3-1-16,-3-1 0 0,5 3 0 15,2 0 1-15,4-3-1 0,1-1 2 16,6 5-2-16,-4-3 1 0,4 0 1 16,3 1 0-16,2 1 2 0,0 0 5 15,4 0 4-15,4 1 0 0,-2-1-1 16,4 0-4-16,5 0-5 0,1-5-1 15,-8 0-2-15,7 1 1 0,-8-4 0 0,-4 3 0 16,6-4-1-16,4 6 1 0,4-3-1 16,-4 3-1-16,6 1 0 0,1 1 0 15,3-1 0-15,-2-3 0 0,2-2 1 16,-3 0 0-16,-8 0 0 0,-5-7-1 16,-5 2 1-16,0-2 0 0,-6-2 0 15,2-1 1-15,-3-8 8 0,0-3 8 16,0-2 7-16,-4-7 9 0,3 4-2 0,1-6-6 15,3-2-5-15,4-1-11 0,7-4-3 16,2 0-4-16,-6 2-2 0,-2 1-1 16,-4 5-1-16,1 8-3 0,5 3-4 15,4 10-10-15,7 3-16 0,3 7-5 16,10 12-1-16,4 4 8 0,14 6 14 16,2 8 6-16,3 0 2 0,3 4 0 15,-6 7 1-15,-8-2 1 0,0 2 3 16,-6 3 2-16,-3-5 2 0,4-3 0 15,-4-2 1-15,0-9 0 0,-4 1-1 0,-5-1 2 16,-7-7-1-16,-11 0 0 0,-3-9 1 16,-4 1-1-16,-7-2 0 0,1-5 1 15,-3-3-1-15,-5 1 1 0,2-8 1 16,1 3 0-16,-4-5 1 0,3 1 1 16,1-7 1-16,-3-2 6 0,2-3 10 15,2-1 2-15,8-4 1 0,6-3-6 16,14-4-8-16,14-3-3 0,7 0-3 0,8-3-1 15,-3 1-1-15,1 2-1 0,6 0 3 16,6 5 2-16,13 3 0 0,8 9-1 16,2 3-2-16,5 4-2 0,-5 4 0 15,6 0-1-15,11 7 0 0,3 5-1 16,1 1 0-16,-14-1 3 0,-10-1-4 16,-6-7-37-16,-3-1-80 0,8-1 70 15</inkml:trace>
  <inkml:trace contextRef="#ctx0" brushRef="#br1" timeOffset="108533.3">10122 17401 1555 0,'-3'5'63'0,"1"4"12"0,-2-6-37 0,4 1 1 0,6 1 7 0,-5-1 11 16,3-2 5-16,3 3 7 0,0 0 11 16,6-3-9-16,4 2 3 0,5-3-3 15,-3 6-7-15,8-5-5 0,8-2-14 16,4 0-16-16,9-3-17 0,5-1-2 16,4-1 4-16,7 1 6 0,-2-6 3 15,2 1 3-15,1 0 2 0,-3-2-6 16,8 1 1-16,-8 3 3 0,-6-6 0 15,-1 1 2-15,-5 5-3 0,-9-4-6 0,-1-3-4 16,-6 5-3-16,-4 0-4 16,6-2-2-16,-13-1 1 0,-2-2 7 0,-5 0 4 15,-5-2-5-15,-2-2-8 0,-4-7-20 16,-3-1-4-16,-4-5-6 0,-5-1-2 16,-7 1 3-16,-6-1-4 0,-5 2 6 15,-10-1 8-15,-8 3 2 0,-5 1 3 16,-7 4-3-16,-12 2-4 0,-6 3 1 0,-12 6-6 15,-3 5-7-15,2 5 2 0,3 4 1 16,7 7 4-16,5 10 7 0,9 4 2 16,5 11-17-16,9 5 0 0,9 9 1 15,-1 5 0-15,9 7 16 0,1 2 6 16,2 0 1-16,12 2 2 0,4-2 2 16,10-1-6-16,4-1 7 0,13 4 0 15,9-4 5-15,7 2 8 0,8 4 9 16,6-8 23-16,1-3 13 0,2-7 10 0,7-7-1 15,1-11 5-15,8-2 2 0,2-10 7 16,-4-2 2-16,-4-5-18 0,-1-1-12 16,0-6-7-16,3-4-11 0,-5 0-9 15,4-4-8-15,-3-3-9 0,-9 0-7 16,6-2-3-16,-4 0-9 0,5 0-29 16,1 2-23-16,-2 2-42 0,0 1-84 15,4-4 260-15,-1-5-105 0</inkml:trace>
  <inkml:trace contextRef="#ctx0" brushRef="#br1" timeOffset="109449.97">11780 15238 1420 0,'41'-4'1258'31,"-32"4"-1201"-31,3 2-4 0,4 1-8 16,4 1-6-16,1-2-9 0,7 0-6 16,9-2-7-16,8 0-7 0,3 0-5 15,3-2-4-15,2-2-5 0,-1-1-19 16,-4-4-16-16,-4 5-22 0,-2-8-38 15,-6 3-37-15,-2-1-51 0,-8-5 17 0,-1 3 74 16</inkml:trace>
  <inkml:trace contextRef="#ctx0" brushRef="#br1" timeOffset="109982.66">12989 14592 1603 0,'6'7'124'0,"1"-5"107"0,-6 0-108 16,-1-2-41-16,-1 0-23 0,-6 0-29 15,-4 0-22-15,0 0 0 0,-10 2-3 16,-2-1-4-16,-5 1 0 0,-8 2-1 15,-3 1 0-15,2 4 0 0,-2 5-1 0,3 6-1 16,6 6-1-16,5-1-3 16,1 9-2-16,4-2-1 0,4 0-6 0,0 5-6 15,7 0-2-15,6 6-3 0,3-1 4 16,5 4 4-16,6-3 4 0,1-2 4 16,2-2 4-16,8-6 6 0,1-3 1 15,5 1 18-15,8-8 14 0,3 1 3 16,3-6 1-16,-1 3-17 0,-2 1-12 15,-4 1-6-15,-5 3-4 0,-3-1-8 0,-6 2-9 16,-6 1-8-16,-10-1-14 0,-9-4-6 16,-6 3 2-16,-15 1 9 0,-5 0 15 15,-8-6 9-15,-8 2 6 0,-1-7-1 16,-1-2 1-16,-2-3 2 0,11-6 9 16,4-1 16-16,4 1 30 0,12-3 24 15,10-1 17-15,7-1 15 0,-1 0 6 16,1 0 7-16,2-3-12 0,7-6-21 15,-2 0-34-15,4 0-29 0,-3-3-22 16,4 1-19-16,4 2-15 0,2-3-20 0,6 0-31 16,-3-4-50-16,-1-4-43 15,7-1 67-15,-6-6 27 0</inkml:trace>
  <inkml:trace contextRef="#ctx0" brushRef="#br1" timeOffset="110432.16">12970 14615 1946 0,'33'-7'423'0,"-6"2"-293"0,0-8-17 16,-1 3-66-16,10-4-13 0,-4 1-17 16,0 3-15-16,-2-1-2 0,-7 9-2 15,-2 0-6-15,-5 2-8 0,-2 6-16 16,6 4-10-16,-8 5-3 0,-3 2-2 16,-4 1 2-16,-3 0-6 0,-7 5-13 15,-4 0 3-15,4-2 11 0,-13 4 16 16,2-6 21-16,-4-1 9 0,-3 2 5 15,6-4 2-15,2-4 4 0,3 0 8 0,1-6 14 16,6-3 12-16,1 3 16 0,4-6 14 16,0 0 15-16,6-4 13 0,3-1 2 15,-1-4-9-15,7 0-19 0,1-7-20 16,3-3-22-16,4 3-14 0,2-2-16 16,3 2-21-16,1 2-26 0,-8 1-31 15,2 3-34-15,2 3-47 0,5 7-38 16,4 3 371-16,-2 10-177 0</inkml:trace>
  <inkml:trace contextRef="#ctx0" brushRef="#br1" timeOffset="111298.81">13207 15713 1752 0,'18'3'121'16,"-2"-1"48"-16,5-2-34 0,2-5-10 0,0-8-27 15,4-1-25-15,1-4-13 0,-6-6-27 16,8-3-19-16,-4-1-10 0,-3-4-9 16,-1-5-5-16,-8-1 2 0,2-4-4 15,-5-1 5-15,1 4 2 0,-1 2 0 16,-10 0 6-16,1 3-1 0,-4-3 2 15,-3 7 2-15,1 0 3 0,1 5 2 16,3 5 3-16,0-1 1 0,0 7-1 0,2 3-4 16,-2 0-4-16,0 11-4 0,0 0-14 15,0-1-10-15,3 6-7 0,4 6-4 16,-5 5 11-16,5 7 7 0,0 1 3 16,2 3 3-16,5 3 1 0,1 6 2 15,4-3 1-15,-5-1 4 0,2-5 2 16,4-1 3-16,-4-6 4 0,3-1 2 15,1-3 7-15,-1-8 4 0,1-3 8 16,-3-5 11-16,-1-11 3 0,2 1-3 0,2-5-20 16,-4-1-18-16,-2 0-8 0,-5 1-4 15,-2 0 5-15,-7 1-5 0,0 2-10 16,-2 6-6-16,-5-2-18 0,0 4-5 16,0 2 2-16,-2-1 3 0,0 3 21 15,0 0 14-15,4 0 6 0,5 0 4 16,0 0 1-16,0 0 14 0,0 0 8 15,0 0 6-15,1 0 10 0,7-2-4 16,-3 0-3-16,4 2-6 0,-4-3-8 16,4 3-9-16,-4-2-5 0,4-3-7 0,-5 1-13 15,-1 0-16-15,-3 3-2 0,0 1 5 16,2-13 6-16,0 11 10 0,-2-8 3 16,0 6-1-16,0 4 6 0,0-1 3 15,0 1-3-15,0-9 1 0,3 9 1 16,-1 0 2-16,-2 0 2 0,2 0 2 15,0 0-2-15,-1 0 2 0,-1 0 0 16,0 0 11-16,0 0 5 0,0 0 8 0,0-2 12 16,-1-7 3-16,-3 2 8 0,4-4 2 15,-5 4-3-15,1-5-9 0,4 3-11 16,-2-4-11-16,2 6-7 0,0 4-6 16,0-1-2-16,0 4-2 0,0 0-2 15,0 0-1-15,0 0-5 0,2 4-5 16,0 1-1-16,5 8-1 0,-3 3 3 15,1 5 6-15,9 13 2 0,2-3 1 16,4 3 3-16,-3 3 0 0,6-8 2 16,-7-1 2-16,7 0 0 0,-1-5 0 15,-1-1 0-15,-2-6-2 0,-1-2 1 0,-2-2-1 16,-2-5 0-16,6 0 1 0,-6-7-1 16,0 0 2-16,0-1-2 0,-5-10-13 15,4 2-11-15,-4 0-32 0,1-1-53 16,4-3-56-16,-1-1 81 0</inkml:trace>
  <inkml:trace contextRef="#ctx0" brushRef="#br1" timeOffset="111699.72">14229 15725 1605 0,'5'0'174'0,"-1"0"172"0,-4 0-165 0,-6-3-95 0,-3 3-20 15,2 0-34-15,-5-4-24 0,-13 4 6 16,-7-2 13-16,-16 1 11 0,-21 1 15 15,-7 3-7-15,-18 1-13 0,-4 6-13 16,-3 1-13-16,0 5-5 0,5 2-2 16,-3-1 1-16,3 3-1 0,2-2 0 15,-5 1 0-15,0 2 1 0,5-3-1 0,11-2 1 16,12-4 3-16,14-1 1 0,16-6 2 16,16-1 2-16,8 1-4 0,8-3 1 15,9-2 3-15,0 0-6 0,5 0-24 16,-3-3-30-16,1-1-40 0,10 0-57 15,3 1-30-15,14 1 20 0,9-3 64 16</inkml:trace>
  <inkml:trace contextRef="#ctx0" brushRef="#br1" timeOffset="112149.96">13037 16046 1514 0,'41'7'121'15,"-39"-9"41"-15,46 15-20 16,-155-47-167-16,89 27 95 0,8 0-2 15,1-2 14-15,2 2 4 0,3-4 0 16,-1 8-1-16,5-6 2 0,2-2 6 16,5 4 0-16,5-2-6 0,2 2-7 15,8-3-27-15,3 6-22 0,5-3-20 0,3 5-20 16,5 2-5-16,2 7-4 0,1-1-8 16,0 10-10-16,0 7-12 0,-6-2-14 15,-10 7-4-15,-4 1-1 0,-8 1-3 16,-6 5-10-16,-9-1 2 0,-12 3 13 15,-7-7 17-15,-13-1 30 0,-3-10 12 16,-8-3 6-16,-3-5 7 0,4-4 12 16,5-2 13-16,5-5 10 0,8 0 8 15,10-3 2-15,7 1 5 0,9 2 13 0,0-2 18 16,0-3 6-16,9 1-2 0,5-1-24 16,11 0-32-16,3 3-17 0,11 0-13 15,6 2-1-15,-3 0 1 0,1 4 0 16,-4 8-2-16,-6-1-2 0,-4 8-2 15,-8-3-3-15,-3 9 0 0,-8-4 3 16,-8 4 2-16,-4-2 2 0,-14 0-2 16,-7-3-1-16,-12 1-1 0,-11-5 0 0,-11-2 1 15,-7 0 0-15,-1-1-1 0,-3-4 0 16,6-1 11-16,9 3-15 0,10-6-35 16,8 2-188-16,7-5 138 0</inkml:trace>
  <inkml:trace contextRef="#ctx0" brushRef="#br0" timeOffset="125849.46">12840 13394 1408 0,'-1'0'107'0,"-3"0"33"0,2-2-6 0,2 0-47 0,-2 2-21 16,2 0-8-16,-1 0 3 0,1 0 2 15,0 0-1-15,0 0-8 0,0 0-5 16,0 0 3-16,1 0 4 0,3 0-1 16,1 0-11-16,2-2-17 0,6 2-12 15,6-3-13-15,8 3-3 0,17 5-2 0,22 0-1 16,14 10 1-16,21 6 1 0,12-3 0 15,13 5 0-15,4 2 0 0,13-1-2 16,8 3 0-16,1-8-1 0,-5 5 1 16,-5-7 2-16,2 10 1 0,3-8 1 15,-7 1 0-15,-9 1 1 0,-15-5 0 16,-14 2 1-16,-2 3 0 0,-13-5 0 16,-15-2 0-16,-10-1 0 0,-19-8 2 15,-16 0 2-15,-15-1-6 0,-10-4-15 0,0 2-11 16,-11-2-8-16,-2 1-2 0,-14 1 10 15,-10 2 5-15,-13-3 8 0,-18-1 7 16,-14-5 6-16,-10-5 3 0,-7-3 0 16,-5-5 2-16,-15-3-1 0,-10-4 3 15,-12 0 3-15,-1 4-1 0,0 0 0 16,-3 0-3-16,-8-1-3 0,-14-1-1 16,0 0 0-16,-5 4 0 0,-7-6 0 15,-2 9 1-15,-2 0-1 0,11 4 0 0,8 8 1 16,4-1 0-16,2 3 1 0,4 9 0 15,19-2-1-15,11 8-1 0,8-1-1 16,11-6 0-16,9 2 1 0,16-1-1 16,20 6 0-16,15-4 1 0,13-4 7 15,16-5 13-15,3 2 7 0,8 3 5 16,3-5-7-16,1 2-10 0,8-2 6 16,6 0-1-16,11 0-1 0,15 2 0 15,19 1-16-15,18 4-5 0,16-1-3 16,16 3 0-16,18-4 3 0,19 7 0 0,23-1 0 15,18 7 0-15,12 1 1 0,13 6-1 16,12 2 1-16,2 1 1 0,7 2-4 16,0-3-3-16,-8-3 1 0,-5 3-2 15,4-2 2-15,-14 0 3 0,-5-6 0 16,-14-3 1-16,-22-2 0 0,-23-1 1 16,-19-3 1-16,-29-6 1 0,-30-1 0 15,-21-3 3-15,-21-3-1 0,-17 1-12 16,-10-5-1-16,-9 4-8 0,-12-3-7 0,-23-4 9 15,-27-1-3-15,-34-3 4 0,-33-2 6 16,-16-2 4-16,-24 0 2 0,-19-3 1 16,-14 5 0-16,-3 0 2 0,-20 0 3 15,5 4 3-15,4-1 11 0,-14 5 5 16,10-3 6-16,13 0 6 0,12-3-6 16,12 3-3-16,18 3-6 0,17-5-4 15,18 4-4-15,35 4-2 0,29 3-2 16,22-3-2-16,23 5 0 0,14-4-1 0,14 4 2 15,2 0-1-15,-5-5-3 0,12 5-22 16,11-2-8-16,14-3-78 0,24-4 249 16,33-5-126-16</inkml:trace>
  <inkml:trace contextRef="#ctx0" brushRef="#br0" timeOffset="127183.31">27378 13505 1513 0,'111'-28'1064'31,"-135"26"-1072"-15,73 4-1-16,10 0 2 0,-1 1 4 16,10 4 0-16,-3 1 1 0,13 2-1 15,13 4 3-15,11 1-4 0,26 1 0 16,9 1-2-16,4-3 1 0,5 2 5 15,10 4 1-15,21 1 7 0,18 4-2 0,0-2 0 16,-9-3-3-16,-17-4-3 0,-15-6-1 16,-7-5 0-16,-14-1 1 0,-16 1 0 15,-9-3 2-15,-12-2 0 0,-11-2 0 16,-10-5 1-16,-22 4 1 0,-14-8 4 16,-11 0 7-16,-15 3-6 0,-11-7 3 15,-4 5-21-15,-20-1-22 0,-15-5-4 16,-23-3-12-16,-30-8 14 0,-26 0 9 0,-20-4 8 15,-27 0 6-15,-20 1 5 0,-14-5 4 16,-14 5 1-16,-9 3 0 0,1-1 0 16,6 5-2-16,0 1-2 0,11 3 0 15,10 1 1-15,6 4 3 0,16 2 21 16,10 3 8-16,13 2 3 0,12 1-2 16,18 6-18-16,32 6-5 0,25 1-2 15,18 2-2-15,17-2 1 0,12 0 3 16,13 0-1-16,7 3 3 0,9 1-2 0,16 5-2 15,18 4-4-15,28 10-2 0,27 5-1 16,27 8-1-16,23 1 0 0,13 0 2 16,8 4-1-16,10-5 0 0,5 1 1 15,12 4-1-15,11-2 3 0,9 5 1 16,6 3-1-16,9-3 1 0,-8-5-1 16,-10-5 0-16,4 2 2 0,-1 1 0 15,-14 2 3-15,-14-2 1 0,-14-3-1 16,-27-6 2-16,-15-8 1 0,-24-7-2 15,-28-8 1-15,-29-5-2 0,-29-7 0 0,-22-7-12 16,-23-7 0-16,-27-7-3 0,-31-17-6 16,-29-2 11-16,-28-8-2 0,-16 0 3 15,-20-2 1-15,-16 2 2 0,-1 9-2 16,-2 6-3-16,7 8 0 0,10 7-1 16,8 6 2-16,8 5 3 0,15 3 1 15,25 4 0-15,17 7 3 0,9 5 35 16,7 3-79-16,11 2-111 0,9 1 109 0</inkml:trace>
  <inkml:trace contextRef="#ctx0" brushRef="#br0" timeOffset="157982.19">14316 13642 1524 0,'0'21'152'0,"51"-40"341"15,-30 19-425 1,2-2-28-16,4 0-19 0,5 2-8 16,5 0-4-16,7 0 0 0,4 2-3 0,2 5-2 15,-2-2-2-15,1 4 0 0,-3-3-1 16,6 2 1-16,-10-4 0 0,8 3 0 16,-7-2-1-16,-6 2 1 0,4 2-2 15,-9 2 1-15,-4-6-1 0,-7 1 1 16,-3 1 1-16,-7-4-1 0,1 1 2 15,-10-4-3-15,-2 3-7 0,0 1-15 16,-6-4-8-16,-1 3 1 0,-9 1 3 16,-10 3 15-16,-13-3 5 0,-13-3 3 15,-10-1 0-15,-5-1 3 0,-13-5-1 16,-5-4 0-16,-14-1 1 0,-6-3 1 0,-10 0 5 16,-2-6 2-16,-2-1 0 0,-17-2 0 15,-3-4-2-15,-17 2 1 0,2 4 2 16,1 7 3-16,-3-2 8 0,6 4 0 15,-3-3 3-15,13 3 0 0,13 1-5 16,11-1-4-16,10 3-4 0,7-3-6 16,3-1 0-16,11 8-1 0,7-4 0 15,10 4 1-15,15-2 0 0,5 1 0 0,23 6 1 16,8 0 3-16,15 0 13 0,0 0 15 16,0 0 11-16,4 0 2 0,7 0-11 15,5 4-15-15,6-1-14 0,21 5-9 16,12 4-5-16,19 4-5 0,17 2 7 15,21 8 3-15,23-1 4 0,12-4 7 16,20 4-5-16,16 3 0 0,11 4 2 16,10 9 3-16,0 4 10 0,0-5 4 15,-3-1-2-15,-6-1-4 0,2-5-7 0,-9-4-4 16,-7-3-2-16,-5-1-1 0,-18-6-1 16,-11 3 2-16,-15-12 4 0,-17 1 2 15,-21-4 7-15,-17-5 6 0,-27-2 11 16,-16 0 0-16,-18 0-8 0,-11-5-27 15,-4-1-31-15,-19 1-10 0,-17-7-4 0,-30-8 15 16,-36-3 16-16,-36-5 6 16,-33-8 1-16,-26-1 3 0,-18-2 1 0,-4 5 1 15,-7 8 1-15,-4 8-1 0,10 6 1 16,-3 1 0-16,4 7 0 0,15 3 0 16,8 1 0-16,21 3 2 0,26 10 6 15,17 1 4-15,28 0 4 0,18 0 1 16,18-2-6-16,25 3-2 0,13-5-4 15,14 3 1-15,8-1-1 0,7-3-5 16,2-5-11-16,0 1-13 0,4 0-56 16,1-3-117-16,-1 0 220 0,10-4-90 15</inkml:trace>
  <inkml:trace contextRef="#ctx0" brushRef="#br0" timeOffset="-213829.17">11397 9154 1801 0,'0'0'87'0,"-2"-1"11"0,2 1-11 0,-1-2-29 0,-1 2-13 16,0 0-13-16,2 0-5 0,0 0-2 15,0 0 4-15,0 0 0 0,0 0-3 16,0 0 5-16,0 0 0 0,0 0 5 16,0 0 4-16,0 0-3 0,0 0-6 15,0 0-3-15,0 0-7 0,0 0-6 16,0 0 0-16,0 2-5 0,0-2 1 16,0 0-3-16,0 1 1 0,0-1-1 15,0 0-2-15,0 0 0 0,0 0-3 16,-2 0-2-16,2 0-1 0,0 0-2 15,0 0-3-15,-2 0-1 0,-1 0 0 0,-6 0 2 16,7 0 4-16,-7 0 3 0,4 0 1 16,-4 0 3-16,-3-1-2 0,-2-3-1 15,5 4 1-15,-4 0-2 0,3-2 0 16,4-1 0-16,-2 3-1 0,2-2-1 16,-4 2 0-16,8 0-1 0,-9 0 0 15,6 0 0-15,-1 0 0 0,-2 0-2 16,-5 0 2-16,1 2-2 0,-1-2-1 15,1 3 1-15,-4-1 0 0,5-2-1 0,-6 5 2 16,-5-1-1-16,6 1 1 0,-5-1 1 16,0 1 0-16,-7 1 0 0,-3-5 0 15,-9 3 0-15,-3-2 0 0,2-2 0 16,0 0 0-16,-1-2 0 0,-4 0 0 16,1 0 1-16,-1 1 1 0,-7-7 1 15,-2 3 2-15,-2-2-1 0,6 0 2 16,3 3 0-16,11-3-2 0,2 6-1 15,1-1-1-15,2 0-2 0,0 2 1 0,0 0-1 16,2 0 0-16,2 0 1 0,3 0 0 16,0 0 0-16,2 2 0 0,3 0 0 15,3 1-1-15,2-1 0 0,1 1 2 16,0-1-2-16,2 0 2 0,3 1-1 16,2-3 0-16,1 4 2 0,3-4 1 15,3 0-6-15,0 0-67 0,-2 4-94 16,6-4 92-16</inkml:trace>
  <inkml:trace contextRef="#ctx0" brushRef="#br0" timeOffset="-212478.44">11988 10403 1327 0,'1'1'158'0,"-1"1"167"0,0 0-198 0,0-2-60 15,0 0-22-15,0 0-18 0,-3 0-7 0,3 0 0 16,0 0 1-16,0 0-1 0,0 0-3 16,0 0-1-16,-2 0-4 0,0 0-1 15,0 0 4-15,1 0-2 0,1 0-3 16,-11 0-2-16,0 0-2 0,-6 0 1 15,-8 0 1-15,-12 0 4 0,-13-4 3 0,-23 3 3 16,-17-8 2-16,-15 2-5 0,-10-4-7 16,-4-1-4-16,-1-1-4 0,-10-3-1 15,-1-1-2-15,-4 2 1 0,-17-4 2 16,5-1 0-16,-11 1 4 0,-14-11 1 16,-2-2 0-16,-7 0 0 0,6 2-3 15,13 3-2-15,13 6-1 0,6-2 1 16,6 7 1-16,13-2 0 0,11 4 1 15,4 2 0-15,8 1 1 0,7 4 2 0,13-2-1 16,12 4-1-16,17 1 5 0,11-1 19 16,13 3 7-16,10 0 4 0,11 2-1 15,6 0-10-15,1 0 7 0,-2 2 4 16,7 0-2-16,2-2-10 0,4 2-9 16,5 1-6-16,7 1-1 0,10-3-2 15,14 8-5-15,18-3-3 0,19 6-1 16,17 2 0-16,10 0 1 0,10 2 0 15,7-3 2-15,5-4 2 0,19 3 1 16,6 0-1-16,10 3 0 0,8 4-2 0,5 2-2 16,-2 1 0-16,2 3-3 0,-6 1 1 15,-5 2 1-15,-3 1 1 0,-11-1 0 16,-16 1 1-16,-18-3 0 0,-12-5 0 16,-5 4 0-16,-18-5 1 0,-14-3-1 15,-17 1 0-15,-24-9-2 0,-14 0-7 16,-15-2-23-16,-11 0-12 0,-8 0-12 15,-18 0 4-15,-16 2 19 0,-21-2 11 16,-24-1 13-16,-19-6 4 0,-12-7 2 0,-28-8 2 16,-16-6 1-16,-20 0 2 0,-10-6 0 15,-13 1 0-15,2-3 0 0,11 6-2 16,-1-2 1-16,24 2-1 0,10 4 0 16,9 3 1-16,15-2 0 0,15 0 1 15,16 2 1-15,11 0 2 0,6 2 0 16,17 2-1-16,14 5 1 0,20 0-1 15,17 1 11-15,13 5 10 0,12 1 6 16,-2-2 17-16,10 0-4 0,6 2-3 16,11-4-10-16,13 4-20 0,22 0-10 0,20 6-7 15,23 3-1-15,18 5 1 0,16 7 1 16,21 2-1-16,16 9 1 0,14 0 1 16,9-2 1-16,5 9 2 0,-3-7 1 15,9-2 0-15,-9 0 0 0,-6-3-1 16,-8 0 0-16,-13-4 0 0,-16 3-1 15,-17-1 1-15,-10-4 1 0,-17 2 0 16,-16-1 0-16,-21-5 2 0,-23-6-2 0,-26-4 0 16,-20-7-25-16,3 2-21 0,-21-2-10 15,-16 0-5-15,-32 0 22 0,-34 0 17 16,-35-5 8-16,-31-13 6 0,-34-5 3 16,-30-7 2-16,-8-6 3 0,-16 2-1 15,0 4 0-15,20 2 9 0,1 1 4 16,22 8 9-16,19-2 6 0,18 5 7 15,26 3 13-15,30-1-3 0,21 7-2 16,13-2-2-16,14 4-8 0,8 3-3 16,19-3-3-16,16 5-13 0,12 0-6 0,11 0-4 15,-4 1-1-15,4-1-4 0,0 0-9 16,0 4-20-16,4-8-51 0,1 4-67 16,4 0-19-16,5 4 68 0</inkml:trace>
  <inkml:trace contextRef="#ctx0" brushRef="#br2" timeOffset="-142146.77">2071 13211 2041 0,'0'0'114'0,"0"0"48"0,0 0-71 0,-6 0-43 0,6 0-13 0,0 0-14 16,0 4-9-16,4-3-6 0,-4-1-3 15,0 4-3-15,-4 1-5 0,4 4-7 16,0 7 0-16,0 7 3 0,0 9 4 16,0 4 5-16,0 8 0 0,4 7 0 15,-4 4 0-15,0 4 0 0,2 5 0 16,0 8 1-16,3 5 1 0,-3-10-1 15,-1-2 0-15,3-8 0 0,-4-4 0 16,-4 1 0-16,3-1 1 0,-3-2-1 16,-1-1 0-16,-2-1 0 0,0-2 0 0,0 2 0 15,-1-6 0-15,7-2 0 0,-5-2 0 16,5-4-1-16,1-5-4 0,3 0 0 16,6-3-1-16,2-8 0 0,3 3 5 15,0-6 6-15,2 1 13 0,2-1 11 16,1-3 5-16,2-1 3 0,6-3-6 15,-2-2-8-15,3 0-8 0,4-1-6 16,0-3-4-16,11 2-2 0,3 1-1 16,14-5-2-16,9 5-1 0,6-4 0 0,4 1-2 15,1-3 1-15,9 0-1 0,3 0 1 16,16-3 0-16,6 1 0 0,6 2 1 16,3 0-1-16,-1 0 1 0,-3 0-2 15,-2 0 0-15,7 0 1 0,11 0 1 16,-6 5 0-16,2-3 0 0,0 0 0 15,4 1-1-15,16 4 2 0,8 0 0 16,-10 4-1-16,4 0 0 0,-6-4 0 16,9 3-1-16,-2 5-1 0,2-7 1 15,-1 3 0-15,1-2 1 0,12-2 0 0,1 2-1 16,-3-6-2-16,-10 1-2 0,2 1 0 16,2-5 1-16,3 0 1 0,0 0 1 15,4 0 3-15,8 0 0 0,11 0 1 16,4 0-1-16,9 0-4 0,4 2-2 15,0 0-1-15,-1 1 0 0,3 3 6 16,-1-3-5-16,0 1 0 0,5-1 0 16,-5 3-3-16,-7-6 6 0,-4-6-2 0,-3 3 2 15,-4-1-1-15,0-3 0 0,-14 0 2 16,-7-2-4-16,-7-3 5 0,2-2 3 16,3-4 0-16,-9-2 5 0,-3-4-5 15,-15-3-1-15,10 4 1 0,3-4-1 16,-13-1 1-16,2 5-1 0,-12 2-1 15,9 1 0-15,0 4-1 0,3 2 1 16,-8-2 0-16,-10 2 0 0,-6 0 2 16,-6-2-2-16,3 5 0 0,-8 2-1 0,-2 2 1 15,-12 5-1-15,-9-1 0 0,-4 3 1 16,-7 2-1-16,2-2-1 0,2 3 1 16,3 4 0-16,0-1 0 0,-3 4 0 15,-9 1-2-15,-4-2 2 0,-5 1 0 16,-2 3 0-16,-5-3 0 0,0-3 0 15,0 4 0-15,2-4 1 0,-4 0-1 16,-2-5 1-16,-1 0-1 0,-1-2 9 16,-3-4 11-16,0-1 18 0,-5-4 16 0,-6-2 5 15,-1-5 2-15,-2 1 0 0,-2-10-5 16,0-2-6-16,0-3-9 0,2-4-19 16,-8-6-8-16,-1-8-11 0,-3-14-3 15,-1-6 2-15,0-10-8 0,-8 2 5 16,5 1-1-16,-4 8 0 0,1 5 4 15,-3 5-2-15,2 2-17 0,1 6-15 16,3 1-22-16,5 4-31 0,7-1-42 16,11-12-194-16,16 1 198 0</inkml:trace>
  <inkml:trace contextRef="#ctx0" brushRef="#br3" timeOffset="-138030.52">18012 13266 2073 0,'9'0'102'0,"11"36"292"31,-47-54-401-31,31 27-2 0,5 8 2 16,1 10 4-16,3 10 3 0,3 9 3 16,3 9-1-16,6 4-2 0,3 1-1 0,-5 2 1 15,2 7 0-15,-2 0 1 0,-9 4 0 16,1 0 0-16,-10-1 0 0,-3 7 1 15,-1 2 0-15,-2-3 0 0,-3-5 0 16,-5-8 0-16,0-4-1 0,-5-3 1 16,0-5 0-16,0-1 0 0,1-3-1 15,5-4-1-15,-1 3 0 0,0 1 0 16,5-3 0-16,-3 4 0 0,7-2 1 16,2-6 1-16,3 1-1 0,4-9-2 15,2-2 10-15,5-4 8 0,3-5 10 0,2-4 15 16,8-3 0-16,5-1 3 0,6-3-3 15,12-3-7-15,8-6-9 0,11-1-8 16,3-5-2-16,10-6 2 0,3-2 0 16,7 1-1-16,14-3-6 0,14 4-4 15,6-1-4-15,10 3-1 0,-1 3-1 16,3-5-2-16,16 9 1 0,5 0-2 16,9-2 1-16,4 2 1 0,3-1-2 15,1-3-1-15,8-3 1 0,-2-4-1 16,1 2 2-16,1-3 1 0,2 1 0 0,1 1 0 15,1-1 0-15,0-1-1 0,0-2-2 16,1 1 0-16,2-1 0 0,9 2-2 16,4-1-3-16,10 1 2 0,11 1-24 15,4-1-3-15,-1 3 3 0,10 3-3 16,-17-4 26-16,1 3 4 0,-5-4 2 16,-4-1 0-16,-6 3-1 0,-10 0 0 15,-2-2 0-15,-9 1 1 0,1 3 0 16,-1-6 5-16,13 6 5 0,4 0-19 0,6 2-2 15,0-2-3-15,-3 3-4 0,-17-5 20 16,2 2 3-16,-5-4-2 0,-1 3 0 16,6-1 2-16,-18 0-4 0,3 2 2 15,-10-2-2-15,2 4-1 0,-5-3 1 16,-5 3 0-16,-4 3 0 0,0-3 2 16,10 5-2-16,3 0 0 0,-2 0 2 15,-11 0-1-15,-9 0 1 0,-7 4-1 16,0-3-1-16,-12-1 0 0,-6 0 1 0,0 0-1 15,-6 0-1-15,4 0 1 0,2 0-3 16,-12 2-1-16,2-2 2 0,-9 0 0 16,-7 0 2-16,3-2 2 0,-5 1 1 15,0-3 4-15,-9 1 3 0,-11-3 1 16,-4-3-2-16,-10-1-3 0,-3-4-1 16,-4-2-3-16,-7-2 6 0,-9-5 18 15,-7-4 2-15,-7-14 0 0,-8-10-5 16,-10-9-19-16,-7-11-2 0,-12-13 0 0,-14-6-2 15,-13-6-2-15,-9 2-1 0,-3 0 2 16,3 2 11-16,6-4-17 0,17-6 219 16,20-21-153-16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1:59:54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2998 3685 1584 0,'25'10'41'0,"-9"-2"-26"0,2 0-5 0,-10-2-1 0,1 1-3 0,-3-5 7 16,-3 1 9-16,-3-1 8 0,0-2 8 0,0 0-7 15,-3 5-6-15,-6-5-7 0,-4 2-7 16,-3 0-5-16,-5 1-4 0,-16 6 1 15,-6-2 1-15,-6 4 4 0,-12 1-2 16,3 4-2-16,-6-2 4 0,-7 1 15 16,-5-1 11-16,-11-2 7 0,-7-5 2 15,2 2-10-15,3-2-4 0,11 0 0 16,0-7 0-16,9 4 0 0,5-2-6 0,-1-2-5 16,10 1-7-16,7-1-4 0,9 0-2 15,7 0-1-15,7 0 0 0,4 0 1 16,5 0 5-16,5 2 10 0,2 2 5 15,4-2 6-15,3 1 1 0,0-1-5 16,1 1-6-16,1 3-8 0,0-3-7 16,-4 8-6-16,4-2-4 0,-2 5 0 15,2 0 0-15,-3 7 1 0,1-1 1 16,-2 5 1-16,1 1 2 0,-1 4 1 0,-1 1 0 16,0 4-1-16,-2 8-1 0,1 4 0 15,-4 5 0-15,-1 1-2 0,4 2-1 16,-4 2-1-16,8 1-1 0,-6 3-1 15,5 2 1-15,4 10 2 0,-1 0 1 16,2 7 2-16,-1-1 0 0,4 1 0 16,1 5 0-16,1 2 1 0,-1 0 0 15,4 7 2-15,-6 7-1 0,6-3 0 16,-4 1 0-16,4-2 0 0,-5-8-1 16,1 1 1-16,-3-4-1 0,0-1-1 0,-2 0 2 15,-2 3-1-15,-2-2 0 0,1-5 0 16,-1-6 0-16,-5-8-1 0,4 4 0 15,-6-7 1-15,1-4-1 0,5-3 0 16,-6-2 2-16,6 1-2 0,-1-4 1 16,-1 1 0-16,5-10-1 0,2-1-1 15,-3-6 1-15,3-5-1 0,0 1 1 16,3-10-1-16,-3 1 1 0,2-9-1 16,0-2-1-16,1-3-3 0,5 0 22 0,-7-2 15 15,6 0 15-15,1-5 21 0,0 0-4 16,3 0 3-16,1-2 6 0,4-4-8 15,4 2-14-15,7-5-13 0,8 0-13 16,2-5-10-16,2 1-3 0,7-1-6 16,4 4-5-16,0-2-1 0,1 5 0 15,-3-4 0-15,-9 2 0 0,-4-2-32 16,3-2-52-16,-6-3-80 0,8 5-110 16,1-11 145-16</inkml:trace>
  <inkml:trace contextRef="#ctx0" brushRef="#br0" timeOffset="8516.79">16940 7571 1474 0,'79'0'146'0,"281"-5"307"0,-725 7-446 16,335-2 47-16,32 0-9 15,0 0-5-15,1 0-12 0,-1 0-14 16,1 0-11-16,-1 0-2 0,3 3 0 16,4-3-1-16,-3 6 1 0,3-6-1 0,-1 1 0 15,-2 3 1-15,8-2 3 0,-9 3 4 16,4-2 4-16,0-1 3 0,3 4 1 15,1-1 0-15,-4-2 1 0,-4 3 4 16,-1 1 4-16,8-4 3 0,0 6-1 16,-1-3-4-16,5 2-5 0,-13-4-3 15,3 3 0-15,-1-2-3 0,-5 1-5 16,0-3-8-16,0 3-9 0,-2-3-7 16,-5 1-4-16,2 3-3 0,-9-4 1 0,-8 6 2 15,-6-4 8-15,-9 4 5 0,-22-5 7 16,-10-1 2-16,-12-3 2 0,-1 0 2 15,-15 0 0-15,-1 0 0 0,2-1-1 16,-5-1-2-16,4 0 0 0,-11-3 0 16,-11 1-1-16,-7 2 0 0,-4 1-1 15,-3 1 1-15,-5-2 0 0,-4-5 1 16,-8 3 0-16,1 1 0 0,3 1 0 0,-6-5 1 16,-1 2-1-16,-17-4 2 0,5 3 1 15,-3-4 1-15,-4 4 1 0,-2-4 10 16,-3 1 1-16,12 4-2 0,9 1-2 15,3-1-12-15,-8 1 11 0,7 1 5 16,-1 1-1-16,7-3 12 0,2-1 15 16,-10 3-4-16,7-6 2 0,4-2-7 15,5 2-13-15,0-1 7 0,-8-3 2 16,3 1-3-16,1-2-14 0,-13-2-9 16,-3 0-1-16,-19-4 1 0,-2 4 2 15,7-3 0-15,8 1 1 0,20 4-2 0,19 1-2 16,24 6-2-16,27 6-1 0,21 1-1 15,14 1 1-15,20 1 2 0,3 0 2 16,7 1 1-16,6-1 0 0,3 5-1 16,0-3-1-16,2 3-2 0,0-3-2 15,0-4 0-15,0 3-11 0,2-1-7 16,5 0-15-16,-7-2-31 0,0 0-68 0,9 5-58 16,0-3-6-16,18-2 74 0</inkml:trace>
  <inkml:trace contextRef="#ctx0" brushRef="#br0" timeOffset="-162048.27">27456 14580 1769 0,'7'0'80'0,"0"0"11"0,-2 0-21 0,-1 0-18 0,1-2-9 0,-3 0-13 16,1 1-10-16,-1-3-5 0,3-3-5 15,-5 2-4-15,0-3-1 0,-3 3-4 16,-1 3-3-16,-1-5-1 0,-4 2-2 16,-5-2 1-16,-4 2 1 0,-1 1 2 15,-8-1 1-15,2 5 3 0,-7 0 0 16,1 3-1-16,-10-3 1 0,-9 2 0 16,-1 3 3-16,-17 4 6 0,-10-2 3 0,-14 0-1 15,-16-5-2-15,-16 0-4 0,-11-4-5 16,2-5 0-16,-11-2-4 0,-6-5-7 15,-1 2-1-15,-9 1-5 0,3 2 6 16,-14-3 1-16,-6-4 7 0,-11-4 14 16,0 4 8-16,-3-3 6 0,5 6 14 15,3 3 8-15,0 1-9 0,24 2-2 16,13 3-21-16,17 4-17 0,5 0 12 16,14 6 8-16,12 2 2 0,22 7 1 0,21-1-12 15,13 0-9-15,13 0-2 0,6-5 0 16,7-4 1-16,7 2 0 0,2-5 0 15,7-2 1-15,0 4 0 0,9-2 3 16,0-1 4-16,12-1 1 0,8 0-1 16,13 0-4-16,15-1-4 0,14-7 1 15,16 1-2-15,14-3-1 0,16-1 0 16,3-5-3-16,12-2 0 0,4 2-6 16,8-5 0-16,19 7 2 0,2 0-6 15,7 3 4-15,2 0 1 0,3 10-1 0,4 2 7 16,5 12 1-16,-5 3 0 0,-6 10 0 15,3 5 3-15,2 1-7 0,5 12-20 16,-4 9-1-16,7-2-13 0,-6 6 7 16,-15-2 20-16,-16-2 1 0,-18-1 9 15,-11-3 2-15,-12-4-1 0,-20-10-4 16,-17 1-5-16,-23-8-1 0,-18-12 0 16,-13-2-3-16,-12-7 4 0,-9-3 5 15,-17-8-1-15,-18-6 7 0,-31-15 5 0,-28-12-1 16,-28-10 5-16,-16-6 2 0,-10-5 1 15,-19 1 3-15,-8 2-3 0,-9 2-1 16,-2 1 0-16,3 6-4 0,8 4-2 16,-2 6-3-16,3 8 0 0,8 5 5 15,0 5 6-15,-6 4 2 0,0 5 2 16,2 2-2-16,12 5-1 0,-3 2-6 16,13 6 10-16,6 2 7 0,15 1 1 15,31 4 6-15,15-1-11 0,19 2-5 0,20 6-2 16,10-1-2-16,11-3-2 0,17 2-5 15,6-2-3-15,6 2 2 0,12 1 0 16,8 1 0-16,20 5-1 0,13-6-4 16,19 4-4-16,14-5 1 0,25 7-1 15,27-4 0-15,10 4 0 0,9 1-1 16,4-3 0-16,-4 0-2 0,3 2-1 16,-1-7 1-16,-7-2 1 0,-7 0 3 0,1-4 0 15,-5 1-1-15,-8-1 1 0,-17-7 1 16,-15-1 1-16,-17 3 1 0,-1-5 3 15,-8 0-4-15,-13-1-2 0,-15-1 0 16,-23-5-11-16,-16-2 10 0,-18-7 0 16,-13-4-4-16,-24-10 8 0,-25-6-9 15,-22-10 1-15,-19-6 6 0,-19 0 8 16,-21-1 10-16,-14 1 8 0,-11 6 3 16,0 1-5-16,16 12-1 0,2 4-5 0,5 13-2 15,5 3-4-15,11 6-4 0,27 7-3 16,15 3-2-16,15 6 1 0,7 5-1 15,5-1 6-15,9 0-6 0,14 2-16 16,13 3-109-16,9-4 440 0,8 2-273 16</inkml:trace>
  <inkml:trace contextRef="#ctx0" brushRef="#br0" timeOffset="-155828.77">24085 14231 1461 0,'21'0'489'0,"-233"-165"203"47,201 159-698-32,-25-1 3-15,1 0 2 0,1 4-2 0,4 3 0 16,-3 0-1-16,1 0-1 0,-2 5-2 16,-3 2 1-16,-6-3 0 0,-3 6 1 15,-4-3 3-15,-6 4 2 0,-3 3-1 16,-3 0 6-16,-2 2 4 0,4 0-1 15,0 0 4-15,-1 5-1 0,6-6 3 16,-1 6 8-16,13 2 6 0,4-2 0 16,5 1-3-16,4-5-7 0,-2 1-8 15,4-4-6-15,5 0-2 0,2-1-1 0,5 1-1 16,0 2 1-16,2-2-1 0,1 2 1 16,4-2-1-16,-3 0 0 0,3 6 0 15,0-2 0-15,-3 1 0 0,1-3 0 16,0 4 1-16,4-4 1 0,-1-4-1 15,2 4 1-15,-3-7 1 0,6 3-1 16,-1 2-1-16,4-3 0 0,0 3 0 16,0 0-1-16,0 2 0 0,0 2 0 15,0 2-1-15,0-1 0 0,0 1 0 0,0 3 1 16,2-2-1-16,-2 2 1 0,0-2-1 16,2-1 1-16,-2-1 0 0,0 3 0 15,0-5 1-15,0 3 0 0,0-2 0 16,0 1-1-16,3-3 0 0,4 3 0 15,-5 5 0-15,2 4 0 0,1-2 0 16,0-2 0-16,2 6-1 0,2-4 1 16,-3 4 0-16,1 4 0 0,-2-4 0 15,2 0 0-15,-3 1 0 0,-1-3 0 16,-3 0 0-16,0-5 0 0,2 0 1 0,0-3-1 16,0-1 0-16,1-4 1 0,1-1 0 15,-1 0 0-15,1-3 0 0,-1 1 0 16,3 2 0-16,-1 0 0 0,0 1 0 15,4-1 0-15,-2-2 0 0,4 2 0 16,-2-1 0-16,-2 1 0 0,2-3 0 16,-2-4 1-16,-2 1-1 0,2-4 1 15,-7 0 0-15,0-4 0 0,0 1 1 0,0-1 2 16,0 0 0-16,0 2 2 0,0-2 3 16,0 0 0-16,2 0 1 0,-2 0 0 15,0 0 1-15,0 0 1 0,0 0-1 16,2 0 0-16,0 0-3 0,-2 0-3 15,0 0-2-15,0 0-4 0,0 0 0 16,0 0-3-16,0 0 0 0,-6 0-1 16,-1-2-1-16,0-1 2 0,-5-1-1 15,-3 1 1-15,-1-6 0 0,-3 5 0 16,-2-5 1-16,-4 2-1 0,2-3 2 0,-4-4 1 16,-1-2-1-16,1 1 1 0,1-4 1 15,-1-2 1-15,-7-4 1 0,4 3 1 16,-5-6-2-16,-1 2 1 0,4-3 0 15,-1 3 0-15,3-1 1 0,3 6 0 16,7 7-1-16,6-1 0 0,9 8 0 16,-2 4-1-16,7 3 0 0,0 0 4 15,-4-4 0-15,4 6 1 0,2 3 0 16,0-1-7-16,3 1-1 0,-3 6 0 0,1 1-2 16,6 4 1-16,-2 0 0 0,4 5 0 15,1 2 0-15,4 2 1 0,0-4-2 16,6 4 1-16,3 2 0 0,-1-4 0 15,10 4 0-15,1 1 1 0,-3 0-1 16,4 4 0-16,1 0 2 0,-1-5 0 16,-3-2 2-16,4-2 1 0,-3-7 1 15,2 0 4-15,3-9 7 0,-2 1 11 16,5-4 19-16,1-6 20 0,0-3 7 0,-1-13-1 16,4-5-13-16,4-9-18 0,5-10-14 15,-6-8-14-15,-4-1-12 0,-6-6-19 16,-9 0-38-16,-5 0-29 0,-2 1-91 15,7-5 96-15</inkml:trace>
  <inkml:trace contextRef="#ctx0" brushRef="#br0" timeOffset="17288.92">15672 17392 1768 0,'3'2'84'0,"-1"3"24"0,7-3-38 0,-9-2-22 0,2 1-9 0,-2-1-8 15,-2 0-2-15,4 0 2 0,3-1 0 16,-5 1-5-16,0 0-7 0,0 0-8 15,0 0-7-15,0 1-8 0,2 5-7 16,2 3-6-16,-3-4-3 0,1 6 3 16,2-1 2-16,3 3 4 0,-7-4 7 15,0 1 4-15,-4 4 1 0,-3-1 1 0,4 1-1 16,-10 2-1-16,-3-2 0 0,2 4 1 16,-7-2 3-16,-1-2 1 0,-1-2 2 15,-5 1 1-15,0 1 1 0,-6 0 0 16,-5 0 2-16,-5 1-2 0,-1-3-1 15,3-3-2-15,-3 1-2 0,3-1-1 16,1 0 0-16,-1 2 0 0,4-2-1 16,-3-2 3-16,4 3 2 0,2-3 0 15,-4 1-1-15,5-3-1 0,0-2-3 16,2 1-2-16,1-2 0 0,0-4 1 0,0-3 1 16,-3-2 3-16,-3-8 4 0,1 3 1 15,4 0 4-15,4-4-1 0,3 1 0 16,0 1 0-16,-1-3-1 0,3 2-2 15,3 1-1-15,2-4 1 0,4-1 6 16,4 3 4-16,-3-2 4 0,1 0 6 16,3 4 3-16,-2-2-1 0,2-3-1 15,2 6 0-15,0-3-2 0,4-1 3 16,1 3 2-16,0-4-5 0,2 2-6 0,-2 0-8 16,-1-7-6-16,3 3-7 15,-6-3-2-15,5 2 0 0,-6-6-2 16,-1 1 1-16,5-1 0 0,-4 2 0 15,1 2-1-15,5 0 2 0,-6 4 0 16,3-4 0-16,4 5 2 0,2 0 0 0,1 2 3 16,3 2 0-16,-1-2 1 0,6-3 0 15,1 3-3-15,4-2-1 0,2 2-2 16,-1 0 0-16,5-3-1 0,-6 1-1 0,3 0 2 16,4 4 0-16,-3-2 0 0,3 0 0 15,2-2 1-15,-4 1 0 0,-3 1 0 16,3 0 0-16,-2 0-1 0,6 0 1 15,-2-4-1-15,6 4 2 0,1 0 0 16,-2 2 0-16,9 0 0 0,2-2-1 16,2 2-3-16,11-2-6 0,-3 2-11 15,8 7-4-15,5-2 2 0,2 7 2 16,3 2 10-16,4 0 1 0,-7 4 0 16,-7-3 3-16,0 5 0 0,-8-3-2 0,-3 1-15 15,-7 6-1-15,2-3 3 0,-4 4 2 16,1 1 17-16,4 1 0 0,-3 3-1 15,5 0 0-15,-3 0-1 0,2 9 0 16,-1-4 1-16,-1 4 0 0,-4 5 0 16,1-2 0-16,-5 1-2 0,-4 1-1 15,-1 0-2-15,-9 0-4 0,-4-2 0 16,-5 3-2-16,-10-1-1 0,-5 3 3 16,-9 5 0-16,-7-1 2 0,-6 4 0 15,-9-4 2-15,-6 0 2 0,-6 2 3 0,-9-3 3 16,-3-6 4-16,-9 2 5 0,0-4 1 15,0-3 0-15,3 0-1 0,-1-8-6 16,-4 3 0-16,-7-2-1 0,5-1-1 16,0 1 7-16,4-6 6 0,11 4 8 15,1-1 7-15,2-7 0 0,7 0 2 16,-2-1-6-16,4-7-6 0,5 1-6 0,-1-2-9 16,-1-6-4-16,-1 1 0 0,3-1 7 15,8 0-29-15,11-2 1 0,10 7-187 16,14-3 127-16</inkml:trace>
  <inkml:trace contextRef="#ctx0" brushRef="#br0" timeOffset="18888.53">31801 17415 1884 0,'-1'-2'73'0,"-3"-1"-1"0,-1 3-19 0,-1 3-13 16,3-1-10-16,3-2-11 0,-5 2-9 15,3-2-5-15,0 5-1 0,-1 2-4 16,-1-2 0-16,4 6-1 0,-5 3-3 16,-1 2 2-16,-3 5 0 0,1 2 1 15,-7 2 1-15,-1 0 0 0,-5 2 1 0,0-2 0 16,-6 1-1-16,-3 3 0 0,2-6 0 15,-13 1 0-15,-3 3 0 0,-6 0 2 16,-3-1 1-16,-6 3 2 0,3-5-1 16,-1-1 0-16,-2 2-1 0,3-3-2 15,4 1-1-15,1-6 1 0,1 3 5 16,4-1 8-16,-2-5 12 0,0-5 5 16,9-2-3-16,-9 1-1 0,4-7 0 15,-4-1-1-15,-3 0 4 0,1-5-6 0,4-4-12 16,2 0-5-16,3-5-4 0,2 0-2 15,7 0 0-15,4-4 0 0,-1-3-1 16,3 3 3-16,3 0 6 0,-2-3 6 16,4 1 7-16,3-1 4 0,5 2 0 15,-1-4 2-15,9 5 2 0,1-2 2 16,-3 3 1-16,5-3-2 0,1 1-2 16,-1 1-5-16,2-3-5 0,0 3-3 0,-2-2-4 15,4 1-2-15,-2-2-2 0,3 1-1 16,6 1-1-16,-7-3-1 0,5 5-1 15,-1-5-2-15,-1 1 0 0,0 3-2 16,-5-3-1-16,4-4-1 0,-8-3-1 16,2-4 1-16,-1 2 1 0,1-6 0 15,4 4 1-15,-2 2 0 0,2 2 0 16,-1 1 1-16,1 4 2 0,7-2 1 16,0 4 3-16,-2 2 6 0,5 1 3 0,1 4 0 15,1-2-2-15,-2-4-6 0,4 3-4 16,-1-1-2-16,-3 0 0 0,-1-1-2 15,-1 1 0-15,1 0 1 0,1-3 0 16,2 0 2-16,1 5 0 0,-1-6 1 16,4 1 3-16,6 3-2 0,-1-5-1 15,8 6-2-15,2 1-2 0,3-6-1 16,10 1-5-16,7-4-3 0,14 0-16 16,-1-3-5-16,7 5-18 0,5-2-4 15,2 7 14-15,6-1 3 0,7 7 20 16,-3 1 2-16,2 4-4 0,0 5-3 0,-5 0 0 15,-9 2 0-15,4 11 3 0,-4 3 4 16,2 7 4-16,7 6 1 0,-6 5 3 16,2 5 1-16,-3 4-1 0,-5 1 0 15,-6 3-1-15,-20 4 1 0,-4 5 0 16,-13 1 1-16,-11-8-1 0,-9 1 0 16,-12 0-5-16,-7-3-1 0,-10-1 0 0,-10-2 3 15,-8 3 3-15,-4-3 4 0,-6-1 1 16,-12-7 1-16,-5-2 3 0,-9-9-1 15,-7-6-1-15,4 1-1 0,-2-5-1 16,0-3-2-16,-2-4 2 0,8-3 1 16,1 2 0-16,-2-1 2 0,0-4-1 15,0 2-2-15,2-1 1 0,2 1-1 16,7 4 4-16,1-5-9 0,9 3-15 16,6 3-75-16,2-5-14 0,-1-2 47 15</inkml:trace>
  <inkml:trace contextRef="#ctx0" brushRef="#br0" timeOffset="54373.02">13890 15454 1534 0,'0'0'117'0,"5"5"94"0,-3 4-140 0,0-2-37 0,3 4-17 0,2 3-10 0,-1 2-3 0,8 0 0 16,0 3 1-16,5-6-1 0,3 5 1 15,-5-4 0-15,3-4-1 0,3 1 1 16,-3 0 0-16,1-1 1 0,0-4 0 16,0 3 2-16,8-4 1 0,-1 4 1 15,2-2 2-15,0 3-3 0,6 3-1 16,1-3-3-16,2 5-3 0,0 4-1 0,-2-1 0 16,2 3 1-16,-3-1-2 0,-3-6 2 15,-1-7-2-15,-10 2-6 0,-8-7 1 16,-5-2 5-16,-8-2 1 0,-2-7 4 15,-8-5 0-15,-5-6-3 0,-8-8-1 16,-10-9 1-16,-1-2 4 0,-1-4 4 16,0 1 3-16,8 4 4 0,-1 6 0 15,2 8-3-15,9 6 6 0,8 5 6 0,-1 8 5 16,9 5 7-16,0-2-6 0,0 2-10 16,0 0-6-16,3 2-9 0,3 5-3 15,1 2-2-15,2 5-2 0,3 4 0 16,4 7-1-16,2-2 1 0,-2 3 0 15,0 5 0-15,-4 1 1 0,-3-6 0 16,-2-1 1-16,-5-4-1 0,-2-5 0 0,-2-3 0 16,0-6-1-16,-5 3-5 15,0-3-4-15,-4 1-9 0,-1-5-32 16,-6-1-73-16,-3 0-170 0,1-4 167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2:00:13.1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9534 9741 1268 0,'0'0'172'0,"3"0"195"0,1 0-211 0,-4 0-52 0,1 0-16 0,-2-1-16 16,-3 1-8-16,2 0-10 0,4 0-8 16,-2 0-6-16,0 0-6 0,4 0-2 15,-8 1-3-15,4-1-3 0,0 0-4 0,4 0-2 16,-4 0 3-16,0 0 2 0,0 0 4 15,-9 2-2-15,0 0-2 0,-2-2-1 16,-3 2-3-16,5-2-1 0,-3 7-1 16,-2-5-1-16,-4-2-3 0,-2 3-1 15,-8-1-1-15,0 5-3 0,-13-5-2 16,2-1 0-16,-2 3-1 0,-5-2 0 16,-4 3 0-16,-8-1-2 0,-6 3-2 15,-7 0 0-15,-2 0-2 0,-5 0 1 16,-8 4 1-16,-12-4-2 0,-7 2 4 0,-8-6 4 15,-4 1 11-15,14-3 6 0,2 5 6 16,3-6-2-16,12 0-7 0,-3-2-2 16,7-2-6-16,6 3 3 0,2-1-4 15,3 0-2-15,2 0-1 0,-1-5-3 16,7 0-1-16,-1-2-1 0,2 0-2 16,0-1-1-16,-2 1-1 0,12 2 0 15,3 2-1-15,13 1 2 0,6 2-1 0,2-1 0 16,-1 3 0-16,5-2 0 0,-1 2 0 15,4 2 1-15,5-1 0 0,3 3 1 16,4-4 1-16,0 0 1 0,4 2-1 16,5-2-1-16,-2 0-2 0,1 2-2 15,1-2-1-15,0 3 1 0,0-3-8 16,0 0-28-16,0 0-31 0,0 2-75 16,-4-2-116-16,9 0 149 0</inkml:trace>
  <inkml:trace contextRef="#ctx0" brushRef="#br1" timeOffset="51185.58">20512 17929 1625 0,'-16'-9'92'0,"0"-1"39"0,2-3-51 0,7 3-31 0,0 1 6 0,5-4 1 0,2 8 14 0,2-4 10 15,2 4 2-15,-1-4-2 0,2 4-17 16,6-6-19-16,2 2-14 0,3 2-8 15,-1 0-9-15,10 3-8 0,-2 1-5 16,7 3-6-16,8 0-4 0,2 0-3 16,5 5-3-16,3 4-3 0,5 0-5 15,-5 3 0-15,-2 1-1 0,-2-1 3 16,-7 2 6-16,2-1 5 0,-8 1 7 16,-5-7 4-16,-10 0 7 0,-7-5 10 0,-7-2 11 15,1 0 3-15,-3 0 1 0,-5-2-13 16,-4 2-9-16,-7-9 2 0,-9 2-2 15,-3-5 6-15,-4 1 1 0,-5 0-3 16,-2 2-2-16,-4 1 0 0,4 2-2 16,0-1 0-16,6 4 1 0,4-1-1 15,6 4-1-15,5-2 0 0,8 2 0 16,10 0 1-16,-2 0 3 0,0 0 8 16,4-3 4-16,2 3-4 0,6 3-3 0,6-1-10 15,5-2-8-15,10 4 3 0,11-1-1 16,8 4 1-16,5-1 6 0,7 2 2 15,3-2 6-15,-6 1 5 0,3-4 3 16,-9-1-1-16,-10 0-5 0,-11 2-6 16,-13-1-1-16,-12-1 0 0,-5-2-3 15,-2 0-7-15,-9 0-10 0,-2 0-10 16,-12 0 3-16,-8-5 7 0,-14-1 8 16,-8 1 8-16,-6-6-1 0,3-3-1 0,4 2-3 15,8 1-1-15,7 2-1 0,0-1 2 16,13 6-3-16,7-1-28 0,15 5-30 15,-7-4-87-15,9 4-65 0,0-2 111 16</inkml:trace>
  <inkml:trace contextRef="#ctx0" brushRef="#br1" timeOffset="67886.33">3085 10302 1141 0,'9'-6'228'0,"35"-50"1065"46,-187 100-1293 1,91-33 0-47,2-1 0 0,1 4 1 16,5-1-10-16,10-1-33 0,4-1-33 16,1-1-35-16,6 3-20 0,4-1 67 0,1 1-101 15,4-4 115-15</inkml:trace>
  <inkml:trace contextRef="#ctx0" brushRef="#br1" timeOffset="68133.88">3557 10917 2180 0,'-66'21'121'0,"-8"-7"7"15,-13-7 3-15,-4-7-57 0,-1-7-32 16,5-5-22-16,7-2-15 0,8 0-1 16,10-1-2-16,12 3-1 0,6-2 1 15,12 1-1-15,2 1 0 0,3 1-1 16,6-1-6-16,3 3-24 0,2 4-37 16,5-4-52-16,3 5-44 0,2 1 538 0,4 3-315 15</inkml:trace>
  <inkml:trace contextRef="#ctx0" brushRef="#br1" timeOffset="68650.39">4454 9860 2137 0,'2'-3'179'0,"14"19"264"0,-16-18-100 0,-4 5-235 0,-3-12-262 0,-11 4-45 16,11 10 184-16,7 4 4 0,0 7-3 15,0 9 2-15,0 7 2 0,0 16 0 16,0 12 3-16,0 8 1 0,0 11 2 16,4 6 1-16,1 2-2 0,4 5 1 15,3 10-21-15,1 2-31 0,3 1-29 16,-4-11-1-16,-1-11 29 0,1-16 14 16,-3-17 1-16,-2-9-30 0,-2-18-23 0,-3-5-3 15,0-15 9-15,0-3 18 0,3-16 35 16</inkml:trace>
  <inkml:trace contextRef="#ctx0" brushRef="#br1" timeOffset="68867.39">4819 10066 2122 0,'11'14'106'0,"-1"7"9"0,3 9-19 15,1 6-25-15,-3 12-21 0,3 5-14 16,-4 9-4-16,-1-2-9 0,-9 2-5 15,0 9-6-15,0 4-4 0,-5 6-4 16,5 4 0-16,0-7-2 0,5-5-1 16,-3-7 0-16,3-15-1 0,-1-7-2 15,-1-5 1-15,-1-7-23 0,-2-7-48 16,0-5-61-16,-2-6-43 0,-3-7-8 16,0-4 571-16,1-4-305 0</inkml:trace>
  <inkml:trace contextRef="#ctx0" brushRef="#br1" timeOffset="69234.6">4276 10048 2513 0,'2'-32'116'15,"5"6"10"-15,4-5-39 0,5 7-27 0,12-3-23 16,6-1-17-16,16 5-5 0,10 0-11 15,7 5-8-15,6 9-5 0,1 2-4 16,6 5 0-16,9 2 3 0,-2 5 2 16,-9 6-7-16,3 7-2 0,-6 8-16 15,-2 6 0-15,-3 7-26 0,-8 4 1 16,-8 5 16-16,-8 3-3 0,-14 1 8 16,-9-1 1-16,-14-3-2 0,-16 3-3 0,-15-6 19 15,-15-5-4-15,-18-4 0 0,-9 3 8 16,-17-9 9-16,1-2 9 0,0-1 6 15,9-13 3-15,-3-7-1 0,3-3 0 16,3-4-4-16,5-4-1 0,18-3-1 16,12-4-1-16,8-3-1 0,7 0-9 15,7 0-23-15,11-9-42 0,2 0-43 16,18-7 506-16,15-6-319 0</inkml:trace>
  <inkml:trace contextRef="#ctx0" brushRef="#br1" timeOffset="69558.81">6202 9805 1236 0,'-2'-3'151'0,"-1"1"210"0,-3 5-301 0,-1 4-44 0,-5 2-9 16,-4 6-6-16,-4 8 6 0,-6 7 5 16,-4 3 2-16,0 10 3 0,-9 8-2 15,1 6-1-15,3 5 3 0,-1 7 1 16,12 2-5-16,0 4 4 0,9 4-2 16,9 12-1-16,-1 1-1 0,7 6-6 0,2 4-3 15,12 3 0-15,7-4-1 16,1-7 1-16,8-12 0 0,0-10 0 0,4-6 8 15,8-4-20-15,-5-7-19 16,13-9-236-16,-2-10 170 0</inkml:trace>
  <inkml:trace contextRef="#ctx0" brushRef="#br1" timeOffset="70087.24">6846 10247 2059 0,'0'-4'134'0,"0"-1"49"0,0-1-47 0,0 5-49 0,0-6-18 0,1 3-15 0,3 1-10 16,-1-5-14-16,5 8-19 0,-1 0-19 15,2 6-14-15,5-1-10 0,5 6-2 16,6 5 4-16,3 8 6 0,11 8 9 16,4 13 6-16,10 6 2 0,4 13 2 15,-2 7 3-15,0 9-1 0,-9 3 2 16,0 6 0-16,2 3 0 0,-6-5-1 0,-3 0 0 15,-1-13 1-15,-6-3-1 0,-4-9 4 16,-1-3-12-16,-3-8-23 0,-6-7-34 16,0-10-53-16,1-6-33 0,1-3-22 15,-1-7 500-15,-1-6-267 0</inkml:trace>
  <inkml:trace contextRef="#ctx0" brushRef="#br1" timeOffset="70384.66">8021 10144 2064 0,'-9'14'70'16,"-12"2"-34"-16,-7 12 4 0,-8 6 11 15,-19 5-13-15,-7 7-2 0,-7 0-5 0,-4 4-21 16,-1 10-5-16,-2 0-3 0,6 11 0 15,1 4-1-15,11-3 1 0,5 1-1 16,5-4 0-16,5 0-1 16,-1-5 0-16,3-5 0 0,0-8 1 0,8-6 0 15,4-1 0-15,6-3 1 0,-2-1-1 16,2-6 0-16,2-7 1 0,3-8 1 16,4-6-33-16,9-8-52 0,5-5-28 15,-2 0 71-15,-3-5-7 0</inkml:trace>
  <inkml:trace contextRef="#ctx0" brushRef="#br1" timeOffset="71484.44">8720 9903 1978 0,'0'0'109'0,"2"-2"17"0,-2 2-21 0,0 2-36 0,7-2-22 0,-2 1-16 0,-5 3-16 15,5 3-15-15,-1-2-4 0,10 8-3 16,14 10 1-16,-1 2 2 0,8 7 1 16,3 5 1-16,6 2-1 0,11 2 1 15,2-1 0-15,7-2 1 0,-2 1 1 16,-4-2 0-16,6 0 2 0,-7 0-1 15,1-5 1-15,-5-2-1 0,-8-1 0 0,-10-3 1 16,-12-6-1-16,-9 3 1 16,-3-9 9-16,-7-3 3 0,-4-8 3 0,1 1-3 15,-1 1-10-15,-1-5-4 0,-5 7-1 16,-1-5 2-16,-7-2 5 0,0 5 2 16,-4 2 0-16,-9-1-2 0,-8 4-1 15,-18-1-1-15,-7 2 1 0,1 0-2 16,-8 1 0-16,5-3 0 0,5 1 0 0,-3 1 0 15,5 1 0-15,12-4 0 0,6 0-1 16,10 3 0-16,2-6-1 0,6 6-1 16,3-6 1-16,3 4 0 0,5-3 7 15,-5-1-17-15,6 0-38 0,7-5-44 16,-2 0-59-16,4 4 13 0,7-3 62 16</inkml:trace>
  <inkml:trace contextRef="#ctx0" brushRef="#br1" timeOffset="71684.58">9906 11075 1900 0,'-161'19'538'0,"88"-17"-373"0,2-2-103 15,-9 0-16-15,-10-7-22 0,-1 0-17 16,-1-4-4-16,12 8-3 0,8-3 2 0,6 4 26 15,9-3-90-15,6 2-74 16,8-5 90-16,8 3-61 0</inkml:trace>
  <inkml:trace contextRef="#ctx0" brushRef="#br1" timeOffset="72601.32">10784 10000 1579 0,'51'21'119'0,"-120"-6"280"32,69-15-359-17,2 5-4-15,-2-5 6 0,1 2 11 16,-1-2 7-16,7 0 11 0,1-2 12 15,4-3-7-15,2-1-3 0,7-1-9 16,10-2-10-16,6-3-6 0,5 0-10 16,1-3-7-16,1 1-6 0,-1 4-5 0,-4-1-4 15,-4 0-5-15,1 2-6 0,1 4-4 16,4 3-4-16,1 2-3 0,-8 2 0 16,-2 2-1-16,-7 3-1 0,-2-4-1 15,-7 8-4-15,-2-6-10 0,-7 8-5 16,0-3-1-16,-7-1 3 0,2 7 8 15,-2 4 5-15,0 1 2 0,-2 9 2 16,2 7 2-16,-9 8 1 0,0 2 2 0,-1 8 0 16,-12 2 1-16,1 0 3 0,-4 5 0 15,-3 2 0-15,0-2 2 0,-6-2 0 16,4 2 0-16,-2 2 3 0,2-5 1 16,8 3 1-16,5-4 0 0,-1-3-2 15,7-4-2-15,-1-6-1 0,0-3 0 16,-1-4-1-16,6-1 0 0,0-2-1 15,3 2 1-15,3-6-1 0,1-1 2 0,-7-5-2 16,3-8 0-16,2-1 1 16,2-2 0-16,0-1 1 0,0-8 1 0,-2-3-9 15,1-4-41-15,2-1-84 0,-1-3-61 16,15-17 86-16</inkml:trace>
  <inkml:trace contextRef="#ctx0" brushRef="#br1" timeOffset="72835.5">11739 10736 2132 0,'89'0'-374'0,"-82"5"602"0,-42-1-155 0,12 1 470 0,-63-3-490 0,56 5 0 16,-12 0-10-16,-8 0-3 0,-7 0-7 15,-7 0-10-15,-6 1-9 0,0-3-7 16,1 2-4-16,2-5-2 0,10 1 0 15,2 1-1-15,4-2 0 16,3 3 0-16,2-2 0 0,3 3-4 0,10-1-26 16,-3 2-66-16,8 2-55 0,5-2-31 0,-4 2 169 15,8 2-22-15</inkml:trace>
  <inkml:trace contextRef="#ctx0" brushRef="#br1" timeOffset="73368.41">11851 10337 1767 0,'-4'-12'128'0,"-4"-1"74"15,8 3-59-15,0-3-16 0,5-1-8 16,9 0-16-16,0-2-21 0,15-5-35 0,6 5-25 16,8-2-15-16,13 2-3 0,5 4 0 15,8 1-3-15,-5 6-5 0,5 6-3 16,5 12-2-16,2 8 2 0,-1 9 1 15,-1 7 2-15,-13 8 1 0,-5 6-5 16,-6 8 1-16,-4 6 5 0,-9 15-16 0,-5 5-3 16,-14-2-8-16,-13-1-11 0,-12-9 5 15,-12-6 1-15,-13-10 1 0,-11-11 1 16,-5-5 4-16,-3-13 9 0,1-8 8 16,1-6 0-16,-3-11 34 0,-1-1 15 15,-5-11 16-15,3-7 22 0,10-9-12 16,1-6 1-16,7-10-6 0,3-5-8 15,4-11-15-15,5 0-13 0,11-1-11 16,9-1-11-16,-1 6-3 0,3 5-6 16,1 0-3-16,2 7-1 0,0 2-2 15,0 8-9-15,2 0-14 0,0 3-33 0,5-4-70 16,-2 2 95-16,6-4-12 0</inkml:trace>
  <inkml:trace contextRef="#ctx0" brushRef="#br1" timeOffset="73801.02">13018 10030 1716 0,'12'0'181'0,"-3"2"153"0,0-2-141 0,-4-2-31 0,2 1-30 0,2-7-20 0,2 1-16 15,1-3-23-15,4-4-15 0,2-2-21 16,5 0-15-16,3 1-13 0,5 1-5 16,-3 4-17-16,2 6-12 0,4 6-6 15,3 7-11-15,-5 7-3 0,12 12 1 16,-1 6-10-16,1 14-1 0,2 10 11 0,-3 8-4 16,-6 8-5-16,-9 6-7 0,-6 7-22 15,-13 0-11-15,-9-6 13 0,-9-1 13 16,-13-18 22-16,-8-9 20 0,-12-15 0 15,-10-7-1-15,-1-13 18 0,0-4 26 16,-6-12 36-16,3-4 26 0,-5-10 9 16,-1-6-1-16,6-7-5 0,2-3-6 15,12-4-14-15,1-5-10 0,9-2-12 0,7-4-4 16,9 1-1-16,7 1-1 0,6 2-1 16,5 2-5-16,7-2-9 0,5-2-12 15,5-2-14-15,6-1-20 0,5-2-23 16,2 3-17-16,2 1-54 0,1 3-75 15,4 3 345-15,-1 1-175 0</inkml:trace>
  <inkml:trace contextRef="#ctx0" brushRef="#br1" timeOffset="74133.23">13323 9380 2148 0,'581'305'478'47,"-625"-339"-465"-47,131 103-4 0,-7 16-1 16,-10 9 2-16,-8 9 0 0,-5 12 11 15,-2 4 6-15,-10 3 5 0,-8-1 1 16,-7-6-11-16,-12-1-9 0,-11-8-8 16,-7-10-2-16,-7-13 0 0,-13-10-2 0,-3-15-1 15,-7-13 0-15,-9-1-3 0,-2-9-2 16,-3 1-2-16,-8-6 4 0,3-3-7 16,-8-11-92-16,-12-4 265 0,-6-12-156 15</inkml:trace>
  <inkml:trace contextRef="#ctx0" brushRef="#br1" timeOffset="86736.23">22406 17363 1894 0,'0'0'131'0,"4"0"63"0,-3 2-73 0,1-2-49 0,-2 2-21 0,-2-2-17 0,2 4-10 16,6-4-11-16,-6 1-7 0,0-1-5 16,-2 0-2-16,-3 2-2 0,5 0 1 15,0-2 1-15,3 3 1 0,-3-1 0 16,-2 4-1-16,4-5 0 0,-2 1-1 0,0 3 1 16,0 1 0-16,0 3 0 0,2-1 0 15,-2 3 1-15,7 1 0 0,-5-1 3 16,3 5 0-16,4 2 1 0,-6 0 0 15,6 3 0-15,-2 7 2 0,1 8 0 16,-3 1 0-16,2 5-2 0,-4 1 0 16,5 0-3-16,-3-1 0 0,-5-3-1 15,3-7 0-15,-3-4-2 0,0-1 2 16,0 0-1-16,0-4 1 0,0 0 0 16,0 3 1-16,0-3 2 0,0 0 4 0,2 4 3 15,-2-9 2-15,0-1-1 0,4-2-3 16,-4-3-2-16,5 0-3 0,-3 1 0 15,-2-3-1-15,0-4 1 0,-2 1-1 16,2-2 0-16,0-1 2 0,0-1 1 16,0-1 4-16,0-2 6 0,0 4 4 15,0-4 7-15,0 0 3 0,0 1-2 16,0-1-3-16,0 0-5 0,0 0-4 16,0 0-1-16,5 0 4 0,-1 0 4 0,1 0 1 15,1 0 1-15,4 0-5 0,-1 0-5 16,3 0-3-16,3 0-2 0,1 0 0 15,0 0-1-15,1-5-1 0,-1 3-1 16,7-3 0-16,2 3-2 0,7 2 0 16,5-2-2-16,4-1-2 0,3 3 0 15,8 0 0-15,5-2 0 0,6 2-1 16,-2 0 1-16,-1 0-1 16,0 0 0-16,-3 0 0 0,-2-3 1 0,3-1 0 0,-3-5 2 15,7 4-1-15,8-4 1 0,2 4 0 16,6-4-1-16,2 0 0 0,-5-4 0 15,-4 3 0-15,-4-4 2 0,-5 5-1 16,-2 0 0-16,-1-5 4 0,-4 3 3 16,-2 0 1-16,4 1 1 0,5-1-4 15,7 1-5-15,4 2 0 0,-3 0-2 0,-6-1 0 16,-7 2 0-16,-4 0 0 0,-1-2 0 16,3 0 1-16,1 0-1 0,-1-2 0 15,2 2 0-15,0 2 0 0,0-3 0 16,-1 4 0-16,-1-2 0 0,-2 4 0 15,-1-5 0-15,-6 4-1 0,-5 0 0 16,1 1 1-16,-3 0-1 0,-1 3 0 16,1 1 1-16,-4 0 1 0,2 0 3 15,-3 0 2-15,3 0 1 0,-1-2 0 16,1 2-3-16,0 0-3 0,0 0-1 0,1 0 0 16,1 0 0-16,0 0-2 0,-4-2 2 15,0-1-3-15,-4 3 0 0,-5 0-1 16,3 0-2-16,1 3-2 0,-5 1 1 15,3-1 0-15,0 6 0 0,-3-4 3 16,-2 6 1-16,2-4 0 0,-2 4 2 16,-3 1 1-16,-1-1-1 0,1-2 1 15,-3 1 0-15,3 3 0 0,-3-4 0 16,-2 1 0-16,1 1 0 0,1 1 0 16,1-3 0-16,2 0 0 0,1 0 1 15,-5-6-1-15,-2-1 1 0,-2 0 1 0,-3-2 0 16,0-2 0-16,-2 0 1 0,-1-5 0 15,-1 0 1-15,2-2 3 0,-3 0-1 16,1-3 0-16,0-2-3 0,-1-2-3 16,-1-5-3-16,-1 1 0 0,-2-8 1 15,-2 1-1-15,2-7 1 0,-3-5-1 16,-1-1-2-16,1-8-1 0,-4 0-2 0,-1-5 0 16,0 1 0-16,-1 3 0 0,-5-8-1 15,-2-3 1-15,-4-4 0 0,1-3-2 16,-3-3 2-16,5-1 0 0,2 4 1 15,3 3 4-15,5 4 3 0,3 5 1 16,-3 11 2-16,5 6 0 0,-1 15 0 16,3 2 2-16,2 9 1 0,1-1 1 15,4 4 0-15,-5 8-1 0,2-8-2 16,-1 9 0-16,-1 0-2 0,1 0-2 16,-1 2-3-16,0 5-3 0,2-2-1 0,-1 4 4 15,1-2 0-15,-1 4 2 0,1 1 1 16,5 6-1-16,0-1 0 0,3 6 1 15,4 6 0-15,5 1 0 0,-5 4-1 16,4 3-1-16,-4 4 0 0,0-6-1 16,-4 4 1-16,-3 4-1 0,1-1 1 15,-6 1-1-15,-2 1 1 0,0 0 1 16,-2-1 0-16,-6-4 1 0,4 0 0 16,-6 0 0-16,2-5 0 0,-1 5 0 0,0-4 0 15,2 1 0-15,-1 1 0 0,3-2 0 16,-6 6 0-16,4-5 0 0,-4 3 0 15,4-4 0-15,-4-5 0 0,-2-3 1 16,2-4-1-16,-1-5 0 0,1-1 1 16,0-3-1-16,-2-1 1 0,2-2-1 15,0-4 5-15,1 0 9 0,0-2 9 16,-6-1 8-16,5-1 1 0,-1-3-2 16,-4-3-4-16,-1-3-3 0,-2 1-8 15,-1-6-6-15,0 1-3 0,2 1-2 0,-3-2-2 16,-1 1 0-16,3 2-2 0,2-2 0 15,-6 3 0-15,2 1 0 0,-3 1 0 16,-3-2-1-16,-6 2 0 0,-1-2-2 16,-9-1 1-16,-9 0-1 0,-8 0-1 15,-10-4-1-15,-3-2 1 0,-1 0-1 16,-3 0 2-16,1-1 1 0,3 5 0 16,-2 1 1-16,2 0 0 0,-7 5 1 0,-9-3 0 15,-5 7 0-15,-2 0-1 0,7 7 1 16,0-1 0-16,4 4 0 0,7 1 0 15,-4-2 0-15,-3 3 0 0,-8 2 0 16,1 1 0-16,-2-3-1 0,8 2 1 16,5 0 0-16,4 1 0 0,1-3 1 15,3-1-1-15,2 1 0 0,-1 1 0 16,-1-1 0-16,4 0 1 0,-4 3-1 16,0-1 2-16,6 0-2 0,3 0 1 15,3 0-1-15,11-7 0 0,0 4 0 0,6-2 0 16,5-2 0-16,-6 2 1 0,-1-4-1 15,-4 4 0-15,-4-5 0 0,6 1 0 16,-2 2 0-16,11-4 0 0,3 3 0 16,6-1 0-16,1 0 0 0,-1 4 0 15,0-5 0-15,-1 1 0 0,6 0 0 16,4-3 0-16,-2-2 0 0,5 0 0 16,3 0 0-16,-1-2 1 0,5-3 0 0,2 0 1 15,0 1 0-15,2-3 10 0,-2 0 17 16,5-5 13-16,0-2 12 0,-2-4 0 15,4-5-9-15,0-4-6 0,-1-3-8 16,-3-2-7-16,1-5-10 0,-5 0-6 16,1-8-3-16,0-3-6 0,0-1-2 15,-3 3 2-15,1 1-11 0,2 3-26 16,3 6-39-16,8 4 13 0,22-8 93 16,15-19-36-16</inkml:trace>
  <inkml:trace contextRef="#ctx0" brushRef="#br1" timeOffset="92483.94">10408 11225 1599 0,'-7'-9'463'0,"88"89"139"0,-148-142-598 16,54 53 5-16,12 11-2 0,-3 0-4 15,1 1-3-15,1 5-4 0,-2-3-4 16,2 7 1-16,1 4 3 0,-5 4 0 15,-1 12 3-15,0 3 1 0,0 6-1 16,4 5 1-16,-1 5-1 16,-3-1 1-16,0 5 1 0,-2 2 1 0,0-2 0 15,0-2 0-15,-3-2 0 0,-2-6-1 0,-2-1 1 16,3-3 0-16,-1-6 0 0,5 2 0 16,-1-6 0-16,-3-3-1 0,4 0 0 15,0-3 0-15,2-7-1 0,4 0 1 16,-1-6 13-16,4-1 8 0,4-6 8 15,-2 0 4-15,6 1-6 0,-4-3-6 16,-1 1-2-16,-1-4 7 0,7 1 8 16,-5-1 7-16,3-1 7 0,5-1 0 0,-3-3-5 15,12-3-6-15,4 1-8 0,4-3-9 16,4-1-6-16,10 0-3 0,-1-1-4 16,10 0-2-16,8 3-1 0,4 2-3 15,3 5-1-15,2-2 0 0,11 3-1 16,0 1 0-16,1 0 0 0,-2 1-1 15,-12-1 0-15,0 0 1 0,-3 0 0 16,5 4 0-16,0-4 1 0,2 0 0 16,2-4-1-16,3-1 0 0,6 3 0 0,-4-1 0 15,-5-3 0-15,-3 3 1 0,3-1-1 16,2 3 1-16,8-3 0 0,-1 2-1 16,-3 2 0-16,3 2 0 0,-6 2-1 15,-7-3 1-15,-8-1-1 0,-8 2 0 16,-2 2 1-16,2-3 0 0,1 7 0 15,-8-8 0-15,-2 0 0 0,-2 0-1 16,-1-6 1-16,-5 4 1 0,-1-1 1 16,-3 1 0-16,-4-1 0 0,-1-5-1 15,-6 5 0-15,2 1 0 0,-8-5-1 0,4 5 1 16,-6-1-1-16,-1-1 1 0,0-1 0 16,-8 1 0-16,3 1-3 0,-3-1-8 15,-3 1-3-15,3-4-8 0,-4-2 3 16,-2-4 1-16,2-1 4 0,0-4 5 15,-2-1 2-15,4-4 3 0,-2-7 0 16,2-2-1-16,3-2 3 0,-5-7 1 16,4-1 4-16,5-1 0 0,-2-6-2 15,-4-3 0-15,8 3-2 0,-6 2 0 0,4 5 0 16,0 5-1-16,-6 7 0 0,-1 3 0 16,-2 0-4-16,-2 11-3 0,2 2 0 15,0 2-13-15,0 3-8 0,2 5-6 16,-2 4-10-16,0 2-2 0,0 7 3 15,0-4-6-15,0 6 10 0,0 3 11 16,0 7 11-16,6 8 12 0,2 6 2 16,-2 6 1-16,4 2 2 0,-4-4 0 15,-5 0 0-15,1 1 1 0,-4-6-1 0,1-2 0 16,-1 0 1-16,-3-7 0 0,-3-2 0 16,5 3 0-16,-1-8 0 0,4 2 0 15,0 1 0-15,-1-7 1 0,1 2-1 16,-4 0 6-16,4-4 4 0,-2-1 3 15,-1-4 3-15,3 4-3 0,0-8-1 16,2 8-1-16,-2-8-3 0,0 5-2 16,1-3-1-16,-2-2-2 0,1 1-1 15,0-4 4-15,-2 0 0 0,0 4 0 16,-9-3 2-16,4-1-4 0,-3 0-2 0,-6 2 1 16,-6-4-2-16,-6 2 0 0,-9-1 0 15,-8-5 1-15,-11 4 0 0,-8 1 0 16,-2 1 0-16,-6-2 0 0,-8 2-1 15,2 0 0-15,3 2 0 0,-1-1-1 16,-4 1 0-16,-3-2 0 0,-13 0 0 16,-1 0 0-16,-8-3 0 0,9 3 0 15,2-2 1-15,4 0-1 0,3-1 1 0,-2-3 0 16,1 6 0-16,-4-3 0 0,12 4-1 16,-2-1 0-16,10 0 0 0,9 2 0 15,0 0 1-15,6 3-1 0,5-1 0 16,-3 1 1-16,-3 2-1 0,7 2 2 15,-1 0-2-15,8 3 2 0,7 1 0 16,3-6-1-16,7 4 1 0,8-1 0 16,1-4-2-16,7 4 2 0,-1-6 0 15,3-1-1-15,-1-1 0 0,-1-2-1 0,4-2 8 16,0 2 12-16,0-2 10 0,1-3 13 16,3-2 0-16,-10 0-10 0,4-5-11 15,-1-1-10-15,-6-3-7 0,0-2-4 16,-4-5 1-16,1 0-1 0,-4 0 4 15,5-3 12-15,-1-1 13 0,4-1 13 16,7-1 9-16,2 5-3 0,1-3-14 16,3 9-12-16,0-3-14 0,-1 7-14 15,3 1-29-15,-4 5-29 0,3-5-55 16,-5-12-216-16,6-7 212 0</inkml:trace>
  <inkml:trace contextRef="#ctx0" brushRef="#br1" timeOffset="95166.66">22399 17307 1302 0,'3'-7'167'0,"1"-4"223"0,-4 2-290 0,5 2-54 0,1 0 11 16,1 2 9-16,3 1-11 0,-8-1-5 15,2-1-17-15,1 3-15 0,2 3-8 0,6 0-8 16,-5 0 2-16,-1 0 1 0,-1 0 1 16,-4 0 3-16,1 0 1 0,-1 0 5 15,-2 0 4-15,2 0-3 0,-4 2-5 16,-3 1-9-16,1 1-10 0,-1 1-3 15,-2 0 2-15,0 4 2 0,-1 0 2 16,1 2 2-16,0 3 0 0,0 0 0 16,5 2-2-16,-5 4 0 0,2-3 0 15,3 3 1-15,2 5 0 0,-3 1 2 16,3-1 1-16,-2 2 0 0,-2-1 1 0,-1 4 0 16,5-1 1-16,-5 1 0 0,5-5 0 15,1 1 1-15,3-4-1 0,-4-1 1 16,0 0-2-16,0-1 5 0,0-3 4 15,0 1 5-15,0 0 4 0,0 1-1 16,0-3-1-16,0 0-1 0,0-2 1 16,2 1-2-16,-2-1-3 0,0 0 0 15,2-5-3-15,1-2 0 0,-3 0-2 16,0 0-1-16,0-5-2 0,0-2 9 0,0 2 8 16,-2-1 13-16,4-1 13 0,5 0 8 15,-7 0 5-15,4 0 0 0,3 0 0 16,0-3-11-16,7 3-12 0,4-2-13 15,5 2-12-15,-2 0-8 0,8-2-2 16,2 2-2-16,7-1 0 0,2-3 0 16,3 2-2-16,0 1 1 0,3 1 1 15,2-2 0-15,3 0 0 0,0 0 1 16,6 2-1-16,7-2 0 0,-4 2-1 0,-1-3 1 16,-3-1 0-16,-1 3 1 0,4-3 0 15,-1-1 2-15,6-2-1 0,2 3 1 16,-1-5 1-16,-1 6 0 0,0-4 0 15,-5 1 1-15,-3 3 2 0,-1-6-1 16,-7 5 2-16,2-3 0 0,0 0-2 16,-1 4-1-16,-3-5-2 0,4 3-2 15,-6 0 0-15,1-1-2 0,2 3 2 16,0 1-1-16,8-3 1 0,3 0-1 0,-1 1 1 16,1-5 1-16,-6 4 1 0,-1-6 0 15,-5 6 1-15,-5-4 1 0,2 0 3 16,-3 2 1-16,6-2 0 0,2 4 1 15,4-4-2-15,-3 2-1 0,3-2-1 16,-1 2-2-16,2-2-2 0,-1 4 1 16,-1-6-2-16,1 0 1 0,-10 3 0 15,-3-3-1-15,-10 2 1 0,1 4-1 16,-2-8 1-16,-1 3 1 0,-1 1 0 16,-6-2 0-16,5 4-1 0,-2 2 0 0,-2 1-1 15,2 4-1-15,-2-3 0 0,1-3 0 16,-1 6-1-16,2 0-1 0,-2 6 0 15,-1-3-1-15,-4 1 0 0,1 6 1 16,-2-2-2-16,-1 2 1 0,0 1-1 16,0-4 1-16,-2 2 1 0,4 3 1 15,-3-5 1-15,-1 6 0 0,-1-4 1 16,-2-4 0-16,1 4 1 0,-3-6 0 16,1 1 1-16,-3-2 0 0,2-1 1 0,-2 3 0 15,2-4-1-15,0 2 0 0,4-2 0 16,-2 0 1-16,0 0-1 0,-2-2 0 15,2-7-1-15,0 6 5 0,-6-5-2 16,8 1 0-16,-6-3 1 0,4-6-7 16,-2 0-8-16,-2-5-2 0,-1-3-2 15,0-4 1-15,-4-2 6 0,0-7 1 16,-4-4 1-16,-5 4 0 0,2-8 0 16,-4 3 2-16,3-1 0 0,0 4 2 0,1 4 1 15,4 1 0-15,1 9 1 0,2 0 1 16,2 8 2-16,-2 3 0 0,5 1 1 15,0 4-1-15,-1 4 0 0,0-2-1 16,1 5-3-16,2 2-2 0,-3 0-6 16,3 9-4-16,0 0-4 0,-6 5 1 15,7 9 0-15,-5 5 3 0,-1 4 4 16,0 6 3-16,-2-3 2 0,0 2 1 16,-2-3 2-16,0 3-2 0,2-1 2 0,0 1 0 15,0-7 0-15,0-2 0 0,2 1 0 16,-2-6 0-16,0 3 0 0,-4-3 0 15,1-1 0-15,1-1 0 0,-2-7 1 16,3 2 0-16,-1-3-1 0,4-5 1 16,3 1-1-16,-5-2 2 0,2-1-1 15,-2-5 6-15,0-1 9 0,0 0 9 16,-2 0 7-16,2 0-3 0,0 0-7 16,-4 0-7-16,3-1-5 0,-1 1-3 15,0-2-3-15,0-2-1 0,2 3-2 0,-1-1-2 16,1 0-2-16,-9-5-1 0,2 3-1 15,0 4 0-15,-2 0-2 0,-4 0-1 16,-1 6-5-16,-9-3-1 0,0 4-1 16,-4 2 1-16,-8 2 3 0,3-4 3 15,-3 2 3-15,-12 3 1 0,1-3 1 16,-3 0 2-16,-8 0-1 0,0-4 1 0,2-1 0 16,0 1 1-16,2-1-1 15,-4 1 1-15,-8 4-1 0,-3-6 0 0,1 6 1 16,-4-4-1-16,2 1 0 0,-2-1 1 15,-2 0-1-15,4-3 1 0,4 4-1 16,-1-5 1-16,-3 1 0 0,-4-2 0 16,-7 4 0-16,1-3 0 0,6 5 0 15,2-5 0-15,7 3 0 0,2 1 0 16,-5 2 1-16,6-1-1 0,3 1 1 16,1-4-1-16,-1 3 0 0,-8-1 0 0,2-1 0 15,0 1-1-15,-1 2 2 0,6-5-1 16,-3 3 0-16,7 0 0 0,0-1 0 15,2-2-1-15,3 0-1 0,-3-2 1 16,2-2-1-16,-2-2 1 0,-4 4 0 16,0-5 0-16,2 3 1 0,2-1 0 15,5 1 0-15,0 2 0 0,6-2 0 16,-3 2 0-16,3 2 1 0,5 1 0 16,5 1-1-16,3 1 1 0,4 1 1 15,6 1-2-15,1-4 1 0,4 1 0 0,5-1-1 16,-1 1 1-16,2-2 0 0,0-1 0 15,1-1-1-15,-2 0 0 0,3 0 0 16,1-1 1-16,-4-1-1 0,4-4 0 16,5 3 0-16,0 3 0 0,-6-5 1 15,5-1 13-15,-3-1 11 0,-3-2 12 16,7 2 6-16,-2-5-2 0,1-2-1 16,1-8-1-16,-4 1-6 0,-1-9-10 15,1 2-8-15,2-4-9 0,4-2-3 0,-2 2-12 16,5 2-20-16,-1 0-10 0,5 0-10 15,10-8-119-15,26-11 118 0</inkml:trace>
  <inkml:trace contextRef="#ctx0" brushRef="#br1" timeOffset="100566.94">3000 12842 1709 0,'3'7'167'0,"31"36"103"15,-114-77-258-15,79 8 112 16,-1 22-16-16,4-3 14 0,-1 3-9 15,6-8-26-15,2 5-24 0,11-5-25 16,5-3-27-16,10-2-11 0,11-10-6 16,11-3-2-16,10-11 4 0,2 2 4 15,-3 5 3-15,1-5 7 0,-13 11 8 0,-5 7 3 16,-1 1-1-16,-7 11-7 0,0 2-12 16,-6 7-6-16,1 2-6 0,-6 5-2 15,-7 7-5-15,2 1-3 0,-6 6 1 16,1 7 1-16,-6 8 1 0,-2-1 1 15,-6 9-2-15,-5 6-1 0,-1 2 3 16,-3 11 5-16,-10 12 6 0,-3 8 4 16,-8 6 0-16,-3-4 0 0,-3-5-1 15,1 1-1-15,-4-5 2 0,1 4 2 0,3-7 0 16,1-6 1-16,12-1-1 0,-3-4 1 16,4-5 0-16,7-8-1 0,-7-11 1 15,3-8-1-15,3-7 0 0,2-11 2 16,5-5 1-16,2-1-7 0,0-6-6 15,0 0-40-15,-7-7-54 0,7-8-51 16,9-13 522-16,3-15-311 0</inkml:trace>
  <inkml:trace contextRef="#ctx0" brushRef="#br1" timeOffset="100769.47">3746 13369 2062 0,'-1'112'-136'0,"-42"-132"438"16,43 20 428-16,-37 32-743 0,8-16 46 16,3 3-5-16,-6-4-6 0,0-1-9 15,0-2-10-15,-5-5-2 0,1-3-5 0,-6 1-7 16,-3-5-4-16,3 2-22 0,-1-4-22 16,11 0-42-16,8 1-15 0,8-1-65 15,5 2-45-15,9 0-163 0,-1-2 204 16</inkml:trace>
  <inkml:trace contextRef="#ctx0" brushRef="#br1" timeOffset="101450.65">4291 13018 2168 0,'16'-4'121'0,"1"-3"15"0,3 4-28 16,1 1-44-16,2 2-20 0,2-2-8 16,5 2-4-16,0 0-7 0,6 2-6 0,-3 1-7 15,5 8-9-15,4 5-5 0,-5 5-6 16,2 6-2-16,0 3 1 0,-8 6-1 16,1 6-1-16,-6 4-5 0,-10 9-1 15,-5 4 1-15,-11-1 0 0,-18-6 4 16,-5-5 0-16,-7-9 1 0,-11-3 3 15,-2-5 4-15,-4-1 3 0,-7-12 1 16,-6-2 2-16,-4-10 1 0,6-5 3 16,6-5 2-16,15-11 3 0,7 0 0 15,5-7 2-15,6 1 0 0,4-6-1 0,12 0-6 16,8-11-8-16,4-4-18 0,5-5-30 16,-5-3-11-16,12 1-5 0,1 4 12 15,6 5 24-15,2 9 13 0,-1 4 7 16,1 1 4-16,-2 2 3 0,-3 8 3 15,-2-1 0-15,-7 4 1 0,-4 0 0 16,-3 1 0-16,0-1-1 0,3 0 4 16,-3 0 6-16,7 0 9 0,4-2 8 0,1-4 17 15,6 2 13-15,-1-1 8 0,8 5 8 16,1-4-8-16,8 0-8 0,1 4-9 16,1-2-14-16,6 9-16 0,-1 3-11 15,-1 4-9-15,5 4-5 0,4 5-2 16,2 10-2-16,6 3-1 0,0 15 0 15,-4 5 2-15,-4 6 2 0,-8 7 2 16,-9 2-6-16,-13-2-19 0,-12-5-8 16,-16 1-3-16,-11-5 6 0,-12-2 19 15,-12-8 9-15,-11-4 5 0,-8-14 0 0,-8-8 0 16,-10-8 2-16,-5-9 8 0,-1-13 13 16,6-6 11-16,10-6 8 0,16-11 3 15,1 1 11-15,13 1 4 0,9 2-4 16,6 0-9-16,6-2-16 0,9-3-18 15,4 1-11-15,16-8-24 0,5 1-39 16,10-3 1-16,15 5-50 0,2-2-95 16,8 8-109-16,12 6 153 0</inkml:trace>
  <inkml:trace contextRef="#ctx0" brushRef="#br1" timeOffset="101755.42">6131 13053 1989 0,'2'6'196'0,"3"-5"69"0,4 3-98 0,5-2 27 0,8-1-155 0,6-1-5 16,9-1-10-16,11-5-2 0,9-1-11 15,1-2-6-15,1-3-5 0,1 1-2 0,-7-1-1 16,-7 1-11-16,-1 1-20 0,-10 1-40 16,2 2-69-16,-5 5-75 0,-2-2 19 15,-7 3 79-15</inkml:trace>
  <inkml:trace contextRef="#ctx0" brushRef="#br1" timeOffset="101936.06">6518 13408 1688 0,'81'124'313'0,"-47"-34"553"16,-38-143-942-16,-79-5 165 0,88 8-19 15,8 45-28-15,6-1-18 0,6-4-7 16,10 1-6-16,6-5-10 0,11-4-11 15,6 2-18-15,11-2-25 0,8 2-46 16,8 4-86-16,9 0 474 0,-7 4-266 16</inkml:trace>
  <inkml:trace contextRef="#ctx0" brushRef="#br1" timeOffset="102367.26">8042 12743 1890 0,'0'-14'130'16,"2"1"100"-16,-4 6-107 0,2 4-38 15,-10-1-28-15,10 4-37 0,-4 4-15 16,-3 3-6-16,2 7-6 0,-13 13-7 16,-1 10 1-16,1 14 6 0,-2 15 4 0,-8 5 1 15,1 9 2-15,-1-4 0 0,0 7-1 16,5 4-2-16,3-4-4 0,4 4 2 15,11-5-1-15,0-2 3 0,5-2 3 16,7-7-2-16,0-8 1 0,2-15 0 16,5-5-3-16,2-11-14 0,3-6 1 15,10-1-6-15,-1-11-10 0,9-7-8 16,8-7-23-16,4-14 12 0,15-12-370 16,10-8 299-16</inkml:trace>
  <inkml:trace contextRef="#ctx0" brushRef="#br1" timeOffset="102651.14">8585 12851 2349 0,'4'9'102'0,"-3"2"1"0,-1 1-40 16,4 9-40-16,1 11-7 0,2 9 0 15,4 10-3-15,-2 3-2 0,1 8-3 16,1 3 0-16,3 10 0 0,-3 3-1 16,1-2-3-16,1-3-2 0,-4-4-1 15,-2-2-1-15,0-5 0 0,0-3 0 16,-2-4-2-16,-1-13-3 0,-3-4-3 0,-1-5-8 16,4-3-10-16,0-5-11 0,-1-4-34 15,-1-8-47-15,-2-11-34 0,3 3-12 16,3-7 29-16,3-12 70 0</inkml:trace>
  <inkml:trace contextRef="#ctx0" brushRef="#br1" timeOffset="103083.23">9487 13089 1327 0,'6'41'211'0,"3"-4"321"16,-4 0-410-16,2 6 12 0,-7-6-44 15,2 0-23-15,0 4-19 0,1-4-18 16,10-1-15-16,-3-1-8 0,3 0-3 16,-1-6-2-16,-5 1-1 0,6-2-11 0,-3 2-43 15,-3-1-42-15,4-6-32 0,-9 0-8 16,-2-9 18-16,-4 0 12 0,-8-5 9 15,-6-5 0-15,-9-4 10 0,-5-9 16 16,-3-4 16-16,0-1 0 0,-4-2 9 16,5 0 21-16,6 2 42 0,3 2 55 15,7-4 39-15,7 9 27 0,6-2 16 16,5 7 22-16,0 0 12 0,4-5 5 16,6 0-28-16,4 4-33 0,4-6-42 0,9 3-34 15,1-4-16-15,9-1-21 0,2 4-5 16,0-7-6-16,-1-6-5 0,-3 4-4 15,4-5 1-15,0 2-5 0,-2 3-12 16,0-4-9-16,-1 4-28 0,-8-2-40 16,1-1-65-16,1-1-63 0,-2-4-343 15,4 2 345-15</inkml:trace>
  <inkml:trace contextRef="#ctx0" brushRef="#br1" timeOffset="103583.26">10314 13028 1920 0,'12'-19'165'0,"-3"5"162"0,-5-4-225 0,-8 7-67 0,-7 3-16 0,1 2-18 16,-12-1-14-16,6 5-4 0,-10 2 2 15,-6 7 0-15,-5 8 0 0,-8 4-7 16,3 4-6-16,1 4 1 0,7 3 8 15,4 2 6-15,7 0 6 0,5-2 2 16,8-7 1-16,5 0 4 0,6-2 8 16,6 2 12-16,8 4 29 0,8-4 24 15,10 2 17-15,10 0 4 0,7-2-20 16,6 1-22-16,6 1-18 0,0-7-15 16,4 5-10-16,-8-3-5 0,3 6-4 0,-3 1-2 15,-10-2-3-15,0 8-4 0,-18 1-9 16,-7 7-9-16,-5 3-6 0,-11 0 1 15,-9 3 7-15,-8-5 7 0,-13-5 5 16,-11-1 2-16,-5-1 2 0,-16-5 3 16,-2-1 3-16,-1-8 3 0,12-7 3 15,1-3 15-15,8-6 19 0,9-5 14 16,-1 0 11-16,10-7-2 0,5 0-9 0,-1 0-5 16,5-7-6-16,4 1-7 0,6-1-8 15,6-2-9-15,3 0-6 0,-1 2-2 16,1 0-6-16,4 0-6 0,-4-1-10 15,3 1-9-15,0 2-14 0,-1 1-15 16,1 1-16-16,-4-1-16 0,0 2-29 16,1 2-45-16,0-7-48 0,0-9 107 15,0-6 15-15</inkml:trace>
  <inkml:trace contextRef="#ctx0" brushRef="#br1" timeOffset="103917.44">10365 12583 2094 0,'18'24'149'0,"5"-1"68"0,7 7-84 0,2 0-66 0,18 7-23 0,3 4-15 0,7 3-12 0,4 8-7 0,3 8-5 16,11 9-2-16,2 11-2 0,-2 1-1 16,-3 12 1-16,-13-1-1 0,-7 4-1 15,-11 3-4-15,-7 4-1 0,-7-1 1 16,-12-2 1-16,-11-1 3 0,-7-17-1 16,-12-6 0-16,-11-9 0 0,3-10 1 15,-14-6-20-15,4-10-28 0,-2-12-23 0,-1-8-50 16,-1-9-37-16,-3-8-33 0,0-6-162 15,1-12 209-15</inkml:trace>
  <inkml:trace contextRef="#ctx0" brushRef="#br0" timeOffset="122466.67">11948 13550 1936 0,'2'0'206'0,"-2"0"313"0,2 2-433 0,0-2-37 0,1 0-8 0,-1 0-22 16,-2 0-12-16,0 0 9 0,0 0-29 16,-2-2-58-16,8 2-97 0,10 2 41 15,14-8 29-15</inkml:trace>
  <inkml:trace contextRef="#ctx0" brushRef="#br0" timeOffset="123033.32">13106 12901 1804 0,'11'-13'151'0,"-8"1"184"0,3 7-229 16,-6-2-60-16,0 7-4 0,-4 1-40 16,1 5-22-16,-8-1-14 0,-7 9-6 15,-10 13 4-15,-11 15 10 0,-4 15 8 16,1 9 3-16,-1 5-1 0,6 7-6 0,3 0-10 16,2 8-18-16,13 5-4 15,5-1 7-15,5-5 14 0,11-7 17 16,10-3 8-16,9-8 1 0,4-6 3 0,9-6 1 15,-2-9 0-15,10-6 4 0,4-9 2 16,2-10 4-16,0-7 19 0,-3-7 7 16,-5-9 4-16,-6-8 0 0,-4-4-12 15,-1-6-4-15,-3-7 15 0,-5-3 7 16,1-5 0-16,-10-1-2 0,-7 4-28 16,-3-1-13-16,-2 3-26 0,-10 1-20 15,-8 3 1-15,-11 3-3 0,-6 8 19 0,-15-1 15 16,-1 4 2-16,-2 1 2 0,-4 8 4 15,4 1 1-15,5 2 1 0,0 2 4 16,7 3 0-16,2 4 0 0,6 5 1 16,8 8-12-16,5 4-11 0,10 11-5 15,6 8-4-15,2 4 10 0,8 4 10 16,4 4 3-16,3-2 4 0,-3-9 3 16,4-3-1-16,-6-8 2 0,2-5 0 15,-6-7 1-15,-4-7-1 0,0-14-12 16,2 2-28-16,-2-4-159 0,0 0 126 0</inkml:trace>
  <inkml:trace contextRef="#ctx0" brushRef="#br0" timeOffset="123471.19">13730 13117 2050 0,'16'-18'545'0,"-14"11"-368"0,16-9-187 16,-7 11-9-16,8-4 0 0,6 6-11 15,9 3 3-15,1 0 2 0,11 8-1 16,2 7-3-16,9 6-6 0,1 11-5 0,-5 5 0 15,4 7 10-15,-5 6 6 0,3 7-1 16,-9 10 5-16,-2-1-2 0,-10 10-5 16,-6-3-28-16,-7-1-13 0,-12-1 1 15,-9-10 10-15,-9-14 39 0,-12-9 17 16,-6-8 1-16,-5-9 0 0,-8 0 6 16,-6-10 4-16,-4-6 12 0,-1-6 6 15,1-12-6-15,-2-10 12 0,6-5 8 16,2-8 14-16,3-6 7 0,-1-10-10 15,3-1-10-15,0-7-9 0,1 1-1 0,5 10-5 16,3 1-10-16,1 5-9 0,10 6-4 16,8 3 7-16,4 6-22 0,9 1-26 15,8 3-73-15,17-5 273 0,17 3-154 16</inkml:trace>
  <inkml:trace contextRef="#ctx0" brushRef="#br0" timeOffset="123854.6">14626 12911 1956 0,'7'-8'181'0,"0"-1"170"0,4 2-215 15,1-4-75-15,9 7-38 0,8-6-28 0,8 5-15 16,11-6-5-16,7 7 6 0,7 4-10 15,16 9-16-15,9 12-25 0,12 11-11 16,4 13 10-16,-2 8 19 16,-7 4 32-16,-5 1 8 0,-13 6-1 0,-4 7-9 15,1 10-19-15,-9 8 2 0,-5 7 4 16,-13-6-4-16,-18-6 18 0,-19-10 1 16,-20-14 2-16,-21-10 14 0,-16-9 8 15,-17-11 13-15,-10-9 8 0,-10-12 15 16,-12-14 4-16,-8-13-6 0,-12-10 11 0,5-17 18 15,6-4 27-15,16-10 20 0,12-5-2 16,12 4-12-16,11-4-20 0,11 2-21 16,5 4-14-16,9-1-18 0,14 1-9 15,14-1-10-15,11 2-19 0,17-1-58 16,19-2-150-16,25-4 129 0</inkml:trace>
  <inkml:trace contextRef="#ctx0" brushRef="#br0" timeOffset="132001">4324 14780 1584 0,'-1'4'119'0,"-1"3"70"0,2-5-69 0,0-1-40 0,0 1-11 15,0-2 2-15,2 2-4 0,5-2 0 16,2 0-11-16,8 0-27 0,1-2 4 16,1 0 9-16,5-3 22 0,-1-4 8 15,1-1-5-15,7-1-8 0,-5-1-20 16,-1-3-5-16,5-1-4 0,2 2-7 0,-2-2-10 15,0 4-6-15,0-2-2 0,-3 3 0 16,0 6 3-16,-6-1 0 0,2 6-6 16,-7 2-12-16,0 7-14 0,-4 5-8 15,-3 13-2-15,2 1 8 0,-1 13 10 16,-6 5 4-16,1 0 5 0,-5 6 0 16,-10-3 0-16,-1 3 2 0,-3-5 1 15,-2-4 2-15,5 0 2 0,1-6 2 16,-1 0 1-16,-1-1 1 0,1-3 0 0,-1 1-1 15,4-4 1-15,0 0-1 0,2-1-2 16,-1-5 2-16,2-4-2 0,1-1 0 16,-1-8 2-16,3-2 0 0,2 0 0 15,0-6 2-15,0-3 5 0,0 2-19 16,0-2-42-16,2 0-46 0,5 0-79 16,2-4-26-16,5-4 395 0,7-8-191 15</inkml:trace>
  <inkml:trace contextRef="#ctx0" brushRef="#br0" timeOffset="132233.92">5214 15177 1978 0,'4'-12'231'0,"0"12"10"16,-8-2-112-16,6 2 27 16,-13 5-143-16,-3-5-1 0,-4 0-3 15,-8 0 4-15,-10 0-7 0,-8-1 1 0,-9 1 4 16,-9 0 0-16,-9 0 3 0,0 5-2 15,-2 2-3-15,7 2-3 0,15 2-4 16,0-1 0-16,3 3-1 0,3-6-1 16,3 0 1-16,3-4 4 0,7-1-13 15,2 0-52-15,3-2-56 0,9 0-79 16,-1-4-39-16,3 1 401 0,-2-4-175 16</inkml:trace>
  <inkml:trace contextRef="#ctx0" brushRef="#br0" timeOffset="132633.54">5057 15770 1559 0,'1'1'153'0,"-1"3"138"0,0-2-143 0,-1-1-60 0,-8 5-14 0,-5-1-6 0,-13 6 1 0,-10-2-3 15,-13 1 7-15,-12 1 0 0,-9-1-8 16,-2-2-13-16,-3 2-10 0,3-6-17 16,3 5-12-16,11-6-5 15,2 8-5-15,13-2-2 0,3 1 3 0,4 1-6 16,3-6-23-16,4 6-22 0,2-6-41 16,-1 4-42-16,-1 2-50 0,-2-2 35 15,-3 1 59-15</inkml:trace>
  <inkml:trace contextRef="#ctx0" brushRef="#br0" timeOffset="133221.81">4682 16612 1916 0,'-1'-6'126'0,"1"-2"43"0,-6 0-46 16,5 0-40-16,-3-1-27 0,4 2-11 15,-2-4-2-15,1 6-5 0,1-2-9 16,0 7-7-16,0 0-2 0,0 0-3 16,0 0 0-16,0 0-9 0,-11-2-10 15,0 11-5-15,-6 0-5 0,-8 8 1 16,-7 1 2-16,-9 5 1 0,-3 4 2 15,-1-1 1-15,1 4 2 0,5-1 1 0,5 3 2 16,6 1 0-16,5-1-3 0,5 4-1 16,2-1-2-16,7-1 0 0,4-2 2 15,-2-4-2-15,7-1-4 0,-4-4-9 16,4 0-5-16,6-4 2 0,4 1 5 16,1-4 9-16,0-6 6 0,-1 1 6 15,1-7 17-15,1-1 9 0,8-3 2 16,3 0 5-16,7-5-6 0,5-4-4 0,8-3 5 15,0-6-4-15,1-2-6 16,2 1-3-16,-7-2-3 0,-9 5 0 0,-9 1 2 16,-3 1 4-16,-7 4-1 0,-2-3-6 15,-4 4-7-15,-3-3-8 0,0 1-5 16,-4 2-4-16,-2 2-8 0,-1 6 1 16,-4-3 1-16,0 4 3 0,-7 0 9 15,-5 2-1-15,-7 3 1 0,-1 7 0 16,-3 1 2-16,-3-4 0 0,1 1 1 0,-3-2 1 15,7-3-1-15,7-2 1 0,5 3 9 16,7-3-17-16,4-1-23 0,5 3-12 16,-3-1-20-16,5-4-10 0,0 2-35 15,-3-2-41-15,3 0 517 0,-4 1-316 16</inkml:trace>
  <inkml:trace contextRef="#ctx0" brushRef="#br0" timeOffset="133683.39">5709 15656 2370 0,'2'-2'162'0,"-2"1"55"0,0-3-22 0,2 2-81 0,5 0-20 0,5-1-26 0,1-1-28 0,4-6-19 16,12-4-15-16,-6-2-9 0,12 1-6 15,8-1-9-15,-4 0 3 0,9-1-22 16,-2 6-28-16,-4 0-19 0,1 3-50 15,-6 4-39-15,-1 4-61 0,-5 0-8 0,-6 2 112 16</inkml:trace>
  <inkml:trace contextRef="#ctx0" brushRef="#br0" timeOffset="133870.29">5863 16147 2595 0,'6'-2'206'0,"3"-3"67"16,1 0-64-16,3-1-133 0,13-6-42 16,11-2-23-16,6 0-10 0,7-8-6 0,3 3-5 15,5 1-2-15,-1 2-6 0,0-2-22 16,1 3-36-16,-6 0-40 0,1 1-63 16,0-2-77-16,-3-2 141 0</inkml:trace>
  <inkml:trace contextRef="#ctx0" brushRef="#br0" timeOffset="134816.68">7296 15137 1842 0,'0'-23'88'0,"0"5"2"0,2-5-12 0,-2 9-22 0,-2-1 1 0,2 7 5 15,-2-3 3-15,2 6-3 0,6-1-3 16,-6 6 1-16,0-3 3 0,0 3-1 0,0 0-11 15,1 3-19-15,3 3-23 16,-8-1-17-16,4 9-8 0,6 14 2 0,-3 13 6 16,6 11 8-16,-5 13 0 0,1 6 0 15,2 4 1-15,-2 4-1 0,-1-1 0 16,1 8 0-16,-5 0-1 0,7 3 2 16,2-4 3-16,4-3-3 0,3-15 0 15,-4-3-1-15,-1-13-4 0,1-1 4 16,-1-11-1-16,1-5-12 0,2-13-47 15,-1-10-50-15,3-6-42 0,-2-7-22 16,7-7 20-16,4-16 141 0,0-12-11 16</inkml:trace>
  <inkml:trace contextRef="#ctx0" brushRef="#br0" timeOffset="135166.98">8253 15314 1963 0,'6'0'143'16,"-6"0"37"-16,0 0-43 0,0 0-51 15,-2 0-40-15,2 3-16 0,2 5-6 16,0 2-5-16,1 4-7 0,-1 6-3 16,3 6-2-16,0 6-2 0,4 4-2 0,-2-1-3 15,1 1-1-15,-7-1 0 0,5-1-2 16,-5 3-16-16,3-3-40 0,-4 3-44 16,-4-5-33-16,1-4-10 0,-6-5 21 15,-5-5 9-15,0-11 15 0,-11-3-21 16,0-6 49-16,-2-3-326 0,-6-4 270 15</inkml:trace>
  <inkml:trace contextRef="#ctx0" brushRef="#br0" timeOffset="135333.34">8016 15725 852 0,'-4'-18'210'0,"-3"4"177"0,5 0-92 15,1 5-122-15,2-3 2 0,14 1 8 16,-7 2-22-16,10-3-24 0,-2-4-31 16,-3 2-24-16,6-4-13 0,2 2-15 15,4 2-20-15,0 0-15 0,5 3-6 16,6 0-7-16,1 1-2 0,4 4-6 15,-1-1-8-15,1 4-3 0,-4-1-5 16,6 3-18-16,5-3-14 0,0 2-52 16,7-1-68-16,-4-1-35 0,-1-3 90 15</inkml:trace>
  <inkml:trace contextRef="#ctx0" brushRef="#br0" timeOffset="135816.42">9237 14906 1991 0,'-3'0'121'0,"1"4"39"0,-1-1-74 0,-3 6-46 16,-8 3-25-16,-11 4-9 0,-7 11-2 15,-8 3-1-15,-5 6 0 0,-1 4-1 16,-5 1 0-16,6 3-1 0,3-1-2 15,6 3-7-15,8-2-5 0,-6 1-4 16,13 3 0-16,5-9 3 0,0-2 4 0,9-5 2 16,5-2 3-16,2-2 1 15,9 1-1-15,0-3 5 0,9 1 7 0,7-2 10 16,3-2 16-16,11 0 4 0,4-4 0 16,11 4-1-16,9-3-13 0,2-2-2 15,4 5-5-15,-8 3-3 0,-6 1-2 16,-9 5-4-16,-6-2-4 0,-4 4-6 15,-15 5-7-15,-7 1-5 0,-14 3 2 16,-7 1 3-16,-21-3 3 0,-15-4 0 16,-8-1-4-16,-13-13-2 0,-9-9 1 0,-6-5 2 15,-5-11 3-15,10-7 2 0,14-5 8 16,12-2 27-16,10-2 28 0,17 4 32 16,2 0 36-16,10 0 21 0,9 0 15 15,3-1 4-15,8-1-15 0,12-3-40 16,5-4-39-16,10-6-38 0,9 1-33 15,8-7-23-15,13 1-32 0,6 4 4 16,17-2-98-16,27-11 91 0</inkml:trace>
  <inkml:trace contextRef="#ctx0" brushRef="#br0" timeOffset="138766.67">8752 16654 1935 0,'-4'-2'80'0,"-12"1"-5"0,-2-1-22 0,-12 2-24 0,-10 0-8 0,-7 3-4 16,-9 8-1-16,-1 5-3 0,-2 2-4 15,-3 8-2-15,-1 3-3 0,-7 6-2 16,7 4 0-16,2 7-1 0,12 4 0 16,1-4 1-16,-2-2 0 0,6-1-2 15,1 1 0-15,6-8 0 0,12 1-3 16,11-3 0-16,2-1 0 0,10-6 1 0,2-2 5 16,3 0 5-16,8-4 11 0,10 0 5 15,6-7 7-15,7 2 11 0,5-3 5 16,1-1 5-16,3-3-6 0,3 5-17 15,7-1-13-15,4 3-13 0,1-1-4 16,4 7-3-16,-5-1-1 0,-2 13-1 16,-7 5-4-16,-4 9-6 0,-6 3-2 15,-14 6-4-15,-11 3-4 0,-15 2-4 16,-17-2-7-16,-13-1 4 0,-20-1 8 16,-17-8 9-16,-11-9 11 0,-15-11 2 0,-5-14 1 15,-3-9 2-15,2-7-2 0,0-7 0 16,6-2-1-16,8-10 3 0,19-1 21 15,12 1 17-15,15-3 16 0,18 5 12 16,7 1-7-16,9 1 2 0,7-1 1 16,0 4-5-16,7 0 0 0,5-3-17 15,6-1-13-15,7-3-13 0,12-2-10 16,0-1-4-16,6 3-4 0,1 3-3 16,-1 2-16-16,1 5-23 0,0-4-46 0,4-1-97 15,-2-7 108-15</inkml:trace>
  <inkml:trace contextRef="#ctx0" brushRef="#br0" timeOffset="139052.46">6987 17374 2111 0,'2'-2'205'16,"-2"2"147"-16,0 0-163 0,0 0-87 0,0 0-48 0,-2 0-32 0,-3 0-19 0,-2-1-6 0,-9-5-6 15,-10 3-3-15,-5 1 5 0,-11 0 8 16,-3 2-6-16,-4 2-40 0,-1 3-67 15,4 2-91-15,-2-1-44 0,2 3 35 16,-4-2 94-16</inkml:trace>
  <inkml:trace contextRef="#ctx0" brushRef="#br0" timeOffset="139250">6812 17649 2204 0,'-67'3'174'16,"-277"63"87"15,246-66-249-31,56 7-31 0,6 0-92 16,-3-5-35-16,7-2 59 0</inkml:trace>
  <inkml:trace contextRef="#ctx0" brushRef="#br0" timeOffset="139616.45">5388 16775 2036 0,'-9'28'112'0,"-1"1"14"16,1 8-18-16,-2 4-21 0,6-2-33 0,-4 3-23 15,0 6-9-15,2-4-13 0,-2 6-6 16,0 1-2-16,2 1 0 0,-2-3-1 16,-1-4-1-16,-3-4-4 0,4-10-2 15,-7 0-23-15,2-5-34 0,2-6-43 16,1-3-10-16,2 3-18 0,4-6 73 16</inkml:trace>
  <inkml:trace contextRef="#ctx0" brushRef="#br0" timeOffset="139840.03">5722 17569 1743 0,'0'5'330'0,"-45"24"76"16,17-6-261-16,-2-4-61 0,-24 10 0 15,-8-10-9-15,-8 4-1 0,-3-5-17 16,-11-4-15-16,8-1-16 0,5-1-14 15,2-3-9-15,12 0-1 0,13 3-2 16,2-7 1-16,10-1-1 0,3 3-19 16,6-7-36-16,4 4-39 15,3-3-112-15,5 1-26 0,0 0 115 0</inkml:trace>
  <inkml:trace contextRef="#ctx0" brushRef="#br0" timeOffset="140466.67">5057 17734 1425 0,'0'0'230'0,"0"-2"283"16,0 2-381-16,0 0-85 0,-6 2-33 16,1 0-12-16,-6 10-4 0,-5 2-2 15,-10 8-1-15,-4 8 0 0,-6 7 2 16,-15 4-4-16,5 3-2 0,-9 2-2 16,5 7-1-16,7-1 2 0,3-3 2 15,8-2 0-15,2 0 3 0,3 1-2 0,9 2 3 16,4 3 2-16,4-1-1 0,8-1 3 15,2-7-4-15,7-1-3 0,0-8-1 16,5-1 0-16,-3-6 1 0,2-5 1 16,-1-1 1-16,5-6-6 0,1-2 1 15,3-5 5-15,4 0 7 0,-3-1 20 16,3-4 24-16,0 1 14 0,0-5 4 16,3-1 5-16,3-3-11 0,-6-3-8 15,3-2-6-15,-3-5-8 0,-1-2 3 0,-1 0 4 16,-7-4 9-16,2 3 4 0,-3 1-13 15,-6-2-9-15,3-1-14 0,-3 3-14 16,-3 0-6-16,-2 3-4 0,-2 1-4 16,-11 3-2-16,8-3 3 0,-6 3 2 15,2 2 3-15,-1-2 3 0,3 5 0 16,-9 1-1-16,2 1-3 0,-1-2 0 16,-3 4-1-16,2 0 1 0,0 4 1 15,-4-1-1-15,2 1 0 0,-9 7 0 0,4-3 0 16,5 3 1-16,2 0-1 0,3 1-2 15,-1 1-2-15,5-3-1 0,-2 3-1 16,2 1-1-16,1 0-2 0,-1-2-2 16,2-1-76-16,2-7-37 0,-3-1-417 15,3-3 327-15</inkml:trace>
  <inkml:trace contextRef="#ctx0" brushRef="#br0" timeOffset="-37261.07">13340 11621 1477 0,'52'16'277'0,"-4"-18"209"15,-94-5-470-15,46 3-2 16,1 4-2-16,-2 0-3 0,1 0-4 0,0 0-5 16,0 0-7-16,-2 6-1 0,-2-5 2 15,-5-1 3-15,0 4 2 0,-6 3-1 16,-3-3 1-16,2 1 3 0,-7 4 10 15,2 0 14-15,-13-1 15 0,-3 1 6 16,-6 0 3-16,-3 2-7 0,-5 1-13 16,1 1-9-16,-5-4-9 0,5-1-7 15,-1 5-3-15,-4 1 1 0,2-5 1 16,-4 3 7-16,0-1 8 0,2-2 6 0,-16-6 6 16,-5 1-2-16,-2-1-2 0,-3 3-2 15,-1-5-5-15,-5 1-3 0,-5-2-3 16,7 0-5-16,5 0-4 0,0-2-2 15,2 2-2-15,-5 0-1 0,0-1 0 16,1-1 1-16,-3 2-1 0,7-4 0 16,-2 3 0-16,0-1-2 0,-1-2 2 15,-12 3 1-15,0-5 1 0,-5 4 5 0,0 2 2 16,3 0-1-16,-1 2 1 0,-2-2-1 16,1 4-3-16,-8-2-2 0,-3 1-2 15,-7 6-2-15,-6-4 1 0,11 1 0 16,-1-3 0-16,-8-3 2 0,-2-3 1 15,-13-1 2-15,-6-1 5 0,10-6 0 16,1 2 0-16,-3-1-1 0,10-1 4 16,-14 0 1-16,4 1 0 0,14 1 0 15,-1 0-8-15,5 2 0 0,-1-2-2 16,-4 2 1-16,-1-4 3 0,6 4-1 0,13 0 1 16,7 5 1-16,4-5 2 0,-1 5 0 15,6 1-1-15,7-1 3 0,16 2-6 16,9 0 1-16,10 2 0 0,12 1-3 15,4-1 0-15,9 2-1 0,2-3-2 16,6 1 1-16,-1 0 0 0,4-2-1 16,7 0 1-16,0 0 0 0,-2 0-1 15,-1 0-5-15,-3 0-11 0,8 0-27 16,2 0-29-16,1-2-43 0,-5-5-113 0,3-16 135 16</inkml:trace>
  <inkml:trace contextRef="#ctx0" brushRef="#br0" timeOffset="-29010.39">13370 11782 1036 0,'9'-3'193'0,"-5"-1"268"0,8-1-321 0,-1-1-52 0,-9 3-4 0,5 1-2 0,-2-5-3 15,-1 5-11-15,3 0-7 0,2 2-8 16,-6-1-1-16,-1 1 4 0,-2 0-6 16,0 0-7-16,0 0-14 0,0 0-13 15,0 0-4-15,0 0-3 0,0 0-1 0,-2-2-3 16,2 2 0-16,0 0-2 0,-2 0-2 16,2 0-1-16,2 2 0 0,-2-2 0 15,0 0-2-15,-5 0-1 0,-4 0 0 16,2 1-1-16,-7 5 1 0,-2-1 3 15,-4 0 7-15,-3 1 4 0,-10 1 1 16,2-2 6-16,-6 0 2 0,-5 1 3 16,-1-5 5-16,-3 1-2 0,-4-2-4 15,-1 0-3-15,-6-2-1 0,-7-1 2 16,-1 1 1-16,1-3 3 0,0 3-2 0,7-1-3 16,1-1-1-16,-5-1 0 0,3 3 0 15,-10 0 2-15,6 2-3 0,-5 0-4 16,3 0-4-16,-12 2-4 0,-6-2-3 15,1 2 0-15,-1-2-1 0,-1-2-1 16,-4 2 1-16,-12-2 0 0,-4 2 0 16,-7-2 0-16,0 1 1 0,7-1-1 15,-5-2 3-15,-9-5 4 0,-11 6 3 16,-17-6 4-16,-4 2-1 0,11 0 1 0,-11 3-1 16,9 1-5-16,-4 3-2 0,-5 0-4 15,14 3-2-15,-8-1 1 0,-3 3 0 16,-10 2 0-16,-7-5-1 0,11 7 0 15,-8-5 0-15,1-4-1 0,-12 3 2 16,-2-3 4-16,4 0 2 0,-5 2 2 16,4-2 2-16,-2-2-3 0,11-1 1 15,7 3 1-15,5-2-1 0,5 0 3 16,4-1-3-16,19 3-1 0,22 0 2 16,12 0 3-16,7 3 4 0,8-1 2 0,6 0 2 15,4-2 0-15,14 3-3 0,6-1 1 16,8 3-4-16,11-1-3 0,5-4-2 15,6 5-2-15,6-1 0 0,3 1-3 16,1-1-1-16,2-4 0 0,0 1-2 16,0-1-3-16,2 2-5 0,1 3-13 15,-1-5-21-15,0 2-29 0,3-2-21 0,1 0-32 16,-5 2-26-16,5-2-120 0,-3-2 155 16</inkml:trace>
  <inkml:trace contextRef="#ctx0" brushRef="#br0" timeOffset="-26193.78">20539 17775 1649 0,'0'2'217'0,"-7"-6"241"16,7 4-438 0,0 0 4-16,0-4 14 0,0 4 14 15,0 0 10-15,0 0-9 0,0 0-16 0,2 0-8 16,-2 0-4-16,0 0 5 0,0 0 3 15,0 0-2-15,0 0-4 0,0 0-7 16,0 0-8-16,0 0-7 0,0 0-3 16,0 0-2-16,0 4-1 0,0-2-2 15,0 0-3-15,0 3-2 0,0 4-2 16,0-2 1-16,0 7 0 0,5 2 3 16,2 5-1-16,0-5 1 0,4 4-1 0,1 1 0 15,2-1 2-15,2 3 1 0,-1-4 2 16,-3 1 2-16,4 1 0 0,-4-2 0 15,2 1 1-15,2-2-1 0,-3-2 1 16,1-1 0-16,-3 1 0 0,-1 0-1 16,3-1 0-16,-1 1-1 0,2 1-2 15,4-3-2-15,0 4 0 0,5 3-1 16,3 3-1-16,3 0 2 0,1-2 1 16,-3 2 2-16,-3-2 1 0,3-1 1 15,-6-5 0-15,4 0 1 0,-2-2 1 0,-3-2 0 16,-1-3 6-16,-1-3 5 0,0-1 8 15,-1-3 6-15,1 0 4 0,0 1 2 16,1-1 0-16,3-2 0 0,1 0-4 16,-2 0-6-16,7-5-8 0,1 3-6 15,-1-5-7-15,4 1-2 0,3 3 0 16,4-3-1-16,0-4 0 0,0 3 1 16,-5-2 0-16,0-2-1 0,-6 2 1 0,-5-1 1 15,-3-3-1-15,-4-3 3 0,5 4 0 16,2 1 0-16,-2-3 1 0,2 4-1 15,-1-5-1-15,-5-4-1 0,5 1 0 16,1-1 0-16,1-3 1 0,5 3 0 16,-1-4-2-16,2 1 1 0,-1-1 0 15,-1 2-1-15,0-4 0 0,4 8 0 16,0-6-1-16,5 5 1 0,-1 0-1 16,3-1-1-16,2 1 1 0,-6 2 0 15,2 4-1-15,-3-3 0 0,-7 3 1 16,3 5-1-16,2-6 1 0,-4 8 0 0,9-4 0 15,-8 6 0-15,4-4 1 0,-1 3-1 16,4 2 0-16,6 0 0 0,-3-3-1 16,7 3 2-16,-1-3-1 0,4 5 1 15,3-2-1-15,5 1 0 0,-4 1-1 16,0 0 0-16,-10 1-1 0,1 3 0 16,-5 5 2-16,0-2-1 0,2 3 0 15,-4 3 1-15,5-2 0 0,-6 6 0 0,5 1 1 16,-1 1-1-16,1 8-2 0,-2 1 1 15,0 6 0-15,2 2 0 0,0-3 2 16,1-1 0-16,1 2 0 0,-8-8 0 16,1-4 0-16,-11 3 0 0,-6-9 0 15,2-2 0-15,-5 0 0 0,0-2 1 16,-1-1-1-16,-5 0 0 0,-4-10 2 16,-3 1 1-16,2 3 1 0,-3-5 2 15,2 2 1-15,-1-2 1 0,-1-2 0 16,2-3 1-16,-3 2 2 0,6-3 1 0,-3 4-2 15,3-5-3-15,4-1-4 0,5-3-3 16,5-3-2-16,2 0-1 0,7-2 0 16,2 1 1-16,4 1 1 0,1-2 1 15,2 0 0-15,10-1 0 0,8-3 1 16,9 4-1-16,3-5 0 0,0 1 0 16,2 1 0-16,0-8 2 0,2 6-1 15,6 1 0-15,8 6 2 0,7 11 1 16,7 3 1-16,7 9 1 0,2 8-2 15,2 1-1-15,-2 7-3 0,2-2 0 0,7 3-1 16,1 1 1-16,-5-2 0 0,-12-6-1 16,-12-4 2-16,-15-3 5 0,-12-8 6 15,-8-4 8-15,-11-4 7 0,-1-10 7 16,4 1 4-16,2-3 2 0,-3-5-10 16,3-2-9-16,0-3-10 0,-1-1-10 15,1-1 0-15,-6 3-10 0,-3 2-24 16,-2-2-24-16,11 5-13 0,7-3-161 0,8 2-158 15,15-7 223-15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25T22:02:43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17191 9518 1263 0,'15'-2'49'0,"-5"0"-11"0,4-1 16 0,-1 1 20 0,1-3 13 16,0 1 19-16,-7 1-6 0,4 1-2 0,0-3-5 16,-4 3-11-16,2-2-8 15,3 1-22-15,-7 3-21 0,6 0-13 16,-2 0-9-16,-4 1-5 0,0-2 1 0,-3 1 9 15,-2 0 7-15,0 0 4 0,2 0 2 16,-2 0-9-16,0 0-7 0,-4 1-3 16,-1-1 0-16,-6 0-1 0,-5 0 4 15,2 0 5-15,-3 0 8 0,-3 2 12 16,1-2 6-16,-6 0 2 0,3 2-3 16,-11-2-9-16,4 4-7 0,1-1 0 15,-11-3-3-15,-5 0-5 0,-11 0-2 0,-2-3-4 16,-3 1-2-16,-2 2-1 0,-6 0-1 15,-4-2-1-15,-6 2-2 0,0 0 0 16,-2 0-1-16,4-2 3 0,-8 0 2 16,-4 2 1-16,-3 0 1 15,-5 6 4-15,2 1 1 0,6-5 1 0,4-1 0 16,10 3-4-16,-4-4-3 0,5 5-4 16,-7 1-2-16,4-3-1 0,4 6-1 15,4-2 0-15,3 0 0 0,2 6 1 16,5-6-2-16,1 3 1 0,4 1 0 0,2-7-1 15,-3 1 0-15,-2 0 0 0,-3-1 0 16,-6 1 0-16,-3 2 0 0,-3-5 1 16,2 3 0-16,2 2 0 0,-1-5 9 15,-1 0 6-15,5 1 1 0,-1-3 0 16,-6 0-8-16,-4 0-3 0,-8-1 6 16,7 1 2-16,3 1 1 0,4 1-3 15,5-2-6-15,-1 0-2 0,4-3-2 0,3-1 1 16,-8 2 0-16,2-5 2 0,-3 4 1 15,-4-1 3-15,0-1 1 0,0 1 1 16,-2 1 3-16,-1-1 2 0,1-5 1 16,4 4-1-16,7-4-3 0,2 0-5 15,1 4-3-15,3 0-2 0,2-2 0 16,19 1-1-16,7 3 0 0,8-3 2 16,8 6-1-16,5 0 0 0,3 0-1 15,4 0-1-15,-4 0 1 0,4 0-8 16,0 0-17-16,0 0-16 0,0 0-28 0,0 0-83 15,0 0-59-15,-5-9 108 0</inkml:trace>
  <inkml:trace contextRef="#ctx0" brushRef="#br0" timeOffset="4716.91">10409 11415 1257 0,'-1'0'115'0,"-1"-2"105"0,-2 1-137 0,4 1-58 0,0 0-4 0,-1 1-3 0,-1-1 2 16,0 0 5-16,2 0 1 0,0 0 0 15,0 0-3-15,0 0 0 0,2-1 4 16,1 1 7-16,3 0 5 0,-6 0 0 16,0 0-2-16,0 0-3 0,0 0-5 15,0 0-2-15,0 0-2 0,0 0 0 16,0 0-3-16,-2 0-1 0,2 0 0 15,-4 0-3-15,3 0-2 0,-5-4 0 16,6 4-4-16,0 0-1 0,0 0-1 16,0 0-1-16,0 0-1 0,0 0-2 15,-1 0-2-15,1 0-1 0,0 4-1 0,1-4 4 16,-1 0 2-16,0 0 2 0,0 0 0 16,0 0-4-16,-3 0-1 0,-4 0-1 15,7 0-2-15,0 0 2 0,0 0 0 16,-2-6 2-16,2 6 0 0,0 0 1 15,0 0 0-15,0 0 0 0,0 0 0 16,-2 0 0-16,0 0 0 0,1 0-2 0,1 0-2 16,-13-3-1-16,11 1 0 0,-5 2 2 15,6 0 2-15,-5 0 3 0,1-4 0 16,1 4-1-16,4 0-2 0,0 0-3 16,-1 0-1-16,-12 0-2 0,8 0 0 15,-4 2 1-15,4 0-1 0,-1-2 0 16,-4 0 0-16,-3 0 0 0,-1 0 2 15,2-4 0-15,-6 1 2 0,2 1 1 16,-9 2 3-16,0 0 1 0,6 0 0 16,-4-2 0-16,2 0-1 0,-3 2 0 0,3-1 0 15,-5-1 0-15,3 2 2 0,-6-5 0 16,6 3-1-16,-2 2 0 0,6-4-3 16,-6 3 1-16,0-1-1 0,4-4-1 15,-4 5 0-15,6 1-3 0,-5-4 0 16,0 2-1-16,2 1 1 0,-1-1 0 15,-3-4 2-15,4 6 0 0,-4 2-1 16,-2-2 1-16,3 6-2 0,-5-6-1 16,-1 0 0-16,3-2-1 0,-2-4 0 0,-4 6-1 15,-7 2 1-15,-1 2 0 0,-2-2 0 16,5-2 0-16,-4 1 0 0,2 1 1 16,-3 0 0-16,-4-2 1 0,2 3-1 15,2 3 2-15,-6-4-1 0,7 5 1 16,-3-2-2-16,9-2 1 0,-2 8 1 15,-2-9-1-15,2 3 1 0,-7 1 2 16,0-3 1-16,-2 2 1 0,-3 2-1 16,3-1-2-16,-5 1 1 0,3-2-1 0,-7 2 0 15,-1-1 0-15,1-1 1 0,7 4 0 16,6-6 2-16,0 3-1 0,-1-1 0 16,-11-1 0-16,-8-3-1 0,-9 3-1 15,-3-1 0-15,-2-1 0 0,2-2-1 16,-2 0-1-16,5 0-1 0,7 0 0 15,8 2-1-15,1-2 3 0,-8 0 1 16,-5 0 1-16,-6 0 2 0,0 0 1 0,-2 0-2 16,5 0 0-16,-1-2-1 15,8 0-1-15,-3-1 1 0,5 1-1 0,2 0-1 16,-11 1 1-16,1 1-1 0,-3 0 0 16,1 0 0-16,3-2 0 0,2 0-1 15,3 2 1-15,4-2-1 0,5-1 1 16,6-1-1-16,-2 1 1 0,-1-1-1 15,-8-3 0-15,-5 0-1 0,1-4 1 16,-1 2-1-16,7 0 0 0,-1 1 5 16,8 2 3-16,5-1 1 0,-5 2 3 15,12-2-4-15,6 0-3 0,-2 5-2 0,7-3-2 16,-11-1-1-16,-4 3 0 0,-2-3-1 16,-5 1 1-16,3 2 0 0,4-3 0 15,1 1 0-15,0 1 0 0,-3-3 1 16,1 4 1-16,0 1 0 0,2 0 1 15,5 0-1-15,7 1 0 0,5-3 0 16,6 4 0-16,0 4-1 0,5-4 0 16,2 0 0-16,7 0 0 0,-2 0-1 0,0 1 0 15,5 1 1-15,1 0 0 0,-4 1-1 16,10-1 0-16,-6-2-2 0,3 0-12 16,3 0-18-16,-10-2-38 0,7 2-217 15,-12-5 184-15</inkml:trace>
  <inkml:trace contextRef="#ctx0" brushRef="#br0" timeOffset="7952.6">4936 13364 1491 0,'-2'1'82'0,"0"-1"33"0,-3 0-43 0,5 0-15 0,0 0-3 0,4 2-8 16,5-2-10-16,-8 0-12 0,1 0-6 0,0 0 0 15,7 2 0-15,-9-2 1 0,7 0-1 16,-7 0-3-16,7 2-2 0,2 3-6 15,1-3-6-15,10 1-1 0,1 4-1 16,2-1 0-16,4 3-1 0,5-1 0 16,7 1-1-16,9 6 3 0,5 0 1 15,4 3 1-15,1 0 0 0,1 3 0 16,-1-3 0-16,1 0 0 0,-3 3 0 0,3-3-1 16,-9 5-1-16,-8-2 1 0,-5 0 0 15,-7-3 2-15,1-4 0 16,-12 0 4-16,-5-1 18 0,-8-10 7 0,2 4 5 15,-6 1-6-15,-4-8-15 0,-3 5 0 16,-9 0 0-16,-2 0 5 0,-7 8-4 16,-5-10-8-16,-22 5 4 0,-9-7-1 15,-17-2 1-15,-21-7-1 0,-10-2-7 16,-10-4-4-16,-3-2 2 0,-4-2 0 16,-11 0 1-16,2 2-2 0,-5-5 3 0,-2 5 8 15,22-2 10-15,10 2 10 0,14 4-1 16,11-2 0-16,3 5-5 0,13 2-3 15,12 3-1-15,14-3-5 0,11 4-5 16,7 3-1-16,7 0-2 0,7 0-1 16,2-2 0-16,3 0-1 0,4-2-4 15,0 8-2-15,0-4 3 0,0 0 0 16,6 2 0-16,3-2-2 0,3 2-4 16,9 5 1-16,4-2 3 0,9 0 6 0,14 1-2 15,10-1-5-15,22 7-2 0,7-3-3 16,12 2 2-16,16 1-1 0,10 1 0 15,22 1 1-15,9 2-1 0,-9 2 2 16,-3-1 2-16,-11 5-1 0,-6-5 1 16,3 6 0-16,-6-5-1 0,-20-4 0 15,-11 0 0-15,-19-8 0 0,-19 3-1 16,-9-8 1-16,-18-1 1 0,-13 2 15 0,-10-2 10 16,-7 0-21-16,-16-2-11 0,-10-1-19 15,-16-4-11-15,-24-9 21 0,-17-2 8 16,-26-3 2-16,-24-4 0 0,-21-2 0 15,-6 4 2-15,-10-3 1 0,-1 3 1 16,-1-4 1-16,2 4 1 0,21 2 0 16,13-1 8-16,17 1 4 0,17 3 1 15,3 4 1-15,16 2-9 0,12 1-2 16,9 4-1-16,20-3 0 0,12 1 0 0,14 5 1 16,9 4 3-16,9 0 8 15,2-2 0-15,5 2-7 0,11 2-8 0,10 3-14 16,9 3-7-16,13-1 1 0,16 1-1 15,17 7 3-15,18 4 4 0,14-5 5 16,8 2 5-16,17-3 3 0,14-3 0 16,7 6 1-16,13-2 0 0,-11 4 0 15,-3-2 1-15,-10-2-1 0,-4 1 0 16,-15-1 1-16,-17 0-1 0,-22 0 0 16,-27-3 0-16,-13-1-1 0,-15-8-5 0,-17 2 21 15,-10-1 5-15,-13 1-5 0,-17-4-2 16,-15 0-24-16,-24-6-5 0,-33-1 8 15,-41-7 4-15,-32-9 3 0,-34-3-1 16,-20-3 1-16,-10 6 2 0,2-2-1 16,5-1 0-16,20 4 11 0,16-4 6 15,19 5 3-15,27-1 2 0,25 6-12 16,21-7-7-16,25 6-1 0,12 1 9 16,20 1-9-16,14 5-65 0,16-10-112 15,14-10 96-15</inkml:trace>
  <inkml:trace contextRef="#ctx0" brushRef="#br0" timeOffset="15483.72">33043 17968 2013 0,'101'9'209'0,"-30"7"40"0,-70-7-156 0,21 0-54 0,-51-1-7 16,49 0-13-16,-1 0-8 0,1 1-5 16,-6 0-3-16,0 4-2 0,-5-8-1 15,0 4-1-15,-4-2-1 0,0 0-2 16,-1-2 0-16,-4 2-2 0,0-5 2 0,0 2 5 16,-5 1 2-16,-2 0 3 15,1 1 2-15,-6 2 0 0,-1-4 3 0,1 5 1 16,-4-2-1-16,0 2 0 0,-2-2-2 15,-1 2-3-15,-4 1-1 0,-5-1-2 16,-3 4 0-16,-4 1 1 0,-1-2 1 16,-15 3 1-16,-7-5 3 0,-12-5 4 15,-9 6 1-15,1 2 2 0,-4-3-3 16,-1 6 0-16,-2-2 1 0,-4 4 8 0,-5-2 2 16,-7 0-2-16,-7 0-5 0,-2 2-6 15,0-4-2-15,5 7 2 0,2-3 1 16,-1-4-3-16,-6 4 2 0,-12-6 11 15,-6 1 7-15,2-12 1 0,11-1-5 16,3-7-13-16,-3-3-8 0,-9-10-2 16,-11-1 15-16,-2-4 2 0,15 0-1 15,10 2-1-15,10 7-14 0,6 0-2 0,4 2 0 16,6 2 1-16,14 3-2 0,11 2 2 16,3 0-2-16,14 3 0 0,3 4 0 15,7 2 1-15,9 0 15 0,6-2-30 16,-1 0-67-16,8 0-170 0,-4-4 134 15</inkml:trace>
  <inkml:trace contextRef="#ctx0" brushRef="#br0" timeOffset="17501.04">7541 15621 1564 0,'9'24'171'0,"-22"-48"302"15,11 24-418 1,2 0-14-16,-3 0-3 0,3 0-13 16,0 0-5-16,0 0 1 0,3 0 7 15,-3 3 5-15,0-3-3 0,0 2-9 16,2-2-11-16,-2 2-8 0,2-2 9 16,0 0 12-16,8 1 12 0,-4 1 14 0,-1 0 3 15,4-2-4-15,0 2-6 0,1-2-11 16,4 0-14-16,1 0-10 0,-1 3-5 15,0-3-2-15,0 2 2 0,0-2 0 16,-1 0 0-16,-3 0 0 0,1 0 0 16,-4 0 0-16,0 0 0 0,-3-2-1 15,1 2-1-15,-3 0 0 0,1 0-5 16,-1 0-6-16,-2 0-3 0,0 0-2 16,0 0 0-16,0 0-2 0,-5 2-8 15,1-2 1-15,-1 0 4 0,-4 2 4 0,2-2 9 16,-7 0 0-16,-6-2 0 15,-3 2 4-15,-5-2 3 0,-6 2 1 0,-3-3 0 16,-5 3 1-16,1-2-1 0,5 2 0 16,1 0 1-16,10 0 1 0,5 2-1 15,6-2 1-15,9 0 3 0,5 3 7 16,0-1 5-16,0-2 2 16,4 2-4-16,-4-2 0 0,0 0-2 0,0 0-2 15,5 0-1-15,-3 0-6 0,1 0-4 0,-3 0-1 16,5 0-9-16,-1 0-8 0,7 2-3 15,3-2-2-15,11 0 5 0,3 1 6 16,9 3 5-16,6 3 5 0,3-2 2 16,2 6 1-16,-6 1 0 0,1 3-1 15,-8-3 0-15,-3-1-1 0,-5-1 0 16,-9 1 1-16,-6-8 1 0,-5 5 3 16,-2-5 0-16,-5-3-3 0,-3 0-13 15,1 0-6-15,-10 0-8 0,1 0-3 16,-5 0 9-16,-5-3 3 0,-8-3 5 0,-6 3-65 15,0-8-45-15,-1-7 64 0</inkml:trace>
  <inkml:trace contextRef="#ctx0" brushRef="#br0" timeOffset="18884.16">9214 15851 963 0,'-12'5'114'0,"0"-3"176"0,-1 0-223 0,3-2-24 0,-5 2 2 0,5-2-12 16,4 0-9-16,-2 0 1 0,4-2-2 0,-1 2 3 15,1 0 2-15,-1-2 5 0,3 2 6 16,-5 0 6-16,3 0 0 0,1 0-6 15,-2-2-10-15,-3 1-10 0,1-3-8 16,-7 1-3-16,-2 1-4 0,-2 0-1 16,-1 0 0-16,-2-3 0 0,-1 0 2 15,-2 3 7-15,1-7 11 0,1 5 10 16,5 3 12-16,-3-1 9 0,9 2 7 16,-8 0 6-16,12 0-2 0,-2 0-7 15,4-2-10-15,-1-1-10 0,1 1-8 16,5 2-5-16,-2-2-1 0,4 2-2 0,-2 0 2 15,0 0 1-15,0 0-1 0,-2 0-2 16,2 0-2-16,0 0-6 0,2 0-4 16,-2-2-1-16,0 2-2 0,2 2 1 15,-4-2 0-15,2 0 7 0,0 0 17 16,0 0 15-16,0 0 3 0,2 0-1 16,0 0-5-16,6 0-12 0,5-2-2 15,-8 0-5-15,6 1-15 0,10-1-4 16,2-5-4-16,18 2-2 0,9-10 0 0,10-1 2 15,13-7 1-15,10-2 2 0,11 2-1 16,7-3-3-16,-7 3 1 0,-2 3 1 16,-3 3-1-16,-4 2 0 0,2 1 0 15,1 5-2-15,-3 4 0 0,-12 3-1 16,-11 2-1-16,-17 0 0 0,-17 2-2 16,-12-2-4-16,-16 4-29 0,-7 1-7 15,-20 2-4-15,-22 5 2 0,-29 1 30 16,-29-3 6-16,-13 3 6 0,-5-3 2 15,-11 3 0-15,-6 1 1 0,-2 0 0 0,-3 0 1 16,13-1-1-16,24-3 5 0,16 1 10 16,21 0 6-16,11-9 5 0,12 3 0 15,18-5-2-15,11 5 1 0,19-5-2 16,0 2 11-16,2-2 12 0,9 0-5 16,-2 2-2-16,11-2-18 0,5 1-21 15,6 7-6-15,3-5 0 0,-4 1-1 16,-2-1-2-16,-6 1-12 0,-1-2-21 0,-10-2-23 15,-2 0-22-15,-7 0-118 0,0 0 422 16,0 0-211-16</inkml:trace>
  <inkml:trace contextRef="#ctx0" brushRef="#br0" timeOffset="35417.37">5752 17730 1533 0,'24'11'64'0,"-2"-2"4"0,-15-4-17 0,-4 1-4 0,8-5 2 0,-9-1 7 0,3 0 6 0,-5 0 18 16,-2-1-10-16,-1 1-13 0,3 0-11 0,0-2-23 16,-2-2-1-16,-5 3-6 0,-7-5-6 15,-2 3-7-15,-2-4-3 0,-9 1-1 16,-4-3 1-16,-14 4 0 0,-12-6 1 15,-6 6 3-15,-14 0 2 0,-8 1 0 16,-2 2-2-16,-5 1-1 0,-4-5-1 16,-1 5-2-16,-6-3 0 0,-5 1 1 15,-7-1 0-15,-1-3-1 0,1 3-1 16,7 1-1-16,14 3 0 0,2 0 2 16,3 0 4-16,4 2 7 0,-2-2 5 0,9 1 4 15,9 1-2-15,7 2-2 0,7 3-4 16,9-5-4-16,12 5-1 0,6 0-1 15,3-2-1-15,13 4 3 0,-4-6 5 16,2 1 3-16,5 1 2 0,-6-3-3 16,10-2-4-16,0 2-5 0,-2-2-1 15,-2 0-3-15,0 3 4 0,-2-3 3 16,4 0 3-16,2 0 7 0,5 0 3 16,0 0-4-16,0 0 0 0,-2 2 0 0,2-2 0 15,0 0 4-15,2 0-2 0,0-2 0 16,1 2-1-16,3 0-5 0,1 0-7 15,5 0-9-15,2 0-6 0,2 0 0 16,7-1 5-16,9 1 2 0,7 1 0 16,11 1 0-16,5-2 0 0,3 0 1 15,13-2 0-15,2 1 1 0,9-3 0 16,10-1 0-16,3 1-1 0,-2-1 2 16,1-2 0-16,7 1 1 0,5 3-2 15,13-1 0-15,10 3 0 0,-8-1-1 0,-15 0 1 16,-8 0 0-16,-18 2-1 0,-2 7 1 15,-16-1-1-15,0 3 0 0,-13-1 0 16,-11 3-4-16,-5-4-5 0,-19 0 0 16,-12-5-7-16,0 0-9 0,-9 0-5 15,-7 1-6-15,-15 2 2 0,-17-3 12 16,-25-2 10-16,-23 0 6 0,-17-9 5 0,-24-3 3 16,-19-6 4-16,-9 0 2 15,-6 3 1-15,11-1 5 0,0 1 1 0,8 3 1 16,-6-2-1-16,9 0-4 0,17 3-1 15,11 4 0-15,9-4-2 0,8 8 0 16,2-6-3-16,17 5 0 0,10 2 1 16,15-3 2-16,6 5 2 0,13 0 2 15,15 4 4-15,6-3 4 0,5 1 0 16,10-2 6-16,3 0-1 0,0 0-2 16,0 0-5-16,2 2-5 0,3 0-2 0,4-2-8 15,-2 5-3-15,11 0-6 0,5 1-6 16,10 1 3-16,15-2 5 0,11 6 2 15,12-8 2-15,1 6 2 0,15-5-1 16,5-4 2-16,4 0-1 0,7-7 0 16,5-2 0-16,7 0 0 0,15 4-1 15,6-4 0-15,-6 3-1 0,-6 1 0 16,-4 0 0-16,-11 5 0 0,-3 5 0 16,-3 0 0-16,-11 3 0 0,-12-1 0 0,-16-6 0 15,-24 1-1-15,-13 0 0 0,-20 0 0 16,0 0-4-16,-7-2-2 0,0 0-19 15,-9 3-1-15,-5-3 1 0,-5 0 3 16,-20 0 17-16,-25-3 3 0,-23 1 3 16,-34-2 2-16,-13 1 4 0,-6-6 3 15,-11 2-1-15,0 0 1 0,0 1 0 0,1 4 0 16,11 2 4-16,10-1 4 16,12 1 2-16,7 1 4 0,7 1 5 0,15 4 3 15,13-3 3-15,13 2 2 0,14-3-5 16,9 2-6-16,14-4-8 0,6 0-5 15,5 0-5-15,7 0-2 0,7 0 0 16,0 0-3-16,0 0-9 0,0 0-30 16,0 0-21-16,0-6-60 0,1 6-118 15,12-5 146-15</inkml:trace>
  <inkml:trace contextRef="#ctx0" brushRef="#br0" timeOffset="184451.67">3057 17344 1801 0,'0'0'102'0,"1"2"29"0,3 0-30 0,-1 1-37 0,-1 1-10 0,7-1-10 15,4-3-4-15,8 2 7 0,14-2-4 16,11 2-7-16,24-1-3 0,18-1-11 15,13 0-6-15,14-1-5 0,10-1-7 16,6 2-1-16,9 0-1 0,-7 2 2 16,-7-2 2-16,-4 1 1 0,-10 1 3 15,-8 4-1-15,-3-3-2 0,-14 2-3 16,-7 3-3-16,-9-3 0 0,-18 4-1 0,-10 0 0 16,-15-1-6-16,-15 1 0 0,-5-7-15 15,-13 0-24-15,-4 1-15 0,-5 4-3 16,-9 1 14-16,-20 2 26 0,-15-4 20 15,-18-3 4-15,-13-6 2 0,-17-3-1 16,-10-1 1-16,-2-4 0 0,-3-1 1 16,4 0 0-16,2-3 0 0,0 5-2 15,5 5 0-15,10-8 2 0,15 10-2 16,14-5 1-16,18 5 0 0,16 1-1 16,5 2 1-16,14-2 1 0,4 2 2 0,14 0 0 15,-7 2 11-15,14 2 13 0,2-3 13 16,7 3 0-16,5 1-6 0,20-3-10 15,25 9-15-15,31-4-3 0,34 5-2 16,25 6-4-16,14 1 0 0,13-1-1 16,9 0 5-16,-4 0 13 0,-9-4 21 15,-13-4 19-15,-20-8 1 0,-17-4-4 16,-14-3-19-16,-21-7-13 0,-14 1-9 0,-21 2-9 16,-17 2 1-16,-13 0-4 0,-24 2-12 15,-10-2-34-15,-20-2-10 0,-23 0 1 16,-32-2 9-16,-28-1 31 0,-36-2 5 15,-21 1 2-15,-17-1 1 0,-20 3 1 16,0 3 1-16,-9-1 0 0,12 9 0 16,13 3 1-16,12 6 1 0,22 0 0 15,13 3 0-15,26 3-1 0,13 1 1 16,21 3-1-16,15-3-3 0,18 4 5 0,14-5 3 16,14 1-92-16,7 6 426 15,10-5-274-15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6796-9431-40A9-8DE0-D50182A47AB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C9A2-7F8D-46F5-A90D-4C11FE8E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3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X=sum </a:t>
            </a:r>
            <a:r>
              <a:rPr lang="en-US" dirty="0" err="1"/>
              <a:t>X_i</a:t>
            </a:r>
            <a:endParaRPr lang="en-US" dirty="0"/>
          </a:p>
          <a:p>
            <a:r>
              <a:rPr lang="en-US" dirty="0"/>
              <a:t>So P(X &gt;= 700)</a:t>
            </a:r>
          </a:p>
          <a:p>
            <a:r>
              <a:rPr lang="en-US" dirty="0"/>
              <a:t>Now, we need to rewrite 700 = (1+delta)mu</a:t>
            </a:r>
            <a:br>
              <a:rPr lang="en-US" dirty="0"/>
            </a:br>
            <a:r>
              <a:rPr lang="en-US" dirty="0" err="1"/>
              <a:t>mu</a:t>
            </a:r>
            <a:r>
              <a:rPr lang="en-US" dirty="0"/>
              <a:t> is E[X] (NOT E[X-bar]) E[X] is 600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(1+delta)*600 = 700</a:t>
            </a:r>
            <a:br>
              <a:rPr lang="en-US" dirty="0"/>
            </a:br>
            <a:r>
              <a:rPr lang="en-US" dirty="0"/>
              <a:t>(1+delta) = 7/6</a:t>
            </a:r>
            <a:br>
              <a:rPr lang="en-US" dirty="0"/>
            </a:br>
            <a:r>
              <a:rPr lang="en-US" dirty="0"/>
              <a:t>delta = 1/6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BC9A2-7F8D-46F5-A90D-4C11FE8E9B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absolute increase is between .15 and .2, happens at P(C)approx. .4. Plot x-x/(.5(1-x)+.5)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5DD81-9A02-4705-8BB0-A0D66B0747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83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2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2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3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38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9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7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D7B6BB5-C630-4DED-B68F-E72AEF020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91665FD-5C0E-4A79-A073-0A2CADD23A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9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8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rnoff_bound#Additive_form_(absolute_error)" TargetMode="External"/><Relationship Id="rId2" Type="http://schemas.openxmlformats.org/officeDocument/2006/relationships/hyperlink" Target="https://en.wikipedia.org/wiki/Cantelli%27s_inequa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biscascade-washington.primo.exlibrisgroup.com/permalink/01ALLIANCE_UW/1juclfo/alma991618178901452" TargetMode="External"/><Relationship Id="rId5" Type="http://schemas.openxmlformats.org/officeDocument/2006/relationships/hyperlink" Target="https://en.wikipedia.org/wiki/Matrix_Chernoff_bound" TargetMode="External"/><Relationship Id="rId4" Type="http://schemas.openxmlformats.org/officeDocument/2006/relationships/hyperlink" Target="https://en.wikipedia.org/wiki/Hoeffding%27s_inequality#General_case_of_bounded_random_variabl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2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B4D4-553E-4F4D-BE70-CE696B002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Tail Bounds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69F04-3F50-4E6C-B712-B09B120CE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355394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≥.7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righ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AD6C2C-22E2-7D40-2261-919BB6EC94D8}"/>
                  </a:ext>
                </a:extLst>
              </p14:cNvPr>
              <p14:cNvContentPartPr/>
              <p14:nvPr/>
            </p14:nvContentPartPr>
            <p14:xfrm>
              <a:off x="929160" y="3376800"/>
              <a:ext cx="8892720" cy="338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AD6C2C-22E2-7D40-2261-919BB6EC94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800" y="3367440"/>
                <a:ext cx="8911440" cy="34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41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 (solution)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≥.7⋅1000)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≥700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≤0.0039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righ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876E70-A1C8-BAC3-7401-24C43BF33B67}"/>
                  </a:ext>
                </a:extLst>
              </p14:cNvPr>
              <p14:cNvContentPartPr/>
              <p14:nvPr/>
            </p14:nvContentPartPr>
            <p14:xfrm>
              <a:off x="1009800" y="3413160"/>
              <a:ext cx="10988640" cy="325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876E70-A1C8-BAC3-7401-24C43BF33B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440" y="3403800"/>
                <a:ext cx="11007360" cy="32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79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lef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55A06D-9E43-ADA2-B319-BF64A0C2AC61}"/>
                  </a:ext>
                </a:extLst>
              </p14:cNvPr>
              <p14:cNvContentPartPr/>
              <p14:nvPr/>
            </p14:nvContentPartPr>
            <p14:xfrm>
              <a:off x="1342800" y="3322440"/>
              <a:ext cx="4977360" cy="330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55A06D-9E43-ADA2-B319-BF64A0C2AC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3440" y="3313080"/>
                <a:ext cx="4996080" cy="33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51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 (solution)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1−.1/.6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≤0.0003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lef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  <a:solidFill>
            <a:srgbClr val="462E76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E5F10D-0212-AC72-F96A-1338CDEEC37F}"/>
                  </a:ext>
                </a:extLst>
              </p14:cNvPr>
              <p14:cNvContentPartPr/>
              <p14:nvPr/>
            </p14:nvContentPartPr>
            <p14:xfrm>
              <a:off x="1120680" y="6337080"/>
              <a:ext cx="10252800" cy="31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E5F10D-0212-AC72-F96A-1338CDEEC3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1320" y="6327720"/>
                <a:ext cx="10271520" cy="3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84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2AB0-0198-4EFA-823D-188642BE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not between 500 and 700 (i.e. we’re not within 10 percentage points of the true value)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&gt;700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≤.0039+.0003=.0042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dirty="0"/>
                  <a:t>. That’s a better bound than Chebyshev gave!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0CCCDA-9808-2860-D997-0C1D2283808E}"/>
                  </a:ext>
                </a:extLst>
              </p14:cNvPr>
              <p14:cNvContentPartPr/>
              <p14:nvPr/>
            </p14:nvContentPartPr>
            <p14:xfrm>
              <a:off x="1049400" y="3949200"/>
              <a:ext cx="3525120" cy="53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0CCCDA-9808-2860-D997-0C1D228380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040" y="3939840"/>
                <a:ext cx="3543840" cy="5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65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127-3639-4EC0-9346-83094CE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 (use official resources)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asked Wikipedia about the “Chernoff Bound” and I saw something different?</a:t>
                </a:r>
              </a:p>
              <a:p>
                <a:r>
                  <a:rPr lang="en-US" dirty="0"/>
                  <a:t>This is the “easiest to use” version of the bound. If you need something more precise, there are other versions. </a:t>
                </a:r>
              </a:p>
              <a:p>
                <a:r>
                  <a:rPr lang="en-US" dirty="0"/>
                  <a:t>Why are the tails different??</a:t>
                </a:r>
              </a:p>
              <a:p>
                <a:r>
                  <a:rPr lang="en-US" b="0" dirty="0"/>
                  <a:t>The strongest/original versions of “</a:t>
                </a:r>
                <a:r>
                  <a:rPr lang="en-US" dirty="0"/>
                  <a:t>Chernoff </a:t>
                </a:r>
                <a:r>
                  <a:rPr lang="en-US" b="0" dirty="0"/>
                  <a:t>bounds” are symmetric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correspond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but those bounds are ugly and hard to use.</a:t>
                </a:r>
              </a:p>
              <a:p>
                <a:r>
                  <a:rPr lang="en-US" dirty="0"/>
                  <a:t>When computer scientists made the “easy to use versions”, they needed to use some inequalities. The numerators now have plain 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’s,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dirty="0"/>
                  <a:t>. As part of the simplification to this version, there were different inequalities used so you don’t get exactly the same expression.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67BE35-5961-5629-C9D2-C42779C60419}"/>
                  </a:ext>
                </a:extLst>
              </p14:cNvPr>
              <p14:cNvContentPartPr/>
              <p14:nvPr/>
            </p14:nvContentPartPr>
            <p14:xfrm>
              <a:off x="5303520" y="1922760"/>
              <a:ext cx="2538360" cy="78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67BE35-5961-5629-C9D2-C42779C604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4160" y="1913400"/>
                <a:ext cx="2557080" cy="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71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3543-3653-4F3D-8D13-CBC81975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 (is this theorem helpful?)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This is just a binomial!</a:t>
                </a:r>
              </a:p>
              <a:p>
                <a:pPr lvl="1"/>
                <a:r>
                  <a:rPr lang="en-US" dirty="0"/>
                  <a:t>Well, 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have the same probability. Chernoff does work if they’re independent but have </a:t>
                </a:r>
                <a:r>
                  <a:rPr lang="en-US" u="sng" dirty="0"/>
                  <a:t>different</a:t>
                </a:r>
                <a:r>
                  <a:rPr lang="en-US" dirty="0"/>
                  <a:t> distributions; a binomial doesn’t in that case. But there’s bigger reasons to care…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concentration inequality will let you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easily, even as a variable. That’s not easy with the binomial.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big?</a:t>
                </a:r>
              </a:p>
              <a:p>
                <a:r>
                  <a:rPr lang="en-US" dirty="0"/>
                  <a:t>Evaluating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fraught with chances for floating point error and other issues. Chernoff is much better.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539F2D-AA8B-D7D6-B6E6-B02D58FFA7A3}"/>
                  </a:ext>
                </a:extLst>
              </p14:cNvPr>
              <p14:cNvContentPartPr/>
              <p14:nvPr/>
            </p14:nvContentPartPr>
            <p14:xfrm>
              <a:off x="310320" y="1818720"/>
              <a:ext cx="10788840" cy="354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539F2D-AA8B-D7D6-B6E6-B02D58FFA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60" y="1809360"/>
                <a:ext cx="10807560" cy="35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96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5FA5-47CB-4D23-BB75-39DFBCDB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B873-0FDD-470D-8B4A-2C0D72DB0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261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this class, please limit yourself to:</a:t>
            </a:r>
            <a:br>
              <a:rPr lang="en-US" dirty="0"/>
            </a:br>
            <a:r>
              <a:rPr lang="en-US" dirty="0"/>
              <a:t>Markov, Chebyshev, and Chernoff, as stated in these slides…</a:t>
            </a:r>
          </a:p>
          <a:p>
            <a:r>
              <a:rPr lang="en-US" dirty="0"/>
              <a:t>But for your information. There’s more.</a:t>
            </a:r>
          </a:p>
          <a:p>
            <a:r>
              <a:rPr lang="en-US" dirty="0"/>
              <a:t>Trying to apply Chebyshev, but only want a “one-sided” bound (and tired of losing that almost-factor-of-two)Try </a:t>
            </a:r>
            <a:r>
              <a:rPr lang="en-US" dirty="0">
                <a:hlinkClick r:id="rId2"/>
              </a:rPr>
              <a:t>Cantelli’s Inequality</a:t>
            </a:r>
            <a:endParaRPr lang="en-US" dirty="0"/>
          </a:p>
          <a:p>
            <a:r>
              <a:rPr lang="en-US" dirty="0"/>
              <a:t>In a position to use Chernoff, but want additive distance to the mean instead of multiplicative? </a:t>
            </a:r>
            <a:r>
              <a:rPr lang="en-US" dirty="0">
                <a:hlinkClick r:id="rId3"/>
              </a:rPr>
              <a:t>They got one of those</a:t>
            </a:r>
            <a:r>
              <a:rPr lang="en-US" dirty="0"/>
              <a:t>.</a:t>
            </a:r>
          </a:p>
          <a:p>
            <a:r>
              <a:rPr lang="en-US" dirty="0"/>
              <a:t>Have a sum of independent random variables that aren’t indicators, but are bounded, you better believe </a:t>
            </a:r>
            <a:r>
              <a:rPr lang="en-US" dirty="0">
                <a:hlinkClick r:id="rId4"/>
              </a:rPr>
              <a:t>Wikipedia’s got one</a:t>
            </a:r>
            <a:endParaRPr lang="en-US" dirty="0"/>
          </a:p>
          <a:p>
            <a:r>
              <a:rPr lang="en-US" dirty="0"/>
              <a:t>Have a sum of random </a:t>
            </a:r>
            <a:r>
              <a:rPr lang="en-US" b="1" dirty="0"/>
              <a:t>matrices </a:t>
            </a:r>
            <a:r>
              <a:rPr lang="en-US" dirty="0"/>
              <a:t>instead of a sum of random numbers. Not only is that a thing you can do, but the eigenvalue of the matrix </a:t>
            </a:r>
            <a:r>
              <a:rPr lang="en-US" dirty="0">
                <a:hlinkClick r:id="rId5"/>
              </a:rPr>
              <a:t>concentrates</a:t>
            </a:r>
            <a:endParaRPr lang="en-US" dirty="0"/>
          </a:p>
          <a:p>
            <a:r>
              <a:rPr lang="en-US" dirty="0"/>
              <a:t>There’s </a:t>
            </a:r>
            <a:r>
              <a:rPr lang="en-US" dirty="0">
                <a:hlinkClick r:id="rId6"/>
              </a:rPr>
              <a:t>a whole book</a:t>
            </a:r>
            <a:r>
              <a:rPr lang="en-US" dirty="0"/>
              <a:t> of these!</a:t>
            </a:r>
          </a:p>
        </p:txBody>
      </p:sp>
    </p:spTree>
    <p:extLst>
      <p:ext uri="{BB962C8B-B14F-4D97-AF65-F5344CB8AC3E}">
        <p14:creationId xmlns:p14="http://schemas.microsoft.com/office/powerpoint/2010/main" val="294649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92F4-3397-49A7-A425-ED2A02C1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Bounds – Takeaways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Useful when an experiment is complicated and you just need the probability to be small (you don’t need the exact value).</a:t>
                </a:r>
              </a:p>
              <a:p>
                <a:r>
                  <a:rPr lang="en-US" dirty="0"/>
                  <a:t>Choosing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 poll – don’t need exact probability of failure, just to make sure it’s small.</a:t>
                </a:r>
              </a:p>
              <a:p>
                <a:r>
                  <a:rPr lang="en-US" dirty="0"/>
                  <a:t>Designing probabilistic algorithms – just need a guarantee that they’ll be extremely accurate </a:t>
                </a:r>
              </a:p>
              <a:p>
                <a:endParaRPr lang="en-US" dirty="0"/>
              </a:p>
              <a:p>
                <a:r>
                  <a:rPr lang="en-US" dirty="0"/>
                  <a:t>Learning more about the situation (e.g. learning variance instead of just mean, knowing bounds on the support of the starting variables) usually lets you get more accurate bounds.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61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BE14-38DC-46FA-A4BB-08D3940B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C760-FFD0-4A35-81CD-C70E5205C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3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– Repeated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49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union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C8A-6181-4B26-9437-34348781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9405"/>
          </a:xfrm>
        </p:spPr>
        <p:txBody>
          <a:bodyPr/>
          <a:lstStyle/>
          <a:p>
            <a:r>
              <a:rPr lang="en-US" dirty="0"/>
              <a:t>The Union bound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Theorem box for union bound.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486742" y="1979300"/>
            <a:ext cx="5682126" cy="1959654"/>
            <a:chOff x="1185842" y="3429000"/>
            <a:chExt cx="6111311" cy="1612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1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56D2-D103-497A-9969-E29DF14D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52F0-F088-458A-B1C9-3004D96C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pattern:</a:t>
            </a:r>
          </a:p>
          <a:p>
            <a:endParaRPr lang="en-US" dirty="0"/>
          </a:p>
          <a:p>
            <a:r>
              <a:rPr lang="en-US" dirty="0"/>
              <a:t>Figure out “what could possibly go wrong” – often these are dependent.</a:t>
            </a:r>
          </a:p>
          <a:p>
            <a:r>
              <a:rPr lang="en-US" dirty="0"/>
              <a:t>Use a concentration inequality for each of the things that could go wrong.</a:t>
            </a:r>
          </a:p>
          <a:p>
            <a:r>
              <a:rPr lang="en-US" dirty="0"/>
              <a:t>Union bound over everything that could go wrong.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4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6436-7F2A-4FCF-A5EC-F29CD4F6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7CCD-03BC-4CD0-8E3B-23107D25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20 frogs on each location in a 5x5 grid. Each frog will independently jump to the left, right, up, down, or stay where it is with equal probability. A frog at an edge of the grid magically warps to the corresponding edge (</a:t>
            </a:r>
            <a:r>
              <a:rPr lang="en-US" dirty="0" err="1"/>
              <a:t>pac</a:t>
            </a:r>
            <a:r>
              <a:rPr lang="en-US" dirty="0"/>
              <a:t>-man-style).</a:t>
            </a:r>
          </a:p>
          <a:p>
            <a:endParaRPr lang="en-US" dirty="0"/>
          </a:p>
          <a:p>
            <a:r>
              <a:rPr lang="en-US" dirty="0"/>
              <a:t>Bound the probability that at least one square ends up with at least 36 frogs.</a:t>
            </a:r>
          </a:p>
          <a:p>
            <a:endParaRPr lang="en-US" dirty="0"/>
          </a:p>
          <a:p>
            <a:r>
              <a:rPr lang="en-US" dirty="0"/>
              <a:t>These events are dependent – adjacent squares affect each other! </a:t>
            </a:r>
          </a:p>
        </p:txBody>
      </p:sp>
    </p:spTree>
    <p:extLst>
      <p:ext uri="{BB962C8B-B14F-4D97-AF65-F5344CB8AC3E}">
        <p14:creationId xmlns:p14="http://schemas.microsoft.com/office/powerpoint/2010/main" val="366684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C86C-1488-45C0-A6CE-051B8073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arbitrary location:</a:t>
                </a:r>
              </a:p>
              <a:p>
                <a:r>
                  <a:rPr lang="en-US" dirty="0"/>
                  <a:t>There are 100 frogs who could end up there (those above, below, left, right, and at that location). Each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that land at the location we’re interested in.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⋅20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≤0.015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There are 25 locations. Since all locations are symmetric, by the union bound the probability of at least one location having 36 or more frogs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25⋅0.015≤0.375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81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3ED15A-103E-4910-B875-8E1DC51D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B433F-5DE7-4986-B917-78E06934A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2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A5B3E-CF81-43CA-8678-A74D1882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812D24-5421-4DCA-B23C-218741F56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real-world</a:t>
            </a:r>
            <a:r>
              <a:rPr lang="en-US" b="1" dirty="0"/>
              <a:t> </a:t>
            </a:r>
            <a:r>
              <a:rPr lang="en-US" dirty="0"/>
              <a:t>example (adapted from </a:t>
            </a:r>
            <a:r>
              <a:rPr lang="en-US" i="1" dirty="0"/>
              <a:t>The Ethical Algorithm </a:t>
            </a:r>
            <a:r>
              <a:rPr lang="en-US" dirty="0"/>
              <a:t>by Kearns and Roth; based on protocol by Warner [1965]).</a:t>
            </a:r>
          </a:p>
          <a:p>
            <a:r>
              <a:rPr lang="en-US" dirty="0"/>
              <a:t>And gives a sense of how randomness is actually used to protect privacy.</a:t>
            </a:r>
          </a:p>
        </p:txBody>
      </p:sp>
    </p:spTree>
    <p:extLst>
      <p:ext uri="{BB962C8B-B14F-4D97-AF65-F5344CB8AC3E}">
        <p14:creationId xmlns:p14="http://schemas.microsoft.com/office/powerpoint/2010/main" val="309052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F598-6232-46C6-8648-CA6DC096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 with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working with a social scientist. They want to get accurate data on the rate at which people cheat on their romantic partners. </a:t>
                </a:r>
              </a:p>
              <a:p>
                <a:endParaRPr lang="en-US" dirty="0"/>
              </a:p>
              <a:p>
                <a:r>
                  <a:rPr lang="en-US" dirty="0"/>
                  <a:t>We know about polling accuracy! </a:t>
                </a:r>
              </a:p>
              <a:p>
                <a:r>
                  <a:rPr lang="en-US" dirty="0"/>
                  <a:t>Do a poll, call up a random sample of adults and ask them “have you ever cheated on your romantic partner?”</a:t>
                </a:r>
              </a:p>
              <a:p>
                <a:r>
                  <a:rPr lang="en-US" dirty="0"/>
                  <a:t>Use a tail-bound to estimate the needed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 a guaranteed good estimate, right?</a:t>
                </a:r>
              </a:p>
              <a:p>
                <a:r>
                  <a:rPr lang="en-US" dirty="0"/>
                  <a:t>You do that, and somehow, no one says they cheated.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1C36-A59C-4CCF-91A8-CCEFD52A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7E12-B203-4C4E-87D6-233B2D89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lie. </a:t>
            </a:r>
          </a:p>
          <a:p>
            <a:endParaRPr lang="en-US" dirty="0"/>
          </a:p>
          <a:p>
            <a:r>
              <a:rPr lang="en-US" dirty="0"/>
              <a:t>Or they might be concerned about you keeping this data.</a:t>
            </a:r>
          </a:p>
          <a:p>
            <a:r>
              <a:rPr lang="en-US" dirty="0"/>
              <a:t>Databases can be leaked (or infiltrated. Or subpoenaed).</a:t>
            </a:r>
          </a:p>
          <a:p>
            <a:r>
              <a:rPr lang="en-US" dirty="0"/>
              <a:t>You don’t want to hold this data, and the people you’re calling don’t want you to hold this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65CC-FB9E-4E89-81BD-109E8693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Better With Randomness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2FD0-CBBB-4AD7-A20D-4FE74B77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really need to know </a:t>
            </a:r>
            <a:r>
              <a:rPr lang="en-US" b="1" dirty="0"/>
              <a:t>who </a:t>
            </a:r>
            <a:r>
              <a:rPr lang="en-US" dirty="0"/>
              <a:t>was cheating. Just how many people were. </a:t>
            </a:r>
          </a:p>
          <a:p>
            <a:r>
              <a:rPr lang="en-US" dirty="0"/>
              <a:t>Here’s a protocol:</a:t>
            </a:r>
          </a:p>
          <a:p>
            <a:endParaRPr lang="en-US" dirty="0"/>
          </a:p>
          <a:p>
            <a:r>
              <a:rPr lang="en-US" dirty="0"/>
              <a:t>Please flip a coin. </a:t>
            </a:r>
          </a:p>
          <a:p>
            <a:pPr lvl="1"/>
            <a:r>
              <a:rPr lang="en-US" dirty="0"/>
              <a:t>If the coin is heads, or you have ever cheated, please tell me “heads”</a:t>
            </a:r>
          </a:p>
          <a:p>
            <a:pPr lvl="1"/>
            <a:r>
              <a:rPr lang="en-US" dirty="0"/>
              <a:t>If the coin is tails and you have not ever cheated, please tell me “tails”</a:t>
            </a:r>
          </a:p>
        </p:txBody>
      </p:sp>
    </p:spTree>
    <p:extLst>
      <p:ext uri="{BB962C8B-B14F-4D97-AF65-F5344CB8AC3E}">
        <p14:creationId xmlns:p14="http://schemas.microsoft.com/office/powerpoint/2010/main" val="4263938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1D3-CF44-4E3C-8875-9CB0474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private?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9CBB-D5B5-46FF-BAD4-BDA22ED7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someone who has cheated, and you report heads can that be used against you? Not substantially – just say “no the coin came up heads!”</a:t>
            </a:r>
          </a:p>
          <a:p>
            <a:endParaRPr lang="en-US" dirty="0"/>
          </a:p>
          <a:p>
            <a:r>
              <a:rPr lang="en-US" dirty="0"/>
              <a:t>You discover your partner said heads, what’s the probability that they cheated? </a:t>
            </a:r>
          </a:p>
        </p:txBody>
      </p:sp>
    </p:spTree>
    <p:extLst>
      <p:ext uri="{BB962C8B-B14F-4D97-AF65-F5344CB8AC3E}">
        <p14:creationId xmlns:p14="http://schemas.microsoft.com/office/powerpoint/2010/main" val="247192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Chebyshev’s – Repeated Experiments (</a:t>
            </a:r>
            <a:r>
              <a:rPr lang="en-US" dirty="0" err="1"/>
              <a:t>soln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/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/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CB0E2F-1DEC-14FC-D6C1-43D84050BA21}"/>
                  </a:ext>
                </a:extLst>
              </p14:cNvPr>
              <p14:cNvContentPartPr/>
              <p14:nvPr/>
            </p14:nvContentPartPr>
            <p14:xfrm>
              <a:off x="6015240" y="4271040"/>
              <a:ext cx="5680800" cy="1443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CB0E2F-1DEC-14FC-D6C1-43D84050BA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5880" y="4261680"/>
                <a:ext cx="5699520" cy="14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271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1D3-CF44-4E3C-8875-9CB0474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private? (computation)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are someone who has cheated on your spouse, and you report heads can that be used against you? Not substantially – just say “no the coin came up heads!”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 +1⋅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substantial change?</a:t>
                </a:r>
              </a:p>
              <a:p>
                <a:r>
                  <a:rPr lang="en-US" dirty="0"/>
                  <a:t>No. For real world values (~15%)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probability estimate would increase (to ~26%). But that isn’t too damaging.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870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 (activity)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byshev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178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 descr="Theorem box for Chernoff's Inequality.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3341" y="1566515"/>
            <a:ext cx="11339157" cy="3545767"/>
            <a:chOff x="708005" y="3429000"/>
            <a:chExt cx="6589148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64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 (activity)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≤.5⋅1000)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 (left tail only)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54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48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C8A-6181-4B26-9437-34348781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9405"/>
          </a:xfrm>
        </p:spPr>
        <p:txBody>
          <a:bodyPr/>
          <a:lstStyle/>
          <a:p>
            <a:r>
              <a:rPr lang="en-US" dirty="0"/>
              <a:t>The Union bound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Theorem box for union bound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486742" y="1979300"/>
            <a:ext cx="5682126" cy="1959654"/>
            <a:chOff x="1185842" y="3429000"/>
            <a:chExt cx="6111311" cy="1612695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81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at least 10-percentage-points away from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 descr="Theorem box for Chebyshev's Inequality.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63124F-F044-C27B-6A6E-C8028F1C3C33}"/>
                  </a:ext>
                </a:extLst>
              </p14:cNvPr>
              <p14:cNvContentPartPr/>
              <p14:nvPr/>
            </p14:nvContentPartPr>
            <p14:xfrm>
              <a:off x="153720" y="79200"/>
              <a:ext cx="11305440" cy="6299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63124F-F044-C27B-6A6E-C8028F1C3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360" y="69840"/>
                <a:ext cx="11324160" cy="63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27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 (calculation)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at least 10-percentage-points away from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EE555E-E7FB-4E00-A58D-C0AD714A8AB2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5" name="Group 4" descr="Theorem box for Chebyshev's Inequality.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  <a:solidFill>
            <a:srgbClr val="462E76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3F596F-EE88-F3AC-6DB1-D1237313BD04}"/>
                  </a:ext>
                </a:extLst>
              </p14:cNvPr>
              <p14:cNvContentPartPr/>
              <p14:nvPr/>
            </p14:nvContentPartPr>
            <p14:xfrm>
              <a:off x="190080" y="201240"/>
              <a:ext cx="11770560" cy="655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3F596F-EE88-F3AC-6DB1-D1237313BD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720" y="191880"/>
                <a:ext cx="11789280" cy="65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37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 (final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at least 10-percentage-points away from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3/12500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=.024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023DC15-4998-F873-A90E-FB9FEBC37C85}"/>
              </a:ext>
            </a:extLst>
          </p:cNvPr>
          <p:cNvSpPr/>
          <p:nvPr/>
        </p:nvSpPr>
        <p:spPr>
          <a:xfrm>
            <a:off x="6376356" y="4451158"/>
            <a:ext cx="5673270" cy="610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Chebyshev’s Inequality</a:t>
            </a:r>
          </a:p>
        </p:txBody>
      </p:sp>
      <p:grpSp>
        <p:nvGrpSpPr>
          <p:cNvPr id="9" name="Group 8" descr="Theorem box for Chebyshev's Inequality.">
            <a:extLst>
              <a:ext uri="{FF2B5EF4-FFF2-40B4-BE49-F238E27FC236}">
                <a16:creationId xmlns:a16="http://schemas.microsoft.com/office/drawing/2014/main" id="{D32192C0-1148-4757-256A-3C2EEC6DF7B1}"/>
              </a:ext>
            </a:extLst>
          </p:cNvPr>
          <p:cNvGrpSpPr/>
          <p:nvPr/>
        </p:nvGrpSpPr>
        <p:grpSpPr>
          <a:xfrm>
            <a:off x="6367500" y="4451157"/>
            <a:ext cx="5682126" cy="23136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70AF8C3-635B-7759-6BDE-2F77AADE117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70AF8C3-635B-7759-6BDE-2F77AADE11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A15F-6CD1-3CB6-2240-964598A3B24B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CACD6D-FA10-03C7-FE1D-92869FF938B9}"/>
                  </a:ext>
                </a:extLst>
              </p14:cNvPr>
              <p14:cNvContentPartPr/>
              <p14:nvPr/>
            </p14:nvContentPartPr>
            <p14:xfrm>
              <a:off x="527760" y="2137680"/>
              <a:ext cx="11099160" cy="482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CACD6D-FA10-03C7-FE1D-92869FF938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400" y="2128320"/>
                <a:ext cx="11117880" cy="48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95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4DD6-D674-4D08-AE13-A2E87971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BD38-1084-4DD5-BA7B-BA2FF088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Chebyshev gets more powerful as the variance shrinks.</a:t>
            </a:r>
          </a:p>
          <a:p>
            <a:r>
              <a:rPr lang="en-US" dirty="0"/>
              <a:t>Repeated experiments are a great way to cause that to happen.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C1CED8-11DA-9157-BF86-47C4737549AD}"/>
                  </a:ext>
                </a:extLst>
              </p14:cNvPr>
              <p14:cNvContentPartPr/>
              <p14:nvPr/>
            </p14:nvContentPartPr>
            <p14:xfrm>
              <a:off x="446040" y="1390320"/>
              <a:ext cx="523800" cy="63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C1CED8-11DA-9157-BF86-47C4737549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680" y="1380960"/>
                <a:ext cx="542520" cy="6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58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 descr="Theorem box for Chernoff's Inequality.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3341" y="1566515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E960A7-11DB-0DD4-7A11-943C50794D5A}"/>
                  </a:ext>
                </a:extLst>
              </p14:cNvPr>
              <p14:cNvContentPartPr/>
              <p14:nvPr/>
            </p14:nvContentPartPr>
            <p14:xfrm>
              <a:off x="732240" y="2176560"/>
              <a:ext cx="11039040" cy="433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E960A7-11DB-0DD4-7A11-943C50794D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80" y="2167200"/>
                <a:ext cx="11057760" cy="43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57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Problem, New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eorem box for Chernoff's Inequality.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3724" y="3048957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F4D675-F813-9B5D-1A4D-22113A2DFE58}"/>
                  </a:ext>
                </a:extLst>
              </p14:cNvPr>
              <p14:cNvContentPartPr/>
              <p14:nvPr/>
            </p14:nvContentPartPr>
            <p14:xfrm>
              <a:off x="525960" y="1326600"/>
              <a:ext cx="11164680" cy="5169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F4D675-F813-9B5D-1A4D-22113A2DFE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600" y="1317240"/>
                <a:ext cx="11183400" cy="51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9746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6540</TotalTime>
  <Words>2493</Words>
  <Application>Microsoft Office PowerPoint</Application>
  <PresentationFormat>Widescreen</PresentationFormat>
  <Paragraphs>251</Paragraphs>
  <Slides>34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Tail Bounds</vt:lpstr>
      <vt:lpstr>Chebyshev’s – Repeated Experiments</vt:lpstr>
      <vt:lpstr>Chebyshev’s – Repeated Experiments (soln)</vt:lpstr>
      <vt:lpstr>Near the mean</vt:lpstr>
      <vt:lpstr>Near the mean (calculation)</vt:lpstr>
      <vt:lpstr>Near the mean (final answer)</vt:lpstr>
      <vt:lpstr>Takeaway</vt:lpstr>
      <vt:lpstr>More Assumptions  Better Guarantee</vt:lpstr>
      <vt:lpstr>Same Problem, New Solution</vt:lpstr>
      <vt:lpstr>Right Tail</vt:lpstr>
      <vt:lpstr>Right Tail (solution)</vt:lpstr>
      <vt:lpstr>Left Tail</vt:lpstr>
      <vt:lpstr>Left Tail (solution)</vt:lpstr>
      <vt:lpstr>Both Tails</vt:lpstr>
      <vt:lpstr>Wait a Minute (use official resources)</vt:lpstr>
      <vt:lpstr>Wait a Minute (is this theorem helpful?)</vt:lpstr>
      <vt:lpstr>But Wait! There’s More</vt:lpstr>
      <vt:lpstr>Tail Bounds – Takeaways </vt:lpstr>
      <vt:lpstr>One More Bound</vt:lpstr>
      <vt:lpstr>The union bound</vt:lpstr>
      <vt:lpstr>Concentration Applications</vt:lpstr>
      <vt:lpstr>Frogs</vt:lpstr>
      <vt:lpstr>Frogs (answer)</vt:lpstr>
      <vt:lpstr>Applications</vt:lpstr>
      <vt:lpstr>Privacy Preservation</vt:lpstr>
      <vt:lpstr>Privacy Preservation with Randomness</vt:lpstr>
      <vt:lpstr>What’s the problem?</vt:lpstr>
      <vt:lpstr>Doing Better With Randomness</vt:lpstr>
      <vt:lpstr>Will it be private?</vt:lpstr>
      <vt:lpstr>Will it be private? (computation)</vt:lpstr>
      <vt:lpstr>Near the mean (activity)</vt:lpstr>
      <vt:lpstr>More Assumptions  Better Guarantee</vt:lpstr>
      <vt:lpstr>Left Tail (activity)</vt:lpstr>
      <vt:lpstr>One More Bound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43</cp:revision>
  <cp:lastPrinted>2026-02-24T23:07:24Z</cp:lastPrinted>
  <dcterms:created xsi:type="dcterms:W3CDTF">2021-05-18T19:13:51Z</dcterms:created>
  <dcterms:modified xsi:type="dcterms:W3CDTF">2026-02-25T22:55:11Z</dcterms:modified>
</cp:coreProperties>
</file>