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4" r:id="rId3"/>
    <p:sldId id="275" r:id="rId4"/>
    <p:sldId id="295" r:id="rId5"/>
    <p:sldId id="278" r:id="rId6"/>
    <p:sldId id="289" r:id="rId7"/>
    <p:sldId id="294" r:id="rId8"/>
    <p:sldId id="277" r:id="rId9"/>
    <p:sldId id="282" r:id="rId10"/>
    <p:sldId id="286" r:id="rId11"/>
    <p:sldId id="325" r:id="rId12"/>
    <p:sldId id="290" r:id="rId13"/>
    <p:sldId id="298" r:id="rId14"/>
    <p:sldId id="291" r:id="rId15"/>
    <p:sldId id="283" r:id="rId16"/>
    <p:sldId id="284" r:id="rId17"/>
    <p:sldId id="280" r:id="rId18"/>
    <p:sldId id="276" r:id="rId19"/>
    <p:sldId id="292" r:id="rId20"/>
    <p:sldId id="301" r:id="rId21"/>
    <p:sldId id="302" r:id="rId22"/>
    <p:sldId id="303" r:id="rId23"/>
    <p:sldId id="315" r:id="rId24"/>
    <p:sldId id="318" r:id="rId25"/>
    <p:sldId id="319" r:id="rId26"/>
    <p:sldId id="320" r:id="rId27"/>
    <p:sldId id="321" r:id="rId28"/>
    <p:sldId id="300" r:id="rId29"/>
    <p:sldId id="322" r:id="rId30"/>
    <p:sldId id="323" r:id="rId31"/>
    <p:sldId id="297" r:id="rId32"/>
    <p:sldId id="296" r:id="rId33"/>
    <p:sldId id="299" r:id="rId34"/>
    <p:sldId id="31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5906" autoAdjust="0"/>
  </p:normalViewPr>
  <p:slideViewPr>
    <p:cSldViewPr snapToGrid="0">
      <p:cViewPr varScale="1">
        <p:scale>
          <a:sx n="61" d="100"/>
          <a:sy n="61" d="100"/>
        </p:scale>
        <p:origin x="6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17:30:27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6869 13890 1781 0,'-2'-3'118'0,"2"-3"47"0,-2-1-46 0,2 4-46 0,-2-1-22 0,2-3-21 15,0 2-14-15,0-1-14 16,0-1-18-16,0 2-50 0,0-2-43 0,0-2 505 16,0-9-328-16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17:59:54.24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9878 9928 1525 0,'0'8'256'0,"0"-2"-229"0,-2-6 5 0,0 1 4 15,2-1 4-15,0 0 5 0,0 4 3 16,0-4 1-16,0 0 1 0,0 2-8 16,0-2-1-16,-2 0-6 0,-7 2-5 15,6 1-5-15,-8-1-9 0,6 0-3 16,-9 1-2-16,1 1-1 0,-1 1-3 16,-7-3-3-16,0 1 4 0,-6 1 5 15,-3 1 3-15,-2-1 2 0,2-1-7 16,-7 4-6-16,3-3-5 0,-7 1-1 15,-5 2-1-15,-9-5 2 0,-5 0 0 16,1 3 0-16,-12 1 0 0,-1-1 0 0,-8 4 0 16,-11-2 0-16,3 2 0 0,-13 3 1 15,-15-5 0-15,-13 2 1 0,-18-2 0 16,-9 0-1-16,2 0-1 0,-10 0 0 16,5-5 0-16,-6 2 1 0,9-2 0 15,5-2 0-15,-8 0 3 0,1 0 2 16,-9-4 2-16,4 0 3 0,-2-1-2 15,-2-2 6-15,8-2 11 0,10-3 14 16,21 1 27-16,20-8 0 0,19 1-3 0,19 0-10 16,13 2-20-16,12 2-6 0,12 2-5 15,6 1-2-15,8 2-4 0,3-2-1 16,2 4-3-16,1 0-3 0,10 0-1 16,-5 0-2-16,7 0-1 0,-1 0 0 15,2 3-2-15,0-3-1 0,0 6-8 16,0-1-22-16,0 0-34 0,0 2-79 15,2-2-90-15,-1-1-488 0,7-13 443 16</inkml:trace>
  <inkml:trace contextRef="#ctx0" brushRef="#br0" timeOffset="20150.65">19567 17769 1771 0,'0'-3'80'0,"-1"-2"30"0,1-2-35 0,-2 1-20 0,-5-3-5 0,3 2-16 0,-3-2-5 0,-2 4 2 0,0-4 5 16,2 4 6-16,2-2-3 0,3 1-7 0,2 6-3 16,-2-1-8-16,-3 1-8 15,5 3-5-15,0 3-7 0,5 2-7 0,4 3 1 16,-7 5 0-16,10-2 0 0,-4 6 0 15,4 3 0-15,0 0 1 0,4 2 1 16,2-1 2-16,3-2-4 0,2 3 0 16,6 1-2-16,3 3-1 0,3 1 1 15,4 0-2-15,-5 0 0 0,7 0-2 16,-1 0-1-16,1-3-2 0,7 1 1 0,-2 1 2 16,2-1 3-16,0 0 4 0,-2 2 1 15,-4-1 2-15,-2-4 0 16,-1-2 1-16,-2 0 0 0,2 2-1 0,7-8 0 15,-5 1-2-15,5-6 0 0,-2 1 0 16,2-10 1-16,4 4 1 0,1-7-1 16,4-3 0-16,-3-2 0 0,1-4 0 15,4 0 2-15,-1-4 0 0,3-3 2 16,1 2 0-16,0-2 0 0,4-3-1 16,2 8-1-16,3-3 0 0,9 2 0 0,2-3 1 15,3 1-1-15,-5 0-1 0,-7 0 0 16,-4-2-1-16,-1 2 0 0,0 0 1 15,3-2 1-15,3-2 0 0,3 2 0 16,10 2 1-16,0-2 0 0,-3 2 0 16,-3-1 0-16,-4-1-1 0,-2 4 1 15,-2 1 0-15,-1-3 0 0,5 2-1 16,7-2 1-16,-1-1 0 0,11 1-1 16,-10 2 1-16,-1-1-1 0,4 5 1 0,8 0-2 15,11 8 0-15,6 2 0 0,5 9-1 16,-6 3 2-16,-8 0 0 0,-7 0-1 15,-9 2 0-15,-2 4 1 0,8 3 1 16,10 0-1-16,3 11 1 0,15 1-3 16,2 8 57-16,3 10-72 0,-7 4 1 15,-7-2 15-15,-4-6-56 0,-19-8 75 16,-6-6-2-16,-10-4-9 0,-12-3-4 16,-2-5-1-16,-4 2-2 0,-9-9 1 0,-1-7 1 15,-4 0 0-15,-9-8 1 0,2-1 1 16,-4-3-2-16,-1-4 1 0,-6-2 0 15,0-2-3-15,6-1 0 0,-4-4-2 16,4 0 2-16,1-7 5 0,-2-2 2 16,5-9 3-16,1-1 5 0,-2-2 1 15,3 1 6-15,6 1 4 0,4 1-1 16,7 4 1-16,3 5-4 0,7-2-5 16,2 4-4-16,13 0-5 0,6 4-1 0,8 3-1 15,8 0 1-15,-4 2-1 0,2 1-1 16,-4-3 0-16,-4 0-2 0,-1 2-1 15,3-4-1-15,12 4-1 0,4-2 1 16,-6 2-1-16,4-2 0 0,-7 4-1 16,3 3-1-16,16-2 0 0,13 8 3 15,8 3-6-15,15 3 0 0,-4 10 2 16,8 4-12-16,9 3 23 0,14 3-6 16,-6 4-14-16,-6-8 12 0,-8 4-5 0,-12-9 7 15,-1 0 17-15,-5-1-7 0,-16-6-7 16,-7 2 2-16,-2-7 9 0,-1-4 7 15,-4-3 1-15,-4-3-5 0,-5-4-5 16,-3 1-11-16,6-5-73 0,10-3-441 16,17-6 343-16</inkml:trace>
  <inkml:trace contextRef="#ctx0" brushRef="#br0" timeOffset="29650.39">10654 8600 1648 0,'4'-11'92'0,"-1"2"32"0,4 0-36 0,-1-1-25 0,1 4-10 15,-2-4-9-15,6 2-5 0,1 0 3 16,4 1 2-16,-2 1-5 0,0 3 7 15,1-1 0-15,-7 1 5 0,1 3 1 0,-2 0 1 16,-3 1-11-16,-4-1-11 0,0 0-3 16,0 2-7-16,-9 2-3 0,-5-3-5 15,-7-1-4-15,-11 2-6 0,-5 2 0 16,-8-1 1-16,1 4-2 0,0 4-2 16,-3-2-1-16,5 2-1 0,6 1 0 15,3 0 1-15,1 3 0 0,-2-5-1 16,0 3-4-16,1-1-8 0,3-3-16 15,5 0-30-15,2-2-33 0,9-2-31 0,1-3-24 16,13-2-1-16,0 0 13 0,0 0-124 16,0 3 169-16</inkml:trace>
  <inkml:trace contextRef="#ctx0" brushRef="#br0" timeOffset="29866.98">10642 8846 1931 0,'3'19'139'0,"-4"-17"76"0,-7-4-99 16,1 2 65-16,-10-15-153 0,-1 15-2 16,-2 3 0-16,-3-3-5 0,-5 0-11 15,-2 5-6-15,5-3-1 0,5 0-3 16,-1 5 0-16,3 0 0 0,-5-2-3 16,0 3-6-16,-3-5-15 0,-3 6-18 15,-3-2-22-15,-7 4-17 0,0-2-12 16,-7-2-21-16,-1-4-7 0,-12 6 142 0,2-7-44 15</inkml:trace>
  <inkml:trace contextRef="#ctx0" brushRef="#br0" timeOffset="30500.2">11541 8346 1281 0,'-2'-4'135'0,"0"-6"154"16,2 4-188-16,0-4-35 0,-2 1-1 0,2 2-1 0,0-4-1 0,2 1 1 15,2 1 3-15,-3-4 3 0,5 8 0 16,-3-6-2-16,1 8-5 0,1-6-2 16,-3 5-4-16,3-1-3 0,-1 3-12 15,-4 2-15-15,3 0-10 0,-3 0-13 16,0 2-9-16,0 5-9 0,0-1-8 0,0 4-1 15,0 13 5-15,0 4 7 16,-3 8 6-16,3 8 2 0,0 3-1 16,0 9 0-16,0 2-1 0,0 5-2 0,0 7-2 15,0-4-4-15,-2 3 1 0,2 1 3 16,-2 0 3-16,2-3 4 0,-1-1 1 16,1-6 0-16,0-10-1 0,1-8 2 15,-1-9-13-15,2-5-45 0,0-6-42 16,3-7-54-16,-3-8 1 0,1-6 154 15,10-9-28-15</inkml:trace>
  <inkml:trace contextRef="#ctx0" brushRef="#br0" timeOffset="30736.22">11737 8318 2236 0,'148'347'594'31,"-152"-377"-560"-15,15 94-13-16,5-4-12 0,-2 2-8 0,0 0-1 15,-2 2-3-15,-6-2-1 0,3-2-3 16,-9 1-2-16,-4-1-5 0,2-7-15 16,1-1-29-16,-3-5-33 0,0 0-25 15,-4-5-4-15,2-6 5 0,-3-8-4 16,6-10 4-16,3-6-154 0,-5-8 166 15</inkml:trace>
  <inkml:trace contextRef="#ctx0" brushRef="#br0" timeOffset="31083.86">11214 8527 2478 0,'2'-11'144'0,"7"1"34"0,5-8-50 0,6 0-72 16,10-8-22-16,5-5-15 0,13-1-7 15,5 1-12-15,9 0-5 0,-3 10-9 16,7-2-6-16,-1 9-2 0,-6 9 0 16,1 5 6-16,-9 0-1 0,-3 12-7 15,2-1-4-15,-2 8-3 0,-4 4 3 16,-1 2-9-16,-10 3-11 0,-4 4-20 15,-10 2-12-15,-10 0 8 0,-7 6 14 16,-7 5 20-16,-11-1 16 0,-16 9 9 0,-13-7 5 16,-4-3 5-16,-8 1 3 0,9-15 1 15,2-1 0-15,2-10-7 0,14-6-14 16,-2-1-15-16,3-8-25 0,10-4-26 16,-1-7 3-16,4 1 34 0</inkml:trace>
  <inkml:trace contextRef="#ctx0" brushRef="#br0" timeOffset="31333.7">12562 7958 2037 0,'2'9'79'0,"-2"-4"10"0,-4 16-58 0,-10 4-8 15,-2 14 9-15,-7 9 7 0,0 7-8 16,0 5-14-16,2 4-12 0,-4 7-3 15,4 2-1-15,3 3-1 0,5 5-1 0,8-1 0 16,3 0-1-16,6-2-1 16,5-4 0-16,8-1-1 0,8-4-1 0,5-1-1 15,1-10-1-15,4-3 0 0,-5-12-10 16,4-10-6-16,0-4-37 0,-1-12-29 16,15-9 24-16,5-12 15 0</inkml:trace>
  <inkml:trace contextRef="#ctx0" brushRef="#br0" timeOffset="31635.65">12922 8355 1599 0,'0'0'216'16,"-2"0"237"-16,2 0-299 0,0 2-70 16,2-1-31-16,1 3-11 0,3 3-8 0,3 0-9 15,3 7-5-15,9 8-6 0,4 2-5 16,9 12-4-16,3 1-3 0,2 11-2 16,7 2-1-16,-2 5 0 0,6 5 0 15,7 4 0-15,-9-4 1 0,-2 6 1 16,-2-1-1-16,-5 1-11 0,0-1-16 15,-3-3-42-15,-4-10-55 0,-4-6-39 16,-1-5 123-16,-1-11-15 0</inkml:trace>
  <inkml:trace contextRef="#ctx0" brushRef="#br0" timeOffset="31867.15">13642 8585 2189 0,'-27'34'113'16,"-1"0"6"-16,-8 14-20 0,3-4-51 0,-3 4-22 16,2 5-14-16,6 4-8 0,-7 1-1 15,5 3-1-15,3-3-1 0,-1-3 1 16,5-9-2-16,-6-5 1 0,6-7-1 16,-4-6-1-16,10-5-16 0,-3-7-33 15,1-2-36-15,5-7-33 0,-1-1-17 16,5-6 18-16,-3-11 573 0,1-5-348 15</inkml:trace>
  <inkml:trace contextRef="#ctx0" brushRef="#br0" timeOffset="32349.89">13918 8227 1593 0,'-5'6'82'15,"3"2"33"-15,-5-1-45 0,5 1-5 16,1-1 5-16,1 0 0 0,0-4 0 16,1 1-5-16,-1-4-5 0,2 2-2 15,5 3-4-15,-1-5 4 0,4 0-2 16,3 2-8-16,1-1-10 0,9 1-17 15,2 0-9-15,7-2-4 0,0 0 1 16,1 2-1-16,10 3 0 0,-4-1 1 16,2 5 0-16,3-2 1 0,-5 5 2 0,2 2-2 15,1 2-1-15,-12 2-1 0,1 1-2 16,-5-3-2-16,2 2-3 0,-4-2-1 16,-3 0-3-16,-7-4-4 0,-7 1-5 15,-2-1-18-15,-8-5-2 0,-2 4-3 16,-6 0 1-16,-9 5 15 0,1-2 3 15,-8 2 4-15,-1 1 7 0,0-1 7 16,-3 0 8-16,-6-1 4 0,2-3-1 0,-1 0-2 16,1-1-6-16,5-4-1 0,3 2 0 15,6-4-2-15,3 2 0 0,4 0 1 16,7-1-4-16,0-4-12 0,7-2-16 16,0 1-18-16,0-1-36 0,3 2-34 15,-3-2-17-15,4-5 249 0,5-4-114 16</inkml:trace>
  <inkml:trace contextRef="#ctx0" brushRef="#br0" timeOffset="32517.87">14734 8890 1438 0,'50'18'354'0,"-933"33"724"62,863-58-1361-46,-17 6 72-16,7-1 100 0</inkml:trace>
  <inkml:trace contextRef="#ctx0" brushRef="#br0" timeOffset="33157.11">15167 8256 1491 0,'0'12'75'0,"1"-3"43"0,5-2 1 0,6-4-24 16,2-1 0-16,4-2-8 0,7 0-2 0,1-5-4 15,8-2-9-15,5-4-13 0,4-3 2 16,6-7-12-16,3-4-12 0,3 2-9 16,-7-2-15-16,-9 0 0 0,-6 9-1 15,-8 4-3-15,-2 5-3 0,2 5-4 16,-2 0-2-16,-3-3-4 0,-5 3-2 15,1 2-4-15,-3 7-7 0,-4-3-17 16,-2 6-10-16,-4 5-4 0,-3 2-1 16,-3 12 15-16,-4 6 14 0,-15 13 8 15,1 5 10-15,-7 13-1 0,-6-1-1 0,8 8 0 16,-8 9 0-16,2 6 13 0,2 5 25 16,3-10 8-16,6-14 2 0,-2-11-10 15,9-8-24-15,1-7-7 0,6-4 0 16,5-4 1-16,4-1 1 0,-2-9 2 15,0-4 1-15,2-9 0 0,1-5-7 16,6-5-35-16,-9-2-22 0,7-9-42 16,4-8 30-16,10-12 32 0</inkml:trace>
  <inkml:trace contextRef="#ctx0" brushRef="#br0" timeOffset="33351.75">15929 8695 1844 0,'4'9'127'0,"-4"-2"66"0,-2-1-77 0,-12 2-10 16,-8 0-12-16,-11 4-4 0,-13 4-2 16,-11-5-26-16,-9 3-21 0,1-7-21 0,-8 2-15 15,-3-2-3-15,5 0 2 0,12-5-16 16,11-1-22-16,13 3-31 0,12-1-48 16,3 3-33-16,8-1 1 0,7 4 25 15,3-2 29-15,7 5 30 0,4 3 566 16,3-5-381-16</inkml:trace>
  <inkml:trace contextRef="#ctx0" brushRef="#br0" timeOffset="33717.26">16175 8348 2133 0,'34'-13'92'15,"-5"3"-10"-15,4-1-2 0,-8 9-37 0,0 1-20 16,3 1-13-16,-5 1-8 0,6 5-2 16,-3 2 0-16,3 1-2 0,-1 6 0 15,0 2 0-15,1 3 1 0,-3 6 1 0,1 3-2 16,-9 1-1-16,-2 5-3 0,-4 4-7 16,-7 4-7-16,-5 1-1 0,-12 1-2 15,-8 1 5-15,-8-6 7 0,-2 1 0 16,-2-5 5-16,-3-8 3 0,3-7 2 15,1-5-1-15,1-3 3 0,5-10 4 16,-1 1 5-16,3-6 5 0,3-3 4 16,3-8 1-16,1-3-1 0,10-5-1 15,-6 2-7-15,5-10-4 0,5-3 0 16,-3-3-23-16,5-4-29 0,0 2-29 0,0 5-25 16,3 1-8-16,4 1 18 0,-5 4 10 15,7-4 40-15</inkml:trace>
  <inkml:trace contextRef="#ctx0" brushRef="#br0" timeOffset="34050.18">16566 8201 984 0,'39'-15'207'0,"-8"3"272"0,0 0-292 0,-10 5-70 0,0 3-9 16,-7-1-16-16,6 5-19 0,5 0-21 15,3 0-18-15,2 1-11 0,4 7-7 16,3-3-4-16,2 5-5 0,4 8-2 15,5 5 2-15,-4 7 2 0,-3 8 1 16,-2 1-1-16,0 3-5 0,-9 1-2 16,-2-1-2-16,-5-1-3 0,-17-4-5 15,-1 1-5-15,-7-3-8 0,-12-1 2 16,-6-2 3-16,-8-6 6 0,-6-5 11 0,-8-5 4 16,-10-8 9-16,-8-8 2 0,-2-9 1 15,-11-11-2-15,6-5-6 0,8-5-1 16,10 4 0-16,12-5 1 0,8 3 2 15,13 0 1-15,2-1 3 0,12 5 1 16,6-5-3-16,8 1-6 0,10-6-28 16,2 2-24-16,10-3-31 0,9-4-44 15,8-2 261-15,13-7-134 0</inkml:trace>
  <inkml:trace contextRef="#ctx0" brushRef="#br0" timeOffset="34283.14">17186 7752 1763 0,'0'0'160'16,"2"-2"91"-16,0 0-42 0,-1 2-88 16,8 0-43-16,-2 2-48 0,6 2-27 15,5 5-7-15,1 7-5 0,4 5-2 16,5 14 1-16,3 10 2 0,2 11 2 16,6 8 3-16,0 12 3 0,0 10 3 0,2 9 3 15,-5 10 0-15,-5 8 0 0,-2 8 0 16,-4 0 0-16,-9-8 2 0,-11-10-2 15,-7-4-5-15,-12-10-2 0,-9-4-4 16,-4-11-1-16,-5-8-7 0,-5-11 6 16,2-5-80-16,-8-8-52 0,-6-6 81 15</inkml:trace>
  <inkml:trace contextRef="#ctx0" brushRef="#br0" timeOffset="52145.54">16003 9481 1218 0,'29'65'247'0</inkml:trace>
  <inkml:trace contextRef="#ctx0" brushRef="#br0" timeOffset="52950.36">16252 9518 2194 0,'0'-2'116'15,"12"-1"-64"-15,-3 3-17 0,-2 0-15 16,4 1-12-16,-10 3-6 0,5-4-2 15,1 3 0-15,-5 1-2 0,5-4-3 0,-7 0-6 16,7 5-4-16,-5-3-5 0,-2 5-2 16,3-5 1-16,-3 2 1 0,0-3 4 15,2 6 0-15,-7-7-6 0,3 2-14 16,-9 2 0-16,1-1 2 0,-6 6 14 16,-15-4 17-16,-8 1 3 0,-14-8 0 15,-9-5 0-15,0 5-1 0,-9-1-1 16,0 1 1-16,-1-2 1 0,-3 1 0 15,11-1 5-15,-3 2 9 0,5 1 4 16,-2-5 9-16,2 6 4 0,7-3 3 0,7-3-1 16,16 1-5-16,6 0-7 0,6 3-10 15,6 2-2-15,5 0-2 0,9 0 2 16,0-2 4-16,0-3-9 0,5 3-10 16,6-3-11-16,7 5-14 0,14-2 8 15,21 2 8-15,21 5 8 0,15 6 7 16,16 0 0-16,6 1 0 0,12 8 0 15,19-3 0-15,3 6 0 0,-1-7-1 0,-6-1 1 16,-16-7 0-16,-8 1 0 0,-10 2 2 16,-6-9-1-16,-11 1 2 0,-13-5 0 15,-17 1 0-15,-15-6 3 0,-13 1 0 16,-15 4 9-16,-9 1 14 0,-3-6 7 16,-4 5-19-16,-10-2-25 0,-4 4-23 15,-11-7-11-15,-15 0 16 0,-17 4 17 16,-13-6 6-16,-6 7 2 0,0 2 1 15,1 2-1-15,1 3 0 0,2 2 1 16,-6-3 0-16,2 3 0 0,-7-5 0 0,1-1 0 16,1-1 0-16,5 2 0 0,11 2 0 15,10-4 0-15,9-2 10 0,11 0 13 16,12-1 19-16,4-3 19 0,10 4 11 16,11 2 3-16,-2-1 3 0,2-3-4 15,7 2-14-15,0-5-21 0,15 2-28 16,1-4-15-16,18 0-6 0,19-3 2 15,20 1 4-15,19-1-2 0,7 5-2 16,4-2 1-16,-9 5 2 0,-10 1 2 0,-10 3 1 16,-12 0 1-16,1 3 1 0,-12-3-1 15,-3 0 1-15,-7 2 0 0,-13-2 1 16,-6 0 1-16,-10 2 2 0,-10-6-6 16,0 4 5-16,-9 0 3 0,-5-2-8 15,-8 1 1-15,-10-5-11 0,-19 3-1 16,-31-6 7-16,-35 0 6 0,-23-3 4 15,-11-1 1-15,-16 8 0 0,5 0-3 16,-1 5 1-16,11 5-2 0,31 0-1 16,18 6 1-16,23-4 0 0,14 0 1 0,15 0 2 15,10 2 0-15,18-4 3 0,7 2-33 16,7-5-96-16,5 0-73 0,9-2 85 16</inkml:trace>
  <inkml:trace contextRef="#ctx0" brushRef="#br0" timeOffset="60735.93">3480 10449 1779 0,'0'7'69'0,"-1"2"-6"0,-3 5-21 0,-1 2-10 0,-8 7 0 0,3 2 0 0,-6 7 1 0,-2 1-4 16,-2 8-10-16,-1 3-8 0,-4 1-5 0,-1 12-3 15,-3 5 0-15,1 12-1 16,3 9-1-16,-1 6-1 0,3 3 1 16,0 2-1-16,1 4-2 0,1 1 0 0,5 0-2 15,-2-8-1-15,4-4 2 0,3-6 1 16,1-5 1-16,6-5 1 0,4 2 0 16,0 0 0-16,4-4 1 0,6-4 1 15,5-4-2-15,1-6-3 0,5-4-22 16,7-5-24-16,8 0 19 0,-1-3 1 15</inkml:trace>
  <inkml:trace contextRef="#ctx0" brushRef="#br0" timeOffset="61084.24">3931 11117 1582 0,'44'37'335'0,"-40"-33"-145"16,4-2-159-16,-4 5 14 0,-34-34-40 15,37 36 5-15,0 9 0 0,0 5 2 16,2 5-1-16,-2 9-5 0,2 10-2 15,2 9-1-15,-4 13 5 0,5 8 1 16,1 8 0-16,1 0-2 0,0-2-8 0,-2-5-4 16,1 6-1-16,-8 2 1 0,-1 1 4 15,-4 7 0-15,0 0 1 0,1-7 1 16,-2-11 0-16,-1-8-10 0,-2-10-23 16,2-10-24-16,2-11-24 0,-5-10 0 15,5-13 39-15</inkml:trace>
  <inkml:trace contextRef="#ctx0" brushRef="#br0" timeOffset="61366.86">4922 11837 1966 0,'0'4'366'16,"0"3"-271"-16,0-4-94 16,5 8 1-16,-7 1-1 0,-5 4 5 15,0 4 5-15,4 6-3 0,-3 3-5 16,6 10-5-16,0 0-5 0,2 9-2 16,5-2-3-16,-5 2-15 0,3-4-24 15,-1-5-35-15,-4-4-32 0,-2-1-18 16,-3-4 16-16,-2-3 20 0,-2-10 54 15</inkml:trace>
  <inkml:trace contextRef="#ctx0" brushRef="#br0" timeOffset="61518.8">4752 12268 1749 0,'0'-11'170'0,"-4"4"88"0,4 0-36 16,0 2-73-16,4 3-31 0,-4-3-35 16,1 3-30-16,5 0-26 0,-1 2-23 15,4-3-10-15,0-1-4 0,1-3-2 16,3 0-15-16,1-6-18 0,0-1-16 0,7-9-22 15,4-3-33-15,9-3-25 0,1-6-18 16,8 1 9-16,7-5-55 0,-2 7 129 16</inkml:trace>
  <inkml:trace contextRef="#ctx0" brushRef="#br0" timeOffset="61949.66">5652 11314 1798 0,'4'-27'208'15,"-22"-15"1030"17,-26 6-1863-32,12 40 641 0,12 1-48 15,3 9 6-15,-1 4 1 0,0 3 7 16,-1 8 5-16,-3-1 3 0,-1 2 1 16,4 0-3-16,3 1-1 0,4-3 1 15,6-1 0-15,-1-1 0 0,7-5-2 16,2 2-2-16,5-3 1 0,7 3 1 15,2-5 0-15,11 1 7 0,-2 3 8 0,6-3 7 16,1 4 7-16,4 4-3 0,-1-4-2 16,3 5-4-16,-5 2-1 0,-1 7-2 15,-2 1-3-15,-8 2-1 0,-5 3-3 16,-6 0 2-16,-6-1-2 0,-5 1 1 16,-16-3-3-16,-10-1-2 0,-12-3 2 15,-6-4 7-15,-4-7 15 0,2-2 7 16,-2-7 9-16,2-11 7 0,5 0 5 15,11-5 6-15,7 0-1 0,9-3-5 0,3-1-11 16,10 1-6-16,-1-6-5 0,2 5-2 16,0-5-1-16,0 4-3 0,2-6-6 15,-1 6-9-15,5-7-15 0,-1-1-31 16,0 1-44-16,10-8-63 0,9-1-32 16,7-4 87-16</inkml:trace>
  <inkml:trace contextRef="#ctx0" brushRef="#br0" timeOffset="62266.87">5670 10871 2209 0,'0'2'79'0,"2"-1"-9"0,5 6-31 0,-2-3-12 0,6 7-9 15,0-4-6-15,6 9-2 0,5 1 0 0,4 5-1 16,8 6-2-16,-2 4-2 0,17 9-2 16,8 5 0-16,7 7 0 0,0 9 0 15,1 9 1-15,-4 12 2 0,-1 8-2 16,-3 8 0-16,-4 6 1 0,-12 1 0 16,-8 7 4-16,-10-4 0 0,-8 1-2 15,-10-9-1-15,-10-9-4 0,-13-11-2 16,-3-15-7-16,-1-13-7 0,-4-12 3 15,3-11-31-15,-6-5-72 0,1-11-33 16,-2-9 540-16,1-8-343 0</inkml:trace>
  <inkml:trace contextRef="#ctx0" brushRef="#br0" timeOffset="63451.07">8101 11479 1981 0,'2'0'141'0,"3"-4"52"0,-3 1-41 0,5 1-49 0,-2-5-21 0,1 3-10 0,10 1-7 16,-2-4-6-16,0 1-11 0,7-4-8 15,-3-1-14-15,10 1-11 0,8-3-7 16,6-1-7-16,3 0-1 0,-3 1 0 16,2-3-4-16,1 4-3 0,-6 1-4 0,5-1-8 15,-10 5-18-15,-2 0-22 0,-6 1-40 16,-8 8-58-16,-7 2-35 0,-8 1-7 16,1 7-315-16,-4 4 343 0</inkml:trace>
  <inkml:trace contextRef="#ctx0" brushRef="#br0" timeOffset="63617.6">8362 11660 2159 0,'5'5'187'0,"0"2"76"0,4-5-15 0,2-2-108 16,5-5-36-16,7-1-33 0,9-1-25 16,10-5-17-16,8-2-13 0,5-6-12 15,0 6-12-15,-7 0-19 0,-8-2-23 16,-6 3-32-16,0 3-15 0,-6-4-105 15,6-1 123-15</inkml:trace>
  <inkml:trace contextRef="#ctx0" brushRef="#br0" timeOffset="64666.74">9759 10795 1191 0,'0'0'130'0,"-6"0"112"0,5 0-127 0,-1 0-65 0,2 0-20 0,-2 0-14 0,-1 0-8 15,1 1-3-15,-4 1-2 0,6-2-1 16,-1 0-1-16,-1 2-1 0,0 0 2 16,0 1 9-16,1-3 7 0,1 2 8 15,-4 0 1-15,2-2 0 0,1 1-3 16,1 1-2-16,-4 0 9 0,9 0 4 15,-3 0 9-15,2-2 10 0,-3 3-5 16,6-3 6-16,1 0-1 0,6 0 12 16,0-5 4-16,5-1-10 0,6 1-1 0,5-5-5 15,2-5-3-15,9-2 11 16,9-8-6-16,3 0-18 0,7-2-8 0,-5 6-15 16,-2-4-3-16,-7 8 0 0,-5 1-2 15,2 3-4-15,-15 3 0 0,1 2-2 16,-8 7-1-16,2-5-1 0,-7 5-2 15,3 1-1-15,-6 0-1 0,-4 0-1 16,-2 1-5-16,-7-1-3 0,1 7-7 16,-1-3-10-16,-1 8-2 0,-1 15 2 15,-9 5 5-15,-5 16 10 0,-5 8 4 0,0 10 1 16,0 5 0-16,-4-2 0 0,5 2 2 16,-5-2 1-16,8-1 1 0,-5-5 2 15,5 3 2-15,-1-7 0 0,2-1 0 16,4-7 1-16,-1-4 0 0,1-12 2 15,-1-5 0-15,8-7 0 0,1-7 0 16,4-3 1-16,0-8 4 0,2-2-16 16,-2-3-34-16,0 4-63 0,-2-8-68 15,2-1 532-15,11-7-315 0</inkml:trace>
  <inkml:trace contextRef="#ctx0" brushRef="#br0" timeOffset="64899.99">10670 11300 1645 0,'0'-2'221'0,"0"2"291"0,-3-2-398 0,-3-1-56 0,1 3-33 0,-7 3-20 0,-8 1-2 0,-21 6 1 16,-10 1 4-16,-9 7 1 0,-6 0-1 16,-3-4-4-16,5 0-1 0,-3-7-2 15,-6-2 1-15,2-1 0 16,5-2-5-16,11 1-13 0,8-1-16 0,13 3-12 15,4-5-4-15,1 2 6 0,13-2-2 16,2 0-15-16,2 0-32 0,12 0-28 16,0 0 561-16,3 5-353 0</inkml:trace>
  <inkml:trace contextRef="#ctx0" brushRef="#br0" timeOffset="65734.03">10858 11195 1935 0,'2'-3'147'0,"1"-3"24"16,12 3-32-16,4-8-68 0,9-7-45 0,6 4-15 15,7-9-4-15,1 5 0 0,1 8-4 16,1 1 2-16,-1 2 1 0,1 9-2 15,2 3-3-15,-3 4-1 0,-2 10-2 16,-6-3-3-16,-7 0-3 0,-4 4-6 16,-7-10-4-16,-6 5-2 0,-8-12-4 15,3 4 5-15,-6-3-2 0,-4-4 1 16,1 3 2-16,-1-4-2 0,4 1 11 0,-7-2 6 16,3-5 5-16,1 3 5 0,-6 1-1 15,-2-1-1-15,3-5 1 0,-3-1 1 16,-1-6 1-16,1 3-3 0,2-1-1 15,-2 3-1-15,3-1-1 0,-1 0 2 16,0-1 2-16,-2 1 1 0,1-1 2 16,-1 1 0-16,2 3-2 0,4 0 6 15,1 4 6-15,-1-2 6 0,1 0 6 16,-1-2-1-16,0 2-5 0,5-4-2 0,3 2-4 16,-1 0 1-16,5 2 4 0,0-2 5 15,-2-3 3-15,6 1-5 0,2-3-5 16,1 2-10-16,5-1-5 0,6 3-1 15,-2-1-8-15,7 7-9 0,2 4-7 16,7 6-2-16,2 10 1 0,3 10 3 16,4 10 0-16,-4 3-6 0,1 5 1 15,-6 8 1-15,-4 3 0 0,-8 7-2 0,-11 8-16 16,-4 14-8-16,-17-1 2 0,-11 9 7 16,-12-10 14-16,-19-4 8 0,-9-16 6 15,-15-11 4-15,-9-12 12 0,-7-7 16 16,-7-14 6-16,4-6 6 0,1-19 11 15,2-9 9-15,-3-12 17 0,6-6 4 16,3-8-6-16,8-8-4 0,16-3-13 16,15-6-7-16,12-3-13 0,14 2-12 15,9-2-3-15,10-5 11 0,13 3 2 16,13-2-8-16,10 1-10 0,8-1-21 0,12 2-20 16,3 7-16-16,0 6-6 0,2 7-10 15,-6 12-18-15,1 7-20 0,8 7-72 16,2 13-18-16,15 7 92 0</inkml:trace>
  <inkml:trace contextRef="#ctx0" brushRef="#br0" timeOffset="66167.12">12028 11103 2014 0,'0'-12'114'0,"-3"5"26"0,3-8-39 0,0-1-35 16,5 6-15-16,4-6-7 0,3 2-4 15,3 1-8-15,-1 1-11 0,5-1-7 16,4 3-8-16,0-3-6 0,13-1 0 0,-4 2-1 16,8 3 3-16,-1 2 10 0,2 0 5 15,9 3 5-15,-6 1-1 0,13 1-3 16,-6 2-3-16,-3 7-6 0,2 5-7 15,-4 11-4-15,5 6-3 0,6 4 1 16,0 13-15-16,1 8 1 0,-4 4-4 16,-3 13-11-16,-8 2 4 0,-10 10-9 15,-11 6-1-15,-19-2 9 0,-12-4 7 16,-16-10 9-16,-12-11 3 0,-9-7 2 0,-7-16 3 16,-7-7 8-16,-4-16 15 0,-7-13 9 15,-5-6 15-15,-4-19-1 0,2-6 2 16,-6-18 9-16,3-7 2 0,5-2 5 15,3-11-8-15,6 2-15 0,6-3-15 16,10 5-9-16,14 0-5 0,17 10 8 16,13 1-18-16,11 10 3 0,19-8-100 15,19-12 60-15</inkml:trace>
  <inkml:trace contextRef="#ctx0" brushRef="#br1" timeOffset="98533.55">6858 11126 1475 0,'2'0'173'0,"-2"-3"211"0,2-5-258 0,-2 5-40 0,0-4-14 16,0 7-19-16,-2-2-21 0,2 2-22 16,-7 2-16-16,-2 3-10 0,-5-5 1 15,-6 5 3-15,-5 6 6 0,-1-2 1 16,-4 9 0-16,1-2-2 0,3 3-3 16,-1 6-6-16,4 3-13 0,2 6-7 15,5 7 0-15,0 7 2 0,2 3 11 16,1 4 6-16,4 2 2 0,2-2 4 0,-2 5 3 15,6-1 1-15,1-1-3 0,2 1-5 16,4-1-4-16,4-3-10 0,-2-2-34 16,4-1-32-16,8 3-2 0,5-9 8 15,7-4 41-15,4-8 37 0,3-7 8 16,1-8 12-16,4-7 11 0,1-4 24 16,-6-10 17-16,2-7 18 0,-5-5 13 0,1-6-12 15,2-5-2-15,-3-5 0 0,3-11-2 16,-7 2-1-16,-7-7-2 0,-3 4-24 15,-17-1-16-15,1 6-11 0,-8 2-17 16,-3 3-7-16,-5 9-10 0,-11 3-3 16,-2 6-1-16,-5 3 1 0,0 8-10 15,-4 4-7-15,-5 12 3 0,5 10-28 16,-8 2 5-16,1 12-15 0,4 6-10 16,0 3 27-16,3 5 7 0,4-5 18 0,0-3 2 15,-1-3-2-15,5-8-4 0,-4-9 7 16,3-3 7-16,6-8 2 0,0-8 1 15,8-2 9-15,3-2 8 0,6-4 11 16,-1-6 11-16,12-8-1 0,9-18 29 16,19-15-34-16</inkml:trace>
  <inkml:trace contextRef="#ctx0" brushRef="#br1" timeOffset="98983.39">7200 11305 1598 0,'0'-2'112'0,"0"1"46"0,0-3-15 0,0-1-18 0,4 1-14 0,1 1-18 15,0-4-18-15,6 1-26 0,-2 3-30 16,0-4-13-16,3 5-11 0,4-2-3 16,4 2 6-16,-1 2-5 0,8 9-8 15,-1 2-5-15,8 7-3 0,0 8 0 16,1 4 4-16,1 8 3 0,-1 4 2 16,-3 6 3-16,-2 5-1 0,-1 4-13 15,-5 2-2-15,-8 1 0 0,-1 2 5 16,-8 3 2-16,-7-6 5 0,-6-2 0 0,-6-9-2 15,-8-6 12-15,-4-6-1 0,-5-10 3 16,-8-6 2-16,-7-13 7 0,-4-9 16 16,0-12 16-16,4-6 8 0,-4-19 7 15,5-9-6-15,4-7-10 0,0-7 7 16,7-1-9-16,6 1-3 0,8 0-5 16,5-1-13-16,12 5-4 0,1-2-5 15,9 3-6-15,7 2-18 0,3-2-22 0,9-3-68 16,6-2 141-16,5 0-55 0</inkml:trace>
  <inkml:trace contextRef="#ctx0" brushRef="#br1" timeOffset="99400.2">7622 11011 1559 0,'25'-7'745'31,"-30"7"-728"-31,15 0-20 16,3 0-3-16,-3 5-5 0,6-1-7 16,2 6-3-16,0 4-2 0,3 4 2 15,4 12 7-15,2 8 4 0,1 6 4 0,4 7 1 16,-2 8 0-16,2 6 0 0,0 8-11 15,-4 3-4-15,-10 4-3 0,-4-5 3 16,-9-5-4-16,-5-7 2 0,0-9-1 16,-1-2-2-16,-10-4 11 0,-1-16 6 15,-4 0 3-15,-2-11-1 0,2-7-6 16,0-9 4-16,-5-8 5 0,-2-4 10 16,-6-9 19-16,-6-14 45 0,-4-9 19 15,-9-18 4-15,2-9-6 0,5-5-45 0,6-3-8 16,6-4 4-16,8 0 11 0,9 2 10 15,6-2-1-15,8 10-13 0,7 4-12 16,3 18-10-16,1 9-24 0,-4 11-112 16,5-3 79-16</inkml:trace>
  <inkml:trace contextRef="#ctx0" brushRef="#br0" timeOffset="105683.92">4973 13215 1536 0,'-1'1'142'15,"1"1"178"-15,-2 4-236 0,0 2-35 0,2 10-8 0,-7 7-21 0,3 12-9 16,3 11-4-16,-8 2-4 0,7 10-4 15,-2 6-1-15,3 4-1 0,1 7-4 16,0 6 1-16,3 6 0 0,-1 10 5 16,3 0-5-16,2 4-15 0,-7-5-24 15,2-8-29-15,-2-5-10 0,-3-12 326 16,-3-15-192-16</inkml:trace>
  <inkml:trace contextRef="#ctx0" brushRef="#br0" timeOffset="105901.7">5590 13752 1974 0,'123'292'635'46,"-113"-240"-795"-30,6-13 532-16,-7-4-324 0</inkml:trace>
  <inkml:trace contextRef="#ctx0" brushRef="#br0" timeOffset="106069.01">5392 14243 2184 0,'3'0'145'0,"4"-2"26"0,0 0-13 0,6-5-72 16,1 2-36-16,2-7-23 0,5-4-15 16,-1-6-12-16,5 3-3 0,3 1-3 15,4 4-9-15,3 0-19 0,3 0-32 16,4 3-38-16,1 0-56 0,5 2 3 16,7-3 74-16</inkml:trace>
  <inkml:trace contextRef="#ctx0" brushRef="#br0" timeOffset="106600.79">6443 13330 1566 0,'27'60'806'16,"-27"-60"-798"-1,-7 14 12-15,-15-51-42 16,3 53 7-16,-4 4 4 0,-9 1 0 0,-9 0 0 15,7-1 2-15,1 1 4 0,3-2 4 16,7-1 4-16,7-2 1 0,3-5-1 16,8 1 0-16,1-3 0 0,4-2 2 15,0 6 0-15,2-8 2 0,2-2-1 16,-1 6-2-16,1-3-2 0,1 2 0 16,0 5-1-16,-1-8-1 0,1 8 0 0,4-1-2 15,-4 4-4-15,6 3 0 0,1 3-1 16,3-1 1-16,1 2 3 15,3 0-1-15,8 4 0 0,8 1 0 0,-1 2 0 16,8 6 1-16,-3-1 3 0,0 8-1 16,6 6 1-16,-1 3 0 0,-5 3 0 15,0 1-1-15,-9 6 0 0,-8 2 0 16,-5-3-2-16,-11-5-2 0,-8-1-2 16,-12-9-7-16,-8-3-3 0,-6-9-9 0,-6-8-6 15,-7-6-3-15,-3-6 6 0,0-7 13 16,-9-7 10-16,3-7 8 0,6-5 16 15,3-3 32-15,13-1 33 0,3 0 35 16,9 0 17-16,9-1-17 0,0 3-22 16,7-1-6-16,3-1-22 0,4 2-6 15,6-5-10-15,4 1-28 0,3-2-15 16,6-8-17-16,3 5-10 0,3 0-19 16,3-4-14-16,-6 10-17 0,4-5-39 0,-1-2-79 15,4-8 107-15</inkml:trace>
  <inkml:trace contextRef="#ctx0" brushRef="#br0" timeOffset="106817.6">7312 13651 2076 0,'39'5'479'0,"190"-49"-194"15,-194 28-409-15,-10 11-45 0,-6-8 138 16,-1 2-33-16</inkml:trace>
  <inkml:trace contextRef="#ctx0" brushRef="#br0" timeOffset="106967.76">7337 14075 1934 0,'26'35'151'0,"-1"-12"34"15,2-2-19-15,3-12-53 0,4-2-42 16,-2-7-19-16,3-1-11 0,-5-12-32 16,4-1-24-16,-6-2-16 0,4-12-44 15,9-11-17-15,9-8 48 0</inkml:trace>
  <inkml:trace contextRef="#ctx0" brushRef="#br0" timeOffset="107716.96">8367 12800 1891 0,'2'0'154'0,"1"0"63"0,1 0-33 0,1 0-56 16,8-11-43-16,1 6-27 0,5-11-19 15,10-2-22-15,4 0-4 0,4-1-6 0,11-2-5 16,-5 1-5-16,-2 6-5 0,-4 5-8 15,-3 0-7-15,1 9-2 0,-5 0-6 16,-1 0-17-16,3 7-18 0,-2 0-15 16,2 6 5-16,7 1 24 0,-2 0 26 15,2 6 12-15,-2-1 0 0,-9 2 2 16,-1 2-2-16,-11-1 6 0,-4 6 3 16,-3 1-1-16,-9 1-1 0,-2 0 1 15,-6 3 4-15,-7 5 3 0,-4 1 5 16,-2 5 5-16,-6 2 0 0,-5-3 0 0,-2 3 2 15,1 3 0-15,1 1-2 0,2-6-2 16,1-1-3-16,3-8-3 0,8 1-2 16,-2-8-1-16,12 1 1 0,-1-6-1 15,-4-4 3-15,8-5-2 0,-6-3-10 16,8-4-29-16,3-5-31 0,2-2-28 16,-4 0-11-16,2 0 60 0,2-13 15 15</inkml:trace>
  <inkml:trace contextRef="#ctx0" brushRef="#br0" timeOffset="107902.73">9229 13053 1595 0,'-15'25'1060'16,"-2"-14"-1179"-16,-19 3 530 15,-6 5-762-15,-19-3-21 0,-4 6 483 16,-3-8-73-16,1-2-13 0,1-5-11 15,6 0-7-15,-2-5-1 0,9-2 5 0,1-5-51 16,15-2-70-16,12 0-22 0,11-4 36 16</inkml:trace>
  <inkml:trace contextRef="#ctx0" brushRef="#br0" timeOffset="108550.53">9636 12965 2186 0,'22'10'80'0,"-8"1"-21"0,5-2-15 16,-1-2-34-16,2 0-7 0,1 2-2 16,2 3 0-16,-2 6-3 0,2 1-5 15,0 6-2-15,2 7 0 0,-2 4 0 16,-5-1 0-16,-7 6-3 0,-11 1-6 15,-9 12-5-15,-16-8 1 0,-14 3 2 16,-14-1 9-16,-8-14-2 0,1 0-1 0,-11-13-3 16,-2-7-3-16,-6-10 8 0,-8-8 8 15,5-8 8-15,6-17 5 0,12-1-5 16,20-12-2-16,15-10-9 0,17 1-18 16,17-6-11-16,10-1-25 0,11 1-4 15,13 0 7-15,4 4 13 0,8 1 24 16,4 3 7-16,2 6 8 0,10 6-5 15,1 9-10-15,1 8-3 0,3 15-10 0,-1 8-5 16,-3 12-5-16,-3 6 5 0,-1 2 12 16,-11 5 6-16,-1 2 29 0,-4-3 23 15,-4-2 16-15,-3 1 15 0,-6-8-6 16,-5 2 2-16,-1-3 4 0,-10-6 11 16,4 1 5-16,-5-1 0 0,-4-4-7 15,-1-1-14-15,-6-5-9 0,7-1-14 16,-5 2-14-16,5 0-7 0,-2 1-5 15,-6 3-6-15,3-1-4 0,-4 4-3 16,4 3-2-16,5-1-1 0,2 7-1 0,0-1 2 16,2 10-1-16,-10 3-1 0,-2 2-5 15,-4 7-4-15,-8-4-3 0,-8 5-4 16,-9-5 5-16,-9-5 2 0,-2-5-1 16,-10-7 3-16,-6-6 15 0,3-12 13 15,-8-2 10-15,1-10 14 0,5-8 11 16,-4-10 22-16,10-5 14 0,8-2 2 15,4-8-19-15,12-6-27 0,5 3-16 0,5 2-13 16,11 3-13-16,10 3-27 0,6 0-50 16,7 5-31-16,5-2-34 0,5 8-7 15,13 8 44-15,3 7 47 0</inkml:trace>
  <inkml:trace contextRef="#ctx0" brushRef="#br0" timeOffset="108833.58">10695 13663 1946 0,'-43'-5'150'0,"-1"5"51"0,-25-4-42 0,-4 3-54 0,-5 1-26 0,-12 1-20 0,-8 6-15 15,-8 1-18-15,-13 2-20 0,-1 6-6 16,8-2 0-16,0 1-3 0,7-1 0 15,6-4 0-15,11-3 2 0,-3 4 1 16,15-4 0-16,12 0 0 0,0-3-3 0,13 1-4 16,8 0-5-16,10-3-3 0,4 2-5 15,8-4-3-15,3-2-8 0,4 2-31 16,14 0-61-16,0 0-38 0,0 0 9 16,7-4 59-16</inkml:trace>
  <inkml:trace contextRef="#ctx0" brushRef="#br0" timeOffset="109283.91">9216 13940 1678 0,'-2'0'410'16,"-3"-2"-331"-16,-4 2-53 16,-3 5 15-16,-6 6 2 0,-5 7-3 15,-5 10-13-15,-4 4-22 0,-4 12-8 16,-3 6 0-16,6 1 1 0,-3 6 3 16,4 2 3-16,6-4 0 0,4 0-1 15,10-2-1-15,10-4-10 0,4 3-24 16,5-6-15-16,7-9-7 0,9-1 8 15,11-10 18-15,9-8 8 0,8-6 4 16,-5-10-1-16,4-4-2 0,-4-10 0 16,-9-4 0-16,0-2-2 0,-8-8 7 0,-8-3 11 15,-5-8 11-15,-14 2 5 0,-13-3 3 16,-16 6 4-16,-12 9 6 0,-10 9 7 16,-15 4 19-16,-12 6 16 0,-1 4 2 15,5 5-8-15,-1 8-2 0,6 4-16 16,10 3-10-16,2 3-3 0,11-3-18 15,8-3-9-15,8-4-2 0,14-1-8 0,1-5-42 16,13-3-51-16,7-4-37 0,7 0-5 16,11 0 255-16,13-2-97 0</inkml:trace>
  <inkml:trace contextRef="#ctx0" brushRef="#br0" timeOffset="109599.76">9551 14247 1979 0,'100'65'402'0,"-100"-65"-256"0,37-9-150 16,-51-40 6-16,42 52-1 0,9 11-1 15,-1 2-2-15,3 6 0 0,0 4-1 16,0 3-1-16,3 4 0 0,-1 3-1 15,-5 6 0-15,-6 3 0 0,-11-3-2 0,-12 1-2 16,-10 1-5-16,-15 0-4 0,-19 2 0 16,-8 2 2-16,-8-7 5 0,-5-7 0 15,-3-13 5-15,-2-10 1 0,1-11 2 16,0-9 4-16,7-12 2 0,3-10 3 16,2-11 1-16,13-4-9 0,7-9-27 15,12 0-56-15,15-2-32 0,10 0 3 16,7 1 43-16</inkml:trace>
  <inkml:trace contextRef="#ctx0" brushRef="#br0" timeOffset="109867.19">10081 14190 1755 0,'41'32'113'0,"-7"-6"24"16,1 3-4-16,-12-6-16 0,4-4-19 15,5-1-19-15,2 3-18 0,-2-3-34 16,-2 3-16-16,7 2-6 0,-7 2-2 15,9 3-3-15,-2 1 0 0,-3 1-3 16,-9 2-1-16,-2 0-4 0,-16 3-3 0,-9-1-5 16,-14 5-6-16,-16 2-5 0,-10-4-4 15,-13-2-2-15,-7-6 4 0,-9-13 1 16,-2-11 7-16,-10-7 12 0,-6-12 7 16,8-5 8-16,4-8 5 0,19-8 0 15,14-3-1-15,13-2-15 0,12-5-31 16,12 1-39-16,16-6 397 0,14 1-261 15</inkml:trace>
  <inkml:trace contextRef="#ctx0" brushRef="#br0" timeOffset="111967.25">6603 15387 2262 0,'0'-4'110'0,"0"2"8"0,-2 2-32 0,4 0-53 0,-4 0-19 0,0 0-11 16,2 0-5-16,0 6-3 0,0-3 1 15,-7 2 1-15,0 3 2 0,-7 0 0 16,0 5 1-16,1-1-4 0,-5-1-3 16,-5 5-5-16,6 7-9 0,-5 3-6 0,8 3 1 15,0 6 3-15,5 3 8 16,-5 2 9-16,-2-1 3 0,4-1 3 0,-3-1 2 16,3-5 0-16,7-4 0 0,-4 0-1 15,5-6-2-15,-5-1-1 0,6-3 1 16,3-1 0-16,3 8 1 0,8-5 2 15,5 3-1-15,4 5-1 0,3-8 3 16,7 4 12-16,3 5 11 0,1-3 10 16,0 3 4-16,3 3-7 0,-7 0-9 15,4 5-9-15,-2-2-9 0,1 6-4 16,-1 2-1-16,4 6 0 0,-1 1 0 0,-3 0 0 16,0-4-1-16,-7-4 0 0,-4-1-3 15,-1-2-2-15,-6 2-1 0,-7-4-4 16,0 6-1-16,-7 1 0 0,-11 6 0 15,-4-4-2-15,-7-4 2 0,-6 1 1 16,-6-11-2-16,-3-2 0 0,-4-5-4 16,-1-4-1-16,-1-5 5 0,0-4 8 15,8-5 4-15,3-3 3 0,6-4 0 0,4-4 1 16,-3-3 9-16,-1-2 7 0,5-5 6 16,-4 0 4-16,11-2-4 0,-2-3-3 15,1 3-3-15,1 1-3 0,2 5-1 16,6 1 4-16,-1 2 8 0,7 2 6 15,0 3 4-15,0 0-1 0,6 0-4 16,-5-3-3-16,1 3-2 0,0-1-6 16,7-1-2-16,0-1-7 0,0-1-7 15,3-1-5-15,2-2-4 0,2-3-3 0,13-2-3 16,2-2-9-16,14-4-26 0,10 1-33 16,3 3-12-16,17 2-98 0,10 5 112 15</inkml:trace>
  <inkml:trace contextRef="#ctx0" brushRef="#br0" timeOffset="112533.53">7516 16147 1555 0,'0'0'439'0,"2"2"-262"0,3 0 41 16,-2-2-136-16,8 0-23 0,2 2-12 15,2-2-13-15,9 1-13 0,2 3-8 16,3-4-7-16,1 0-5 0,5 0-1 15,-5-4-2-15,-1 3-12 0,-6 1-25 16,-4 0-35-16,-5 0-48 0,1 5-35 16,-7-2 242-16,3 8-102 0</inkml:trace>
  <inkml:trace contextRef="#ctx0" brushRef="#br0" timeOffset="112704.16">7670 16449 2006 0,'0'3'178'15,"0"-1"65"-15,0 0 16 0,0-2-82 16,4 0-25-16,-1-4-21 0,8 1-36 16,5-6-39-16,10 2-34 0,12-4-24 15,6 4-12-15,7 0-10 0,8 5-14 0,-8 2-15 16,-3 0-22-16,-11 0-21 0,-10 0-32 16,5-3-74-16,-2-5 115 0</inkml:trace>
  <inkml:trace contextRef="#ctx0" brushRef="#br0" timeOffset="114767.51">8901 15310 1708 0,'-2'0'76'0,"2"0"0"0,-4-1-13 0,1-1-13 0,3 2 5 0,0-4 10 0,0 2 6 15,3 1 0-15,3-1-8 0,-6 2-15 16,1 0-16-16,5-2-10 0,1 0-11 16,0 1-2-16,-5 1 6 0,3-4 9 15,-5 4 9-15,0 0 8 0,2-2 1 16,1-3-4-16,-1 5-8 0,-2 0-8 16,0 0-6-16,0-4-6 0,-2-3-2 15,2 7-2-15,0-3 0 0,4 1-2 16,-4 2 0-16,2 0-1 0,-1 0 0 0,1 0 0 15,-4 0-1-15,2 0 1 0,0 0-1 16,-1 0 0-16,1 0 0 0,-4 0-2 16,4 2 1-16,0 1 1 0,-2 1-1 15,2-1 2-15,0-1 4 0,0-2 4 16,0 2 3-16,0 2 0 0,2-1-5 16,-2 4-3-16,0-7-3 0,4 5-2 15,-3 3 1-15,3-5-2 0,1 10 0 0,-1-1 0 16,1 2-1-16,0 2-1 0,1 4 1 15,-1 4-2-15,-1 8 0 0,3 6 1 16,0 1 0-16,-4 8 0 0,1 0 0 16,-1 6-1-16,3-7-1 0,-3 0 0 15,3-5 1-15,-1-8 1 0,0-4 2 16,4-4 0-16,-7-8 0 0,0-4 2 16,1-3 1-16,-3-8 0 0,2 0 2 15,-2-2 3-15,4 0-1 0,-3 0-11 16,1-2-13-16,5 0-25 0,-2-7-59 0,6-1-41 15,0-4-30-15,1-4 87 0,4 0 29 16</inkml:trace>
  <inkml:trace contextRef="#ctx0" brushRef="#br0" timeOffset="115067.43">9704 16016 1875 0,'-2'9'116'0,"-2"-2"33"0,-4 0-26 0,-3 5-11 0,-9 1-6 0,-6 3 11 16,-17 2 9-16,-5-1-19 0,-19-1-23 15,-4-7-34-15,-3 0-14 0,-4-4-15 16,3 2-3-16,6-5-1 0,2 2-12 0,12-3-1 15,5 7-2-15,13-5 1 0,5 4 0 16,9-1-1-16,9-1-1 0,-1 0 4 16,7-1-20-16,1-3-47 0,-1 1-66 15,1 2-77-15,6-4-37 0,1 5 177 16,-2-3 391-16,0 1-214 0</inkml:trace>
  <inkml:trace contextRef="#ctx0" brushRef="#br0" timeOffset="115619.1">9278 16466 1814 0,'-48'-1'927'47,"55"-15"-937"-47,-21 46-2 0,-14-2 1 16,-2 4 3-16,-7 7 2 0,3 4-1 16,-3-1 1-16,-2 4 1 0,3 6 1 15,2 4 2-15,-1 12 0 0,5 1 1 16,3 2 0-16,8-4 1 0,6 1-2 15,3-8 2-15,1-3 1 0,4-4-1 16,3-9 3-16,11 0-1 0,3-5-2 0,-1-14-1 16,6-3-7-16,-4-8-6 0,6 0 3 15,1-2 2-15,3-6 8 0,3-3 7 16,-2-5 8-16,4-5 9 0,2-5-1 16,5-9 7-16,1-4-1 0,1-5-3 15,-3-4 4-15,-8 2 1 0,-8 4-6 16,-7 1-4-16,-6 8-7 0,-3-3-7 15,-2 6-5-15,-4 8-4 0,-1-1-5 16,-6 5-8-16,-5-1-2 0,-7 5 2 0,-7 3 5 16,-5 4 7-16,-4 2 1 0,-4 4 2 15,-3 1 3-15,4 4 4 0,1-1 3 16,2 6 2-16,12-1-1 0,-1 1-4 16,10 0-3-16,-1-2-2 0,-4-5 0 15,7 2 1-15,-4-6-6 0,2-1-25 16,2-4-49-16,-5-2-66 0,-5-5-45 0,3-10-107 15,-4-5 165-15</inkml:trace>
  <inkml:trace contextRef="#ctx0" brushRef="#br0" timeOffset="124220.42">10066 18278 1948 0,'-11'0'84'0,"-2"2"-11"0,-4-2-13 0,-5 0-38 0,-6 0-11 0,-9-7-5 0,-7 2 3 0,-13-9 11 15,-18-2 15-15,-10-9 8 0,-19-2-4 16,-24-5 21-16,-21-1-13 0,-23-3-13 16,-12 6 17-16,-17 0-23 0,-10 7-2 15,-2 0 7-15,-24 1-21 0,5 6-6 16,3-1-2-16,-3 4 1 0,10-1-11 15,6 2 33-15,14-2 3 0,8-4 0 16,21 0 10-16,24 0-35 0,16-3-2 0,24 2-1 16,30 4 1-16,13 1-1 0,25 2 1 15,16 1 0-15,2 4 2 0,11-4 1 16,5 6 4-16,9-2-8 0,5 2-21 16,-2-2-21-16,-1 1-50 0,6 3-48 15,6-10-18-15,21-1 461 0,13-4-260 16</inkml:trace>
  <inkml:trace contextRef="#ctx0" brushRef="#br0" timeOffset="124617.09">9846 18342 2052 0,'-7'13'69'16,"-1"-3"-16"-16,-2-3-31 0,-4 0-22 16,-6-3 12-16,-6-4 26 0,-13 0 29 15,-6-2 18-15,-8-5 5 0,-2 0-5 16,-16-7-9-16,-16-2-7 0,-14-2-6 15,-18-1-15-15,-7 3 1 0,-5 5 7 0,-25-3-7 16,-19 1 2-16,-20-1 6 0,-18-7-19 16,-18 3-4-16,-8-3-4 0,7 1-13 15,-18 3-8-15,14-3 56 0,16 2 6 16,-3 1-12-16,19 1 7 0,21-4-58 16,15 4-6-16,29 0-2 0,31 0 0 15,23 0 0-15,18 2-1 0,19 0-6 16,12 2-38-16,15 1-35 0,7 0-149 15,2-8 129-15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18:02:07.9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4752 13390 1499 0,'7'0'128'0,"3"-2"101"0,3 2-112 0,5-3-42 0,1 3-10 0,11 0-12 0,4-4-12 0,3 3-12 16,7 1-13-16,6 0-7 0,7 5-3 15,-4 2-1-15,11 7-1 0,-4 0-2 16,7 4-2-16,-1 5-2 0,-2-3-2 16,-2 4 0-16,-7-8 1 0,-9 2 0 15,-7-4 0-15,-16-1-2 0,-7-6-6 16,-5 0-6-16,-8-5-6 0,3-2-2 15,-8 5 8-15,-4-5-2 0,5 5-3 16,-12-5-2-16,4 0 0 0,-19 0 11 16,-11-5 14-16,-7 0 17 0,-11-4 8 0,-3 3 6 15,1 1 5-15,-1 0-2 0,7-2 0 16,5 5-2-16,9-7 1 0,5 4 10 16,11 3 14-16,2-5 4 0,12 5-5 15,4 0-8-15,5 2-5 0,0 0-1 16,0-1 1-16,2 1-6 0,1 0-6 15,4-2-14-15,0 2-10 0,8 0-8 16,0 0-10-16,14 0 1 0,6 2-2 0,17 5 2 16,13 5 3-16,8 11 0 0,5-3 1 15,-3 8 2-15,-8-1 1 0,-14-6 2 16,-16 0 3-16,-8-7 3 0,-15-7 9 16,-7 1-2-16,-5-7 10 0,-2-1-3 15,-6 0-14-15,-6-1-24 0,-4-5-18 16,-16-1 16-16,-23-4-32 0,-23-6 78 15,-30-8-575-15,-13-5 384 0</inkml:trace>
  <inkml:trace contextRef="#ctx0" brushRef="#br0" timeOffset="1583.33">1681 15325 1695 0,'0'0'97'0,"1"0"55"0,-1 0-52 0,2-2-24 0,0 2-14 0,-2-2-20 16,2 2-13-16,-2 0-9 0,0 0 2 16,0 0 2-16,2 0-1 0,-2 0-1 15,0 0-5-15,0 0-13 0,0 0-5 16,0 0-5-16,5 5-5 0,-2 4 0 15,5 0 2-15,2 9 2 0,3 3 3 16,1 6 2-16,7-1 1 0,0 1 0 16,6 1 1-16,1 1 1 0,1-3-1 0,-5-1 1 15,1 0-1-15,0-4 1 0,-4 0 1 16,1-3-1-16,-3-2 1 0,4 2-1 16,-3-4-1-16,3 2 2 0,5-4 1 15,2 2 1-15,-1 1 1 0,-1-5 1 16,6 5 2-16,-4-10-2 0,2 4 1 15,1-2-3-15,-1 0-2 0,2 2 0 16,2-2-1-16,1-4 1 0,-2-1 2 16,-3-2 4-16,-2-2 5 0,-1-1 10 15,-1-4 7-15,-3 0 4 0,-4-6 2 16,2 3-4-16,4-6-2 0,-4-2-3 0,5-5-4 16,-3 0-4-16,3-7-4 0,4 0-6 15,7-4-3-15,2 2-3 0,-2 0-1 16,4 4-1-16,-4-1-1 0,0 4 0 15,5 6 0-15,0-4 0 0,8 3-1 16,3-1 0-16,1 3 1 0,1 4-1 16,-2 2-1-16,0 5-1 0,-5 0-2 15,3 5-3-15,7 2-1 0,13 7-2 0,10 7-2 16,8 4-1-16,6 8 2 0,1 5 3 16,-11 6 2-16,-15 4 0 0,-4-4-3 15,-5-9 2-15,5-8 1 0,-4-3 3 16,-9-2 4-16,-16 2 0 0,-11-6 0 15,-8-2 1-15,-6 1 1 0,-4-6 1 16,-1 0 1-16,2-3 2 0,-4 1 3 16,0-2 2-16,2-2 2 0,0 1 1 15,3-3-1-15,1 0 0 0,6-4-2 0,1 1-3 16,-1-6-3-16,1 1-2 0,3-2 1 16,-2-2-1-16,6-4 0 0,10-1 0 15,-5 1-1-15,10-5 0 0,10 4 2 16,4-2 3-16,17 9 4 0,18 0 0 15,10 10 0-15,7 6-3 0,5 7-4 16,2 7-1-16,2 7-3 0,-1 3 0 16,3 3 0-16,3 1-1 0,7 2 0 15,-6 5-2-15,-10-5 1 0,-14-5 1 0,-17-8 0 16,-8-5-6-16,-3-7-7 0,-3-7-42 16,8-10 388-16,-3-13-256 0</inkml:trace>
  <inkml:trace contextRef="#ctx0" brushRef="#br0" timeOffset="9716.54">8417 15567 1829 0,'0'9'219'0,"0"-9"-131"15,0 0-98-15,0-7 28 0,0 7 4 16,0 0 10-16,0 0 9 0,0 0 5 15,0 0-3-15,0 0-7 0,0 0-5 16,0 0-5-16,0 2-6 0,0 0-9 16,0 0-4-16,0 1-6 0,0 2-3 15,1-1 3-15,1 5 1 0,0-2 4 0,3 4 1 16,1 3-2-16,1 0-1 0,1 2 0 16,5 2-1-16,1 5-1 0,0-6 0 15,0 6-2-15,4-1 1 0,-2 1-1 16,2-2 0-16,-2 2 0 0,3-5 0 15,1 7-2-15,1-6 0 0,0 1 1 16,2 4 1-16,0 1 0 0,2-2 3 16,0 2 3-16,-2-2 4 0,-2-3 4 15,1 3-3-15,-1-7 0 0,2 1-4 16,7-1 0-16,-5 0-1 0,5 0 0 0,-1-3 1 16,2 1 8-16,1-3 4 0,-2 1 5 15,6 0 3-15,3-3-2 0,-2 4-3 16,4-1-2-16,9 2-7 0,6 2-4 15,8 0-5-15,4 0 0 0,-1 0 1 16,0 4 0-16,4 1 1 0,13 2-3 16,4 3 0-16,10-2 0 0,3 0-1 15,-7-1 0-15,-6-5-1 0,-10 0-1 0,-10-2 0 16,-4-4 1-16,1 2 0 0,3 1 3 16,3-1 2-16,1 2 0 0,10-2 1 15,-1 2-2-15,6 0-2 0,-5 0-2 16,-6 2-1-16,-3-10-1 0,-2 1 1 15,7-5 0-15,7 5 2 0,5-6 1 16,17 3 1-16,1 1-2 0,-7-6 0 16,0 3 3-16,-11-1 3 0,6-3 6 0,0 0 5 15,7 0 7-15,1-3 1 16,-3-2-3-16,2-1-7 0,2-1-8 0,5 2-7 16,14-6 0-16,14-1 1 0,4-1-1 15,2-1-1-15,-4 0 1 0,10 0-2 16,10 1 0-16,8 6 2 0,3-2-1 15,-1 6 2-15,-9 1-1 0,-8 0-1 16,-20 1 1-16,-22-6 0 0,-17 1 0 16,-12-6 2-16,-11-2-1 0,-4-2 1 15,-8-4-2-15,-10 2 2 0,1-1 0 0,-11-6-7 16,-5 4-17-16,-4-4-20 0,-9 0-44 16,2-1-48-16,4-3-50 0,5-3 88 15</inkml:trace>
  <inkml:trace contextRef="#ctx0" brushRef="#br0" timeOffset="28002.94">5752 17473 1560 0,'14'0'105'0,"-7"-7"69"0,5 4-96 0,1 1-34 0,-4-2-10 0,3 4-7 0,-7 0-1 0,6-1 1 16,-4 1 4-16,9 0 4 0,-4-6 5 15,3 6 5-15,-5 2 3 0,3 2 3 16,6-1-1-16,-1-3-5 0,3 6-4 16,-1 2-4-16,-3-4-3 0,3 5 0 15,-6-6-1-15,-5-1-2 0,0 9-3 16,-4-9-5-16,0 5-4 0,-3 0-7 0,0-4-5 15,-2 4-4-15,-4-3-1 0,-3 7 1 16,0-3 2-16,-7 3 1 0,-9 1 1 16,-4-4 0-16,-4 2 10 0,-8 3 7 15,3 1 4-15,-3-2-1 0,2 1-9 16,1-3-7-16,-1-1-9 0,-4 2-2 16,-7-2-1-16,-5-1 1 0,-5 3 4 15,-13-4 0-15,-4 0 1 0,-15-3-3 16,-6 1 1-16,-10 0-1 0,-11-1 1 0,-11-4 1 15,-10 4 0-15,-8 3 0 0,10-2-1 16,7 7 0-16,-1-5-2 0,6 4 1 16,-13 0-2-16,1-6 1 0,5 2 0 15,1-5-1-15,1-2 1 0,-2 0-1 16,3-7 0-16,0 0 1 0,17-6 2 16,17-3-2-16,10 2 2 0,20-2 0 15,11 0-2-15,5 2 1 0,9 0-2 0,-1-2 0 16,2-4-1-16,-4 1 8 0,-6-11-32 15,-7-7-87-15,-11-18-288 0,-5-20 234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18:05:26.9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10133 9683 1959 0,'3'0'91'0,"3"0"1"0,-4 0-23 0,1 2-37 0,1 1-11 15,-1 1-5-15,-1-1 0 0,-2-1-1 16,0-2 4-16,0 4 9 0,2-3 6 16,-2 1 4-16,0 7-2 0,0-5-8 15,-6 3-5-15,1-2-2 0,-6-2 3 0,1 6 2 16,-4-2 0-16,-2 2-4 0,-4 4-7 16,-3-4-6-16,-7 1-2 0,-4 1-2 15,-5 3-2-15,-2-2-1 0,1-3-2 16,1 4 0-16,-4-3 0 0,-5 3 0 15,4-4 2-15,-2 1-1 0,-2 1 0 16,-3 1 0-16,-8-3 0 0,-5 4-1 16,-8-3-1-16,-1 4-2 0,-7 1 1 0,0-1 1 15,-12 2 0-15,-2-2-1 0,-12-2 1 16,-17-6 0-16,-4-5 1 0,-20 3 1 16,-6-4 1-16,1-5 1 0,-12 1 1 15,5 2 1-15,-2-1 2 0,-3-1 3 16,5 2 2-16,-10 2 3 0,-4 0 1 15,-5 0 4-15,6-1 2 0,7-1-3 16,11-2 1-16,11 3-8 0,6-8-4 16,18-2 9-16,22 2 6 0,6-3 7 15,11-2 6-15,13-1-9 0,0 0-6 0,8-1-5 16,11-6-6-16,6 6-4 16,3 0-2-16,9 0-2 0,-2 4 0 0,2-2-1 15,7 1 0-15,3 3 0 0,6 1 2 16,7 2-5-16,0 1-29 0,7 6-37 15,0-1-68-15,1-1-112 0,14-2 140 16</inkml:trace>
  <inkml:trace contextRef="#ctx0" brushRef="#br0" timeOffset="205749.06">3269 10720 1851 0,'7'16'103'0,"4"2"10"0,-2 8-22 0,-4-1-38 0,-1 7-29 16,-2 5-16-16,-2 11-5 0,3 4-3 15,-3 3-4-15,-3 3-2 0,6 2-1 0,-1 6-1 16,1 3-1-16,6 0 1 16,-3 2 2-16,4-2 0 0,4 0 3 0,1-8 1 15,-1-6 1-15,0-7-3 0,-5-15-32 16,2-8-30-16,-1-4-19 0,-10-6 29 15</inkml:trace>
  <inkml:trace contextRef="#ctx0" brushRef="#br0" timeOffset="205948.43">3714 10780 1852 0,'0'41'115'15,"-33"278"318"17,27-227-418-32,6-10-6 0,0-2-5 15,0-2-2-15,2-4 2 0,-2-5-6 16,2-8-45-16,3-5-58 0,-1 1 13 16,1-11 18-16</inkml:trace>
  <inkml:trace contextRef="#ctx0" brushRef="#br0" timeOffset="206282.42">3051 10880 2281 0,'9'-6'144'15,"4"-19"19"-15,8-6-59 0,7 0 13 16,6-18-111-16,10 26-6 0,11 1-2 15,7 5-5-15,4-3 0 0,5 6 2 16,-6 5-1-16,1-1-4 0,-6 8 0 16,2 4-1-16,-1 1 2 0,-5 11-40 15,-6 11-4-15,-13 3-23 0,-3 10 0 16,-13 10 20-16,-3 3 4 0,-9 11 18 16,-13-2 0-16,-8 1 22 0,-15-6 3 15,-5-6 8-15,-10-8 6 0,-4-7 2 0,-2-6 2 16,3-5-1-16,8-3-3 0,9-8-1 15,7-3-12-15,3-9-18 0,13-2-31 16,-4-9-21-16,9-5-18 0,10-5 336 16,-3-16-190-16</inkml:trace>
  <inkml:trace contextRef="#ctx0" brushRef="#br0" timeOffset="206515.79">4307 10309 2336 0,'14'9'100'16,"-2"-4"-29"-16,-6 9-13 0,-5 11-61 0,-2 5-15 16,-3 20 4-16,-5 17 10 0,-2 13 8 15,-6 10 0-15,-3 2-1 0,-1 10 0 16,3-3 0-16,1 0 0 0,4-7-1 16,2-7-1-16,4-5 0 0,6-7-1 15,2-4 0-15,8-9 0 0,-2-5-3 0,9-7-5 16,-3-5-14-16,6-3-17 0,13-9-22 15,0-12-22-15,12-5-27 0,17-12 152 16,8-7-55-16</inkml:trace>
  <inkml:trace contextRef="#ctx0" brushRef="#br0" timeOffset="207948.13">5149 10628 2133 0,'23'28'323'31,"-5"-5"-191"-31,8 11-28 0,8 12-103 15,3 16 1-15,7 11 0 0,6 5-2 16,0 5 0-16,-4-3 0 0,3 1 0 16,-8 1 0-16,-4-4 0 0,-8 4-2 15,-4-10-18-15,-4-1-20 0,-2-9-55 16,3-5-54-16,-8-7-15 0,0-10 1 16,-3-9 154-16,-4-12-8 0</inkml:trace>
  <inkml:trace contextRef="#ctx0" brushRef="#br0" timeOffset="208214.53">5737 10491 2007 0,'-5'75'116'15,"-4"-6"1"-15,-1 16 9 0,-6-5-65 16,-11 7-13-16,-3 5-3 0,-6-2-7 15,-4-3-13-15,2-2-9 0,1-12-9 16,-2-4-4-16,6-16-3 0,-5-3 0 0,5-13-4 16,-1-3-7-16,0-13-11 0,2-3-9 15,6-4-9-15,3-3-6 0,10-1-9 16,1-8-9-16,3 0-11 0,9-2-15 16,-2-4-14-16,6 3 4 0,10-14 65 15,9-11 6-15</inkml:trace>
  <inkml:trace contextRef="#ctx0" brushRef="#br0" timeOffset="208614.71">6888 10791 2409 0,'-2'0'113'0,"-1"0"0"0,1 0-39 15,-3 0-71-15,1 0-7 16,-6 4-2-16,-8-1 3 0,-11 6 3 0,-8 0 0 16,-11 5 2-16,-1 5-1 0,-1 1-1 15,4 8-2-15,3 4-6 0,1 4-3 16,3-3 0-16,-2 1 2 0,4 0 5 16,-2-4 4-16,7 0 0 0,7-3 1 15,4-4 0-15,0-4-1 0,5-5 1 16,1-5-1-16,7 4 1 0,4-3 0 15,2-1 1-15,2-2 1 0,0-1 2 16,2 1 3-16,0-6 8 0,5 5 4 0,-4-1 3 16,3-1 1-16,3-1-5 0,3 4-2 15,2-3-5-15,4 1-4 0,5 2-3 16,2-5-1-16,8 2 0 0,3-3-2 16,3 1 0-16,2-4-1 0,-2 1-1 15,-6-3-17-15,8 0-25 0,-2-1-40 16,0 0-57-16,7 5-48 0,-1 0 1 0,3 7 83 15</inkml:trace>
  <inkml:trace contextRef="#ctx0" brushRef="#br0" timeOffset="208799.47">7048 11624 1763 0,'-130'4'685'16,"81"-4"-552"-1,1-4-81-15,-2-1-10 0,-7 1-17 0,6-3-9 16,12 4-10-16,7 1-4 0,13 2 0 16,1 0-4-16,5 0-32 0,3 0-62 15,1 0-86-15,-2 4-195 0,2-3 210 16</inkml:trace>
  <inkml:trace contextRef="#ctx0" brushRef="#br0" timeOffset="209598.67">7956 10591 2029 0,'-2'0'105'0,"-7"1"3"0,-2 1-11 0,2 9-40 0,-8-1-30 0,-6 10-20 0,-4 10-7 16,-5 6-2-16,-9 11-3 0,2 5 2 15,2 8 0-15,0 7-1 0,3 3 1 16,6 1-2-16,3 3 0 0,2 4 0 15,7 12 1-15,5 3-3 0,4 4-2 0,7-1-2 16,7-6 2-16,-1-8 2 0,6-2 3 16,4-15 2-16,0-3-1 0,0-10 4 15,0-4-4-15,-2-15-11 0,0-4-7 16,0-10-11-16,8-10 6 0,-1-5-8 16,7-8-22-16,10-10-15 0,4-11-26 15,6-21 139-15,11-14-46 0</inkml:trace>
  <inkml:trace contextRef="#ctx0" brushRef="#br0" timeOffset="209868.9">8344 11014 1770 0,'0'-3'159'15,"0"3"103"-15,0-2-74 0,0 2-61 16,0 0-24-16,0 0-22 0,-4 2-30 15,4-2-19-15,0 2-19 0,0 1-20 16,0 4-9-16,0 2-5 0,0 12 0 0,4 8 5 16,-4 4 9-16,0 15 6 0,2 5 0 15,1 13 1-15,3 1 1 0,-1 6 1 16,-3 3 0-16,-2-6-1 0,0-3 0 16,0-5-1-16,-2 0 0 0,0-14 7 15,-3 5-28-15,-1-14-56 0,6-3-54 16,-1-6-40-16,1-4 26 0,1-8-105 15,-1-4-258-15,0-1 322 0</inkml:trace>
  <inkml:trace contextRef="#ctx0" brushRef="#br0" timeOffset="210299.07">8700 11357 2031 0,'6'0'142'0,"-5"0"37"0,6 0-21 0,1 0-59 0,-1-2-39 0,9 2-23 15,1-4-23-15,6 2-9 0,0-1-2 16,-5-2 0-16,-2-4-1 0,0 5 5 16,4-3-12-16,1 0-40 0,2 3-78 15,5 1-24-15,1-4 57 0</inkml:trace>
  <inkml:trace contextRef="#ctx0" brushRef="#br0" timeOffset="210999.13">9729 10858 2168 0,'7'-9'115'0,"0"1"6"0,-7 4-15 16,0 2-53-16,0 2-32 0,-4 0-25 16,1 2-24-16,-3 0-14 0,-10 8-4 0,-7 5 7 15,-5 6 16-15,-11 6 11 0,0 4 6 16,-2 7-1-16,-1-6-5 0,4-2-8 16,5 0-5-16,4-5-3 0,10 3-1 15,-2-1 0-15,8-3 3 0,4 3-8 16,4-7 4-16,3-3 6 0,2-1 8 15,7 0 14-15,-3-3 4 0,7-1 9 16,-4-3 0-16,5-2 1 0,4 0 0 16,5 2-3-16,4 2 0 0,12-1-2 15,4-1-1-15,0 2-3 0,3 5 0 0,1 1-3 16,-3 8 0-16,4 4-2 0,-5 1-2 16,-7 9-1-16,-2-2-1 0,-8 2 0 15,-4 4-2-15,-11-12-3 0,-9 3-3 16,-11-2-2-16,-10-7 1 0,-9 0 8 15,-11-6 9-15,-5-1 5 0,-9-7 3 16,-2-4 1-16,2-7-1 0,9-9 4 16,5 0 4-16,8-2 7 0,10 1 9 0,1 3 12 15,8-4 16-15,7 7 19 0,5-4 10 16,4 4-2-16,5-3 0 0,-2 0-23 16,8 0-19-16,-1 0-14 0,4-8-25 15,9 1-7-15,-7-2-3 0,5 2-11 16,3 0-20-16,-4-2-17 0,6 4-52 15,4-1-62-15,9 2 30 0,12 4 42 16</inkml:trace>
  <inkml:trace contextRef="#ctx0" brushRef="#br0" timeOffset="211498.07">9934 10417 2274 0,'18'16'79'0,"5"0"-24"0,7 5-16 0,4 7-35 0,8 10-7 16,3 15-4-16,-1 7-2 0,6 7 2 0,-8 12 3 15,-6-1 1-15,-1 3 0 0,-13 4 0 16,-5-1-3-16,-1-1 6 0,-9 4-28 16,-7 0 1-16,-3-2 3 0,-10-6-5 15,-3-6 29-15,2-13 0 0,-7-6-3 16,0-10-1-16,-8-10-27 0,6-10-19 15,-5-4-134-15,-6-11 108 0</inkml:trace>
  <inkml:trace contextRef="#ctx0" brushRef="#br0" timeOffset="212131.29">10803 12053 1826 0,'2'0'138'16,"0"2"80"-16,1-2-65 0,-3 0-38 0,0-2-16 16,0-1-24-16,2-11-34 0,2-8-31 15,4-10-21-15,1-12-9 0,5-13-8 16,2-8-7-16,4-13-7 0,-2-2 17 15,-2-18-37-15,1-6-40 0,-8 3 5 16,-5 3-12-16,-4 18 53 0,-4 17 53 16,1 6 6-16,-6 9 2 0,3-3-1 15,-1 8-1-15,0 6 0 0,-2 3 3 16,1 13 5-16,2 5 2 0,3 5 1 0,3 11-6 16,-2-1-15-16,2 13-28 0,-5 7-8 15,3 19 1-15,-2 13 11 0,2 15 24 16,6 6 7-16,5-1 0 0,2 2 0 15,6 0 1-15,-3-1 2 0,8 1 1 16,-5-7 1-16,3-11 4 0,-1-13 1 16,-4-12 0-16,-6-8 26 0,1-14 33 15,-3-2 28-15,4-6 27 0,5-9-9 16,-2-4-36-16,6-10-37 0,4-14-37 0,5-9-25 16,-6-12-7-16,0-12 6 0,-2-2 1 15,-3 1 8-15,-9 3 5 0,-2 10-13 16,-5 7 3-16,-2 10 4 0,0 11 1 15,1 7 15-15,-1 8 3 0,0 8 4 16,0 7-3-16,0-5-1 0,2 10-8 16,2 8-16-16,1 4-7 0,0 14-7 15,-1 9 9-15,3 19 12 0,4 3 7 0,-6 5 4 16,6 4 1-16,-6-9-1 0,0 0-3 16,-1-5-1-16,-3-6 1 0,-1-8 3 15,0-11 0-15,0-5 0 0,2-10-9 16,-2-6-27-16,2-11-33 0,0 2-36 15,0-11 85-15,3-14-12 0</inkml:trace>
  <inkml:trace contextRef="#ctx0" brushRef="#br0" timeOffset="212348.17">11732 10263 2220 0,'41'71'119'0,"-2"-6"-2"0,7 17-16 0,-7 1-74 0,4 11-2 0,-1 12 4 0,3 1 1 15,-6-3-5-15,-9-10-16 0,-13-5-7 16,-11-7-2-16,-13-8-18 0,-11 0-12 16,-9-6-25-16,-5-11-37 0,-10-11-35 0,-1-4 352 15,-5-6-520-15,-7-4 296 0</inkml:trace>
  <inkml:trace contextRef="#ctx0" brushRef="#br0" timeOffset="213731.35">10512 10442 1473 0,'-9'7'-221'0,"29"50"1154"16,-36-82-911 0,-11-16 73-16,27 36-33 0,0-3-15 15,0 0-22-15,0-7-12 0,0 1-7 16,7-7-2-16,2 0-2 0,6-1 0 16,-3-1 0-16,4-3-1 0,0-1 2 15,3-1-1-15,1 1 2 0,-2-3 0 0,1 2-2 16,2-4 1-16,4 0 5 0,4 2-1 15,4-4 4-15,3 4-1 0,8-2-9 16,9 0 0-16,11 2-3 0,7 0-7 16,7 1-1-16,7 5-3 0,-5-1-1 15,3 5 5-15,1 1 6 16,-5-6 3-16,1 2 0 0,-4 2 2 0,-8-2-1 16,-10 1 3-16,-13-1 0 0,-8-2 0 0,2 2 0 15,-7 2 2-15,3 0 6 0,-1 0 4 16,1-1 6-16,3-1-1 0,4 2-5 15,8 0-5-15,-6 3-6 0,2 4-5 16,4 0-3-16,3 1 0 0,2-1-1 16,-4 5 1-16,-8-3 0 0,-4-1 0 15,-7 3 3-15,-4 3 2 0,2-2 2 16,-8 3 2-16,-6-2 1 0,-4 2 0 16,0 4 1-16,-8-5 1 0,1 4 3 15,2 1-3-15,-1-3-6 0,-4 5 0 0,-1-2-17 16,-4-5-8-16,-4 0-5 0,-6 0-12 15,-3 0 4-15,-7-1 4 0,-5 1 7 16,-11 0 8-16,-7 4 8 0,-4-4 4 16,-3 1 2-16,5 6-1 0,6 0-1 15,8-1 1-15,4 1-1 0,7-4 3 16,-2 2 1-16,9 0 0 0,5 1 0 0,9 1 2 16,1-2 3-16,1 2 20 0,-2-7 32 15,4 5 21-15,5 0 3 0,2-3-14 16,3-2-19-16,6 0-15 0,3-7-4 15,-3 5 1-15,5 0-10 0,3-2-7 16,5 8-2-16,2-3-5 0,-1 5-4 16,0 2-2-16,2 6-4 0,-2 1-5 15,-7 6-1-15,-2 7-4 0,-9 4 15 16,2 10-19-16,1 8 4 0,-4 12-7 16,-6 5-17-16,-7 4 23 0,-5 3-7 0,-10 4 24 15,-4 0-78-15,-11 0 259 0,-13 4-150 16</inkml:trace>
  <inkml:trace contextRef="#ctx0" brushRef="#br0" timeOffset="-214214.72">3674 12630 2101 0,'-2'5'70'0,"-7"2"-30"0,2 5-16 0,-7 11-10 0,-11 11-11 0,7 9 2 16,-8 10 2-16,1 11-1 0,11 10-1 16,-1 15-1-16,3 1-2 0,3 8-1 15,-2-3-1-15,8-4-5 0,-1 5-2 16,13-8 0-16,0-1 0 0,-4-3 1 15,10-12 2-15,-5-13 0 0,-3-10-1 0,2-10-1 16,2-10 0-16,3-6-9 0,0-11-33 16,16-3-25-16,15-16-113 0,11-14 106 15</inkml:trace>
  <inkml:trace contextRef="#ctx0" brushRef="#br0" timeOffset="-213998.43">4319 12773 2225 0,'18'62'160'0,"-11"20"64"15,-2 3-89-15,2 5 38 16,-9-6-165-16,8-5-3 0,4 1-3 16,-1 5-2-16,-3-1 1 0,2-8 1 15,-2-2-17-15,6-3-30 0,2-2-50 16,1-10-56-16,2-2-37 0,1-11-10 0,0-2 22 15,0-1 52-15,-4-3 67 0</inkml:trace>
  <inkml:trace contextRef="#ctx0" brushRef="#br0" timeOffset="-213715.1">5035 13553 1907 0,'36'32'202'0,"-22"-26"-20"16,4-3-85-16,12 1 11 0,-25-33-49 0,43 29-23 15,2-5-19-15,3-4-9 0,4 0-28 16,-1-9-48-16,-2-3-62 0,2-4 58 16,1-3 3-16</inkml:trace>
  <inkml:trace contextRef="#ctx0" brushRef="#br0" timeOffset="-213282.01">6110 12685 2118 0,'-87'88'218'15,"44"-54"-173"1,-1 1-42-16,5-1 0 0,-4 3-1 16,4-1-3-16,4-1-8 0,3-3-5 15,4-2-4-15,6-1-1 0,8-1 2 16,7-3-2-16,5-4 2 0,2 2 3 15,2-7 4-15,5-2 8 0,6 0 3 16,3-5 3-16,7 5 4 0,9-3 2 0,0 2 0 16,5-1-1-16,4 0 2 0,1 3-2 15,-1-5-2-15,5 8-2 0,-7 1-3 16,4 10-3-16,-8 3-4 0,-1 7-2 16,-8 3-2-16,-6-1 0 0,-6 7 0 15,-7 5-3-15,-12-7 0 0,-6 4-16 16,-10-8-22-16,-8-4 6 0,-1-10 6 15,-5-7 16-15,-6-5 22 0,4-7 0 16,0-4-1-16,3-5 25 0,4-3 25 0,7-2 16 16,1-8 22-16,10 4-8 0,8 0-3 15,6-3-6-15,5 0-18 0,0-3-17 16,1-1-20-16,-1-3-22 0,9-4-20 16,3 0-18-16,11 2-53 0,6-8-49 15,3 1 81-15</inkml:trace>
  <inkml:trace contextRef="#ctx0" brushRef="#br0" timeOffset="-212765.35">6456 12429 1475 0,'12'9'776'16,"-10"0"-681"-16,14 3-13 0,1 8-74 15,10 5-3-15,7 14 0 0,5 14 0 0,0 5-1 16,0 10-1-16,5 8-2 0,-3 4-2 16,-4 5 0-16,-10 9-1 0,-13-7 0 15,-14 1 1-15,-13 6 1 0,-8 0 0 16,-4-10-2-16,-10-15-1 0,7-12-2 16,4-10-5-16,-2-8-11 0,5-3-13 15,1-8-4-15,-1-12-24 0,10-3-30 16,2-8 538-16,-1-7-355 0</inkml:trace>
  <inkml:trace contextRef="#ctx0" brushRef="#br0" timeOffset="-212115.17">7136 14257 1747 0,'0'-2'146'0,"-1"-5"16"15,1-7-3-15,1-4-77 0,7-12-25 16,6-9-3-16,3-10-8 0,-1-10-15 15,7-12-20-15,-3-10-5 0,-4-6 3 0,2 0 4 16,-6-2 3-16,0 6 4 0,-3 8 2 16,-3 3-2-16,-6 8-4 0,-2 4-8 15,-5 6-8-15,0 1-3 0,-4 7-2 16,0 2 0-16,-1 1 0 0,7 13-1 16,-4 4-3-16,3 10-1 0,5 8-5 15,1 8-7-15,-2-3-10 0,2 5-18 16,0 5-10-16,-2 3-1 0,-1 10 10 15,3 7 23-15,3 6 14 0,-1 6 11 0,1 6 1 16,3-8-2-16,3 4 1 16,3-1-1-16,6 1 3 0,1 3 1 0,3-6 2 15,-1-6 4-15,-2-13 3 0,1-3 6 16,5-7 5-16,-2-7 9 0,2-1 25 16,1-4 0-16,1-6-6 0,1 2-9 15,0-14-26-15,-4-6-11 0,0-7 1 16,1-10-3-16,-4-6 0 0,3-8-1 15,-1-8-1-15,-4-3-16 0,-7 0 6 0,-8 7 6 16,-4 7-1-16,-2 9 18 16,0 9-5-16,-3 12 0 0,5 5 6 0,0 13 9 15,2 0-5-15,3 7-1 0,-1 7-10 16,6 15-15-16,5 11 0 0,8 15-3 16,3 16 1-16,4 7 3 0,6 9 4 15,-2-1 1-15,-3 1 9 0,3-5-26 16,-11-8-28-16,-7-10-42 0,-5-13-43 15,-1-14 10-15,-1-10 26 0,9-4 51 16</inkml:trace>
  <inkml:trace contextRef="#ctx0" brushRef="#br0" timeOffset="-211915.63">8535 13119 2237 0,'71'-11'155'0,"-9"-1"42"0,9-9-58 0,-14-2-76 15,5-2-40-15,2 0-16 0,-6 0-7 16,3 6-8-16,-6 4-10 0,-4 3-33 16,-8 5-72-16,-10 3-83 0,-4 4 104 15</inkml:trace>
  <inkml:trace contextRef="#ctx0" brushRef="#br0" timeOffset="-211732.01">8776 13335 1990 0,'15'144'154'16,"290"-87"180"-1,-270-114-326 1,9 59-1-16,1-6-10 0,1-3-22 15,-5-2-59-15,7-14-31 0,-2-7 53 16</inkml:trace>
  <inkml:trace contextRef="#ctx0" brushRef="#br0" timeOffset="-211082.01">10796 12302 1712 0,'-35'14'75'16,"-1"2"11"-16,-3 5-41 0,0-2-18 16,0 6-12-16,-3 2-10 0,-3-4-3 0,-3 2 1 15,6 0-1-15,3-2 0 0,3 1-1 16,3 5 2-16,-5-4 0 0,6-2 1 16,4-4 0-16,0-1-5 0,10 0 12 15,0-4 24-15,6-5 19 0,5 3 19 16,-2-7-5-16,9 4-16 0,0-5-13 15,0 6-14-15,7 1-9 0,0 0-12 16,2 6-6-16,5 7-2 0,-1 2 1 16,2 8 3-16,1 1 0 0,-1-1 3 15,-1 0-1-15,-9-4 0 0,-3-4 0 0,0-3-1 16,-2-5 0-16,0-4 0 0,1-1 1 16,-2-8 1-16,-1-5 2 0,2 0 2 15,0 2 11-15,3-2 13 0,3-4 5 16,1-1 4-16,0-9-9 0,11 0-11 15,-2-6-7-15,0-3-1 0,5 2 0 16,0-9 1-16,16 1-1 0,4 1-3 0,9 5-1 16,8 3 0-16,-15 10-3 15,5 3-4-15,-2 14-5 0,-4 10-8 0,1 10-3 16,0 10-2-16,-6 11-1 0,-7 4 2 16,-7 4 2-16,-11 1 0 0,-12-2 2 15,-14 2-3-15,-12-1 3 0,-13-4-2 16,-8-1 3-16,-6-8 6 0,-3-15 3 15,-1 1 2-15,-2-13 1 0,3-9 6 16,6 0-19-16,11-9-28 0,9-7-57 16,10-2-47-16,8-10 265 0,5-5-131 0</inkml:trace>
  <inkml:trace contextRef="#ctx0" brushRef="#br0" timeOffset="-210762.74">11379 12475 2165 0,'22'82'142'0,"18"-68"90"0,-17-41-154 0,-3 26-65 0,1-60-5 15,6 63-4-15,1 0-4 0,1 7-4 16,-1-2-3-16,-3 7-4 0,8 9-3 15,-1 6-3-15,2 4-1 0,2 13 0 16,-6 11 4-16,-2 9 5 0,-3 8 3 16,-6 2 3-16,-6 6-2 0,-4-6-3 0,-9-7-1 15,-4 0-2-15,-7-5-7 0,-12-7-16 16,-5-9-6-16,0-11-9 0,-10-10-11 16,-2-13-20-16,-6-7 5 0,-4-11 1 15,2-8 2-15,2-7 23 0,3-12-4 16,6-6 18-16,0-11 8 0,5-1 20 15</inkml:trace>
  <inkml:trace contextRef="#ctx0" brushRef="#br0" timeOffset="-210464.73">11383 12814 1162 0,'106'-82'440'16,"-53"47"-391"-16,10-4-6 16,-7 7-9-16,5-7 6 0,2 4 18 15,3-4 35-15,0 8 13 0,-1 3 8 16,4 5-1-16,-3 5-21 0,-2 9-22 15,-4 4-23-15,0 5-20 0,2 11-16 16,6 6-13-16,-6 8-2 0,2 5-4 16,-6 13-5-16,-8 8-1 0,-1 8 1 15,-4 10 2-15,-12-2 6 0,-9 3-23 0,-21-5-7 16,-8-5-13-16,-18-6-7 0,-11-7 27 16,-9-9 11-16,-4-10 14 0,-7-8 7 15,-2-10 16-15,-13-10 8 0,-1-10 7 16,5-12 4-16,-4-10 4 0,8-14 11 15,-3-7-2-15,6-12-3 0,8-1-20 16,6-3-13-16,10 0-12 0,15 1-50 16,15-1 392-16,11-2-273 0</inkml:trace>
  <inkml:trace contextRef="#ctx0" brushRef="#br0" timeOffset="-209081.77">11450 12676 1748 0,'2'46'175'0,"2"101"268"0,-12-321-445 16,0 167 13-16,-5 18 13 0,-6 3 13 15,-1 5 6-15,-5 4-4 0,6 8-14 16,1 0-12-16,6 7-9 0,-1 1-2 15,8 0-1-15,5 3-1 0,5 1 0 16,4 3 0-16,5 0 2 0,2-2 3 16,4 4-21-16,1-3-59 0,0-1 455 15,8 0-308-15</inkml:trace>
  <inkml:trace contextRef="#ctx0" brushRef="#br0" timeOffset="-207381.58">4842 14539 2048 0,'0'-21'120'0,"-2"7"21"0,2 3-6 0,0 6-42 0,0 5-20 0,0 0-25 0,0 0-17 0,0 5-26 15,-7 4-14-15,0 5-4 0,-7 13-1 16,-2 8 5-16,-11 18 1 0,4 9 1 16,0 13-1-16,2 8 1 0,1 8 1 15,5 3-1-15,0-2-1 0,3-4-5 16,3-3-1-16,2-10 2 0,2-4 5 16,3-7 6-16,0-15 1 0,2 1 1 15,4-11-1-15,1-4-22 0,7-12-20 16,-1-5-32-16,9-11-68 0,8-7 95 0,11-7-6 15</inkml:trace>
  <inkml:trace contextRef="#ctx0" brushRef="#br0" timeOffset="-207148.61">5401 14635 1631 0,'1'19'760'16,"6"-4"-715"-16,-3 6-39 16,3-2-1-16,0 13-5 0,2 7 0 15,0 2 0-15,-2 3 0 0,2 2-1 16,-2-5 1-16,0 2 1 0,-3-2 4 16,-1-4-27-16,2 4-68 0,-3-1-48 15,-2 3-17-15,-5-1 59 0</inkml:trace>
  <inkml:trace contextRef="#ctx0" brushRef="#br0" timeOffset="-206898.34">5878 15037 2303 0,'15'64'176'0,"157"-94"200"47,-182 30-426-47,35-2-34 0,3-5-27 15,4-5-48-15,11-2 47 0,6-4 40 0</inkml:trace>
  <inkml:trace contextRef="#ctx0" brushRef="#br0" timeOffset="-206415.34">7051 14669 2082 0,'0'0'140'0,"0"0"55"0,0 0-79 0,0 0-82 15,-1 3-33-15,-10 1-19 0,-9 6-8 16,-10 8 2-16,-12 3 14 0,-10 8 9 16,-12 4 2-16,-1-1-1 0,-1-2-3 15,4 0-9-15,9-3-10 0,5-4-6 16,11-3 1-16,9-1 11 0,6-5 2 16,13-1 0-16,2-1-13 0,7-7 3 15,7 4 7-15,8 6 9 0,6-1 13 16,7 3-5-16,8 1 13 0,3-2 6 15,9 2 7-15,-4-4 7 0,6-2-12 0,1 6-6 16,-1-2-9-16,1 7-6 0,-5 2-1 16,-5 3-4-16,0 4 1 0,-15-2-1 15,-1 6-5-15,-7-6-2 0,-11 2-4 16,-7 0 1-16,-11-2 2 0,-10 2 2 16,-4-7-6-16,-1 0 0 0,-8-6 4 15,4-1 5-15,-7-9 10 0,-3-2 5 16,1-5 2-16,0-4 3 0,6-7 9 15,4 4 9-15,10-6 14 0,5 0 16 0,5 2-2 16,4-1-3-16,1 1-10 0,2 0-10 16,4-3-5-16,-2 1-3 0,7 4-10 15,-5-6-15-15,3 1-22 0,8-2-18 16,4 0-17-16,12-2-44 0,11-2-35 16,8-1 159-16,9 1-63 0</inkml:trace>
  <inkml:trace contextRef="#ctx0" brushRef="#br0" timeOffset="-206082.12">7468 14314 2435 0,'2'0'101'0,"7"2"0"0,7 5-62 0,7 5-46 0,10 4-6 0,3 7 4 0,8 9 0 0,9 11 3 16,11 12-1-16,2 8 1 0,6 15 1 15,-2 9 1-15,-12 14 0 0,-1 2-2 16,-22-3-3-16,-13-7-14 0,-8 1-18 15,-14-5-4-15,-4 9-1 0,-5-8 6 0,-5-7 4 16,0-10-21-16,-4-11-20 0,-7-12-18 16,-3-11 6-16,-2-6-41 0,-2-13 82 15</inkml:trace>
  <inkml:trace contextRef="#ctx0" brushRef="#br0" timeOffset="-205864.77">8894 14904 2401 0,'56'39'121'0,"180"-117"48"31,-206 61-364-16,-9 15 7-15,-5 2-135 0,-3 2 180 0</inkml:trace>
  <inkml:trace contextRef="#ctx0" brushRef="#br0" timeOffset="-205711.65">8709 15491 2114 0,'67'11'364'15,"-31"-13"-233"-15,15 0-12 0,1-7-109 16,-3-3-7-16,12 1-31 0,-1-1-32 16,0-2-90-16,8-2 333 0,3 0-173 15</inkml:trace>
  <inkml:trace contextRef="#ctx0" brushRef="#br0" timeOffset="-204831.71">10273 13864 1950 0,'3'0'104'0,"-3"3"11"0,-3-3 1 0,-1 2-45 0,-1 0-13 16,0 1-19-16,-6 4-17 0,2-1-13 16,-3 2-7-16,-9 1 0 0,-6 2 1 15,-8 0 0-15,-4-1 2 0,3-1-2 16,-1 4 0-16,1-1-2 0,4 4 1 15,2 0 0-15,0-2 0 0,5 2 0 16,-1-2-1-16,-3 6 0 0,6-4 1 0,2 0-1 16,2 0 1-16,1 1 0 0,4 6-2 15,5 0-4-15,3 6-4 0,3 4-6 16,3-1 0-16,7 2 2 0,4 7 3 16,3 0 4-16,2-1 3 0,-2-1 2 15,4 2 1-15,-4-4 1 0,2-1 1 16,-2-6 0-16,-2-5 0 0,1 1 0 15,-1-1 1-15,-5-2 3 0,2 0 4 16,-3-7 3-16,1 0 2 0,-6-5-4 0,1-8 0 16,-2-3-3-16,0 0 0 0,0 0-1 15,0-1 0-15,-2-6 0 0,2-2-1 16,0-7 0-16,0-6-1 0,4 3-1 16,1-4 1-16,2 3 0 0,2 4 1 15,5 1-2-15,4-3-2 0,7 5-3 16,2-4-2-16,4 10-4 0,3-4 1 15,2 11 0-15,-1 2 1 0,1 7-2 16,1 6-2-16,-2 1-1 0,-5 8 1 0,4-1 2 16,-6 1 2-16,-12 7-1 0,-1 2 0 15,-14 3 1-15,-2 3-1 0,-10-6 3 16,0 3 8-16,-8-2 17 0,-2-4 9 16,-15-4 2-16,-1-3-4 0,0-3-13 15,-8-11-6-15,6 3-2 0,-5-3-4 16,3-4-2-16,6 1 0 0,3-1-3 15,9-2-5-15,7 1-14 0,3 1-22 16,6-5-20-16,7 0-37 0,-2 0-28 0,1 0-5 16,1 0-5-16,-2-7 28 0,5 2 28 15,3 0 42-15</inkml:trace>
  <inkml:trace contextRef="#ctx0" brushRef="#br0" timeOffset="-204515.47">10652 15184 1802 0,'-1'15'140'0,"-63"25"162"15,-14 10-58-15,17-23-210 0,8-15-8 16,2-1-8-16,-2-4-5 16,-6 0-4-16,-10-4-4 0,-4-1 0 0,1 2-2 15,2 1 0-15,12-3 1 0,5 5-1 16,7-2-1-16,7 1 0 0,1-3-1 16,5 1-2-16,-1-3-13 0,0-1-16 15,8 0-60-15,8 0-48 0,4 0 19 16,-4 0 33-16</inkml:trace>
  <inkml:trace contextRef="#ctx0" brushRef="#br0" timeOffset="-203997.85">10339 15426 1740 0,'-32'14'424'15,"32"-14"-140"1,-70 14-324-16,16-2 88 0,15 8-17 16,-8 8-14-16,7 9-8 0,-6 2-5 15,8 11-4-15,3 2-1 0,3 1-1 16,5 2-2-16,3-6-3 0,4 1-4 15,6-4-3-15,1 2-1 0,6 3 1 16,-2-1 2-16,6 3 3 0,1-5 4 16,6 3 2-16,6-10 3 0,3-5 2 0,3-3-1 15,1-4 0-15,5-4 1 0,1-8-2 16,7-6-1-16,2-7 3 0,5-4 2 16,6-8 1-16,-1-4 7 0,1-6 10 15,-6-7 12-15,4-1 16 0,-4-4 7 16,-3 1-2-16,-4-3-7 0,-7 2-10 15,-9 4-12-15,-12 3-9 0,1 5-8 16,-8 2-4-16,-6 2 0 0,8 5-2 16,-10 4-3-16,5 5-5 0,-10 3-4 0,-5 8-4 15,-2 5 4-15,-9 9 2 0,4-2 2 16,0 9 1-16,0-4 1 0,1 0-1 16,8-3 2-16,-5 0-1 0,4 1 1 15,3-4 2-15,3-1 1 0,2-7 3 16,1-1-3-16,3-8-17 0,1-5-29 15,0 0-73-15,2-11 451 0,-6-10-278 16</inkml:trace>
  <inkml:trace contextRef="#ctx0" brushRef="#br0" timeOffset="-197548.86">7060 16645 1993 0,'206'-47'624'31,"-73"380"-868"31,-181-151 79-15,43-167 169-47,3-12 2 0,0 1 8 16,2-4 12-16,0 0 10 0,0 0 12 15,0 0 6-15,2-2-12 0,5 0-10 16,7-1-7-16,6-4-12 0,6-1 3 16,15 0-1-16,5 1-2 0,14-2 3 0,10 3 4 15,11 6 4-15,13 0-1 0,7 2-4 16,2 3-7-16,-4 4-6 0,-3-3-4 16,-2 2 0-16,-4-2 0 0,-6 1 1 15,-8-4 1-15,-9-1 0 0,-13-2 0 16,-15-3 1-16,-9-4 2 0,-14-1-3 15,-6 1-3-15,-10 0-6 0,0 0-4 0,-3-2-24 16,-6 0-9-16,0 2-5 0,-7-5 0 16,-9-2 23-16,-7-2 13 0,-3 0 7 15,-8-4 2-15,10 8 1 0,4 3 1 16,10 0 2-16,6 4 3 0,12 5 9 16,1 0 8-16,-2-7 15 0,12 7-3 15,8 0-16-15,14 0-9 0,12 2-17 16,10 3 1-16,8 4 5 0,1 3 1 15,1 9 0-15,2 1-1 0,-4 4-4 16,-5 4 0-16,-8 1 1 0,-10 6-1 0,-14-2 0 16,-7 3-7-16,-15 2-13 0,-8-6-8 15,-13 0-4-15,-13-8 4 0,-7-1 18 16,-4-7-3-16,-3-6-13 0,-8-6-36 16,4-12-1-16,-15-13 27 0</inkml:trace>
  <inkml:trace contextRef="#ctx0" brushRef="#br0" timeOffset="-196915.12">10615 16539 2016 0,'0'2'78'0,"-3"0"-5"0,-1 3-38 0,-10-2-26 0,-7 12-7 16,-13 1-4-16,-9 10-2 0,-3 3-2 0,-3 1-3 16,-1 2 1-16,6 1 1 0,-1 3 1 15,3-3 2-15,6 5 0 0,6-3 0 16,0-1 0-16,3-4 2 0,10-7 0 16,3-2-3-16,8-1-2 0,1-2 0 15,5-1-1-15,5-4 2 0,6 4 7 16,8-1 6-16,8 4 6 0,7 5 5 15,10-4-2-15,4 6-6 0,5-1-3 16,6 2-2-16,6 6-3 0,1 3-1 16,1 6 0-16,-5 7-1 0,-7 5-1 0,-9 3 0 15,-9 2-1-15,-15-1-7 0,-13-1-16 16,-13 3-15-16,-21-12-2 0,-14-4 0 16,-10-6 14-16,-21-11 35 0,-9-5 14 15,-3-5 12-15,-1-11 12 0,6-5-3 16,8-6 0-16,6-7 9 0,9-1 17 15,14-2 0-15,11-2 8 0,13 2-6 16,13 0 6-16,4-1 5 0,12-4-12 0,12-6-10 16,19-5-39-16,20-7-33 0,12-2-14 15,13 1-12-15,5 5-5 0,0 3-32 16,0 1-20-16,-7 6-35 0,-8 2-33 16,-6-4 226-16,-7-7-83 0</inkml:trace>
  <inkml:trace contextRef="#ctx0" brushRef="#br0" timeOffset="-196665.24">11374 17005 2870 0,'34'-9'103'0,"-2"-3"-21"0,8 0-37 0,-1 1-50 0,-1 4-20 16,1-6-31-16,-4 6-16 0,-5 0-44 16,-5 2-91-16,-5 1 79 0,-3-1 27 15</inkml:trace>
  <inkml:trace contextRef="#ctx0" brushRef="#br0" timeOffset="-196481.96">11296 17255 2224 0,'20'4'196'0,"-3"1"98"0,8 1-96 16,3-6-103-16,6-8-49 0,7 1-26 15,9-7-18-15,-4-2-12 0,7-3-29 16,-5-1-31-16,-2 2-40 0,-9-5-35 15,4 2-57-15,-2-4-298 0,3 0 315 16</inkml:trace>
  <inkml:trace contextRef="#ctx0" brushRef="#br0" timeOffset="-196231.54">12333 15858 2333 0,'2'32'82'0,"3"2"-24"0,-1 5-22 0,5 3-24 16,-4 3-11-16,7 3-1 0,3 5-1 16,-3 2 0-16,2 1 0 0,-10 1 1 15,-4-2 0-15,-4-7 1 0,-5 2 0 16,-5-10 2-16,0-2-5 0,-4-8-20 15,2-4-77-15,2-8-61 0,-2-5 482 16,2-5-300-16</inkml:trace>
  <inkml:trace contextRef="#ctx0" brushRef="#br0" timeOffset="-195964.9">12787 16727 1718 0,'-5'12'201'0,"0"1"209"16,-1-4-251-16,-8 0-61 0,-5-4-33 0,3 2-30 15,-8-2-11-15,-2 1-13 0,-1-3-9 16,-5-3-1-16,-5-2-2 0,-4-5-3 16,-8 2 2-16,-3 1 0 0,1-1 1 15,7 2-3-15,1 3-13 0,8 1-22 16,4-1-26-16,5 2-27 0,6 0-19 15,3 1-3-15,4 4 5 0,-1 4 8 16,-2 0 16-16,0 6 19 0,-11 1-24 16,4 9-227-16,2 1-86 0,0-3 180 15</inkml:trace>
  <inkml:trace contextRef="#ctx0" brushRef="#br0" timeOffset="-195448.58">12512 16926 1866 0,'0'0'98'0,"0"0"23"0,0 0-38 0,0 1-33 15,0 3-18-15,-5 3-15 0,1-2-8 16,-1 8-8-16,-2 1-1 0,-5 4-3 15,-3 6 0-15,-1 3 3 0,-7 7 0 16,4 5 1-16,-2-2 2 0,-1 4-2 16,3-1 0-16,-1 3 0 0,6 3-1 15,-5-2 0-15,1 1-1 0,2 3-1 0,4-8-1 16,1 7 1-16,7 0-1 0,4 0 2 16,8 6 1-16,2 3-1 0,8-6 1 15,0 0-1-15,5-6 1 0,5-7 1 16,6-1 8-16,-1-8 8 0,6-7 6 15,4-3 6-15,-4-7-3 0,0-2-3 16,-2-8-4-16,-8-1 8 0,-5-8 33 16,-2-1 9-16,-3-11 9 0,2-3-9 0,-6-5-33 15,2-6-13-15,-11 4-14 0,-8 0-4 16,-5 3-5-16,-7 4 1 0,-8 2 3 16,3 7 0-16,-6 7 2 0,4 7-1 15,-4 5-1-15,2 7-1 0,0 6-1 16,-7 5 0-16,-2-3-1 0,-2 1 1 15,4 0 0-15,0 0 0 0,-2-3-1 16,4-2 0-16,1-3-1 0,4-6 0 16,5-2 0-16,0-3 2 0,6-2 4 15,1 0-20-15,6 0-116 0,5 0 2 0,0 0 40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18:09:26.6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4659 13163 1720 0,'-8'18'158'0,"-5"19"228"0,-13-39-381 16,24 6 12-16,2 5-5 0,3-4-2 15,1 2-3-15,3-1-1 0,0-1-1 16,4 4 4-16,-1-7 18 0,5-1 23 15,-1 1 24-15,7-2 10 0,9 0-3 0,9 0-19 16,5 0-19-16,13 2-15 16,2 5-15-16,8-2-10 0,11 8-3 0,5 4-2 15,6 3-1-15,2-2 3 0,-8 3-2 16,-12 0 1-16,-11 2-1 0,-14-3-1 16,-10-8-2-16,-13-1-10 0,-4-2-2 15,-13-4-1-15,-6 0-4 0,-6-5-1 16,-6-3 0-16,-6 1 4 0,-19 0 6 15,-11-3 11-15,-30 0 2 0,-13-1 0 0,-10 1 0 16,-1 3-1-16,-3 2 1 16,4 0-1-16,2 2 0 0,3 1 2 0,7-3-1 15,11 2 3-15,-5-4 0 0,8-3-1 16,12 0 1-16,8 0 0 0,21-3-1 16,13 1 2-16,3 4 1 0,18 3 14 15,-4-9 13-15,6 9 0 0,5-4-13 16,6-5-29-16,6 4-42 0,13-9-43 15,14 2-52-15,16-4 130 0,11-13-30 16</inkml:trace>
  <inkml:trace contextRef="#ctx0" brushRef="#br0" timeOffset="1600.2">14938 15959 1674 0,'12'13'136'0,"-54"-15"228"31,35 5-305-31,-2-1-12 0,-2 2 2 16,0-1 2-16,-3 3-3 0,2-3-7 16,-2 1-12-16,0-3-12 0,3 5-4 15,-12-1 3-15,-2-1 4 0,-10 3 2 16,-12-2-1-16,-9 6-4 0,-13 1 4 15,-18 2 13-15,-16 4 9 0,-7-4 3 16,-21 0-5-16,-18-3-16 0,-11 1-7 16,-14-3-6-16,-6 0-1 0,-8 2-2 15,-9-2 0-15,5 0 0 0,4-2-6 0,13 0-1 16,14-4-2-16,1-3 0 0,25-3 0 16,27-4 0-16,25 0 3 0,21-4-11 15,12-1-31-15,7-4-62 0,12-2-89 16,-1-9 111-16,5-14-5 0</inkml:trace>
  <inkml:trace contextRef="#ctx0" brushRef="#br0" timeOffset="2350.31">12738 13174 1799 0,'24'0'129'0,"-6"0"84"0,-2 0-115 0,-7 0-37 0,0 0-23 0,-7 0-9 0,-2 0-9 16,0 0-2-16,0 0 7 0,0 0-6 15,0 0 5-15,0 0 5 0,0 0-1 16,0 0 4-16,0 0 1 0,0 0 1 16,0 0-2-16,0 0-6 0,0 0-7 0,-2 0-9 15,-5 3-8-15,1-1-3 0,-15 2-1 16,0 1 2-16,-20 2 6 0,-12 2 10 16,-23-2 5-16,-24 2 1 0,-20 0-4 15,-24-2-9-15,-1 5-9 0,-13 3 15 16,-16 0 21-16,-5-2 3 0,-2-1 5 15,-3-6-17-15,-1 1-23 0,-3-7 2 16,-3 0 12-16,7-9 0 0,13 0 0 16,19-2-4-16,10-1-11 0,18 3 0 15,28 4 0-15,20 5-2 0,25 0 1 16,15 0 0-16,13 3 0 0,14 3 1 0,11-1-7 16,5-5-27-16,-5 3-16 0,10 1-35 15,6 1-74-15,9-5-67 0,15-5 115 16</inkml:trace>
  <inkml:trace contextRef="#ctx0" brushRef="#br0" timeOffset="7967.21">14792 16014 1655 0,'0'0'74'0,"-1"0"3"0,1 2-4 0,-4-2-13 0,-3 0 2 0,-2 2 5 15,-9-2 0-15,-1 0-2 0,-4 2-2 16,3-1-4-16,-3 1-9 0,2 0-9 0,-2-2-5 16,-4 3-7-16,-1-1 0 0,-4-2 0 15,-2 4-1-15,1-4 0 0,-1 1-3 16,-1 7 1-16,-8-7 1 0,1 5 2 16,-12-3 4-16,6 4 0 0,-5-3 1 15,-5 5-5-15,-4-2-7 0,-15-2-5 16,-9-1-7-16,-1-1-2 0,-7-1-2 15,-2 5 0-15,6-2 0 0,-4 1 0 16,-2-1 5-16,-5-3 4 0,-7-2 2 16,-1-2 5-16,1 0-5 0,2-7-4 0,5 1 1 15,-2-1-5-15,2-6 2 0,-5 5 1 16,1-1-1-16,2 4 0 0,6-2 6 16,10 4 0-16,9 3 2 0,9 2-4 15,10 0-7-15,-1-2-2 0,1-1 0 16,6 1 1-16,0 2 3 0,7 0-2 15,0-2-1-15,1 1-3 0,1-5-2 16,-4-6 4-16,-5-1 4 0,2-3 3 0,1-5 1 16,0 3-2-16,11-1-4 0,0-2-2 15,2 3-2-15,12 2 0 0,-1 0-1 16,11 4 1-16,3 6 0 0,10 3-6 16,0 1-18-16,2 2-26 0,0 0-46 15,0-2-70-15,0 0-109 0,2-8 147 16</inkml:trace>
  <inkml:trace contextRef="#ctx0" brushRef="#br0" timeOffset="11250.39">6104 17273 1898 0,'6'2'94'0,"-1"1"27"0,4 3-32 0,-4-5-24 0,4 1-14 15,-4 0-19-15,4 0 2 0,-3 1 11 16,-1 1 12-16,0-2 11 0,-5-2-6 15,0 0-9-15,0 0-7 0,0 0-8 16,0 0 2-16,0 0-5 0,0 0-7 16,0 0-5-16,0 0-8 0,0 0-7 15,-1 1-1-15,-5-1-4 0,-1 0-2 16,4 2 0-16,-10 2-1 0,-8 3 1 16,-2-4 1-16,-14 3 1 0,-11 3 0 0,-11 3 8 15,-12-1 14-15,-8-4 7 0,-15 3 5 16,-13-6-3-16,-15-1-9 0,-9 5-4 15,-9-7-1-15,-4 1-2 0,-3-2 3 16,-6 0 0-16,-1 2-1 0,10 0 1 16,15-1-4-16,12-1 2 0,7 4 2 15,5-2 0-15,3 1-2 0,2 1-3 16,13-4-7-16,9 2-5 0,7-2-2 0,18-2-1 16,11-2-1-16,4 1 0 0,17 1 0 15,2-3 0-15,6 1 2 0,4 1-7 16,8 3-21-16,1 0-20 0,0-2-39 15,0-2-34-15,-7-3-59 0,-1 5 398 16,-13-12-205-16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18:11:54.5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1626 11509 1486 0,'0'11'76'0,"0"-1"3"0,3-3 0 0,-1 0-41 0,0-1-10 0,3 1-2 0,-5-2 3 0,4-1 6 0,-1 3 11 16,4-7 0-16,4 7-5 0,7 0-6 16,3-3-2-16,9 4 4 0,11-4 11 15,7-2 4-15,14 1 2 0,-2-1-6 16,9-2-11-16,4 0-8 0,3 0-13 15,8 0-7-15,1-2-2 0,2 2-2 0,-1 0-1 16,-8 2-1-16,-10 3-1 16,-17-3 0-16,-14 0 1 0,-10 0-1 0,-9-2 2 15,-8 0 1-15,-10 0 8 0,0 0-3 16,-8 0-8-16,-5-2-8 0,-5 0-16 16,-8 0 1-16,-20-5 5 0,-23 2 10 15,-25-4 3-15,-20 2-2 0,-12 2 3 16,4 1-1-16,7 4 1 0,-4 2 4 15,12 3 0-15,5-3 0 0,8 0 0 16,19 0-1-16,15 1-1 0,14-1 2 16,16 1 1-16,14-3 4 0,12 0 10 0,2 0 17 15,1 0 12-15,13 0-5 0,8-3-14 16,13 3-16-16,19 0-13 0,20 0 1 16,26 5 4-16,19 2 3 0,9 2 4 15,7-2 5-15,-4 2 3 0,-1 0 4 16,-1-2-2-16,-13 4-4 0,-17-6-5 15,-20 4-5-15,-24-4-2 0,-16-1-1 0,-8-1 9 16,-12-3 0-16,-15 0 18 0,0 0-8 16,-13 0-16-16,-10 0-6 0,-11 2-19 15,-14-2 4-15,-32 4 8 0,-29-4 0 16,-26 1 3-16,-14 3 24 0,5 0-93 16,2-1 80-16,-3-1-17 0</inkml:trace>
  <inkml:trace contextRef="#ctx0" brushRef="#br0" timeOffset="8784.12">10874 11298 1493 0,'-4'0'116'0,"3"-2"73"0,1 4-99 0,0-2-45 0,0 2-7 0,0-2 2 0,0 0 4 0,0 0 0 16,0 0-2-16,0 0-3 0,0 0 5 16,5 0 1-16,-1 0-7 0,3 0-2 15,5 2-14-15,4-1-4 0,14 1-1 16,9 0-6-16,7 5 3 0,9 4 3 16,4-3-1-16,10 8-1 0,2 4-8 15,9 1-7-15,6 6-1 0,3-2 0 16,7-2 2-16,3 0 3 0,-7 2-2 15,4-4 0-15,-9-3 1 0,-14-6 1 16,-8-3 2-16,-13-4 4 0,-17-5 10 16,-8 0 4-16,-13-2 15 0,-12 2 0 0,-2-5-21 15,-7-2-9-15,-4 2-20 0,-12-2-9 16,-11-4 8-16,-21-1 1 0,-16-3 2 16,-10 3 1-16,-10-2 2 0,-10 5 1 15,-5 5 4-15,-9 3 1 0,-6 1 0 16,1 1 0-16,-1 3 0 0,2 3 0 15,-10-5 2-15,-6 0 0 0,-5-2 0 16,3-4 1-16,19-5-3 0,15 4-1 0,16-2 1 16,4 0-1-16,6-4 1 0,5 4 1 15,8-4 5-15,16 1 5 0,14 4 8 16,6-4 5-16,15 6 9 0,12-1 13 16,1 1 2-16,5-1 2 0,9-2-15 15,11 2-21-15,18-4-14 0,17 0-12 16,18-2-1-16,9 2-1 0,7 2 2 15,9 5 4-15,3 1 1 0,15 1 5 16,17 7 2-16,14 3-1 0,10 5 1 0,1 2 0 16,-7 3-1-16,-13-1 1 0,-3-3 0 15,-8 2 0-15,-10 1 0 0,-1 1 1 16,-6-1 0-16,-2 3-1 0,-10-6 1 16,-16-7 0-16,-16-2 1 0,-20-4 2 15,-15-3 1-15,-18 0 7 0,-17 0-1 16,1-3-21-16,-16-3-13 0,-14-1-13 15,-26-2 0-15,-36-8 20 0,-34-5 10 16,-30-6 5-16,-17 0 1 0,-22-1 0 16,-5 4 1-16,-3 6 2 0,-5-1-2 0,8 4 0 15,5 4 1-15,10 5 0 0,29 3 0 16,23 1 1-16,22 3-1 0,14 0 0 16,17 0-1-16,19 5 0 0,20-3 0 15,13-2 4-15,15 4 4 0,9-4-45 16,-3 1-98-16,12 6 198 0,7-5-110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18:14:30.5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2691 6119 1498 0,'0'-2'163'0,"2"-3"227"0,0 0-346 0,0 3-32 0,-1 0-9 0,1 2-2 0,-2-3 0 0,0 3-1 16,0 0 5-16,0 0 4 0,0 0 5 15,0 0 2-15,0 0-3 0,-9 0-5 16,-5 0-6-16,-9 0-4 0,-7 0-4 15,-13 0-1-15,-10 0 1 0,-11 0 3 16,-5 3 0-16,-5 2 2 0,-2 4-1 0,1-2 2 16,-1 4-1-16,10 1-1 0,6 1 0 15,0-1 0-15,-2 6 2 0,0-2 0 16,3 0 1-16,6 2-1 0,7-4 1 16,5 2-1-16,7-4 0 0,8-1 1 15,3 3-1-15,5-5 1 0,0 2 0 16,6-1 0-16,3 1 2 0,0-4 3 15,4 4 1-15,1 5-1 0,1-2-3 16,3 3-3-16,0 5-2 0,0-1-1 0,0 4-1 16,0 5 0-16,0 0 0 0,1 0 0 15,1 9 0-15,-2-3 3 0,2 4 0 16,-2 3 1-16,0 0 0 0,-2-1 0 16,-3 6 0-16,0 2 0 0,-1 3-1 15,1 9-2-15,-4 0-1 0,5 2-1 16,-6 1 0-16,6 3 1 0,-1-6 2 15,0 0 0-15,-1-2 0 0,3-5 1 16,-1-2-1-16,1 0-1 0,1-3 0 16,2 3 0-16,0-3 0 0,0 3 2 0,2-1 0 15,-2-1-1-15,1 2 3 0,-1-7 0 16,-3-5 1-16,1-5 0 0,2-1-2 16,0-10 0-16,0-2 0 0,5-4-3 15,-3-3 36-15,9-3 39 0,1-3 29 16,1 1 18-16,3-4-26 0,0 2-28 15,3-2-15-15,4 0-5 0,6-5-4 16,-3 0-6-16,4-2-10 0,-1-2-10 0,1 0-6 16,-2-7 0-16,-3 2-2 0,-4-3-2 15,1-3-5-15,-5-1-29 0,1-2-63 16,5-11 55-16</inkml:trace>
  <inkml:trace contextRef="#ctx0" brushRef="#br0" timeOffset="26633.38">30874 11681 1586 0,'4'-5'137'0,"5"3"79"0,5 0-40 0,3-1-39 0,10 3-20 0,3 5-19 0,4-3-28 0,16 5-17 16,3 5-16-16,14 4-9 0,11 4-7 15,7-1-6-15,9 4-4 0,-2-5-4 16,4 1-3-16,-2 1-1 0,2-4 0 16,1-4 0-16,3-5 0 0,-5 4-1 15,-2-7 0-15,-14-4 0 0,-11 0-5 16,-13-9-28-16,-11-2-67 0,0-1 16 16,8-11 20-16</inkml:trace>
  <inkml:trace contextRef="#ctx0" brushRef="#br0" timeOffset="27401.44">1401 12493 1679 0,'-6'0'82'0,"3"-4"14"0,-3 3-24 0,5-1-24 0,-3 2 12 0,4-2 15 0,0 2 5 15,0 0-18-15,5-2-20 0,2 2-28 16,2 0-26-16,11 0-9 0,8 0-2 15,18 0 4-15,16 4 3 0,9 7 6 16,13-4 1-16,1 5 5 0,-9 4 1 16,-5-4 3-16,-18 3 2 0,-7-1 1 15,-9 0 1-15,-5 0 3 0,-7-3 1 16,-4 1 0-16,-3-8 2 0,0-2-7 16,-2-2-34-16,-2-4-39 0,6-1-21 15,-3-2 34-15,6 0-171 0,7-2 170 0</inkml:trace>
  <inkml:trace contextRef="#ctx0" brushRef="#br0" timeOffset="27982.59">4695 12186 1584 0,'32'7'131'0,"-32"-7"16"0,0 2-59 0,2-2 14 16,-33-3-95-16,35 3-12 0,5 1-4 15,-2 5 1-15,7 3 8 0,7-2 11 16,13 9 2-16,7 1 0 0,14 3-1 16,5 6 2-16,6-4 6 0,8 3 8 15,2-2 16-15,13-6 6 0,10 3-1 16,17-2-9-16,-3 1-12 0,4-3-12 0,-2-2-4 15,-3 0-4-15,12 1-2 0,13-1-2 16,-1 3 0-16,-5-2-2 0,-10-6 1 16,-23-15-1-16,-12-1-1 0,1-9-11 15,-7-7-125-15,5-7 93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18:15:52.6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6764 5818 1360 0,'0'0'84'0,"0"1"23"0,0-2-20 0,0 1-18 0,-2-2-19 0,1 2-15 0,1 0-9 16,0 2-7-16,0-2-9 0,0 0-5 15,0 0-4-15,0 0-1 0,0 0 0 16,3 0 0-16,-3 0-1 0,0 1 0 16,2 1 1-16,-2 0 0 0,0 0 3 15,0 1 0-15,2 3 1 0,-2-1 2 16,3 2-1-16,-1-2 0 0,-2 2 1 15,3 1-1-15,1 0-4 0,1-2-2 16,-1 3-5-16,-1-1-2 0,5 1 2 0,-5 2 3 16,6-4 3-16,0 2 3 0,0 2 2 15,1-4 2-15,-1 3-2 0,0-3 0 16,-4 2-1-16,4 2 0 0,-5-4-2 16,3 2 0-16,2-2 0 0,1 2 0 15,1-2 0-15,0 0 0 0,-2-2-1 16,-1 4 0-16,1-5 0 0,2 3-1 15,-4-2 2-15,2 0 1 0,-4 3 2 16,2-5 2-16,-1 1 0 0,2 1-1 0,-2-3-2 16,3 0 0-16,-2 1-2 0,2 1 0 15,-1 1 0-15,0-5 0 0,2 3-1 16,-6-1 1-16,6 0-1 0,-3 0 1 16,2 1 3-16,0 1 2 0,-2-4 4 15,0 0 0-15,0 2 0 0,2-2-1 16,-2 1-4-16,4 1-1 0,3 4-3 15,0-3 1-15,-6-3-1 0,4 2-1 16,-1 1 0-16,1-1-1 0,4 3 0 0,-5-3 0 16,6 4 0-16,-6 1 0 0,0-4 0 15,5 3 0-15,-2 1 0 0,-2-4 0 16,4 2 0-16,0 1 0 0,0 1 0 16,2 0 1-16,-2-3-1 0,-2 1 0 15,2 2 0-15,2-2 0 0,-2 2 0 16,1-5 0-16,3 2-1 0,-6-1 1 15,4 4-2-15,-1-3 1 0,1 3 1 16,-4-4 1-16,0 1 0 0,-3-2 0 16,0 0-1-16,1 3 1 0,1-3 1 0,-6-1-1 15,5 3 1-15,-1-2 2 0,3 0 1 16,-3-2 2-16,6 3 1 0,-1-1-2 16,0 0-1-16,0-1-1 0,4-1-1 15,-1 2-1-15,2-2-1 0,4 4 0 16,0 1 0-16,-5-5 0 0,1 0 0 15,0 2-1-15,-3-2 0 0,3 2 1 16,0-1-1-16,-1-2 2 0,-1 1 0 0,3-4-2 16,-6 4 8-16,0 0 7 0,1-2 4 15,-2-3 6-15,-1 1-5 0,2 1-3 16,-2 1-2-16,2-3 0 0,2 3 1 16,-6-3 2-16,6-1 3 0,-2 3-2 15,5-3-2-15,-2-1-5 0,4 0-4 16,-3-2-1-16,3 2-1 0,-3 0-3 15,4 2 0-15,-4-4-2 0,3 2 1 16,7-5 0-16,4-1 0 0,8 1-1 16,3-1 0-16,-1 3 0 0,-1-3-1 0,-4 1 0 15,-8 3 0-15,1 2 0 0,-3-2 0 16,-3 4 0-16,6 3 0 0,-3-5-1 16,4 5 0-16,-1-1 0 0,4-3 0 15,3 4 1-15,3-1 0 0,4-1-1 16,0 4 1-16,4-1 0 0,3-1 0 15,-5 2 0-15,7-4-1 0,-9 4 1 16,-1 0-1-16,-3-1 0 0,-1 1 0 0,-7-2 0 16,5 2 0-16,3 0 1 0,-3-2-1 15,5 2 1-15,-1 0 0 0,0 0-1 16,-1 0 1-16,-1 0 0 0,1 0-1 16,-1 2 1-16,2-2 0 0,-1 2 0 15,1-1-1-15,-4 5-1 0,-4-3 0 16,1 2-2-16,-3 3-1 0,-8 0-2 15,9 3-5-15,-6 1 0 0,-3 1-4 16,2 3-2-16,-6 0-5 0,4 2-11 16,0-4-4-16,-2 0 1 0,3 0 6 0,-10-5 11 15,0 2 6-15,-3-6 0 0,1-2 0 16,-7 3 3-16,2-4 1 0,-2-2 2 16,0-2 2-16,-2-2 1 0,4-1 1 15,4 1-2-15,-3-5 0 0,12-1-2 16,1 1 2-16,3 0 2 0,4 4 1 15,4-4 1-15,1 4-1 0,4-2 1 16,4 1 0-16,1 3 1 0,4-4 1 0,4 1 0 16,-3-1-1-16,10 0 1 0,6-4 0 15,6 4 0-15,6-2 0 0,-1 6 0 16,2-2 0-16,-5-1 0 0,1 5 0 16,-3-1 0-16,2-4 0 0,-11 5 0 15,3-1 0-15,-3 0 0 0,-1 0 0 16,6 1 0-16,-3-5 0 0,0 3 1 15,1 1-1-15,-4 2 0 0,1-2 1 16,-4 2-1-16,-1 0 0 0,0-2 2 16,3 2-2-16,4 0 1 0,3 0 0 0,0 2-1 15,3-2 0-15,-1 4 0 0,9-1 0 16,-2 3 1-16,7 1-1 0,4 2 0 16,-5 1 0-16,1-3 0 0,-7 4 0 15,1 3 0-15,2 0 1 0,3 0-1 16,1 2 0-16,-3-1 0 0,-2-3 0 15,-19 0 0-15,1-6 1 0,-3 3-1 16,-1-6 0-16,3 1 1 0,-2 3-1 0,3-4 0 16,5-1 1-16,5 2-1 0,1 1 1 15,-4-2-1-15,-7-3 0 0,0 0 1 16,6 0 0-16,1-1-1 0,3-1 0 16,-5 2 0-16,-4 0 0 0,-1 0 1 15,12 0 0-15,5 0-8 0,1 2 19 16,-4-1 14-16,-6-1 9 0,-3 4 13 15,3-2-13-15,6 1-12 0,11 3-8 16,11 1-5-16,7 3-5 0,5 1-1 16,2 3-1-16,-7-7 1 0,-4-1-1 0,-9-5 0 15,8-1 3-15,6-7-3 0,12-2-34 16,15-10 24-16</inkml:trace>
  <inkml:trace contextRef="#ctx0" brushRef="#br0" timeOffset="37148.8">2892 8676 1775 0,'1'0'54'0,"1"0"-23"0,4-2-5 0,1-5-13 0,0 3 3 0,2 4 5 0,-4-3 6 15,2 3 8-15,-7 0 13 0,0 0 13 16,0 0 1-16,0 0-1 0,0 0-19 16,0 0-14-16,0 0-18 0,-11-4-14 15,6 4-3-15,-7 0-12 0,-10 0 7 16,-8 2 2-16,-14-2 4 0,-11 0 4 15,-12-5 2-15,-17 1 1 0,-3 1 0 16,-1 3 1-16,3-2 0 0,5 2 1 0,9 0 0 16,11 2 0-16,10 1-1 0,13 1 0 15,7 1-2-15,7 0 0 0,-2 2 1 16,0-3-1-16,5 3 0 0,-4 0-1 16,8-1 0-16,1 1 0 0,3 0 3 15,3 2 6-15,0-6 3 0,8 2 2 16,-7 1-4-16,5-3-6 0,3 6-3 15,-2-4-1-15,2 4-3 0,0 0-2 0,-5 5 0 16,5 9-1-16,3 0 0 0,-1 4 1 16,-2 0 2-16,2 3 4 0,-2 7 0 15,-2 6 3-15,0 6 0 0,-5 10-2 16,-3 6 2-16,-5 8-2 0,-4 5 2 16,-6 2-2-16,0-6-1 0,-7 1 0 15,-1-6 1-15,-3 2 0 0,-3 2 0 16,0 1 1-16,4 9 0 0,1-5-1 15,2 2 1-15,9-9-2 0,2-5 0 16,7-6-1-16,3-3-1 0,4-6 1 0,0-8 0 16,3 4 0-16,4 0 1 0,-3 4 0 15,3 4 0-15,-2-7 1 0,0-4 0 16,2-5-1-16,0-7 0 0,0-2-2 16,4-3 0-16,-3-1 3 0,3-4 12 15,3-1 13-15,-2-3 10 0,4-2 6 16,-3-2-6-16,2-2-7 0,0 1 0 15,-1-1-3-15,2-7 1 0,-2 4 7 16,-2-3 2-16,4-3 1 0,0 2 3 16,0-3-2-16,1 0-5 0,3-2-4 0,1 2-7 15,0 0-12-15,0-2-5 0,0 0-3 16,-3 0 4-16,1 0-19 0,1 0-24 16,-1-4-84-16,9-7 178 0,13-6-77 15</inkml:trace>
  <inkml:trace contextRef="#ctx0" brushRef="#br0" timeOffset="38482.19">24007 9928 1700 0,'9'1'86'0,"0"3"84"0,-4 3-170 16,0-4-6-16,-1 5-3 0,1 6-1 0,1 5 2 15,-5 1 3-15,-1 6 2 0,0-1 1 16,0 2 2-16,0 1 2 0,-7 0 2 16,4 4-1-16,1-5-1 0,0 1-1 15,-5-3 7-15,-5 0-3 0,1 2-5 16,-10-8 1-16,0 4-7 0,-8 0 3 15,-6 0 5-15,-4 6 2 0,-9 1-1 16,-4-2 1-16,-6 2-1 0,-1 4-1 16,-6 1-1-16,1 1 0 0,-5-1 1 15,0-3-2-15,-1-3 0 0,-4-1 0 0,-9-7 0 16,-8 1 0-16,-6-8-1 0,-3-5-1 16,3-2-1-16,-2-7 1 0,-2 0 2 15,-6-11 1-15,-3-3 2 0,-5-4 1 16,0-7 1-16,-2-1 0 0,7-4-1 15,7-6 0-15,-2-5-2 0,-1-1-2 16,7-4 0-16,1 0 0 0,4-6 1 16,9-3 1-16,5 4 2 0,9-6-2 15,9 0 0-15,7 1-1 0,4-8 0 0,5 0 1 16,7 2-2-16,5-5-2 0,6 4-1 16,10-7 1-16,-1 2 2 0,10-1 0 15,2 2 7-15,7-4 5 0,3-4 4 16,8-5 2-16,3-1-9 0,4 1 3 15,3 6 7-15,7-1 21 0,2 4 8 16,11 0-7-16,2-1-2 0,5-1-13 16,5 0 5-16,5 1 5 0,6 1-6 15,7 2-7-15,11 8-12 0,5 4-6 0,3 4-4 16,6 4-3-16,10 3-1 0,1-1-5 16,4 10 1-16,8-4-27 0,5 10 6 15,14 2 6-15,-1 6 1 0,1 11 26 16,-8 6-4-16,-6 17-4 0,7 9-3 15,6 15-3-15,-3 11-2 0,3 9 3 16,3 12-9-16,14 22-3 0,15 17 1 16,-3 13-9-16,-3 11-3 0,-12 4 3 0,-7-1 2 15,-13 4 7-15,-11-4 14 0,-18 2-8 16,-26 3-18-16,-18-7-2 0,-15-5-4 16,-25-7 9-16,-18-6 5 0,-23-8 7 15,-22-2-3-15,-20-4 4 0,-36-10 15 16,-29-8 7-16,-29-6 24 0,-19-8 12 15,-17-7 0-15,-14-3-5 0,-11-9-8 16,-2-4-12-16,6-3-3 0,14-2-3 16,18 4-10-16,15-6-4 0,20 2-2 15,20-7 2-15</inkml:trace>
  <inkml:trace contextRef="#ctx0" brushRef="#br0" timeOffset="82882.03">2518 14401 1121 0,'19'-14'200'0,"-3"1"289"0,-4 1-373 0,-1 6-44 0,-6-6-12 0,4 1-5 0,-5 4-11 0,5-5-9 16,-8 3-11-16,3 2-4 0,-4-2-4 16,-2 6-2-16,2-5 0 0,0 7-2 15,0 1-2-15,2 0-2 0,-2 5-6 16,0-5-10-16,-4-9-7 0,-8 7-5 0,-4-1-2 16,-10-1 6-16,-14 4 1 0,-9-3 3 15,-15 1 3-15,-7 5 1 0,-7 6 3 16,2 2 0-16,-4-2 1 0,2 0 1 15,0-2 1-15,0 2 2 0,-2 3 0 16,4 1 3-16,5-6 8 0,9 1 8 16,11-2 12-16,13 1 14 0,12-4-2 15,8-1-5-15,6 0-10 0,3 2-13 16,3-1-6-16,6-1-3 0,0 0-1 16,-1 1 0-16,4 1 2 0,-1 5 1 15,2 3 2-15,1 0 2 0,2 6-4 0,2 0-2 16,3 7-1-16,2 5-2 0,2 2-2 15,2 7-1-15,0-2-2 0,1 9-1 16,-1 0 1-16,2 13 0 0,1 3 0 16,-5 5 1-16,-2-1-2 0,-7-2-2 15,-2-2 0-15,-5-2-2 0,-3 4 1 16,-2-4 2-16,-6 4 1 0,-2 0 2 0,3-4 1 16,-4 2 0-16,-1-2 3 0,3 1 1 15,1-8-2-15,1-2-1 0,3-8 0 16,3 1 0-16,-3-3 1 0,7-11 4 15,2-2 5-15,5-8 2 0,2-1 15 16,3-1 1-16,4-2-2 0,5-4-1 16,6-3-15-16,3 0-3 0,2-2-1 15,4 0-1-15,11-7-12 0,15-9-37 0,27-3 209 16,33-20-140-16</inkml:trace>
  <inkml:trace contextRef="#ctx0" brushRef="#br0" timeOffset="83765.23">17376 13739 1661 0,'5'6'456'0,"0"4"-450"16,-13-13 32-16,9 3-3 0,6 5 6 16,-1 2-2-16,6-1-6 0,4-1-9 15,2 0-12-15,3-1-6 0,9-4-1 16,2-2 1-16,7-2 2 0,6-6 0 15,2-1 5-15,7-1 10 0,1 1 8 16,-11-1 8-16,-5 1 0 0,-4-1-10 16,-6 5-9-16,-3-1-8 0,-3 5-5 15,-1 1-4-15,-8 2-2 0,2 0-2 16,-2 0-5-16,-7 5-6 0,4 8-7 16,-8 5-7-16,3 5-1 0,-5 5 4 0,-1 8 7 15,0 4 8-15,0 3 5 0,-5 3 2 16,-2 4 1-16,5-1 0 0,-3 13 0 15,5 7 1-15,0 9 0 0,0 2 7 16,3 2 4-16,-1 1 6 0,2-5 3 16,5 4-2-16,-2-4 2 0,2 3-2 15,5 1-1-15,2 1-2 0,5-1-1 16,4 3 1-16,1-5 5 0,5 5 7 0,-5-4-2 16,2-5-5-16,-6-1-4 0,-6-8-8 15,-6-5-1-15,-6-7 3 0,-6-7 1 16,-10-12 0-16,-4-6 2 0,-2-5-3 15,-10-8-2-15,-1-2-2 0,-4-3 2 16,-6-5-3-16,-2-3 1 0,-4 1-2 16,5-2-4-16,2 1 1 0,3 5-1 15,3 3 1-15,0 6 1 0,2 9-15 16,-7 5-26-16,-11 10-86 0,-16 6-40 0,-10 3 77 16</inkml:trace>
  <inkml:trace contextRef="#ctx0" brushRef="#br0" timeOffset="108233.82">24975 11945 1816 0,'-9'7'34'0,"0"4"-34"0,-5 3-3 0,2 0 13 0,-2 2 1 0,-1-3-7 0,0 3-4 0,-7-4 3 16,1 2 2-16,-7-1 7 0,-1-6 4 15,-6 2-5-15,-2-8-2 0,-17-1-4 16,-4-5-2-16,-4-4-1 0,-16-1 3 16,5-6-1-16,-5-2 3 0,-2-7 1 15,-1-5-1-15,-13-2 3 0,-4-9 0 16,1-1 0-16,-3-4-2 0,-1-6-3 15,4-5-2-15,3-3-2 0,7-2 0 0,5-7 0 16,-1 2 1-16,3-1 0 0,2 3-1 16,4 2 2-16,12 12 3 0,7 1 11 15,10 8 13-15,10 1 18 0,7 4 13 16,5 7 7-16,8 0 1 0,5 7-6 16,4-4-10-16,3 2-12 0,1 6-13 15,2-6-10-15,0 7-7 0,-2-5-6 16,2 4-2-16,0 3-1 0,0 0 3 15,2 1 8-15,-2 3 8 0,0 0 5 16,0 8-2-16,0-3-7 0,0 7-9 0,0-2-6 16,-2 0-4-16,1 2-5 0,-1 0-3 15,0 0-2-15,2 6-3 0,0 1-1 16,0 0 0-16,0 4 2 0,-2 6 0 16,-1 6 3-16,1 13 2 0,2 6 2 15,0 10 3-15,2 4 2 0,3-4 2 16,-1-1 3-16,1-5 1 0,0-7 0 15,-5-5 0-15,0-11-2 0,0-9 0 0,-2-7 0 16,2-5-2-16,-3-2 6 0,-4-3 1 16,5-17 0-16,-5-19-1 15,0-10-7-15,-4-17-4 0,1-9 1 0,2 3 3 16,3 3 1-16,3 8 3 0,4 8 5 16,3 12 7-16,1 9 11 0,3 11 14 15,-1 7 7-15,1 2 0 0,2 3-11 16,-2 7-15-16,3 2-13 0,4 2-11 15,9 10-8-15,7 2-2 0,11 13-3 16,13 14 2-16,15 3 8 0,11 11-4 16,-1 0-64-16,6 2-26 0,9-2 46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18:18:19.7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4381 6195 918 0,'5'-1'161'0,"1"-1"183"0,-1 0-195 0,0-2-85 0,4 1-17 0,2-1-17 16,1 3-13-16,4-8-10 0,-2 3-3 15,1-4-3-15,1 6 14 0,-8-3 18 16,1 4 18-16,2-1 20 0,-8 1 2 15,6-5-4-15,-3 5 1 0,-3 1-4 16,4-3-1-16,-5 1-4 0,3 1-15 16,2 1-11-16,-3 0-14 0,3-1-11 15,2 1-6-15,3 0-3 0,3 0-1 16,1 2-1-16,-2-1 1 0,0 1 2 0,-3 0 4 16,-3 1 4-16,-2 1 9 15,-5-2 7-15,1 0 2 0,-2 0 2 0,0 0-10 16,0 0 2-16,0 0-5 0,0 0-5 15,0 0-3-15,0 0-9 0,-2 0 0 16,1 0 3-16,-8 0 1 0,4-2 1 16,-6 2-3-16,-5 0-2 0,-9 0 0 15,-10-1-2-15,-15-1 1 0,-10-5-2 16,-8 0 1-16,1-1-1 0,-4 1 2 16,-2 0 1-16,-14 2 1 0,-12 0 2 0,-14-4 1 15,-13 3-1-15,-7-1 13 0,-20 4 11 16,-1-1 0-16,2 1 0 0,15 3-13 15,25 5-14-15,24-3 0 0,10 1 1 16,1 1 0-16,-1-1 0 0,-1-3-1 16,1 0 1-16,0-3-1 0,14-1 0 15,7 1 1-15,13-4 0 0,12 1 1 16,7 3-2-16,11-2 13 0,10 5 21 0,3 0 11 16,-3-2 9-16,4 2-8 0,-2-6-14 15,8 5-15-15,-5 1-21 0,1 0-24 16,0 0-32-16,3 0-29 0,-1 0-38 15,-1-2-27-15,11-5 41 0,8-9 40 16</inkml:trace>
  <inkml:trace contextRef="#ctx0" brushRef="#br0" timeOffset="778.02">9131 6046 1778 0,'0'0'52'0,"0"0"-21"0,0 2-20 0,0-2-7 0,0 0-1 0,0 0 1 15,0 0 0-15,0 0-1 0,0 0 1 16,0 0 2-16,0 0 5 0,0 0 3 16,-2 0 4-16,1 0-3 0,-1 0-5 15,-11-3-2-15,5 3-5 0,-7 0-2 0,-8 1-1 16,-5 1-1-16,-8 4 0 0,-8 2 1 16,-4-2-1-16,-5 3 2 0,-13-1 0 15,-3 1 3-15,-14 2 1 0,-11-6 1 16,-5 6-2-16,-15-4-1 0,-3 0 0 15,-14-2-2-15,-20 1 1 0,-8-6 2 16,-17-7-7-16,-1 3 63 0,-16-5 35 16,3 4-2-16,13-2 8 0,15 3-63 15,26 2-32-15,8-1 0 0,11 3 1 16,9-2 0-16,16-1-3 0,14 3-1 16,16-2-2-16,7 2 0 0,17-2 1 0,15 0 0 15,6 2 3-15,10-1 3 0,5 1 4 16,0 0 7-16,2 0 4 0,0 0 9 15,0-2 1-15,5-4-14 0,1 5-26 16,2-5-21-16,7-3-43 0,4-8-32 16,18-10-36-16,10-14 64 0</inkml:trace>
  <inkml:trace contextRef="#ctx0" brushRef="#br0" timeOffset="1545.44">15275 6153 1692 0,'7'0'69'0,"-5"-2"-10"0,3 2-4 0,-3 0-28 0,1 2-3 0,-3-2 10 0,0 2 7 16,2-2 5-16,-2 0 6 0,0 0-7 16,0 0-11-16,0-2-12 0,0 2-14 15,-2 0-10-15,-1 0-5 0,-4-4-4 16,3 4 2-16,-7 0 2 0,-3 4 3 0,-7 3 6 16,-7-4 1-16,-6 5 1 15,-7-1-1-15,-7 0-2 0,-5 3 0 0,-11 1-1 16,-3-6-1-16,-9-1 1 0,-11-4 2 15,-16-4 8-15,-12-1 16 0,-17-9 2 16,-18-6 1-16,-1-1 5 0,-9-2-12 16,-4 2-2-16,11-1-1 0,2 5-10 15,15 1-2-15,6 2 0 0,13-1 0 16,7 1-1-16,13 2 5 0,10 3 14 16,13-2 5-16,10 2 1 0,12 4-6 0,8 2-15 15,3-3-6-15,13 3-1 0,7 1 1 16,1 0 0-16,13 2 1 0,0 0 2 15,7 0 3-15,0 0 3 0,0 0-1 16,0-2 0-16,3-3-11 0,1 5-19 16,-4 4-56-16,2-4-54 0,-2 0 207 15,2 3-105-15</inkml:trace>
  <inkml:trace contextRef="#ctx0" brushRef="#br0" timeOffset="23347.06">2620 7520 1437 0,'2'0'132'0,"2"0"134"0,-4-2-151 0,0 2-30 0,0-2-13 0,0 2-12 0,0 0-12 0,0 2-13 15,0-2-7-15,0 0-15 0,0 0-11 0,-7-7-4 16,-2 3 0-16,-2 3 2 0,-5-7 2 15,-2 1 2-15,-8 4 0 0,-6-4-2 16,-5 3-2-16,-8 2-4 0,-1 4-4 16,-3 2-1-16,-6 3 0 0,-4-4 3 15,-1 8 1-15,0-7 0 0,1 6 1 16,2-6 3-16,6-1 1 0,-4 4 2 16,7-3 0-16,6-2 1 0,6 1 0 15,6 1 1-15,9 1 1 0,-1-1 12 0,6 1 8 16,4 2 3-16,1 0 0 0,-1 4-13 15,-2-1-8-15,0 3-5 0,-2 1-2 16,1 0 1-16,1 2 0 0,2 4 2 16,1 3 1-16,-1 3 2 0,-1 4 0 15,5 1-2-15,-3 1-2 0,6 7-1 16,-3-2-1-16,5 4 0 0,1 1-1 16,2 1 1-16,0 3-1 0,0-2 1 15,0 6-1-15,0-2 1 0,0 7 0 0,2 1 0 16,-2 8 1-16,-2 4 0 15,0 2 0-15,-6 3 0 0,2 0-1 0,-6-2 1 16,1 1-1-16,-1 1 2 0,-1 2 1 16,3 8 1-16,-3 0-1 0,1 6 1 15,1 1-1-15,-3-5-1 0,-2-1 0 16,0-13-1-16,0-9 1 0,7-9 0 16,4-7 1-16,3-5-3 0,4-6 22 15,0-1 16-15,7-2 11 0,-6-7 14 16,10-4-12-16,-1-5-6 0,-3-2-5 0,3 0-5 15,1-3-2-15,3-2-1 0,3 0 0 16,8-2-2-16,8 2-5 0,2-4-4 16,17 2-6-16,4-5-3 0,2-2-1 15,6-2-4-15,-4-5-5 0,4 0-1 16,-2-6-6-16,-2-1-10 0,-4-2-10 16,-1 2-23-16,-8-2-30 0,-2 2-84 15,-7-7-42-15,-6 3 101 0</inkml:trace>
  <inkml:trace contextRef="#ctx0" brushRef="#br0" timeOffset="44362.13">2353 10110 1848 0,'0'0'68'0,"0"0"-10"0,0 4-14 0,0-4-23 0,-2 0-3 0,2 1-1 16,0-1 1-16,0 0 0 16,0 0-2-16,0 0-5 0,-2 0-5 0,-8 4-4 15,2-2-2-15,-4 1-3 0,-6 1 1 16,-5-1 1-16,-9-3 2 15,-5 4 4-15,0-1 1 0,-7 1 1 16,1 0-1-16,4-4-3 0,2 3 0 0,5 1 2 16,-4 3 6-16,3-4 8 0,-5 4 8 15,-1-3 6-15,4 3 3 0,-6 0-5 16,6 2-6-16,-1 0-5 0,1 0-7 16,-1-6-3-16,3 4 0 0,1 0 2 0,7-5 5 15,0 4 6-15,7-1 7 0,2-2 8 16,4 1 2-16,1 5-3 0,4-4-7 15,-2 4-8-15,6-2-5 0,-6 0-5 16,4 6-4-16,-1-3-3 0,1 3-3 16,1-1-1-16,-1 6 0 0,0 1-1 15,1-3 0-15,-1 2-1 0,0 1 0 16,-1 5 1-16,-3 2-1 0,4 3 0 16,-5-1 0-16,2 2 0 0,1 4-1 0,-3 3 0 15,3-3 1-15,-2 5-1 0,-2-4 1 16,2 4-1-16,2 0-2 0,0-2 0 15,0 2-1-15,2 2 1 0,-6 3 2 16,6-1 1-16,-2-2 1 0,1-2 0 16,3-2 0-16,-4 2 0 0,3-2-1 15,4 0 0-15,2-3-1 0,0 5 2 16,3-7 0-16,-5 5 0 0,2-1 0 0,-1-3 0 16,-1 3 0-16,4-4 0 0,0-2 1 15,1-2 0-15,0-1 1 0,-1-4 0 16,1-5 1-16,-3-2-1 0,-2-4 0 15,2 2 0-15,-1-8 0 0,1 2 1 16,0-2 0-16,-2-3-3 0,2 1 13 16,1-1 11-16,-1-3 10 0,-2 2 14 15,2 0-4-15,1-2-1 0,4 2-1 16,-5-2 4-16,7 0 2 0,3 0-2 16,8-6-9-16,3 3-14 0,13-8-17 15,6 2-6-15,9-5-11 0,13-2-18 0,-2 0-17 16,4-1-48-16,0-1-107 0,1-5-208 15,0-4 229-15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17:32:59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3505 6337 1547 0,'0'0'87'0,"-2"0"5"15,4 0 6-15,-2 2-27 0,2-2-9 0,0 0-9 0,1 0-7 0,-3 0-4 0,0 2-9 0,4 1-2 16,-4 1-10-16,7-2-9 0,5-1-9 16,3 3-5-16,8-1-6 0,3 5-2 15,-3-7-1-15,6 5 2 0,6-1 1 16,-5-1 2-16,11 3 1 0,3 0 3 16,-1 0 0-16,1 0 2 0,0 4 0 15,-1-6 0-15,-4 4 0 0,-7-4 1 16,-2 0 0-16,-3 2 0 0,-10-3-1 15,1 0 17-15,-7 1 12 0,-6-3 7 16,-3-2 17-16,-2 0-7 0,0 0-7 16,0 1-7-16,0-1-14 0,-4 2-12 0,-1-2-8 15,-4 0-15-15,4-2-9 0,-9 2-1 16,-9 2 3-16,-13-2 11 0,-17 0 6 16,-4 0 2-16,-5 0 3 0,4 0 1 15,1 0 1-15,-2 0 1 0,10 2-1 16,4 0 0-16,10 3 1 0,7-1-1 15,-1-4 1-15,6 1 1 0,5 1 2 16,6-2 2-16,7 0 6 0,-1 0 12 0,6 0 12 16,0 0 2-16,0-2-5 0,4 2-13 15,-2 4-14-15,-1-4-6 0,5 0-3 16,-4 0-11-16,5 0-6 0,2 5-7 16,3 1 0-16,9 2 6 0,1-2 5 15,11 4 3-15,3-3 5 0,6 6 3 16,6-1 2-16,2 1 3 0,-6-6 0 15,0 0 0-15,-3-2 1 0,-2 4-1 0,-3-5 1 16,-4 1 1-16,-4 0-1 0,-3-3 10 16,-8 0 13-16,-4-2 18 0,-6-2 21 15,-7 2 11-15,0 0 6 0,0-2-7 16,-9-3-18-16,0 1-29 0,-5 3-25 16,-5-3-9-16,-10-3-5 0,-15-2 8 15,-24-3 5-15,-15-3 0 0,-11 7 3 16,0 4-2-16,6 2 0 0,8 4 0 15,5 0-1-15,10 1 0 0,10 6 0 16,10-5 0-16,12 6 1 0,4-6 1 16,6 1-4-16,9-1-30 0,7-2-55 0,7-1-79 15,0 1-62-15,-4 2 109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17:33:18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17431 11805 1606 0,'2'66'75'0,"120"-134"226"47,-115 67-279-47,28-5-19 0,1 4-3 15,-1 2 0-15,4 9-2 0,4-5-3 16,-9 8-2-16,3 2-1 0,-2 1 0 15,1 4 1-15,-3 4 0 0,-6-2 1 16,0 1-1-16,-11-6-4 0,-4-4-7 16,-5 1-9-16,-7-10-11 0,-3 1-8 0,-1 1 2 15,-10 0 2-15,-7 4 13 0,-8 0 7 16,-12 0 21-16,-12-2 28 0,-19 4 23 16,-8 3 25-16,-5 0 2 0,7 0-9 15,3 0-12-15,8-7-3 0,5 6-3 16,5-4-5-16,13 0-7 0,8-1-9 15,10-2-4-15,6-3-1 0,18-1 6 16,-8 0 10-16,10-2 12 0,1 0 8 16,5-2 9-16,3 2-17 0,1-2-23 15,15-1-19-15,-5-4-22 0,12-2-5 16,17 0 3-16,11 0-1 0,29 7 2 0,16 4 0 16,19 10 1-16,2 4 3 0,-4 4 1 15,-10 1 4-15,-13-5 2 0,-5 4 1 16,-12-1 1-16,-11-3 1 0,-17-3 0 15,-20-6 2-15,-9-4 5 0,-11 1 1 16,-14-4-7-16,0 0 3 0,-9-4-11 16,-8 1-15-16,-5-3 3 0,-18-4-6 15,-23-1 10-15,-16-5 14 0,-24-2 16 0,-7 1 8 16,-5-5 3-16,-4 3 0 0,2 6-5 16,3 5-2-16,13 6-1 0,18 0-1 15,17 2-3-15,13 2-5 0,12-2-5 16,17 2-1-16,4-2-28 0,18 0-118 15,-3 5 94-15</inkml:trace>
  <inkml:trace contextRef="#ctx0" brushRef="#br0" timeOffset="4816.45">30388 15745 1774 0,'-5'-11'59'0,"-4"2"-14"0,6-3-7 0,1 1 0 16,2 2 1-16,3 2-2 0,8-2 9 16,1 6-5-16,6-1-12 0,9 1-13 15,10-3-14-15,13 5-2 0,15-1 6 0,20 4-32 16,20 1 0-16,8 4-3 0,8-5-7 15,3 0 31-15,4-2 2 0,5 0 3 16,-6 0 2-16,-10 2 9 0,-8-1 4 16,-5 5 1-16,-1-3 0 0,9 8-3 15,-4-1 3-15,-7 5 8 0,-18 4 14 16,-28-3 16-16,-21-2 0 0,-23-1-5 16,-17-6-17-16,-33-4-19 0,-23-4-7 15,-44-12-2-15,-29-8 0 0,-23-7-2 0,-14-4 0 16,-16-6 0-16,-19 3-1 0,-8-2 5 15,-5 3 4-15,-1 4 0 0,10 1 19 16,10 1 15-16,6 3-3 0,22 6 2 16,27 3-11-16,19 3-17 0,34-1-2 15,35 7-2-15,24 0-6 0,20 2 2 16,14-4 2-16,21 0-5 0,25-3-5 16,36 1-15-16,33 4-14 0,27 7-7 15,5 7 5-15,11 0 10 0,3 11 11 0,10 3 8 16,6 7 1-16,2 8-2 0,-2 5 2 15,1 5 1-15,-8 5 1 0,-14-1 2 16,-25-1 0-16,-21-2 0 0,-18-3-2 16,-17-3-3-16,-19-11-2 0,-15-4 0 15,-27-10-2-15,-19-7 1 0,-25-3 2 16,-25-6 0-16,-25-9 3 0,-9-9 2 16,-22-5 4-16,-22-11 6 0,-20-7 7 15,-20-3 3-15,-1-2-2 0,5 3-2 0,8 6-6 16,5 2-2-16,11 5-2 0,20-1-2 15,32 8-3-15,34 9-2 0,29 7 1 16,32 7-1-16,35 4 0 0,36 12-1 16,36 8-4-16,46 10-6 0,29 7-6 15,32 12-1-15,22 6 3 0,1-1-1 16,3 2 8-16,-7-1 4 0,-17-4 1 16,-23-4 5-16,-31-8 1 0,-44-8 3 15,-36-13 1-15,-33-12 10 0,-32-10 2 16,-24-9-3-16,-37-10 4 0,-38-13 4 0,-34-12 9 15,-38-13 7-15,-31-12-2 0,-10 3-14 16,-7 1-12-16,-4 6-8 0,3 8-3 16,20 10 0-16,20 9 1 0,37 11-7 15,35 6-23-15,22 5-75 0,21 6-89 16,26-3 100-16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17:34:13.3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2450 6454 949 0,'-3'41'304'0,"-22"44"1131"0,0-143-1115 16,21 17-1360-1,3 41 1019-15,-1-2 54 0,-5-10-1 16,5 8 7-16,2 4 8 0,-2-3 5 16,-5-1 0-16,2 2-7 0,0 0-9 15,5 2-9-15,0 0-4 0,-2 0 3 16,2 0 1-16,-2-1 1 0,4 1-1 0,3 0-4 16,6-6-2-16,8-1-4 0,11-7-5 15,11 0-9-15,12-2-10 16,4 2-6-16,3 1-3 0,-1 3 1 0,-6 3 4 15,6-6 4-15,-3 3 4 0,5 2 3 16,-1-4 0-16,-5 1 0 0,-5 3 1 16,-6-1 0-16,-3 0 1 0,-9 2 1 15,-8 0 0-15,-6 1 1 0,-5 5 9 16,-5 1 4-16,-2-6 1 0,-3 6 0 0,1 0-8 16,-4 0-7-16,2 0-2 0,-2 0-1 15,0 0-3-15,0 0 3 0,0 0-4 16,0 0-4-16,0 0-6 0,-8 4-19 15,1-4-12-15,-3 0-9 0,-8-4 2 16,-17 1 17-16,-12-1 20 0,-13 1 11 16,-16-8 7-16,-4 4 1 0,0 0-1 15,-3 0 0-15,9 3-1 0,-3 2 0 16,5 2 1-16,-1 0 0 0,6 4-1 16,-1 3 2-16,10-3-1 0,6 4-2 0,6-4 12 15,11 1 16-15,8 1 10 0,9-3 10 16,4 1-7-16,9-3-15 0,5-1-10 15,-2 0-7-15,2 2-7 0,0-2 1 16,0 4 0-16,2-4-4 0,3 3-8 16,0-3-1-16,4 2 1 0,0 0 4 15,5 0 9-15,9-1-2 0,11 5 0 16,12-5 2-16,16-1 3 0,13 2 5 16,15 0 0-16,8 2-3 0,5-3-4 0,8 5-2 15,3-5-1-15,5 1-2 16,6 0 1-16,-15-2 0 0,-14 0-1 0,-18 0 1 15,-19-4-1-15,-15 3 2 0,-10-1 0 16,-15-3 2-16,-3 1 2 0,-9 2 1 16,-7 2 3-16,0-2 0 0,0 2 7 15,0 0-7-15,-7 0-15 0,0 0-15 16,-5 0-15-16,1 2 3 0,-9 0 12 16,-19 0 11-16,-16 0 7 0,-21-2 2 0,-14 0 2 15,-11-4 2-15,-13 0 0 0,-1 4-2 16,12-3 0-16,4-1-1 0,5 4 0 15,2 0 1-15,-4 0 0 0,6 0 4 16,4 4 4-16,10-4 2 0,11 2 1 16,13-1-4-16,15-1-4 0,12 0-1 15,7 0 1-15,11 2 15 0,-2 0 4 16,9-2 0-16,0 0-1 0,0 2-10 16,6-2-14-16,-1 2-5 0,4-1-8 0,5 3-7 15,14-2 4-15,20 1 2 0,18 8 2 16,21-2 0-16,12 1 4 0,13 3 0 15,10-1 5-15,4-6 3 0,0 2-2 16,-13-6 0-16,-10 0-1 0,-18 1 2 16,-7-3 0-16,-8 0 1 0,-10 0 1 15,-7 0 1-15,-12-1 0 0,-11-3 3 16,-14 2 5-16,-14 2 13 0,-1-3 0 16,-4 3-5-16,-10 0-18 0,1 0-16 15,-15 0 0-15,-13-5 4 0,-19 1 13 16,-22 2 3-16,-20 0 1 0,-15 2-1 0,-10 0 1 15,6 0-2-15,-8 2 0 0,13-2-2 16,7 6 0-16,14 1-1 0,19-4 0 16,10 6 0-16,17-4 0 0,9 4 0 15,9-5 21-15,12 1-64 0,2-3-97 16,5-2 485-16,11 0-333 0</inkml:trace>
  <inkml:trace contextRef="#ctx0" brushRef="#br0" timeOffset="18035.25">8092 7146 1191 0,'28'44'195'0,"11"11"-30"16,11 18-63-16,-131-187-110 0,38 59 20 15,43 55-3-15,-2 0 1 0,2 0 1 16,2 2 6-16,0 0 5 0,-2-2 3 15,0 0 0-15,0 0-3 0,0 0-7 16,0-2-5-16,0 4-6 0,3 3-3 16,-1-1-1-16,-2 4 0 0,4 0-1 0,-4 2 1 15,3 4 0-15,1-3 0 0,-2 0-1 16,-1-1 1-16,-1 1 0 0,2 3 0 16,3 0 0-16,-5-1 1 0,6 1-1 15,-3-7 1-15,-1 4 0 0,5 3-1 16,-7-2 0-16,5 2 0 0,3-3 0 15,-1 1 0-15,1 3-1 0,0-3 1 16,-1 2-1-16,-2 2 1 0,4-2 0 16,3 2 1-16,2 7-1 0,2-3 0 15,2 3 0-15,7 4 0 0,-4-6 0 0,6 5-1 16,-2 1 0-16,-2-6 0 0,-2 4 1 16,0-2 0-16,-1-3 0 0,1 3 0 15,2-6 0-15,-2 3-1 0,4-4 1 16,2 5 1-16,3-5 1 0,0 2 1 15,2 0 0-15,0-2 1 0,3 1-2 16,1-3 0-16,-1 1-1 0,6 1 0 16,-4-2 0-16,6-4 0 0,6 5 0 15,1-3-1-15,3-1 0 0,6 1 1 0,-11-5 0 16,3 4 1-16,-7-1-1 0,-1-4-1 16,-6 3 1-16,2-9-1 0,-3 3 0 15,-3 2 0-15,5 1 0 0,-5-3 0 16,3 3 0-16,1-1 1 0,-7-5-1 15,4 2 2-15,3-2-1 0,-1 0 0 16,4-2 1-16,-1 0-1 0,6 2-1 16,-3-5 0-16,6 5 1 0,7 0 0 15,4 0 0-15,1 0 0 0,-9-2 0 16,-6 0 1-16,-17-1 2 0,-3 3 4 0,0-9 9 16,-2 4 6-16,-2-2 2 0,0 1 0 15,-1 1-6-15,5-4-5 0,3 0-4 16,2-5-3-16,7 5-3 0,0-12-1 15,3 3-2-15,-1 4 1 0,-4-2-1 16,-3 4 0-16,-2-4 3 0,2 3 2 16,-4 1 4-16,-1-2 4 0,0 5 1 15,-4-5 2-15,0-2 0 0,1 3-2 0,1-3-1 16,0 4-4-16,0-2-3 0,0-1-3 16,-2-1-2-16,-2-3-1 0,6 1 0 15,-4 1 0-15,2 1 0 0,3 1-1 16,0-1-1-16,2 4 0 0,2 1 1 15,2 4-2-15,-4-3 2 0,7-1 0 16,2 0-1-16,0 3 1 0,0-3 0 16,2 2 0-16,-2 2 0 0,0 5 1 0,-5-5-1 15,5 4 0-15,3-1 0 16,3 2 0-16,1-3 0 0,2 5-1 0,-6 0 0 16,-1 0-1-16,0 0 1 0,1 5-2 15,6-3 1-15,4 2 1 0,6 6 0 16,4-3 1-16,7 2 0 0,15 4 0 15,-6 1 0-15,-4-2 0 0,-8-3-2 16,-17 2-1-16,-8 1 0 0,-2-1-1 16,-9-2 1-16,-1 1 1 0,-1 3 0 15,-1-5 1-15,-4 5 0 0,7 6 1 0,4-1 1 16,-1 9 1-16,8-3 1 0,-5 3 1 16,-1-4-1-16,-7-3 1 0,-3 1-1 15,-4-3-1-15,-1-2 0 0,-2-2-1 16,-6-2 1-16,-3-1 0 0,-2-8-1 15,0 4 1-15,-3-1-1 0,3-4 3 16,-7-2 5-16,5 1 5 0,-3-1 2 16,-2 0 4-16,0-3 3 0,-5-4 10 15,5 7 11-15,0 0-6 0,0-2-9 0,-6-5-14 16,6-2-9-16,0 0 0 0,4 2 1 16,-4-5-1-16,3-4 1 0,4 1 3 15,4 0 1-15,2 0 5 0,-3 1-4 16,4 0-4-16,1 3-1 0,2 1-1 15,1 3-1-15,0-1 0 0,1 1-1 16,-6 0-2-16,3 2-1 0,0 1-1 16,-1-1-1-16,3 2-1 0,3-1 0 15,-1 2 0-15,5 0 0 0,-2-3 0 16,3 2 0-16,-1-1 0 0,2 2 1 0,-2 1 0 16,-2-3-1-16,3 2 1 0,1 0 0 15,5 1-1-15,-2-1 2 0,4 2 0 16,5-2 0-16,0 2 0 0,3 0 0 15,1 0 0-15,-8 0 0 0,3 2 0 16,-8-2 0-16,-2 0 0 0,-1 0 0 16,3 0 0-16,-2 0 1 0,4 0-1 15,4 0 0-15,-1 0 0 0,6 2 0 0,3-1 0 16,0 1 0-16,4 4-1 0,4-3 0 16,-3 2 0-16,6 2-1 0,0-3 1 15,-5 1 1-15,1 2 0 0,-6-3 0 16,-1 0 0-16,-9 3 1 0,-1-4 0 15,-4 1-1-15,-1 3 1 0,1-5-1 16,5-1 0-16,1 3 0 0,1 1-1 16,7-1 1-16,-1-1 0 0,6 4 0 15,5-1 1-15,6-1 0 0,6 2-1 0,1 0 1 16,-1 0-1-16,-4-1 0 0,-15-3 0 16,3 3 1-16,0-6-1 0,-1 1 1 15,6-1-1-15,2 0 0 0,0 2 1 16,5 0-1-16,0-2 1 0,0 0 0 15,5 0-1-15,-6-2 1 0,-5 0 2 16,-9-5 14-16,-3-2 3 0,-10-5 3 16,1 0 3-16,-5 0-9 0,-2-2 2 15,-1 2 8-15,-2-6 6 0,-4-1-3 16,-5-2-2-16,-2-7-10 0,-3-4-15 16,-4 0-6-16,-3-3-24 0,-1 3-65 0,-1-6 410 15,1-19-263-15</inkml:trace>
  <inkml:trace contextRef="#ctx0" brushRef="#br0" timeOffset="49266.77">2569 10736 1292 0,'67'0'137'0,"-28"5"176"0,-51 4-337 16,-11-2 65-16,21-1-2 0,11-3-5 15,2 2-4-15,-4 1-4 0,0-4-4 16,-2-1-2-16,-5-1 5 0,0 0 4 0,0 0 2 16,0 0 4-16,0 0-6 0,0 0-4 15,0 0-3-15,-10-7-5 0,4 4-4 16,-12-1-5-16,-5-5-2 0,-5 2-5 16,-9 0 2-16,0 2 2 0,-6 1 0 15,-1-1 3-15,-1 3-1 0,-1 0-1 16,-2 2 0-16,1 2-2 0,-5-2-3 15,1 4 0-15,-4 1-1 0,2-5-1 16,-2 2 0-16,-7 0 1 0,1-1-1 16,3 1 1-16,5 0-1 0,10 1 1 15,8-1 0-15,6-2 0 0,4 4 0 0,8-3 0 16,2 1 1-16,8 0 2 0,7-2 1 16,0 4 3-16,0-3-4 0,0-1 0 15,0 2 0-15,6 0-2 0,4 1 1 16,4 5-2-16,10-5-3 0,6 6-1 15,7-4 2-15,7 6 2 0,8-4 0 16,11 2 3-16,5-4-1 0,3 2-1 16,1-5 0-16,1 2 0 0,5-3 1 15,2 3 2-15,7 1 7 0,-2-1 7 0,-3-1 7 16,-8 4 6-16,-7-5 3 0,-17 2-2 16,-6-1-4-16,-5 3-5 0,-7-5-7 15,-2 3-6-15,-3-2-3 0,-6 3 0 16,-8-3 0-16,-4-2 0 0,-9 0-2 15,0 0-6-15,-2 2-10 0,-7-4-7 16,-2 0-2-16,-14-2 3 0,-5 1 6 16,-18-1 5-16,-5-3 5 0,-11-2 0 15,-3 1 1-15,-9 2 0 0,0 1 2 16,-1 3-1-16,5-1 0 0,8 1 0 0,2 0 0 16,9 2-1-16,6 0 3 0,8 0-2 15,9 0 1-15,11-2 1 0,3-1-1 16,2-1 0-16,3 2 1 0,-1 1-1 15,6-1 1-15,6 2 1 0,-2 0 2 16,2 0 1-16,0 0 1 0,2-7-3 16,12 5-5-16,4 0-1 0,11 0-3 15,15 1 1-15,11-1 2 0,16 0-1 0,16-1 1 16,8 3 1-16,6 0 1 0,-3 0 0 16,-6 0 1-16,-7 3-1 0,-12-3-1 15,-6 2 0-15,-5 0 0 0,-17-2 1 16,-13 0 0-16,-11 0 4 0,-12 0 5 15,-6 0 8-15,-10-7-11 0,-12 1-8 16,-22-4-7-16,-30-3-8 0,-25-3 9 16,-24 0 5-16,-19 6 2 0,-4 3 0 15,-4 7 2-15,14 5 0 0,10 4-2 16,17 7 1-16,17 1-1 0,6 7 5 0,23-1-15 16,10 1-89-16,15 3 44 0,10-2 0 15</inkml:trace>
  <inkml:trace contextRef="#ctx0" brushRef="#br0" timeOffset="58440.87">4970 10649 1641 0,'99'7'228'0,"-97"-5"-197"0,14 5-35 0,-59-7 6 16,54 0 4-16,-8 4 19 0,3-3 15 16,1 6 14-16,-2-5 7 0,-3 2-12 15,5-1-13-15,-7-3-12 0,0 6-10 16,5-5-8-16,-5-1-2 0,0 0-2 16,2 0-2-16,-2 0-4 0,0 0 1 15,-3 2-8-15,-1-2-1 0,4 0-1 0,-12 0-3 16,-1 2 5-16,-6 0 1 0,-19 5 4 15,-8-4 2-15,-10 1 2 0,-5-1 0 16,-1 3-1-16,9-1 1 0,2-1 0 16,6 1 1-16,6-1 1 0,0 1 7 15,-1 0 4-15,8-5 2 0,0 2 1 16,12 0-4-16,8 1 7 0,12-3 4 16,-2 0 7-16,0 2 1 0,-1 5-11 0,4-5-3 15,7 3 2-15,2 2 4 0,6 0 5 16,7 2 4-16,11 4-3 0,5-4-2 15,16-1-2-15,7 1-7 0,14-3-6 16,18 2-4-16,9-2-3 0,3 3-1 16,2-2-1-16,-6 3 0 0,-10 1 1 15,-7-2 1-15,-9 2-1 0,-7 1 0 16,-10 2-1-16,-6-1 0 0,-12-3-1 16,-11-3 1-16,-14 0-5 0,-16-3-17 0,-4-2-7 15,-19-1-4-15,-12-2 5 0,-26-8 18 16,-29-2 10-16,-23-7 11 0,-20-3 11 15,-7-5 11-15,1-1 3 0,4 2-4 16,24 4-3-16,11 5 0 0,30 4 6 16,16 3 7-16,12 3 4 0,13 6-10 15,8-1-12-15,9 1-10 0,12 0-7 16,-4 1-2-16,8-1-2 0,3 4 1 16,4-1-2-16,4 5 1 0,7-5 2 15,6 6-1-15,4-7 0 0,12 5-3 0,6 0-1 16,12 0 1-16,2 0-1 0,5 2 1 15,0 0 0-15,-9 3-2 0,-5 2 1 16,-7-1 0-16,-3-1-1 0,-10-1 0 16,-3-1-3-16,-11 1-1 0,-8-6-4 15,-4 3-10-15,-9-7-4 0,-6 1-7 16,-4 2 4-16,-17-3 9 0,-12 1 6 16,-11-4 8-16,-12-6 0 0,-14-5 2 0,-9-6 1 15,0 1 0-15,5 2-1 0,13 4 0 16,19 3-19-16,14 0-28 0,13 5-24 15,16 2-58-15,5 2-49 0,-6-7 404 16,17 2-219-16</inkml:trace>
  <inkml:trace contextRef="#ctx0" brushRef="#br0" timeOffset="76034.75">535 8073 1810 0,'0'-9'66'0,"2"13"-52"0,2-4-8 0,-3 1-7 15,-1 12-10-15,0-13 2 0,0 0 1 16,-1 2 8-16,1 1 6 0,0 1 3 16,0 3 1-16,1-2-2 0,-1 4-1 15,0 5 2-15,0 0-1 0,0 2-4 0,-5 6-3 16,3 1-1-16,1 1-2 0,2 7 0 16,5-3 0-16,-5 9 1 0,3 6 1 15,-2 8 1-15,1 4 1 0,-3 2 1 16,6-4-3-16,-6-2 0 0,0-1-1 15,1 0-1-15,-2-6-1 0,1 2 1 16,0 0 0-16,1-3 0 0,3 1 2 16,-1 8 2-16,5 4 2 0,0-1 0 15,1-9-1-15,2-1-3 0,1-10-1 16,-5 4 1-16,4 2-1 0,0 1 1 0,-4 3 1 16,2-3 0-16,0-1 1 0,-2-5-1 15,-2 1 0-15,-2-5 0 0,1-4 0 16,-4 0 0-16,0-6 1 0,2-1-1 15,-2-5 0-15,0-2 1 0,2-3-1 16,-1 3 1-16,3-3 4 0,-2 1 1 16,1-1 1-16,1-1-1 0,-1-4-1 15,1 4-1-15,1-4 0 0,-3 1 1 0,1-4 0 16,5 4 1-16,-7-3 0 0,3 1 3 16,5-1 0-16,-6 1 0 0,1-1-1 15,3-1-1-15,-5 2-2 0,1 1-1 16,3-4 0-16,2 1 2 0,-2 1 5 15,1-1 3-15,2-1 5 0,0-2 3 16,1 4 5-16,3-3 1 0,-4 6 0 16,1-5-5-16,3 0-6 0,3 0-7 15,-1-1-5-15,9 1-3 0,-3 0-3 0,2 2 0 16,0-4 2-16,-2 1 1 0,2-1 0 16,0 0 4-16,0 2 6 0,-3-2 5 15,-2 0 5-15,3 0-2 0,-7 0-7 16,6 0-6-16,3 0-5 0,-6 4-2 15,10-3 0-15,1 1 1 0,4 2 0 16,5-2 1-16,6-1 0 0,3 3 0 16,-2-1 5-16,-1 4 0 0,-6-5 2 15,-1 2-1-15,-6-2-5 0,-2 1-2 16,-7-1-1-16,1-2-1 0,-6 0 1 0,0 0 1 16,-2 0 0-16,-2-5 1 0,-3 5 0 15,0-2 2-15,-4 0 5 0,1 0 1 16,-1 2 1-16,-2-2-4 0,3 2-4 15,-6 0-3-15,0 0-1 0,0 0 4 16,0 0 1-16,0 0 0 0,-4-7 3 16,1 4-7-16,-3-1-2 0,1-6 1 15,0 3-1-15,-2-6 1 0,-4 3 3 16,-1-5-1-16,-1-1-1 0,-3 0 0 0,0 0 1 16,-1-3-1-16,-3 1 0 0,1-1-1 15,-1 3 0-15,-3-6 1 0,3 8-1 16,-1 0 1-16,5 2 3 0,4 1 2 15,-1-1 4-15,6 1 1 0,6 4-2 16,-5-2-2-16,6 0-4 0,0 2-4 16,6 0-3-16,-3 2 1 0,1 3 0 15,3-2 1-15,0-1 0 0,2 0-1 16,1 5 1-16,-1 0 1 0,5 0 1 0,8 5-2 16,6 4 1-16,2 2-1 0,4 6 0 15,0 5 1-15,6 11 1 0,5 3 0 16,-5 4 0-16,3 7 0 0,-4 0-2 15,-11 3-2-15,-6 3-1 0,-8-5 2 16,-7-4 8-16,-7-3 6 0,-14-9 7 16,-11-3 1-16,-12-8-6 0,-17-7-3 15,-15-3 0-15,-12-10-6 0,-6-2 0 0,0-6-4 16,0-6-6-16,13-1 2 0,12 2-2 16,14 1 4-16,14 4-27 0,13-4-42 15,7 2-108-15,3 0-441 0,7-12 391 16</inkml:trace>
  <inkml:trace contextRef="#ctx0" brushRef="#br0" timeOffset="90601.03">17633 12250 1561 0,'0'-12'1547'31,"0"12"-2148"-31,0 0 151 16,0 0 464-16,0 0-5 0,0 0-9 15,0 0-5-15,0 0-3 0,-7 0-1 0,0 0 1 16,-6 3 3-16,-3 4-1 0,-5-3 1 15,-4 7 1-15,-7-1 1 0,0 4 0 16,1 6 0-16,-3-2 0 0,-2 1 1 16,-3 2 0-16,2 1 0 0,5 1 2 15,-7-2-1-15,7 2 1 0,-3 2 0 16,-2-6 0-16,-4 1 0 0,0 1 0 0,-2 0 0 16,3 4 0-16,2 4 0 15,1-3 0-15,4 4-3 0,-3-1-1 0,4 1 0 16,2 9 0-16,5-2 3 0,4 2 0 15,5 4 2-15,-7-1 1 0,5-5 1 16,2 2-1-16,-5-1 2 0,9-8-1 16,1 0-1-16,0-5 0 0,6-6-1 15,-4 1 1-15,0-4-1 0,4-4 1 16,1 1-1-16,-5-1 0 0,6 0 0 16,-1-3-1-16,-1 4 0 0,3-3 0 0,6 6 1 15,3-2-1-15,0 2-2 16,5 4-3-16,4-2-1 0,6 5-1 0,6 3 4 15,6 1 3-15,-1 3 1 0,3 0 1 16,5-1 0-16,-4 8-1 0,5-4-1 16,1 6 1-16,-6 4-1 0,0 3 0 15,1 2 0-15,-8 3 0 0,2 3-1 16,-2-1 0-16,0 7 0 0,2 4 0 16,-2 7 0-16,2 5 0 0,-4 6 0 0,6 4 1 15,0 5 0-15,-4 1 3 0,4 4 0 16,-10 3 0-16,-6-5-1 0,-9 0-2 15,-13-2-2-15,-6-7-3 0,-11-5 2 16,-8-2 1-16,-6-5 2 0,-8-4-1 16,-1-7 1-16,-11-5 4 0,-4-6 5 15,-8-6 3-15,-7-3 1 0,1-8 1 16,-2 3-1-16,12-9 0 0,4-6-3 16,8-1-5-16,8-7-2 0,0-3 0 15,12 3-2-15,-5-5 1 0,10 1 0 16,4-6-2-16,-1 5 2 0,9-4-1 0,0 0 1 15,1 3-1-15,6-7 1 0,6 3 0 16,1 3 3-16,3-5 2 0,-1-2 5 16,0 2-1-16,5 3-1 0,2 4-4 15,10 3-4-15,2 8-3 0,8 4-4 16,6 5 2-16,1 3 1 0,1 5 1 16,-2 2 1-16,1 5 1 0,-10 8-1 15,-3 1 0-15,-3-2-3 0,-6 8-1 0,-1 1 0 16,-5 6-1-16,-2-2-1 0,-4-1-1 15,-6-2-3-15,-3 1 1 0,-4 3-1 16,-1-1 1-16,-1 2 0 0,1-6 0 16,-4-1 2-16,-2-1 1 0,-5 2 4 15,0-1 1-15,0-2 1 0,2-6 1 16,-2-7 0-16,7-1 0 0,2-9 0 16,3 1 2-16,8-7 1 0,1-6 8 15,2-3 12-15,10-5 23 0,6 1 25 0,16 4 14 16,11-3-2-16,14-2-18 15,12 4-16-15,3-2-14 0,6-2-5 16,4-3-7-16,-9 1-9 0,-2-8-7 0,-11-1-13 16,2-1-54-16,18-2-125 0,12-2 108 15</inkml:trace>
  <inkml:trace contextRef="#ctx0" brushRef="#br1" timeOffset="-113112.72">13209 474 1267 0,'82'-2'270'0,"-111"2"631"32,-8 2-886-17,37-2-12-15,4 3-5 0,-6-1-11 16,4-2-11-16,3 7 0 0,-1 2 1 16,10 5 8-16,-4 8 9 0,12 10 1 15,6 1-2-15,2 10 0 0,11 1-2 16,-2 4-2-16,-2 3 1 0,7-1 0 15,4 3 3-15,-2-3 1 0,8 3 3 0,-8 0 3 16,0-1 0-16,2-1 0 0,0-3 1 16,-4-2 0-16,-7 0 0 0,4-2 0 15,-6 1 2-15,-4-1-9 0,0 0-24 16,-9-1-27-16,-1-9-27 0,-5-6-12 16,-4-3 164-16,1-11-67 0</inkml:trace>
  <inkml:trace contextRef="#ctx0" brushRef="#br1" timeOffset="-112796.15">14214 304 2169 0,'0'24'52'0,"2"8"-36"15,0 6 6-15,-6 8 5 0,-4 7-7 16,-8 7-14-16,-9 6-6 0,-4 6-4 16,-6-1 2-16,-8 0-1 0,-3 4-1 15,-16-4 2-15,-3-4 0 0,-3 2 1 16,4-1 1-16,6-8 0 0,5 0-1 16,1-1 1-16,8-4 0 0,1-2 0 15,6-7 0-15,7-4 0 0,2-1 1 0,6-14 0 16,10-8 1-16,1-4 5 0,3-12-29 15,9-3-40-15,-2-3-40 0,9-6-6 16,21-7 47-16</inkml:trace>
  <inkml:trace contextRef="#ctx0" brushRef="#br1" timeOffset="-112530.25">14633 1199 1364 0,'32'21'308'15,"-36"36"168"1,-22-2-480-16,-4-25 7 0,21 2 0 16,3 7-1-16,-1 7 0 0,0 6 0 15,5-3 2-15,2 3 0 0,2-6 1 16,5-2 0-16,0-12-2 0,0-2 0 0,2-7-1 15,-2-9-3-15,2-1-7 0,-3-11 0 16,1-1-2-16,3 1-5 0,1-5-13 16,12-8 342-16,12-17-236 0</inkml:trace>
  <inkml:trace contextRef="#ctx0" brushRef="#br1" timeOffset="-112363.45">14711 1093 2009 0,'83'-4'-357'0,"-81"4"843"16,0-2-340-16,0 2-20 0,-80 2 514 15,79-4-640-15,5 2-20 0,-1-3-13 16,0-11-26-16,11-11-47 0,6-9-120 16,2-21 128-16</inkml:trace>
  <inkml:trace contextRef="#ctx0" brushRef="#br1" timeOffset="-111662.17">15729 823 1367 0,'-4'0'447'0,"11"7"294"16,-9-7-724-16,1-3-7 0,-5 3 2 15,5-2-22-15,-1 2-45 0,4-2-50 16,-2-1-38-16,1-6 506 0,6-7-303 0</inkml:trace>
  <inkml:trace contextRef="#ctx0" brushRef="#br1" timeOffset="-111513.06">15619 1188 2256 0,'44'2'196'0,"-33"32"596"32,-47-39-1005-32,36 5 42 0,4 0-75 15,-4-2-8-15,5-2 168 0</inkml:trace>
  <inkml:trace contextRef="#ctx0" brushRef="#br1" timeOffset="-110693.49">16615 1041 1638 0,'0'9'125'0,"-28"-32"112"0,-22 18 15 16,107-4-298-16,-43 32 116 0,-14-23-22 16,0 0-15-16,0 0-17 0,0 3-19 15,-3-1-12-15,3 0-4 0,0-2-4 16,-4 12-6-16,2 4-1 0,0 9 0 16,-1 12 6-16,-1 8 10 0,4 6-13 15,4 6-7-15,-4 0-8 0,0 1 0 16,0 1 0-16,0-1-11 0,-4-14-17 15,1-10-344-15,-1-11 281 0</inkml:trace>
  <inkml:trace contextRef="#ctx0" brushRef="#br1" timeOffset="-110529">16422 536 2108 0,'0'0'82'0,"0"0"21"0,2-2-96 0,5 2-10 0,5 0-50 16,11 4-52-16,6 6-26 0,4 8 17 16,5 10 226-16,-3 10-87 0</inkml:trace>
  <inkml:trace contextRef="#ctx0" brushRef="#br1" timeOffset="-110179.79">16768 1279 1390 0,'0'25'74'0,"0"-6"1"0,0 1 13 0,0-13-39 15,0 2-12-15,0-8-12 0,0 1-10 16,0-2-1-16,0 0 5 0,0 0 1 16,0 0-5-16,1 0-6 0,5-9-13 15,4-5-3-15,6-9-17 0,7-14-32 16,2-8-189-16,-2 3-30 0,0-1 91 15,-7 11 120-15,0 6 246 0,2 5 65 0,1-4-48 16,-1 5-59-16,-2 3-27 0,2 6-16 16,-6-2-6-16,1 12-22 0,-3-5-20 15,5 6-22-15,-5 9-20 0,8 2-8 16,1 7-9-16,-3 8 0 0,6 4-1 16,-10 8-3-16,-1-1-6 0,-4 4-14 15,0-6-7-15,0 1-5 0,-2-6-2 16,-1-4 6-16,-1-6 1 0,4-1-3 15,2-5-5-15,2-5 49 0,0-3-12 16</inkml:trace>
  <inkml:trace contextRef="#ctx0" brushRef="#br1" timeOffset="-109880.02">17519 1034 1936 0,'-1'0'103'0,"1"-2"24"0,-6 4-35 15,5 0-47-15,-1-2-32 0,-4 3-28 0,-2 1-17 16,-7 7-2-16,-6 3 12 0,-7 4 13 16,-2 3 6-16,-6 2 3 0,8 5-2 15,7 1-15-15,5 1-15 0,3 2-16 16,3-2-8-16,6 0 12 0,6-3 6 16,3 1 6-16,9 2 12 0,6-5 1 15,-4 0 10-15,9-9 9 0,1-2 3 16,-1-11 0-16,0-1 2 0,-2-5 3 15,0-6 2-15,9-7 2 0,5-9-3 16,6-5-3-16,10-7-4 0,-2-4-2 16,4-2-2-16,-11-1-3 0,-6-2-12 0,-6-4-10 15,-15-1-14-15,1-11 366 0,-9-4-243 16</inkml:trace>
  <inkml:trace contextRef="#ctx0" brushRef="#br1" timeOffset="-109696.89">17574 442 1453 0,'34'124'174'16,"-11"-58"-130"-16,2 3-14 16,2 4 3-16,8 15 5 15,-1-3 5-15,-4 0 0 0,-2-5-9 0,-8-5-14 16,-3-4-9-16,-9-9-5 0,0-7-2 16,-4-13 0-16,-2-6-1 0,3-10-4 15,-5-8-18-15,0-7-22 0,-3-4-34 16,3-7 16-16,-4-7-230 0,8-9 195 15</inkml:trace>
  <inkml:trace contextRef="#ctx0" brushRef="#br1" timeOffset="-109512.93">18122 970 1968 0,'0'13'58'0,"0"3"-28"0,4 5-9 15,-1 6-18-15,1 3-1 0,-1-2 1 16,-1 0-1-16,0 3 0 0,5 2-2 16,2 1-27-16,3 1-29 0,4 1-34 0,2-2 39 15</inkml:trace>
  <inkml:trace contextRef="#ctx0" brushRef="#br1" timeOffset="-109163.36">18461 956 1810 0,'9'0'60'0,"5"-2"-14"0,-5 2-26 15,-2-1-9-15,0 1-6 0,-2 0 1 16,-3 1-5-16,0 1-3 0,-2-2-6 15,0 2-6-15,-2 1-9 0,0-1-3 16,1 5 0-16,-8-3 3 0,-2 6 10 16,-1 10 6-16,-6-2 1 0,-3 7 1 0,-2-1 1 15,-2-4-1-15,0 5 3 0,-7 1 2 16,4 3 0-16,5-3 0 0,5-3 1 16,5 2-1-16,6 0 0 0,2-6 6 15,5 6 3-15,0-5 6 0,5-1 8 16,2 1 0-16,6-8 0 0,3-1 1 15,3-2-3-15,8 0 2 0,5-6 0 16,18-5-11-16,8-8-37 0,16-4-5 16,15-4-30-16,-4-5 26 0</inkml:trace>
  <inkml:trace contextRef="#ctx0" brushRef="#br1" timeOffset="-108620.67">19041 963 1751 0,'-4'7'86'0,"-1"6"16"15,0 1-59-15,-4 4-23 0,-2 3-14 16,0 2-3-16,-1 4-2 0,-6-4 0 16,1 0-1-16,-7 1 0 0,1-8 0 15,2 6 0-15,2-6 0 0,3 3 0 16,5-5 2-16,4 1-1 0,2 0 0 15,5 0 2-15,1 1 1 0,10 1-1 16,1 6 1-16,3-5-1 0,6 0-1 16,2-4 4-16,2-3 1 0,-2-6 10 0,-2-5 14 15,0-2 13-15,2-5 3 0,6-5-9 16,1-10-17-16,0-1-19 0,-3-7-14 16,-1-3-7-16,-10 1 0 0,-2 3 1 15,-5 8 4-15,-3 0 3 0,-5 7-1 16,-1 1 8-16,-1 6 7 0,1 4 2 15,0 3 7-15,-2 0-8 0,-2 0-4 16,4 0-3-16,0 0-3 0,0 0 1 16,0 0-1-16,0 0-1 0,-3 3-3 15,3 2 0-15,0 4 1 0,0 4-1 16,2 1 0-16,5 2 0 0,-2 5 2 0,6 4 3 16</inkml:trace>
  <inkml:trace contextRef="#ctx0" brushRef="#br1" timeOffset="-108465.78">19238 1273 2061 0,'14'27'-2'0,"5"-4"2"0,3 2 0 0,-5-6 1 0,3-1-1 0,-6-9-8 0,0 0-23 0,4-9-13 0,0-7 435 0,10-7-301 0</inkml:trace>
  <inkml:trace contextRef="#ctx0" brushRef="#br1" timeOffset="-108456.27">19690 1360 2100 0,'16'41'-62'0,"3"-12"11"0</inkml:trace>
  <inkml:trace contextRef="#ctx0" brushRef="#br1" timeOffset="-107729.45">19798 924 1725 0,'-9'0'50'16,"-3"4"-10"-16,-8 3-38 0,-7 2 2 0,-8 5-1 15,-8 0 0-15,3-2 1 0,-5 1-1 16,6-4-1-16,4-2-2 0,-4-5-1 15,7-1-1-15,7 3 2 0,6-2 3 16,4 3-2-16,7 0-4 0,2 2-8 16,6-5-7-16,0-2-69 0,2 6-6 0,10 4-28 15,3-3 24-15,9 6-24 0,10 1 73 16,57 16-291-16,-75-30-176 16,8 7 725-16,1-5 159 0,-7 0-7 15,-2-2-136-15,3-2-74 0,-3-5-46 16,4 3-12-16,1-1 0 0,-5-4 1 15,0 6-6-15,-4-1-21 0,3 2-23 16,-3 2-22-16,0 0-13 0,3 0-4 16,-1 4-7-16,0-1-8 0,4 11-8 15,5 2-12-15,3 9-2 0,4 5-7 16,1 11 3-16,-3 2 8 0,-5 1 4 16,-3-7 8-16,-13-1-3 0,0-4-2 0,-7-2-17 15,0-2-8-15,-11-3-2 0,2-6 2 16,-5-4 16-16,0-5 9 0,0-4 1 15,-2-5-12-15,0-2-3 0,2-5 5 16,-1-4 21-16,7-1 22 0,-5-1 11 16,1-10-1-16,1 1-7 0,6-6 8 15,-1 3 0-15,6 4 11 0,0 1 22 16,6 4 16-16,-1 5 21 0,4-4 3 0,-4 1-13 16,4 1-22-16,4 1-14 0,-3-1-9 15,10-2-12-15,-4-2-10 0,5 0-16 16,0 1-5-16,2 5-2 0,0 1-3 15,-1 4 4-15,1-1-1 0,3 5-3 16,-3 1-5-16,6 7-6 0,-3 2-23 16,3 3 8-16,1 6-24 0,3 6 6 15,1 5 23-15,2 5-5 0,1 5 30 0,0 5 0 16,-7-2 0-16,-1 1-1 0,-8-8-6 16,-3-4-10-16,-8-8-1 0,-1-9 1 15,-9-12-17-15,0 5 6 0,0-16-6 16,-5 5 3-16,1-3 24 0,1-5 3 15,-6-4 13-15,2-14 6 0,-7-11 10 16,-1-9 5-16,3-3 0 0,1-4-7 16,8 6-1-16,-1-4 1 0,8 7 4 15,6-2-2-15,1 4-4 0,3 7-7 16,0 9-7-16,-3 11-3 0,1 4-22 0,3 3-27 16,4 7 20-16,8-4 0 0</inkml:trace>
  <inkml:trace contextRef="#ctx0" brushRef="#br1" timeOffset="-107096.64">19801 401 2146 0,'-1'-2'93'0,"-3"1"-4"0,2 1-34 0,-3-2-51 0,5 2-11 16,-2 0-7-16,0 0 2 0,1 0 5 15,1 0 4-15,0 0 1 0,0 0 1 16,0 0 0-16,0 0 1 0,0 0 0 16,0 0 1-16,-2 0-1 0,2 0-1 15,0 0-3-15,0 0-2 0,0 0 1 16,-2 0 3-16,-1 0 2 0,1-2 3 16,0 2 1-16,0 0-1 0,0 0 0 0,2 0-2 15,0 0-6-15,0 0-6 0,0 2-2 16,-3 1-2-16,-1 4 4 0,1-5 2 15,-3 2 3-15,1 3 3 0,-2-4 1 16,0 1 0-16,-2-2-1 0,2 3 0 16,-2-3-1-16,-1 0 0 0,-1-2 0 15,-2 0 2-15,3 3 0 0,-4 4 0 16,-1-1-1-16,1 6-3 0,0 6-1 0,0 7-4 16,0 6-1-16,-2 10 0 0,2 14 1 15,-1 11 5-15,5 8 3 0,6 11 2 16,4 9 1-16,2-1 1 0,5 2-1 15,0-1 1-15,6-2 0 0,-10-3 1 16,1 0 0-16,3-8 0 0,-11-12-1 16,4-12 1-16,-5-9-1 0,1-11 0 15,-3-7 0-15,4-8 2 0,-1-6 0 16,4-6-3-16,0-6-3 0,0-1-7 16,-2-3-26-16,2-5-20 0,2 3-8 15,-2-8 259-15,4-13-152 0</inkml:trace>
  <inkml:trace contextRef="#ctx0" brushRef="#br1" timeOffset="-106846.74">19847 1086 2063 0,'-1'-2'134'0,"1"-4"22"0,-2 6-9 0,0-1-68 0,2 1-36 15,-2 1-23-15,1 3-16 0,1-4-4 16,0 0-4-16,-9 2 1 0,-2-2 1 16,-3 0-3-16,-9 2 1 0,-11-2-1 15,-5 3 1-15,-9-3 1 0,-3 0 2 16,-4-2 0-16,3 1-15 0,-2 1-33 16,-3 0-63-16,0 0-42 0,-14 0-6 15,-3-9 90-15,-4 2 32 0</inkml:trace>
  <inkml:trace contextRef="#ctx0" brushRef="#br1" timeOffset="-106662.95">18009 731 2807 0,'3'-2'104'0,"-3"0"-27"15,2-1-35-15,0 1-91 0,-4-7-20 16,2-9-132-16,2-19 119 0</inkml:trace>
  <inkml:trace contextRef="#ctx0" brushRef="#br1" timeOffset="-105513.14">21516 192 1465 0,'105'316'221'47,"-100"-332"-215"-47,-10 48 2 16,12 3 0-16,-4 4-2 0,8 7-2 16,-9 5-1-16,3-1-1 0,2 3-2 0,-5 2 1 15,5-5 0-15,0 3-1 0,5 2 0 16,-5-7 1-16,-5 5-1 0,0-7 1 15,-4 0 1-15,8 2-1 0,-5-2 1 16,1-7-1-16,-4-3 2 0,-5-6-1 16,2-7 1-16,5-2 3 0,-2-7-12 15,2-6 594-15,-5-3-427 0</inkml:trace>
  <inkml:trace contextRef="#ctx0" brushRef="#br1" timeOffset="-105246.67">21993 813 1843 0,'0'0'91'16,"-4"0"16"-16,3 1-54 0,1 1-33 16,-6 2-19-16,3 1-10 0,-8 2-3 15,-7 2 0-15,-3 5 3 0,-13 2 6 16,-1 4 3-16,-4 3 0 0,-4 1 3 0,3-4 0 15,-3-6-1-15,0-2 0 0,-3 1-1 16,-3-4 1-16,4-2 0 0,1-4-2 16,1-3-6-16,10 0-13 0,10-3-17 15,3-2-17-15,10-1-11 0,4-4 10 16,6-8-341-16,7-9 279 0</inkml:trace>
  <inkml:trace contextRef="#ctx0" brushRef="#br1" timeOffset="-104829.35">21961 341 1788 0,'-2'0'106'16,"2"0"26"-16,0 0-54 0,0 5-39 15,2-1-41-15,0 1-16 0,1 9-5 16,-1 8 6-16,5 9 12 0,0 16 5 15,-1 11 1-15,1 13-1 0,2 9 1 0,3 0 1 16,-5 3-2-16,4-9 1 0,-1-5-1 16,-4-3 0-16,2-7-1 0,0-6 1 15,0-7-2-15,-2-11 1 0,-1-15 0 16,0-6-1-16,-3-12 0 0,0-2 5 16,0 0 12-16,-2 0-20 0,7-7-3 15,-4-7 2-15,4-6-9 0,6-3 21 16,1-7 3-16,2 0-4 0,3 1-3 0,-4 3 0 15,-1 8 2-15,2 0 0 16,-9 9 0-16,4-3 11 0,-1 8 6 0,3-1 6 16,-3 3 15-16,4 1-6 0,-3 1-8 15,0 3-8-15,1 4-19 0,-3 2-14 16,5 2-24-16,-3 6-4 0,5 5-12 16,-7 4 5-16,-6 6 15 0,4 2-4 15,-1 3 8-15,1-7-3 0,-2-1-9 16,2-10-4-16,0-1 258 0,2-4-169 15</inkml:trace>
  <inkml:trace contextRef="#ctx0" brushRef="#br1" timeOffset="-104380.02">22855 1041 1806 0,'-2'0'106'0,"2"41"643"16,-6-50-130-16,-45-21-1967 31,17 37 1346-31,-5 6 0 0,-1 2 1 16,1 3 0-16,5 0-1 0,6 0 0 15,3 5-4-15,11-2-4 0,1 2-1 16,8-3-2-16,5-1-3 0,0 1 4 16,7-5 4-16,4 0 8 0,1-3 15 15,6-7 13-15,1-1 5 0,1 0 8 16,6-4 6-16,3-8-3 0,3 1-4 15,3-7-10-15,-1-5-11 0,-4-1-8 0,-9-1-5 16,-1 0-4-16,-10 3 1 0,-3 4 1 16,0-1 2-16,-3 3 2 0,-2 1-3 15,-2 1-1-15,0 3 0 0,2 3-1 16,-2 4 3-16,0-3-18 0,0 3 0 16,0 0 2-16,0 0-19 0,0 0-6 15,1 3-28-15,-2 2-13 0,1 10 3 16,0 11 21-16,0 6 26 0,1 11 11 15,3 10 11-15,1-5 3 0,0 3 1 16,4-5 0-16,-3-12 0 0,4-6 0 0,5-6-1 16,-5-12-3-16,1-3-1 0,-1-7 5 15,5 0 1-15,9-12-20 0,7-8 261 16,4-17-183-16</inkml:trace>
  <inkml:trace contextRef="#ctx0" brushRef="#br1" timeOffset="-104163.45">23333 321 1821 0,'-1'11'43'0,"1"7"-24"0,0 8-19 0,0 10 0 0,0 17 2 16,0 11-1-16,-2 14 0 0,2 2 0 15,3 5 2-15,3 2-1 0,-1-6 1 16,-5-5 1-16,0-3-1 0,0-11 0 15,0-7-3-15,7-3-9 0,0-15-19 16,2-7-21-16,7-5 267 0,-2-9-174 0</inkml:trace>
  <inkml:trace contextRef="#ctx0" brushRef="#br1" timeOffset="-103996.42">23762 984 1233 0,'-5'-1'142'0,"-4"-5"117"0,-7-1-157 15,-9 0-51-15,-6 4-34 0,-5-1-11 0,-7 4-3 16,-3 0-3-16,-7 7 0 0,0 2 0 16,-6 9 2-16,5 3 1 0,7 0 1 15,0 4 6-15,8 4-17 0,0-6-30 16,7 0 26-16</inkml:trace>
  <inkml:trace contextRef="#ctx0" brushRef="#br1" timeOffset="-103579.56">24566 883 1125 0,'-2'0'157'0,"2"0"260"0,-2-1-358 15,2 1-34-15,4 1-2 0,-4-1-15 16,0 6-15-16,-6 3-11 0,-3 7-3 15,1 3 0-15,-5 9 5 0,1 6 7 16,-1 0 4-16,4 1 4 0,1 1 3 0,2-1 1 16,3 2 0-16,-1 6 1 0,2-6 1 15,4 2 3-15,5-5 0 0,0-6 1 16,4-5 0-16,1-5-1 0,3-6 7 16,-5-1 11-16,3-6 19 0,-1-3 3 15,-1 0-6-15,8-4-32 0,10-5 373 16,-1-9-282-16</inkml:trace>
  <inkml:trace contextRef="#ctx0" brushRef="#br1" timeOffset="-103409.8">24617 566 1829 0,'69'7'101'16,"-56"-99"133"31</inkml:trace>
  <inkml:trace contextRef="#ctx0" brushRef="#br1" timeOffset="-103179.27">25080 16 1884 0,'0'6'75'0,"0"4"8"0,2 5-54 0,-2 8-26 0,0 10-3 15,-2 12 0-15,-2 10 0 0,2 7 0 16,-6 5 0-16,2-3-1 0,-1-2 1 16,0-5 0-16,2-2 0 0,-2-2 0 15,0-7 0-15,-1-4-1 0,5-6-1 16,-2-8-2-16,1-6-11 0,2-8-24 15,2-9-26-15,0-5-33 0,4-3 619 16,5-6-401-16</inkml:trace>
  <inkml:trace contextRef="#ctx0" brushRef="#br1" timeOffset="-102979.4">25324 391 1448 0,'-1'1'110'0,"-1"1"127"16,-3 0-222-16,-4 0-35 0,-5-1 3 15,-2 5 4-15,-9-5 10 0,0 7 3 16,2 0 0-16,-2-2 1 0,-2 4-1 0,6 3 0 16,-5-3 0-16,3 1 2 0,3 3 1 15,4 0 1-15,2 1 0 0,5-5-2 16,4 3 0-16,3-3-5 0,-2-4-19 16,4-3-41-16,0-3 25 0,0 0 3 15</inkml:trace>
  <inkml:trace contextRef="#ctx0" brushRef="#br1" timeOffset="-102496.74">25293 121 1979 0,'47'41'166'16,"-45"-41"-29"-16,3-2-74 0,-3 2 16 15,-46-41-78-15,44 41-11 0,0 0-11 16,0 0-10-16,0 0-7 0,-5 0 3 15,5 0 4-15,0 2 3 0,-4 2 5 16,4-4 1-16,0 1-3 0,0 3-4 16,-3 1-4-16,1 6 6 0,2 0 9 15,0 8 10-15,0 4 8 0,2 13 0 0,-1-3-1 16,1 6 0-16,2 4 1 0,1-6 1 16,-3 2 0-16,3 0 0 0,-1-5-1 15,1-8 2-15,-2-1 2 0,-3-12 3 16,0-8-2-16,0-3 14 0,0-2 25 15,2 1 23-15,0-1 10 0,0 0-16 16,-2-1-19-16,3-6-21 0,-1-1-8 16,0 5 3-16,3-4-4 0,2 0-4 0,0-2 1 15,2 4-2-15,4-6 0 0,-4 6 7 16,-1 3 6-16,-2-4 11 0,-1 3 4 16,0 1-2-16,1 0-5 0,-1 2-15 15,2 0-7-15,-5 2-18 0,1 2-21 16,3 3-14-16,4 0-9 0,-3 5-16 15,4 6 8-15,1 9 3 0,-4 6-2 16,0 6 28-16,3 2 8 0,-4 0 13 0,6-7 10 16,-1-6 0-16,-1-3-11 0,-4-8-16 15,0-4-29-15,0 1-22 0,14-9 581 16,-3 4-384-16</inkml:trace>
  <inkml:trace contextRef="#ctx0" brushRef="#br1" timeOffset="-102296.54">25752 869 1671 0,'-4'0'91'0,"2"0"28"0,1 0-50 0,-3 0-33 0,1 0-30 0,-6 0-15 0,0 0-8 0,-7 0 2 15,-7 2 10-15,-14 3 4 0,-9 2 1 16,-9-3 1-16,-4 1 0 0,2 1 1 16,-1-1 0-16,-1 2-1 0,4-2 1 15,4 1-2-15,1-1 2 0,8 4 0 16,4-2 1-16,3 4 0 0,8-8 0 15,11 1 0-15,8-3 7 0,4-1-20 16,4 2-30-16,4-2 123 0,17 0-85 0</inkml:trace>
  <inkml:trace contextRef="#ctx0" brushRef="#br1" timeOffset="-101796.59">26535 860 1528 0,'0'2'66'0,"-1"2"35"0,-1-4-79 0,2 1-9 0,-5 1-5 16,-1 5-7-16,3 6 1 0,-6 4 2 16,2 8 3-16,-4 13 1 0,-1 8-2 15,1 10 0-15,2 5-1 0,0 10 1 0,4 3-1 16,-4 11 1-16,4 6 1 0,0 3-2 16,-1-2 0-16,3-4 0 0,-4-6-2 15,-1-6 0-15,1-8 2 0,4-12 0 16,-1-11 0-16,3-13-1 0,1-18-17 15,0-13-12-15,0 1 339 0,3-7-422 16,-1-11 184-16</inkml:trace>
  <inkml:trace contextRef="#ctx0" brushRef="#br1" timeOffset="-101396.78">26321 1043 1719 0,'2'0'146'0,"-1"-2"67"15,7 2-57-15,6-7-77 0,5 2-41 0,11-4-24 16,4 0-11-16,2 0-2 0,4 2-1 16,8-4-3-16,2 4 1 0,-2 0-1 15,0-3 0-15,-6-3 0 0,-5 1-4 16,1-2-5-16,-5-1-11 0,-1 8-17 15,-7 4-11-15,3-2-16 0,1 5-5 16,-10 5 6-16,8 2-1 0,1 16-3 16,-1 4 3-16,-2 8 12 0,1 9 11 15,-10 1 19-15,4 1 13 0,-11 0 0 16,-8-5 5-16,-6-1 3 0,-7-1-8 0,-8-3 2 16,-1-2 0-16,-8-4-2 0,-1-13 4 15,-7-2-8-15,-5-10 3 0,-3-9-17 16,-4-4 7-16,4-12 8 0,1-3-3 15,5-4 20-15,3-1 4 0,5-2-1 16,2-4 1-16,3 2-7 0,8 6-7 16,4 4 2-16,10 5-44 0,4 3-16 15,9 1-191-15,7 4 149 0</inkml:trace>
  <inkml:trace contextRef="#ctx0" brushRef="#br1" timeOffset="-100796.27">27348 1098 1541 0,'21'0'121'16,"-5"-2"121"-16,0-3-164 0,-7 3-39 15,-6 2-8-15,1-2-18 0,-3 2-10 16,1-1-10-16,-2-1-8 0,0-5-4 16,0 3-5-16,-2 2 3 0,-3-5 4 0,3 2 3 15,-5 1 6-15,0-3 2 0,5 6-1 16,-5 1-4-16,2-2-3 0,-2 2-9 15,0-2-7-15,1 4-2 0,-1 7 4 16,4 0 11-16,-2 5 6 0,-3 7 5 16,3 2-2-16,2 5-2 0,3 11 4 15,3 2 0-15,4 0 3 0,0-4 3 16,0-5-3-16,0-4 5 0,1-6 6 16,-1-6 9-16,2-6 11 0,-4-4 16 0,0-5 21 15,0-1 26-15,-1 0 5 0,1-1-23 16,4-3-31-16,-2-3-37 0,6-2-17 15,1-5-24-15,4-7-22 0,1-1-20 16,1-4-13-16,-4 3 25 0,-2 3 26 16,-9 6 25-16,4 5 15 0,-9 4 4 15,5 1 9-15,-5 4 6 0,4-9 2 16,-2 6 1-16,1-1-6 0,-1-1-3 0,1 0 0 16,1 1 0-16,-2-1-1 0,3 3-1 15,-5 2-4-15,2 0 15 0,0 0-1 16,1-2-4-16,4 6-4 0,2 3-28 15,9-2-30-15,0 9-5 0,-1 4-17 16,1 3 7-16,-4 4 26 0,-3-3 5 16,1-3 20-16,-1 1 4 0,-4-6 2 15,2-7 3-15,-9 0 4 0,5-3 10 16,-5-4 18-16,0 0 13 0,2 0 5 0,-2-4-11 16,0-3-13-16,2-2-15 0,3-10-4 15,0-10 1-15,8-10-5 0,5-14-2 16,5-2-2-16,0 5-1 0,-2 6 1 15,6 5-7-15,-4 7-12 0,12 2 556 16,-3-2-399-16</inkml:trace>
  <inkml:trace contextRef="#ctx0" brushRef="#br1" timeOffset="-100379.46">28190 903 1356 0,'5'3'103'0,"0"3"82"16,1-6-85-16,-6 0-33 0,0 2-13 0,1-2-19 0,-1 0-23 0,0 3-16 0,0-3-13 0,-1 0-8 0,-1 2-6 15,2-2-3-15,-11 5 6 0,6-5 8 16,-4 2 10-16,0 2 10 0,2 1 2 16,-2 0 1-16,2 0 0 0,-3 6-1 15,1-6 1-15,-2 8 0 0,-3-3-3 16,0 5 2-16,-2 6-2 0,-6 0 0 0,5-1 0 16,1-6-1-16,2 2 0 15,3-5 1-15,2-4 0 0,9-4 2 0,-2-1 4 16,0-2 8-16,2 0 26 0,0 0 30 15,0 0 43-15,8 0 25 0,-1-2-37 16,5 2-24-16,11-5-44 0,2 1-33 16,9 3 7-16,-2-1-6 0,1 2-2 15,-3 0-2-15,-5 0-1 0,-2 5-1 16,-7-1-4-16,-2 3-6 0,-1 3-11 16,-8-3-14-16,-1 4-6 0,-4 3-4 0,-4 6 1 15,-6 5-3-15,-10 5-1 0,-5 0 8 16,-9-4 6-16,-3 1 17 0,0 0 12 15,-11-10 5-15,6 1 1 0,-1-7 3 16,6-1 1-16,7-6 0 0,5-1 0 16,11-1-11-16,12-2-22 0,-2 0-37 15,4 0 65-15,7-3-256 0,15-3 189 16</inkml:trace>
  <inkml:trace contextRef="#ctx0" brushRef="#br1" timeOffset="-99747.2">28488 924 1661 0,'56'48'345'0,"-31"-2"-35"0,46 32-172 0,-188-200-143 0,101 78-21 0,20 49 0 0,-1 0-1 15,8-1 2-15,-1 5-1 0,5 1 4 16,-1 4-7-16,0 8-5 0,-3-3 4 15,-4 4-3-15,-2 4-2 0,-3-4 11 16,-2 0-7-16,-7 4-11 0,-2-8-4 16,0 1-4-16,-3-3 9 0,-10-10 14 15,3 2 11-15,-6-7 3 0,5-2-1 16,5 0-2-16,0-2-3 0,3-5-2 16,3 2-1-16,4-2 6 0,-2 1 16 0,5 3 32 15,2-4 16-15,0 1 4 0,2 3-4 16,1-8-24-16,-1 2-1 0,0 2 3 15,0-3 2-15,6 1 3 0,-8 0 1 16,7-2-4-16,2-1-5 0,-2 3-6 16,4-3-7-16,7-1-2 0,1 1 2 15,-3 3 5-15,2 0 1 0,-2 0 1 16,3 4-9-16,5-2-14 0,6 1-18 16,9 5-8-16,-2 2-2 0,2 7 5 0,-5 4 4 15,-2 4 2-15,-8 3 4 0,-2 1-1 16,-3 3 5-16,-3-4 0 0,-5 1 0 15,-2-2 1-15,-8-4 5 0,-1-9 0 16,0 4-17-16,0-7-2 0,0-2-9 16,0 0 1-16,-5-5 11 0,3-1 4 15,0 3 14-15,2-8 14 0,0-1 14 16,2-8 3-16,5-6-3 0,0-5-16 16,4-4 32-16,0 7 8 0,-2 6 18 15,5 6 45-15,0 9-11 0,0 2 7 16,0 0-10-16,1 5-38 0,0 0-23 0,5 3-33 15,-1 10-21-15,1 1-6 0,-1 3-6 16,1 8 11-16,-6-2 7 0,2 4 2 16,-9 0 1-16,4 1 2 0,-4 0 2 15,-4 1 3-15,1-3 0 0,-4-5-18 16,4 3-34-16,-3-10-33 0,1-5 538 16,0-2-356-16</inkml:trace>
  <inkml:trace contextRef="#ctx0" brushRef="#br1" timeOffset="-99230.2">29856 970 1221 0,'80'2'-177'0,"-21"7"203"0,-58-13 379 0,-1 8-487 0,-74-8 712 15,21 3-624-15,53 6-4 0,0-2-5 0,2 12 1 16,-1 8 0-16,3 12 2 0,-1 10 1 15,-1 15-1-15,2 12-9 0,3 12-1 16,-7 8 1-16,5 2-1 0,-1-4 11 16,-4-3-1-16,0 2-6 0,-4-2-14 15,-1-7-8-15,-2-11-2 0,3-14 7 16,1-16 10-16,3-11-7 0,-6-7-22 16,3-12 598-16,3-7-421 0</inkml:trace>
  <inkml:trace contextRef="#ctx0" brushRef="#br1" timeOffset="-98829.77">29775 1071 1796 0,'3'0'148'15,"4"0"135"-15,1 0-139 0,0 0-87 0,5 0 6 16,-6 0-18-16,5-3-18 0,3-4-9 15,-7 1-8-15,7-2-4 0,1-3-3 16,3 2-2-16,-1-2-1 0,1-1 1 16,1 0 0-16,-1 4-1 0,4 0 0 15,2 2 0-15,5 6-3 0,-5-3-2 16,3 3-5-16,-3 0-6 0,2 3-18 16,-2 8-9-16,0 7-30 0,-2-1 1 15,-2 8 21-15,0 4-2 0,-7-3 29 0,1 1 3 16,-10 1-10-16,-2-1 12 0,-3-1 1 15,-3-3-30-15,-1-3-5 0,-8-4-2 16,-4-2 0-16,-11-2 30 0,-5 1 8 16,-5-8 2-16,2 2 3 0,-8-7 3 15,6 0 3-15,1-5 3 0,1 0 2 16,7 1-1-16,6-5 1 0,8 6 1 16,5-4 6-16,8 1 6 0,1 4 7 15,0-5 4-15,5 0-4 0,13-9-1 16,5-8-31-16,14-5 12 0</inkml:trace>
  <inkml:trace contextRef="#ctx0" brushRef="#br1" timeOffset="-98496.97">30463 1036 1872 0,'16'-2'93'15,"-4"0"16"-15,2-1-24 0,2 3-37 16,-2 2-16-16,2 1-16 0,2-1-10 0,-4 5-5 15,2 0-2-15,-2 0-13 0,2 4-8 16,-1-4-20-16,-3 4-4 0,-1 1 13 16,-2-1-1-16,-4 3 17 0,0 5-7 15,-3-3-17-15,-2 6-3 0,0-1-2 16,-2 2 5-16,-5-2-2 0,0-3-5 16,-2-4-8-16,-3-3-1 0,-2-1 8 15,-2-3-25-15,-4 1-22 0,-1-7-17 16,0 1-8-16,-3-2 30 0,5-2 33 0,-4-3 20 15,-2 1 17-15,2 1 6 0,-2-6 4 16,4 2 13-16,5-6-2 0,2-1 35 16,7 0 39-16,0-2 6 0,5-5 47 15,5-2-5-15,8-6-29 0,5-6-1 16,7-8 16-16,9-8-76 0</inkml:trace>
  <inkml:trace contextRef="#ctx0" brushRef="#br1" timeOffset="-98229.09">30888 440 1503 0,'-1'37'49'16,"1"-3"-10"-16,-6 12-22 0,6 6-11 0,0 3-1 15,2 7-3-15,2 7-3 0,-4-2 1 16,1-1 1-16,1 1 5 0,-4-12 1 16,1-5 0-16,-8-1 0 0,-2-6 12 15,0-1 4-15,-3-3-1 0,2-10-1 16,6-11-15-16,1-8-4 0,2-10-2 16,1 4 0-16,2-4 50 0,0 0-323 15,-4-6 215-15</inkml:trace>
  <inkml:trace contextRef="#ctx0" brushRef="#br1" timeOffset="-97213.45">31060 508 2090 0,'29'16'206'15,"-24"-6"-196"1,0 1-24-16,1 1-4 0,-3 11-5 0,-1 9-1 15,-2 9 5-15,0 9 2 0,-2 5 6 16,-3 5 2-16,0 2 4 0,-4-9 2 16,2 4 1-16,-1-6 1 0,3-3 0 15,2-2 0-15,-1-1 1 0,2-3 0 16,1-3 2-16,-3-5-2 0,4-6-9 16,0-5-9-16,4-7-13 0,-3-3-11 15,1-6-3-15,3 0 7 0,6-7 8 16,-2 2 11-16,-2-2 17 0,2 0 11 15,0 0 18-15,0 0 13 0,1-2 8 0,-4-2 1 16,2-1-9-16,-1 0-8 0,4-6-4 16,5 4-9-16,2-6-2 0,3 1-5 15,0-2-9-15,2 1-3 0,-3 1 0 16,-2 0 0-16,-2 4 0 0,-4-6 0 16,-3 5 1-16,-2 2-1 0,-2 0-4 15,-1 2-7-15,-4 5-5 0,0-2-5 16,0-3-6-16,-4 5-6 0,4 0-7 15,-9-2 2-15,2-1 2 0,-3 1 8 0,-1 0 8 16,-1-3 2-16,3 1 7 0,-4 1 5 16,5 1 3-16,2 2 3 0,3 0 0 15,3 0 0-15,-4 0-5 0,4 0-4 16,0 0-2-16,0 0-5 0,0 0-4 16,4 5-2-16,-1 4 2 0,8 5 6 15,-2 2 8-15,5 5 6 0,0 1 1 16,2-6 0-16,-2-2 0 0,-1-2 1 15,-1-6 1-15,-1 2 0 0,-2-4 0 16,1 0 9-16,3-3 10 0,3 3 17 0,0-4 2 16,-1 2-8-16,7-2-7 0,4-2-17 15,-4-7 4-15,4 4 0 0,1-4-5 16,-4-4-5-16,2 5-18 0,3-7-6 16,-8 1 0-16,-1 2 4 0,-3-1 14 15,-5 4 2-15,-1 2 4 0,1 0 1 16,-2 2 3-16,-4 1 1 0,-3-3-5 15,-2 2-3-15,-2 0 0 0,2 1-1 0,-2 1-2 16,-1 1-2-16,-1 0-9 0,-1 0-3 16,0 2-6-16,-1 0-6 0,-3 0 6 15,-5 2 2-15,0 0 8 0,2 3 9 16,-3 4 1-16,5-2 2 0,3 2 0 16,-7 2 1-16,8-4 0 0,1 2 0 15,3-1 1-15,2 1 1 0,0 2 3 16,2-4 6-16,1 2 6 0,6-4 6 15,0 2 5-15,9 0 2 0,0 2 4 0,3-3 11 16,2 1 18-16,2-6 22 0,-2-1 1 16,5-5-27-16,8-4-33 0,-1-7-24 15,4-7-15-15,-5-5 2 0,-8-2 4 16,-3-4-6-16,-8-3-4 0,-8 1-1 16,0-4-5-16,-7-5-3 0,-4-1 2 15,-3-5 2-15,-5 3 10 0,-1 0 4 16,-3 5 5-16,2 8 4 0,4 8 3 15,1 10 0-15,2 6 0 0,3 6 0 16,4 5-6-16,-5 1-8 0,-1 5-3 16,-1 1-3-16,-7 7 3 0,-2 4 7 0,-3 8 0 15,1 3 3-15,4 3 0 0,-2 0-1 16,5 5 0-16,4 4 0 0,-2-6 2 16,6 8 2-16,3-3 2 0,1-2-3 15,8 8-13-15,2 0-14 0,10 3 108 16,9 5-69-16</inkml:trace>
  <inkml:trace contextRef="#ctx0" brushRef="#br1" timeOffset="-95463.45">18759 2476 970 0,'-2'-4'69'0,"-5"0"19"0,3-3-16 16,3 2 0-16,1 5-30 0,0-2-5 0,-2-3 4 15,2 3 8-15,2-3 5 0,-4 3 0 16,2-3-3-16,0 1-7 0,-4 1-9 16,4 3-6-16,0 0 1 0,0 0 3 15,-1-9 5-15,1 5-2 0,-4 1 0 16,4 3 0-16,0-7 1 0,0 7 2 15,0-6-1-15,0 5-3 0,0-5-3 16,0-1-5-16,-2 4-3 0,2-4-3 0,4 3-3 16,-4 2-2-16,0 0-3 0,0 2-2 15,0 0-2-15,7-5-1 0,-7 5 1 16,0 0-1-16,0 0-2 0,0 0-4 16,0 0-2-16,0 0-3 0,-4-3-2 15,4 3 0-15,0-4-4 0,-3-3 1 16,-4 0 2-16,0-6 4 0,1 5 5 15,4-1 3-15,1 2 0 0,-3 3 0 16,4 4 0-16,0-2 1 0,0 1 1 16,4-5 2-16,-4 6 0 0,0 0 0 0,0 0-2 15,0 0 1-15,1 0-5 0,-1 0-4 16,0 0-3-16,0 0-11 0,0 6-13 16,4-5-11-16,-2 6-7 0,0 6 5 15,-1 1 14-15,5 9 11 0,3 4 10 16,-4-3 4-16,4 5 0 0,0-4 0 15,-2-1-1-15,5 0-1 0,-1-3-3 16,-1-7 1-16,5 0 3 0,-3-3 7 0,-1-4 11 16,1 2 6-16,4-6-1 0,-2 1-6 15,2-1-8-15,-2-3-3 0,-1 0-5 16,-3 0-12-16,1-3-9 0,-2-8-12 16,1 1-1-16,1-10 7 0,2-1 2 15,-6-8 3-15,1-1-8 0,1-7-7 16,-3 2-4-16,-3 4-2 0,1-2 1 15,-2 8 0-15,3 0-5 0,-5 7-11 16,2 6-6-16,1 5 1 0,-3 7 12 16,0 0 40-16,4 5-13 0,1 6 2 0,4 12-2 15,2 11-22-15,3 5 28 0,2 5 6 16,1 2 11-16,3 2 0 0,1-6 18 16,2-4 23-16,6-1 18 0,-1-3 15 15,-5-3 1-15,4-6-6 0,-6-5-2 16,-5-8 21-16,-2-6 31 0,-5-6 6 15,3-4-10-15,4-5-31 0,-2-3-40 16,-1-10-20-16,1-1-10 0,-2 0-4 16,1-5-9-16,1 5-5 0,-2-4 0 15,-6 1-2-15,3 1-2 0,-6 4-9 0,1-4-9 16,-1 4-6-16,6-4-13 0,0-4-5 16,0 3-10-16,5 1-6 0,-1 4-17 15,-3-1 173-15,4 6-81 0</inkml:trace>
  <inkml:trace contextRef="#ctx0" brushRef="#br1" timeOffset="-95246.7">19734 2101 1695 0,'-2'34'-240'0,"2"-43"359"0,-2 27 235 15,2 5-352-15,-1-2-1 0,1 8-1 16,-2-1 1-16,0-1 0 0,2-2 0 16,-2-2 0-16,-1-2-1 0,3 4 0 0,0-6-11 15,0 1-18-15,3-1-13 16,1-1-2-16,1-4 18 0</inkml:trace>
  <inkml:trace contextRef="#ctx0" brushRef="#br1" timeOffset="-94963.04">20099 1740 1985 0,'4'7'75'0,"1"-4"-13"16,0 5-23-16,-3 4-33 0,-2 9-6 15,2 8-4-15,2 2 0 0,-4 8-1 16,0 4 1-16,-2 1 0 0,-4 1 1 16,1-1 1-16,0 0 0 0,-1 2 2 0,3-3 0 15,-1 1 1-15,-1-5-1 16,3 2 1-16,-5-7-1 0,4-2-1 0,1-6-12 16,2-1-20-16,2-9-20 0,-1-2-22 15,8-1-9-15,-5-10-5 0,8 1 223 16,-3-4-113-16</inkml:trace>
  <inkml:trace contextRef="#ctx0" brushRef="#br1" timeOffset="-94747.06">20424 1734 2023 0,'0'0'149'15,"7"16"559"-15,-4 9-902 0,1-21 415 16,-9 24-451-16,-3-17-300 15,-2 7 648-15,-1 29-118 0,4 5 0 16,2 5 2-16,1-6-2 0,-3 2 0 16,0 2-2-16,5-3-3 0,-5-3-10 15,2-4-20-15,3-1-33 0,-7-9-25 16,7 1-18-16,-1-6 29 0,-2-9 40 16</inkml:trace>
  <inkml:trace contextRef="#ctx0" brushRef="#br1" timeOffset="-94562.97">19856 1834 2141 0,'4'0'322'16,"-4"2"-231"-16,3-2 2 0,1 0-83 15,-2 0-19-15,-2 0-30 0,0 0-38 16,0 1-37-16,3-1-8 0,3 0-14 15,4-3-451-15,6-6 404 0</inkml:trace>
  <inkml:trace contextRef="#ctx0" brushRef="#br1" timeOffset="-93229.92">21099 2110 1683 0,'0'0'111'0,"0"0"51"0,-2 0-44 0,1 0-38 0,-1 0-18 0,4 0-17 16,-2 0-16-16,0 0-9 0,0 0-7 15,1 2-8-15,-1 2-7 0,6-3-14 16,-4 5-14-16,1-3-4 0,1 8 4 0,-3 1 10 16,5 10-8-16,6 8-10 0,2 9-3 15,1 7-1-15,4 0 23 0,-5-2 13 16,-1 1 6-16,1-6-1 0,0-6 1 15,0 1 0-15,-3-7 0 0,-1-8 1 16,1-3 1-16,-7-5 1 0,1-4 5 16,-3-5 18-16,3 1 35 0,-5-6 16 15,0-3 6-15,0 3-18 0,0-10-30 16,4 1-12-16,1-6-11 0,4-5 0 0,1 2-6 16,-2-9-5-16,2 5 0 0,1-2 0 15,-2 8 0-15,0-1 0 0,-2 3 0 16,0 4 0-16,-2 2 0 0,2 1-1 15,0-3-1-15,2-1 0 0,3 0-3 16,-3 0-6-16,2-2-13 0,0 2-26 16,1 1-23-16,-1 1-21 0,-1 3-3 15,1-2 14-15,1 1 17 0,-3 3 14 16,2 0 8-16,-2-1 10 0,0 1 12 16,1 2 10-16,3-2 7 0,1 2 3 0,-2 3-1 15,1-5-13-15,-4 1-13 0,8 3-25 16,-4-2 3-16,1 1 13 0,0 4 35 15,-7-2 39-15,-2 2 20 0,4 0 19 16,-3 0-3-16,-3 0 7 0,11 0 2 16,-3 0-10-16,-2 0-5 0,5 0-13 15,0 0-10-15,4 4-4 0,1 1-11 16,5-1-6-16,-3 6-14 0,-5-6-5 16,3 10-2-16,-3 0-35 0,0 4-5 0,2 9-18 15,-4 1-9-15,-1 2 31 0,-5 6-8 16,-6-1 15-16,-9-5 4 0,-2 0-4 15,-7-3 0-15,-3-8 1 0,3-4 0 16,-4-5 3-16,-1-4 7 0,0-6-1 16,-1-4-1-16,-1 0 2 0,4-4 7 15,1-1 4-15,4-2 13 0,7-1 17 16,-6-3 17-16,12 5 16 0,1 1-4 16,0-5-2-16,1-4-7 0,3 0-7 15,0-1 0-15,4-4-6 0,5 2-12 0,-1-3-5 16,4 5-7-16,2-4-6 0,1 3-13 15,3-3-22-15,-3 2-22 0,4-6-16 16,4 1 0-16,-6-1 4 0,8-1 17 16,-6 0 15-16,-4-1 12 0,1 6 15 15,-8 4 15-15,2 1 16 0,-1 6 17 16,-3 3 15-16,3-2 3 0,-6 2-4 16,2 2-7-16,-2 0-7 0,0 2 0 0,-4 1 6 15,1 4 3-15,1-5 5 0,-5 5-7 16,0 0-16-16,2 0-7 0,-2 0-18 15,0 0-10-15,0 0-12 0,0 0-5 16,0 0-5-16,0 5-5 0,0-3 2 16,0 1-6-16,0-3 6 0,0 0 10 15,0 2 9-15,0 5 7 0,0-7-2 16,0 2-8-16,0-2 1 0,0 7-2 16,0 0 3-16,2 7 8 0,-1 1 0 15,-1 8 0-15,0 5 2 0,0 7-1 0,2 3 0 16,-2 8 1-16,0 2 1 0,-2 5-1 15,-1-5 1-15,3-4 0 0,-2-3 0 16,-1-7-1-16,-1-4 1 0,2-4 0 16,1-4 0-16,-1-8 0 0,2-5 0 15,0-1 1-15,0-4 2 0,0-2-16 16,0 5-20-16,0-7-20 0,0 0-14 16,0-5 2-16,0 3-228 0,0-5 203 15</inkml:trace>
  <inkml:trace contextRef="#ctx0" brushRef="#br1" timeOffset="-92597.08">22335 2098 1803 0,'0'0'563'0,"0"2"-509"0,-5-2-48 0,-1 0-14 15,3 0-23-15,-6 0-3 0,-3 0 4 16,-8-2 10-16,-6 0 17 0,-8-1 1 15,-3-6 2-15,-4 0 0 0,-2 0-1 16,4-3 0-16,-9 1 1 0,6 4 0 16,1-2-5-16,0 5-18 0,6 4-21 15,10 0-8-15,-3 6-4 0,6 3 8 16,10 1 10-16,0-1-6 0,6 4-13 16,1 1 2-16,0-4 5 0,5 6 9 15,5-3 19-15,2-4 6 0,7 1 9 0,2 1 10 16,-2-8 13-16,8 6 8 0,-3-5 0 15,1 1 0-15,3 2 6 0,1-5 13 16,-2 3 19-16,3 2 10 0,1-5-3 16,-3 4-4-16,0-1-3 0,-5-2-6 15,1 3-8-15,-1-1-15 0,0-1-16 16,0-1-9-16,1 1-5 0,-1 1-1 16,1-3 0-16,-3 0 0 0,4-2 0 15,-6 0 1-15,-3 0 2 0,3 0 5 0,-3 0 3 16,-1-2-6-16,-3 2-2 0,2-2-11 15,-4-3-3-15,3-1-1 0,-3 5-3 16,-3-8 0-16,5 5 1 0,-7-1 1 16,3-2-1-16,-3 7 5 0,0-2-3 15,-3-2-1-15,3 4-1 0,-2 0-8 16,2 0-15-16,0 0-7 0,0 0-2 16,0 2-6-16,0 0 7 0,0-2 6 15,0 2 4-15,0 0 11 0,-4 5 9 16,8-4 5-16,-2 8 2 0,3 1 6 15,4 4 5-15,-2 0 1 0,7 2 1 16,2 5 2-16,4-4 3 0,3 1 8 0,-2 1 9 16,9-3 4-16,6 5-1 0,3-5-11 15,7 1 2-15,3 2 15 0,-1-5 10 16,-2 0 7-16,-1-1-14 0,-6-5-24 16,-4-4-31-16,4 2-43 0,0 0-58 15,2 4 60-15</inkml:trace>
  <inkml:trace contextRef="#ctx0" brushRef="#br1" timeOffset="-91896.01">23936 1770 1756 0,'78'-18'99'0,"-74"-7"-9"0,-6 6-33 15,-2-4 5-15,-68 5-62 0,66 7-4 16,1 3-2-16,0 1-2 0,-8 1 0 16,4-3-3-16,-7 0-1 0,-3-1-3 15,-1 1-2-15,-8 2 1 0,0-2-7 16,-1 2-5-16,-4 0 0 0,8 3-2 0,-2 4 5 15,6 0 3-15,1 9 4 0,3-4 8 16,1 10 6-16,2 2 4 0,-1-1 0 16,3 7 0-16,3 4 0 0,2 3 0 15,2 13 6-15,5 5 2 0,5 6 5 16,7 10 4-16,-1 4-1 0,5 3 0 16,2 1-5-16,0-3-4 0,-3-8-3 15,0-6-1-15,-5-11 0 0,3-1-1 0,-8-6-1 16,0-5 0-16,-3-9 1 0,-2-2-1 15,-2-7-1-15,1-7-5 0,-3 4-15 16,1-11-1-16,-8 4-9 0,-2-4-41 16,-3 0-13-16,1-4 38 0</inkml:trace>
  <inkml:trace contextRef="#ctx0" brushRef="#br1" timeOffset="-91129.86">23805 2043 1731 0,'2'0'165'0,"-2"0"165"0,-2 0-238 0,-5 2-101 15,3 1-21-15,-3 1-20 0,-3 1 2 16,-6 4 16-16,-9 5 14 0,-4 4 18 16,-2 0 3-16,-3 3 0 0,0-5-1 15,0 0 1-15,-3-2 0 0,4-2 0 16,2-4 0-16,10-1 0 0,3-6-3 15,2-1-8-15,4 0-13 0,7-1-11 0,-2-5-9 16,7 3-6-16,0-1 5 0,0 4 8 16,0-2 10-16,0 2 7 0,0-1-2 15,0-3-2-15,8-5 3 0,0 4 2 16,4 1 4-16,4-1-1 0,0 0 1 16,3 1 8-16,-1 1 6 0,3-1 6 15,6-3 7-15,1 0 9 0,4-4 9 16,2 1 7-16,-4 3-2 0,4-6-12 15,3 1-11-15,0 1 0 0,-1 4 12 0,-4-4 12 16,0 8 6-16,-6 1-1 0,6 2-9 16,4 0-11-16,-1 4-7 0,0 3-10 15,-1 5-11-15,0 4-9 0,-1 4-6 16,-2-1 3-16,-3 6-31 0,-8 3 2 16,-5 2 4-16,0 1-7 0,-6-1 32 15,-2 0 2-15,-7-5 3 0,-2-6-5 16,-5 1 3-16,-2-10-2 0,-4 1-1 15,-2 0 2-15,-5-6-1 0,-7-2-2 16,-3-3 1-16,-2-7 3 0,-3-2 1 16,5 1 2-16,0-5 8 0,10 1 2 0,8 3 4 15,-2 2 4-15,14 0 10 0,3 1 26 16,-1 5 8-16,1-1 15 0,1-5 11 16,-2 0-22-16,12-4-3 0,-3-1-13 15,6-4-22-15,8-2-6 0,-2 0-3 16,7-1-4-16,0-1 0 0,1 4-4 15,4 2-1-15,-1 3-4 0,-2 6-3 16,-4-4-2-16,-3 6-2 0,0 3-5 0,-1 0-6 16,3 5-13-16,0 7-10 0,1 4-12 15,-1 7-16-15,-1 11 2 0,-5 7 8 16,3 7 13-16,-5 3 19 0,-3-1 9 16,0-2 3-16,-4-9 6 0,-3-4 5 15,2-14 4-15,-8-6 3 0,-1-12 0 16,0 1 10-16,-2-4 7 0,0 0 2 0,2-13-3 15,-4-1-2-15,2-7-1 16,-2-11 3-16,2-2 7 0,4-8-6 0,3-3 8 16,7 5 0-16,6 1 0 0,-1 7-3 15,2 5-12-15,8 4-6 0,-3 0-22 16,13 3 14-16</inkml:trace>
  <inkml:trace contextRef="#ctx0" brushRef="#br1" timeOffset="-90363.89">25486 2116 483 0,'-23'40'27'0,"1"-1"6"0,1 2 5 0,11-5 1 0,-1-3-12 15,4 1-1-15,5-6-3 0,-7-6-1 16,7-1 45-16,2-3 66 0,4-4 30 16,5 2 23-16,-2-2-29 0,2-2-41 15,10-3-17-15,4 0-16 0,6 2 10 16,1-4-30-16,-2-2-8 0,6-5 4 15,1-3-19-15,-1-1-3 0,-2-6-8 16,-2-5-21-16,-3-6-9 0,-4-4-6 0,-7-5-9 16,-7-4-10-16,-1-5-3 0,-6-5-3 15,-5-2 4-15,1 3 9 0,-9 3 7 16,1 4 6-16,3 8 4 0,1 7 2 16,4 8 4-16,2 13 5 0,0 0 2 15,-1-2-14-15,1 9-1 0,0 1-6 16,1 9-4-16,1 12 12 0,4 13 0 15,1 13 1-15,3 4 1 0,3 1 0 16,-1-2 0-16,2-6 0 0,0-4 0 0,-3-7 0 16,2-8-1-16,-6-6 2 0,0-8 0 15,-2-12 2-15,-5-5 2 0,2-2 3 16,-2 0-2-16,0 2-9 0,7-2 530 16,5-14-387-16</inkml:trace>
  <inkml:trace contextRef="#ctx0" brushRef="#br1" timeOffset="-89996.77">26307 2172 1758 0,'-4'0'28'0,"2"2"-40"0,-10 0-12 0,-4 3 9 0,-3-1 9 15,-6 1 6-15,0 0 3 0,-2 3-1 16,6 0 1-16,-2-2-1 0,5 1-1 15,2-4 0-15,2 3 0 0,0 1 0 16,5-7 1-16,4 3 1 0,5-3 3 16,0 0 3-16,0 0 5 0,0 2 4 0,0 0 6 15,3 1 4-15,3-1 4 0,-1-2 1 16,9 2-8-16,2 5-7 0,4 2-6 16,3 2 0-16,-4-3 4 0,2 5 4 15,-6-4-1-15,-1 3-7 0,-7-3-8 16,-5 0-6-16,-2 1-6 0,-7-1-7 15,-1 6-3-15,3-1-1 0,-2 3 6 16,0 3 3-16,-2-8 5 0,-3 4 0 16,-4-3 0-16,-2-3 0 0,0 3 1 0,2 3 1 15,-5-6-2-15,1 3-13 0,1-6-24 16,-1 0 415-16,12-2-287 0</inkml:trace>
  <inkml:trace contextRef="#ctx0" brushRef="#br1" timeOffset="-89845.97">26440 2759 1775 0,'-2'-2'40'0,"-2"2"-36"0,3 0-13 0,-8 2 16 16,-4 5 103-16,-1 0-73 0</inkml:trace>
  <inkml:trace contextRef="#ctx0" brushRef="#br1" timeOffset="-74895.11">13996 3034 1386 0,'6'-2'122'0,"-1"2"86"0,4 0-81 0,-7 0-37 0,-2 0-13 15,0 0-12-15,-2 0-17 0,2 0-13 16,0 0-9-16,2 0-10 0,-2 2-3 16,0-2-6-16,-2 2-7 0,-2-2-6 15,-5 3 2-15,2 3 2 0,-5-3 5 0,-9 4 6 16,-1 0 1-16,-6-1 0 0,-2 3-1 16,0-4 0-16,-6 4 0 0,4 1 0 15,0-4 0-15,-1 4-1 0,3-1-1 16,-1 0-2-16,1 4-1 0,0-1-2 15,2-5-1-15,1 5-1 0,4 1 0 16,2-1 1-16,0-5-1 0,-2 2 0 16,1-3 1-16,1 2-1 0,3 0 0 15,1 0 1-15,-5 5-1 0,-1-4 1 0,-9-2 0 16,8 0-1-16,-10 0 1 0,4-2-1 16,0 4 2-16,3-5-1 0,7 5 0 15,3-6 0-15,3 2 0 0,1 1 0 16,4-5-1-16,0 1 1 0,4-2 2 15,-2 4-1-15,5-2 1 0,-3 3 0 16,5-3-1-16,-4 3 0 0,4 2 2 16,0-5-1-16,0 0 1 0,0-1 0 15,0-1-2-15,0 2 0 0,0 2-1 16,2-1 4-16,2 1 1 0,1-2 2 0,-3 3 1 16,3-2-1-16,0 1 1 0,-1-2 1 15,3 1 0-15,-2 3 1 0,2-3 0 16,4 3 2-16,0-1 3 0,3-2-1 15,0-1-2-15,2 2-5 0,4 5-4 16,3-8-2-16,3 10 0 0,-5-4 0 16,3 2 1-16,-3 3-1 0,-3-3 0 15,1 0 0-15,1 5 0 0,-3-8-1 16,-1 2 1-16,-2-4 1 0,-3 5 3 0,1-4 3 16,1 4 3-16,1-4-1 0,0 1-3 15,-5 1-2-15,2-4-2 0,-4 4-1 16,-4-5 1-16,1 0 0 0,-1 3 0 15,1 1-1-15,0-3-2 0,-1-1 0 16,-5 1-1-16,2 3-1 0,0-3 0 16,0 1-2-16,0 5-1 0,-1-6-4 15,-3 8-2-15,-1-2 0 0,-4 1 0 16,-4 3 2-16,-3-1 0 0,-3 4-2 0,-2-2-4 16,-2 2-2-16,0 2 2 0,-6 0 3 15,6 1 6-15,-7 1 4 0,3 1 1 16,-1-3 0-16,1 1 0 0,-1 3 1 15,3-5-1-15,6-1 1 0,-3 0 0 16,7-2-1-16,0 2 0 0,1-7 0 16,4 5-3-16,1-5 1 0,2 0 0 15,3 4 0-15,-1-10 2 0,1 1 0 16,2 3 2-16,1-7-1 0,1 0 1 16,0 0 1-16,0 2-1 0,-2 1 1 0,2-3 2 15,0 0-2-15,0 0 2 0,0 0-1 16,0 0 0-16,0 0 2 0,0 2 0 15,3 3 0-15,-3-5 0 0,0 0 0 16,2 0-2-16,-2 0-1 0,4 0-2 16,1 2-1-16,-3-2-2 0,1 0-2 15,-3 0 2-15,6-2 4 0,1 2 6 16,3 0 3-16,6-5 2 0,7 5-2 0,4-2-1 16,10-3-1-16,6 1 0 0,1-5-3 15,0 6-3-15,3 1-1 0,-8-2 0 16,3 4-1-16,-3 0 0 0,-5 0 1 15,-1 0-2-15,-1 0 1 0,-5 0 0 16,-4 0 1-16,-5-1 0 0,-6 1 2 16,1 1-10-16,-1-2-49 0,-1-1-75 15,5-3-179-15,7-8 169 0</inkml:trace>
  <inkml:trace contextRef="#ctx0" brushRef="#br1" timeOffset="-74279.69">14158 3305 1770 0,'1'0'126'0,"-1"-1"57"0,6 1-36 0,-6-6-38 0,5 6-39 0,-3 2-35 0,-2 2-22 16,3-1-11-16,-3-3-5 0,0 0-6 15,0 0-6-15,0 2-4 0,4 0-2 16,-2 5 5-16,5 5 2 0,0 2 5 16,5 13 4-16,6 0 1 0,5 12 1 15,2 5-1-15,5 4-1 0,2 7 0 16,-4 0 0-16,4-4 1 0,-2 6 0 16,4 1 2-16,-2-3 0 0,0-2 1 0,-2-10-1 15,-3 0 0-15,-10-11 1 0,-2-4 1 16,-7-9-14-16,-4-6-12 0,0-4-4 15,-4-9-7-15,0 1 9 0,0-1-3 16,0 0-10-16,0 0-19 0,0 0-13 16,-2-3 45-16,2-15 1 0</inkml:trace>
  <inkml:trace contextRef="#ctx0" brushRef="#br1" timeOffset="-73962.65">14791 3126 1792 0,'0'7'95'16,"0"-3"75"-16,0 1-157 0,1 2-6 0,-2 0-5 16,1 11 0-16,-6 2-2 0,-2 6 0 15,-7 3-1-15,-13 4 1 0,0 3 0 16,-13 3 1-16,-4 5 2 0,-8 8-1 15,-5 4 0-15,-1 1-1 0,-1 1-1 16,3-8-1-16,2 2 0 0,2-6 1 16,0 2 1-16,9-1 1 0,5-1 0 15,5-5-1-15,6-7-1 0,-1-2 1 16,4-6 0-16,8 1 1 0,2-6-1 16,3-3 0-16,8-9-2 0,-4-2-23 0,8-3-21 15,0-3-50-15,1 1-123 0,8-2 132 16</inkml:trace>
  <inkml:trace contextRef="#ctx0" brushRef="#br1" timeOffset="-73644.81">14784 3674 1505 0,'42'5'80'0,"-104"279"13"62,57-305-102-62,15 63 3 0,-2-10 2 16,-1 2 0-16,-6-7 2 15,5-4 2-15,1-2 5 0,-4-10 3 0,3 1 5 16,-5-1-2-16,5-10 2 0,3 1 72 16,10-2-148-16,8-3 72 0</inkml:trace>
  <inkml:trace contextRef="#ctx0" brushRef="#br1" timeOffset="-73478.43">14913 3456 2088 0,'2'0'129'0,"3"-2"58"16,-3-1-111-16,-2 3-31 0,2-2-48 16,3-5-11-16,9-7-41 0,13-9-46 15,12-11 65-15</inkml:trace>
  <inkml:trace contextRef="#ctx0" brushRef="#br1" timeOffset="-72779.88">15748 3243 1486 0,'0'4'188'0,"-3"-2"198"0,3-1-226 0,1 5-53 0,-1-5-38 0,4-1-31 0,-4 4-18 15,-2-4-11-15,2 0-5 0,0 0-2 16,0 0-1-16,0 2-5 0,0-2-78 16,0 0 175-16,0 0-95 0</inkml:trace>
  <inkml:trace contextRef="#ctx0" brushRef="#br1" timeOffset="-72630.28">15720 3812 2278 0,'0'59'131'0,"48"-2"411"16,-48-2-873-16,5-162 740 15,-14 95-723-15,-26-29-40 0,38 22 278 16</inkml:trace>
  <inkml:trace contextRef="#ctx0" brushRef="#br1" timeOffset="-70879.52">16638 3279 1617 0,'0'0'80'0,"0"2"22"0,0 3-39 0,0 0-43 0,0 4-14 0,0 5-13 15,0 7-4-15,0 8 7 0,0 6 2 16,0 10-2-16,0-1 1 0,-5 4 2 15,1-6 1-15,1-3 3 0,1-3 1 16,0-6-1-16,-3-3 3 0,3-11-1 0,0 0-1 16,2-4-5-16,0-5-10 0,0-2 19 15,2-3-123-15,-2-2-137 0,0 0 159 16</inkml:trace>
  <inkml:trace contextRef="#ctx0" brushRef="#br1" timeOffset="-70612.39">16777 3185 1632 0,'19'21'461'16,"-17"-16"-388"-1,21 20-61-15,-11 11-33 0,-3-4 6 16,-4-1 3-16,1 12 2 0,-6 0 3 15,0 3 1-15,0 7 1 0,-6-2 3 16,3 2 2-16,-1-6 0 0,-1-1 1 16,1-6 1-16,1-1-1 0,-1-8 1 15,1-5 1-15,1-10 0 0,2-2-9 0,0-8-21 16,0-6-28-16,0 0-11 0,0 0 9 16,7-13 161-16,7-1-75 0</inkml:trace>
  <inkml:trace contextRef="#ctx0" brushRef="#br1" timeOffset="-70394.86">17027 3568 1450 0,'-13'0'387'16,"2"2"-354"-16,-4-1-4 0,-3 1-1 16,-7 3-9-16,-3-3-5 0,-1 5-5 15,-3 4-5-15,2 1-3 0,0 2-1 16,3 1-3-16,6-1-1 0,3 0-2 15,6-5 2-15,0 2 0 0,1-3-1 16,0-4-1-16,2 5-6 0,2-6-11 16,4-1-11-16,-2 2 20 0,5-4-357 0,0 0 269 15</inkml:trace>
  <inkml:trace contextRef="#ctx0" brushRef="#br1" timeOffset="-70193.63">16979 3726 1607 0,'-371'42'170'47,"321"-29"-164"-47,8-3-2 16,6 1 0-16,6-2 0 0,11-4-1 15,1 2 0-15,11-3 2 0,7-4-12 16,-5 0-13-16,6 0-13 0,5-2-82 15,3-7 74-15</inkml:trace>
  <inkml:trace contextRef="#ctx0" brushRef="#br1" timeOffset="-69662.27">17287 3685 1852 0,'0'-2'108'0,"0"0"7"0,0 2-14 16,4-2-55-16,6-1-26 0,5-1-12 0,2-1-3 15,3-2-2-15,5 0-2 0,-1 0 0 16,5 1 0-16,-8 3 0 0,0 1-1 16,-5 2-1-16,2 2-1 0,-2 1-3 15,2 8-10-15,-2 0-6 0,1 6-14 16,-2 3-2-16,1 7-3 0,-2 3-2 15,-7 5 5-15,0 1 3 0,-9 1 12 16,-8 0-1-16,-1 2 0 0,-3-9-3 16,-6-1-7-16,-1-13 6 0,-9-4 6 0,0-10 5 15,-6-4 7-15,-3-10 4 0,-3-10 2 16,-3-6 3-16,6-6 2 0,2 1 3 16,9-5 3-16,3 3-1 0,7-2-1 15,6 3 0-15,8 4 0 0,1 3-1 16,8-1 1-16,4 3 11 0,0 4 3 15,7-6 1-15,7 1 1 0,10-5-12 16,15 1-4-16,4-9-4 0,6 4-10 16,4-1 547-16,2 1-394 0</inkml:trace>
  <inkml:trace contextRef="#ctx0" brushRef="#br1" timeOffset="-69347.05">18195 3045 1560 0,'0'25'128'0,"0"-33"-55"16,-9 1-47-16,2 2 2 0,-5-34-18 16,-3 39 5-16,-1 5-3 0,-5 2 2 0,0 9-3 15,-7 6-6-15,6 1-2 0,1 2 0 16,1-1-1-16,5 7 0 0,-5-10-2 16,2 5-1-16,4 3-3 0,0-1-2 15,2 4 1-15,1-2 4 0,6 4 3 16,-1-4 4-16,-1 7 1 0,7 4 0 15,-3 7-2-15,-1 0 1 0,8 5 0 16,-4-2 0-16,5 3 1 0,0-3-2 16,-1 0 0-16,-4-3-2 0,5 2-1 15,-5-11 0-15,-2-5 0 0,4-4-1 16,-5-14 0-16,3-2 0 0,-2-7 1 0,2-2 4 16,0-5-17-16,0 0-44 0,0 2 36 15</inkml:trace>
  <inkml:trace contextRef="#ctx0" brushRef="#br1" timeOffset="-69076.83">18161 3768 2072 0,'-1'0'85'0,"-3"2"-10"0,-1-2-29 16,-8 0-26-16,-3-2-10 0,-9 2 1 15,-6-2 3-15,-12-1-2 0,2 3-3 16,-1 0-5-16,8 5-3 0,-1 0-2 15,3 3-1-15,3-1-1 0,3 1 0 16,3 0 2-16,-2-1 1 0,7-4 2 16,4 6 2-16,3-7 0 0,8 0 1 15,-3-2 2-15,6 0 4 0,0 0 8 16,0 0 6-16,0 0 3 0,6 0 1 0,-3 0-5 16,3 0-6-16,1 0-8 0,0 0-27 15,5-2-18-15,4 0-18 0,9-3-50 16,9-1-16-16,15 3 62 0</inkml:trace>
  <inkml:trace contextRef="#ctx0" brushRef="#br1" timeOffset="-68676.81">19135 3610 1664 0,'-2'0'95'0,"2"-1"28"0,-2-1-50 0,2 2-29 0,0 2-11 15,0-2-9-15,0 1-1 0,0-1-4 16,0 0-8-16,0 0-2 0,0 2-5 15,0 0-1-15,-3 7-3 0,1-6-1 16,2 3-2-16,-2 1 1 0,2 5 0 16,0-3 1-16,2 3-1 0,0 1 0 15,1 3 0-15,-3 1-2 0,2 7-2 16,0 2-2-16,3 10-2 0,2 3 1 0,-2 5 3 16,3 2 3-16,-7 5 3 0,5 4 1 15,-3-1 0-15,2 8 1 0,-5 0-14 16,-5 3-11-16,0 1-10 0,1-8-9 15,-5-6-5-15,4-11-10 0,-6-13-51 16,8-5-139-16,-4-11 150 0</inkml:trace>
  <inkml:trace contextRef="#ctx0" brushRef="#br1" timeOffset="-68263.93">19002 3724 1697 0,'1'-2'461'15,"3"-2"-361"-15,0 3-44 0,1-3-8 16,-2 2-12-16,8-6-12 0,0 2-13 0,3-3-6 16,2 2-4-16,3-5-1 0,3 1 0 15,2 4 2-15,3-4-1 0,3 8 1 16,2-4 1-16,5 3-3 0,-5 2-5 15,0 2-7-15,-5 2-5 0,-2 2 2 16,-6 3-5-16,-3-2-3 0,7 6-20 16,-7 1-11-16,-9 4 5 0,2 0 4 15,-5 4 12-15,-4 3 8 0,0 3 3 0,-6-1 1 16,-8 2 3-16,0-2 4 0,-7-1-2 16,3-6 4-16,-10-4 5 0,-1 0 0 15,-6-6 2-15,-10-1 4 0,-3-7 1 16,-1-4 4-16,3-7 2 0,1-3 1 15,10 0-1-15,5-2-2 0,9 2-2 16,6 0-1-16,5 3-1 0,6 4-2 16,4-2-5-16,0 4-4 0,7-6 1 15,7-1-1-15,11-4-209 0,11 2 160 16</inkml:trace>
  <inkml:trace contextRef="#ctx0" brushRef="#br1" timeOffset="-67595.53">19539 3493 1191 0,'2'22'126'0,"1"2"148"0,3 8-192 0,-5 4-47 0,-1-1-11 0,-1 10-11 0,-3 4-8 0,-1-1-1 16,1 7-2-16,2-4 0 0,2 1 1 15,-3-1-2-15,3-3 1 0,-2-4-1 16,-1-1 0-16,-1-6-1 0,2-1 2 16,-1-4-1-16,-1-6 0 0,4-12 0 15,-3-5 2-15,1-5-5 0,2-4-12 16,-2-4-19-16,4-1-38 0,-2 0-9 16,-2-15 6-16,-2-1 18 0,1-9 35 0,3-11 17 15,0-3 4-15,2-1 0 0,3-6-3 16,2 8 14-16,-3 6 29 0,5 2 25 15,1 8 27-15,-1 2 14 0,9 2-2 16,-4 5-11-16,2 1 6 0,2-3-18 16,6 6-21-16,5 0-12 0,5 0-30 15,5 3-8-15,5-3-2 0,-12 3-2 16,0 4-4-16,-7 4-4 0,-4 3-8 16,-3 0-7-16,-8 0-12 0,-1 1-18 0,-5 5-4 15,-1-3-10-15,1 8-9 0,-8-1 12 16,-1 12 1-16,-8 1 14 0,-3 3 19 15,-1-1 10-15,1 2 5 0,0-6 3 16,-2 0 0-16,0-5-1 0,-1-2 1 16,1-3 1-16,-3-4 2 0,1 0 2 15,4-7 6-15,-7 0 4 0,6-5 3 16,1 0 1-16,5-6-3 0,2 0-3 16,4-3-5-16,1-2-2 0,4-3 0 15,2-4-3-15,10-2 50 0,6-7-35 0</inkml:trace>
  <inkml:trace contextRef="#ctx0" brushRef="#br1" timeOffset="-67344.81">19936 3038 1880 0,'27'81'357'0,"-26"-81"-357"16,3 21 0-16,0 27-1 0,1 7-1 16,0 9 0-16,-5 9-1 0,0 10 1 15,-5 0 1-15,1-1 1 0,1 0-1 16,-6-10 1-16,2-10 0 0,-4-5-6 0,1-9-11 16,-1-11-17-16,2-8-25 15,0-8-6-15,2-11 273 0,2-2-168 0</inkml:trace>
  <inkml:trace contextRef="#ctx0" brushRef="#br1" timeOffset="-66296.92">20725 3545 1601 0,'0'-2'94'0,"0"2"22"0,0 0-26 0,0 0-30 0,2 0-17 0,0 0-8 0,-2 0-3 16,3 0-6-16,-3 0-6 0,0 0-5 0,0 0-5 15,0 0-5-15,0 0 3 16,-3 3-5-16,3 3-3 0,-2 1-2 0,-2 2-9 15,1 10 3-15,-4 10 1 0,0 6 3 16,1 2 3-16,1 4-1 0,1 2-1 16,-1-3 1-16,5 1 2 0,0-5 1 15,4-1 2-15,-1-3-1 0,1-9 0 16,3-3 0-16,-4-8 3 0,3-8 4 16,1-3 8-16,-4-1 18 0,6 0 5 15,0-1-1-15,2-3-13 0,8-8-23 16,6-3-9-16,5-1-10 0,7-7-9 0,-5-1-7 15,-2 1-1-15,-1-2-1 0,-6 7 7 16,-7 4 2-16,0 3-1 0,-9 8 2 16,0 1 6-16,-5 2 7 0,8-5-3 15,-6 5-3-15,0 0-4 0,-3 0-4 16,-1 0 3-16,2 0-3 0,3 0-6 16,-5 0 2-16,0 3 4 0,0-3 11 15,0 0 10-15,0 0 3 0,4 2 1 0,-1 0 0 16,5 1-3-16,-1 8-10 0,2 3-6 15,3 2-6-15,2 5 1 0,0 0 7 16,-7 1 7-16,6-3 18 0,-8-5 19 16,0-6 19-16,-1-1 11 0,1-6 5 15,1-1 10-15,-5 2 0 0,5-2 1 16,-5 0-23-16,-1 0-20 0,6-2-10 16,-6-3-3-16,5-2 4 0,4-2-4 15,-4-2-8-15,4-8-10 0,0-2-3 0,0-8 0 16,2-4 1-16,-1-3 0 0,3-1 5 15,-1 0-20-15,0 0-42 0,1 3-23 16,3 0 540-16,0-1-362 0</inkml:trace>
  <inkml:trace contextRef="#ctx0" brushRef="#br1" timeOffset="-65994.55">21410 3109 1382 0,'1'55'73'0,"3"-11"25"0,-1 5-39 0,-1-6-4 0,0 7-22 0,-2-1-20 0,0 8-8 15,0 3-2-15,-5 4-1 0,1-4 0 0,1 1 0 16,-5-3-1-16,3-5 0 0,-6-3 0 15,3-6-1-15,-1-6 2 0,0-8-1 16,2-11-1-16,0-5 2 0,1-6-1 16,6-8-10-16,0 0 6 0,0 0-30 15,-1-15 0-15,1-1 15 0,7-12-5 16,3-15 32-16,6-10 9 0,7-5 53 16,-1-4-47-16</inkml:trace>
  <inkml:trace contextRef="#ctx0" brushRef="#br1" timeOffset="-65829.18">21605 3511 1626 0,'17'2'92'0,"6"7"28"16,2-2-43-16,-4 5-47 0,2 4-12 16,-3 5-13-16,0-1 2 0,-1 8-20 15,-1 6-4-15,-4 3-10 0,-5 8-17 16,-4 1 14-16,-1 3 2 0,-3-3 8 16,3-1 10-16,-4-8 1 0,-5-3-14 15,-1-4-8-15,3-9-7 0,-3-5-13 16,1-5-12-16,3-4-222 0,1-6 187 0</inkml:trace>
  <inkml:trace contextRef="#ctx0" brushRef="#br1" timeOffset="-65446.78">22004 3703 1647 0,'28'0'84'0,"-2"-2"3"0,-4 2 0 0,1 0-19 16,-4 2-20-16,1 3-7 0,-1-2-9 15,-1 3-4-15,-2 3-6 0,2-2-11 16,1 5-9-16,-3 2-4 0,-2 8-10 16,2 1-4-16,-7 1 9 0,0 5-23 15,-7 1 1-15,-2 0-10 0,-5-2-7 16,-6-1 23-16,-5-2 3 0,-2-6 13 15,-7 4-4-15,1-5-2 0,-5-2 0 0,1-4-2 16,3-8-4-16,-3-2 1 0,3-6 0 16,5-6 6-16,1-5 10 0,1 1 10 15,2-5 9-15,5 3 10 0,1-7 4 16,8 1 0-16,2 1 5 0,5-2-2 16,6-2 1-16,0 0 1 0,6 1 1 15,5 1-5-15,8 1-6 0,3 3-11 16,8 1-34-16,7 4-34 0,4 2 532 15,6 6-372-15</inkml:trace>
  <inkml:trace contextRef="#ctx0" brushRef="#br1" timeOffset="-64645.91">22965 3437 1566 0,'26'28'286'0,"-26"-26"-171"16,2 3-126-16,-22-12 17 0,22 23-3 15,2 5-3-15,1 13 0 0,-3 3 0 16,0 7 1-16,-1 4 0 0,1-3 0 15,-2-3-1-15,2-5 1 0,1-1-1 16,-1-4 1-16,0-6 0 0,0-6 1 0,1-4 0 16,3-6 0-16,-5-1 1 0,1-5 1 15,2 1 2-15,5 0 3 0,-6-3 14 16,4 0 15-16,-1-2 13 0,-1 0 0 16,2-2-15-16,7 0-18 0,-3-5-20 15,6 4-6-15,1-10-4 0,0-3-5 16,1-1 2-16,3-10 0 0,-8-1-3 15,2-8-4-15,-5-1 4 0,-3 2 4 0,3-1 1 16,0 4 6-16,1 4-24 0,-7 0-14 16,4 6-5-16,-5 5 17 0,1 4 18 15</inkml:trace>
  <inkml:trace contextRef="#ctx0" brushRef="#br1" timeOffset="-64413.42">23420 3522 1722 0,'2'0'78'0,"2"-6"0"0,4 6-28 15,3-1-41-15,-2 1-9 0,3 0-1 16,1 0-3-16,1 5 1 0,4-2-3 16,3 6-1-16,-2 2 3 0,-1 0 6 15,-2 5-6-15,-2 3-4 0,-1 2-16 16,-3 6-19-16,1 3 65 0,-8 4-174 15,-1 5-78-15,-2 3-44 0,-2 1-113 16,-1-6 160-16,-8-3 75 0,1-6-12 0,-3-7 115 16</inkml:trace>
  <inkml:trace contextRef="#ctx0" brushRef="#br1" timeOffset="-64296.27">23388 3956 804 0,'-26'-46'146'0,"3"5"125"15,12-5-89-15,11 5-98 0,2 1-15 16,7-5-13-16,10-4-14 0,2-3-23 15,4-6 129-15,7-1-546 0,0 1 331 16</inkml:trace>
  <inkml:trace contextRef="#ctx0" brushRef="#br1" timeOffset="-64078.25">23906 2921 1745 0,'0'12'41'0,"0"4"-24"0,0 12-18 16,0 13 0-16,-7 7 0 0,3 9 0 0,-1 10-1 16,0-1-1-16,1 13 1 0,2 0 1 15,1 2 2-15,-6 2 5 0,-1-8 3 16,-8-2-2-16,-5-3 0 0,7-11-2 16,-2-8-2-16,4-8 0 0,3-13 0 15,-4-10 0-15,6-4-4 0,0-11-21 16,7-5 16-16,-5 2-6 0</inkml:trace>
  <inkml:trace contextRef="#ctx0" brushRef="#br1" timeOffset="-63546.84">23926 3364 1404 0,'-43'16'105'0,"-159"12"-389"32,197-30 751-32,-31 11-470 0,18 0 10 15,4-4-5-15,2 4-11 0,5 4 0 16,3-6-102-16,4 5-25 0,5-1 16 16,2 0-18-16,4-1 105 0,3 3 36 15,-1-3 0-15,3 3 29 0,1-5 6 16,5 5 33-16,6-1 20 0,2-1 15 15,2 1 6-15,7-5-26 0,-2 2-3 16,2-2-23-16,4 2-13 0,-9 0-16 16,1-5-19-16,-5-1-6 0,-3 1 6 0,-2 1 1 15,-4-3-2-15,-3-2-3 0,-4 0-11 16,-4-2-8-16,-2-3-3 0,-1-1-3 16,-6 5 5-16,-1-8 0 0,-1 3 3 15,-1 5 0-15,-5-5 0 0,1 1 1 16,-10 2-2-16,2-3 1 0,-5 10 0 15,-2 1-3-15,3 7-6 0,-11 4-12 16,6 2 3-16,4 5 7 0,-2 0 11 16,8 2 13-16,4 0 0 0,-1 2 0 0,1-3 0 15,5 1 2-15,3 0 1 0,1-2 3 16,5 0 5-16,0-3 10 0,9 3 5 16,4 1 4-16,7-2-1 0,7 3-2 15,-2 1 2-15,2-8 6 0,3-2 17 16,-1 0 0-16,5-7-8 0,-4 0-13 15,3-2-26-15,-5-6-22 0,1 1-33 16,2 0 504-16,4 0-350 0</inkml:trace>
  <inkml:trace contextRef="#ctx0" brushRef="#br1" timeOffset="-63013.57">25558 3355 1404 0,'8'-21'107'0,"-5"-4"108"0,1-2-172 0,-3 2-39 0,3 2-1 0,-8-1-3 0,1-1-2 0,-2 2-2 0,-8-6-3 16,-5 6-2-16,-3 2 2 0,-11-2-1 15,0 3 3-15,-3 1 3 0,-2 3 1 16,-1 0 1-16,-1 2 2 0,6-2 0 15,1 4 0-15,9 3 0 0,3-2-1 16,4 7-1-16,4 1-2 0,3 3-11 16,4 5-23-16,1 2-19 0,-1 4-5 0,0 5 13 15,1 7 29-15,-1 5 22 0,1 6 9 16,2 9-1-16,2 6-5 0,0 6-2 16,2 9 0-16,2 5-1 0,-1 13 1 15,-1 5 0-15,-2 1-1 0,0-3-1 16,0-3 0-16,-2-11-2 0,-7-9-1 15,4-5 0-15,-4-9 0 0,0-9 2 16,2-4 1-16,-2-12-3 0,0-7 5 16,1-4 9-16,2-8 0 0,-3 1-9 0,4-5-36 15,-4-5-303-15,4-2 224 0</inkml:trace>
  <inkml:trace contextRef="#ctx0" brushRef="#br1" timeOffset="-62213.71">25305 3513 1577 0,'-25'32'43'0,"0"-7"-23"0,-3 3-7 0,1-2-8 15,-6-4 0-15,-3 1 3 0,-5 2 0 16,-1-8 2-16,5-2-2 0,-1-3-3 15,3-5-3-15,3 0 0 0,7-5-2 16,2-2 0-16,7 0 2 0,2 0 1 0,2 0 2 16,10 0 0-16,2 0-1 0,0 0-3 15,0 0 8-15,0 0 3 0,7-7-2 16,9 2 5-16,5 1-5 0,2-3-2 16,11 0 2-16,0-4-6 0,8 2 7 15,2 2 14-15,6-3 12 0,-2 4 15 16,-5-1-1-16,-1 4-9 0,-3 1-6 15,-2 0-2-15,-1 2-11 0,-3 4-9 16,-4 6-12-16,-1-1-16 0,2 9-7 16,-1 0-8-16,-1 8-1 0,-7-1 6 0,-3 7 7 15,2 0 9-15,-6-2 5 0,0 2 1 16,-9-4-1-16,-3-1-1 0,-4-2-2 16,-3-8-2-16,-4 10-3 0,-5-11 0 15,-2-2-2-15,-7 4 1 0,-2-9 2 16,-2-2 1-16,-3-5 2 0,2-8 1 15,1 3 2-15,3-11 4 0,2-1 3 16,6 3 3-16,-1-9 3 0,6 6 6 16,0 0 7-16,10-1 7 0,-1 0 5 15,5 0-2-15,4 0-3 0,2-6-4 0,5 5-5 16,-1-3-4-16,3-1-5 0,0 3-4 16,-4 0-2-16,2 4 1 0,-3 2 3 15,-2 1 1-15,2 4 1 0,-1 5 1 16,4-3-2-16,2 3-3 0,-2 0-1 15,4 2-4-15,0 0-3 0,1 2-2 16,-1 2-2-16,7 1-3 0,-5 0-9 16,1 4-14-16,0 0-10 0,-1 4-11 0,-4 8 3 15,-2-2 4-15,0 10 1 0,-7 4 8 16,-2 3 6-16,2 1 10 0,-5-1 9 16,0-6 7-16,0-4 2 0,-2-8 1 15,-2-7 1-15,2-6 0 0,0-3 3 16,0-2-1-16,0 2-2 0,-2-6 0 15,0-1 0-15,2-4 1 0,0-7 6 16,2-4 2-16,0-10 3 0,3-7 3 16,2-4 5-16,2 4 2 0,5-2 3 15,4 5 1-15,2 6 3 0,4 3 10 0,0 7-3 16,0 6-6-16,1 1-10 0,4 6-21 16,-1 0-25-16,2 5-13 0,11 7-482 15,5 2 362-15</inkml:trace>
  <inkml:trace contextRef="#ctx0" brushRef="#br1" timeOffset="-61596.78">26734 3546 1581 0,'0'0'66'0,"0"6"3"0,0-4-36 0,0 5-22 0,-2 5-11 0,-5 9-3 16,0 6-1-16,2 5-2 0,-2 9 1 16,5 1-3-16,-5 4 8 0,3 6 3 15,2 1 4-15,2 2 3 0,0-11-7 16,2-1-2-16,0-10 1 0,2-2-1 0,1-7 1 16,-2-8 3-16,5-3 12 0,0-4 22 15,1-6 27-15,0-1 15 0,4 1-8 16,2-3-35-16,7 0-36 0,6-5-28 15,6-11-15-15,-2-9 4 0,7-5-2 16,-7-2-3-16,-4-8 3 0,-5-7-1 16,-5 3 7-16,-2-6 9 0,-4 4 3 15,1 2 8-15,-5 2 4 0,0 3 8 0,-3 3 6 16,2 8 2-16,-7-1 3 0,-2 6 0 16,-1 6 0-16,-4 1 0 0,3 1-3 15,-1 7 1-15,-1 0 1 0,6 8 1 16,0 0 4-16,0 0 0 0,0 4-3 15,-1 7-9-15,1 5-8 0,-2 14-7 16,2 10 0-16,3 8 9 0,-1 7 4 16,3 4 3-16,3-2 2 0,-3-1-1 15,6-11-1-15,-6-5 0 0,4-4-1 16,1-8 0-16,-3-1 2 0,4-8-2 16,0 1 1-16,-2-6 13 0,-2-5-45 0,-4-2 57 15,6-3-25-15</inkml:trace>
  <inkml:trace contextRef="#ctx0" brushRef="#br1" timeOffset="-61180.38">27479 3364 1799 0,'0'-7'142'0,"-22"76"-39"31,19-53-102-31,-8-7 0 16,2 5 0-16,1 0-1 0,-1-9 0 15,2 6 0-15,-4-7 0 0,4-1 0 16,2 4 0-16,3-5 2 0,0 3 0 0,2 1 1 16,0-3-1-16,-2 4 0 0,2 0 0 15,2 0 0-15,-2-1 2 0,4-3 0 16,-1 3 0-16,2-1 0 0,-3-1-1 15,3 1 7-15,4 0 8 0,4 4 5 16,-1 2 3-16,6 3-5 0,1 4-7 16,4 3-5-16,-3 5-2 0,5 3-3 15,-6 3-3-15,-1 9-1 0,-7-2-1 16,-6 8 0-16,0-4-1 0,-5-4-1 16,-7-4-1-16,-2-3 0 0,-5-5-4 0,-7-8-2 15,0-4-3-15,-4-7-6 0,-4-6-3 16,1 0 3-16,-4-6 2 0,-3-10-1 15,-3-3-7-15,-1-15-432 0,6-4 322 16</inkml:trace>
  <inkml:trace contextRef="#ctx0" brushRef="#br1" timeOffset="53403.44">3112 6089 958 0,'46'-7'482'0,"-23"2"-414"0,-7-1-4 0,0 1-17 0,-4 1-3 0,2 3 0 16,-1-1 7-16,-3-3 7 0,3 3 7 15,4 0 6-15,1 0 0 0,0-1-10 16,7-4-16-16,-2 3-18 0,7 2-16 16,0-3-6-16,2 1 1 0,-5 4-1 15,-1 0-1-15,3 2-1 0,-6 3 0 16,3-1 2-16,-5 1 2 0,-3 4 1 15,3 2-2-15,-6-2-2 0,-3 1-5 16,-3 3-5-16,-4-1 3 0,-8-1 3 0,-4 3 2 16,1 4 9-16,-11-2 3 0,1 0 0 15,-6 0 3-15,-8 0-2 0,-4-1-3 16,-5 1-2-16,-16-5-3 0,-3 0-4 16,-8-8 1-16,-6-3 5 0,-3 0 7 15,-1-2 5-15,-9-5 3 0,-4 2 2 16,4 2-2-16,4-6 2 0,4 3-2 15,3 1-3-15,-4 5-4 0,2-2-4 0,-1 2-3 16,12-2 0-16,8 1-3 0,9 1 2 16,11-2 11-16,5 0 7 0,11 0 4 15,-1 2-1-15,10-3-11 0,3 3-8 16,4 0-4-16,5 0-2 0,-2 0 4 16,2 0 6-16,2 0 5 0,0 0 9 15,3 0 10-15,2 0 5 0,0 0 0 16,9-2-8-16,5 2-14 0,13-5-11 15,14 3-7-15,7-5-1 0,10 3-2 16,12 3 1-16,-3-1-2 0,1 2 1 16,-4 2 1-16,-2 1-2 0,-4 4 0 0,4-1 0 15,6 2 0-15,-2-1 0 0,5 4 0 16,-4 3 1-16,1 0 0 0,-1 1 0 16,-8-1 0-16,-10-5 0 0,-11 5 0 15,-15-5 0-15,-9-4 0 0,-1 2 1 16,-13-7-1-16,0 0 1 0,-5 0 1 15,1 0 0-15,-3 0-2 0,-2 0-14 0,-1 0-18 16,-10-2-3-16,-1 2 3 16,-12-5 11-16,-17 0 16 0,-19-1 2 0,-11-2 2 15,-10-1 0-15,-4 0 0 0,4 0 0 16,-1 4 2-16,3-1 0 0,3 3 0 16,9-3 0-16,3 5 0 0,11-5-1 15,-3 3 0-15,3 3 0 0,0-2 0 16,2 2 0-16,1-2-1 0,8 2 1 15,3-1 1-15,9-1 0 0,4-4 1 16,8 5 0-16,6-3 2 0,5 2 0 0,9 2 9 16,-2-5 9-16,8 3-2 0,1 2 5 15,5-2-14-15,11-3-11 0,13-2-1 16,17 2-6-16,23-2 3 0,15 3 2 16,11 4-1-16,3 0 0 0,1 2 0 15,-10 3 1-15,-2-3 0 0,4 0 1 16,-10 1-1-16,-3 1 1 0,-8 1 0 15,-14-3 0-15,-9 0 1 0,-17-2 1 0,-14 1 0 16,-12-1-3-16,-10 0-8 16,1 0-5-16,-5 0-30 0,-3 0-5 0,-8 4 7 15,-4 0 1-15,-8-1 29 0,-17 1 10 16,-12-4 3-16,-5 0 7 0,-9 0 5 16,0 0 3-16,-2-4 2 0,-5 2-1 15,1-7-3-15,-1 6-2 0,1-6-2 16,8 0-2-16,-2-1-1 0,0-1-1 15,1 4-1-15,3-4 4 0,8 2 1 0,14 4 1 16,11 1 1-16,9 3-4 0,11-3-1 16,5 2 0-16,5 2-2 0,-1 0-3 15,3 0 0-15,0 0-2 0,0 0-8 16,0 0-26-16,0-1-21 0,0-1-54 16,0 0-72-16,0-7-22 0,0-7 89 15</inkml:trace>
  <inkml:trace contextRef="#ctx0" brushRef="#br1" timeOffset="62036.91">8358 10759 1674 0,'2'0'77'0,"-2"0"7"0,0 0-27 0,0 0-20 0,2 5-4 0,-2-3 1 0,0-2 6 15,0 2 6-15,0 0 2 0,0-1 0 16,-2 5-4-16,2-6-8 0,0 2-7 16,-7-1-4-16,1-1-3 0,3 2-3 15,-6 0-2-15,-3 1 4 0,-3 3 4 16,-2-4 11-16,-1 1 8 0,-9 4 3 0,4-3 2 15,-5 1-4-15,-2 2-7 16,-2-3-7-16,2 3-9 0,0-2-5 0,1-1-7 16,-3 1-2-16,-1 0-4 0,-3-5 0 15,-3 2-2-15,2 2-2 0,-6-1 1 16,-3 4-1-16,0-3 1 0,0-1 3 16,2 4 4-16,-4-1 4 0,-2 3 6 15,-1-4 1-15,-8 2-2 0,3-2-5 16,2 1-4-16,3-1-4 0,0-2 1 15,-13 6 0-15,-2-5 0 0,-1 3-2 16,1 0 0-16,9 0-2 0,2 0 1 0,0 0 0 16,8 0 2-16,-5-1 3 0,6 1 1 15,0-5 1-15,-4 1-1 0,2-1-2 16,-1 0-2-16,-12-2-1 0,3-2-1 16,-6 0 0-16,2 2 2 0,-2 0 2 15,2 0 0-15,2 0 1 0,1 0-2 16,-3 4 1-16,2-1 4 0,0 3 1 15,1-1 0-15,-3 0-2 0,0-1-5 0,-2-4-2 16,2 2-1-16,2-1 0 0,5-1-1 16,-3-1 2-16,1 1-1 0,-2-4 0 15,-1-3 0-15,7 3 0 0,1-3-1 16,-3-2 1-16,-1 4 1 0,-6-6-2 16,0 3 1-16,3-1 0 0,1 0-1 15,4 0 1-15,3 4-1 0,1 1 0 16,6-3 0-16,3 3 0 0,7 1 0 15,1-4 0-15,6 2 0 0,-1 1 0 16,1-3 0-16,1 0 0 0,-3-6-1 0,1 1 1 16,-4-4 0-16,-3 0 0 0,-3 2 2 15,-1-2 0-15,6 0 1 0,4-2 0 16,-1 0-1-16,3 1-2 0,3 1 1 16,-1-5 0-16,2 1-1 0,-7 1 2 15,-2-5-2-15,5 5 0 0,-1-4 1 16,1 3-1-16,2-6 0 0,4 3 0 15,3 3 0-15,2 4 1 0,4 2 1 16,3-2 1-16,-5-3 0 0,5 3 0 0,0 2-1 16,-1-4-3-16,2 0-2 0,0 0-1 15,1-3-2-15,1 3 4 0,-3 2 0 16,2-5 1-16,0 0 1 0,2-2 1 16,-2 2 0-16,0-6 1 0,0 4-1 15,1 0-1-15,3 0 1 0,3 3-1 16,1-3 0-16,-2 4 0 0,4-3 4 15,-3 1 1-15,4-2 4 0,5 2 0 16,-6-2 0-16,8 3 0 0,-6-5-1 0,4 4-2 16,2-5-3-16,-8-3-2 0,11-3-2 15,1-3-3-15,2 1-3 0,6-3-2 16,-1 1-3-16,2 1 1 0,3 0-2 16,1 3 3-16,4-2-2 0,7 0-1 15,0 2 1-15,11 2 3 0,0-5 2 16,8 1 3-16,15 2 2 0,0-2 0 15,5-1 0-15,-4 5 1 0,-8 1-2 0,5 1 1 16,-9 2 1-16,-9 4 1 0,-2-3 2 16,-10 4 1-16,-6 3 0 0,3 1 2 15,-1 1-1-15,7 2-1 0,4-1-1 16,4 1-2-16,6-2 0 0,-5 0 0 16,0 4-2-16,-8-2 1 0,-3-1-1 15,3 3 1-15,4 0 1 0,4 5 0 16,1-2 0-16,4 7 0 0,-6-5 0 15,-1 5-1-15,0-5 0 0,1 2-1 16,5 1-2-16,-2-1-2 0,-4 3 0 0,0-2-1 16,-1 1 1-16,9 3 1 0,8 0-1 15,6-2-5-15,8 2-5 0,-1 5-2 16,12 3 0-16,-5 2 7 0,-2-1 5 16,-9 2 3-16,-5-2 0 0,2 1 1 15,1 4-1-15,1-1 0 0,-1 1 1 16,-1-2-1-16,0 1 1 0,-6-3 0 15,1 1 1-15,-15 0 1 0,2-1 0 16,-2 3 0-16,0-4 0 0,2 5 0 16,0-2-2-16,-2 4 2 0,6 5-2 0,-1-3 0 15,8 9 1-15,7-1-1 0,-1 5-4 16,-1-1-1-16,-7 5-1 0,-5 1-1 16,-6-3 0-16,3 5-4 0,3-3-1 15,-8 4 0-15,1-5 3 0,-6 5 4 16,0-6 3-16,5 3 1 0,-1-2 2 15,3 3 0-15,-5-7 1 0,-11 0-1 16,-3-2 0-16,-2-5 0 0,-5 6-1 16,1-3 1-16,2 3 1 0,-7-1-2 0,4 1 1 15,1-1-1-15,-10 0-1 0,1 1 0 16,-5-1-2-16,-5 0-3 0,-3-1-1 16,-5-4-2-16,-2 4-2 0,-3-1 3 15,-5 3 2-15,-1-1-1 0,-1 2-1 16,-5 0-1-16,0-1-2 0,-3-3 2 15,-3 1 1-15,-3-1 0 0,2-1 3 0,-9 9 2 16,1-2 3-16,-5 0 2 0,-8 0 2 16,-9-6 1-16,-9-1 4 0,-11 0 6 15,-7-7 1-15,-1-1-2 0,-3-3-5 16,-10 1-5-16,0 1-1 0,-7 0 0 16,-7 5-8-16,7 0-45 0,9 7-74 15,7 10-28-15,10 6-408 0,6 4 359 16</inkml:trace>
  <inkml:trace contextRef="#ctx0" brushRef="#br1" timeOffset="74703.47">11828 8883 1985 0,'16'-7'114'0,"-2"4"19"0,-5-1-17 0,-9 2-17 0,0 2-45 0,-4 2-35 15,1 2-10-15,-4-1-8 0,1 4 0 16,-13 2 6-16,-2 3 6 0,-17 1 5 16,-11-4-2-16,-6 0-9 0,-14-2-7 15,0 2-1-15,1 1-2 0,-3 3 2 16,6-5 0-16,6 5-1 0,6-2 0 16,14 1 0-16,9-5 1 0,1 4 0 15,13-1 1-15,-5-4 1 0,9 3 0 16,5-6-1-16,1 1 2 0,5-1 2 0,1-3 3 15,0 0 4-15,0 4-5 0,0-4-12 16,0 1-23-16,0 5-11 0,5 4 1 16,0 12 10-16,6 6 15 0,-6 9 8 15,2 6-7-15,-5 1-12 0,2 6-11 16,-1 1-2-16,-1 4 7 0,-4-5 15 16,-7 3 11-16,-3-3 3 0,-2 1 2 15,1-7 0-15,-1-1-1 0,2-2 1 16,-1-8 0-16,-1-1 0 0,7-5 1 0,-2-2 0 15,6-9-1-15,3-2 1 0,0-2 1 16,0-6 4-16,0-5 3 0,0 1 8 16,0 2 15-16,5-4 28 0,5 0 21 15,5 0-4-15,4 0-14 0,10-6-24 16,10 3-21-16,8-2 0 0,17-4-1 16,4 5-5-16,11-3-3 0,14 7-5 15,-1 0-3-15,7 5-1 0,-5-1-1 16,-7 3-11-16,-5 2-19 0,-6 2-33 15,-5-4-29-15,-4 1-55 0,-7-4-12 0,-14-2 83 16</inkml:trace>
  <inkml:trace contextRef="#ctx0" brushRef="#br1" timeOffset="74936.87">10839 9481 1742 0,'-9'0'193'0,"7"0"-95"0,5 0 20 16,6-2-28-16,9-2-22 0,9 4-28 15,6 0-7-15,6 0 0 0,2 6 7 16,3-3 7-16,-1 8 8 0,7-6-13 16,-4 2-15-16,9-3-10 0,3-4-8 15,-3 0-4-15,4 3-3 0,-6 1-1 16,-7-1-16-16,-3-3-22 0,-3-8-73 0,-6-10 366 15,3-9-221-15</inkml:trace>
  <inkml:trace contextRef="#ctx0" brushRef="#br1" timeOffset="75137.87">11606 9043 2196 0,'22'113'244'15,"-12"-49"-150"1,1 9 34-16,-2-2-124 0,-6-7-2 16,3 1 0-16,-5-5 0 0,3-1-3 15,-1-2 1-15,-3-1-21 0,0 1-47 16,-5-4-41-16,2-1-47 0,-3-8 5 16,-4-5 78-16</inkml:trace>
  <inkml:trace contextRef="#ctx0" brushRef="#br1" timeOffset="75720">13218 8357 1918 0,'103'0'371'16,"-252"1"-223"0,90 1-158-1,15 5 4-15,-4 2 2 0,-10 5 2 16,-3 4 2-16,-6 7 0 0,3 1 1 16,-1 5-1-16,11-3 1 0,3 2-1 0,5 0 1 15,-2-3-1-15,5-1 1 0,4-1-1 16,8-7 1-16,6 2 0 0,3-5-1 15,8 0 0-15,7-1 0 0,2-5 0 16,1-2 7-16,4-4 3 0,0 3 2 16,4 3 2-16,3-2-6 0,0 5-5 15,5 6-1-15,4-1-2 0,7 10-1 16,6 9 0-16,-3-5-1 0,5 12-1 16,-7 3 1-16,-6 7-1 0,3 6 0 15,-8-1 0-15,-1 1-1 0,-1-1 1 16,-6-1-2-16,2 0 1 0,-7-2 0 15,-7-7 1-15,0-1 2 0,-11-6 1 16,9-2 0-16,4-5 0 0,-5-4 1 0,2-3 0 16,1-2-1-16,-5-11 1 0,10-2 0 15,0-5 1-15,-1-5 23 0,3 0 31 16,5-2 26-16,-5 0 19 0,0 0-4 16,5 0-6-16,4 0-12 0,6 0-16 15,0-2-18-15,3-2-26 0,5 1-16 16,0 1-4-16,7-3-2 0,8 3 0 15,1-3-5-15,7 5-11 0,0 0-16 0,0 1-21 16,5 5-31-16,-1 1-23 0,1 2-47 16,6 3-52-16,0 2 114 0</inkml:trace>
  <inkml:trace contextRef="#ctx0" brushRef="#br1" timeOffset="76005.4">13037 8922 2175 0,'2'0'137'0,"1"-2"38"0,1 2-53 0,-4 0-55 0,2 0-31 0,0 0-19 0,3 4-10 15,4 3-7-15,-4-2-6 0,6 1 2 16,1 4 0-16,4 6 1 0,11 9 3 0,3 7 0 15,11 9 0-15,6 5 1 16,-4 5 0-16,5 8 0 0,-6-4-1 0,-1 2 1 16,4-4-1-16,-1-2 0 0,-2-7 0 15,-3-3 0-15,0-9-1 0,-10-3-19 16,3-3-41-16,0-8-78 0,0 0-53 16,5-4 91-16</inkml:trace>
  <inkml:trace contextRef="#ctx0" brushRef="#br1" timeOffset="76270.12">13654 8837 1946 0,'-16'11'106'0,"-9"1"75"15,-8 1-98-15,-1 3-17 0,0-1-18 16,1 0-30-16,4 8-14 0,3 3-4 15,-3 10-5-15,4 8 0 0,-5 4 1 0,4 10 2 16,3 3 3-16,1-3 2 0,3 3 1 16,-4-10-1-16,0-1-2 0,-2-6-7 15,0-7-19-15,4-5-31 0,-2-5-41 16,3-4-19-16,4-4 2 0,2 3 20 16,2-7 602-16,5-2-375 0</inkml:trace>
  <inkml:trace contextRef="#ctx0" brushRef="#br1" timeOffset="76486.79">14353 9367 2015 0,'-25'68'124'16,"0"-17"-5"-16,0 4 13 0,8-16-102 15,2-5-20-15,7-2-6 0,2-4-1 0,-1-1-1 16,7-3 0-16,0-1 0 0,7 2-9 16,7 4-21-16,2-1-33 0,7-1-50 15,-1-10-2-15,4-1 48 0</inkml:trace>
  <inkml:trace contextRef="#ctx0" brushRef="#br1" timeOffset="76673.42">14050 8809 2049 0,'53'-30'273'15,"-62"37"-244"-15,35-25-104 16,13 4-24-16,9-9 462 0,7-4-297 15</inkml:trace>
  <inkml:trace contextRef="#ctx0" brushRef="#br1" timeOffset="77036.57">14824 8342 1344 0,'27'0'205'0,"1"0"305"0,1 0-398 16,-3-3-55-16,4-1 0 0,-8-1-4 15,6-4 0-15,-3 2-1 0,0 0-11 16,-4 2-8-16,-7 1-6 0,2 4-3 16,-7 0-7-16,-4 0-12 0,4 2-10 0,-7 5-10 15,2 2-7-15,3 14-5 0,-4 2 5 16,3 14 4-16,1 7 8 0,-2 7 3 16,4 7 3-16,1 9 3 0,5 9 0 15,2 2 1-15,-1-4 0 0,-9-1-1 16,0-6-4-16,-8 2-2 0,-6 0 6 15,1 0 11-15,-3-6 18 0,2-2 9 16,-2-12 0-16,1-7 6 0,-1-8-3 0,-2-8-2 16,4-10-2-16,-5-8-11 0,3-2-9 15,3 0-6-15,-4-8-4 0,6 6-6 16,-5-3 0-16,-1 1 1 0,1 1 1 16,0 4-3-16,-2-4-16 0,1 8-42 15,-4-8-62-15,-8 7-10 0,-13 3-35 16,-11-3 83-16</inkml:trace>
  <inkml:trace contextRef="#ctx0" brushRef="#br1" timeOffset="78187.58">16175 8873 1977 0,'0'0'117'0,"0"0"12"0,0 1-12 0,0 1-33 0,0-2-24 0,0 0-7 0,-3-2-2 0,-6 2-8 15,-2 0-10-15,-8-1-10 0,-9-3-12 16,-10-1-8-16,-8 3-1 0,-11-9-2 16,-6 1 1-16,-8-8 3 0,-6 0-16 15,8 2-39-15,0-1-48 0,2 2-46 16,5 3-18-16,1 7 4 0,14 10 264 15,13 2-101-15</inkml:trace>
  <inkml:trace contextRef="#ctx0" brushRef="#br1" timeOffset="78359.01">16296 9355 2417 0,'-106'-4'160'0,"6"-6"43"16,-6-1-63-16,16 0-127 0,4-1-11 16,7 0 3-16,6-1-30 0,6 2-56 15,-3-1-87-15,0 3 451 0,-1-5-262 16</inkml:trace>
  <inkml:trace contextRef="#ctx0" brushRef="#br1" timeOffset="79486.54">17069 8227 2031 0,'4'0'129'0,"-4"-2"51"0,5 2-82 0,-5 0-45 0,-4 0-37 0,4 2-26 15,-3 0-12-15,3 10-5 0,-7 3 2 16,5 8 6-16,2 10 5 0,2 12 3 0,0 2 2 16,-2 12-1-16,0 5 2 0,5 3 3 15,-3 4 1-15,5 9 2 0,5-4 0 16,-1-1-1-16,-1-4 1 0,-1-9 0 15,2 0 1-15,-2-9 1 0,5-2 0 16,-5-3 4-16,0-9-10 0,-4-9-28 16,2-5-32-16,-2-11-34 0,4-1 11 15,4-10-1-15,3-3 54 0</inkml:trace>
  <inkml:trace contextRef="#ctx0" brushRef="#br1" timeOffset="79769.9">17835 8298 2177 0,'-2'30'78'0,"-8"4"-13"15,1 12-17-15,-4 0 4 0,-1 2-26 16,4 5-22-16,4-3-2 0,-3 7 0 15,9 1-1-15,0 1 0 0,0 3 0 16,7 1-1-16,8 0 1 0,-7 2-1 16,1-5 1-16,0-3 0 0,0-5 0 15,-2-3 0-15,0-4-1 0,-3-5 5 16,-6-6-7-16,2-4-48 0,0-5-49 0,2-11-37 16,3-5 78-16,0-4 10 0</inkml:trace>
  <inkml:trace contextRef="#ctx0" brushRef="#br1" timeOffset="80169.9">16895 8387 2228 0,'-9'-30'376'16,"9"15"-264"-16,0 1-77 0,9-2-7 15,7-12-23-15,14-2-13 0,13-13-13 16,17-3-20-16,8-2-11 0,-5 4 1 16,5 3-4-16,-4 7 8 0,3 8 11 15,4 6 6-15,2 13 10 0,5 6 6 16,3-1 2-16,4 9 1 0,-5 0 3 16,-5 9 4-16,1 7 4 0,-11 4 7 0,3 4 2 15,-8 5 0-15,-7 5-2 0,-3 10-6 16,-9-3-2-16,-9 5-3 0,-11-3-5 15,-16 3-6-15,-8-5 2 0,-19 2-15 16,-13-10 8-16,-16-4 9 0,-13-6 0 16,-13-5 17-16,1-9 1 0,-5-9 0 15,3-2 4-15,7-8 2 0,-4-1-4 16,15-1 1-16,7-2-3 0,14-1-1 0,10 1 0 16,5 2-1-16,8 3 1 0,3 2-13 15,8 0-57-15,5 0-31 0,0 0-19 16,0-1-130-16,11 2 166 0</inkml:trace>
  <inkml:trace contextRef="#ctx0" brushRef="#br1" timeOffset="80469.74">18645 7853 2036 0,'-17'25'87'0,"-3"-4"-24"0,-1 11-5 0,7 4-26 0,-4-3-27 0,-2 19-4 0,8 1-2 16,-4 11 1-16,11 10 1 0,1 9-1 0,2 6-1 16,6 14 1-16,1 9 0 0,11-6 2 15,0 2 0-15,5-10-2 0,4-8 0 16,-3-10-1-16,6-2 1 0,2-9 0 15,7-5-1-15,-1-6-14 0,5-10-17 16,1-7-26-16,11-9-21 0,-3-11-8 16,10-12-321-16,2-11 279 0</inkml:trace>
  <inkml:trace contextRef="#ctx0" brushRef="#br1" timeOffset="80770.37">19119 8279 2329 0,'3'5'82'0,"3"-3"-27"15,1 8-15-15,5 5-28 0,8 0-8 16,6 16-2-16,10 6 0 0,13 11-2 15,8 5-1-15,3 11 0 0,1 8-3 16,4 5 0-16,1 4 2 0,12 3 1 16,-4-1 1-16,8 4 2 0,-4-2-1 15,-4-5-23-15,-6-9-33 0,-15-8-25 16,-5-9-23-16,-18-14-7 0,5-9 14 16,-10-17 20-16,0-11 35 0</inkml:trace>
  <inkml:trace contextRef="#ctx0" brushRef="#br1" timeOffset="80952.79">19808 8383 1866 0,'-55'57'115'16,"4"-2"8"-16,-4 21-25 0,7-1-8 0,9 10-56 15,0 2-23-15,11 1-4 0,-1 10-3 16,3-6-2-16,5 5 3 0,-4-8-2 15,9-13-38-15,3-8-55 0,-1-13-35 16,9-11-463-16,5-14 388 0</inkml:trace>
  <inkml:trace contextRef="#ctx0" brushRef="#br1" timeOffset="81170.34">20397 9062 2035 0,'-2'233'325'16,"1"-154"-235"-16,-1-15-85 0,4-2 0 16,6-9-3-16,-2-10 2 0,4-13 4 0,1-2-39 15,0-13-49-15,8-1-44 0,4-14 523 16,7-7-325-16</inkml:trace>
  <inkml:trace contextRef="#ctx0" brushRef="#br1" timeOffset="81320.68">20374 8763 1700 0,'-2'-6'226'0,"2"-4"275"0,0 1-371 0,0-4-97 0,7 3-18 16,0-3-34-16,1-1-33 0,0 2-51 15,1-1-44-15,11 1 66 0,1-4 17 16</inkml:trace>
  <inkml:trace contextRef="#ctx0" brushRef="#br1" timeOffset="81537.66">20973 8614 2213 0,'36'0'160'0,"-8"1"91"0,6-1-158 15,-9 0-28-15,1-5-45 0,-3 3-15 16,-1-3-1-16,-3 2-7 0,-1-5-21 16,1 5-36-16,-3 1-61 0,0 2-59 15,2 0-14-15,-2 9 88 0</inkml:trace>
  <inkml:trace contextRef="#ctx0" brushRef="#br1" timeOffset="81720.93">20908 9151 1765 0,'21'11'391'0,"4"-1"-43"15,-11-4-197-15,-3-6 40 0,8 0-124 0,-6-11-26 16,3-3-16-16,8-2-20 0,-2-4-16 15,1-5-23-15,3 4-23 0,-8 0-28 16,2 3-28-16,1-3-44 0,-2 1-31 16,8-1 141-16,3 2-18 0</inkml:trace>
  <inkml:trace contextRef="#ctx0" brushRef="#br1" timeOffset="82053.13">21819 8197 1867 0,'-11'7'174'16,"33"64"297"0,1 53-469-16,-29-55 12 15,22 8-6-15,9 9-2 0,4 7-1 16,4 1-1-16,1-4-1 0,-2-1-2 16,-4-6 1-16,-5 0-2 0,-1-5-7 15,-6-5-30-15,-2-7-41 0,-5-11-36 0,-2-15-20 16,-2-11 12-16,-5-12 55 0,0-15 32 15</inkml:trace>
  <inkml:trace contextRef="#ctx0" brushRef="#br1" timeOffset="82319.89">22386 7880 2414 0,'66'58'73'0,"-9"-6"-31"0,0 11-24 16,-6-2-12-16,0 8-6 0,4 14-3 16,-5 8-1-16,-6 10 1 0,-8 17 0 15,-11 8 0-15,-17 6 3 0,-9-3 1 16,-21-1 4-16,-22-6-3 0,-21 0-2 0,-19-15-5 15,-15-10-25-15,-13-8-66 0,-3-6 60 16</inkml:trace>
  <inkml:trace contextRef="#ctx0" brushRef="#br1" timeOffset="90656.92">4553 6096 1155 0,'12'0'140'0,"-1"-2"209"0,0 1-284 0,-2-1-18 15,-4 2 3-15,2-2-2 0,-5-2-5 0,0 3-6 16,-2 1-6-16,0 0-6 0,0 0-7 15,0 0-4-15,0 0-4 0,0 0-3 16,-2 0-1-16,2 1-1 0,-7 5-2 16,5-3-1-16,-3 1 0 0,3 3 4 15,-5 2 7-15,0 1 10 0,-2 1 8 16,-4 1 5-16,-3 1 4 0,-3-2-2 16,-9 1 4-16,-3 0 5 0,-9 1 2 15,-3 1 2-15,2 0-4 0,-1 2-2 16,-4 0-4-16,-6-2-2 0,-1-1-3 15,-9-1-8-15,2-3-7 0,-2 2-8 0,-6 1-5 16,-1 0-3-16,-4-1-2 0,-1-2-1 16,5 3-1-16,1-1-1 0,6-6 0 15,-3-1-1-15,-3-4 3 0,-3 0 3 16,-3 0 2-16,0-2 1 0,-1-5-2 16,1-2-1-16,-6 4-1 0,4-6 0 15,-2 0-1-15,0 1 0 0,-6-3-1 16,4 1-1-16,-3 3 0 0,9 6-1 15,4-3 1-15,8-1 0 0,0 2 0 0,13-2 0 16,3 3-1-16,12-1 1 0,6-4-1 16,-4 5 0-16,3-4 0 0,-4 1 1 15,1-4-1-15,-4 2 0 0,3 2 1 16,1-5-1-16,-6 1 0 0,3-2 1 16,-8-1 0-16,1 2 0 0,-3-2 0 15,3 0 0-15,1-1 0 0,4 3 0 16,0 0 0-16,1 1-1 0,3-2 1 15,1-1 0-15,5-3 0 0,-1-1-1 0,3 0 1 16,2-1 0-16,-6-1-1 0,6 2 2 16,4-5-2-16,-2 6 3 0,6-5 0 15,1 5 15-15,5-1 13 0,2 0 10 16,2-7 10-16,5-1-9 0,3-4-12 16,3-2-12-16,6-6-14 0,4-4-7 15,5-2-9-15,8-6-6 0,-1 4-1 16,2 3 1-16,6-1 6 0,-1 3 3 15,2 4 5-15,8 0-2 0,3-2 5 0,1 3 3 16,10 3 3-16,1-1 5 0,4 5-7 16,7 1-1-16,0 0-4 0,9 3-2 15,-1 4 0-15,3-4-2 0,12 5 0 16,12-1 1-16,17 3 0 0,10 6-4 16,7 1-2-16,3 4 0 0,-6-2 0 15,1 8 5-15,-5 1 1 0,2 3 0 16,0 6-1-16,-10 5 0 0,0 2 0 15,-8 9 0-15,-4-2 2 0,-1 7-1 16,-8 6 1-16,-10 3 0 0,-9 0 0 0,-12 0 1 16,-2 1-1-16,-4 1 1 0,1 3 1 15,-11-1-1-15,-13 0-1 0,-7 1 0 16,-10 0-3-16,-4 4-1 0,-7 5-1 16,-2-3-5-16,-5 1-3 0,-6-1 0 15,-8 3 0-15,-7-5 1 0,-6 3 3 16,-7-4 1-16,-2-1 2 0,-6-2 4 15,-4-3 2-15,-11 3 1 0,-11 2 1 0,-12-3 2 16,-9 1 6-16,-8-9 10 16,-13-6 14-16,-16-6 5 0,-11-5-3 0,-7-4-6 15,9-5-10-15,6 0-3 0,1-6-4 16,13 4-3-16,-1-3-3 0,17 3-1 16,17 3-1-16,20 1 0 0,16-2 29 15,10-2-42-15,11-3 326 0,14-4-221 16</inkml:trace>
  <inkml:trace contextRef="#ctx0" brushRef="#br1" timeOffset="94087.89">23447 8296 1419 0,'-2'16'114'0,"2"-2"145"0,-5 2-191 0,5 0 2 0,0 0 0 0,3 0-6 0,3 2 2 16,-1-6 4-16,2-1 8 0,5 2-1 15,-5-10 5-15,9 4-10 0,9-3-20 0,5-4-18 16,11 0-23-16,5-4-8 0,9-6-3 16,7-6-1-16,2 0-2 0,-2-6 1 15,-5 3 2-15,-7-2-1 0,5 1-3 16,-4 2-4-16,-1 4-1 0,1 2-3 15,-5 5-5-15,0 5-9 0,-1 2-11 16,-5 2-36-16,-6-2-47 0,-7 0 67 16</inkml:trace>
  <inkml:trace contextRef="#ctx0" brushRef="#br1" timeOffset="94411.86">23824 9071 1758 0,'59'5'258'0,"24"-83"554"62,-97 84-810-62,41-17-3 0,-2 0-9 0,-1-1-12 16,3 1-8-16,1-6-9 0,1 3-6 0,3-1-14 16,0 6-16-16,-1-5-31 0,-4 0-32 15,1 0 8-15,1-4 57 0</inkml:trace>
  <inkml:trace contextRef="#ctx0" brushRef="#br1" timeOffset="94954.69">25163 8889 1672 0,'-3'0'105'0,"-5"0"41"0,5 0-44 0,1 0-21 0,2 0-4 15,2 0 2-15,0 1 0 0,1-2-6 16,4-1-24-16,6-2-25 0,-1 1-18 15,8-1-8-15,6 4-2 0,-3 0-1 16,4-2 0-16,3 1 1 0,-2-3 0 16,1 4 1-16,-6 4 0 0,-4 1-2 15,-4 6-6-15,-1 1-6 0,0-3-4 16,-3 7-2-16,-3 5-2 0,5 0-3 0,-11 6-3 16,-2 1-2-16,0 1 1 0,-9-3-3 15,2 3 2-15,0-12-5 0,-6-2 2 16,-1-3 7-16,0-7 6 0,-4-3 19 15,-1-4 9-15,-5-5 19 0,3-3 19 16,2-5 15-16,1 1 14 0,6-2 2 16,3 2-1-16,2 2-7 0,7 5-4 15,0-6-10-15,1 6-9 0,5 0-7 16,4-2-7-16,1 4-8 0,0-4-6 0,-1 5-11 16,-1 3-6-16,-2 1-3 0,4 3-5 15,-2-1 2-15,-8 5 1 0,3-5-2 16,-6 3 1-16,2 2-3 0,-2-2-1 15,1 1-11-15,-5-1-61 0,6-5-51 16,0 2-32-16,-1-2 55 0,1 0 50 16</inkml:trace>
  <inkml:trace contextRef="#ctx0" brushRef="#br1" timeOffset="95454.94">26337 7841 1967 0,'14'0'195'0,"-51"71"-879"16,-45-100 1089-16,34 56-91 15,-8 3-321-15,-1 5 0 0,-2 4 0 16,-3 11 0-16,9-2 3 0,2 10 0 16,8 6-1-16,6 2 2 0,1 5-3 15,10 3 0-15,6 3 4 0,3 2 2 16,6 1 1-16,6 2 2 0,5-6-1 0,1-7-3 16,7 0-2-16,6-5-4 0,7 2 3 15,4-3 3-15,9 3 1 0,10-7 2 16,4-4 0-16,7-9-2 0,3-7 2 15,1-13 2-15,3-6 9 0,-11-11 8 16,-1-9 11-16,-15-11 22 0,-5-7 6 16,-3-5-5-16,-7-5-13 0,-3-9-26 15,-10-1-16-15,-7-2-5 0,-3 2 2 16,-11 5 2-16,-15 1 0 0,-1-2-1 16,-12 4-1-16,-6 5 1 0,0 0 1 0,-5 2 2 15,1 5 3-15,-1 3 0 0,5 0 1 16,-5 3-2-16,5 1-1 0,-3 4 6 15,3 5-2-15,7 2-63 0,7 4-537 16,6 1 405-16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17:43:15.8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11136 12777 1550 0,'-1'-4'83'0,"-1"2"14"0,2 2-23 0,-4 0-37 0,3 0-11 0,1 0-11 0,0 0-5 16,0 0-3-16,-8 0-3 0,1-3-1 16,-7-2 0-16,0 1 0 0,-2 4 2 15,-7 0 4-15,7-2 2 0,0 2 3 16,0-2 3-16,2 1-1 0,2 1-4 15,-1 0 0-15,2-4 2 0,-1 4 5 0,5 0 9 16,7 0 1-16,-4 5-1 0,8-5-6 16,1 6-8-16,8-3-7 0,3 4-4 15,5-3 5-15,4-1 4 0,3 1 6 16,6-2 2-16,1-2-4 0,4 0-4 16,2 0-3-16,-2 2-4 0,9-1-1 15,-4 5-3-15,2 1-1 0,0 3 1 16,1-1-1-16,-1 2 1 0,-9 1 0 0,0 1 4 15,-10-4 6-15,-8-1 14 0,-5-4 3 16,-6-2-4-16,-5-2-8 0,-3 0-20 16,-5 2-10-16,-2 3-2 0,-8-5 1 15,-8 0 6-15,-8 0 3 0,-10-2 2 16,-7 2 2-16,-7 0 1 0,-5 0 1 16,-1 0-1-16,3-3 0 0,1 3 1 15,0-4 1-15,-1 0 4 0,-4-8 5 16,-2 3 3-16,2 0-1 0,9-5-1 0,5 0-3 15,12 3-2-15,10 1 0 0,6 4-1 16,10 5 1-16,8 1 9 0,2 0 6 16,-2-2 7-16,7 0 0 0,6 2-11 15,7 0-15-15,7 0-5 0,12 9-4 16,9 3 3-16,12 2 6 0,6 6-1 16,2-6 1-16,3 6-2 0,-5-4 2 15,5 0 0-15,2 0 1 0,-2 1 0 0,6-3 0 16,-5-1-1-16,3-2 0 0,-2 1 3 15,-20-9 7-15,-1-3 6 0,-25 2 13 16,-11-5 3-16,-7 3-7 0,-7-4-11 16,0 4-20-16,-10-7-15 0,-12 4-2 15,-18-1 1-15,-14-5 7 0,-20 0 4 16,-9 0-2-16,-10-1-3 0,-2 1-40 16,2 2-60-16,1 5 46 0,9 0 0 15</inkml:trace>
  <inkml:trace contextRef="#ctx0" brushRef="#br0" timeOffset="7649.73">5191 11068 1549 0,'11'5'76'0,"-2"2"12"0,5-3-35 0,-5 1-26 16,2 2-7-16,-6-4 1 0,-2 1 3 15,3-2 4-15,-6 1 5 0,0-3 2 16,-2 2-5-16,2-2 3 0,-4 0 1 16,-4 2-3-16,2-9 2 0,-1 1 5 15,4 5 0-15,-4-3 4 0,1 1-2 0,-3-1-10 16,-1-3-13-16,-3-5-8 0,-4-3-2 15,8-1-4-15,-7-5 2 0,3 2 0 16,1-8 1-16,-1 4 1 0,5 0-1 16,4 2 1-16,-1 1 1 0,3 2 0 15,0-1-1-15,-3 5-1 0,5 0-2 16,0 3-3-16,-4-1 1 0,4-3 7 16,2 3 12-16,-2 1 14 0,2 4 11 15,-2-3 0-15,-2 4-5 0,6-3-9 0,-4 9-6 16,0-1-6-16,7-3-5 15,-5 4-5-15,-2 0-4 0,0-4-2 0,0 4-3 16,-4-1-4-16,6 1-7 0,-2 0-8 16,2 7-6-16,-6-4 0 0,-1 6 2 15,1 2 9-15,-1-1 9 0,-4 6 4 16,-3 0 2-16,-1-1 0 0,4-1-1 16,-1-4 0-16,4 1 0 0,-6-6 1 15,7 2 0-15,-1-5 1 0,4-2 0 0,1 0 4 16,-1 2 1-16,5-4 7 15,1 0 3-15,-4-5 4 0,4-5 1 0,1-2 4 16,7-4 6-16,2 0 0 0,1 4 0 16,-1 0-7-16,0 2-10 0,2 6-6 15,-2 1-6-15,6 5-6 0,3 7-6 16,-4 0-4-16,8 7-1 0,1 2 2 16,1 6 3-16,-1-3 3 0,-5 2-8 15,-4-3-25-15,-4-4-117 0,-8-8-235 16,2-8 228-16</inkml:trace>
  <inkml:trace contextRef="#ctx0" brushRef="#br0" timeOffset="22462.76">5248 9470 1508 0</inkml:trace>
  <inkml:trace contextRef="#ctx0" brushRef="#br0" timeOffset="22916.24">5239 9181 2358 0,'4'-19'-46'0,"-2"-63"9"0,1 22 13 16,2 5 9-16,6 7 16 0,3 4 26 16,4 3 20-16,3 5 26 0,6 1 1 15,5 5-12-15,5-2-17 0,11 0-25 16,9 9-8-16,3-7-12 0,2 3-4 16,5-1-1-16,-6 3 2 0,-5 4 3 15,5-4 2-15,-5 7 1 0,-1 2-1 0,-9 2 1 16,-5 3 0-16,-2 4 7 0,-10 2 2 15,-3 1 4-15,-6 4 2 0,-6 0-5 16,-5 0-3-16,-6 0-3 0,-3 0-10 16,-7 2-18-16,-9 3-2 0,-12 3-3 15,-11-1 8-15,-13 2 15 0,-3-2 1 16,2-2 1-16,11-3 1 0,12-2 0 16,14 0-1-16,9 0 4 0,1 0 8 15,6 0 8-15,6 0 13 0,8 0 2 0,5-4-7 16,8-6-7-16,5-1-11 0,7 4-6 15,-4-6 0-15,1 3 0 0,1 1 0 16,-2 2 0-16,1 5-2 0,-1-5-1 16,-5 5-3-16,1 4-3 0,-3 3-3 15,-1 4-1-15,3 3-1 0,-11 6-3 16,6 4-2-16,-2 6-1 0,-3 4 0 16,-1 9 0-16,-1 6-3 0,-6 5-2 15,-5 5 2-15,-7-6 3 0,0 0 8 0,-9-6 4 16,1-4-28-16,-3-11-49 15,-10-4-40-15,-1-6 492 0,-1-8-308 0</inkml:trace>
  <inkml:trace contextRef="#ctx0" brushRef="#br0" timeOffset="23432.57">7163 8454 1764 0,'4'0'84'0,"-1"-3"11"0,2 1-10 0,-5 2-12 0,2-2 13 0,-2 0 10 16,-5 1 4-16,8 1-5 15,-3 0-17-15,0 0-15 0,0 0-17 0,0 0-18 16,0 0-9-16,0 0-7 0,0 0-8 16,2 1-8-16,-2 5-11 0,2 1-9 15,0 7-5-15,8 2 3 0,-3 10 7 16,1 8 7-16,-3 9 6 0,2 3 2 16,-3 5 0-16,3 4 2 0,0-5 1 15,0 3 0-15,-2-3 1 0,-3-6 0 16,-2-2 2-16,-2-2-7 0,-1-7-28 15,1-4-35-15,4-3-42 0,-2-3-22 0,3-3 87 16,-3-3-225-16,-5-6 205 0</inkml:trace>
  <inkml:trace contextRef="#ctx0" brushRef="#br0" timeOffset="23837.32">6762 8479 1402 0,'9'-50'799'15,"-4"29"-752"-15,-1 5-16 0,5-2 7 16,3 1 5-16,-5 2 1 0,6-1-2 16,1 2-7-16,2 0-10 0,5 0-6 15,2 3-4-15,6-1-7 0,3 3-4 16,8-3-2-16,6-1 0 0,8 3 2 0,-1 2-1 15,-4 1 3-15,-2 6 4 0,-8 1-2 16,7 5 0-16,2 4-6 0,-1 10-11 16,7 4-4-16,-12 4-7 0,-6 1 0 15,-8 1 7-15,-5 1-5 0,-16 0-4 16,-3 4-2-16,-11-1 0 0,-9 1 5 16,-11 0 12-16,-14-1 6 0,-5-1 3 15,-7-9 4-15,-4-1 2 0,0-8 0 16,-3-2 3-16,2-6 0 0,-3-5 1 15,6-1-5-15,11-3-2 0,10-3-2 16,18-1-1-16,8 7-2 0,8 0-14 0,0 0-16 16,0 0-16-16,5-12-27 0,13 0-34 15,12-6-3-15,14-2 49 0</inkml:trace>
  <inkml:trace contextRef="#ctx0" brushRef="#br0" timeOffset="24282.24">8232 7419 1808 0,'-12'7'78'0,"-4"7"3"0,-7 7-6 0,0 2-21 0,-4 6-19 0,4 8-18 15,0 5-13-15,-2 12-5 0,7 4-2 16,-1 2-1-16,1 6 0 0,11 3 1 16,0 0 0-16,3 2 2 0,4 0 1 15,6-7 0-15,1 0 3 0,5-9-1 16,-5-4 1-16,0-1 0 0,2-2-2 16,4-7 0-16,-3-6-2 0,8-5-1 15,0-5-1-15,1-2-1 0,10-4-16 16,1-4-28-16,5-6-15 0,8-4 25 15</inkml:trace>
  <inkml:trace contextRef="#ctx0" brushRef="#br0" timeOffset="24549.19">8528 7809 2123 0,'4'41'101'0,"1"-6"-15"0,4 8 5 0,-2-4-58 15,2-2-18-15,-2 2-8 0,5 5-3 16,-1 2-1-16,2 4-1 0,2 0-1 16,0 1 0-16,2 4 0 0,1-5 0 15,-2 5 0-15,7 1 0 0,-12-4-1 16,3-3-12-16,-3-6-36 0,-8-9-58 15,11-8-46-15,-14-8 128 0,4-7-29 16</inkml:trace>
  <inkml:trace contextRef="#ctx0" brushRef="#br0" timeOffset="24732.85">8886 8241 2189 0,'27'7'100'0,"-4"1"15"0,5-3-58 0,-3-3-16 16,2-2-13-16,7 0-7 0,-4-7-7 16,7-1-14-16,4 0-20 0,-4-7-38 15,7-1-60-15,-1 2-24 0,1 0-415 16,4 0 360-16</inkml:trace>
  <inkml:trace contextRef="#ctx0" brushRef="#br0" timeOffset="24932.96">9589 8023 1769 0,'8'50'68'0,"0"0"-14"16,4 5-12-16,4-2-5 0,2 0-19 15,5 2-13-15,1-2 0 0,0 6-4 16,6 3 1-16,-2 5 0 0,8 6-1 15,-3 3 2-15,-1-2-2 0,4-10-16 16,-6-7-36-16,-2-6-311 0,0-15 240 0</inkml:trace>
  <inkml:trace contextRef="#ctx0" brushRef="#br0" timeOffset="25283">9528 8014 2669 0,'13'0'121'0,"-6"-1"3"0,7-3-33 0,2 2-61 16,5-10-15-16,11 5-15 0,7 0-4 16,0-4-5-16,5 9-3 0,-5 1-2 15,6 1-3-15,-6 7-1 0,2 2-1 16,-6 5-13-16,-5 5-30 0,-1 4-24 15,-8-1-6-15,-7 8 7 0,-14 3 20 16,0-1 13-16,-16 9 3 0,-12-4 6 0,-8 6 14 16,-10-4 14-16,-2-2 7 0,-5-9 1 15,-2-5 0-15,2-5 2 0,3-4 5 16,8-5 2-16,8-5 1 0,9-2 0 16,7-2 2-16,8-4 2 0,6 2-3 15,2 1 0-15,2-7-10 0,6 0-27 16,8-16-40-16,11-6-23 0,7-3 43 15</inkml:trace>
  <inkml:trace contextRef="#ctx0" brushRef="#br0" timeOffset="25532.04">10112 7536 2000 0,'5'2'180'0,"2"1"123"0,2 2-161 0,2 2-83 16,6 6-28-16,8 5-12 0,11 5-3 15,8 7-7-15,4 11-3 0,5 5-3 16,5 16-1-16,1 7-1 0,-2 7-1 16,-8 9 0-16,-13 4-3 0,-17 1-4 15,-17-1-11-15,-16 5-9 0,-18 0-9 16,-16 0-28-16,-10 2 412 0,-12-13-267 15</inkml:trace>
  <inkml:trace contextRef="#ctx0" brushRef="#br0" timeOffset="35366.25">8147 14355 1335 0,'-2'1'101'0,"2"1"78"0,4 2-113 0,3-2-41 0,-5 3-8 16,-1-5-2-16,-1 0 5 0,-1 0 12 15,2 0 13-15,1 0 11 0,-2 0 7 16,2 0 0-16,0 0-2 0,3 3-9 16,-3-3-13-16,-2 0-16 0,0 0-12 15,-5 2-6-15,-1 0-2 0,4 7 2 16,1-7 1-16,-1 3 1 0,-2 0 1 0,1-5 7 16,3 2 8-16,-5 2 8 0,5-3 3 15,-6 3-4-15,6-4-4 0,0 2-5 16,-2 5-4-16,2-7-3 0,-1 5-3 15,-3 0-5-15,-3-3-3 0,2 7 1 16,-6 0 0-16,2 2 6 0,-7 1 3 16,-3-1 4-16,-1 1 5 0,-6 2 3 15,-3-3 1-15,-4 3 1 0,-10-2-5 16,2 3-3-16,-1-7-4 0,-4 5-3 0,1-4-3 16,1-4-2-16,-4 4-1 0,0-7 0 15,-1 1 1-15,-6-1 0 0,-4-2-2 16,1 0-1-16,3-5-2 0,-6-1-1 15,3-4 2-15,-13-1 2 0,2 0 7 16,-2 1 4-16,5-3 5 0,6 3 0 16,3 1-3-16,6 2 2 0,6 0-1 15,3 1-2-15,6 3-1 0,8 3-7 0,7 0-3 16,-2 0-2-16,14 0-1 0,-2-2 0 16,1 0 2-16,4 2-1 0,-1-5 0 15,2 1 0-15,1 3-2 0,1-3 0 16,-4-3 0-16,-6 3-2 0,-1 1 0 15,2-1 0-15,3 3 0 0,0-3 0 16,0 4-2-16,-2 0 0 0,3 0-1 16,-1 2-2-16,3 0-4 0,3 5-14 15,1-6-16-15,-3 5-33 0,1-1-54 0,1 0-69 16,-4 4 0-16,1-2 82 0</inkml:trace>
  <inkml:trace contextRef="#ctx0" brushRef="#br0" timeOffset="42949.49">5940 10701 1351 0,'-4'-20'50'0,"-3"1"10"0,0-6-42 0,-4 2-1 0,2 1 3 0,4-2-1 0,-6-1-2 16,-3 3-5-16,7 5 5 0,-4 1 12 16,3-2 12-16,2 7 10 0,-4-1-6 15,6 0-14-15,-1 3-11 0,3 2-2 16,-2 0 8-16,-1-1 9 0,5 7 11 15,0-5 5-15,4 5 7 0,-3-1 5 16,-2-2 8-16,1 2 1 0,1-3-4 16,-1 5-9-16,0 0-15 0,0 0-13 15,0-2-12-15,0 2-7 0,0-1-6 0,0-1-3 16,-3-2-2-16,-1-3 0 0,4 7-1 16,0 0-3-16,0 0-1 0,2 2-5 15,0 3-9-15,0 1-12 0,-2 1-3 16,7 9 1-16,-4 0 9 0,3 7 14 15,4 3 5-15,3 1 4 0,3-1 0 16,-2 3 0-16,0-4 1 0,-2-4 1 16,1 2-2-16,1-2 0 0,0 2-2 15,0-5-1-15,1 5 0 0,1-5 0 16,-2-2 2-16,0-2 1 0,2 0 4 0,0-1 1 16,-2-6 5-16,0 2 4 0,0-2 8 15,2 0 7-15,0-7 6 0,0 1 13 16,-2-1-2-16,-1-1-4 0,-1-1-6 15,2-7-17-15,-1 2-3 0,3-4-4 16,0-3-1-16,-2-2 0 0,4-3-1 16,-1 1 0-16,3 0-1 0,-4 2-1 15,2 0-2-15,-2 0-1 0,-2 2-3 0,2 0 0 16,0 2-1-16,1 1-1 0,-2 4 0 16,-5 0 0-16,8 3 0 0,-2 2 0 15,5-3 0-15,2 3-2 0,-9-3 2 16,2 1 0-16,-5-4 0 0,0 4 1 15,-1-1 0-15,4 3-1 0,2 2-2 16,-3-2 0-16,3 2-3 0,-4 0 0 16,2 0 0-16,9 7-2 0,-5-1-1 15,9 6 0-15,-4 2 0 0,0 4 2 16,3-2 1-16,-10-2 0 0,2 2 1 0,-4-4 0 16,-3 1 1-16,3-1 0 0,-5-1 1 15,3-6 2-15,-1 4 1 0,0-5 0 16,-1-3-2-16,3 3-2 0,1-4 2 15,-2 0 0-15,4-2 2 0,6-1 2 16,-6-4 1-16,7-1 3 0,-2 0 3 16,0-1 1-16,6-4 0 0,-4-1-2 15,5 0-2-15,-5 0 1 0,2 1 3 0,7 1 5 16,-4 5 6-16,6-4 4 0,1 1 0 16,6 4-1-16,12-4-1 0,6-1 0 15,1 4 1-15,4-4 1 0,3 2 0 16,8 2-1-16,6 0-4 0,-4 0-6 15,1-5-7-15,-11-1-4 0,-7 4-2 16,-8-1-13-16,-10-4-33 0,1-1-57 16,-6-9-49-16,-1-3 72 0</inkml:trace>
  <inkml:trace contextRef="#ctx0" brushRef="#br0" timeOffset="51500.33">10654 14700 1548 0,'0'0'69'0,"-2"2"-2"0,2-2-6 0,0 0-13 0,0 0 0 0,0 0 5 0,0 0 8 0,0 0-2 15,0 0 0-15,0 0-1 0,0 0-4 16,0 2-5-16,0-2-5 0,2 2-8 16,0 0-6-16,-2-1-3 0,2 1 1 15,-1 2 0-15,1 3 2 0,2-2-2 16,-2 0-3-16,-2-1-2 0,0 1 0 0,0 1 1 16,1-3 1-16,1 6 1 0,-2-2-2 15,2 2-4-15,0 0-4 0,-2-2-4 16,3 3-3-16,-3-2-2 0,4 0-1 15,-4 0-2-15,0 0-1 0,0-1-1 16,0 1 1-16,-4 4 3 0,-1-5 2 16,0 4 2-16,-4-4-1 0,2 2-2 15,-6 1 1-15,-6-1 2 0,-4 2 0 0,-6-1 3 16,-1 3 2-16,-7-4 0 0,5 1 2 16,-7 5-2-16,2-1-2 0,-4-2-4 15,0 2 0-15,4 1-3 0,-7-3-3 16,-4-7 1-16,-5 6-1 0,-8-4 0 15,-1 0 2-15,2 2 2 0,-7-2 2 16,3-3 0-16,-7-1 1 0,2 1-1 16,0-3 2-16,-2-1 4 0,-9-5 3 15,-5 3 1-15,-11-3 1 0,-5 3-3 16,9-5 2-16,-4 0-3 0,11-2-3 16,9 2-4-16,5-5-5 0,9-2-2 0,-2-1 0 15,9 3-1-15,5 0 0 0,11-1 0 16,7 1 0-16,9 1 0 0,7-1 0 15,2 5 1-15,5-1 0 0,7 3 1 16,2 5 1-16,0-2-1 0,0 1 0 16,6-5-1-16,3 3-2 0,-2-4-3 15,3 3-7-15,-1 4-7 0,-2-2-14 16,4 2-22-16,-2 2-24 0,0 2-13 16,3 5-41-16,2-1-72 0,0 3-42 15,4 1 114-15</inkml:trace>
  <inkml:trace contextRef="#ctx0" brushRef="#br0" timeOffset="62668.41">14282 14899 1919 0,'5'4'93'0,"-3"-3"12"0,3 1-15 0,-3 0-37 0,-2-2-9 0,4 0-16 0,-3 2-8 0,-1-1 0 0,2 1 5 16,3 5 9-16,1-5 5 0,-1 2-1 16,0 4-5-16,1-4-9 0,-5 1-7 15,1 1-6-15,2-1-4 0,-4 4-2 16,2-4-2-16,-2 2-2 0,-2-1 0 16,-4 2 0-16,5-2 2 0,-10 8 2 15,0 0 0-15,4 0 1 0,-9 6-1 16,-3-4-2-16,-4 1-1 0,-2-6-2 15,-3 3-1-15,-6-3 1 0,-5 3 2 16,-7 2 2-16,-13-5 5 0,-12 1 6 0,-14-3 11 16,-9 2 8-16,-3-1-2 0,-10 1-2 15,3-6-6-15,-8 1-2 0,-5-3 4 16,-3-3-5-16,-1-5-2 0,6 3-8 16,12-2-6-16,14-6-3 0,4 6 0 15,9-8-2-15,5 7 1 0,4-3 0 16,13 5 0-16,3 3 8 0,10 0-11 15,9-2-104-15,6-5-44 0,6-14 64 16</inkml:trace>
  <inkml:trace contextRef="#ctx0" brushRef="#br0" timeOffset="110766.09">2145 10679 1715 0,'13'-9'87'0,"3"-3"-11"0,-23 7-67 16,-2 6 15-16,-4 7 15 0,1-5 14 15,-2 4 4-15,-1 6-4 0,1-3-12 16,-2 3-14-16,6 3-13 0,-6-4-8 15,-2 2-5-15,2-1 1 0,-14-3-1 16,0 3-2-16,-6 1-1 0,-3-2-1 0,2 1 0 16,-5-1 0-16,2 2 0 0,7 2 0 15,3 0 0-15,0 0 1 0,1 0 0 16,1 0 0-16,1 0 0 0,1 3 0 16,1-3-3-16,5 2 1 0,3-2-1 15,2-3 0-15,5 1-2 0,4-4-8 16,-1-1-2-16,6 2 1 0,-1-4 0 15,0 0 6-15,2 4 6 0,2-1 0 16,1-1 4-16,-1 2 3 0,0 3-1 16,1-2-1-16,-1-3 0 0,2 2-1 0,-1 1-2 15,4-1 1-15,0 3 1 0,4-1 1 16,3 3 1-16,2 3-1 0,2 4-1 16,1 2-1-16,5 0-3 0,-1 3 1 15,3 4 0-15,-5 5 0 0,1 4 2 16,-3-2-1-16,1 4 0 0,-3 1 0 15,-8 2-1-15,4 0-3 0,-8 0-1 16,-1 0 0-16,-4-1-1 0,-6 8 3 16,1 7 3-16,-7 0 2 0,-3 8 0 0,-4-4 1 15,-8-8-4-15,-1 3-6 0,-6-10-4 16,-1-4-5-16,-1-6 2 0,6-7 1 16,4-6 4-16,2-8 4 0,5-2 1 15,5-4 4-15,0-5 1 0,3 1 2 16,6-3 1-16,-2-2 0 0,5 3 2 15,2-6 0-15,0 0 2 0,0 0 1 16,0 0-1-16,0 2-3 0,0-1-3 16,2-1-3-16,5 4-1 0,-6-2-1 15,5 3-1-15,1 2 0 0,0 5 0 0,5 6 0 16,1 7 3-16,3 3 1 0,1 4 1 16,-1 6 1-16,2-1-1 0,-7 4-1 15,-2 1 2-15,-2 4 0 0,-2 6 0 16,0 4 3-16,-1 5 12 0,-1 4 6 15,-3-4 6-15,0 4 1 0,0 6-8 16,-3 7-8-16,3 0-4 0,3 2-4 0,-3-6-3 16,6 1-1-16,-1-1 0 0,2-3-1 15,0-11 0-15,0-6 0 0,-1-12 1 16,-1-6-4-16,-3-8 20 0,-2-12 20 16,2-5 16-16,-2-10 17 0,0-1 0 15,5-5-17-15,6-13-73 0,13-21 26 16</inkml:trace>
  <inkml:trace contextRef="#ctx0" brushRef="#br1" timeOffset="135249.73">8741 10268 1731 0,'-5'-2'113'0,"-2"0"35"0,1 1-11 0,3-1-31 0,3 2-16 0,0 0-10 0,0 0-7 0,2 0-7 0,-2 0-14 15,0 0-16-15,0 0-13 0,1 0-12 16,-1 0-4-16,0 2-5 0,0 1-2 16,-3 4 0-16,-6-3-2 0,-11 8 7 15,-1 1 13-15,-16 1 17 0,-7 0 12 16,-4 0 2-16,0-3-5 0,3 1-7 15,12 2-8-15,-4-1 0 0,3-1-2 16,-3 1 0-16,3-5-3 0,0 5-3 16,1-1-7-16,2-1-4 0,1 1-3 15,0-6-3-15,5 4-1 0,4-4 0 0,-6 1-1 16,1-5 0-16,-4-1 1 0,-8 1 0 16,7 2 1-16,-5-3 2 0,-3 5 0 15,2-5 0-15,-2 3 1 0,0 3-2 16,3-3 0-16,3 3 1 0,4 0 2 15,-3 0 3-15,0 2 1 0,-1 0-2 16,-1-4-2-16,2 7-1 0,2-5-3 16,-7 1-2-16,1-3 0 0,-1-3-1 0,-5 3 0 15,6 0 1-15,-5-3 0 0,-3 2-1 16,-6-1 1-16,-1-1-1 0,5 0-1 16,-4-1 1-16,9 1 0 0,-1 0 0 15,-2-2 0-15,-1 0 2 16,3 0 0-16,1 0 5 0,2-2 3 0,3-1 1 15,3 1 2-15,1-3-2 0,5 1-3 16,-5-1-2-16,-8-8-3 0,2 4-2 16,-3 2 0-16,2-1-1 0,4 2 0 15,0-4 1-15,3 2-1 0,-7-2 0 0,7 3-1 16,-4 0 1-16,4 0-1 0,4 1 1 16,0-3-1-16,1 2 2 0,0 0 1 15,4-2 4-15,2 0 4 0,2 4 2 16,1-7 3-16,4 6-2 0,1-4-2 15,1 1-1-15,-1 0-3 0,3 2-1 16,1 2-3-16,-3-6-2 0,6 6-1 16,-6-6 0-16,3 2 0 0,4 2 2 15,-2-2 1-15,5 2 2 0,-2-2 2 0,2 4 2 16,1-4-2-16,-3 4-2 0,4-1-4 16,-3-1 0-16,-3 0-1 0,6 0 0 15,-5-3-1-15,3-1 2 0,2 2-1 16,0-2 1-16,0 4 1 15,0-3 1-15,0 3 0 0,0-2 2 0,7-5-2 16,-7-1 2-16,2 3 1 0,2-2-2 16,-4 1 0-16,3-1 0 0,1 2-3 15,-4-2 0-15,1-2 0 0,7 1-1 0,-7-1-1 16,5 0 0-16,-5 2 0 0,-1 0-1 16,2-4 1-16,3 4-2 0,-1 0 2 15,-2 0-2-15,0 0-2 0,3 3 0 16,4-1-2-16,-7 3-1 0,3-2-1 15,2-1 2-15,2 1-1 0,9 4 1 16,-1-5 3-16,-4 1 1 0,1 2 2 16,-2-5 1-16,1 0 1 0,6-1 0 15,-5 1 1-15,2 2-1 0,-1-1-2 0,-1 3 1 16,2 1-1-16,0-3 0 0,-2-1-1 16,-2-1-3-16,2 3-2 0,1-1-3 15,1 3-1-15,-1 4 0 0,3-2 2 16,2 1 0-16,-3-1 2 0,3 2 2 15,1-6 0-15,-3 4 1 0,1 2 1 16,6 0 2-16,-2-4 0 0,-3 5 1 16,-1-6 1-16,1 4-1 0,-2-4 2 15,-1-1-2-15,1 4-1 0,0-4 1 0,-8 4-1 16,5-2 0-16,-1 2-1 0,-4 0-2 16,6-4-1-16,2 6 0 0,3-2-1 15,-1 2-1-15,1-4 2 0,-3 3-1 16,-2-1 1-16,3 0 2 0,3 4-1 15,-3-6 1-15,4 4 2 0,0-3-2 16,0 3 2-16,2-2-1 0,0 2 1 16,0 1 0-16,-2-1 0 0,0 0 0 15,0 1 0-15,2-3-1 0,3 2 0 0,0 1-1 16,1-5 0-16,5 6-1 0,5-3-2 16,-2 3 0-16,2-1 0 0,-6 2 1 15,5 2 0-15,-6 0 2 0,0 0-1 16,1 2 2-16,-1 2 0 0,2-2 1 15,5 5 0-15,2-4 0 0,-2 3 0 16,3 1 0-16,1 0 0 0,5 3 0 16,-4-1 0-16,4 0 0 0,1 2 0 15,1-1 0-15,-4-3 0 0,0 4 0 0,6 0 0 16,-1 1 0-16,4-3 0 0,4 3 0 16,-3 3 0-16,-1-1-1 0,-5 0 1 15,-2-2 0-15,-7 3-1 0,-4 1-1 16,5 1-1-16,3 6 0 0,-1-1 0 15,6 1-6-15,-11 5-6 0,-6-1-2 16,-4-3-3-16,-1 8 2 0,-12-3 5 16,-4-1-1-16,3-3 2 0,-19 1 1 0,9-1-2 15,1 2-2-15,-8 1-1 0,4-3 1 16,-2 2 3-16,-2 1 4 0,2-1 4 16,0-3 2-16,0 3 0 0,-4-6 1 15,-1 4-1-15,3 2 1 0,1-6-1 16,2 4-2-16,-8-4-3 0,0 2-1 15,0-2-1-15,-9 2 2 0,2 2 3 16,-2-3 3-16,-18 1 3 0,-1 0 1 16,-8-2 1-16,-12 0-1 0,6 1 0 15,-6-5 0-15,2-1 0 0,-2-2 2 16,-2-1-2-16,0-1 1 0,2-1-1 0,9-2-1 16,-2 0 0-16,2-2-1 15,0 0 0-15,-7-4 0 0,-2-1 0 0,0 2-1 16,2-1 0-16,-1-1 0 0,10 1 0 15,5 1 1-15,7 3 0 0,4 2-1 16,3 0 0-16,4 1 1 0,3-4-1 16,4 4 0-16,0-2 0 0,3 0 0 15,2 5-7-15,6-6-9 0,-1 4-18 0,4-1-25 16,4-5-33-16,-1 4-34 0,4-2-72 16,0 2-43-16,9 6-330 0,4-1 341 15</inkml:trace>
  <inkml:trace contextRef="#ctx0" brushRef="#br1" timeOffset="149100.18">10633 14456 1377 0,'0'0'103'0,"-2"2"39"0,0-2-28 0,2 1-37 0,-1-1-7 0,1-1-3 15,0 1-7-15,0 1-5 0,1-1-9 16,-1 2-10-16,4 2-10 0,-1-3-11 15,-1 5-8-15,2-5-2 0,-1 3 0 0,3 0-2 16,-5 3 0-16,1-4-3 0,0 6-2 16,1-2-1-16,-3 2 0 0,2 3 1 15,2-6 1-15,-4 4 1 0,0-1 4 16,0 0 12-16,0 2 10 0,-4-2 10 16,2 1 1-16,2 1-10 0,0 3-3 15,-1-5-5-15,1 5 2 0,1 0 3 16,-1-1-5-16,2-3-5 0,-2 1-5 15,-2-4-4-15,-1 2-3 0,-1-4-1 16,3 2 9-16,-5-1 9 0,3 3 9 0,-3-4 8 16,-4 6 2-16,1-4 3 0,-5 0-2 15,-2 5-2-15,-2 2-11 0,-1 0-8 16,-5 4-7-16,5-2-4 0,-6 0 0 16,7 2-2-16,-3-2-1 0,0-2 0 15,5 0-2-15,-11-1 0 0,4-3-1 16,0 3-1-16,-10-6 12 0,9 0 7 15,-11-2 6-15,0-1 7 0,-4 1-5 0,-9-5-2 16,-7 2-2-16,-4-2-1 0,-5 2 1 16,-3-2-1-16,-6 0 1 0,1 0-3 15,-1 1-6-15,2-1-5 0,-2 0-4 16,-6-3-1-16,-5-6 1 0,-10 2 0 16,6-6 0-16,-6 1 0 0,1-2-3 15,12-4-1-15,-4-3 1 0,5-2-1 16,-3-2 0-16,-4-2 0 0,10 4 0 0,-2-3 0 15,10 3-1-15,5 3 1 16,3 2-1-16,8-1 0 0,11 5 0 0,6 1 1 16,8 4-1-16,5 2 1 0,7 4-1 15,5-1 1-15,11 4 1 0,-2 0 1 16,11 0 1-16,9 4-1 0,2-1-1 16,4 4-1-16,3 1 0 0,5-1 0 15,7 2 0-15,7 1 1 0,9 3-2 16,2-1 1-16,3 6 0 0,6-1-1 0,4 5 0 15,7-3 0-15,-5 4 0 0,5 0 0 16,-1 0 0-16,4 4-1 0,12 0 0 16,-2-4 1-16,10 3-1 0,2 1 1 15,0-2 0-15,-5-4 0 0,-5-2 0 16,-8-8-1-16,-6-2 0 0,-2-7 0 16,0-2 1-16,2 0 0 0,-3-2 4 15,-1 0-1-15,-3-3 1 0,-9-1-1 16,-11 3 0-16,-4-4-1 0,-14 2 1 15,-1 5-2-15,-11 0-2 0,-5 0-2 0,-5 0-2 16,-6-2-2-16,-3 0-7 0,-2-2-15 16,0 3-37-16,0-1-30 0,-2 2-62 15,-7-5-70-15,1-1 9 0,-5-4 92 16</inkml:trace>
  <inkml:trace contextRef="#ctx0" brushRef="#br1" timeOffset="164582.49">5158 11190 1380 0,'-16'-16'152'0,"17"16"1"0,-1 0-73 0,2-4 20 0,20 17-74 15,-17-13-9-15,-5 0-5 0,0 0-1 16,2 0 1-16,-2 0-1 0,0 0 1 0,0 0 5 15,0 0 6-15,0-2 6 0,1-2 4 16,1 3-4-16,0-3-6 16,3 2-8-16,-3 2-4 0,0-1-5 0,-2 1-1 15,5 0-3-15,-3 0-2 0,-2 0 0 16,2 0-3-16,-2-2-3 0,0-7 1 16,3 5 1-16,-3-1 4 0,2 0 2 15,0 3 1-15,-2-2 0 0,2-1 1 16,1 3-1-16,2-3 0 0,-1 5 0 15,-2 0-8-15,0-2-10 0,-1 2-13 16,5-9-10-16,-5 9 2 0,1-3 8 0,-2 1 12 16,0 2 9-16,0 0 2 0,2 2 1 15,-2-2 3-15,2 0 13 0,-2 0 14 16,1 0 10-16,-1 0 7 0,2 0-5 16,5 5-3-16,-5-5-2 0,0 0 1 15,0 0 7-15,-1 0 2 0,5 2-3 0,-3-2-4 16,-3 4-4-16,0-4 6 0,0 0 2 15,0 0 1-15,0-11-5 0,-3 2-13 16,-3 2-6-16,3-5-1 0,-2-1-2 16,-4-1 1-16,2-2-1 0,-2 0-1 15,0-5-1-15,0-1-3 0,0-2-2 16,0-3-3-16,-3-1 0 0,3 3-1 16,2-2-1-16,0 4 0 0,1 4-1 15,-1-4 0-15,2 5-1 0,-2-2 0 16,-2-1 0-16,-3 2 0 0,1 1 0 15,-1-2 0-15,3 1 0 0,0 3 0 0,4 2 0 16,-2 0 9-16,1 3 12 0,4 6 9 16,2-4 8-16,0 9-1 0,-1-6-2 15,1-1 0-15,-6 2-1 0,6 5-8 16,2-2-9-16,2 2-11 0,-4 0-5 16,0 0-2-16,0 0-1 0,0 0-1 15,0 0-1-15,1 2-2 0,-1-2 0 16,0 0-1-16,0 0-1 0,-5 2 1 15,5 1 0-15,-9 4-1 0,0-3 0 16,2 8 0-16,-2 1-1 0,4 5 1 0,-7 6 2 16,-1 6 0-16,-4 1 3 0,-3 6 0 15,4 0 0-15,-2 4 1 0,2 0 0 16,2-9-1-16,-2-2 1 0,0-4 0 16,2-8 1-16,2-4 2 0,-1-1-1 15,8-6 1-15,0-2 0 0,5-5 2 16,0 0 2-16,-2-5 6 0,4-2 6 15,3-2 9-15,0-9 0 0,11-1-4 0,-3-13-6 16,6-2-10-16,4 0-3 0,-7-3-2 16,7 3 2-16,-2-1-2 0,-3 1 0 15,4 4 0-15,-5 5 1 0,-8 6 0 16,2 5 0-16,1 5-1 0,-3 5-2 16,3 4-7-16,1 2-2 0,-6 7-1 15,11 0 3-15,1 8 3 0,6 3 2 16,7 6 0-16,-4 3 1 0,2-1-1 15,-1 2 1-15,-4-1 0 0,-4-6 0 16,-3-4-4-16,-6-3-15 0,-5-2-21 0,-3-10-46 16,-4-4-61-16,0 0-77 0,0-5 115 15</inkml:trace>
  <inkml:trace contextRef="#ctx0" brushRef="#br1" timeOffset="172765.83">10684 9091 1809 0,'2'0'124'0,"-2"0"39"0,2 0-20 0,0 0-41 0,-1 0-18 0,3 0-12 0,-2-2-11 16,3 2-12-16,2 0-9 0,-3 0-8 16,-1 0-5-16,1 0-6 0,1 0-5 15,-1 0-7-15,-1 2-3 0,4-1 1 16,-5-1 1-16,-2 0 3 0,0 2 1 0,0-2-1 15,0 0 1-15,2 2 1 0,-2-2 1 16,0 2 0-16,0 0-1 0,0-2-2 16,0 3-3-16,0-3-2 0,0 0-3 15,0 2-1-15,0 0-1 0,0-2-1 16,0 0-3-16,-6 1 0 0,-1 1 1 16,0 2 1-16,-3 3 2 0,-3-5 2 15,-3 3 0-15,2 2-1 0,0-3 0 16,-2 4 0-16,0-2 1 0,-7 3 0 15,2-4 1-15,-9 4 3 0,1-4 1 16,1 0 1-16,-8 2 2 0,4-5-2 0,1 4-3 16,-5-1-1-16,6-3 0 0,-4 3-3 15,2 0 1-15,-1-1-1 0,-3 1-1 16,-1 2 1-16,-9-5-1 0,-2 3-1 16,-5-1 0-16,-6 1 3 0,3-5 1 15,-7 0 5-15,0-2 2 0,2-3-2 16,-1 2 0-16,4 1-3 0,3 0-2 15,-2 2-1-15,-1-2-1 0,-4 2-1 0,-1 0 0 16,-2 0 0-16,-3 0-1 0,6 0 1 16,-7 2 0-16,7-2-1 0,4 2 0 15,3-2 0-15,2 2-1 0,-4 1 1 16,-5-1 0-16,-9 1 0 0,0-1 0 16,5 0 1-16,-1 2-1 0,5 3 0 15,-6-4 0-15,6 2 0 0,-5 3 0 16,3-7 1-16,-1 3 0 0,-5-2 0 15,-2-2-1-15,-1 0 0 0,0-2 0 0,4 0 1 16,4 0-1-16,1 1 0 0,4 1 0 16,1 0 0-16,11 0 0 0,4 1 0 15,1-1 0-15,2 2 1 0,-5 0-1 16,-3 1 0-16,-3 1 1 0,4 0-1 16,4-1 0-16,9-1 1 0,3 5-1 15,-2-5 1-15,4 1 0 0,2 4-1 16,-1-5 0-16,1 0 0 0,3-2 0 15,-2 2 0-15,11-1 1 0,-3-1-1 16,5 2 1-16,5 4 1 0,-4-6 0 0,6 3 1 16,0-3 1-16,4 0 0 0,3 0-1 15,-4 2 2-15,4-2 1 0,0 0 0 16,0 0 2-16,-2 2 0 0,2-2 1 16,0 0 0-16,6 0-1 0,-5 0-1 15,7 0 0-15,-1 0 2 0,-2 0 2 16,4 0 4-16,-2-2 1 0,7 0-5 15,0 0-2-15,9-5-4 0,9 2-2 16,7-4 0-16,7 0 0 0,9-1-2 0,2-1-1 16,5 4 0-16,7-4-1 0,-5 4 0 15,2-2-1-15,-8 0 1 0,-1 4 0 16,7-7 1-16,3 3 0 0,4 2 0 16,14-4 0-16,6 7 0 0,10 1 0 15,10-2 0-15,-4 3-1 0,-6 0 0 16,2 0 0-16,-9 2-1 0,7 0 2 15,0 2-1-15,0 0 0 0,0 0 1 0,-7-1 0 16,-5 3 0-16,-10-2 1 0,1-2-1 16,-4 0 1-16,-1 0 0 0,-1 1 1 15,6-1-2-15,-2 4 1 0,-7 0-1 16,4 3 0-16,-6-2 0 0,3 2 0 16,12-3 1-16,3 1-1 0,1 2 1 15,-3-2-1-15,-3 2 0 0,-6-5 0 16,-8 0 0-16,-1 0 0 0,-5-2 0 15,0 0 1-15,-11 0 0 0,-8 0 0 16,-8 0-1-16,-13 0 0 0,-5-2 0 0,3 2 1 16,-6-2 1-16,-7 2 0 0,-5 0-2 15,0 0-5-15,-2-2-7 0,-2-5-11 16,-5 6-12-16,-2 1-7 0,-2 0 0 16,-8-2 12-16,-8 0 12 0,-19 2 13 15,-23-5 5-15,-16 5 0 0,-18 0 0 16,-7 0 0-16,-10 0 0 0,-10 3-1 15,-5-1 1-15,-3 2-1 0,-9-1 0 16,-4 2 1-16,-7-3-1 0,-12 2 0 0,9-1 0 16,-6 3 1-16,4-5-2 0,4-1 1 15,1 0 1-15,12 0-1 0,1-1 1 16,3-5 0-16,0 1 1 0,7 1 0 16,13-1-1-16,9 2 0 0,6-1 1 15,6 4-1-15,-2-5 1 0,15 5 0 16,6-2 0-16,13 2-1 0,14 5 0 0,7-3 1 15,22 0 0-15,-3 0 0 0,10-2-1 16,8 1 1-16,-3 1 1 0,7-2 1 16,1 2 3-16,-1-2 4 0,7 0 2 15,2 3 8-15,-2-3 4 0,4 2 2 16,-4-2-3-16,1 0-7 0,3 0-1 16,1 0-5-16,6 0 3 0,3 0-2 15,6-2-3-15,4-3-2 0,5 0-3 16,8-2-2-16,13 0 0 0,8-2-1 15,8 0-1-15,12-2 0 0,2 6-2 16,8-6 1-16,5 2 1 0,0 2 0 0,12-2 1 16,0 4 0-16,17 3-1 0,9 2 0 15,2 0 1-15,2 2 0 0,0 2-2 16,-9 1 1-16,1 0-7 0,1-1-11 16,-9-2-5-16,-4-2-2 0,-3 0 5 15,-6-4 10-15,2 2 7 0,-1-3 2 16,4 1 2-16,-10 3 0 0,-7 1 0 15,-10 0 0-15,-8 0 0 0,2 0 0 0,-5 3 1 16,1 3 0-16,1-5 0 0,-4 5-1 16,-4 3 0-16,-7-4 0 0,-12 2 1 15,-9-4 0-15,-9 3 1 0,-7-1-1 16,-12-3 0-16,1 0-1 0,-10-2 1 16,-2 0-1-16,2 0 1 0,3 1 1 15,-5-1-1-15,0 0 0 0,2 0 1 16,0-1-2-16,-2 1 1 0,0 0 1 0,-4 0-1 15,4 0 0-15,-2 0 1 0,2 0-1 16,0 0-1-16,2 0-1 0,0 1-3 16,1-1 0-16,-1 0 0 0,-2 2 0 15,6 5 1-15,-6-3 1 0,1-2-2 16,5 1-5-16,-3 1-15 0,3-1-15 16,-1-1-18-16,-5 2-17 0,0-1-45 15,-2 2-66-15,4-3 489 0,0 2-283 16</inkml:trace>
  <inkml:trace contextRef="#ctx0" brushRef="#br1" timeOffset="-184847.08">5071 7266 1490 0,'0'0'76'0,"0"-3"11"0,0 3-12 0,0 0-23 0,0 0-17 0,2 5-14 15,1-7-10-15,1 2-4 0,-4 0-4 16,-2 0-1-16,-2 2-2 0,4-2 0 16,0 0 1-16,-3 4 2 0,5-4 2 15,-1 1 1-15,1-1 1 0,-2 0-1 16,0 0 2-16,0 0-3 0,4 2-2 16,-4 2-2-16,0-3-3 0,0 1 0 15,5 5 1-15,-5-3 2 0,5-1 3 16,-1 4 3-16,-2-5-2 0,6 7-1 15,1-4-1-15,2 8 0 0,-2-6-1 0,1 0 0 16,5 5 0-16,-6-4 0 0,5 0 0 16,0 1-1-16,-2 2 0 0,1 0 0 15,4-1-1-15,3 1 0 0,-2-1 1 16,3 3-1-16,-2-1 0 0,1 2 1 16,-1-1-1-16,6-3 0 0,4 1 1 15,-3 2-1-15,4-1 0 0,-5 0 0 16,4-1 0-16,-1 1 0 0,2 1 0 15,-2-1 0-15,1 1 0 0,1-3 0 0,-2-3 0 16,-5 2 1-16,4-3 0 0,-2 2 0 16,-6-2-1-16,3 3 1 0,-3-6 0 15,1 2 1-15,8 3 1 0,-5-7 0 16,4 3 2-16,-1-2 1 0,-4-1 0 16,2 3 3-16,3-4 4 0,-4 0 4 15,-2 0 6-15,2 0 3 0,0 0-2 16,2 0-2-16,-2 0-3 0,-1 0-5 15,-1 0 1-15,0-4 0 0,-3 3 2 0,0-1 5 16,3 0 2-16,-3-1 2 0,1 3-1 16,2-6-3-16,1 3-6 0,2-1-3 15,3 2-4-15,-4-5-3 0,4 4-2 16,5-1 0-16,-8-3-2 0,5 2 0 16,-1 1-1-16,0-5-1 0,4 6 1 15,4 1-1-15,-6-7 1 0,2 4-1 16,2-4 1-16,1 2 0 0,2-4-1 0,-1 2 2 15,1-3-1-15,2 3 1 0,4-3-1 16,1-1-1-16,2 3 1 0,-2-1-1 16,2-3 0-16,-1 1 0 0,-3-3 0 15,1 2 0-15,1-2 0 0,-5 4 0 16,11-2 0-16,-1-2 1 0,5 3-1 16,-1-3 0-16,-3 4 0 0,6-2 0 15,5 1 0-15,-1-3-1 0,2 4 1 16,-5 0 0-16,-2-1 0 0,-2 6 0 15,2-3 0-15,3-1 0 0,1 4 0 16,6-4-1-16,-4 8-1 0,1-5 0 0,5 1 2 16,0 6-1-16,13-5 0 0,2 5 0 15,-13-1-1-15,9 0-6 0,-5 2-3 16,3 0 0-16,5 0 1 0,-8 0 6 16,-7 2 3-16,-4-2 1 0,-4 0 0 15,1-2 0-15,-2 0 0 0,-6 2 0 16,-1 0 0-16,-8 0 0 0,3-9-1 15,-3 6 1-15,2 1 0 0,6-2 0 0,3 4 0 16,4 2 0-16,5-2-1 0,9 4 1 16,5 6-1-16,4-6 0 0,3 10 0 15,-5-1 1-15,9 3-1 0,0 0 0 16,-2 3-1-16,4 2-3 0,-9 1 1 16,5 1 0-16,-13-6 1 0,3 5 2 15,-15-8 0-15,-5 0 0 0,-5-3 1 16,-13-3-1-16,-2 1 1 0,-6-5 0 0,-4 1 0 15,0-3 2-15,-10 0 0 16,0-4 2-16,-6 0 1 0,-1 0 0 0,3-1 4 16,-6 3 2-16,4-4 0 0,-2-5 0 15,2 4-6-15,4-7-5 0,1-2 0 16,0-1-2-16,4 1 0 0,8 0 0 16,1 0 0-16,-1 1-1 0,6-3 1 15,4 6-2-15,6-3-2 0,4 6-2 16,11 2-3-16,-7 0 0 0,-6 3-1 15,1 0 1-15,-3 2 1 0,6 0 3 16,3 2 2-16,1 1 2 0,1 1 1 0,2 3 1 16,3 4 0-16,6-2 1 0,13-1-1 15,2 5 2-15,3-1 15 0,8-1-74 16,8 10-7-16,6-1-2 0,1 3-14 16,-11-7 74-16,-9-2 5 0,-5-2 2 15,5 2 0-15,-2 1 0 0,1-1 0 16,-15-4 1-16,-7-1-1 0,-4 2 0 15,1-2 0-15,7 2 0 0,1-1 0 0,-5-3 3 16,-4 0 2-16,-15-1 1 0,-4-3 1 16,0 3-4-16,-4-6-1 0,3 5 0 15,-3-3 0-15,1 3 2 0,-3-3 2 16,6-1 2-16,-5-1-2 0,-2 0 0 16,2 0 4-16,-10 2 4 0,1-2 5 15,4 0-1-15,1 0-6 0,7 0-6 16,-2 0-4-16,6 2-1 0,2 2-1 15,-2 1 0-15,8-3 0 0,-4 1 0 16,2 1 0-16,5 3-1 0,-6-4 0 0,5 6 1 16,4-2-1-16,2 4 1 0,5 1 0 15,-3 3-1-15,3-1 1 0,2 0 0 16,3 2 0-16,9 0 0 0,-8 0 0 16,-1 2-1-16,-5-6 1 0,-4 2 0 15,17 4 0-15,-2 0 0 0,1-2 0 16,4-2 0-16,-7 2 0 0,2-2 0 15,3-2 0-15,-7-3 0 0,-1 0 0 16,-6-4 0-16,-6 2 0 0,-1-5 0 0,-2 2 0 16,-10-4 0-16,-2-2 0 0,1 2 0 15,3-2 1-15,3 2-1 0,1 0 0 16,-3 4 0-16,2-4 0 0,-4 0 0 16,4 3 0-16,-5 1 0 0,3-1 0 15,2 1 0-15,-2-1 0 0,11 6 1 16,1 4 0-16,3-6 0 0,1 5-1 15,1 1 0-15,5-1 0 0,-3-1 0 16,5-6 0-16,-12 7 0 0,-1-1 0 0,-4-4 0 16,-2 4 0-16,4-6 0 0,-3-3 0 15,-1 5 0-15,1-3 0 0,-1 4 0 16,-3-4 1-16,2 0 0 0,-8-4 0 16,-3 0 0-16,2-4 0 0,0 0 1 15,5-6 0-15,-2 1-2 0,-1-4-2 16,-6 5 1-16,2-5 0 0,-7 3 1 15,10-3 3-15,1-1 0 0,-8 5 3 0,3-5 9 16,-8 3 3-16,-4 1 2 0,3 1 6 16,-8-4-5-16,2 1-2 0,-3-2-4 15,-1 0-10-15,-1-1-3 0,-4 1-1 16,-3 2 0-16,-1-2-2 0,1 5-4 16,0-2-5-16,-6-3-8 0,5 0-5 15,-1-2-3-15,0 2-14 0,2-6-16 16,-4-3 157-16,5-9-92 0</inkml:trace>
  <inkml:trace contextRef="#ctx0" brushRef="#br2" timeOffset="-171977.9">10862 10651 1754 0,'0'-2'102'0,"0"2"17"0,0 0-6 0,0 0-28 0,0 0-21 0,-2 0-14 0,4 0-10 0,-2 0-8 0,0 0-8 15,0 2-10-15,0 0-9 0,-6 3-5 16,5 4-3-16,-7 5-3 0,7 6 2 15,-3 6 1-15,2 10 1 0,-3 3 0 16,1 10-2-16,1 10-4 0,1 10-1 16,-3 5 1-16,-2 8 3 0,3 17 2 15,-6 15 2-15,1 10 3 0,0 7 0 16,-4-12 1-16,5-8-1 0,-1-9-2 16,-2-1 0-16,2 0 0 0,4 0 0 0,3 2 8 15,0-1 14-15,2 7 9 0,0-14 10 16,2-1-6-16,-2-16-11 0,2-10-5 15,-2-6-9-15,0-9-3 0,-2-11 0 16,2-6-1-16,-5-11-1 0,3-6 2 16,-3-5 5-16,3-1 5 0,0-3 4 15,-1-2 1-15,1-3-5 0,2-2-1 16,0-3-2-16,2 2 1 0,1-2 0 16,-1 4 0-16,1-4-2 0,1 3 1 0,-2-1-3 15,3-2-3-15,-3 2 0 0,1-2-1 16,6 0 2-16,-5 2 0 0,5-2 0 15,-4 0 0-15,4 0 0 0,1-2 1 16,5-2-1-16,8-3 3 0,3 0-3 16,12-7 0-16,11-6-2 0,13-1-3 15,7-5-2-15,11 1-2 0,11 2 0 16,-4 0-3-16,15 7 1 0,7 7 0 16,0 5-3-16,3 4 2 0,-4 2 0 0,0 5 0 15,-6-5 2-15,0 0-1 0,-9 3 0 16,-7 0 1-16,-8 1 0 0,-5 2-1 15,-9-2 1-15,-9 4 0 0,-14-2-2 16,-4 0-1-16,-9-1 0 0,-8 4-2 16,-2-4 1-16,-11-3-1 0,-7-2-1 15,0-2-2-15,0 1 0 0,0-1 4 16,0 0 3-16,-2 0 4 0,-5-3 1 16,0-1 0-16,5-5-1 0,-5-1-1 15,2-6 0-15,-1-6-1 0,3-6 1 0,3-9 0 16,0-6 0-16,-4-5 0 0,4-5-1 15,0-5-1-15,4-4-3 0,1-4 1 16,-1-8 1-16,1-3 1 0,0-8-1 16,-3 6 0-16,0-3-1 0,5 0 2 15,-5 6 1-15,1-4 0 0,6 4 7 16,-7 3 2-16,5 1 1 0,-2-3 2 16,0 1-6-16,-1-2-3 0,1 1 3 0,-3 1 0 15,3 4 0-15,4 7 1 0,-2-1-3 16,-1 5-3-16,3 8 1 0,-4-2-1 15,2 3 0-15,0-1 0 0,-2 3-1 16,6-2 0-16,-6 8 0 0,2 3 1 16,-3 3-1-16,0 4 2 0,3 6 0 15,-2 6-2-15,-2-3 0 0,5 9-1 16,-7-2-4-16,1 5 0 0,0 2-3 16,-2 1 0-16,0 8 2 0,0-2-3 15,0 0 0-15,0 2-3 0,0 0-4 0,-2 0-5 16,-9-2-1-16,-3 2 0 0,-7 2 3 15,-14 0 6-15,-10 1 2 0,-10 3 2 16,-3-3 1-16,-13-1 1 0,-21 7 2 16,-8-4 0-16,-13 2 2 0,-13 2 0 15,2 2 0-15,-6-8 2 0,-3 1 1 16,6-2 0-16,4 1 0 0,12-3-1 16,13 0 1-16,22 0 0 0,10-3 0 0,13-1 1 15,14 1 1-15,6 1 1 16,8-7 1-16,5 5 0 0,6 1 5 0,5-4 3 15,4 5 6-15,1-2 4 0,4 4 1 16,0-1 2-16,0 1-3 0,4-2 3 16,1 2-2-16,-3-4-2 0,5 4-2 15,-2 0-10-15,-3 0-5 0,-2 0-4 16,2 4-4-16,0-2-3 0,1-1-4 16,-3 3-2-16,0 1-2 0,-5 8 0 15,1 3 3-15,-5 8 0 0,4 8 3 0,-6 4 2 16,1 8-1-16,-6 8 1 0,2 4-1 15,-4 10 1-15,0 5 0 0,1 7 0 16,-8 3 1-16,9 13 2 0,-7 7 3 16,5 6 1-16,4 1 1 0,1-7 1 15,8-7-2-15,-2-14 0 0,2-2 0 16,-4-6 0-16,3-6 0 0,-4 1 0 16,1-3 0-16,0-3 0 0,-3-6 1 15,1-2-1-15,4-5 1 0,-2-2-1 0,4 0 1 16,-4-4 0-16,4 1-1 0,-3-1 1 15,7-4 1-15,-3 1-1 0,4-7-1 16,-2-4 1-16,2 4 0 0,0-6-1 16,0 1 1-16,0-4 1 0,0-9 0 15,0 2 1-15,0-5 1 0,2 0 0 16,3-3 1-16,3-1 1 0,0 1 0 16,3-3-1-16,1 2 2 0,4-3-1 15,2 1 0-15,3 4-1 0,2-4-1 0,4 4 0 16,5-4-1-16,9 1-2 0,8-1 1 15,1-2 1-15,5 4-1 0,0-5 1 16,-2 0 0-16,11 0 0 0,9-2-1 16,10-6 2-16,11-4 2 0,14-6 1 15,11-5 0-15,3-2-3 0,1-4-3 16,-8 7-1-16,-2-1-1 0,-10 7 0 16,2 7-1-16,-4-2 2 0,-14 6 0 15,-6-3 0-15,-10 6 0 0,-7 6 0 16,-7-5-1-16,-6 6-1 0,-15 0 0 0,-11-3 0 15,-6-2-3-15,-8 3-1 0,-10-5-5 16,1 2-5-16,0 0-6 0,-2-2 2 16,0 0 5-16,0 0 5 0,-7 1 9 15,7-1 0-15,-2-1 1 0,-5-8 0 16,7 3 1-16,-2-4-1 0,2-3 0 16,0-6-1-16,4-1-1 0,-2-4 1 15,1-15-1-15,1-2 1 0,-3-12 1 0,-1-17 0 16,0-2 1-16,-1-13-1 0,-3-4 1 15,1-12 3-15,1-2 6 0,0 2 6 16,2 0 9-16,0 3 9 0,2 5-4 16,3 0-4-16,-3 6-6 0,0 8-6 15,1 4 2-15,-1 10-1 0,3 6-5 16,-1 2-5-16,1 4-4 0,4 12 0 16,-2-3 0-16,2 10-8 0,0 4-21 15,-2-3-20-15,2 8-21 0,-7-2-69 16,1-1-37-16,-3-11 92 0</inkml:trace>
  <inkml:trace contextRef="#ctx0" brushRef="#br2" timeOffset="-171064.23">1963 5069 2005 0,'1'0'107'0,"-2"0"101"0,-3 2-24 16,4-2-174-16,0 0-6 0,-2 0-7 15,4 0-10-15,0 4-14 0,-2 5-9 16,0 8-1-16,-2 14 2 0,0 9 7 16,2 17 9-16,2 9 3 0,2 12 4 15,3 7 5-15,-6 9 3 0,1 5 3 16,0 2 0-16,0 2-1 0,1-4 1 16,1 1-1-16,-4-1 2 0,-4 0 0 15,-1-1 4-15,-9-10-15 0,-2-12-27 16,3-6-7-16,-2-12-13 0,4-6 12 15,2-17 9-15,0-8-11 0,0-11-2 0,2-6 39 16,4-6-5-16</inkml:trace>
  <inkml:trace contextRef="#ctx0" brushRef="#br2" timeOffset="-170414.2">1466 5717 1607 0,'0'0'150'0,"-2"0"232"15,2 0-274-15,0 0-12 0,0 0-8 16,0 0-36-16,2-4-36 0,5 4-18 16,0-7-3-16,6 0-3 0,3-2 0 15,7-5 4-15,10 3 1 0,10-5 1 0,1-3-1 16,8 5-1-16,3-4 0 15,5-3 1-15,4-1 1 0,9-4 2 0,12-10 1 16,9 1 1-16,10-2-1 0,11-2-1 16,8-2 1-16,3-2 1 0,-6-1 0 15,-1-2 9-15,-7-4 6 0,-4 4 3 16,-3 2 5-16,-13 1-7 0,2 1-5 16,-16 1-2-16,-6 5-1 0,-10 1-3 15,-12 8-2-15,-9 8-2 0,-16 6 2 16,-9 6 2-16,-6 2-2 0,-3 5-8 0,-7 0-20 15,0 0-19-15,0 9-36 0,2 1-7 16,0 1-4-16,0 14 10 0,-1 5 33 16,1 13 16-16,0 12 20 0,-2 3 8 15,4 9 1-15,-3-1 1 0,3 1 0 16,7 1 0-16,-4-3 0 0,2-3 0 16,3 2-2-16,0-3 1 0,-1-5-1 15,3-2 1-15,2-8 1 0,2 0 0 16,-2-2 0-16,0-1 3 0,-4-4-1 15,1-4 1-15,-6-5-2 0,-2-3 4 0,-1-4 2 16,-3-7 2-16,-1 0 6 0,-1-4 0 16,-7 1 1-16,5-5 13 0,-2 1 5 15,-4 2 6-15,-4-2 2 0,-6 3-12 16,-11 10-7-16,-11 1-12 0,-12 5-6 16,-11 11-4-16,-14 0-1 0,-16-2 0 15,-13 2 0-15,-15-7 0 0,-7-5 2 16,10-1-1-16,16-10 0 0,20-2 0 15,19-3-1-15,16-7 1 0,5 3-1 16,1-2 1-16,5-3 2 0,-6-2 0 0,2-2 12 16,9-3-27-16,6 3-60 0,10-3-19 15,2-8 24-15</inkml:trace>
  <inkml:trace contextRef="#ctx0" brushRef="#br2" timeOffset="-169113.75">2060 6208 1975 0,'2'0'67'0,"10"168"-92"15,-10-201 19 1,-7 96 0-16,3-15 0 0,-5 7 1 16,2-5 2-16,-1 7 2 0,-3 3 0 15,-1-2 1-15,4-3-3 0,-4 4 2 16,1 5 0-16,0-1 0 0,-2 7 1 16,3-1 0-16,-1-5 0 0,2 1 0 15,0-5 0-15,-1-3-1 0,5-5 1 16,1-1 0-16,2-3-1 0,2-4 0 15,3 1-1-15,4 1-1 0,2 0-1 0,3 0 0 16,5 9-1-16,-1-4 3 0,3 4 1 16,2-2 1-16,2-5 0 0,5-2 1 15,6-3-1-15,-6-6 0 0,4 2 0 16,-1-7 1-16,1-4-1 0,-2 3 4 16,9-1 0-16,3 3 2 0,13 5 3 15,3-1 5-15,4 2 3 0,0 0 1 16,-7-5-1-16,-1-3-5 0,1 3-5 15,3-4-2-15,4 2-2 0,4 2 0 16,6 1-2-16,-1-3 0 0,-1-2-1 0,3-3-1 16,-8 0 0-16,-5-6 1 0,-1 2 2 15,-6-2 0-15,-2 0 0 0,2-6-1 16,-6 1 1-16,5-4 1 0,2-3-1 16,1 3 1-16,3-1 1 0,1 0-3 15,-1-4 1-15,4 2-1 0,-6-2 2 16,-5 0-1-16,2-4 1 0,-1 1-2 15,-1 1 0-15,5-5 2 0,1 2 0 16,5 1 0-16,1 1 1 0,8 1-2 0,3-1 0 16,6-1 0-16,-6 1-2 0,-7 1 0 15,-7-3-1-15,4 0 0 0,3 1 1 16,9 4 3-16,5-5-2 0,-5 2-1 16,-2-2-1-16,2-2-2 0,-5-4 3 15,0 0 4-15,-2-4 3 0,3 2 0 16,3-4-2-16,2 4 1 0,1-3 1 15,0 4 0-15,0 2 1 0,7 1-3 0,3 0-2 16,-1 0-2-16,-3 1 1 0,1-1-1 16,4 2-1-16,5 0 1 0,8 0-1 15,3 0 0-15,2 0 1 0,7 3 0 16,-5-1 0-16,5 5-1 0,2-2 0 16,1 4 0-16,5 0 0 0,0 4 0 15,1 1 0-15,0 7 1 0,5-3 0 16,3 1-1-16,-2 4 0 0,0 4 1 15,-1-2 0-15,-6 8-1 0,5-1 1 16,1 9-1-16,-10 3 0 0,-6 1-1 0,-10 3 0 16,-4 5 0-16,1 2 0 0,2-2 0 15,1 2 0-15,-5-2 0 0,-12-1 1 16,-9-1-1-16,0 8 0 0,-1 3-1 16,-5-4 0-16,5 6 1 0,-7-6-2 15,-4-1 1-15,3 0-1 0,-7-7 0 16,-7-4 1-16,-2 1 1 0,-8-2 3 15,-10-3 3-15,2-3 4 0,-8 0 0 0,-3-1 3 16,-1-6 6-16,-3-6 4 0,-3-3 6 16,2-2 4-16,-5-6 1 0,-2-7 1 15,-6-2 8-15,-3-3 12 0,-5-3 7 16,2 0 4-16,5-3 0 0,-7-3-4 16,7-1 0-16,-4-3 1 0,1-6-17 15,3-2-13-15,-2-3-14 0,2-8-11 16,-5-4-3-16,0 1-5 0,-2-4-5 15,-2 6-2-15,-7 0-2 0,4 3 1 0,-2 6 1 16,0 3 3-16,0 3 2 0,-2 2 2 16,2-1 1-16,0 2-1 0,3 8-1 15,4 0-2-15,0 4-2 0,0 0-2 16,-2-1-7-16,2 2-20 0,0 5-9 16,6 3-4-16,-1 8 6 0,6 5 19 15,3 11 7-15,4 6 5 0,6 9 1 16,5 7 3-16,1 4 2 0,0 4 2 15,-3-4 2-15,-3-9 1 0,-6-6 1 16,-12-7 1-16,-5-10-7 0,-4-11-6 0,-11-7-3 16,-6-4 2-16,-14-5 12 0,-10-7 7 15,-6-4 3-15,-8-8-4 0,-9-4-4 16,-1-4-2-16,4-1 0 0,8-1 6 16,4 4 2-16,4 1-101 0,-1-6-128 15,-1-6 126-15</inkml:trace>
  <inkml:trace contextRef="#ctx0" brushRef="#br2" timeOffset="-168130.73">1771 6279 953 0,'20'-2'253'0,"86"-21"446"46,-113 23-664-46,23-2-18 0,-4 2-6 16,4-2 1-16,-2 1 1 0,1-7 6 0,1 3 0 16,-2 3-2-16,-2-3-6 0,-1 3-5 15,-4-1-4-15,2 1-1 0,-4 0 0 16,0 0 0-16,-1 2-1 0,-4 0-2 16,0 0 0-16,2 0 1 0,1-7 1 15,-3 7 2-15,4 0 9 0,3-5 8 16,2 3 14-16,0-5 16 0,3 2 9 15,2-1 0-15,-3-1-11 0,1 4-14 16,1-2-9-16,-10 3-2 0,4 0-1 16,-7 2-9-16,0 0-14 0,-1 2-19 0,-3 1-23 15,-7 4 0-15,-1 6 6 0,-13 6 10 16,-10 8 22-16,-6 5 6 0,-11 3 2 16,-1-5 0-16,-3 1 1 0,-1-3-2 15,5-5-1-15,3 5 1 0,6-5 0 16,6-1-1-16,3-3 2 0,9-5-1 15,11-5 2-15,2 0 0 0,8-4 0 16,4 2 0-16,0-7 9 0,0 0 6 16,0 0 7-16,2 0 14 0,2-7 12 15,-1 4 13-15,1-1 13 0,5-5-5 0,3 2-14 16,4-7-13-16,9-5-12 0,5-4-2 16,4-2 3-16,1-4 1 0,4 1-4 15,4 5-4-15,1-4-9 0,4 4-9 16,-2 9-7-16,-4 7-4 0,5 7-3 15,0 5-2-15,8 8-1 0,13 8 0 16,4 7-1-16,8 10 1 0,7 4 1 0,-4 1 3 16,-10-1 1-16,-9-1 2 0,-20-5 1 15,-5 1 3-15,-10-5-3 0,-4-4-29 16,-4 4-51-16,-11-2-133 0,6-1 118 16</inkml:trace>
  <inkml:trace contextRef="#ctx0" brushRef="#br2" timeOffset="-147197.02">167 11544 1797 0,'5'2'78'0,"21"0"3"0,-27-2-11 0,38-7-87 0,-19-2 49 16,-10 6 7-16,-4-3 9 0,0 6 9 15,-4 0-1-15,0 0-7 0,0 0-9 16,0 0-14-16,0 6-9 0,-6 1-11 16,3 5-6-16,-1 6-1 0,2 3-1 15,2 0-1-15,0 2 0 0,0 4-1 16,0-2-2-16,0 0-1 0,2-2 0 16,0-7 2-16,-2-2 2 0,0 0 1 15,-2-2-3-15,0-6-5 0,-5 3 0 16,2-4 2-16,1 4 6 0,-1-4 3 15,3-3 4-15,2 0 0 0,0-1 6 0,0 3 7 16,0-2 10-16,7-4 12 0,-3-3 2 16,8 3-4-16,3-2-13 0,4 4-10 15,8 0-9-15,6 0-4 0,3 0-1 16,-2-1 0-16,-1 1-1 0,-3 0 0 16,4 0 9-16,-6 0 12 0,6-8 11 15,3 5 7-15,-1-1 1 0,10-5-8 16,2 4-8-16,0-5-6 0,10 1-9 15,2 3-4-15,4 1-2 0,2 0-2 0,-6 3-1 16,-1 2 0-16,-6 0 0 0,0 2 0 16,-7 1 0-16,0-1 0 0,-1 2 0 15,-5-1 0-15,1-1 0 0,-2 3 1 16,-9-5 0-16,-1 0 0 0,-8-3 2 16,-3 1 0-16,-4 0 0 0,-5-1 1 15,-4 1 0-15,0 0 4 0,-5 2 0 16,0 0-6-16,0-2-8 0,0-1-16 15,-5-4-5-15,0 3-1 0,-8-5 0 16,-3-1 9-16,-3-3 3 0,-13-5 4 0,-2-1 5 16,1 1 2-16,2-3 3 0,1 3 2 15,4 4 0-15,4 2 0 0,5 3 1 16,2 0 0-16,10 4 1 0,5 5 0 16,-3 0 3-16,1-2-5 0,2 2-1 15,-2-4-3-15,6 4-3 0,4 0 4 16,3 2 3-16,5 0 0 0,11-2 0 15,3 2 1-15,5 1 0 0,8-1 0 0,1 1 1 16,-1 3 0-16,-3 1 0 0,-6 3-2 16,0 1 0-16,-11 7-1 0,3 0-4 15,-2 1 1-15,-7 4-2 0,-4-2 0 16,-8 2-5-16,-5-5 1 0,-4 0 0 16,-4-2 5-16,-10-2 5 0,-7-2 0 15,-9 1 1-15,-8-3-4 0,-8 1 1 16,-5-9 2-16,4-4-4 0,5-3-29 0,10-4-32 15,8-2-25-15,5-1-36 16,7-6 331-16,0-1-168 0</inkml:trace>
  <inkml:trace contextRef="#ctx0" brushRef="#br2" timeOffset="-146379">1115 6977 1456 0,'-39'-64'355'0,"46"73"-621"0,-25-34-101 16</inkml:trace>
  <inkml:trace contextRef="#ctx0" brushRef="#br2" timeOffset="-145480.34">867 6977 1099 0,'-2'14'93'0,"0"-5"117"0,2 2-150 16,-1-9 3-16,1-2 22 0,-4 0 37 0,-3-2-20 15,2-2 5-15,-1-3 5 16,1 0-27-16,-4-3 9 0,-2-10-18 16,-6 2-23-16,1-5-15 0,0 2-13 0,-2 1-11 15,0-1-5-15,-1 3-7 0,1 4-1 16,2 0-1-16,0 0-1 0,0-2 0 16,0 0 0-16,0-3 1 0,6 1 0 15,-1 4 6-15,0-1 9 0,1 1 3 16,1 0 6-16,4 0-5 0,-1 5-7 15,1-5-5-15,1 0-5 0,-3-1-2 0,4-4 5 16,-1 3 7-16,4 0 7 0,-5 0 9 16,5 2 7-16,3 1 5 0,-3-1 1 15,2 2-5-15,-2 1-8 0,0-3-8 16,0-4-5-16,2 4-2 0,0 0-4 16,-2-4 2-16,5 4 2 0,-5-2 4 15,7-2 6-15,0 2 3 0,6-5 1 16,-1 0-3-16,4-4-8 0,5 6-8 15,-5-8-7-15,11 4-2 0,-4 0 1 16,5-2 0-16,1 2 0 0,-1 3 0 0,0 3-1 16,-1 3-2-16,0-1 1 0,3 1-1 15,0 0-1-15,0 0 2 0,2 1-1 16,-4 3 0-16,2 3 0 0,4-4-1 16,-4 2-2-16,4 0 0 0,0 0-2 15,1 4-1-15,-1-6 3 0,3 4 1 16,-3-1 1-16,-1-3 2 0,3 2 1 0,-2-3 1 15,-1 1 0-15,-3 0 0 0,1 4 2 16,-10 2 0-16,0 0 0 0,-7 1-2 16,-3 2-5-16,0 1-3 0,-3-3-5 15,-2 2-2-15,1 0-1 0,-5 1 1 16,-2-1 0-16,1 2 0 0,-1-4 2 16,0 4-13-16,-3 0-3 0,-4-3-4 15,0 1-5-15,-2-2 10 0,-2 1 1 16,-3-4 8-16,-7 2 5 0,-8-4 3 15,-3 2 6-15,-3-4 2 0,5 2 2 0,3 0 1 16,6-1 0-16,7 6 0 0,0 0 2 16,5 1-1-16,2 1 1 0,7 2 2 15,0 0 2-15,0 0 1 0,0-2 5 16,1-1-6-16,5 3-6 0,1 0 2 16,0 0-4-16,5 3 1 0,4 1 1 15,7 5-2-15,15 3-2 0,6 8 2 16,9 5 0-16,4 1-1 0,0 4 1 15,-3 2 0-15,-4 0 4 0,-4 5 7 16,-3-5 2-16,-8 0-3 0,-8 2-7 0,-13-2-5 16,-12-2-2-16,-8 2 3 0,-11 5 2 15,-12-5-2-15,-6-2-2 0,-9-3-5 16,-8-6-3-16,-1-2 4 0,-6-3-14 16,1-3-14-16,-2-4-21 0,1 0-57 15,1-6 86-15,-4 1-10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17:48:37.96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4392 7188 2089 0,'0'2'102'0,"0"0"4"0,0 0-23 16,-4-2-40-16,4 0-10 0,4 0 0 0,-3 1-3 0,-1-2-6 0,0 1-6 0,0 0-6 16,-5 0-6-16,5 0-7 0,0 1-16 15,0-1-16-15,-2 6-9 0,8 2 0 16,-5 5 9-16,12 8 13 0,1 4 8 0,2 9 6 15,9 3 2-15,3 11 2 16,-1-2 2-16,-1 2 0 0,3-2 0 0,-4 4 1 16,7-4-1-16,-2 3 0 0,2 1 0 15,3 1-1-15,-1 3-1 0,3-8-2 16,0 1-1-16,-1-9-2 0,-4-3-3 16,1-5-1-16,1-1 0 0,-4-5 2 15,0 3 4-15,0 0 1 0,2-2 0 0,0 3 0 16,4-9-1-16,-3 4 1 0,5-3 3 15,6 3 1-15,-2-4 3 0,3 1 1 16,-3-1 0-16,1-4-1 0,1-1 1 16,-1-5-1-16,3 0 0 0,4-1-1 15,6-2 1-15,-3-1-1 0,10 0-1 16,2-1 0-16,6-1 0 0,9-1 0 16,7-2 0-16,14 2 1 0,7-2 0 15,-7 0-2-15,-9-2 0 0,-10 0-1 16,-11-3-2-16,10-2 3 0,10 0-1 15,12-4 1-15,10-1 1 0,-5 3-1 0,0-9 0 16,-12 2-1-16,2-3 1 0,4-2 1 16,8-2 1-16,6 1-1 0,-3-1 0 15,-5 0-1-15,-7 0 2 0,0-5-1 16,-1-1 1-16,1 3-1 0,10-1 0 16,-2 8 1-16,-3-4-2 0,-1 0 1 15,-4 5-1-15,3 2 0 0,6 2 0 16,2 3 0-16,-4 2 0 0,2-3 0 15,-2 1 0-15,0 1 0 0,2 1 0 16,13 0 0-16,6 7 0 0,9 0 0 0,4 4 1 16,-5 2-1-16,-6 1 0 0,-2 4 1 15,-1 1-1-15,-16 3-2 0,-15-1 0 16,-14-6-1-16,-5 4 1 0,9 1 1 16,20 7 3-16,15 5 1 0,0 1 0 15,-13 1 0-15,-21-7-3 0,-20 1-2 16,-8 3 0-16,4 3 0 0,-4-6 1 15,0 4 1-15,-5-5 0 0,-2 1 1 16,-1 3 0-16,-4-6 0 0,1-2-1 0,-4-2 0 16,-10-5 0-16,-6-1-1 0,-8-1 1 15,-9-5 0-15,2-2 0 0,2-1 0 16,-5-4-5-16,3-6 0 0,7-1-2 16,-3-7 1-16,7-8 3 0,7-8 3 15,2 2 0-15,8-6 4 0,6-2 3 0,9-1 4 16,1-2 1-16,15-9 0 0,14 5-3 15,5 1-4-15,-1 4 6 0,-10 13 1 16,-3 0 3-16,-2 9 2 0,4 0-8 16,18 4-4-16,8 3-3 0,13 3-1 15,-2 1-1-15,-7 3 0 0,-4 0 0 16,-5 4 0-16,6 0 0 0,4 1-1 16,1 4-3-16,-4 0-1 0,-10 0-2 15,-10 0 1-15,3 0 2 0,-8 0 2 16,11 2 0-16,0 0 1 0,-4 3 0 0,-4 0 0 15,-19-1 0-15,-7 1 0 0,-1 2 1 16,5 4-1-16,-2-2 1 0,5 1 0 16,-7 3 0-16,-1-1 0 0,-1-3 0 15,-1 4 0-15,0 1 1 0,1 0 0 16,-8 0 0-16,0-3 0 0,-4 3 0 16,-6-7 1-16,-1 0 0 0,0-3 0 15,8 3 0-15,0-4 0 0,-2-3 0 0,6 2 0 16,6 0-1-16,9 1 0 0,10 4-1 15,-4-1 0-15,10 3 0 0,-9-1 0 16,3 0 0-16,11 2 0 16,-2-1 0-16,11 0 1 0,1-5-1 0,10 3 0 15,-6-4 1-15,-2-1-1 0,-5 1 1 16,0-1 0-16,7 2-1 0,4-2 2 16,5-1-2-16,-4-1 0 0,-3 0 2 15,-2 0-1-15,-4-1 0 0,-4-5 4 16,-1-1 12-16,-5 0 3 0,1-2 4 15,-1-3-3-15,-2-2-12 0,-7-2-5 0,-9 1-1 16,-1-1-2-16,-4 1 1 0,-2-5-1 16,1 2 0-16,-4 4 0 0,1 0 1 15,1 0-2-15,2 0 1 0,-4 1 0 16,-1-1 0-16,-8-2 0 0,5 0 0 16,-5-2 0-16,-10-3 4 0,-1 7-17 15,-8-2-36-15,6-4 228 0,2-20-155 0</inkml:trace>
  <inkml:trace contextRef="#ctx0" brushRef="#br0" timeOffset="2497.23">2934 16512 1514 0,'-3'2'51'0,"3"4"-17"0,0-5-1 0,0 1-10 16,0-2-5-16,0 2-7 0,-2 3-4 16,0 0-3-16,2 8-3 0,2 1-1 15,3 2 0-15,-3 2-2 0,0 7 2 16,5-4 5-16,0 4 2 0,5 1 2 15,-3-3-3-15,5 0-2 0,1 4-1 16,1 0 1-16,3-3-2 0,-1 1 1 0,1 0 1 16,6 2 2-16,4-3-2 0,1 3 0 15,3-2-1-15,-1-4 1 0,-2 0 4 16,2-3 7-16,7 2 7 0,-7-1 7 16,9 1 7-16,-9-3 11 0,0 1 7 15,0 0 2-15,-6-6-4 0,1 2-8 16,-4-5-1-16,2-2 8 0,-2-1 7 15,2-5 5-15,-4 1-2 0,2-2-10 0,-2 0-5 16,-3-3-2-16,2-3-4 0,1-1-2 16,0 0-8-16,4-3-7 0,0-3-6 15,0 1-4-15,3-6-2 0,-1 0-3 16,4-5-3-16,8 2-1 0,-3-2-1 16,6 2-1-16,-3-4 0 0,0 2 0 15,-3 0-2-15,3-2 1 0,-4 0 0 16,-1 2-1-16,3-2 1 0,2-1 0 15,7-1-1-15,6 2 1 0,5-3-1 16,5 3 0-16,-4-2 1 0,2-1-1 0,11 1 0 16,6-6 1-16,4-1 0 0,-6-3-1 15,-4 5 0-15,-11 2 0 0,4 1 0 16,-2 5 0-16,0 2-1 0,5 1 0 16,4 9 0-16,7 5-1 0,2 5-1 15,-2 2-1-15,-11 3-1 0,-8 10-2 16,-2 1-1-16,-4 4-1 0,5 8-1 15,4 1 0-15,-3 3-1 0,-2 0-2 16,-8 0-8-16,3 2-3 0,-10-2-4 16,-5 0 0-16,-1-3 4 0,-6 0 3 0,-2-1 4 15,-12-4 7-15,2-3 6 0,-2-1 4 16,-5-4 1-16,6 0 0 0,-6-3 1 16,1-6 0-16,1 0 0 0,-8 2 1 15,8-1 0-15,-3 1 2 0,-4-5 2 16,-5-2 2-16,8 0 4 0,-4 0 7 15,-1 0 9-15,-2 0 8 0,3-6 4 0,-1 1-3 16,5 1-6-16,1-3-6 0,3 2-3 16,1 2-3-16,2-6-3 0,3 2-5 15,6-4-4-15,9-5-3 0,1 2-2 16,4 0-3-16,4-1 1 0,-1 3-1 16,4 3-1-16,9 2 0 0,0 4-1 15,0-6 0-15,2 3 0 0,-6-1-1 16,3 2 0-16,-8 5 1 0,-4-5 0 15,1 1 1-15,-1 2-1 0,-6 2 0 16,5 4-1-16,-2 1 0 0,-9-1-1 0,4 1 0 16,3 2 1-16,2-2 0 0,7 6 0 15,3 1 1-15,5-3 0 0,-3 6-1 16,11-1-1-16,-12-2-4 0,5 2-5 16,2 0-4-16,-6-3-1 0,13 3 2 15,-2-1 5-15,3-4 5 0,-3 1 4 16,1 1 2-16,2-8 0 0,-1-1 0 15,-6 0 3-15,1-2 4 0,-6-4 7 16,4 1 5-16,5-6 4 0,5 2 0 0,10-4 0 16,-3-3 0-16,6 0-2 0,3-2 0 15,-5-7-2-15,4 2-1 0,-4-2-1 16,-7-4-5-16,-2 2-6 0,0-1-3 16,-7 2-3-16,-2 5-4 0,-8 5-11 15,-8 0-89-15,-7-2 69 0</inkml:trace>
  <inkml:trace contextRef="#ctx0" brushRef="#br0" timeOffset="15563.57">26108 18287 1468 0,'-5'-2'231'0,"-36"-26"118"31,43 25-318-31,3-1 3 0,2-3 2 16,2 5-2-16,4-1-9 0,1 4-7 16,2-1 0-16,3 0 3 0,4 4-1 15,6-2 1-15,1 7-2 0,0-2-4 16,7 3-3-16,-1 6-4 0,1-2-5 16,4 4-3-16,3 5 1 0,-3-3-1 15,-2 1 1-15,1-7 0 0,-2 0 1 0,-3-7-1 16,-5 0 0-16,-8-1 0 0,-12-6-1 15,-4 0 1-15,-3 0-2 0,-3 0-8 16,-3-7 2-16,-6-2 0 0,-7-5 2 16,-22-2 8-16,-4-2 2 0,-8-9 3 15,-12 3 4-15,0 4 2 0,-5-5 3 16,-1 9 2-16,-1-1 1 0,7 1 2 16,0-2 0-16,14 9 0 0,6 0-1 0,12 4-1 15,10 5-3-15,8-2 6 0,10 2 12 16,2 0 7-16,0-5 1 0,11 3-12 15,12 4-22-15,17 3-12 0,17-1-6 16,14 4 0-16,5 0 6 0,2 2 2 16,2 3 3-16,0 3 2 0,5-4 2 15,-3 4-2-15,-4 0 0 0,-4-4-1 16,-14 2-2-16,-10-6 0 0,-13 0-1 16,-8-6 0-16,-17 0-2 0,-7 0-5 15,-8-2-4-15,-13-2 6 0,-25-2 9 16,-19-6 14-16,-22-6 13 0,-14 0-3 0,2 2-8 15,2 0-8-15,16 5-7 0,14 2-3 16,19 7-1-16,17 0-17 0,10 3-29 16,16 10-118-16,19 6-370 0,22 2 334 15</inkml:trace>
  <inkml:trace contextRef="#ctx0" brushRef="#br0" timeOffset="18563.95">11872 17129 1708 0,'-3'18'133'0,"-59"-55"565"47,1001 163-559 31</inkml:trace>
  <inkml:trace contextRef="#ctx0" brushRef="#br0" timeOffset="18831.46">12904 17284 2669 0,'-851'-20'78'47,"864"18"-62"-31,-38 6 9-16,7 0 8 0,4-3 2 15,7-1 4-15,8 0 2 0,5 0-3 0,3 2-8 16,10 0-8-16,10-2-11 0,10 5-5 16,17 0-2-16,12 3-1 0,8 0-2 15,13-4 4-15,1 3 2 0,-8-3 2 16,-6-1 1-16,-11-1-3 0,-10 5-2 15,-7-5-1-15,-9 1-1 0,-12 4-3 16,-11-3 0-16,-7 0-7 0,-9-3-12 16,-6 6-6-16,-8-3-8 0,-14 8 4 0,-17 1-2 15,-6 3-17-15,-8 7-140 0,-11-2 120 16</inkml:trace>
  <inkml:trace contextRef="#ctx0" brushRef="#br0" timeOffset="22381.75">15324 16298 1616 0,'31'12'130'0,"-86"31"-37"16,53-40-79-16,5 4 4 16,6 1 7-16,5-1 8 0,4 5 11 15,9-3 0-15,3 3-1 0,5 1-5 16,10-1-7-16,4 2-6 0,1 1-8 16,0-1-6-16,3 0-7 0,-4 0-3 15,8 7-1-15,11 2-3 0,1 4 1 0,3 3 0 16,6-1 0-16,0-1 1 0,-1 2-1 15,1-2 0-15,-7 4 1 0,-6-2 1 16,-1 8 0-16,-5-6 3 0,-12 1 0 16,-6 3-1-16,-11-13-2 0,-14-2-3 15,-7-3-7-15,-9-2-10 0,-9 0 2 16,-10-2 3-16,-17 0 7 0,-8 0 11 16,-13-3 2-16,-8 1 3 0,-8-3 0 15,-12-2 1-15,-9 0-2 0,0 0-1 16,-7-1 1-16,-2 1-1 0,7-5 0 0,9 1 0 15,15 1-3-15,11 1 1 0,8-5-2 16,7 2 1-16,7-2 1 0,9 0 0 16,10-2 1-16,8 0-4 0,10 2 27 15,-1-3 19-15,3 3 32 0,3 0 20 16,-3 0-17-16,7-4-23 0,4 4-33 16,5-2-18-16,9 1-14 0,10 1-1 0,8 0-2 15,12 1 0-15,2 10 2 0,6-2 2 16,5 5 1-16,3-1 3 0,3 1 1 15,-3-4 0-15,0 1 0 0,-7-4 0 16,-7 0 1-16,-8-5 1 0,-15-2 1 16,-8 0 2-16,-10-2 1 0,-7-3-2 15,-7 0 1-15,-9-3 2 0,0 1-3 16,-7-5 1-16,-15-6-4 0,-11-5-2 16,-19-5-2-16,-15-6 1 0,-10-1 1 15,-3 1 0-15,2 2-1 0,4 2 0 16,13 7-1-16,1 2 2 0,5 1 1 0,7 4 1 15,9 2 0-15,10 7 0 16,19 0 2-16,15 7 8 0,0 0-2 0,2-2-3 16,14 0-12-16,15 2-10 0,18 0-3 15,16 0 1-15,16 11 8 0,14-2 1 16,6 5 4-16,13 7 3 0,5 0 3 16,-4 1 5-16,-5 1 3 0,-17-2-1 15,-13-3 0-15,-7 0 0 0,-13-1-1 0,-10-8 1 16,-14 0 1-16,-15-7 2 0,-17-2-2 15,0 0-1-15,-4-2-3 0,-12-3-5 16,-8-2 0-16,-20-6 0 0,-17-5 1 16,-13-5 2-16,-21 0 1 0,-16-10 0 15,-10-1-1-15,-7 6 0 0,-4-4-1 16,17 10 0-16,8 1-2 0,20 5 1 0,18 6 0 16,12-1 7-16,21 7-6 0,11 4-67 15,14 0 79-15,9 4-38 0</inkml:trace>
  <inkml:trace contextRef="#ctx0" brushRef="#br0" timeOffset="71413.82">745 12927 1752 0,'0'2'67'0,"-2"2"-12"0,2 5-6 0,-7-4-25 0,1 6-4 0,1 3-3 0,0 3-4 0,-1 3-3 15,3-1-1-15,-1-1-3 0,4-4-1 16,0-1-1-16,0 3 3 0,0-4 1 16,0 1 3-16,-3-3-1 0,-1 1-2 0,1 3-3 15,-4 2-2-15,-2 0-3 0,0 3-1 16,-4-3-2-16,-1 2-1 0,2 3-1 15,1 4 0-15,-3 2-1 0,2-1 0 16,-4 3-1-16,7-1 0 0,2-1 2 16,1-2 1-16,6-1 0 0,0-1-2 15,2-3 0-15,2-4 0 0,3-2 3 16,-4 0 4-16,1-5 3 0,3-4 11 16,-5 1 19-16,0-3 20 0,5-1 17 15,-4 2 7-15,6-1-12 0,2-1-18 0,-1 3-13 16,4-5-16-16,1 0-1 0,2 0-1 15,8 0-1-15,-2 0 0 0,4 2-1 16,3 0-3-16,0 0-2 0,-1-1 1 16,4-1-4-16,-3 6-1 0,4-3-3 15,3 1-1-15,0-1-1 0,-1 4 1 16,-2-7-1-16,-1 0-1 0,1 6 1 16,-4-4 0-16,-1 5 0 0,-10-4 0 15,1-1 0-15,-1 0 1 0,-7 1 1 16,4-3-1-16,-3-3 1 0,-4-4-3 15,0-4-10-15,-4 0 10 0,4 4-2 16,-7-3 4-16,3-3 8 0,-3 1-10 0,-2-2 1 16,3-6-2-16,-3 4 1 0,0-2 1 15,0-5 1-15,0 4 1 0,0 1-1 16,-5-1-2-16,5 3-1 0,-4-4-8 16,4-3-12-16,2 4-17 0,-2-8-10 15,4 2 2-15,-1 4 13 0,2-4 24 16,1 4 16-16,4 0 3 0,6 1 12 0,4 1-4 15,3 4-3-15,4 7 7 0,6 8-8 16,4 7 4-16,10 9 1 0,4 5-1 16,2 9-1-16,0 11-5 0,-1 3-4 15,-6 7-2-15,-4 12 0 0,-10-12 0 16,-9 4 1-16,-12-2 0 0,-11-10 1 16,-9-6-5-16,-5-2-3 0,-16-8-10 15,-7-2-8-15,-9-7-7 0,-13-6-7 16,-10-7-13-16,-4-7-22 0,0-8-25 15,6-6-36-15,14-5 70 0,3-2 13 0</inkml:trace>
  <inkml:trace contextRef="#ctx0" brushRef="#br0" timeOffset="81614.06">10234 17553 1751 0,'0'5'112'0,"0"-3"51"0,-2 2-58 0,2 1-45 16,0 2-4-16,-5 0-7 0,3 2-4 16,-1 2-10-16,1-4-7 0,2 0-5 15,-2-2 0-15,-3 2 4 0,-1-3 1 16,-1 0-2-16,5-1-7 0,-5 2-7 0,6-1-3 15,-5-1 3-15,-3-1 8 0,2 2 8 16,0-2 7-16,-7-1 5 0,3 3-1 16,-3-2-1-16,-3-1-4 0,-3-1-3 15,-3-5-2-15,2 2-6 0,-4-8-5 16,-4-1-8-16,1-3-8 0,-6-4 0 16,3 3-1-16,0-5-1 0,-2-1 3 15,-1 1-1-15,0-6 4 0,1-1 6 16,2 5 5-16,-2-7 6 0,4 2-1 15,6-1-2-15,-1 1-5 0,4-1-2 0,-1 3 0 16,3-1 1-16,2-1 0 0,4-1-3 16,-1-2-5-16,-6-8-2 0,-3 0-3 15,-4-4-1-15,-2-1 0 0,1-4 0 16,0 3 0-16,1-1 1 0,3 6 1 16,3 4 0-16,4 6 3 0,7 5 9 15,2 2 6-15,7 5 9 0,-2-1 3 16,-1-2-4-16,3 5-2 0,0-2-4 15,3 2-2-15,-1-2-1 0,-2-5-4 16,4 9-5-16,-2 0-3 0,-1 1-2 16,1 5-3-16,2-3-1 0,-3 0 1 0,-1 6-2 15,0-4 3-15,2 6 0 0,-2 3-1 16,2-2 6-16,0 0 0 0,1-3-1 16,1 5-1-16,-2 0-6 0,-2 0-4 15,0 0-1-15,0 0-1 0,0 0-1 16,0 0 1-16,0 0 2 0,0 0-1 15,0 0 1-15,0 0-1 0,0 0-2 0,0 0-1 16,0 0-1-16,0 0-1 0,0 1 1 16,0 3-1-16,-11 1 0 0,6 1 0 15,-6 1 0-15,2 3 2 0,0 1 1 16,-5 1 0-16,0 4 2 0,-4-3 1 16,6-3 2-16,-1 1 1 0,1-4-1 15,5 4 2-15,2-8-1 0,5-1 1 16,0 0 2-16,-2 1-1 0,2-1 2 15,0 0 0-15,0-2 1 0,-2 0 6 16,4-7 4-16,0 3 5 0,1-1 4 0,4-6 0 16,-1-1-3-16,6-6-2 0,2 1-2 15,2-8-5-15,2-2 2 0,-4-1-2 16,2 1-3-16,-2 4-1 0,4 2-5 16,0 8-2-16,-1 5-1 0,6 0-4 15,-1 7-4-15,1 1-4 0,7 1-4 16,2 10-1-16,7 7 5 0,3 8 2 15,-4 6 3-15,4 7 3 0,-6 0-1 0,-5-5 1 16,1 0 1-16,-3-2-1 0,-6-8 1 16,-5-1 2-16,-6-5-3 0,-5-4-8 15,0-3-11-15,-3-4-13 0,-1-2-7 16,-1-1-6-16,3 0-21 0,-5-3-9 16,4 5-157-16,-4-6 146 0</inkml:trace>
  <inkml:trace contextRef="#ctx0" brushRef="#br0" timeOffset="98764.09">15651 16559 1782 0,'30'37'79'0,"-34"-35"-33"0,-6 1-22 0,3 2 2 0,-29-38-21 0,34 36 3 0,4-3 6 16,2 0 15-16,-1 2 6 0,10-2 2 16,3 0 7-16,10 0-9 0,10-2-4 15,8-3-6-15,14 1-11 0,8 3-4 16,7 1 0-16,8 0 1 16,3 7 0-16,1 3-1 0,3 1-3 0,3 5-3 15,-6-2-3-15,4 4-1 0,-13-2-3 16,5 5 2-16,-8-3-1 0,-9-2 2 15,-6-2 3-15,-15-2 0 0,-11-5-1 16,-11-1 1-16,-12-6-3 0,-9 0-2 16,-7 0-5-16,-6-2-3 0,-6-3 2 0,-9-1 5 15,-22 3 4-15,-17-10 7 0,-13 3 5 16,-12-4 1-16,-4 3-2 0,7 4-3 16,1 0-2-16,4 5-3 0,3-2 2 15,3 3 1-15,10 2 0 0,17 5 0 16,8 3-3-16,13 0 2 0,11-4 17 15,8-2 14-15,2 4 5 0,9-3 0 16,4 5-12-16,6 0-13 0,10 3-2 16,6 2-3-16,12 1-6 0,8-1-4 15,10 3 1-15,8 3-1 0,5-2-1 16,1-2 2-16,1 1-1 0,1 6 2 0,1-3 0 16,-2 3-1-16,-11-4 0 0,-1-1-2 15,-13-2 0-15,-11-5 0 0,-5-1 0 16,-14-6-2-16,-9 0-5 0,-7-1-14 15,-5-3-5-15,-14-3 2 0,-13-1 9 16,-22-3 24-16,-24-7 13 0,-17-9 14 16,-21-6 5-16,-15-4-8 0,-12-10-4 0,-8 8-13 15,4 1-6-15,21 9 0 0,18 7 3 16,21 2 3-16,14 8-1 0,20 2-2 16,19 4-4-16,18 4-3 0,11 4-1 15,7-1-20-15,17 4-13 0,10 7-51 16,20 5 388-16,33 11-242 0</inkml:trace>
  <inkml:trace contextRef="#ctx0" brushRef="#br0" timeOffset="160581.03">17042 5282 1341 0,'2'2'79'0,"0"-2"17"0,-4 0 18 0,0 0-40 0,1 0-9 0,-3 0-19 0,2-2-13 0,1 0 2 16,1 2-2-16,0 0 3 0,0 0-2 16,-2 4-1-16,-3-4-8 0,5 2-11 15,0 1-5-15,3 6-5 0,-3-3-6 16,-9 2-2-16,-1 5-2 0,-12-4 1 16,-3 1 3-16,-5 1 4 0,-9-4 12 15,-10 2 18-15,-3 2 15 0,-8-8 11 16,-6 2-3-16,-5-5-11 0,-3 0-12 15,0 0-9-15,-12-1-2 0,0-5 1 16,-16-4-4-16,-13-1-2 0,-9 4-6 16,5-5-5-16,-3 1-1 0,1 2-2 0,3-2 1 15,-8-1-2-15,5 1 0 0,-5 2 0 16,7-3 0-16,6 0 1 0,3 1 0 16,2 0 1-16,7 3-1 0,10-5 0 15,12 2 0-15,17 4-1 0,10-1 2 16,8 4-1-16,14 0 13 0,5 1 5 15,7 1 2-15,11 2 7 0,5 0-10 0,0 2-3 16,1 1-2-16,-5 1-6 16,6-4-6-16,2 0-6 0,-2 0-18 0,0 2-56 15,0 0-62-15,2-2 75 0,3 0-10 16</inkml:trace>
  <inkml:trace contextRef="#ctx0" brushRef="#br1" timeOffset="140591.05">15748 16840 1753 0,'-48'-10'96'0,"4"3"11"0,-4-4-35 0,11 9-38 0,12 2-22 0,-2 0-5 0,10 0-3 0,3 0 0 16,1 0 2-16,11 0 3 0,2 4 2 16,2-1 6-16,7 1 1 0,3-1 9 15,6 1-1-15,14 7-2 0,7 3-3 16,7-2-11-16,7 2-3 0,6-5 0 15,1 5-1-15,6-1 0 0,-2 3 0 16,-4 0 1-16,-5-4-1 0,-4 2-1 16,-5 1-1-16,-5-3-1 0,-7 0-2 15,-2 1 0-15,-11-8-1 0,-7 4 2 16,-5-7 0-16,-9-2 0 0,4 2-2 0,-4-2-11 16,-4-2 0-16,-1 0-3 0,-15-7 3 15,-12-3 10-15,-8-6 0 0,-19-7 3 16,-10-5 6-16,-11-2 5 0,-7 0 9 15,-1-1 9-15,-3 1 4 0,4 5 0 16,6 4-7-16,-4 2-10 0,10 7-8 16,4 5-3-16,7-4-2 0,11 6-2 15,5 0 1-15,11-4 0 0,3 6-1 0,8-4 2 16,6 7-2-16,8-1 6 0,10 3 15 16,2 0 12-16,0 0 25 0,-2-11 8 15,11 8-7-15,7 3-19 0,14-2-31 16,20 2-19-16,17 0-16 0,29 2-2 15,14 3 7-15,14 4 7 0,11 7 11 16,5-2 8-16,7 11 3 0,4 0-1 16,-8 3-3-16,-8 2-2 0,-13-5-3 15,-15 0 1-15,-15-6 1 0,-19-3 2 16,-22-5 0-16,-15 0 3 0,-15-10 2 0,-21-1-10 16,0 0-3-16,-16-1-5 0,-21-8-6 15,-18 3 12-15,-30-15 8 0,-22 0 5 16,-12-8 5-16,-15-2-2 0,-5 2-6 15,-2 3-4-15,-3 3-2 0,16 7-2 16,17 3 0-16,13 8 1 0,15 3 1 16,14 4 13-16,19 3-39 0,14 4-101 15,22 5-76-15,18 4 81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17:50:49.12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2459 3839 1227 0,'2'0'97'0,"0"0"75"0,-2 2-82 0,0-2-55 0,0 0 0 0,0 0-4 0,0 0-10 0,0 0 0 15,0 0 2-15,0 0-4 0,0 0-3 16,-2 0-9-16,2 0-7 0,-11 3 2 16,6 3 5-16,-8-1 5 0,-1-5 1 15,-2 5-5-15,-8 2-5 0,-3-3-3 16,-5 1-3-16,-2 1 0 15,-6-3 0-15,1 2 1 0,-4 3 1 0,0-5 0 16,1 8 1-16,5-8 1 0,-1 6-1 16,5-5 2-16,3-1-1 0,1-1-1 15,1 3 0-15,1-1 2 0,6 1-2 0,-2 2 2 16,3-3-2-16,1 6 0 0,-1-6 0 16,1 7-3-16,-1-4 0 0,1 2-1 15,-6-2-2-15,0 5-3 0,2-1 5 16,-2 1 10-16,1 2 7 0,6-3 6 15,2 3 0-15,0-1 0 0,3 1 6 16,1-4 4-16,3 3 0 0,0 1-6 16,4 2-10-16,-2 2-5 0,3-1-2 0,-3 5 0 15,2-1-2-15,-2 0 0 0,0 2-1 16,5 0-2-16,-5 4-1 0,2 0-1 16,1 3 0-16,-5 2 1 0,6 5 0 15,-6 4 0-15,-2 8 2 0,2-3-1 16,0 6-1-16,2-6 0 0,0 0-1 15,2 0-1-15,3 0 1 0,-3-5 0 16,-2-2 0-16,5 3 1 0,2 1 0 16,0 0 0-16,0-6 0 0,0 2 0 15,-4 0 1-15,4-5 2 0,4 3 1 16,-4-7-1-16,5 0 8 0,-1-2 7 0,1 1 3 16,-1-8 0-16,3 0-9 0,0-5-6 15,-2-2-3-15,2 1 0 0,-5-3-1 16,3-1-3-16,1-4 23 0,-5 3 24 15,1-6 18-15,2 1 22 0,-2 1-7 16,-2-6-14-16,1 0-9 0,5 1-7 16,-1 1-4-16,-1 0-3 0,1 0 2 15,2-2 7-15,0 0 6 0,7 0 1 16,4 1-1-16,3 5-10 0,4-6-15 0,5 0-10 16,6-4-10-16,3 2-8 15,1 1-2-15,-2-3-1 0,-6-3 0 0,-2 0 1 16,-4 0-11-16,1-2-18 0,-11 2-19 15,-4 0-34-15,-6 0-75 0,-8 3 13 16,-11-12 56-16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17:52:11.2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9225 6839 1757 0,'0'2'51'0,"-5"-2"-52"0,1 1 0 0,-1 1 9 16,-4 0 13-16,-2 2 17 0,1-1 18 16,-10-3 7-16,4 2 5 0,0-2 3 15,2 0-3-15,0 2-4 0,-4-2-10 16,-3 0-11-16,0 0-16 0,-8 0-9 0,1 0-10 15,0 0-6-15,-13 0-1 16,0 0-1-16,-5 0 0 0,-6-4 1 0,-13-1 2 16,-13 3 3-16,-7-3 6 0,-9 3 2 15,0-2 2-15,-7 3 1 0,-11-1 2 16,-7 0 3-16,-8 0-2 0,-6 1-2 16,-9 1-9-16,-4-6-4 0,1 4-3 15,-18-1 8-15,-6-2 18 0,-15-6 0 16,-15-1 14-16,-6-6-7 0,-12 2-15 0,3-5-2 15,-4-1-12-15,3 6-3 0,11-5-2 16,-7 3 2-16,4 2-1 0,1 2 0 16,6 0 0-16,1 0-1 0,13 3 1 15,2-5-2-15,3 2 16 0,2 7 9 16,10-5 4-16,15 4 2 0,9 5-15 16,14-2-10-16,19 5-2 0,14-6-4 15,4-1 12-15,-7 7 19 0,0-5 5 16,0 1 3-16,11 6-10 0,17 0-21 0,18 1-5 15,4-1 21-15,12 2 6 0,5-4 3 16,4 1 1-16,7-1-22 0,0 2-6 16,1-2-4-16,6 0 0 0,2 0 0 15,4 0 0-15,1 2 0 0,0-2 1 16,9 0-2-16,0 0 0 0,-4 4 0 16,4-4-1-16,0 0-5 0,0 0-4 15,0 0-11-15,2 0-14 0,-2 0-26 16,0-4-29-16,0 4-21 0,0 0-79 15,0 0-7-15,0 0 99 0</inkml:trace>
  <inkml:trace contextRef="#ctx0" brushRef="#br0" timeOffset="10765.87">21993 8786 2255 0,'-2'0'109'0,"0"3"-6"0,1-3-11 0,1 0-58 0,0 2-8 0,0-2-1 0,0 0 2 0,0 0-2 16,0 0-4-16,0 0-7 0,0 0-5 15,0 0-7-15,0 0-2 0,1 4-3 16,1 1-3-16,-2-5 0 0,2 0-1 15,-2 2-1-15,3 3 1 0,-3-1 0 16,0 3-1-16,0-7 0 0,-5 3-3 16,2 1-1-16,-5-3 1 0,1 5 5 15,0-4 5-15,0-2 3 0,-2 0 3 0,2 0 1 16,-5 0-1-16,1 0 0 0,2 0 0 16,-1 1-2-16,-3-1-1 0,1 2-2 15,-4 0 0-15,-5-2 0 0,-8 0-1 16,-4 5 1-16,-6-3-1 0,-6 2 1 15,-6-1 1-15,-8 4 1 0,-12-5-1 16,-1 1 1-16,-6 1-1 0,3 1-1 16,1-3 6-16,-3-2 3 0,5 0 2 0,3 0 0 15,-2 4 3-15,2-1 9 0,-2 1 3 16,-9-4 2-16,7 0-7 0,-12-7-13 16,-2 3-1-16,-3 1 2 0,-4-8 1 15,-6-3-1-15,-2-2-5 0,-1-5-3 16,-7 5-1-16,5 0 0 0,10 0 1 15,4 0 1-15,11 0-1 0,6 3 2 16,-1-1-1-16,12 12-1 0,-1 1 1 16,12 1 0-16,12 8 0 0,8 0 1 15,3 4 0-15,3-5 0 0,10 2 0 0,0 7-1 16,3-5 0-16,3-3 0 0,-3 3 0 16,-1-2-2-16,2-4 1 0,-3 1 0 15,5-5-1-15,-4 5 0 0,1-6 1 16,-3-2-1-16,6-3 1 0,3 3-1 15,-1-2 10-15,7 4-16 0,1-2-33 16,1 2-123-16,12 0-108 0,6-14 138 16</inkml:trace>
  <inkml:trace contextRef="#ctx0" brushRef="#br0" timeOffset="20716.3">11867 10160 1782 0,'12'5'62'0,"-3"0"-14"0,5 1-22 0,-7 1-14 0,-1 0 5 0,3 4 11 0,-4-4 14 0,-3-4 5 15,1-3-3-15,-3 0 16 0,0 6 3 0,0-5 9 16,-3 1 7-16,-1 0-20 0,-1-2-5 15,0-2-8-15,-4 2-11 16,0 0-3-16,-2 0-8 0,1 0-5 0,4 2-2 16,-3 1-4-16,-1 4-1 0,-1-1-1 15,-1-1-1-15,-4-1-1 0,2 6-2 16,-8-4-1-16,1 6-2 0,-2 2 0 16,-7-7-2-16,-7 2-2 0,-8 4 2 15,-6-5 5-15,-4 1 4 0,-13 4 4 16,-4-1 4-16,-4-3-4 0,-10 0-1 0,1 1 2 15,-10-2-1-15,-12 0 1 0,-10-8 10 16,-23 6-1-16,0-6-2 0,-9-2-1 16,-18-2-9-16,-5-10-3 0,-1 0-1 15,-5 0 1-15,3-4-4 0,8 0 1 16,1-1 1-16,6 5 2 0,15 0 3 16,4-2 2-16,12 1 9 0,10-1-2 15,9 2-2-15,18 2-4 0,19-1-10 0,17 3-2 16,11 1-1-16,10 2 0 15,8 0 0-15,2-4-1 0,4 6 0 0,3-4 0 16,4 4 0-16,4-4-1 0,4 5 1 16,3 1 0-16,-8-4 0 0,9 5-1 15,-3-2-1-15,5 4-9 0,0 0-17 16,4-2-21-16,1-1-28 0,-2 3-27 16,-3 0-34-16,2 0-88 0,2-9-40 15,5-2 132-15</inkml:trace>
  <inkml:trace contextRef="#ctx0" brushRef="#br0" timeOffset="28382.84">18023 10252 1565 0,'4'67'201'0,"20"-63"56"0,-22 79-60 0,16-246-223 0,-18 142 78 0,3 17-9 15,3 3 3-15,-4-1-5 0,3-4-3 16,2 5-7-16,-5-3-8 0,3 2-3 16,-1 1 1-16,-4 1 1 0,3-4 3 15,-3 2 1-15,9-5-4 0,-4 7-2 16,-1-2-3-16,-2 2-5 0,-2 0-2 16,0 0-6-16,0 0-3 0,0 0-1 0,0 0-2 15,0 0 0-15,0 0 0 0,-11 2-1 16,2-2-1-16,-9 4 1 0,-6-1 2 15,-5 3 1-15,-12-5 1 0,1-1-1 16,-10 2-1-16,-9-2-2 0,-4 0-2 16,-8-2 1-16,0 2 0 0,-4 0 0 15,-3-5 1-15,-3 3 0 0,-8 0-2 16,-1-1 3-16,-6 1 0 0,-9-3-1 16,-5 0 2-16,-12-3 1 0,-9-2-1 15,-2 1 3-15,2 0 0 0,-4-2-2 0,7 3 2 16,-3 0-1-16,2 0 0 0,8 2 1 15,0-3-1-15,1 2 1 0,5-2-1 16,1 4 0-16,10-2-1 0,10 3 1 16,14 1 0-16,7-2 2 0,16 1-1 15,15 2 1-15,6 1-1 0,15 1 3 16,0 0 5-16,10 0 3 0,-1 1 4 16,5 1 1-16,5 0-2 0,2-2-2 0,0 2 0 15,0-2-3-15,0 0-3 0,0 3 2 16,0-1 0-16,0-2 2 0,0 2 4 15,2-2 2-15,3 0 13 0,-1 1 4 16,8-1 1-16,4 0-5 0,10 0-14 16,17-1-8-16,7-6-3 0,21 1-2 15,5-3-2-15,16 2-1 0,4 0-1 16,1 0-1-16,8 5 1 0,-4 1-2 16,-2-5 1-16,2 5 0 0,4 1 1 0,-2 0 0 15,7 3 0-15,3 2 0 0,-5-3 0 16,-7 3 1-16,-5 1-1 0,-4-3 1 15,-5-1-1-15,7 3 1 0,7 3 0 16,6 4-1-16,-3-3 0 0,-12 0 0 16,-10 1 0-16,-6-3 0 0,-5 2 0 15,0-2 0-15,-4 2 0 0,-10-2 0 16,0 0 1-16,-9 0-1 0,-4 1 0 16,-5-5 1-16,-10-1-1 0,-12 3 0 0,-6-3 0 15,-2 0-5-15,-2-2-6 0,-7 0-9 16,0 0-8-16,-7 0 0 0,-2-2 3 15,-5 0 8-15,-9-3 7 0,-16 1 2 16,-13 1 4-16,-12-6 1 0,-8 4 2 16,-10-6 0-16,-5 6-1 0,-5-2 1 15,-9 1 1-15,-4 4 0 0,-10-5 0 16,-5 2 0-16,-10 0 0 0,1-2 0 16,6 5 0-16,1-7 0 0,-4 4 0 0,2-4 1 15,-5 4-1-15,6 1 1 0,10-3 0 16,1 3-1-16,2 3 1 0,4-5-1 15,1 4 0-15,13 2 0 0,5 0 1 16,11 6-1-16,14-3 1 0,5 1 1 16,22-1-1-16,1 5 1 0,13-5-1 15,8 1 0-15,-1 3 1 0,3-4-2 16,3 1 2-16,-1 1-1 0,3-3 0 16,1 0 0-16,1-2 1 0,4 1 0 0,0-1-2 15,0 4 1-15,2-2-1 0,-2-2-1 16,0 0-1-16,0 0-5 0,0 0-24 15,0 0-66-15,0-6-99 0,-2 3 400 16,-3-11-220-16</inkml:trace>
  <inkml:trace contextRef="#ctx0" brushRef="#br0" timeOffset="38866.76">27411 10408 1932 0,'-1'11'105'0,"1"-13"143"0,0-2-135 0,1 4-48 0,-1-9-11 0,0 9-20 16,0 0-12-16,0 0-6 0,0 0-5 16,0 0-3-16,0-1-2 0,0 1-1 15,0-4 3-15,0 1 3 0,0 6 6 16,0 2 3-16,0-5-3 0,0 0-4 0,0 0-7 15,0 0-3-15,0 0-3 0,0 0-1 16,0 0-1-16,-1 0-1 16,-3 0 0-16,4 0-1 0,-2 0 0 0,0 0 2 15,1 0 0-15,-8 6-1 0,4-4 2 16,1-1-1-16,-7 5 1 0,1-3 1 16,1 6 0-16,-4-5 0 0,-1-1 0 15,-2 6 0-15,-3-5-1 0,1 4 0 16,-7-1 0-16,0 1 0 0,-8-3-1 15,-3 0 2-15,-1 2-2 0,0-1 2 0,3 1-1 16,-7-4 1-16,-5-3 0 0,-7 2 0 16,-5 2 1-16,-5-3 0 0,-4 5 0 15,3-6-1-15,-1 1 0 0,-3 5 0 16,4-4 0-16,-1 3 0 0,-4-5 1 16,5 5 0-16,-2 2-1 0,-5-3 0 15,0-4-1-15,-3 0 1 0,1 0 0 16,-1 0 0-16,3 3 0 0,-4-1 0 0,4 3 0 15,-1-1 1-15,-4-4-1 0,-11 2 1 16,-4 0 0-16,-6-4 0 0,-1 2-1 16,4-2 2-16,0-5-1 0,7 3 0 15,0 1 0-15,-1-4 0 0,-10 5 0 16,3 0 0-16,-1-1 7 0,5 1 1 16,8 2 0-16,-2-7 9 0,0 5-3 15,0-2-1-15,-2-6 12 0,2 3 9 16,-2-6 1-16,2 1 2 0,1 7-1 0,6-4-14 15,4-4-4-15,1 1-1 0,11 3-12 16,-5-3-4-16,1 1-1 0,-3 2 0 16,2-2 0-16,5 1 0 0,8-1-1 15,3 4 1-15,7-5 0 0,1 8 2 16,11-6 0-16,9 1-1 0,9 5 1 16,7 1 0-16,7 3 1 0,0 0 1 15,0 0 2-15,-5-2-22 0,8-4-29 16,-1 5-125-16,14-5 191 0,2-10-68 15</inkml:trace>
  <inkml:trace contextRef="#ctx0" brushRef="#br0" timeOffset="45149.5">2727 13007 1691 0,'57'0'96'0,"-116"2"114"31,59-2-184-31,2 0-6 16,0-2 1-16,-1 2-1 0,3 0-2 16,-4 0 2-16,0 0-1 0,0 0-5 15,0 2-6-15,0-2-6 0,0 4-5 0,0-4-3 16,0 1-2-16,0 3-4 0,2-1 1 15,-1 4-1-15,3-1 0 0,3 3 3 16,0-2 1-16,2 3 2 0,3 3 0 16,-4 3 2-16,4-2 0 0,-1 0 0 15,3 2 3-15,0 2-1 0,0 0 0 16,6 1 2-16,-1-3 0 0,2 2 0 16,-3 1 0-16,5 8 1 0,-2-1-1 15,3 1 1-15,-1 0-1 0,-2-1-1 0,2-3 1 16,0 0-2-16,4 6-1 0,3-6 0 15,2-2 0-15,3 6 0 0,1-6 2 16,1 0 1-16,5 0 0 0,-3 1 3 16,-3-5 1-16,-1-1 2 0,-1 2 2 15,-4-2-1-15,0-2-2 0,7 2-1 16,4-2-1-16,5-1 0 0,6-3 1 16,3 1-2-16,-4-4 0 0,2 0-1 0,2 0 0 15,4 0 1-15,-1-1 0 0,1 4-2 16,-2-8 2-16,-2 4-1 0,-8 1 0 15,5-4 2-15,-8-1 3 0,-1 0 5 16,5-1 3-16,-2-2 3 0,5-6 5 16,-7-2 12-16,-1-4 18 0,0-1 20 15,-8 0 13-15,2-4 0 0,2 1-15 16,4-10-17-16,3-1-16 0,2-1-9 16,-7-3-4-16,1-5-5 0,4 2-6 15,-1-8-8-15,9 2-2 0,3 0-3 0,0 4 0 16,1 0 0-16,3 3 0 0,1-3 0 15,3 7 0-15,8 2 1 0,-7 6-1 16,-2-1 0-16,-8 4-1 0,-4-4 0 16,3 5 1-16,5 0 0 0,6-1 0 15,4 1 0-15,-4 4-1 0,1 1-2 16,4 6 2-16,0-2-1 0,2 4 0 16,-7-4 1-16,-3 6-2 0,-1 3-1 15,-5 0 0-15,11 3-1 0,-5 6-11 0,3-4-7 16,1 8-1-16,-1 1-2 0,3 6 11 15,-10-1 5-15,-6-1-2 0,-7-2 2 16,-21-2-2-16,-4 2 0 0,-3-2 2 16,-8 0 0-16,3-1 3 0,-6-1 0 15,0-3 1-15,-2 0-2 0,1 1 0 16,-1-2 0-16,-5-1 2 0,4-2 4 16,1 0 2-16,0 1 0 0,4-3 0 15,-2 2-2-15,6 1-1 0,-5-3 2 0,8 1 3 16,-1-2 3-16,4 3 0 0,-1-5-1 15,7 2 0-15,-1-1-1 0,5-1 1 16,6 0 5-16,1-1 9 0,12-1 6 16,5-5 2-16,19 0-4 0,19 0-8 15,3 0-7-15,9-1-2 0,3 3-2 16,0 3-1-16,13 2 2 0,9 0 0 16,-7 6-1-16,-6 3 0 0,-16-6-3 15,-7 6 0-15,-5-5 0 0,-7 6 0 0,9-6-1 16,-8 1 1-16,1-3 1 0,-4-4 1 15,1-5 5-15,-6-7-10 0,-7-9-19 16,-2-4-9-16,-17-5-102 0,-7 0 494 16,-9-7-294-16</inkml:trace>
  <inkml:trace contextRef="#ctx0" brushRef="#br0" timeOffset="56166.18">11144 13310 1145 0,'37'29'249'0,"7"-36"43"0,-1 56-25 0,-105-164-331 16,37 90 167-16,23 23-23 0,2-1-5 16,0 3 1-16,2 0-8 0,-2 0-12 15,0 0-17-15,0 0-22 0,3 5-14 16,-1-1-1-16,3-1 2 0,2 4 0 16,-3-1-3-16,1 1-1 0,-5 2-1 15,-7 3-3-15,7 1 0 0,0 4 0 16,0-1-1-16,2 4 0 0,2 3 0 15,1 2 0-15,0-1 3 0,2 7 0 16,0-7 2-16,8 12 0 0,1-8 2 16,3 6 0-16,6 1 1 0,-4 1-1 15,0 5 1-15,4-8-1 0,-2 6-1 0,0-3-1 16,4 3-2-16,-2-7-3 0,3 0 1 16,1 1 0-16,-1-3 1 0,-3-1 3 15,0-1 0-15,1-5 3 0,4 0 1 16,0-7-1-16,1 0 6 0,-3-5 12 15,-1-6 11-15,6-1 11 0,4-4-4 16,-1-6-8-16,6-3-11 0,1-5-1 16,7-2-2-16,6-5 1 0,1-6 0 0,7-3-7 15,-6-3-4-15,3-6 0 0,1 0-5 16,-2 3-2-16,2-5 0 0,-3 6 0 16,-11 3 0-16,-1 5-3 0,-1 3 1 15,1 2-1-15,2 5 1 0,1-1 0 16,-4 4 0-16,2 1 1 0,2 6-2 15,-4 5 1-15,3 2 0 0,-1 0-2 16,-4 2 0-16,1 3 0 0,-1 3-1 16,-1 6 1-16,-1 7-2 0,-5-3-2 15,-1 7 1-15,-1-2-3 0,1 1 0 0,-2 3 0 16,-4-6 0-16,-2 4-1 0,-3-2 1 16,-4-3 1-16,0-4 2 0,-6 0 3 15,-3-6 2-15,-5 1 4 0,2-6 2 16,-2 1 1-16,0 1 0 0,0-7 0 15,2 1 2-15,-4 1 1 0,4-2 3 16,4-3 0-16,-3-1 0 0,5-5 8 16,4 4 5-16,4-8 2 0,5 1 4 15,8-2-6-15,6-2-4 0,5 0 0 16,4-4-2-16,6 5 2 0,-2 0 2 0,3 3-1 16,8 3 0-16,5 7 0 0,8 4-5 15,10 3-3-15,7 8-5 0,5 3-6 16,-4 1-1-16,-6 3 0 0,-4-4-1 15,-4 0 0-15,0-2 1 0,-6-2-1 16,-1-4-1-16,-3-3 1 0,-6-5-2 0,-3-5-20 16,-7-8-13-16,-6-12-62 0,8-15-329 15,10-37 284-15</inkml:trace>
  <inkml:trace contextRef="#ctx0" brushRef="#br0" timeOffset="70633.06">26369 13397 1469 0,'-13'0'52'0,"1"2"-13"0,3 3-11 0,6-5-6 16,1 2-9-16,-4 2-4 0,6 3-8 16,0-4-8-16,-1 1-1 0,1 3-1 15,1-3-1-15,-1 8-2 0,6-1 10 16,-3 8 4-16,8-5 12 0,1 6 15 15,4 5-4-15,4-2 0 0,-1 9 0 16,4-1-3-16,2 3-4 0,4 3-4 0,1-1-4 16,3 3 1-16,5-4 1 0,6 1 3 15,0-6 1-15,-1-5 1 0,5-4 1 16,3-3-1-16,2 1 0 0,6-3-2 16,3-2-3-16,-4-1-1 0,1-8-2 15,7 0 1-15,1 1-3 0,7-6-1 16,4 0 1-16,0 0-2 0,-3 0-2 15,-1-6 0-15,-1 3 0 0,-11-2-2 16,-2-4 0-16,-3-2 1 0,0 2-2 0,3 0 1 16,0 4 0-16,-3-2-1 0,0 0 0 15,-4 0 0-15,0 1 1 0,-3 1-1 16,0 0 2-16,-8-1-2 0,-1 3 0 16,5-2 1-16,-11 3-1 0,8 0 0 15,-8 2 0-15,-1 2 0 0,2 1 1 16,3 3-1-16,-4-1 0 0,4 2 0 15,4 0 1-15,-1 4-1 0,1-1 2 0,-6-1 1 16,-5 0 0-16,3 4 2 0,1-5 0 16,-1 1-2-16,-1 4-1 0,-4-6-1 15,-3 2 0-15,-1-2-1 0,3 0 1 16,1-2-1-16,-2-3 0 0,-1 2 2 16,-6-4-2-16,0 0 2 0,-3-4-1 15,7 0 0-15,-7 1 2 0,-1-4 0 16,-1 0 0-16,-3-4 2 0,-1-1 0 15,-1-1 3-15,-2-1 8 0,3-2 6 16,2 2 9-16,9-2 7 0,6 0 8 0,3 0 11 16,7 2 7-16,0 0-3 0,3 3-6 15,10 2-11-15,3-3-10 0,-2 3-1 16,5 2-5-16,-1-2-9 0,5 4-4 16,-3 3-8-16,-1-2 0 0,2 4-1 15,2 0-2-15,4 4-1 0,0 3-3 16,5 0 0-16,-1 2 0 0,1 0 2 15,2-2-2-15,-4 0-29 0,0-4-61 16,8 1-78-16,6-4 82 0</inkml:trace>
  <inkml:trace contextRef="#ctx0" brushRef="#br1" timeOffset="79966.64">11200 12624 1893 0,'0'-7'126'0,"0"4"45"0,2-4-31 0,2 3-50 0,1 2-35 0,2 0-32 0,-2 2 2 16,1 0 4-16,-3 4 5 0,1 0 6 15,-3-1-2-15,-1 2-4 0,2 1-6 16,2-1-10-16,-4 2-10 0,3 0-10 16,-4 6-3-16,-1 1 0 0,-2 5 2 15,-1 11 4-15,0 2 1 0,1 6-1 16,-1 9 1-16,-4 3-1 0,2 10 0 15,-2 2 0-15,2 6 0 0,0-1-1 0,-2 2 0 16,0-1-1-16,-3-6 0 0,-1 3 0 16,4-8 1-16,2-7 0 0,-2 3 0 15,-5-11 3-15,2 1-1 0,3-4 1 16,2-7 0-16,7-2-1 0,0-12 9 16,0 0 8-16,0-4 8 0,2-2 9 15,1 1-2-15,6-6-3 16,-5 0-4-16,-1-4-3 0,-3 1-1 0,2 1-3 15,7-3 0-15,-4 1-3 0,4-1-5 16,3 0-4-16,-3 2-2 0,2-4-3 0,7 0-1 16,-1 1-1-16,1-1-1 0,9 0 0 15,3 0 0-15,5 2-1 0,10 0 1 16,2 0 0-16,8 3 2 0,15 0 0 16,13 2 0-16,7 0-2 0,-1 1-2 15,1-1 1-15,3 0-1 0,4 2 2 16,8-2 0-16,10 3 0 0,9 3 1 15,0 1-1-15,4-2 2 0,0 3-1 0,-3-10-1 16,10 4 0-16,3-2 0 16,-5 0 0-16,0-5 0 0,-3-1 0 0,1-1-1 15,2 0 0-15,2-1 0 0,-2 1 1 16,-2-2 1-16,-2 0 1 0,-1-1 1 16,-11-1-2-16,-7 0 1 0,-21 1 0 15,-11-8 0-15,-11 4 1 0,-7-2 0 16,-5 2-1-16,0 0 0 0,-9 4-1 15,2-6 0-15,-3 5 1 0,-1-5-1 16,-3 6 0-16,1-4 0 0,3 3-1 0,-1 2 0 16,-3 1-1-16,-1 1-1 0,-1 0 0 15,-14 1 0-15,5 3 0 0,-5 5 0 16,0-4 0-16,3 4 1 0,-1 2-1 16,1-3 0-16,1 5 1 0,-3-2 0 15,1 1 0-15,0-3 0 0,-1-2 0 16,-1 0 0-16,-4 0 0 0,2-5 1 15,-7-2 1-15,0-2 3 0,-2-7 4 16,-3 2 2-16,-4-7 1 0,0-7-5 16,-7-2-5-16,-3-11-3 0,-6-9 0 15,0-6 4-15,2-10 2 0,0-8 3 0,5 1 0 16,2-3 0-16,2 5-3 0,5 8 0 16,2 8-5-16,1 9-27 0,8 9-60 15,-4 5-84-15,8-4 89 0</inkml:trace>
  <inkml:trace contextRef="#ctx0" brushRef="#br1" timeOffset="85466.1">11865 14186 1844 0,'2'2'104'0,"-2"-2"25"0,0 2-1 0,0 0-28 0,-2-4-5 0,0 0-19 16,2 2-15-16,-3-2-16 0,3 2-7 16,0 0-1-16,0 0-6 0,-7 0-7 15,9 0-4-15,-1 0-2 0,1 0-6 16,0 2-10-16,-4-2-8 0,-3 2-10 16,3 7-3-16,-2 0-1 0,-3 12 4 15,-7 7 7-15,0 9 4 0,-6 6 3 16,-4 7 1-16,6 10-2 0,-7 7-1 0,-3 6 3 15,-2 7 0-15,-1 7 0 16,8-2 0-16,4-2-2 0,3-8 0 0,0-6 2 16,0 0 1-16,-5-4 0 0,1 1 1 15,4 3 0-15,0-3-1 0,2-4 2 16,0 2-2-16,0-9 1 0,3-6 0 16,0-3-1-16,-1-3 1 0,1-2-1 15,-3-8 0-15,-3 3 0 0,6-6 1 16,-3 0-1-16,1-2 0 0,3 3 0 0,-1-5 0 15,4 1 0-15,3-6 0 0,1 2 0 16,-1-5 0-16,4 3 0 0,0-3 1 16,2-4 0-16,3 4 1 0,-3-2 1 15,2 0 0-15,5-2 0 0,-8 0 2 16,6-2-1-16,2 1-1 0,-3-1 0 16,2 1-3-16,5 1 1 0,-6 0-1 15,4 2 2-15,3-2 0 0,0 0 1 0,4 2 0 16,-1-1 11-16,3-1 11 15,1-2 19-15,4-5 6 0,5 4-5 0,4-8-6 16,7 1-14-16,5-4-7 0,12 0-6 16,1-7-3-16,6-4-5 15,5-3 0-15,-5 2-1 0,4-1-2 0,-3 4 1 16,-6 0 1-16,-3 4-1 0,-9-4 0 16,-4 2 0-16,-5-3-1 0,-7-1 1 15,2 2-2-15,-2-3-3 0,-11-1-13 16,6-1-6-16,-17 3-13 0,-1-1-8 0,-11 3 1 15,-5-3-2-15,-2 1 12 0,-3 0 12 16,-6 3 11-16,-7-5 10 0,2-3 7 16,-5 2 4-16,3 0 0 0,7 0 0 15,2 1-1-15,8 3-3 0,2 3 4 16,6-1 2-16,0 3 8 0,0-2 11 16,6 2 11-16,2-1 8 0,-2-1-4 15,4 4-7-15,3 1-15 0,3 2-6 16,1 0-6-16,8 0-5 0,5 2-2 15,-1 8-5-15,8 1-5 0,-2 9-5 16,1 6-4-16,-1 6-1 0,1 12 3 0,1 6 2 16,-3 7 5-16,-2 8 2 0,-6 6-1 15,-4-5-2-15,-14-6-2 0,-9-7-4 16,-10-14-4-16,-12-9-2 0,-11-5-11 16,-10-18 7-16,-13-5 9 0,-17-11-150 15,-27-28-393-15,-7-20 354 0</inkml:trace>
  <inkml:trace contextRef="#ctx0" brushRef="#br1" timeOffset="86999.48">13723 17099 1466 0,'-10'16'85'0,"3"-2"16"0,-2-1-8 0,7-4-12 15,-5 0-14-15,3-1-12 0,1-2-8 16,-3 4-7-16,3-4-3 0,1 3 6 16,0-4 10-16,1 2 0 0,1-7-3 15,0 2-6-15,0 0-6 0,0-2-2 16,0 1 2-16,0-1 0 0,0 0-3 15,0 0 0-15,1 2 1 0,3 2 1 0,-4-4 3 16,2 0 1-16,-1 3 2 0,-1-3 2 16,0 0-2-16,4 0-5 0,0 2-3 15,-1-2-4-15,2 0-5 0,1 2-4 16,3-2-8-16,-1 1-7 0,5 3 3 16,3 1 2-16,7-1 2 0,3-4 3 15,10 2-4-15,8 1-4 0,9-1-1 16,4 5-1-16,-4-7-1 0,6 4 0 15,-2-3 0-15,-4 1-2 0,5 0-1 16,-4 3-1-16,-3-1-2 0,-3 5 1 0,-4-4-1 16,2 6 0-16,-3-8 1 0,-1 8-1 15,1-8 0-15,-9 6 0 0,3-2 0 16,-7 2 0-16,-2-2 0 0,-8 2 0 16,5-2 0-16,-2 2 3 0,-4-4 2 15,4 4 1-15,-10-5 3 0,3 3 0 16,-4-4-2-16,-3-1 1 0,-4-2-1 15,2 0-3-15,-5-2-1 0,2 2-2 16,-3 0-1-16,3-1 0 0,-4-1 0 0,0-2 3 16,5 1 0-16,-5-2 3 0,0-3-1 15,2-4-3-15,0-4-2 0,-2 0-3 16,0-5-4-16,0-8-1 0,-5-4-1 16,-6-6 1-16,2-4-1 0,-7-6 0 15,-3 4 0-15,-1 3-1 0,-7 3-1 16,-6-2 2-16,-3 4 2 0,-6 1 2 15,-4 3 0-15,-11 6 0 0,-7 2-1 16,-2 7 1-16,-4 1-1 0,-5 8-2 0,4 9 1 16,-2 0-1-16,4 9-1 0,2 5-2 15,-2 5-3-15,-6 4-4 0,1 4-5 16,5 3-4-16,10 6-10 0,10-1-6 16,4 11-7-16,1 6 2 0,5 6 9 15,7 11 10-15,2 6 9 0,7 10 7 16,7 2 1-16,5 5 2 0,6 4 5 15,5 3 0-15,7 2 2 0,2-7-1 16,7 2 3-16,9-9 28 0,8-4 25 0,5-18 12 16,8-10 12-16,3-10-16 0,4-10-3 15,13-3-1-15,9-2-7 0,4-3-8 16,15-1-15-16,-3-6-6 0,-3-6-6 16,5 0-6-16,-14-1-3 0,12-6-2 15,1 2-4-15,0-4-14 0,2-5-18 16,-3-2-35-16,-3-5-132 0,8-16-257 15,3-7 267-15</inkml:trace>
  <inkml:trace contextRef="#ctx0" brushRef="#br1" timeOffset="87449.84">15018 15949 2133 0,'19'-4'357'0,"17"4"-57"16,-1-7-178-16,-3 0 41 0,19 3-122 16,-8-6-19-16,10-1-9 0,4 4-10 0,0-4-6 15,6 8-4-15,1-1-15 0,-3 1-37 16,-3 1-26-16,2 0-147 0,6-1 137 16</inkml:trace>
  <inkml:trace contextRef="#ctx0" brushRef="#br1" timeOffset="87935.47">16381 14601 1677 0,'11'9'160'0,"-4"3"178"0,5 6-259 0,-1 7-50 0,-8 7-18 0,3 10-11 0,-6 6-3 0,0 0-3 16,-7 7 1-16,-7 4-2 0,-1 4 1 15,-11 10-2-15,6 12-1 0,-5 9 3 16,1 9 1-16,6 11 3 0,2 3 1 15,11-2 1-15,5-2-1 0,1-10 8 16,5-11 11-16,13-5 6 0,-5-9 5 16,6-5-7-16,-1-6-8 0,4-1-3 15,9-8-2-15,9-8-18 0,7-15-48 0,18-4-41 16,8-17 179-16,18 0-97 0</inkml:trace>
  <inkml:trace contextRef="#ctx0" brushRef="#br1" timeOffset="89349.57">17200 14906 1827 0,'16'-2'107'0,"-3"2"21"0,-3-1 3 0,-6-3-45 0,-2 2-21 15,-4 0-18-15,2-1-14 0,-9-1-4 16,2-3-5-16,-7 2-6 0,-9-6-4 16,5 2-2-16,-3 4-4 0,-6 2-6 15,-3 3-5-15,-6 3-5 0,-4 8-2 16,-1 5-1-16,0 9 2 0,2-1 1 0,-2 7 1 16,2 4 2-16,4-5 1 0,6 4 0 15,6-4 2-15,7-3-1 0,4-3-4 16,5-2-4-16,2-3-5 0,3 2 1 15,5-5 2-15,6 7 7 0,4-1 5 16,8-3 2-16,7 1 4 0,10 1 1 16,6-3 1-16,9 1 0 0,6 4 0 15,-3 0 2-15,1 4 1 0,-9 5-2 16,-7 1 0-16,-9 3-2 0,-6 1-2 0,-12-3 3 16,-5 1 1-16,-5-5-2 0,-11-6-4 15,-6-3-7-15,-8-5-3 0,-7-11 0 16,-10-5 8-16,-9-7 6 0,-10-13 4 15,-2-3 0-15,1-1-3 0,12 2-1 16,7-2 1-16,10 6 0 0,12 0 4 16,6 9 3-16,9 0 22 0,6 4 8 15,10-2-4-15,9 2-3 0,7 1-25 16,11 2-13-16,1-1-4 0,5 3-2 0,-1 3-10 16,-6-1-27-16,-8-2-41 0,6-2-71 15,-5-3 44-15,-1 0 35 0</inkml:trace>
  <inkml:trace contextRef="#ctx0" brushRef="#br1" timeOffset="89749.34">17289 14894 1948 0,'18'16'151'0,"38"-31"109"16,10-41-66-1,-39 33-172-15,-1 10-6 0,3-1-8 0,-5 2-4 16,1 1-2-16,-2 6-3 0,-7-1-3 16,-3 6-4-16,-4 4-5 0,-8-2-10 15,-1 7-10-15,-1 3-4 0,-8 4 0 16,-4 7 3-16,-3 2 5 0,-3-4 6 15,-1 4 6-15,-3-11 8 0,5 2 9 16,4-4 1-16,7 1 3 0,2 1 0 16,5-5 1-16,3 3 4 0,6-1 8 15,4-6 8-15,3 4 9 0,3-9 3 0,4 0-3 16,2-7-6-16,2 0-11 0,6 0-7 16,1-2-4-16,1 0-4 0,-1 4-6 15,-5-4-10-15,-8 4-46 0,-5-4-39 16,0 3-39-16,-6 5 35 0,3 1 44 15</inkml:trace>
  <inkml:trace contextRef="#ctx0" brushRef="#br1" timeOffset="90399.72">17863 15598 1750 0,'11'5'83'0,"-6"-2"4"0,10-3-10 0,-7-1-31 15,1-3 7-15,5-1 8 0,-1-8 1 16,1 3-8-16,2-6-13 0,2 0-13 16,-1-5-12-16,3-3-4 0,-2-2-3 15,-4-4-2-15,2-9-2 0,-4-2-2 0,4-7-2 16,-2-3-1-16,-5-1 0 16,0 1-2-16,-9-2 0 0,-2-1-1 0,-1 8-1 15,-1-1 0-15,1 11 0 0,-3 6-2 16,1 3-1-16,0 8-4 0,1 6 0 15,4 3 2-15,0 6-5 0,0 4-4 16,4 2-2-16,-2 10-4 0,1 8 4 16,4 6 9-16,6 8 2 0,1 7 4 15,5 2 5-15,6 3 0 0,0 1 2 16,2-2 1-16,-3-12 0 0,5-1 0 0,-1-7 1 16,0-7 2-16,-3-7 8 0,-2-4 6 15,-1-7 1-15,1-6 7 0,0-4-4 16,2-10-8-16,-2-10 0 0,-11-2-9 15,-1-12-2-15,-10-9-1 0,-6-1-3 16,-2 0-1-16,-5 0-3 0,-8 5 0 16,6 6 0-16,1 9 1 0,5 11 0 15,8 9 1-15,-2 7 1 0,2 5 0 16,2 2 1-16,-2 6-1 0,7 6-1 16,0 11-2-16,7 7-1 0,2 7 1 0,2 11 2 15,5 6 1-15,0 2-1 0,2 8 1 16,-1-5-1-16,-4-6-1 0,-8-4 1 15,3-6-3-15,-3-9-12 0,-10-8-20 16,3-6-26-16,-5-8-30 0,-2-3 87 16,2-4-19-16</inkml:trace>
  <inkml:trace contextRef="#ctx0" brushRef="#br1" timeOffset="90651.57">18807 15486 1462 0,'-11'23'177'0,"-7"-5"207"0,-7-1-241 0,-6-4-34 0,-10-1-11 16,-7-6-10-16,-12-3-12 0,-13-3-24 0,-16-2-18 16,-8-1-17-16,-3-1-18 0,3 4-6 15,10 0-5-15,9 7-11 0,9 4-14 16,12 3-14-16,0 6-6 0,2 3 5 15,6 3 10-15,3 3 3 0,9-3-2 16,5-5-4-16,5-3-11 0,7-2-13 16,6-7 13-16,5-4 23 0</inkml:trace>
  <inkml:trace contextRef="#ctx0" brushRef="#br1" timeOffset="91133.03">17684 15828 1816 0,'0'0'128'15,"6"2"41"-15,-5-2-30 0,5 0-41 16,1-4-34-16,2-3-24 0,10 2-15 0,2 5-11 16,6-2-6-16,3 2-5 0,2 0-1 15,-2-5-1-15,4 1 0 0,-9 1 0 16,0-6 0-16,5 7-3 0,-2 2-2 15,-3 2-6-15,0 7-5 16,-9 0-6-16,-7 3-5 0,5 7 0 0,-7-3 1 16,-5 0 1-16,-2 4-2 0,-7-2-1 15,-4 1 3-15,-1-1 5 0,-3-4 7 16,1-2 4-16,2 3 2 0,-1-10 2 16,6 4 2-16,-2-4 2 0,4-5 2 0,-2 0 6 15,3 0 11-15,3 0 17 0,1 0 16 16,3-5 10-16,6-1-1 0,5-1-7 15,0 4-10-15,2-6-14 0,6 4-11 16,4-1-11-16,1 5-8 0,-1 2-2 16,3 8-1-16,-8 4 0 0,0 1 2 15,-6 0 0-15,-7 0-2 0,-1 2-1 16,-7 2-2-16,0 3-3 0,-5-3 1 0,-4 5 0 16,-10 2 3-16,-4 1 2 0,-4 3 0 15,-3-1 1-15,0 0 2 0,0 1 0 16,-4-3 0-16,9-6 12 0,2-2-45 15,5-6-43-15,8-1-39 0,4-10-43 16,-2-1 86-16</inkml:trace>
  <inkml:trace contextRef="#ctx0" brushRef="#br1" timeOffset="91433.52">18947 14303 2256 0,'7'-9'119'0,"-2"4"21"0,6 3-67 0,-2 8-34 0,5 15-31 0,9 6-8 0,7 19-5 0,4 16 2 0,8 10 3 15,3 17-1-15,8 7 1 0,-5 10 0 16,0 15-3-16,-2 1-1 0,-13 11 0 16,-11 4 0-16,-12-1-1 0,-12 13-21 15,-13-5-12-15,-3-4-58 0,-16 0 262 16,-3-9-142-16</inkml:trace>
  <inkml:trace contextRef="#ctx0" brushRef="#br1" timeOffset="154433.54">11291 13163 1261 0,'-4'-12'163'0,"-3"1"248"0,2 2-326 0,1 2-28 0,4 2 2 16,-5 3-5-16,5-1-10 0,0 3-9 15,0 0-4-15,0 0-7 0,0 0-6 16,0 0-2-16,0 0-5 0,0 0-3 0,0 0-4 16,-2 1-7-16,-1 3-7 0,1 1-4 15,-5 6-2-15,3 5 1 0,-5 2 5 16,-1 5 2-16,3 5 1 0,-6 6 2 15,4 10-2-15,-3 6-1 0,1 8 0 16,6-1-1-16,-4 0 1 0,4-1 2 16,-2-6 2-16,-2-4 2 0,-2 4 2 15,8-9 2-15,-5-6-1 0,7-1 1 16,-3-8 0-16,-1-4 1 0,-6-8 0 16,2-5 1-16,4-2 0 0,0-4 9 0,5 1 10 15,5-2 9-15,-5-2 16 0,0 3 10 16,0-3 7-16,4 2 6 0,-3-2 2 15,1 0-4-15,0 0-9 0,9-7-10 16,-1 5-12-16,4-2-15 0,6 1-6 16,-2-4-7-16,5 1-3 0,5-2-2 15,-3 1-2-15,5-6-1 0,-2 2-1 16,6 1-1-16,5-1 0 0,-5 1 0 0,8-1-2 16,10 6 0-16,-4-2-1 0,7 3 0 15,1 2-1-15,1 0-1 0,2 2-1 16,-8 2 1-16,4 0 1 0,0-2-1 15,7 4 1-15,4-6 0 0,6 2 0 16,-1-2 2-16,0-2 1 0,5 3 1 16,8-5 1-16,3 3 0 0,-6-1 0 15,2-1-1-15,1 1 0 0,3 4 0 0,5 0 0 16,2 2-1-16,3 3 1 0,-4-3 0 16,6 5 0-16,-5 0 0 15,-2 1 0-15,-5 0-2 0,-6 3 0 0,3-2-1 16,1 2 1-16,4 1 1 0,-6-1 1 15,-3-3 2-15,-6 1-1 0,-7-2 1 16,1 0 1-16,-6-5 0 0,0 2-1 16,2-4 3-16,-2 0 1 0,5 0 3 15,-1 0 1-15,-8-2-4 0,1 0-3 16,-2 0-3-16,-1 2 0 0,-1 0 0 0,7 0-1 16,-3 0 1-16,-1 2 0 15,-1 2 0-15,0-1 0 0,0 3 0 0,-8-3 0 16,4 3 0-16,-6 1 0 0,-7-6 0 15,3 5-1-15,-13-1 1 0,2-1 0 16,-7 1 1-16,-4 0 1 0,0-3 0 16,-3-2-1-16,2 0 2 0,-1 0-1 15,2 0-1-15,4 0 2 0,-4 0-2 16,2-2 1-16,4-3-1 0,-4 1 0 0,0 1-1 16,4-6 0-16,-6 4 0 0,2-4-3 15,-3 2 2-15,1-4 2 0,-7-3 0 16,0-2-1-16,0-7 0 0,-3-6-2 15,1-2 2-15,-1-5 2 0,0-8-2 16,-10-6 0-16,1 6-2 0,0-1 0 16,0 12 1-16,0-3 1 0,1 3 0 15,-1 3 1-15,-2 1 0 0,3 3 0 16,-1 2 0-16,0 5-1 0,3 3 1 16,-3 2 2-16,-2 0 0 0,0 1 0 0,2 6 0 15,-2-5-1-15,2 5-1 0,-2 0 0 16,0 1-1-16,0 6 0 0,0-2 1 15,1 1-1-15,1 1 0 0,-2 0-2 16,0 0-3-16,2 0-6 0,0 0-5 16,-2 9-4-16,3 5 0 0,-1 3 4 15,2 14 4-15,-1 4 6 0,2 6 2 16,-5 7 2-16,0-6 1 0,0-3-1 16,0 6 0-16,-3 4-2 0,1-1 0 0,-3-2 0 15,1-3 0-15,-6-6 3 0,4-3 1 16,-1-1 0-16,2-6 0 0,0-4 1 15,3 2 0-15,0-7 0 0,0 5 2 16,2-2-1-16,-2 4 4 0,1-6 0 16,1-1 0-16,-6-4 0 0,3-5-2 15,-2 0-1-15,-3-6-2 0,1-1 2 16,-5-2 2-16,1 0 1 0,-3 0 0 16,-4-2-1-16,-1-5-4 0,-9 2-1 0,-11 1-1 15,-6-3-1-15,-10 2 1 16,-5 2-1-16,-4-6-1 0,-9 5 0 0,-5-3-1 15,-7 3 1-15,-5 3 1 0,-9 1 1 16,-2 1 1-16,-4 5 0 0,-1 1 0 16,3 0 0-16,-2 0 0 0,-7-5-1 15,1 1 1-15,-10-1 0 0,1 3-1 16,4-5 0-16,-4-1 0 0,-3-5-1 16,-3 1 1-16,1 3 0 0,-1-5 1 15,3 2 0-15,-1-2 0 0,-5 0 1 0,-1-2 0 16,-8 2 1-16,12-6-2 0,9 4 0 15,-3 2 1-15,6-2 0 0,-5 4-1 16,2-2 2-16,7 4-2 0,9 1 1 16,13 0 0-16,13 2 0 0,3 0 0 15,1 2 1-15,5 0 0 0,2 1 0 16,9 1-1-16,9-1-1 0,2-1 0 16,8 1 1-16,4-1-1 0,6 0 1 15,3 2 0-15,-2-3 0 0,4-1 1 16,-2 0-1-16,7 0 1 0,-2 0 0 0,7 0-2 15,1-5 3-15,1-2 8 0,0 2 14 16,2-6 10-16,7 0 5 0,0 4-7 16,2-3-17-16,8-5-16 0,-1 3-10 15,-2-4-34-15,0-3-52 0,2-13 16 16,0-20 18-16</inkml:trace>
  <inkml:trace contextRef="#ctx0" brushRef="#br1" timeOffset="-200980.24">14358 12264 1287 0,'0'-7'39'0,"-5"2"-9"0,3 1-21 0,-3-1 14 0,3 3 23 0,-2 1 19 0,1-1 7 0,3 2-3 16,0 0-6-16,-6 0-10 0,5 0-8 15,-6 0-13-15,3 0-14 0,1 0-7 16,3 0-4-16,-9-2 3 0,5 0 6 0,2 2 17 16,2 0 15-16,0 0 16 0,0 0 5 15,-1-3-7-15,2 6-13 0,1-1-17 16,2 0-16-16,5 1-4 0,-2 1-4 16,5 3-1-16,2-5 1 0,-5 3-6 15,5 2 0-15,-5-3 0 0,-2 3-1 16,2-4-1-16,-4-3 0 0,-5 0 0 15,0 0-1-15,0 0-4 0,-1-1-5 16,-8-1 1-16,0-2 2 0,-2 1 3 16,-12-1 6-16,-3-7 1 0,-10 1 3 0,-1 3 1 15,1-7 1-15,6 10 3 0,-2-5 3 16,8 4 7-16,1-1 7 0,-2-1 6 16,14 6 9-16,0-3 2 0,11 4-2 15,0 0 2-15,-1-2-7 0,1 2-5 16,5 0-6-16,2 0-9 0,-5 0-6 15,1 0-3-15,1-3-2 0,3-1-1 16,7 4-8-16,4-2 0 0,7 2-1 16,7 2-2-16,8 4 4 0,3 2-4 15,1 1 1-15,2 0 0 0,-5 2 1 0,-4 5 1 16,-6-6 1-16,-7-1 1 0,-8 0-1 16,-7-5-11-16,-7-1-14 0,-6-3-13 15,-10-2-4-15,-7-1 9 0,-13-2 13 16,-12-8 13-16,-19-1 12 0,-10-13 8 15,-1 4 4-15,7-2 1 0,10 1-7 16,17 8-1-16,13 2-5 0,12 6 12 16,17 7 24-16,-2-5 16 0,9 6 6 0,7 0-16 15,11-1-24-15,5 1-19 0,14 1-6 16,10 1-2-16,-1 14-2 0,9 2 0 16,-4 5 0-16,1 2 0 0,-15-8-2 15,-10-2-5-15,-13-3-17 0,-7-5-13 16,-12-3-23-16,-4-1-36 0,-7-1 8 15,-10-4 13-15,-11-5 5 0,-20-7-8 16,-15-6-309-16,-13-19 255 0</inkml:trace>
  <inkml:trace contextRef="#ctx0" brushRef="#br1" timeOffset="-200014">29420 12156 1783 0,'-2'0'101'0,"2"-2"31"0,0 1-31 0,0 1-35 0,2 0-13 0,0 1-13 0,5 1-13 0,-2 3-7 0,6-3-3 15,-2 0-4-15,9 2-4 0,-2 3-1 16,-2-2-5-16,2 2 3 0,-2-2 4 16,4-1 11-16,-1-1 8 0,5-1 0 15,-3 4-4-15,4-5-10 0,-7 1-9 16,5 3-5-16,1 3-1 0,3 2-3 15,8-1-1-15,-3 3-2 0,4 1 1 16,-7-1 0-16,-3 1 2 0,-8-4 0 16,-3-2-3-16,-4 0-11 0,-4-5-11 0,-5-2-10 15,-5 3-5-15,-4-3 3 0,-5-3 11 16,-1 1 11-16,-11-4 9 0,-2-1 9 16,-6-2 0-16,-5-3 3 0,7 1 0 15,-2 4 0-15,6-2 0 0,3 4 2 16,0 3 2-16,7-1 4 0,6 3 2 15,3 3 11-15,4-3 4 0,5 0 1 16,0 0 5-16,-2 4 0 0,6-4 2 16,6 3 1-16,3 5-7 0,8-1-7 15,11 5-9-15,9 2-4 0,10 4-2 0,6 3-2 16,1-3-2-16,3 0 0 0,-5-2-1 16,-6-2-1-16,-11-5 0 0,-9 0-3 15,-12-4-47-15,-4-3-60 0,-5-1-58 16,-4-1 70-16</inkml:trace>
  <inkml:trace contextRef="#ctx0" brushRef="#br1" timeOffset="-144880.29">26567 10225 1787 0,'-21'4'79'0,"2"-4"-2"0,-4 0-22 0,-1-4-34 16,7-1-9-16,-1 3-3 0,4-1-3 0,7-3-5 15,3 3 17-15,4 3 25 0,-2-4 28 16,6-1 27-16,5 5-6 0,3-4-21 16,4 3-26-16,9-1-23 0,7 0-10 0,3 2-4 15,10 0 1-15,1 0 2 0,2 0 2 16,-2 0 3-16,-2 2 0 0,0 0-1 16,4-1-3-16,-7 1-5 0,-4 0-2 15,-8 2-2-15,-12-3 0 0,3 1 0 16,-6 0 3-16,-3 0 5 0,-9-2 3 15,-1 0-6-15,1 1-5 0,-9-1-9 16,-5 0-7-16,-8-3 2 0,-14-1 2 0,-22-8 4 16,-19-6 4-16,-17-5-1 0,-9-3 1 15,10 2-2-15,6 1-1 0,16 6 2 16,13 1 1-16,11 3 1 0,10 3 13 16,8 4 12-16,6-2 14 0,5 4 10 15,11 2-3-15,5 2 0 0,0 0-2 16,3 2-2-16,11 2-5 0,8 3-17 15,2-2-15-15,15 6-12 0,8 1-2 16,11 2 4-16,11 4 4 0,16 5 2 16,6 2 1-16,10 0 0 0,0 3-1 0,-14 0 0 15,-15-10-1-15,-15 2 0 0,-14-8 0 16,-11-1-1-16,-6-3 0 0,-8-4-1 16,-7-2-2-16,-1-2-13 0,-10 0-14 15,0 0-18-15,-5 0-6 0,-2-2 4 16,-4 2 10-16,-10-7 16 0,-20 0 7 15,-16-6 11-15,-26-4 7 0,-9-6 0 16,-23 1 4-16,5-2-2 0,7 4 1 0,12 6-2 16,20 1 0-16,17 12 0 0,14 1-1 15,17 0 1-15,6 1 3 0,10 1 2 16,5 2 4-16,7-1 5 0,8 4 2 16,-5 0 3-16,10 2-5 0,2 2-4 15,6-2-6-15,17 3-3 0,10 2 1 16,9 2 2-16,14-1-1 0,2-3-1 15,-5-1 0-15,-2-8 0 0,-11 4 1 16,-5-7 1-16,-16 2-1 0,-10-2-1 16,-12 0-1-16,-10-2-2 0,-7 2-18 0,-1-9-17 15,-5 8-10-15,-13-3 1 0,-13-5 14 16,-23 4 19-16,-21-13 8 0,-24 2 4 16,-4-1 0-16,-4 1 0 0,8 3-1 15,13 8-1-15,17-1-1 0,7 5 0 16,12 1 2-16,10 1 0 0,4 3 0 15,16-2 2-15,7 1 1 0,8-1 1 16,6 2 4-16,9 3 1 0,12-2-2 16,13 4 0-16,10 5-2 0,26 0-1 0,4 8 2 15,15 1-1-15,14 1-1 0,5 1-1 16,5 2 0-16,-3-2 0 0,-5 1 0 16,-22-8-1-16,-24-6 1 0,-17-4-1 15,-19-1 1-15,-9-6 3 0,-7 3 1 16,-8-2-8-16,-5-2-7 0,-8 1-8 15,-9-1-4-15,-11-1 9 0,-17-3 8 16,-25-8 6-16,-11-1 6 0,-16-3 0 16,2 0-1-16,14 4-5 0,7 3-1 0,18-3 0 15,16 5 0-15,11 1 2 0,12 5 2 16,5-5 2-16,13 6 2 0,5 0-2 16,3 4 2-16,11-1-7 0,6 4-8 15,8 1 1-15,8 6-3 0,17 0 3 16,14 2 6-16,18 5 2 0,16 2-3 15,16 2 5-15,-7-2 8 0,-14 2 7 16,-14-6 4-16,-20 1-3 0,-18-6-8 16,-7 0-5-16,-14-8 0 0,-10-5 1 15,-13-1 4-15,3 2-10 0,-6 2-5 0,-6-4-10 16,-5 0-4-16,-8 0 5 0,-18 0 4 16,-12 0 1-16,-8 1 2 0,-6-1 0 15,-1 0 3-15,0 6 2 0,3 3-46 16,5-1-140-16,1 5-110 0,10 3 133 15</inkml:trace>
  <inkml:trace contextRef="#ctx0" brushRef="#br1" timeOffset="-139562.89">18232 12924 1743 0,'0'0'107'0,"0"0"71"0,0 0-119 0,0 0-38 0,0 0-8 0,2 0-8 0,-2 0-5 16,0 0 1-16,0 0 1 0,0 0 1 15,0 0 1-15,0 0 6 0,0-2 4 16,0 2 4-16,0 2 1 0,0 1-3 16,0-3 1-16,0 0 0 0,-5 2 0 15,3 5-4-15,-2 0-4 0,-3-1-3 16,2 3-3-16,-4-2 1 0,4 5-2 0,1-1-1 15,-3 1 1-15,4-5-2 0,1 4 0 16,2-1-3-16,0-1-1 0,2 0 0 16,-1 2 0-16,1-4 3 0,5 2 1 15,-5-4 3-15,0 4 3 0,1-7 4 16,6 3 10-16,-5 2 9 0,3-3 9 16,2 5 1-16,0-6-4 0,-4 4-5 15,4 0-7-15,-2-1-5 0,5 3-5 0,4-4-6 16,7 4-5-16,2-6-2 0,3 6 1 15,8-5 0-15,5 3 2 0,7 0 2 16,10-2 1-16,9 4 3 0,1-5 3 16,4 3 1-16,7-4 0 0,0 3-4 15,15 2-2-15,7-4-4 0,6 5-2 16,3-2 0-16,-9 0-1 0,-2 0 2 16,6 2-1-16,5-2-1 0,15 4 1 15,10 1-1-15,2 2 0 0,-4 2 0 16,-4-3 1-16,1-1-1 0,4-3 1 15,-2-4 0-15,-5-1-1 0,-10-4 0 0,-3-2 0 16,-4 0 0-16,10-5 2 0,-1 4-2 16,-2-1 1-16,-12-5 0 0,-6 2 0 15,-5-2 1-15,2 4-1 0,14-4-1 16,-2 7 0-16,2 2 0 0,1 2 1 16,-8 2-1-16,11 3 0 0,-1 0 0 15,9 2 0-15,4 5 0 0,-2 0 0 16,-3 0 0-16,-8 2 0 0,-1-2 0 15,7 1 0-15,2 0 0 0,-4 1 0 0,-15-5 0 16,-8 3 0-16,-16-8 1 0,-3 4 0 16,3-3 0-16,0 4 8 0,7 0 2 15,2-4 1-15,2 5 0 0,-10-5-6 16,-15-2-4-16,-9-3 2 0,-5 0 7 16,-2 0 9-16,-4-2 12 0,2-2 10 15,-2-5 5-15,-3 2 5 0,0-2 4 16,-4-2 3-16,0-6 0 0,-5-2-1 15,6-3-1-15,-7-6 0 0,0 3-2 16,-3-2-9-16,-8-4-12 0,-1 1-17 0,-5-7-20 16,-10 3-21-16,1 0-24 0,-3 5-33 15,1 4-41-15,-1 7-57 0,-2-3 266 16,0-8-113-16</inkml:trace>
  <inkml:trace contextRef="#ctx0" brushRef="#br1" timeOffset="-116696.7">2858 13059 1716 0,'-2'0'92'0,"-1"-6"23"0,1 6-20 0,0-1-29 0,4-1-12 0,1 4-17 0,-1-1-9 15,2 3-9-15,-4-4-6 0,0 3-5 0,3 1-5 16,-3-1-5-16,4 6-4 0,1 2 1 16,2 1 0-16,0 3 2 0,2-5 0 15,2 6 2-15,-4 2 0 0,4-2 1 16,1 0 0-16,-3-2-1 0,5 0-1 16,2 2-1-16,2 0 1 0,-2 2-1 15,3 3 0-15,1-1 1 0,1 3-1 16,4-4-1-16,3 1 2 0,2-1-2 15,2-1 0-15,4 1 1 0,3 4-1 0,3 4 0 16,4-6 0-16,4 2 0 0,-4-3-1 16,-3-2 1-16,-1-1 2 0,-8-8 2 15,8 7 1-15,10-5 0 0,-1 5 4 16,15 3 9-16,-6-8 5 0,2 0 7 16,4-1 4-16,-8-5-3 0,1-1-1 15,-4 0-3-15,-11-4-1 0,-3-9 1 16,-7 3 4-16,1-6 5 0,4 1 2 15,2-5 2-15,5-1-3 0,5-5-3 0,1 1-6 16,-1-4-6-16,-1 0-2 0,-6-5-3 16,6 2 1-16,-8 3-1 0,3-1-3 15,10 1-1-15,-7-2-2 0,1 4 0 16,-6-2-2-16,-6-3-3 0,4 3 1 16,5 4-3-16,2-2 1 0,5 5-1 15,-3 4 0-15,-6 0-1 0,7 1-1 16,-3 4 0-16,4 2-1 0,3 4 2 0,1-1-3 15,-1 4-1-15,6 6-2 0,-12-3 0 16,-3 6 1-16,-5-6 1 0,-4 8 2 16,6-6 0-16,-4 1 0 0,2 1-2 15,1 0 0-15,-1 0 1 0,0-2 1 16,1 4 2-16,1-2 1 0,-6 0-1 16,-1 0 2-16,-3 1 1 0,-4-7 0 15,-1 3 1-15,-1-4-1 0,-1 0 0 16,-4 0-1-16,4-2 0 0,2 0-1 15,-1 1 1-15,7-7-1 0,-2 3 0 16,1 0 0-16,5-6 0 0,9 2 1 0,5-5 0 16,8 0 0-16,4-4 0 0,2 1-1 15,6 2 0-15,8-1 0 0,0 4 0 16,-2 0 0-16,-5 3 0 0,12 2-1 16,9 7 0-16,21 5 1 0,21 7 6 15,-4 2 8-15,-10 4 2 0,-1 4 1 16,-3-3-8-16,10 6-5 0,14-4-1 15,-4 2 0-15,0-2 0 0,-8-1 0 0,-10-8-2 16,-4-6-1-16,-8-5-1 0,-5-4 0 16,-9-4 0-16,-6-4-3 0,-6-1-24 15,-1-1-79-15,1 3 67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17:59:04.3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17344 7621 1966 0,'23'0'81'0,"-4"-4"-12"0,-4 1-2 0,-6 3-31 16,-1 0-5-16,3 0 2 0,-7 3 9 15,-3-3 1-15,1 0-1 0,-2 0-7 16,0 0-12-16,0 0-11 0,0 0-6 15,0 0-1-15,0 0-1 0,0 0-2 16,-7-5-2-16,-5 5 0 0,-3-2-1 16,-13 0 3-16,-2 1 2 0,-9 1 1 15,0 0-1-15,2 1-1 0,-4 8 0 16,2-3-1-16,3 4-1 0,-8-1-1 0,-6 2-1 16,1-1-2-16,-8 3 1 0,0-3-1 15,-3 3 1-15,-2-1 0 0,-11-1 0 16,-3 0-1-16,-2-4 2 0,-12 0-1 15,1-4 2-15,-5-3-1 0,-7 0 0 16,-5 0 0-16,-6 0-1 0,-2 0 2 16,-1 2 0-16,-11 0 1 0,0 0 0 15,-5 5 0-15,-4-4 0 0,4 4-1 16,2 4 0-16,-8 1 1 0,-8 1 0 0,-8 1-1 16,1-2 0-16,-2-3-2 0,1 0 1 15,8-2-1-15,-6-1 2 0,6-6-1 16,6 0-2-16,-10-6 29 0,-5-3 14 15,-4-5 0-15,4 0 4 0,10 0-27 16,6-4-13-16,-2 0 3 0,-4-1 2 16,4 5 1-16,20-1 0 0,15 5-2 15,11 1-3-15,4-2 0 0,-6 2-1 16,6 2 0-16,10 4-1 0,14-3-1 0,8 3 0 16,5 1 0-16,8 0 0 0,3 2 1 15,6-1-2-15,1-5-7 0,-2 3 32 16,-2-1 9-16,-6 1 1 0,-3-4 10 15,0 3-35-15,6 0-7 0,8-1-2 16,0 2 2-16,11 1-2 0,0 2 2 16,6 0 1-16,6 0-1 0,4 0 1 15,0 0 0-15,3 2-1 0,4-2-2 16,-1 0-1-16,1 0-1 0,0 0-2 16,0 1-10-16,0-1-32 0,0 0-41 0,0 0-106 15,0 0-46-15,-8-7 116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76796-9431-40A9-8DE0-D50182A47AB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BC9A2-7F8D-46F5-A90D-4C11FE8E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3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X=sum </a:t>
            </a:r>
            <a:r>
              <a:rPr lang="en-US" dirty="0" err="1"/>
              <a:t>X_i</a:t>
            </a:r>
            <a:endParaRPr lang="en-US" dirty="0"/>
          </a:p>
          <a:p>
            <a:r>
              <a:rPr lang="en-US" dirty="0"/>
              <a:t>So P(X &gt;= 700)</a:t>
            </a:r>
          </a:p>
          <a:p>
            <a:r>
              <a:rPr lang="en-US" dirty="0"/>
              <a:t>Now, we need to rewrite 700 = (1+delta)mu</a:t>
            </a:r>
            <a:br>
              <a:rPr lang="en-US" dirty="0"/>
            </a:br>
            <a:r>
              <a:rPr lang="en-US" dirty="0" err="1"/>
              <a:t>mu</a:t>
            </a:r>
            <a:r>
              <a:rPr lang="en-US" dirty="0"/>
              <a:t> is E[X] (NOT E[X-bar]) E[X] is 600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(1+delta)*600 = 700</a:t>
            </a:r>
            <a:br>
              <a:rPr lang="en-US" dirty="0"/>
            </a:br>
            <a:r>
              <a:rPr lang="en-US" dirty="0"/>
              <a:t>(1+delta) = 7/6</a:t>
            </a:r>
            <a:br>
              <a:rPr lang="en-US" dirty="0"/>
            </a:br>
            <a:r>
              <a:rPr lang="en-US" dirty="0"/>
              <a:t>delta = 1/6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BC9A2-7F8D-46F5-A90D-4C11FE8E9B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3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absolute increase is between .15 and .2, happens at P(C)approx. .4. Plot x-x/(.5(1-x)+.5)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5DD81-9A02-4705-8BB0-A0D66B0747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7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83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2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2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30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3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38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97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8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9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7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6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5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29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1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en.wikipedia.org/wiki/Chernoff_bound#Additive_form_(absolute_error)" TargetMode="External"/><Relationship Id="rId7" Type="http://schemas.openxmlformats.org/officeDocument/2006/relationships/customXml" Target="../ink/ink17.xml"/><Relationship Id="rId2" Type="http://schemas.openxmlformats.org/officeDocument/2006/relationships/hyperlink" Target="https://en.wikipedia.org/wiki/Cantelli%27s_inequal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biscascade-washington.primo.exlibrisgroup.com/permalink/01ALLIANCE_UW/1juclfo/alma991618178901452" TargetMode="External"/><Relationship Id="rId5" Type="http://schemas.openxmlformats.org/officeDocument/2006/relationships/hyperlink" Target="https://en.wikipedia.org/wiki/Matrix_Chernoff_bound" TargetMode="External"/><Relationship Id="rId4" Type="http://schemas.openxmlformats.org/officeDocument/2006/relationships/hyperlink" Target="https://en.wikipedia.org/wiki/Hoeffding%27s_inequality#General_case_of_bounded_random_variable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3.xml"/><Relationship Id="rId4" Type="http://schemas.openxmlformats.org/officeDocument/2006/relationships/image" Target="../media/image2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8B4D4-553E-4F4D-BE70-CE696B002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Tail Bounds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69F04-3F50-4E6C-B712-B09B120CE5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20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C85A73-53AC-01FD-32E7-DB6C81A6CB24}"/>
                  </a:ext>
                </a:extLst>
              </p14:cNvPr>
              <p14:cNvContentPartPr/>
              <p14:nvPr/>
            </p14:nvContentPartPr>
            <p14:xfrm>
              <a:off x="2470680" y="4969080"/>
              <a:ext cx="2520" cy="31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C85A73-53AC-01FD-32E7-DB6C81A6CB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1320" y="4959720"/>
                <a:ext cx="21240" cy="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3949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≥.7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 (right tail only)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4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(right tail)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74A3A1-6611-7C5D-7399-D5C70E964ADA}"/>
                  </a:ext>
                </a:extLst>
              </p14:cNvPr>
              <p14:cNvContentPartPr/>
              <p14:nvPr/>
            </p14:nvContentPartPr>
            <p14:xfrm>
              <a:off x="1098360" y="2789280"/>
              <a:ext cx="10174320" cy="3929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74A3A1-6611-7C5D-7399-D5C70E964A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9000" y="2779920"/>
                <a:ext cx="10193040" cy="394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41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Tail (solution)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≥.7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≥.7⋅1000)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1+.1/.6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⋅(.6⋅1000)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=.6⋅1000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≥700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⋅.6⋅1000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≤0.0039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 (right tail only)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(right tail)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FEDF3-CC83-258C-1AB0-34C4EE2EAB5E}"/>
                  </a:ext>
                </a:extLst>
              </p14:cNvPr>
              <p14:cNvContentPartPr/>
              <p14:nvPr/>
            </p14:nvContentPartPr>
            <p14:xfrm>
              <a:off x="605160" y="4816800"/>
              <a:ext cx="5001480" cy="1593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FEDF3-CC83-258C-1AB0-34C4EE2EAB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800" y="4807440"/>
                <a:ext cx="5020200" cy="16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79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≤.5⋅1000)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 (left tail only)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(left tail)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29CCC8-2654-AB16-E49E-8E3A56DA74CD}"/>
                  </a:ext>
                </a:extLst>
              </p14:cNvPr>
              <p14:cNvContentPartPr/>
              <p14:nvPr/>
            </p14:nvContentPartPr>
            <p14:xfrm>
              <a:off x="1098360" y="3264480"/>
              <a:ext cx="3516840" cy="3234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29CCC8-2654-AB16-E49E-8E3A56DA74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000" y="3255120"/>
                <a:ext cx="3535560" cy="325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951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Tail (solution)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≤.5⋅1000)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1−.1/.6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⋅(.6⋅1000)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=.6⋅1000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≤500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⋅.6⋅1000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≤0.0003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 (left tail only)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  <a:solidFill>
            <a:srgbClr val="462E76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(left tail)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714E71-243D-8CAE-9A8B-8745D02015E2}"/>
                  </a:ext>
                </a:extLst>
              </p14:cNvPr>
              <p14:cNvContentPartPr/>
              <p14:nvPr/>
            </p14:nvContentPartPr>
            <p14:xfrm>
              <a:off x="1199880" y="4738680"/>
              <a:ext cx="4182480" cy="1529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714E71-243D-8CAE-9A8B-8745D02015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0520" y="4729320"/>
                <a:ext cx="4201200" cy="15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684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2AB0-0198-4EFA-823D-188642BE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3FD53-8B98-4448-9136-06876495D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be the event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not between 500 and 700 (i.e. we’re not within 10 percentage points of the true value)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&lt;500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&gt;700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≤.0039+.0003=.0042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US" dirty="0"/>
                  <a:t>. That’s a better bound than Chebyshev gave!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3FD53-8B98-4448-9136-06876495D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C36835-0072-F294-704B-897290F78AB0}"/>
                  </a:ext>
                </a:extLst>
              </p14:cNvPr>
              <p14:cNvContentPartPr/>
              <p14:nvPr/>
            </p14:nvContentPartPr>
            <p14:xfrm>
              <a:off x="498600" y="4066560"/>
              <a:ext cx="4034880" cy="147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C36835-0072-F294-704B-897290F78A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240" y="4057200"/>
                <a:ext cx="4053600" cy="1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8650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5127-3639-4EC0-9346-83094CEA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 (use official resources)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7F577-D5BF-4B33-9D67-576CCE34A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 asked Wikipedia about the “Chernoff Bound” and I saw something different?</a:t>
                </a:r>
              </a:p>
              <a:p>
                <a:r>
                  <a:rPr lang="en-US" dirty="0"/>
                  <a:t>This is the “easiest to use” version of the bound. If you need something more precise, there are other versions. </a:t>
                </a:r>
              </a:p>
              <a:p>
                <a:r>
                  <a:rPr lang="en-US" dirty="0"/>
                  <a:t>Why are the tails different??</a:t>
                </a:r>
              </a:p>
              <a:p>
                <a:r>
                  <a:rPr lang="en-US" b="0" dirty="0"/>
                  <a:t>The strongest/original versions of “</a:t>
                </a:r>
                <a:r>
                  <a:rPr lang="en-US" dirty="0"/>
                  <a:t>Chernoff </a:t>
                </a:r>
                <a:r>
                  <a:rPr lang="en-US" b="0" dirty="0"/>
                  <a:t>bounds” are symmetric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correspond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but those bounds are ugly and hard to use.</a:t>
                </a:r>
              </a:p>
              <a:p>
                <a:r>
                  <a:rPr lang="en-US" dirty="0"/>
                  <a:t>When computer scientists made the “easy to use versions”, they needed to use some inequalities. The numerators now have plain 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’s,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</m:oMath>
                </a14:m>
                <a:r>
                  <a:rPr lang="en-US" dirty="0"/>
                  <a:t>. As part of the simplification to this version, there were different inequalities used so you don’t get exactly the same expression.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7F577-D5BF-4B33-9D67-576CCE34A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96C3EE-C1BD-3DC6-76B7-8069630E5D4E}"/>
                  </a:ext>
                </a:extLst>
              </p14:cNvPr>
              <p14:cNvContentPartPr/>
              <p14:nvPr/>
            </p14:nvContentPartPr>
            <p14:xfrm>
              <a:off x="485640" y="2196000"/>
              <a:ext cx="11229480" cy="235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96C3EE-C1BD-3DC6-76B7-8069630E5D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280" y="2186640"/>
                <a:ext cx="11248200" cy="236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871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3543-3653-4F3D-8D13-CBC81975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 (is this theorem helpful?)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300EF-8204-4811-9BF9-C43C2A08C9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This is just a binomial!</a:t>
                </a:r>
              </a:p>
              <a:p>
                <a:pPr lvl="1"/>
                <a:r>
                  <a:rPr lang="en-US" dirty="0"/>
                  <a:t>Well, if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have the same probability. Chernoff does work if they’re independent but have </a:t>
                </a:r>
                <a:r>
                  <a:rPr lang="en-US" u="sng" dirty="0"/>
                  <a:t>different</a:t>
                </a:r>
                <a:r>
                  <a:rPr lang="en-US" dirty="0"/>
                  <a:t> distributions; a binomial doesn’t in that case. But there’s bigger reasons to care…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concentration inequality will let you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easily, even as a variable. That’s not easy with the binomial.</a:t>
                </a:r>
              </a:p>
              <a:p>
                <a:endParaRPr lang="en-US" dirty="0"/>
              </a:p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gets big?</a:t>
                </a:r>
              </a:p>
              <a:p>
                <a:r>
                  <a:rPr lang="en-US" dirty="0"/>
                  <a:t>Evaluating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10000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.51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.49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fraught with chances for floating point error and other issues. Chernoff is much better.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300EF-8204-4811-9BF9-C43C2A08C9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7E671A-7D53-DED2-2F22-27430D8C13C1}"/>
                  </a:ext>
                </a:extLst>
              </p14:cNvPr>
              <p14:cNvContentPartPr/>
              <p14:nvPr/>
            </p14:nvContentPartPr>
            <p14:xfrm>
              <a:off x="485640" y="2093760"/>
              <a:ext cx="8505720" cy="372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7E671A-7D53-DED2-2F22-27430D8C13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280" y="2084400"/>
                <a:ext cx="8524440" cy="37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7960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5FA5-47CB-4D23-BB75-39DFBCDB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Wait! There’s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7B873-0FDD-470D-8B4A-2C0D72DB0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2261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this class, please limit yourself to:</a:t>
            </a:r>
            <a:br>
              <a:rPr lang="en-US" dirty="0"/>
            </a:br>
            <a:r>
              <a:rPr lang="en-US" dirty="0"/>
              <a:t>Markov, Chebyshev, and Chernoff, as stated in these slides…</a:t>
            </a:r>
          </a:p>
          <a:p>
            <a:r>
              <a:rPr lang="en-US" dirty="0"/>
              <a:t>But for your information. There’s more.</a:t>
            </a:r>
          </a:p>
          <a:p>
            <a:r>
              <a:rPr lang="en-US" dirty="0"/>
              <a:t>Trying to apply Chebyshev, but only want a “one-sided” bound (and tired of losing that almost-factor-of-two)Try </a:t>
            </a:r>
            <a:r>
              <a:rPr lang="en-US" dirty="0">
                <a:hlinkClick r:id="rId2"/>
              </a:rPr>
              <a:t>Cantelli’s Inequality</a:t>
            </a:r>
            <a:endParaRPr lang="en-US" dirty="0"/>
          </a:p>
          <a:p>
            <a:r>
              <a:rPr lang="en-US" dirty="0"/>
              <a:t>In a position to use Chernoff, but want additive distance to the mean instead of multiplicative? </a:t>
            </a:r>
            <a:r>
              <a:rPr lang="en-US" dirty="0">
                <a:hlinkClick r:id="rId3"/>
              </a:rPr>
              <a:t>They got one of those</a:t>
            </a:r>
            <a:r>
              <a:rPr lang="en-US" dirty="0"/>
              <a:t>.</a:t>
            </a:r>
          </a:p>
          <a:p>
            <a:r>
              <a:rPr lang="en-US" dirty="0"/>
              <a:t>Have a sum of independent random variables that aren’t indicators, but are bounded, you better believe </a:t>
            </a:r>
            <a:r>
              <a:rPr lang="en-US" dirty="0">
                <a:hlinkClick r:id="rId4"/>
              </a:rPr>
              <a:t>Wikipedia’s got one</a:t>
            </a:r>
            <a:endParaRPr lang="en-US" dirty="0"/>
          </a:p>
          <a:p>
            <a:r>
              <a:rPr lang="en-US" dirty="0"/>
              <a:t>Have a sum of random </a:t>
            </a:r>
            <a:r>
              <a:rPr lang="en-US" b="1" dirty="0"/>
              <a:t>matrices </a:t>
            </a:r>
            <a:r>
              <a:rPr lang="en-US" dirty="0"/>
              <a:t>instead of a sum of random numbers. Not only is that a thing you can do, but the eigenvalue of the matrix </a:t>
            </a:r>
            <a:r>
              <a:rPr lang="en-US" dirty="0">
                <a:hlinkClick r:id="rId5"/>
              </a:rPr>
              <a:t>concentrates</a:t>
            </a:r>
            <a:endParaRPr lang="en-US" dirty="0"/>
          </a:p>
          <a:p>
            <a:r>
              <a:rPr lang="en-US" dirty="0"/>
              <a:t>There’s </a:t>
            </a:r>
            <a:r>
              <a:rPr lang="en-US" dirty="0">
                <a:hlinkClick r:id="rId6"/>
              </a:rPr>
              <a:t>a whole book</a:t>
            </a:r>
            <a:r>
              <a:rPr lang="en-US" dirty="0"/>
              <a:t> of these!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D0D8C3-0F09-4636-E93F-D8F33F07DBB4}"/>
                  </a:ext>
                </a:extLst>
              </p14:cNvPr>
              <p14:cNvContentPartPr/>
              <p14:nvPr/>
            </p14:nvContentPartPr>
            <p14:xfrm>
              <a:off x="435240" y="2138400"/>
              <a:ext cx="5071680" cy="2087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D0D8C3-0F09-4636-E93F-D8F33F07DB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880" y="2129040"/>
                <a:ext cx="5090400" cy="21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649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92F4-3397-49A7-A425-ED2A02C1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 Bounds – Takeaways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B1BCB-315E-4990-A27E-DA6451E7AF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Useful when an experiment is complicated and you just need the probability to be small (you don’t need the exact value).</a:t>
                </a:r>
              </a:p>
              <a:p>
                <a:r>
                  <a:rPr lang="en-US" dirty="0"/>
                  <a:t>Choosing a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a poll – don’t need exact probability of failure, just to make sure it’s small.</a:t>
                </a:r>
              </a:p>
              <a:p>
                <a:r>
                  <a:rPr lang="en-US" dirty="0"/>
                  <a:t>Designing probabilistic algorithms – just need a guarantee that they’ll be extremely accurate </a:t>
                </a:r>
              </a:p>
              <a:p>
                <a:endParaRPr lang="en-US" dirty="0"/>
              </a:p>
              <a:p>
                <a:r>
                  <a:rPr lang="en-US" dirty="0"/>
                  <a:t>Learning more about the situation (e.g. learning variance instead of just mean, knowing bounds on the support of the starting variables) usually lets you get more accurate bounds.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B1BCB-315E-4990-A27E-DA6451E7AF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61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BE14-38DC-46FA-A4BB-08D3940B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0C760-FFD0-4A35-81CD-C70E5205C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3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EBE7-EBF2-4925-A491-7AA15E5B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Chebyshev’s – Repeated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coin flips (each head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are needed until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heads.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necessary. What is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Markov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Chebyshev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F802C7-7AD7-3355-D1D4-ED8A5D10F9A9}"/>
                  </a:ext>
                </a:extLst>
              </p14:cNvPr>
              <p14:cNvContentPartPr/>
              <p14:nvPr/>
            </p14:nvContentPartPr>
            <p14:xfrm>
              <a:off x="1117440" y="2281320"/>
              <a:ext cx="379080" cy="100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F802C7-7AD7-3355-D1D4-ED8A5D10F9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80" y="2271960"/>
                <a:ext cx="397800" cy="1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5499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90F4-B51A-417F-936F-DCFB4FC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union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CC8A-6181-4B26-9437-34348781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9405"/>
          </a:xfrm>
        </p:spPr>
        <p:txBody>
          <a:bodyPr/>
          <a:lstStyle/>
          <a:p>
            <a:r>
              <a:rPr lang="en-US" dirty="0"/>
              <a:t>The Union bound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Theorem box for union bound.">
            <a:extLst>
              <a:ext uri="{FF2B5EF4-FFF2-40B4-BE49-F238E27FC236}">
                <a16:creationId xmlns:a16="http://schemas.microsoft.com/office/drawing/2014/main" id="{AE2F9FF0-9521-4802-BF0F-7D6FF0F170F7}"/>
              </a:ext>
            </a:extLst>
          </p:cNvPr>
          <p:cNvGrpSpPr/>
          <p:nvPr/>
        </p:nvGrpSpPr>
        <p:grpSpPr>
          <a:xfrm>
            <a:off x="486742" y="1979300"/>
            <a:ext cx="5682126" cy="1959654"/>
            <a:chOff x="1185842" y="3429000"/>
            <a:chExt cx="6111311" cy="161269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𝐹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∪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𝑭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C4BDA7-BF47-48CB-B990-8E03764C741F}"/>
                </a:ext>
              </a:extLst>
            </p:cNvPr>
            <p:cNvSpPr/>
            <p:nvPr/>
          </p:nvSpPr>
          <p:spPr>
            <a:xfrm>
              <a:off x="1195367" y="3429001"/>
              <a:ext cx="6101786" cy="646276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Union Bound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Proof?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  <a:blipFill>
                <a:blip r:embed="rId3"/>
                <a:stretch>
                  <a:fillRect l="-654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814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56D2-D103-497A-9969-E29DF14D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52F0-F088-458A-B1C9-3004D96C3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common pattern:</a:t>
            </a:r>
          </a:p>
          <a:p>
            <a:endParaRPr lang="en-US" dirty="0"/>
          </a:p>
          <a:p>
            <a:r>
              <a:rPr lang="en-US" dirty="0"/>
              <a:t>Figure out “what could possibly go wrong” – often these are dependent.</a:t>
            </a:r>
          </a:p>
          <a:p>
            <a:r>
              <a:rPr lang="en-US" dirty="0"/>
              <a:t>Use a concentration inequality for each of the things that could go wrong.</a:t>
            </a:r>
          </a:p>
          <a:p>
            <a:r>
              <a:rPr lang="en-US" dirty="0"/>
              <a:t>Union bound over everything that could go wrong.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41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6436-7F2A-4FCF-A5EC-F29CD4F6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7CCD-03BC-4CD0-8E3B-23107D254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20 frogs on each location in a 5x5 grid. Each frog will independently jump to the left, right, up, down, or stay where it is with equal probability. A frog at an edge of the grid magically warps to the corresponding edge (</a:t>
            </a:r>
            <a:r>
              <a:rPr lang="en-US" dirty="0" err="1"/>
              <a:t>pac</a:t>
            </a:r>
            <a:r>
              <a:rPr lang="en-US" dirty="0"/>
              <a:t>-man-style).</a:t>
            </a:r>
          </a:p>
          <a:p>
            <a:endParaRPr lang="en-US" dirty="0"/>
          </a:p>
          <a:p>
            <a:r>
              <a:rPr lang="en-US" dirty="0"/>
              <a:t>Bound the probability that at least one square ends up with at least 36 frogs.</a:t>
            </a:r>
          </a:p>
          <a:p>
            <a:endParaRPr lang="en-US" dirty="0"/>
          </a:p>
          <a:p>
            <a:r>
              <a:rPr lang="en-US" dirty="0"/>
              <a:t>These events are dependent – adjacent squares affect each other! </a:t>
            </a:r>
          </a:p>
        </p:txBody>
      </p:sp>
    </p:spTree>
    <p:extLst>
      <p:ext uri="{BB962C8B-B14F-4D97-AF65-F5344CB8AC3E}">
        <p14:creationId xmlns:p14="http://schemas.microsoft.com/office/powerpoint/2010/main" val="3666840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C86C-1488-45C0-A6CE-051B8073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Frogs (answer)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B80D4-E598-4B07-8CF6-9BF80EBCF2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 arbitrary location:</a:t>
                </a:r>
              </a:p>
              <a:p>
                <a:r>
                  <a:rPr lang="en-US" dirty="0"/>
                  <a:t>There are 100 frogs who could end up there (those above, below, left, right, and at that location). Each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that land at the location we’re interested in.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≥36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⋅20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≤0.015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There are 25 locations. Since all locations are symmetric, by the union bound the probability of at least one location having 36 or more frogs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25⋅0.015≤0.375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B80D4-E598-4B07-8CF6-9BF80EBCF2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681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3ED15A-103E-4910-B875-8E1DC51D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B433F-5DE7-4986-B917-78E06934A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2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9A5B3E-CF81-43CA-8678-A74D1882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Preservation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812D24-5421-4DCA-B23C-218741F56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real-world</a:t>
            </a:r>
            <a:r>
              <a:rPr lang="en-US" b="1" dirty="0"/>
              <a:t> </a:t>
            </a:r>
            <a:r>
              <a:rPr lang="en-US" dirty="0"/>
              <a:t>example (adapted from </a:t>
            </a:r>
            <a:r>
              <a:rPr lang="en-US" i="1" dirty="0"/>
              <a:t>The Ethical Algorithm </a:t>
            </a:r>
            <a:r>
              <a:rPr lang="en-US" dirty="0"/>
              <a:t>by Kearns and Roth; based on protocol by Warner [1965]).</a:t>
            </a:r>
          </a:p>
          <a:p>
            <a:r>
              <a:rPr lang="en-US" dirty="0"/>
              <a:t>And gives a sense of how randomness is actually used to protect privacy.</a:t>
            </a:r>
          </a:p>
        </p:txBody>
      </p:sp>
    </p:spTree>
    <p:extLst>
      <p:ext uri="{BB962C8B-B14F-4D97-AF65-F5344CB8AC3E}">
        <p14:creationId xmlns:p14="http://schemas.microsoft.com/office/powerpoint/2010/main" val="309052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1F598-6232-46C6-8648-CA6DC096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Preservation with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DF4CDA-F402-469A-9F64-9EE83FF669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You’re working with a social scientist. They want to get accurate data on the rate at which people cheat on their romantic partners. </a:t>
                </a:r>
              </a:p>
              <a:p>
                <a:endParaRPr lang="en-US" dirty="0"/>
              </a:p>
              <a:p>
                <a:r>
                  <a:rPr lang="en-US" dirty="0"/>
                  <a:t>We know about polling accuracy! </a:t>
                </a:r>
              </a:p>
              <a:p>
                <a:r>
                  <a:rPr lang="en-US" dirty="0"/>
                  <a:t>Do a poll, call up a random sample of adults and ask them “have you ever cheated on your romantic partner?”</a:t>
                </a:r>
              </a:p>
              <a:p>
                <a:r>
                  <a:rPr lang="en-US" dirty="0"/>
                  <a:t>Use a tail-bound to estimate the needed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 a guaranteed good estimate, right?</a:t>
                </a:r>
              </a:p>
              <a:p>
                <a:r>
                  <a:rPr lang="en-US" dirty="0"/>
                  <a:t>You do that, and somehow, no one says they cheated.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DF4CDA-F402-469A-9F64-9EE83FF669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6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1C36-A59C-4CCF-91A8-CCEFD52A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67E12-B203-4C4E-87D6-233B2D895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lie. </a:t>
            </a:r>
          </a:p>
          <a:p>
            <a:endParaRPr lang="en-US" dirty="0"/>
          </a:p>
          <a:p>
            <a:r>
              <a:rPr lang="en-US" dirty="0"/>
              <a:t>Or they might be concerned about you keeping this data.</a:t>
            </a:r>
          </a:p>
          <a:p>
            <a:r>
              <a:rPr lang="en-US" dirty="0"/>
              <a:t>Databases can be leaked (or infiltrated. Or subpoenaed).</a:t>
            </a:r>
          </a:p>
          <a:p>
            <a:r>
              <a:rPr lang="en-US" dirty="0"/>
              <a:t>You don’t want to hold this data, and the people you’re calling don’t want you to hold this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65CC-FB9E-4E89-81BD-109E8693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Better With Randomness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2FD0-CBBB-4AD7-A20D-4FE74B770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really need to know </a:t>
            </a:r>
            <a:r>
              <a:rPr lang="en-US" b="1" dirty="0"/>
              <a:t>who </a:t>
            </a:r>
            <a:r>
              <a:rPr lang="en-US" dirty="0"/>
              <a:t>was cheating. Just how many people were. </a:t>
            </a:r>
          </a:p>
          <a:p>
            <a:r>
              <a:rPr lang="en-US" dirty="0"/>
              <a:t>Here’s a protocol:</a:t>
            </a:r>
          </a:p>
          <a:p>
            <a:endParaRPr lang="en-US" dirty="0"/>
          </a:p>
          <a:p>
            <a:r>
              <a:rPr lang="en-US" dirty="0"/>
              <a:t>Please flip a coin. </a:t>
            </a:r>
          </a:p>
          <a:p>
            <a:pPr lvl="1"/>
            <a:r>
              <a:rPr lang="en-US" dirty="0"/>
              <a:t>If the coin is heads, or you have ever cheated, please tell me “heads”</a:t>
            </a:r>
          </a:p>
          <a:p>
            <a:pPr lvl="1"/>
            <a:r>
              <a:rPr lang="en-US" dirty="0"/>
              <a:t>If the coin is tails and you have not ever cheated, please tell me “tails”</a:t>
            </a:r>
          </a:p>
        </p:txBody>
      </p:sp>
    </p:spTree>
    <p:extLst>
      <p:ext uri="{BB962C8B-B14F-4D97-AF65-F5344CB8AC3E}">
        <p14:creationId xmlns:p14="http://schemas.microsoft.com/office/powerpoint/2010/main" val="4263938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01D3-CF44-4E3C-8875-9CB04746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be private?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69CBB-D5B5-46FF-BAD4-BDA22ED7D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someone who has cheated, and you report heads can that be used against you? Not substantially – just say “no the coin came up heads!”</a:t>
            </a:r>
          </a:p>
          <a:p>
            <a:endParaRPr lang="en-US" dirty="0"/>
          </a:p>
          <a:p>
            <a:r>
              <a:rPr lang="en-US" dirty="0"/>
              <a:t>You discover your partner said heads, what’s the probability that they cheated? </a:t>
            </a:r>
          </a:p>
        </p:txBody>
      </p:sp>
    </p:spTree>
    <p:extLst>
      <p:ext uri="{BB962C8B-B14F-4D97-AF65-F5344CB8AC3E}">
        <p14:creationId xmlns:p14="http://schemas.microsoft.com/office/powerpoint/2010/main" val="247192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EBE7-EBF2-4925-A491-7AA15E5B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Chebyshev’s – Repeated Experiments (</a:t>
            </a:r>
            <a:r>
              <a:rPr lang="en-US" dirty="0" err="1"/>
              <a:t>soln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coin flips (each head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are needed until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heads.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necessary. What is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Markov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Chebyshev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94AF4-5C6D-487D-A36E-2DF73F3290A1}"/>
                  </a:ext>
                </a:extLst>
              </p:cNvPr>
              <p:cNvSpPr txBox="1"/>
              <p:nvPr/>
            </p:nvSpPr>
            <p:spPr>
              <a:xfrm>
                <a:off x="2834641" y="3459472"/>
                <a:ext cx="4023360" cy="85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94AF4-5C6D-487D-A36E-2DF73F329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1" y="3459472"/>
                <a:ext cx="4023360" cy="854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6304EE-2765-4656-855C-A6526A5C7BAF}"/>
                  </a:ext>
                </a:extLst>
              </p:cNvPr>
              <p:cNvSpPr txBox="1"/>
              <p:nvPr/>
            </p:nvSpPr>
            <p:spPr>
              <a:xfrm>
                <a:off x="2834640" y="4539870"/>
                <a:ext cx="8782119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)/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6304EE-2765-4656-855C-A6526A5C7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0" y="4539870"/>
                <a:ext cx="8782119" cy="859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730C904-176E-FE01-D664-62D5A381576F}"/>
                  </a:ext>
                </a:extLst>
              </p14:cNvPr>
              <p14:cNvContentPartPr/>
              <p14:nvPr/>
            </p14:nvContentPartPr>
            <p14:xfrm>
              <a:off x="6168600" y="4245840"/>
              <a:ext cx="5612040" cy="1541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730C904-176E-FE01-D664-62D5A38157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9240" y="4236480"/>
                <a:ext cx="5630760" cy="156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271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01D3-CF44-4E3C-8875-9CB04746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be private? (computation)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69CBB-D5B5-46FF-BAD4-BDA22ED7D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are someone who has cheated on your spouse, and you report heads can that be used against you? Not substantially – just say “no the coin came up heads!”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bar>
                          <m:barPr>
                            <m:pos m:val="top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 +1⋅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substantial change?</a:t>
                </a:r>
              </a:p>
              <a:p>
                <a:r>
                  <a:rPr lang="en-US" dirty="0"/>
                  <a:t>No. For real world values (~15%)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probability estimate would increase (to ~26%). But that isn’t too damaging.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69CBB-D5B5-46FF-BAD4-BDA22ED7D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179" b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870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 (activity)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byshev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178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5161-20C7-4EE0-8DED-9A0487AD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Assumptions </a:t>
            </a:r>
            <a:r>
              <a:rPr lang="en-US" dirty="0">
                <a:sym typeface="Wingdings" panose="05000000000000000000" pitchFamily="2" charset="2"/>
              </a:rPr>
              <a:t> Better Guarantee</a:t>
            </a:r>
            <a:endParaRPr lang="en-US" dirty="0"/>
          </a:p>
        </p:txBody>
      </p:sp>
      <p:grpSp>
        <p:nvGrpSpPr>
          <p:cNvPr id="4" name="Group 3" descr="Theorem box for Chernoff's Inequality.">
            <a:extLst>
              <a:ext uri="{FF2B5EF4-FFF2-40B4-BE49-F238E27FC236}">
                <a16:creationId xmlns:a16="http://schemas.microsoft.com/office/drawing/2014/main" id="{F773AEDC-8B55-4284-884E-90F199134268}"/>
              </a:ext>
            </a:extLst>
          </p:cNvPr>
          <p:cNvGrpSpPr/>
          <p:nvPr/>
        </p:nvGrpSpPr>
        <p:grpSpPr>
          <a:xfrm>
            <a:off x="423341" y="1566515"/>
            <a:ext cx="11339157" cy="3545767"/>
            <a:chOff x="708005" y="3429000"/>
            <a:chExt cx="6589148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F2FD69-DB09-45DC-AB8B-E67E6F35D64A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64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Tail (activity)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≤.5⋅1000)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 (left tail only)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54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(left tail)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48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90F4-B51A-417F-936F-DCFB4FC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CC8A-6181-4B26-9437-34348781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9405"/>
          </a:xfrm>
        </p:spPr>
        <p:txBody>
          <a:bodyPr/>
          <a:lstStyle/>
          <a:p>
            <a:r>
              <a:rPr lang="en-US" dirty="0"/>
              <a:t>The Union bound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Theorem box for union bound">
            <a:extLst>
              <a:ext uri="{FF2B5EF4-FFF2-40B4-BE49-F238E27FC236}">
                <a16:creationId xmlns:a16="http://schemas.microsoft.com/office/drawing/2014/main" id="{AE2F9FF0-9521-4802-BF0F-7D6FF0F170F7}"/>
              </a:ext>
            </a:extLst>
          </p:cNvPr>
          <p:cNvGrpSpPr/>
          <p:nvPr/>
        </p:nvGrpSpPr>
        <p:grpSpPr>
          <a:xfrm>
            <a:off x="486742" y="1979300"/>
            <a:ext cx="5682126" cy="1959654"/>
            <a:chOff x="1185842" y="3429000"/>
            <a:chExt cx="6111311" cy="1612695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𝐹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∪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𝑭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C4BDA7-BF47-48CB-B990-8E03764C741F}"/>
                </a:ext>
              </a:extLst>
            </p:cNvPr>
            <p:cNvSpPr/>
            <p:nvPr/>
          </p:nvSpPr>
          <p:spPr>
            <a:xfrm>
              <a:off x="1195367" y="3429001"/>
              <a:ext cx="6101786" cy="64627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Union Bound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Proof?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  <a:blipFill>
                <a:blip r:embed="rId3"/>
                <a:stretch>
                  <a:fillRect l="-654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81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at least 10-percentage-points away from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EE555E-E7FB-4E00-A58D-C0AD714A8AB2}"/>
              </a:ext>
            </a:extLst>
          </p:cNvPr>
          <p:cNvSpPr/>
          <p:nvPr/>
        </p:nvSpPr>
        <p:spPr>
          <a:xfrm>
            <a:off x="6376356" y="4451158"/>
            <a:ext cx="5673270" cy="610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Chebyshev’s Inequality</a:t>
            </a:r>
          </a:p>
        </p:txBody>
      </p:sp>
      <p:grpSp>
        <p:nvGrpSpPr>
          <p:cNvPr id="5" name="Group 4" descr="Theorem box for Chebyshev's Inequality.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8EEDE23-557E-4649-5521-E69D198FFBFE}"/>
                  </a:ext>
                </a:extLst>
              </p14:cNvPr>
              <p14:cNvContentPartPr/>
              <p14:nvPr/>
            </p14:nvContentPartPr>
            <p14:xfrm>
              <a:off x="192240" y="5760"/>
              <a:ext cx="11337120" cy="6376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8EEDE23-557E-4649-5521-E69D198FFB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880" y="-3600"/>
                <a:ext cx="11355840" cy="63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727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 (calculation)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at least 10-percentage-points away from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.6⋅.4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12500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EE555E-E7FB-4E00-A58D-C0AD714A8AB2}"/>
              </a:ext>
            </a:extLst>
          </p:cNvPr>
          <p:cNvSpPr/>
          <p:nvPr/>
        </p:nvSpPr>
        <p:spPr>
          <a:xfrm>
            <a:off x="6376356" y="4451158"/>
            <a:ext cx="5673270" cy="610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Chebyshev’s Inequality</a:t>
            </a:r>
          </a:p>
        </p:txBody>
      </p:sp>
      <p:grpSp>
        <p:nvGrpSpPr>
          <p:cNvPr id="5" name="Group 4" descr="Theorem box for Chebyshev's Inequality.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  <a:solidFill>
            <a:srgbClr val="462E76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4B72A79-D407-1C3E-84CE-8BF7D129466B}"/>
                  </a:ext>
                </a:extLst>
              </p14:cNvPr>
              <p14:cNvContentPartPr/>
              <p14:nvPr/>
            </p14:nvContentPartPr>
            <p14:xfrm>
              <a:off x="60120" y="1728000"/>
              <a:ext cx="6860520" cy="3756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4B72A79-D407-1C3E-84CE-8BF7D12946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60" y="1718640"/>
                <a:ext cx="6879240" cy="37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37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 (final 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at least 10-percentage-points away from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.6⋅.4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12500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3/12500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=.024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023DC15-4998-F873-A90E-FB9FEBC37C85}"/>
              </a:ext>
            </a:extLst>
          </p:cNvPr>
          <p:cNvSpPr/>
          <p:nvPr/>
        </p:nvSpPr>
        <p:spPr>
          <a:xfrm>
            <a:off x="6376356" y="4451158"/>
            <a:ext cx="5673270" cy="610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Chebyshev’s Inequality</a:t>
            </a:r>
          </a:p>
        </p:txBody>
      </p:sp>
      <p:grpSp>
        <p:nvGrpSpPr>
          <p:cNvPr id="9" name="Group 8" descr="Theorem box for Chebyshev's Inequality.">
            <a:extLst>
              <a:ext uri="{FF2B5EF4-FFF2-40B4-BE49-F238E27FC236}">
                <a16:creationId xmlns:a16="http://schemas.microsoft.com/office/drawing/2014/main" id="{D32192C0-1148-4757-256A-3C2EEC6DF7B1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70AF8C3-635B-7759-6BDE-2F77AADE117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70AF8C3-635B-7759-6BDE-2F77AADE11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A15F-6CD1-3CB6-2240-964598A3B24B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BBD19B3-3DC6-B841-1D3E-0DC769EE411C}"/>
                  </a:ext>
                </a:extLst>
              </p14:cNvPr>
              <p14:cNvContentPartPr/>
              <p14:nvPr/>
            </p14:nvContentPartPr>
            <p14:xfrm>
              <a:off x="200880" y="1862640"/>
              <a:ext cx="9513000" cy="4772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BBD19B3-3DC6-B841-1D3E-0DC769EE41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520" y="1853280"/>
                <a:ext cx="9531720" cy="47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395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4DD6-D674-4D08-AE13-A2E87971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EBD38-1084-4DD5-BA7B-BA2FF0886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Chebyshev gets more powerful as the variance shrinks.</a:t>
            </a:r>
          </a:p>
          <a:p>
            <a:r>
              <a:rPr lang="en-US" dirty="0"/>
              <a:t>Repeated experiments are a great way to cause that to happen.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A62B94-09C3-0AE6-6C01-AB30F0E7FEA3}"/>
                  </a:ext>
                </a:extLst>
              </p14:cNvPr>
              <p14:cNvContentPartPr/>
              <p14:nvPr/>
            </p14:nvContentPartPr>
            <p14:xfrm>
              <a:off x="479160" y="1382040"/>
              <a:ext cx="407880" cy="597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A62B94-09C3-0AE6-6C01-AB30F0E7FE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800" y="1372680"/>
                <a:ext cx="426600" cy="61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589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5161-20C7-4EE0-8DED-9A0487AD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Assumptions </a:t>
            </a:r>
            <a:r>
              <a:rPr lang="en-US" dirty="0">
                <a:sym typeface="Wingdings" panose="05000000000000000000" pitchFamily="2" charset="2"/>
              </a:rPr>
              <a:t> Better Guarantee</a:t>
            </a:r>
            <a:endParaRPr lang="en-US" dirty="0"/>
          </a:p>
        </p:txBody>
      </p:sp>
      <p:grpSp>
        <p:nvGrpSpPr>
          <p:cNvPr id="4" name="Group 3" descr="Theorem box for Chernoff's Inequality.">
            <a:extLst>
              <a:ext uri="{FF2B5EF4-FFF2-40B4-BE49-F238E27FC236}">
                <a16:creationId xmlns:a16="http://schemas.microsoft.com/office/drawing/2014/main" id="{F773AEDC-8B55-4284-884E-90F199134268}"/>
              </a:ext>
            </a:extLst>
          </p:cNvPr>
          <p:cNvGrpSpPr/>
          <p:nvPr/>
        </p:nvGrpSpPr>
        <p:grpSpPr>
          <a:xfrm>
            <a:off x="423341" y="1566515"/>
            <a:ext cx="11339157" cy="3545767"/>
            <a:chOff x="708005" y="3429000"/>
            <a:chExt cx="6589148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F2FD69-DB09-45DC-AB8B-E67E6F35D64A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4201A9-05CD-698C-4F06-A3C929A176FE}"/>
                  </a:ext>
                </a:extLst>
              </p14:cNvPr>
              <p14:cNvContentPartPr/>
              <p14:nvPr/>
            </p14:nvContentPartPr>
            <p14:xfrm>
              <a:off x="678960" y="2340000"/>
              <a:ext cx="10492920" cy="434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4201A9-05CD-698C-4F06-A3C929A176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600" y="2330640"/>
                <a:ext cx="10511640" cy="436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757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Problem, New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3724" y="3048957"/>
            <a:ext cx="11339157" cy="3545767"/>
            <a:chOff x="708005" y="3429000"/>
            <a:chExt cx="6589148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F00AD1-D9AA-494E-3561-729855CBE468}"/>
                  </a:ext>
                </a:extLst>
              </p14:cNvPr>
              <p14:cNvContentPartPr/>
              <p14:nvPr/>
            </p14:nvContentPartPr>
            <p14:xfrm>
              <a:off x="3843000" y="2738520"/>
              <a:ext cx="2434320" cy="93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F00AD1-D9AA-494E-3561-729855CBE4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3640" y="2729160"/>
                <a:ext cx="2453040" cy="1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9746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6520</TotalTime>
  <Words>2493</Words>
  <Application>Microsoft Office PowerPoint</Application>
  <PresentationFormat>Widescreen</PresentationFormat>
  <Paragraphs>251</Paragraphs>
  <Slides>34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More Tail Bounds</vt:lpstr>
      <vt:lpstr>Chebyshev’s – Repeated Experiments</vt:lpstr>
      <vt:lpstr>Chebyshev’s – Repeated Experiments (soln)</vt:lpstr>
      <vt:lpstr>Near the mean</vt:lpstr>
      <vt:lpstr>Near the mean (calculation)</vt:lpstr>
      <vt:lpstr>Near the mean (final answer)</vt:lpstr>
      <vt:lpstr>Takeaway</vt:lpstr>
      <vt:lpstr>More Assumptions  Better Guarantee</vt:lpstr>
      <vt:lpstr>Same Problem, New Solution</vt:lpstr>
      <vt:lpstr>Right Tail</vt:lpstr>
      <vt:lpstr>Right Tail (solution)</vt:lpstr>
      <vt:lpstr>Left Tail</vt:lpstr>
      <vt:lpstr>Left Tail (solution)</vt:lpstr>
      <vt:lpstr>Both Tails</vt:lpstr>
      <vt:lpstr>Wait a Minute (use official resources)</vt:lpstr>
      <vt:lpstr>Wait a Minute (is this theorem helpful?)</vt:lpstr>
      <vt:lpstr>But Wait! There’s More</vt:lpstr>
      <vt:lpstr>Tail Bounds – Takeaways </vt:lpstr>
      <vt:lpstr>One More Bound</vt:lpstr>
      <vt:lpstr>The union bound</vt:lpstr>
      <vt:lpstr>Concentration Applications</vt:lpstr>
      <vt:lpstr>Frogs</vt:lpstr>
      <vt:lpstr>Frogs (answer)</vt:lpstr>
      <vt:lpstr>Applications</vt:lpstr>
      <vt:lpstr>Privacy Preservation</vt:lpstr>
      <vt:lpstr>Privacy Preservation with Randomness</vt:lpstr>
      <vt:lpstr>What’s the problem?</vt:lpstr>
      <vt:lpstr>Doing Better With Randomness</vt:lpstr>
      <vt:lpstr>Will it be private?</vt:lpstr>
      <vt:lpstr>Will it be private? (computation)</vt:lpstr>
      <vt:lpstr>Near the mean (activity)</vt:lpstr>
      <vt:lpstr>More Assumptions  Better Guarantee</vt:lpstr>
      <vt:lpstr>Left Tail (activity)</vt:lpstr>
      <vt:lpstr>One More Bound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43</cp:revision>
  <cp:lastPrinted>2026-02-24T23:07:24Z</cp:lastPrinted>
  <dcterms:created xsi:type="dcterms:W3CDTF">2021-05-18T19:13:51Z</dcterms:created>
  <dcterms:modified xsi:type="dcterms:W3CDTF">2026-02-25T19:53:50Z</dcterms:modified>
</cp:coreProperties>
</file>