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7" r:id="rId4"/>
    <p:sldId id="258" r:id="rId5"/>
    <p:sldId id="302" r:id="rId6"/>
    <p:sldId id="265" r:id="rId7"/>
    <p:sldId id="259" r:id="rId8"/>
    <p:sldId id="260" r:id="rId9"/>
    <p:sldId id="266" r:id="rId10"/>
    <p:sldId id="267" r:id="rId11"/>
    <p:sldId id="268" r:id="rId12"/>
    <p:sldId id="261" r:id="rId13"/>
    <p:sldId id="262" r:id="rId14"/>
    <p:sldId id="269" r:id="rId15"/>
    <p:sldId id="270" r:id="rId16"/>
    <p:sldId id="272" r:id="rId17"/>
    <p:sldId id="273" r:id="rId18"/>
    <p:sldId id="274" r:id="rId19"/>
    <p:sldId id="264" r:id="rId20"/>
    <p:sldId id="275" r:id="rId21"/>
    <p:sldId id="276" r:id="rId22"/>
    <p:sldId id="303"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CC0"/>
    <a:srgbClr val="462E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94404" autoAdjust="0"/>
  </p:normalViewPr>
  <p:slideViewPr>
    <p:cSldViewPr snapToGrid="0">
      <p:cViewPr varScale="1">
        <p:scale>
          <a:sx n="57" d="100"/>
          <a:sy n="57" d="100"/>
        </p:scale>
        <p:origin x="6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0T22:14:52.267"/>
    </inkml:context>
    <inkml:brush xml:id="br0">
      <inkml:brushProperty name="width" value="0.05" units="cm"/>
      <inkml:brushProperty name="height" value="0.05" units="cm"/>
      <inkml:brushProperty name="ignorePressure" value="1"/>
    </inkml:brush>
    <inkml:brush xml:id="br1">
      <inkml:brushProperty name="width" value="0.05" units="cm"/>
      <inkml:brushProperty name="height" value="0.05" units="cm"/>
      <inkml:brushProperty name="color" value="#008C3A"/>
      <inkml:brushProperty name="ignorePressure" value="1"/>
    </inkml:brush>
  </inkml:definitions>
  <inkml:trace contextRef="#ctx0" brushRef="#br0">11688 3256,'0'0,"0"0,0 0,0 0,0 0,-15 0,-104-23,-138-15,200 35,0 4,0 1,-44 9,26-2,-1-4,0-4,0-2,7 0,-189-11,-125-37,265 34,64 6,-1 3,-33 1,-221 10,9-12,-504 6,456-12,-758 13,672-13,47 14,203 11,-55-1,-360-35,244 17,-551-2,389-11,147 7,-57 0,-151-10,535 21,-347-22,246 24,-14-1,-24-8,-19-3,-30 9,-55-10,147 14,139-1</inkml:trace>
  <inkml:trace contextRef="#ctx0" brushRef="#br0" timeOffset="4119.35">10901 3058,'0'0,"0"0,0 0,0 0,-14 0,-4-1,1-1,0-1,0-1,0-1,1 0,-1-1,1 0,1-2,-1 0,1 0,-13-11,-97-49,-73-71,-8-50,-53-8,118 97,114 83,1 0,0-1,2-2,0 0,2-2,0-1,-11-14,-114-126,88 105,-1 2,-11-3,-32-29,-112-147,47 86,-67-17,79 22,108 98,-1 3,-3 3,-31-19,-30-23,54 40,-1 4,-18-7,16 10,-205-86,38 8,60 43,50 25,76 26,-1 1,-1 2,-37-7,-167-28,1 13,-32 4,71 21,166 10,23 1,-1 0,0 2,0 1,0 0,0 2,-5 1,-218 66,206-56,0 1,1 1,0 2,-8 8,-62 31,49-27,1 2,-22 18,57-35,0-1,0-1,-2-2,-22 9,-2 0,2 3,0 1,2 2,0 2,2 2,-18 18,-64 45,-31-5,-30 25,-35 4,22-30,-19 24,-14 2,88-47,46-21,45-22,1 2,1 2,-9 9,-59 25,83-44,0 1,1 1,0 2,2 1,-2 4,-125 85,26-9,83-69,-1-2,-39 16,31-16,22-9,2 2,1 2,1 0,-6 10,12-13,-105 83,86-74,-1-3,-2-1,0-3,-47 17,7-2,50-24,0-2,-1-1,0-3,-1-1,0-2,-1-2,-16 0,34-5,0-2,0 0,0-1,0-1,-13-5,-19-3,12 5,27 4</inkml:trace>
  <inkml:trace contextRef="#ctx0" brushRef="#br0" timeOffset="5780.15">5445 280,'0'0,"0"0,0 0,0 0,0 0,0 0,0 0,0 0,0 2,0 5,-2 5,-1 8,-2 6,-1 3,2-2,1-4</inkml:trace>
  <inkml:trace contextRef="#ctx0" brushRef="#br0" timeOffset="6030.04">5383 1000,'0'0,"0"0,0 0,0 1,0 2,0 2,0 2,0 2,-3-1,1-1</inkml:trace>
  <inkml:trace contextRef="#ctx0" brushRef="#br0" timeOffset="6216.18">5294 1310,'0'0,"0"0,0 0,0 2,0 3,0 2,3 5,2 4,0 4,2 2,0 0,-2 1,-2-2,0-3,-2-1,-1-3,0-3,0-3</inkml:trace>
  <inkml:trace contextRef="#ctx0" brushRef="#br0" timeOffset="6387.05">5270 1780,'0'0,"0"0,0 0,0 2,0 1,0 2,0 2,0 2,0 2,0 1,0 0,0 1,0 2,0 0,0 1,0-4</inkml:trace>
  <inkml:trace contextRef="#ctx0" brushRef="#br0" timeOffset="6542.46">5208 2463,'0'0,"0"0,0 0,0 2,0 1,0 1,0 4,0-1,0-2,0 0</inkml:trace>
  <inkml:trace contextRef="#ctx0" brushRef="#br0" timeOffset="6715.19">5132 3045,'0'0,"0"0,0 0,0 0,0 0,0 0,0 0</inkml:trace>
  <inkml:trace contextRef="#ctx0" brushRef="#br0" timeOffset="7775.47">5033 3356,'-124'7,"-28"11,41 6,107-23,-1 1,1-1,0 1,0 0,-1 1,1-1,1 1,-1 0,0 0,1 0,-1 0,1 1,0-1,0 1,0 0,1 0,-1 0,1 0,0 0,0 0,1 1,-2 2,-14 25,17-32,-8 13,0-1,0 1,1 1,1-1,0 1,1 0,-2 10,-9 73,44-77,-24-18,9 2,0-1,0-1,0 0,0 0,1-2,-1 1,0-2,1 0,9-2,25 0,-20 2,-4 0</inkml:trace>
  <inkml:trace contextRef="#ctx0" brushRef="#br0" timeOffset="8010.11">4871 3542,'0'0,"0"0,0 0,0 0,0 0,-3 0,-2 0,-5 0,-5 0,-3 0,-7 0,-4 0,-4 0,-2 0,-5 0,1 0,5 0,8 0</inkml:trace>
  <inkml:trace contextRef="#ctx0" brushRef="#br0" timeOffset="8229.86">4658 3343,'0'0,"0"0,0 0,0 0,0 0,0 0,0 0,0 0,0 2,0 3,-2 5,-1 7,0 9,1 8,0 5,1-2,1-7,-1-9</inkml:trace>
  <inkml:trace contextRef="#ctx0" brushRef="#br0" timeOffset="8988.37">5432 3281,'0'0,"-61"11,54-10,0 0,-1 0,1 0,0 1,0 0,0 0,0 1,1 0,-6 3,0 25,-65 272,31-180,42-99,-8 9,50-29,-10-5,-18 0</inkml:trace>
  <inkml:trace contextRef="#ctx0" brushRef="#br0" timeOffset="9239.87">5370 3431,'5'5,"-1"1,1 0,-1 0,0 0,0 1,-1-1,0 1,0 0,-1 0,1 0,-1 3,13 31,62 101,-68-129</inkml:trace>
  <inkml:trace contextRef="#ctx0" brushRef="#br0" timeOffset="9518.52">5507 3480,'0'0,"0"0,0 0,0 2,-2 0,-3 5,-5 9,-5 9,-4 6,-3 2,0-1,2-1,2-4,1-4,5-7,4-3,0-4,3-4</inkml:trace>
  <inkml:trace contextRef="#ctx0" brushRef="#br0" timeOffset="10201.52">5793 3369,'0'0,"0"0,0 0,0 0,0 0,0 0,0 0,0 0,0 0,0 0,0 0,0 0,0 0,0 0,0 0,8 0,8-1,1-1,-1 0,0-1,0-1,0 0,-1-1,4-3,29-2,-32 38,-9-8,-2 1,0 0,-2 0,0 0,-2 0,0 1,-2 14,4 46,37 134,-35-193,9 92,-39-82,15-26</inkml:trace>
  <inkml:trace contextRef="#ctx0" brushRef="#br0" timeOffset="12755.98">2610 2636,'0'0,"0"0,-1 3,-49 113,22-41,3 1,3 1,4 0,0 15,14-73,1 0,1 0,1 0,0 0,1 0,1 0,1 0,1 0,1-1,0 1,1-1,1 0,1 0,0 0,6 8,70 75,-60-77</inkml:trace>
  <inkml:trace contextRef="#ctx0" brushRef="#br0" timeOffset="13636.76">8292 2835,'0'0,"0"0,0 0,0 0,0 0,0 0,3 3,4 5,0 1,0 0,0 1,-1-1,-1 1,0 1,0 0,4 7,45 93,-4 3,13 57,-54-148,-2 1,-1 0,0 0,-2 0,-1 1,-1-1,-1 1,-1 0,-1-1,-1 1,-1-1,-1 1,-2-1,-4 13,6-29,0 0,0-1,0 1,-1-1,0 0,-1-1,0 1,0-1,0 0,0 0,-1-1,0 0,0 0,-1-1,1 0,-1 0,0-1,0 1,0-2,0 1,-1-1,1-1,-1 1,1-2,-6 1,-34 1,30-2</inkml:trace>
  <inkml:trace contextRef="#ctx0" brushRef="#br0" timeOffset="15238.78">2610 2970,'0'-32,"0"24</inkml:trace>
  <inkml:trace contextRef="#ctx0" brushRef="#br0" timeOffset="15397.82">2860 2512,'0'0,"0"0,0 0,0 0,0 0,0 0,2 0,3 0,4 0,6 0,2 0,2 0,3 0,1 0,-1 0,-2 0,-4 2,-6 1</inkml:trace>
  <inkml:trace contextRef="#ctx0" brushRef="#br0" timeOffset="15681.96">3421 2748,'0'0,"0"0,0 0,0 0,50 18,-12-1,-35-16,0-1,0 1,0-1,0 1,0-1,1 0,-1 0,0 0,0-1,0 1,0-1,0 0,1 0,-1 0,0 0,-1 0,1-1,0 1,0-1,-1 0,1 0,-1 0,1 0,-1 0,1-1,5-4,0 0,0 0,-1 0,0-1,0 0,-1 0,0-1,-1 0,0 0,0 0,-1-1,0 1,-1-1,0 0,0 0,1-11,-2 20</inkml:trace>
  <inkml:trace contextRef="#ctx0" brushRef="#br0" timeOffset="16105.3">3971 2760,'62'31,"-55"-29,0 0,0 0,1-1,-1 1,0-2,1 1,-1-1,0 0,1-1,-1 0,0 0,0-1,1 1,-1-2,0 1,-1-1,1 0,0 0,-1-1,3-2,76-80,12 5,-84 73,-5 3,0 0,0 1,0 0,0 1,0-1,1 1,0 1,-1 0,6-1,117 6,-117 2,0 0,0 1,0 1,-1 0,0 1,-1 0,1 1,-1 1,-1 0,0 0,-1 1,0 0,0 1,-1 0,-1 1,0 0,0 0,-1 2,17 33,-23-47</inkml:trace>
  <inkml:trace contextRef="#ctx0" brushRef="#br0" timeOffset="17253.99">2485 2970,'1'-9,"0"0,0 0,1 0,0 0,0 0,1 0,4-8,0-2,2-11,-7 19</inkml:trace>
  <inkml:trace contextRef="#ctx0" brushRef="#br0" timeOffset="18045.58">2685 2512,'61'1,"24"5,-64 1,-1 1,0 0,0 2,-1 0,-1 1,0 1,0 1,-1 0,-1 1,8 9,1-1,1-2,0 0,2-2,0-1,1-1,1-2,18 6,-24-9,-14-6,-1 0,2-1,-1-1,0 1,1-2,-1 1,1-1,10 0,-16-2,-1 0,0 0,0 0,1-1,-1 1,0-1,0 0,0 0,0-1,0 1,0-1,0 0,0 0,-1 0,1 0,-1-1,1 0,-1 1,0-1,0 0,0-1,-1 1,1-1,22-60,11 2,-34 59,1 0,1 0,-1 0,0 0,1 0,-1 1,1-1,0 1,0 0,0 0,0 0,0 1,0 0,1-1,-1 1,0 1,1-1,-1 1,1 0,-1 0,0 0,1 0,-1 1,1-1,-1 1,3 1,1-1,0 1,0 1,0 0,-1 0,1 1,-1 0,0 0,0 1,-1 0,1 0,-1 0,0 1,-1 0,1 0,1 3,6 5,66 41,-76-53,1 0,0-1,-1 0,1 1,0-1,0-1,0 1,0 0,-1-1,1 0,0 0,0 0,0 0,0-1,0 1,0-1,0 0,-1-1,1 1,0 0,2-2,5-3,1 2,1-1,-1 2,1-1,0 2,-1 0,10-1,37 3,-43 1</inkml:trace>
  <inkml:trace contextRef="#ctx0" brushRef="#br0" timeOffset="20892.63">4021 1707,'0'0,"-31"-1,1 1,-1 2,1 1,0 2,-18 5,22-2,0 1,1 1,1 1,-1 2,-7 5,31-17,0-1,0 0,0 1,0 0,0-1,0 1,0-1,0 1,0 0,0 0,0-1,0 1,1 0,-1 0,0 0,1 0,-1 0,1 0,-1 0,1 0,-1 0,1 0,0 1,-1-1,1 0,0 0,0 0,0 0,0 1,0-1,0 0,0 0,1 0,-1 0,0 0,0 0,1 1,-1-1,1 0,-1 0,1 0,0 0,-1 0,1 0,0-1,0 1,-1 0,1 0,0 0,0-1,0 1,0 0,0-1,0 1,0-1,0 1,0-1,6 3,-1 0,1-1,0 0,0 0,0 0,0-1,0 0,0-1,0 1,0-2,0 1,7-1,110-4,-144 9,1 2,0 0,0 1,0 1,1 1,0 1,1 0,0 1,1 1,0 1,1 0,0 1,1 1,0 0,11-12,0-1,1 1,-1 0,1 0,0 0,0 0,0 0,0 0,0 0,1 1,0-1,-1 1,1-1,0 1,1-1,-1 1,1 0,-1-1,1 1,0 0,1-1,-1 1,1 0,-1-1,1 1,6 5,-1 0,2 0,-1 0,1-1,0-1,1 1,0-1,0-1,0 1,1-2,0 1,0-1,1-1,-1 0,1 0,0-1,5 0,19 7,1-2,0-2,33 1,-40-5</inkml:trace>
  <inkml:trace contextRef="#ctx0" brushRef="#br1" timeOffset="28409.49">2210 2908,'9'20,"47"118,-53-133,-1 1,-1 0,1 0,-1 0,0 0,0 0,0 0,-1 1,0-1,0 1,1 2,4-24,-4 7,8-39,-2 0,-2 0,-1-42,-12-17,-5 0,-10-29,15 87,-2-9,-23-175,30 161,1 14,-2 1,-3 0,-2 0,-7-19,5 16,0 40,10 18</inkml:trace>
  <inkml:trace contextRef="#ctx0" brushRef="#br1" timeOffset="29501.35">0 2797,'0'0,"0"0,0 0,0 0,0 0,27 15,312 189,-248-142,-73-47</inkml:trace>
  <inkml:trace contextRef="#ctx0" brushRef="#br1" timeOffset="29794.86">399 2810,'40'23,"63"67,-84-75,1-1,0 0,1-2,1 0,0-2,0 0,1-1,21 5,-26-11</inkml:trace>
  <inkml:trace contextRef="#ctx0" brushRef="#br1" timeOffset="30061.2">587 2662,'8'7,"156"163,120 72,-267-228</inkml:trace>
  <inkml:trace contextRef="#ctx0" brushRef="#br1" timeOffset="30310.61">787 2735,'10'8,"314"242,-292-228,-7-6</inkml:trace>
  <inkml:trace contextRef="#ctx0" brushRef="#br1" timeOffset="30544.2">962 2476,'0'0,"3"0,72 59,195 200,19-26,-262-211</inkml:trace>
  <inkml:trace contextRef="#ctx0" brushRef="#br1" timeOffset="30775.76">1224 2463,'0'0,"2"2,3 1,6 6,11 10,12 12,13 14,9 9,5 6,2 2,-7-4,-6-5,-7-5,-6-7,-9-6,-8-10</inkml:trace>
  <inkml:trace contextRef="#ctx0" brushRef="#br1" timeOffset="30993.15">1386 2487,'0'0,"2"0,3 0,7 4,7 6,12 10,11 11,7 12,3 6,2 4,-2-1,-4-3,-3-6,-6-8,-8-7,-11-9</inkml:trace>
  <inkml:trace contextRef="#ctx0" brushRef="#br1" timeOffset="31241.24">1648 2363,'0'0,"2"0,1 0,4 2,5 3,7 7,6 7,8 10,9 8,6 6,3 2,-3-3,-8-3,-10-9</inkml:trace>
  <inkml:trace contextRef="#ctx0" brushRef="#br1" timeOffset="31490.31">1811 2190,'0'0,"2"2,1 1,6 4,10 7,12 7,12 9,7 6,4 0,-2 1,-3 1,-5-3,-11-4,-10-9</inkml:trace>
  <inkml:trace contextRef="#ctx0" brushRef="#br1" timeOffset="31754.56">2335 2203,'0'0,"2"2,1 0,2 3,2 2,2 2,0 0,-2-2</inkml:trace>
  <inkml:trace contextRef="#ctx0" brushRef="#br1" timeOffset="33105.54">8267 3070,'0'0,"0"0,0 0,0 0,0 0,0 0,0 0,0 0,0 0,0 0,0 0,0 0,0 0,2-10,15-58,7-33,-5 0,-4-2,1-81,11-228,15 170,-34 81,2 104,11-111,-22 102,1 65</inkml:trace>
  <inkml:trace contextRef="#ctx0" brushRef="#br1" timeOffset="33712.27">8454 2463,'0'15,"23"78,3-31,4-1,2-2,3-1,2-2,3-2,1-1,21 17,-28-29,11 18,-31-38</inkml:trace>
  <inkml:trace contextRef="#ctx0" brushRef="#br1" timeOffset="33992.51">8367 2214,'0'0,"17"3,-8 2,0 0,0 1,-1 0,0 0,0 1,0 0,-1 1,5 5,7 7,179 191,84 128,-190-238,-81-91</inkml:trace>
  <inkml:trace contextRef="#ctx0" brushRef="#br1" timeOffset="34271.26">8254 1769,'11'12,"211"286,130 127,-199-251,68 55,-69-106,-134-111</inkml:trace>
  <inkml:trace contextRef="#ctx0" brushRef="#br1" timeOffset="34549.77">8316 1718,'8'7,"330"358,215 216,-356-362,-156-173</inkml:trace>
  <inkml:trace contextRef="#ctx0" brushRef="#br1" timeOffset="34799.37">8354 1532,'21'11,"261"211,76 111,-177-159,18 11,9-10,45 20,-187-149,-19-12</inkml:trace>
  <inkml:trace contextRef="#ctx0" brushRef="#br1" timeOffset="35049.39">8742 1656,'0'0,"4"4,4 6,10 14,20 21,23 23,21 23,19 14,11 9,14 10,17 12,9 3,-2-5,-17-18,-33-32,-34-30</inkml:trace>
  <inkml:trace contextRef="#ctx0" brushRef="#br1" timeOffset="35252.65">8828 1644,'0'0,"0"0,0 0,0 0,0 0,0 0,0 0,3 2,4 5,7 12,11 17,15 22,18 24,16 17,15 11,3-3,-11-16,-18-23</inkml:trace>
  <inkml:trace contextRef="#ctx0" brushRef="#br1" timeOffset="35501.36">8879 1520,'0'0,"0"0,0 0,2 2,5 3,8 9,9 12,16 22,20 29,21 27,18 22,23 18,23 14,13 4,1-5,-26-29</inkml:trace>
  <inkml:trace contextRef="#ctx0" brushRef="#br1" timeOffset="38362.44">10451 3591,'0'0,"0"0,0 0,0 0,-17 0,-41-2,1-2,0-2,0-3,0-2,-1-4,-294-76,336 86,1 0,0 1,-1 1,0 0,0 1,0 1,0 1,0 0,-3 1,14 13,-10 27,2 0,2 1,2 1,-1 20,-2 5,3-32,-2 0,-1-1,-2 0,-15 26,22-47,-47 80,28-60,70-34,160 12,131-9,-212 23,-41-5,-31-8,-21-24,-24 7,-1 0,0 0,-1 0,1-1,-1 0,0 0,0 0,0 0,-1-1,1 1,0-3,-1 2,16-30,-2 0,-1-1,-2-1,-1-5,16-41,-12 35,-15 40</inkml:trace>
  <inkml:trace contextRef="#ctx0" brushRef="#br1" timeOffset="39870.42">9453 3752,'13'18,"108"196,-114-200,-1 0,2-1,0 0,0 0,1-1,0 0,1-1,1 0,0 0,0-1,1-1,1 0,4 3,-18-13,1 1,0 0,0-1,-1 1,1-1,0 1,0 0,0-1,0 1,-1-1,1 1,0-1,0 1,0 0,0-1,0 1,0-1,0 1,0-1,0 1,0 0,1-1,-1 1,0-1,0 1,0-1,0 1,1 0,-1-1,0 1,0 0,1-1,-1 1,0 0,1-1,-1 1,0 0,1-1,-1 1,1 0,-1 0,0 0,1-1,-1 1,1 0,-1 0,0 0,1 0,-1 0,1 0,-1 0,1 0,-1 0,1 0,-1 0,0 0,1 0,-1 0,1 0,-1 1,-95-248,36 90,52 123,7 34,0 0,0-1,0 1,1 0,-1-1,0 1,0 0,1-1,-1 1,0 0,1 0,-1-1,0 1,1 0,-1 0,0 0,1-1,-1 1,0 0,1 0,-1 0,1 0,-1 0,0 0,1 0,-1 0,1 0,-1 0,0 0,1 0,-1 0,0 0,1 0,-1 0,1 1,-1-1,0 0,1 0,-1 0,0 0,1 1,-1-1,0 0,1 1,-1-1,0 0,0 0,1 1,-1-1,171 118,-131-90,15 9,-1 2,-2 3,23 26,48 54,-127-144,-18-26,-3 1,-2 0,-2 2,-2 1,-2 2,-18-17,-20-24,-64-57,129 134,0 0,-1 1,1 0,-1-1,-1 2,1-1,0 1,-5-1,7 8,13 6,277 251,-281-256,55 70,-57-67,-6-11,-6-12,-10-12,-1 2,-1 0,-2 1,-12-9,3 1,-156-154,203 193,133 112,-123-96,88 84,93 115,-176-180,-44-77,-2 0,-1 1,-20-27,12 20,-54-101,110 164,36 38,-2 4,21 30,-50-45,-74-137,-3 1,-23-31,43 84</inkml:trace>
  <inkml:trace contextRef="#ctx0" brushRef="#br1" timeOffset="41238.77">11551 3827,'-3'-8,"-4"0,1 0,-2 1,1 0,-1 0,0 1,0 0,-1 0,-7-4,2 1,3 2,-5-4,0 0,-2 0,1 2,-1 0,0 1,-1 1,0 0,0 2,-6-1,22 5,-1 0,0 1,-1-1,1 1,0 0,0 0,0 0,0 1,0-1,0 1,0 0,0 0,1 1,-1-1,0 1,1 0,-1 0,1 0,-1 0,1 1,0-1,0 1,0 0,0 0,0 0,1 0,-1 0,1 1,0-1,0 1,1-1,-1 1,0 0,1 0,0 0,0 0,0-1,1 2,-1-1,1 0,0 2,5 9,1 0,0-1,1 1,0-1,1-1,1 0,0 0,1 0,0-1,3 1,1 5,34 34,2-1,44 33,-37-35,-2 4,13 18,-51-50,0 0,-2 1,0 1,-2 1,0 0,-2 0,-1 1,0 1,-2 0,3 20,-8-39,-2 1,1-1,-1 0,0 1,0-1,-1 0,0 1,0-1,0 1,-1-1,-1 1,1-1,-1 0,0 0,-1 0,0 0,0 0,0 0,-1-1,0 0,0 0,-1 0,0 0,-3 3,-2-3,0 0,0-1,0 0,-1-1,0 0,0-1,0 0,0-1,0 0,-1-1,1 0,0 0,-1-1,1-1,0 0,-1-1,1 0,0-1,0 0,-5-2,-13-3,0-2,1-1,0-1,1-1,1-1,-9-8,-92-73,111 81</inkml:trace>
  <inkml:trace contextRef="#ctx0" brushRef="#br1" timeOffset="41393.78">11026 4435,'0'0,"0"0,0 0,0 0,0 0,2 0,3-2,5-3,5-3,4-2,3-1,2-1,4 1,5 1,5-3,3 0,-3-1,-8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42.054"/>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1,'0'57,"0"-40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39.896"/>
    </inkml:context>
    <inkml:brush xml:id="br0">
      <inkml:brushProperty name="width" value="0.05" units="cm"/>
      <inkml:brushProperty name="height" value="0.05" units="cm"/>
      <inkml:brushProperty name="color" value="#00A0D7"/>
      <inkml:brushProperty name="ignorePressure" value="1"/>
    </inkml:brush>
  </inkml:definitions>
  <inkml:trace contextRef="#ctx0" brushRef="#br0">10368 174,'0'0,"0"0,0 0,0-18,0 11,-8-7,-87-15,70 23,0 1,-1 2,0 0,1 1,-5 2,-108 8,-112-3,157-6,-85 9,-63 5,-239-3,-69-2,356-9,-447-6,44-6,37 8,197 18,-305 12,78-13,-1296-13,1709-5,-10-9,137 10,-638-40,400 17,-108-10,-112 14,121 25,371-1</inkml:trace>
  <inkml:trace contextRef="#ctx0" brushRef="#br0" timeOffset="3155.66">4785 223,'0'0,"0"0,0 0,0 0,0 0,0 0,2 0,1 0,-1 2,0 1</inkml:trace>
  <inkml:trace contextRef="#ctx0" brushRef="#br0" timeOffset="3664.7">689 150,'0'0,"0"0,0 0,0 0,0 0,0 0,0 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50.641"/>
    </inkml:context>
    <inkml:brush xml:id="br0">
      <inkml:brushProperty name="width" value="0.05" units="cm"/>
      <inkml:brushProperty name="height" value="0.05" units="cm"/>
      <inkml:brushProperty name="color" value="#00A0D7"/>
      <inkml:brushProperty name="ignorePressure" value="1"/>
    </inkml:brush>
  </inkml:definitions>
  <inkml:trace contextRef="#ctx0" brushRef="#br0">0 0,'0'0,"0"0,0 0,0 0,0 0,0 0,0 0,0 0,0 0,0 2,0 5,0 8,2 7,1 4,-1 0,0-4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2:58:42.333"/>
    </inkml:context>
    <inkml:brush xml:id="br0">
      <inkml:brushProperty name="width" value="0.05" units="cm"/>
      <inkml:brushProperty name="height" value="0.05" units="cm"/>
      <inkml:brushProperty name="color" value="#00A0D7"/>
      <inkml:brushProperty name="ignorePressure" value="1"/>
    </inkml:brush>
  </inkml:definitions>
  <inkml:trace contextRef="#ctx0" brushRef="#br0">4946 467,'0'0,"0"15,0 19,-1 0,-1 0,-2-1,-4 13,3-28,2-4</inkml:trace>
  <inkml:trace contextRef="#ctx0" brushRef="#br0" timeOffset="265.94">4933 1298,'0'0,"0"0,0 0,0 0,0 0,0 0,0 2,0 3,0 0,0 2,0 2,0 1,0-1,0-2</inkml:trace>
  <inkml:trace contextRef="#ctx0" brushRef="#br0" timeOffset="513.53">4858 2005,'0'0,"0"0,0 0,0 0,0 0,0 0,0 0,0 0,0 0</inkml:trace>
  <inkml:trace contextRef="#ctx0" brushRef="#br0" timeOffset="514.53">4884 2674,'0'0,"0"0,0 0,0 0,0 0,0 0,0 0,0 0,0 0</inkml:trace>
  <inkml:trace contextRef="#ctx0" brushRef="#br0" timeOffset="2895.82">0 2650,'141'5,"27"15,-44-4,-52-8,0 3,10 6,-41-9,1-2,0-1,33-2,53 6,-96-5,-9 0,1-1,-1-1,0-1,1-1,-1-2,6-1,128-23,-67 12,74-23,-157 35,164-60,-107 36,-27 10,0-1,0-2,-2-2,0-1,-2-1,30-27,46-61,-62 63,-3-1,-3-3,9-16,-38 53,1 1,0 0,0 1,1 1,1 0,0 1,3-1,2-1,5-9,0 0,-2-2,0-1,19-26,-12 13,41-42,47-61,76-118,19 24,-142 145,63-49,-35-8,25-26,-110 153,0 0,2 1,0 1,2 0,-1 2,16-11,71-40,-45 32,-46 28</inkml:trace>
  <inkml:trace contextRef="#ctx0" brushRef="#br0" timeOffset="4328.91">4272 170,'0'0,"7"-3,193-69,-191 67,14-8,0 2,1 0,0 1,0 1,1 2,0 0,1 2,-1 0,1 2,1 1,108-5,26 26,-105-10,0 3,0 1,-2 4,37 15,-69-24,243 68,-222-66,-1 3,-1 0,0 3,37 20,-62-26,0 1,0 1,-1 1,0 0,12 15,12 10,11 9,3-2,1-3,53 31,112 84,-182-132,88 68,138 138,-150-83,-52-79,3-4,3-2,26 15,-32-25,-2 2,14 22,67 62,9-17,-103-79,2-3,1-2,2-2,38 19,-65-42,-2 1,1 2,-2 0,0 1,8 10,-22-20,15 16,1 0,0-2,2-1,1 0,4 0,31 13,2-3,1-3,2-2,-28-11,0-2,1-2,0-2,1-1,1-1,100 14,64-11,88-15,-96 7,-184 1,-3 0</inkml:trace>
  <inkml:trace contextRef="#ctx0" brushRef="#br0" timeOffset="6390.42">4696 1794,'17'-16,"21"-29,-3-5,-25 25,-11 50,1 10,0-24</inkml:trace>
  <inkml:trace contextRef="#ctx0" brushRef="#br0" timeOffset="6897.08">4758 2092,'10'80,"1"70,-8-128</inkml:trace>
  <inkml:trace contextRef="#ctx0" brushRef="#br0" timeOffset="7450.6">4771 2700,'0'0,"0"0,0 0,0 0,0 0,0 0,0 0,0 0,0 0,0 0,0 0,0 2,0 3,0 7,0 10,0 7,0 3,0-4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06.030"/>
    </inkml:context>
    <inkml:brush xml:id="br0">
      <inkml:brushProperty name="width" value="0.05" units="cm"/>
      <inkml:brushProperty name="height" value="0.05" units="cm"/>
      <inkml:brushProperty name="color" value="#00A0D7"/>
      <inkml:brushProperty name="ignorePressure" value="1"/>
    </inkml:brush>
  </inkml:definitions>
  <inkml:trace contextRef="#ctx0" brushRef="#br0">1638 5739,'0'0,"0"0,0 0,0 0</inkml:trace>
  <inkml:trace contextRef="#ctx0" brushRef="#br0" timeOffset="3299.24">12478 3822,'0'0,"0"0,0 0,0 0,0 0,-2 0,-3 0,-3-2,-2-1,0 0,2 1,3 0,1 1,3 1,0-1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2T23:07:38.298"/>
    </inkml:context>
    <inkml:brush xml:id="br0">
      <inkml:brushProperty name="width" value="0.05" units="cm"/>
      <inkml:brushProperty name="height" value="0.05" units="cm"/>
      <inkml:brushProperty name="color" value="#00A0D7"/>
      <inkml:brushProperty name="ignorePressure" value="1"/>
    </inkml:brush>
  </inkml:definitions>
  <inkml:trace contextRef="#ctx0" brushRef="#br0">1 0,'0'0,"0"0,0 0,0 0,0 0,0 0,0 0,0 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0T23:42:18.818"/>
    </inkml:context>
    <inkml:brush xml:id="br0">
      <inkml:brushProperty name="width" value="0.05" units="cm"/>
      <inkml:brushProperty name="height" value="0.05" units="cm"/>
      <inkml:brushProperty name="ignorePressure" value="1"/>
    </inkml:brush>
  </inkml:definitions>
  <inkml:trace contextRef="#ctx0" brushRef="#br0">23001 6089,'0'0,"0"0,0 0,0 0,0 0,0 0,0 0,0 0,0 0,-7-4,-11-2,-1 2,1 0,-1 1,0 0,0 2,0 0,-13 2,-14-1,-302-22,-142-15,448 34,-86-4,-108 9,-318 50,-208-16,196-7,-34-6,168-13,-1372 19,768-16,772-13,-1050 25,1112-14,-595 40,169-6,-2-27,25-12,-277 17,54-52,259 4,-168-25,226 23,423 24,-509-34,186 8,-222-9,-231 1,238 21,576 15,-658-22,7 10,75 0,14-14,244 7,75 0,94 5,-159 10,332 8,0 1,1 1,-1 2,1 0,-7 4,-34 10,49-16,1-1,0-1,-1 0,0-1,1-1,-10-1,25-23,-1 17</inkml:trace>
  <inkml:trace contextRef="#ctx0" brushRef="#br0" timeOffset="1224.12">212 744,'0'17,"-19"97,11-83,-34 162,8 2,-1 106,-14 949,43-983,-11 444,22-73,-8-70,-1-437,6 0,9 42,28 4,-35-151,0 0,-2 0,0 1,-2-1,-2 10,1 49,1-86,0 1</inkml:trace>
  <inkml:trace contextRef="#ctx0" brushRef="#br0" timeOffset="4133.14">325 1,'7'9,"-1"1,1 0,-1 1,-1 0,0-1,-1 2,0-1,0 0,-1 1,-1 0,1 9,0-8,77 394,-8-167,-57-188,12 41,32 71,94 225,-125-328,3-2,2-1,3-1,33 40,36 36,6-5,5-4,92 72,-109-104,254 220,-10-61,326 177,-505-334,96 36,74 29,357 156,23-49,-673-250,363 143,94 9,406 68,-444-134,-252-53,2-10,88 1,241 1,83-9,117 21,267-2,-658-42,580 2,-283-34,105 3,246-22,-732 27,484-17,-387 26,421 1,23 2,-136-41,164 10,-671 22,-8 0,47 8,72-13,-221 10,-43 5</inkml:trace>
  <inkml:trace contextRef="#ctx0" brushRef="#br0" timeOffset="6302.02">2272 3188,'7'7,"1"4,-1 1,0-1,-1 1,-1 0,0 1,0-1,-1 1,2 12,-5-19,35 152,-7 1,3 105,-14-103,28 163,-8-72,3 247,-32-81,-7-255,-9-194,-10-54,4-1,-1-71,9 87,-45-499,-68-256,100 736,-60-376,73 425,2 24,0 0,2-1,0 0,1 1,0-1,3-10,-3 28,0-1,0 0,0 0,1 0,-1 0,0 0,0 0,0 0,1 0,-1 0,0 0,0 0,0 0,1 0,-1 0,0 0,0 0,0 0,1 0,-1 0,0 0,0 0,0 0,1 0,-1 0,0 0,0 0,0 0,0 0,1-1,-1 1,0 0,0 0,0 0,0 0,0 0,1-1,-1 1,0 0,0 0,0 0,0-1,0 1,0 0,0 0,0 0,0-1,0 1,0 0,0 0,0 0,0-1,0 1,0 0,0 0,0 0,0-1,0 1,0 0,0 0,0 0,0 0,0-1,6 19,-5-17,35 138,-7 1,0 35,10 112,-13 2,-10 146,-54 389,26-640,0-29,-7-1,-8 7,3-81,21-100,-27-602,38-314,28 156,-24-198,3 1130,9 207,-20 274,-6-450,6 1098,-3-1244,3 693,-4-699,-2 0,-1-1,-2 0,-1 0,-1 0,-5 10,6-24</inkml:trace>
  <inkml:trace contextRef="#ctx0" brushRef="#br0" timeOffset="7826.65">2097 6783,'-3'14,"-144"-3,118-10,-1 1,1 2,0 1,0 1,0 1,-9 5,-117 49,151-59,0 1,1-1,-1 1,1-1,-1 1,1 0,0 0,0 1,0-1,1 1,-1-1,1 1,0 0,0 0,0 0,0 0,1 0,0 1,0-1,0 0,0 0,1 1,-1-1,1 2,-1 15,0 1,1-1,2 1,0-1,1 1,1-1,4 9,-3-8,10 47,7 30,-5 0,-3 0,-5 10,-7-64,-2-1,-2 0,-2 0,-2 0,-5 15,5-38,-7 59,33-76,122-59,206-101,-315 142</inkml:trace>
  <inkml:trace contextRef="#ctx0" brushRef="#br0" timeOffset="8260.73">2309 7479,'-99'19,"-295"63,389-81,-12 3,1-1,-1-1,0-1,0 0,1-1,-1 0,0-2,0 0,1-1,-1 0,-10-5,23 6,1 0,-1 0,0 0,1-1,0 0,0 0,0 0,0 0,0 0,0 0,1-1,0 1,0-1,0 0,0 1,0-1,1 0,-1 0,1 0,0-1,1 1,-1 0,1 0,-1 0,1-1,1-1,-2-13,1 1,0-1,2 0,0 1,1 0,1-1,0 1,2 1,0-1,1 1,0 0,2 0,1 0,-9 14,0 1,0 0,1 0,-1 0,1 0,-1 0,1 0,0 0,0 0,0 1,0-1,0 1,0-1,0 1,0 0,0 0,1 0,-1 0,1 0,-1 1,1-1,-1 1,1-1,-1 1,1 0,-1 0,1 0,-1 0,1 1,-1-1,1 1,-1-1,1 1,-1 0,0 0,1 0,0 1,3 5,0-1,0 2,-1-1,0 1,-1-1,1 1,-2 1,1-1,-1 0,0 1,-1 0,0-1,0 1,-1 3,8 49,-2 1,-4 0,-2 24,0-18,2 0,9 47,3-35,-13-65</inkml:trace>
  <inkml:trace contextRef="#ctx0" brushRef="#br0" timeOffset="8868.46">3145 6672,'-17'3,"-98"30,63-15,-1-3,0-2,-1-2,0-3,-1-2,0-2,-28-3,81 0,1 0,-1 0,1 0,-1 0,1 0,0 0,-1 0,1 0,0 0,0 1,0-1,0 0,0 1,0-1,0 1,0 0,1-1,-1 1,1-1,-1 1,1 0,0 0,-1-1,1 1,0 0,0-1,0 1,0 1,0-3,-1 20,1 0,0 0,2 0,0 0,2 5,0 3,61 356,-57-319,-2 1,-3 0,-3 0,-3 0,-3 0,-2 0,-4-1,-13 42,23-100,0-2,0 1,1-1,-1 1,1-1,1 1,-1-1,1 1,0 0,0 0,1 2,22 2,-3-9,0 0,0-1,0-1,-1-1,1-1,0 0,-1-2,12-4,-9 4,147-51,-142 45</inkml:trace>
  <inkml:trace contextRef="#ctx0" brushRef="#br0" timeOffset="9134.81">2934 7181,'15'3,"55"52,291 269,-211-198,-146-122,-1-1,1-1,0 1,0-1,0 1,0-1,0 0,0-1,1 1,-1-1,1 0,-1 0,1 0,4 0,-2-1</inkml:trace>
  <inkml:trace contextRef="#ctx0" brushRef="#br0" timeOffset="9383.15">3533 7057,'0'0,"0"0,-8 8,-175 213,105-113,4 3,-43 93,100-174,-39 81,51-104,4-8</inkml:trace>
  <inkml:trace contextRef="#ctx0" brushRef="#br0" timeOffset="9909.69">3695 6834,'18'-8,"39"-21,-1-2,-2-3,-1-2,12-14,-29 24,-29 38,-4-2,0 0,0 1,-1-1,0 0,-1 1,0-1,-1 1,0 1,1 3,4 174,-4-59,6 1,5-1,6-1,8 9,92 306,-113-425,-1-1,-1 1,0 0,-2 0,0 1,-1-1,-3 15,3-32,-1 1,1-1,-1 0,0 0,0 0,0 1,0-1,0 0,0 0,-1 0,1-1,-1 1,1 0,-1-1,0 1,0-1,1 1,-1-1,0 0,0 1,0-1,-1 0,1-1,0 1,-1 0,-62 10,56-10,-166 4,153-5</inkml:trace>
  <inkml:trace contextRef="#ctx0" brushRef="#br0" timeOffset="12610.99">19068 5395,'2'0,"3"0,5 2,5 3,2 3,0 1,-3 1</inkml:trace>
  <inkml:trace contextRef="#ctx0" brushRef="#br0" timeOffset="14534.41">19081 5345,'0'0,"0"0,0 0,7 3,46 49,144 177,-76-85,25 13,-93-98,-64-57,-205-74,45-5,4-7,4-7,-10-17,-55-30,36 36,192 102,0 0,0 0,0-1,-1 1,1 0,0 0,0 0,0-1,-1 1,1 0,0 0,0 0,0 0,-1-1,1 1,0 0,0 0,-1 0,1 0,0 0,-1 0,1 0,0 0,0 0,-1 0,1 0,0 0,0 0,-1 0,1 0,0 0,-1 0,1 0,0 0,0 0,-1 0,1 0,0 0,0 1,-1-1,1 0,0 0,0 0,0 0,-1 1,1-1,0 0,0 0,0 1,0-1,-1 0,1 0,0 1,0-1,0 0,0 0,0 1,0-1,0 0,0 0,0 1,0-1,0 0,10 20,41 52,4-2,10 6,279 299,-295-317,-49-57,-1-1,0 1,1-1,-1 1,0-1,0 1,1-1,-1 0,0 1,0-1,0 0,1 1,-1-1,0 0,0 0,0 0,0 0,0 0,0 0,1 0,-1 0,0 0,0 0,0-1,0 1,1 0,-1-1,0 1,0 0,0-1,1 1,-1-1,0 1,-56-17,0-2,2-3,-20-12,65 30,-219-110,-137-96,168 94,90 59,114 72,55 62,141 149,80 58,28 30,-276-275,-51-43,-109-68,-43-36,111 70,-221-146,-415-258,479 332,211 109,-15-6,19 7,-1 0,1 0,0 0,0 0,-1 0,1 0,0 0,0 0,-1 0,1 0,0 0,0 0,-1 0,1 0,0 0,0 0,-1 0,1 0,0 0,0 0,0 1,-1-1,1 0,0 0,0 0,0 0,-1 1,1-1,0 0,0 0,0 0,0 1,0-1,0 0,-1 0,1 0,0 1,0-1,0 0,0 0,0 1,0-1,0 0,0 0,0 1,0-1,0 0,0 0,0 1,0-1,0 0,1 0,-1 1,0-1,0 0,0 0,0 0,0 1,0-1,1 0,-1 0,0 0,0 1,0-1,1 0,42 67,108 134,153 151,-29-42,-244-261,-30-48,-1-1,0 1,0-1,0 1,0 0,0-1,0 1,0 0,0-1,0 1,0-1,0 1,0 0,0-1,-1 1,1-1,0 1,0-1,-1 1,1-1,0 1,-1-1,1 1,0-1,-1 1,1-1,-1 1,1-1,-1 0,1 1,-1-1,1 0,-1 1,1-1,-1 0,1 0,-1 1,0-1,1 0,-1 0,1 0,-1 0,0 0,1 0,-1 0,1 0,-1 0,0 0,1 0,-1 0,0-1,-83-21,71 17,-141-62,3-7,-3-10,37 21,7 4,-698-359,624 334,182 83,2 1,0-1,-1 1,1-1,-1 1,1-1,-1 1,1-1,-1 1,1 0,-1-1,1 1,-1 0,1-1,-1 1,1 0,-1 0,0 0,1-1,-1 1,1 0,-1 0,0 0,1 0,-1 0,1 0,-1 0,0 0,1 1,-1-1,1 0,-1 0,0 0,1 1,-1-1,1 0,-1 1,1-1,-1 0,1 1,-1-1,1 0,-1 1,1-1,0 1,-1-1,1 1,0-1,-1 1,1 0,0-1,-1 1,43 60,103 126,91 83,-144-165,-37-41,-51-50,-26-20,22 6,-245-108,-165-102,-146-68,332 193,182 74,42 12,-1-1,0 0,0 0,1 1,-1-1,0 0,1 1,-1-1,0 1,1-1,-1 1,1-1,-1 1,0 0,1-1,-1 1,1-1,0 1,-1 0,1 0,0-1,-1 1,1 0,0 0,0-1,-1 1,1 0,0 0,0-1,0 1,0 0,0 0,0 0,0-1,1 1,-1 0,0 0,0-1,1 1,-1 0,0 0,1-1,-1 1,0 0,1-1,-1 1,1 0,-1-1,1 1,0-1,-1 1,1-1,0 1,-1-1,17 28,0 0,2-1,1-1,20 19,-26-28,178 189,63 43,-239-233,-18-8,-13-11,-25-11,-1-2,2-1,-3-4,11 6,-1066-573,1059 566,-23-13,-1 3,-31-10,80 37,12 6,1-1,0 0,-1 0,1 0,0 1,0-1,0 0,-1 0,1 1,0-1,0 0,0 1,0-1,-1 0,1 0,0 1,0-1,0 0,0 1,0-1,0 0,0 1,0-1,0 0,0 1,0-1,0 0,0 1,0-1,0 0,0 1,1-1,-1 0,0 0,0 1,0-1,0 0,1 1,-1-1,0 0,0 0,1 1,-1-1,0 0,0 0,1 0,-1 0,0 1,0-1,1 0,-1 0,1 0,-1 1,35 48,2-2,34 32,-45-50,130 136,130 104,-265-251,-5-5,-1 0,-1 1,0 0,-1 1,0 2,-13-17,-1 0,1 0,0 0,0 0,-1 0,1 0,0 0,0 0,-1 0,1 0,0 0,0 0,-1 0,1 1,0-1,0 0,0 0,-1 0,1 0,0 0,0 1,0-1,0 0,-1 0,1 0,0 1,0-1,0 0,0 0,0 1,0-1,0 0,0 0,0 1,0-1,0 0,0 0,0 1,0-1,0 0,0 0,0 1,0-1,0 0,0 0,0 1,0-1,0 0,0 0,0 0,1 1,-1-1,0 0,0 0,0 0,0 1,1-1,-1 0,0 0,0 0,0 0,1 0,-1 1,-22-10,21 9,-122-64,4-4,-69-55,177 115,-607-410,577 394,63 48,454 393,-266-240,34 39,-213-181,-35-33,-53-38,-596-454,611 460,-10-8,-1 2,-50-25,99 59,-1 0,1 0,-1 0,1 0,-1 0,0 1,0 0,0 0,1 0,-1 1,-4 0,8 0,1 1,-1-1,0 1,1-1,-1 1,1 0,-1-1,1 1,-1 0,1 0,0-1,-1 1,1 0,0 0,0 0,-1 0,1-1,0 1,0 0,0 0,0 0,0 0,0-1,0 1,1 0,-1 0,0 0,0 0,1-1,-1 1,0 0,1 0,-1-1,1 1,-1 0,1-1,-1 1,1 0,-1-1,1 1,0-1,-1 1,1-1,0 1,-1-1,1 1,0-1,1 2,202 262,36 52,-204-266</inkml:trace>
  <inkml:trace contextRef="#ctx0" brushRef="#br0" timeOffset="15407.09">12836 5258,'0'0,"0"0,0 0,0 0,0 0,0 0,3 3,4 5,-1 1,0 0,0 0,0 1,-1 0,-1 0,0 0,0 2,-1-6,25 76,-3 1,-3 4,-10-43,22 102,-7 0,1 63,-16-102,-1-20,-3 1,-5-1,-4 17,-7-141,-20-131,3-39,10 70,-65-565,77 678,0-1,1 1,0-1,2 0,2-17,4 61,2 171,-8-65,19 425,-11-476,2-1,4-1,7 17,-19-83,2 5,-1 0,0 1,-1-1,0 1,-1 0,0-1,-1 1,0 2,-2-13,2-2</inkml:trace>
  <inkml:trace contextRef="#ctx0" brushRef="#br0" timeOffset="16727.54">13024 5768,'-1'-1,"0"1,1 0,-1-1,0 1,0 0,0 0,0 0,1 0,-1 0,0 0,0 0,0 0,0 0,1 0,-1 1,0-1,0 0,0 0,1 1,-1-1,0 1,0-1,1 1,-1-1,0 1,1-1,-1 1,0-1,1 1,-1 0,1-1,-1 1,1 0,0 0,-1-1,1 1,0 0,-1 0,1 0,0-1,0 1,0 0,0 0,0 0,0 0,0-1,0 1,0 0,0 0,0 0,0 0,1-1,-1 1,0 0,1 0,-1 0,7 13,1 0,1-1,0 0,1 0,0-1,1 0,0-1,2 1,-6-5,112 103,5-4,35 15,-128-97,-187-115,-97-93,169 119,-43-30,123 92,13 8,-4-2,407 216,1-6,-410-211,-3-2,0 1,1-1,-1 1,0-1,0 1,1-1,-1 0,0 1,1-1,-1 0,1 1,-1-1,0 0,1 1,-1-1,1 0,-1 0,1 1,-1-1,1 0,-1 0,1 0,-1 0,1 0,-1 0,1 0,-1 0,1 0,-1 0,1 0,-1 0,1 0,-1 0,1 0,-1 0,1-1,-1 1,0 0,1 0,-1-1,1 1,-1 0,1-1,-1 1,0 0,1-1,-1 1,0 0,1-1,-1 1,0-1,-35-78,27 66,-51-78,-5 3,-3 3,-41-37,79 89,-118-132,123 131,31 24,-1 9,-1 0,1 0,0 0,0 1,0 0,0 0,0 1,-1 0,1 0,0 0,0 1,-1-1,7 2,94 24,-2 5,54 26,726 334,-395-163,-462-217,12 6,0-2,1-1,25 4,-62-18,0 1,-1-1,2 0,-1 0,0 0,0-1,0 1,0-1,0 1,0-1,1 0,-1 0,0-1,0 1,0-1,0 1,1-1,-1 0,0 0,-1-1,1 1,0 0,0-1,0 0,-1 0,1 0,-1 0,1 0,-1 0,0 0,0-1,0 1,0-1,0-1,0-10,-1 1,0-1,-1 0,0 0,-2 1,1-1,-2 1,0-1,0 1,-1 0,-4-8,5 11,-127-344,127 346,-10-44,13 50,0 1,0-1,0 0,0 1,0-1,0 1,0-1,1 1,-1-1,0 1,1-1,-1 1,1-1,0 1,-1 0,1-1,0 1,0 0,0-1,0 1,0 0,0 0,0 0,0 0,1 0,-1 0,0 0,1 1,-1-1,1 0,7-1,0 0,0 1,0 0,0 0,0 1,1 1,-1-1,0 1,3 2,-5-3,91 18,-1 4,-1 4,-1 5,-1 3,20 15,443 213,-478-223,-58-28,24 12,1-1,1-2,0-3,1-1,5-2,-50-12,1-1,-1 0,1 0,-1 0,1 0,0-1,0 1,-1-1,1 0,0 0,0 0,-1-1,1 0,0 1,-1-1,1 0,-1-1,1 1,-1 0,1-1,-1 0,0 0,0 0,0 0,0-1,0 1,0-1,-1 0,1 1,-1-1,1-1,1-12,-1 1,-1 0,0-1,-1 1,-1-1,0 1,-1-1,-1 1,-1 0,0-2,3 15,-52-261,51 259,0 0,0 0,0 0,0-1,1 1,-1 0,1 0,0 0,0-1,1 1,0 0,-1 0,1 0,1-1,-1 1,0 0,1 1,0-1,0 0,0 0,1 1,-1-1,1 1,-1 0,1 0,0 0,1 0,-1 0,2 0,3 1,0 0,0 0,1 1,-1 0,0 1,1 0,-1 0,1 1,-1 0,0 1,3 0,85 19,-1 5,-2 3,47 24,405 185,-318-133,-207-95,-13-6,1-1,-1 1,1-1,-1-1,1 1,0-1,0-1,-1 1,4-1,-9-2,0 0,0 1,0-1,0 0,0-1,-1 1,1 0,0 0,0-1,-1 1,1-1,-1 1,1-1,-1 0,0 0,0 1,0-1,0 0,0 0,0 0,0 0,0 0,-1 0,1-1,-1 1,0 0,0 0,0 0,0 0,0-1,0 1,0 0,-1 0,1 0,-1 0,1 0,-1-1,-4-25,-1 1,-1 0,-1 0,-12-25,8 19,-62-157,73 187,-14-53,15 54,0 1,0-1,0 1,0 0,0-1,1 1,-1-1,0 1,1-1,-1 1,1 0,-1-1,1 1,0 0,-1 0,1-1,0 1,0 0,0 0,0 0,0 0,0 0,0 0,0 0,1 0,-1 1,0-1,0 0,1 1,-1-1,1 1,-1-1,0 1,1 0,-1 0,1-1,0 1,12 0,-1 0,1 1,-1 1,1 0,-1 0,8 4,126 36,-1 6,103 52,-91-36,139 53,-278-110,0-1,1 0,0-1,0-1,9 0,-17-4</inkml:trace>
  <inkml:trace contextRef="#ctx0" brushRef="#br0" timeOffset="17460.33">18930 5134,'16'3,"72"43,6-5,1-5,2-4,37 5,-105-29,739 185,142-44,-889-147,935 109,-308-43,-263-28,91-13,-319-29,0-8,-1-5,76-22,-93 27,-34-14,-100 24</inkml:trace>
  <inkml:trace contextRef="#ctx0" brushRef="#br0" timeOffset="17659.81">24200 6089,'0'0,"0"0,0 0,-2 0,-3 0,-7 0,-12 0,-12 0,-13-2,-11 0,-8-1,-8-1,-7-3,-11-1,-15-4,11-1</inkml:trace>
  <inkml:trace contextRef="#ctx0" brushRef="#br0" timeOffset="18764.89">19343 5617,'0'0,"-10"3,-9 4,10-3,23 3,452 185,-144-55,16-2,-360-154,-447-271,156 127,262 144,54 22,49 30,179 96,4-9,117 35,-201-102,-151-53,0 1,1-1,-1 0,1 0,-1 0,1 0,-1 0,0 0,1 0,-1 0,1 0,-1 0,1 0,-1 0,0 0,1 0,-1 0,1-1,-1 1,0 0,1 0,-1 0,1-1,-1 1,0 0,1 0,-1-1,0 1,1 0,-1-1,0 1,0 0,1-1,-1 1,0 0,0-1,0 1,0-1,1 1,-1-1,0 1,0 0,0-1,0 1,0-1,0 1,0-1,0 1,0 0,0-1,0 1,-1-1,1 1,0 0,0-1,0 1,0-1,-11-25,11 25,-27-41,-1 1,-3 2,0 0,-3 3,-1 0,-2 2,-19-12,-24-27,79 73,0 0,1 0,-1-1,1 1,-1 0,1 0,-1-1,1 1,-1 0,1-1,-1 1,1-1,-1 1,1-1,0 1,-1-1,1 1,-1-1,1 1,0-1,0 1,-1-1,1 0,0 1,0-1,0 1,0-1,0 0,0 1,0-1,0 0,0 1,0-1,0 1,0-1,0 0,0 1,1-1,-1 1,0-1,0 0,1 1,-1-1,0 1,1-1,-1 1,1-1,-1 1,1 0,-1-1,1 1,-1-1,1 1,-1 0,1-1,-1 1,1 0,-1 0,1 0,0-1,-1 1,1 0,44 3,14 10,-2 3,0 2,10 8,-33-14,1042 430,-1012-416,-63-27,-1 1,0-1,1 1,-1-1,1 0,-1 1,0-1,0 1,1-1,-1 0,0 1,0-1,0 0,0 1,0-1,0 0,0 0,0 1,0-1,0 0,0 1,0-1,0 0,-1 1,1-1,0 0,-1 1,1-1,0 1,-1-1,1 1,0-1,-1 0,1 1,-1-1,1 1,-1 0,0-1,1 1,-1-1,-139-177,24 45,112 124,17 11,41 19,-1 2,33 20,-42-20,517 254,-551-272,-3-1,0-1,0 1,1-1,-1 0,1-1,-1 0,1 0,0-1,0 1,0-2,0 1,1-1,25-23,-13 5,-6 12,-1 1,1 0,0 1,0 1,0 0,0 1,1 1,-1 0,0 1,1 1,-1 0,0 1,12 3,72 16,-1 4,-1 4,-2 5,84 42,-136-58,586 248,-573-242,-41-17</inkml:trace>
  <inkml:trace contextRef="#ctx0" brushRef="#br0" timeOffset="21025.46">14722 9265,'0'0,"0"12,-1-9,-1 0,1 0,-1-1,0 1,0-1,0 1,0-1,0 0,0 0,-1 0,1 0,0 0,-1-1,0 1,0-1,0 1,2-2,-1-1,0 1,0-1,0 1,0-1,1 0,-1 1,0-1,1 0,-1 0,0 0,1-1,-1 1,1 0,0 0,-1-1,1 1,0-1,0 1,0-1,0 0,0 1,0-1,1 0,-1 0,0 0,1 1,-1-3,-4-13,1 1,0-1,1 0,1-1,0 1,1-8,1 11,-2-79,4-1,4 1,4 0,20-78,46-185,79-213,-117 458,5 2,5 2,4 1,5 4,24-27,-1 8,6 3,74-77,-47 76,-112 119,-1 0,1-1,0 1,-1 0,1-1,-1 1,1-1,-1 1,0-1,1 1,-1-1,1 0,-1 1,0-1,1 1,-1-1,0 0,0 1,0-1,1 0,-1 1,0-1,0 0,0 1,0-1,0 0,0 1,0-1,0 0,-1 1,1-1,0 0,0 1,0-1,-1 0,1 1,0-1,-1 1,1-1,-1 0,1 1,-1-1,1 1,-1 0,1-1,-1 1,1-1,-1 1,1 0,-1-1,0 1,1 0,-1-1,1 1,-1 0,0 0,1 0,-1 0,-10-4,0 1,0 0,0 0,-1 2,1-1,-1 1,1 1,-1 0,1 1,0 0,-1 0,1 2,0-1,-4 2,-43 12,2 3,0 2,1 2,1 2,1 3,2 2,-7 8,-15 9,125-101,40-38,4 4,27-14,-100 84,1 1,0 1,1 1,10-3,-27 14,1 0,-1 1,1 0,0 1,0 0,0 0,0 1,1 0,-1 0,0 1,0 0,1 1,-1 0,0 0,5 2,-9-1,1 0,0 0,-1 1,1 0,-1 0,0 0,0 0,0 1,-1 0,1 0,-1 0,0 1,0-1,0 1,-1 0,0 0,1 0,-2 1,1-1,-1 1,2 3,-1 3,0 0,-1 0,0 0,-1 0,0 0,-1 0,0 0,-1 0,-1 0,-1 6,-3 9,-1-1,-2 1,-1-1,-1-1,-1 0,-1 0,-1-1,-12 14,-4 2</inkml:trace>
  <inkml:trace contextRef="#ctx0" brushRef="#br0" timeOffset="21540.16">12561 9549,'8'10,"23"43,-3 0,9 27,-10-23,4 9,4 10,3-1,15 16,-14-45,-31-40</inkml:trace>
  <inkml:trace contextRef="#ctx0" brushRef="#br0" timeOffset="21790.16">13186 9637,'0'0,"13"58,6 10,4 0,3-1,13 22,35 47,-68-126</inkml:trace>
  <inkml:trace contextRef="#ctx0" brushRef="#br0" timeOffset="22087.22">14148 9525,'-17'153,"9"-101,-37 276,9 90,33-373,2 1,2 0,2-1,2 1,2-1,2 0,2-1,1 0,18 38,63 91,-92-170,1 0,0 1,0-1,1 0,-1 0,1 0,-1 0,1 0,0-1,0 1,0-1,0 0,1 0,-1 0,1 0,-1-1,1 1,-1-1,1 0,0 0,0 0,0 0,0-1,-1 0,1 0,0 0,0 0,0 0,0-1,0 0,-1 0,2 0,11-5,-1-2,0 1,-1-2,0 0,0 0,-1-1,0-1,1-3,15-11</inkml:trace>
  <inkml:trace contextRef="#ctx0" brushRef="#br0" timeOffset="22339.37">14498 10058,'0'0,"0"0,0 0,0 0,-2 2,-5 3,-6 3,-5 4,-5 4,-8 4,-11 4,-9 5,-6 4,-3 1,1-2,6-4,8-7,12-6</inkml:trace>
  <inkml:trace contextRef="#ctx0" brushRef="#br0" timeOffset="22799.14">15197 10628,'-20'-2,"-113"-12,89 9,0 3,0 1,0 3,0 1,0 2,0 2,-36 11,72-15,0 0,0 1,1 0,-1 0,1 0,0 1,1 0,-1 0,1 1,0 0,0 0,-1 2,5-5,-1 0,1 0,0 1,1-1,-1 0,0 1,1-1,0 1,0-1,0 1,0-1,1 1,-1 0,1-1,0 1,0 0,0 0,1-1,-1 1,1 0,0-1,0 1,0-1,0 1,1-1,-1 1,1-1,1 2,1 0,0 1,0-1,0-1,0 1,1-1,0 1,0-1,0-1,0 1,1-1,-1 0,1 0,0 0,0-1,0 0,0 0,0-1,0 1,0-1,1-1,-1 1,1-1,-1 0,0-1,1 1,-1-1,0-1,0 1,0-1,4-1,4-3,-1 0,0 0,-1-1,0-1,0 0,0-1,-1 0,0 0,-1-1,0-1,-1 0,0 0,-1-1,0 0,0 0,-2-1,1 0,-2 0,0-1,0 1,-1-1,-1 0,-1 0,0-1,0 1,-1 0,-1-5,-1 13,2 6,4 6,46 55,-26-29,2 0,2-2,1-1,5 2,-18-19</inkml:trace>
  <inkml:trace contextRef="#ctx0" brushRef="#br0" timeOffset="23053.46">15609 10579,'0'0,"0"11,-6 38,2 1,3 0,2 0,2 0,3 6,17 57,-21-100</inkml:trace>
  <inkml:trace contextRef="#ctx0" brushRef="#br0" timeOffset="23308.77">15584 9587,'0'0,"0"0,0 0,0 0,0 0,0 0,0 0,0 0,0 0,2 0,3-2,3-1,-1 1,-1 0</inkml:trace>
  <inkml:trace contextRef="#ctx0" brushRef="#br0" timeOffset="23563.1">16296 9203,'-19'336,"21"-96,18 82,-3-63,2 188,-8-301,-11-143</inkml:trace>
  <inkml:trace contextRef="#ctx0" brushRef="#br0" timeOffset="23910.17">17245 9190,'0'10,"-33"91,-91 203,94-223,27-75</inkml:trace>
  <inkml:trace contextRef="#ctx0" brushRef="#br0" timeOffset="24164.5">17693 9203,'0'0,"0"0,0 0,0 2,-1 3,-6 8,-8 16,-9 21,-14 26,-11 20,-10 16,-5 10,-6 2,11-19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99A838-FFB3-4178-874B-9345471713A3}" type="datetimeFigureOut">
              <a:rPr lang="en-US" smtClean="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52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B99A838-FFB3-4178-874B-9345471713A3}" type="datetimeFigureOut">
              <a:rPr lang="en-US" smtClean="0"/>
              <a:t>2/20/2026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057CE6DF-9F34-4EC4-9316-111D489C4FF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758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909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99A838-FFB3-4178-874B-9345471713A3}" type="datetimeFigureOut">
              <a:rPr lang="en-US" smtClean="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203824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B99A838-FFB3-4178-874B-9345471713A3}" type="datetimeFigureOut">
              <a:rPr lang="en-US" smtClean="0"/>
              <a:t>2/20/2026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CE6DF-9F34-4EC4-9316-111D489C4FF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713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99A838-FFB3-4178-874B-9345471713A3}" type="datetimeFigureOut">
              <a:rPr lang="en-US" smtClean="0"/>
              <a:t>2/20/2026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425637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99A838-FFB3-4178-874B-9345471713A3}" type="datetimeFigureOut">
              <a:rPr lang="en-US" smtClean="0"/>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CE6DF-9F34-4EC4-9316-111D489C4FF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220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99A838-FFB3-4178-874B-9345471713A3}" type="datetimeFigureOut">
              <a:rPr lang="en-US" smtClean="0"/>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69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9A838-FFB3-4178-874B-9345471713A3}" type="datetimeFigureOut">
              <a:rPr lang="en-US" smtClean="0"/>
              <a:t>2/20/2026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CE6DF-9F34-4EC4-9316-111D489C4FFB}" type="slidenum">
              <a:rPr lang="en-US" smtClean="0"/>
              <a:t>‹#›</a:t>
            </a:fld>
            <a:endParaRPr lang="en-US"/>
          </a:p>
        </p:txBody>
      </p:sp>
    </p:spTree>
    <p:extLst>
      <p:ext uri="{BB962C8B-B14F-4D97-AF65-F5344CB8AC3E}">
        <p14:creationId xmlns:p14="http://schemas.microsoft.com/office/powerpoint/2010/main" val="44569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99A838-FFB3-4178-874B-9345471713A3}" type="datetimeFigureOut">
              <a:rPr lang="en-US" smtClean="0"/>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CE6DF-9F34-4EC4-9316-111D489C4FF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04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B99A838-FFB3-4178-874B-9345471713A3}" type="datetimeFigureOut">
              <a:rPr lang="en-US" smtClean="0"/>
              <a:t>2/20/2026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057CE6DF-9F34-4EC4-9316-111D489C4FF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79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B99A838-FFB3-4178-874B-9345471713A3}" type="datetimeFigureOut">
              <a:rPr lang="en-US" smtClean="0"/>
              <a:t>2/20/2026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7CE6DF-9F34-4EC4-9316-111D489C4FF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859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14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21.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6.png"/><Relationship Id="rId4" Type="http://schemas.openxmlformats.org/officeDocument/2006/relationships/customXml" Target="../ink/ink3.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customXml" Target="../ink/ink6.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12.png"/><Relationship Id="rId4" Type="http://schemas.openxmlformats.org/officeDocument/2006/relationships/customXml" Target="../ink/ink7.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250.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9C4B-6F6B-4408-8167-9C280DEC4B5F}"/>
              </a:ext>
            </a:extLst>
          </p:cNvPr>
          <p:cNvSpPr>
            <a:spLocks noGrp="1"/>
          </p:cNvSpPr>
          <p:nvPr>
            <p:ph type="ctrTitle"/>
          </p:nvPr>
        </p:nvSpPr>
        <p:spPr/>
        <p:txBody>
          <a:bodyPr/>
          <a:lstStyle/>
          <a:p>
            <a:r>
              <a:rPr lang="en-US" dirty="0"/>
              <a:t>Tail Bounds</a:t>
            </a:r>
          </a:p>
        </p:txBody>
      </p:sp>
      <p:sp>
        <p:nvSpPr>
          <p:cNvPr id="3" name="Subtitle 2">
            <a:extLst>
              <a:ext uri="{FF2B5EF4-FFF2-40B4-BE49-F238E27FC236}">
                <a16:creationId xmlns:a16="http://schemas.microsoft.com/office/drawing/2014/main" id="{25946613-D9AB-4247-8A28-5550764693A0}"/>
              </a:ext>
            </a:extLst>
          </p:cNvPr>
          <p:cNvSpPr>
            <a:spLocks noGrp="1"/>
          </p:cNvSpPr>
          <p:nvPr>
            <p:ph type="subTitle" idx="1"/>
          </p:nvPr>
        </p:nvSpPr>
        <p:spPr/>
        <p:txBody>
          <a:bodyPr/>
          <a:lstStyle/>
          <a:p>
            <a:r>
              <a:rPr lang="en-US" dirty="0"/>
              <a:t>CSE 312 Winter 26</a:t>
            </a:r>
          </a:p>
          <a:p>
            <a:r>
              <a:rPr lang="en-US" dirty="0"/>
              <a:t>Lecture 19</a:t>
            </a:r>
          </a:p>
        </p:txBody>
      </p:sp>
    </p:spTree>
    <p:extLst>
      <p:ext uri="{BB962C8B-B14F-4D97-AF65-F5344CB8AC3E}">
        <p14:creationId xmlns:p14="http://schemas.microsoft.com/office/powerpoint/2010/main" val="1181689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20 or more ads.</a:t>
            </a:r>
          </a:p>
          <a:p>
            <a:endParaRPr lang="en-US" dirty="0"/>
          </a:p>
          <a:p>
            <a:pPr marL="0" indent="0">
              <a:buNone/>
            </a:pPr>
            <a:endParaRPr lang="en-US" dirty="0"/>
          </a:p>
        </p:txBody>
      </p:sp>
      <p:grpSp>
        <p:nvGrpSpPr>
          <p:cNvPr id="4" name="Group 3" descr="Markov's inequality theorem box.">
            <a:extLst>
              <a:ext uri="{FF2B5EF4-FFF2-40B4-BE49-F238E27FC236}">
                <a16:creationId xmlns:a16="http://schemas.microsoft.com/office/drawing/2014/main" id="{05051BD2-C841-460D-A6C7-C4059233656D}"/>
              </a:ext>
            </a:extLst>
          </p:cNvPr>
          <p:cNvGrpSpPr/>
          <p:nvPr/>
        </p:nvGrpSpPr>
        <p:grpSpPr>
          <a:xfrm>
            <a:off x="6465052" y="3703387"/>
            <a:ext cx="5682126" cy="3163577"/>
            <a:chOff x="1185842" y="3429000"/>
            <a:chExt cx="6111311" cy="192784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14BD286-86CF-45C2-8FDC-3A4FF9D54C1E}"/>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614BD286-86CF-45C2-8FDC-3A4FF9D54C1E}"/>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F939F69-E417-45FE-8EE9-5A80596018EC}"/>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358235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Useless Example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normAutofit/>
              </a:bodyPr>
              <a:lstStyle/>
              <a:p>
                <a:r>
                  <a:rPr lang="en-US" dirty="0"/>
                  <a:t>Suppose the average number of ads you see on a website is 25. Give an upper bound on the probability of seeing a website with 20 or more ads.</a:t>
                </a:r>
              </a:p>
              <a:p>
                <a:endParaRPr lang="en-US" dirty="0"/>
              </a:p>
              <a:p>
                <a:pPr marL="0" indent="0">
                  <a:buNone/>
                </a:pP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20</m:t>
                        </m:r>
                      </m:den>
                    </m:f>
                    <m:r>
                      <a:rPr lang="en-US" b="0" i="1" smtClean="0">
                        <a:latin typeface="Cambria Math" panose="02040503050406030204" pitchFamily="18" charset="0"/>
                      </a:rPr>
                      <m:t>=1.25</m:t>
                    </m:r>
                  </m:oMath>
                </a14:m>
                <a:r>
                  <a:rPr lang="en-US" dirty="0"/>
                  <a:t> </a:t>
                </a:r>
              </a:p>
              <a:p>
                <a:pPr marL="0" indent="0">
                  <a:buNone/>
                </a:pPr>
                <a:endParaRPr lang="en-US" dirty="0"/>
              </a:p>
              <a:p>
                <a:pPr marL="0" indent="0">
                  <a:buNone/>
                </a:pPr>
                <a:r>
                  <a:rPr lang="en-US" dirty="0"/>
                  <a:t>Well, that’s…true. Technically.</a:t>
                </a:r>
              </a:p>
              <a:p>
                <a:pPr marL="0" indent="0">
                  <a:buNone/>
                </a:pPr>
                <a:r>
                  <a:rPr lang="en-US" dirty="0"/>
                  <a:t>But without more information we couldn’t hope to do much better. What if every page gives exactly 25 ads? Then the probability really is </a:t>
                </a:r>
                <a14:m>
                  <m:oMath xmlns:m="http://schemas.openxmlformats.org/officeDocument/2006/math">
                    <m:r>
                      <a:rPr lang="en-US" b="0" i="1"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1525" t="-2138" r="-2179"/>
                </a:stretch>
              </a:blipFill>
            </p:spPr>
            <p:txBody>
              <a:bodyPr/>
              <a:lstStyle/>
              <a:p>
                <a:r>
                  <a:rPr lang="en-US">
                    <a:noFill/>
                  </a:rPr>
                  <a:t> </a:t>
                </a:r>
              </a:p>
            </p:txBody>
          </p:sp>
        </mc:Fallback>
      </mc:AlternateContent>
    </p:spTree>
    <p:extLst>
      <p:ext uri="{BB962C8B-B14F-4D97-AF65-F5344CB8AC3E}">
        <p14:creationId xmlns:p14="http://schemas.microsoft.com/office/powerpoint/2010/main" val="245437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54F-15F0-462D-88A1-045078C4D9DC}"/>
              </a:ext>
            </a:extLst>
          </p:cNvPr>
          <p:cNvSpPr>
            <a:spLocks noGrp="1"/>
          </p:cNvSpPr>
          <p:nvPr>
            <p:ph type="title"/>
          </p:nvPr>
        </p:nvSpPr>
        <p:spPr/>
        <p:txBody>
          <a:bodyPr/>
          <a:lstStyle/>
          <a:p>
            <a:r>
              <a:rPr lang="en-US" dirty="0"/>
              <a:t>So…what do we do?</a:t>
            </a:r>
          </a:p>
        </p:txBody>
      </p:sp>
      <p:sp>
        <p:nvSpPr>
          <p:cNvPr id="3" name="Content Placeholder 2">
            <a:extLst>
              <a:ext uri="{FF2B5EF4-FFF2-40B4-BE49-F238E27FC236}">
                <a16:creationId xmlns:a16="http://schemas.microsoft.com/office/drawing/2014/main" id="{BA03800D-0281-46F0-A4CB-FAA94F49229D}"/>
              </a:ext>
            </a:extLst>
          </p:cNvPr>
          <p:cNvSpPr>
            <a:spLocks noGrp="1"/>
          </p:cNvSpPr>
          <p:nvPr>
            <p:ph idx="1"/>
          </p:nvPr>
        </p:nvSpPr>
        <p:spPr/>
        <p:txBody>
          <a:bodyPr/>
          <a:lstStyle/>
          <a:p>
            <a:r>
              <a:rPr lang="en-US" dirty="0"/>
              <a:t>A better inequality!</a:t>
            </a:r>
          </a:p>
          <a:p>
            <a:endParaRPr lang="en-US" dirty="0"/>
          </a:p>
          <a:p>
            <a:r>
              <a:rPr lang="en-US" dirty="0"/>
              <a:t>We’re trying to bound the tails of the distribution. </a:t>
            </a:r>
          </a:p>
          <a:p>
            <a:r>
              <a:rPr lang="en-US" dirty="0"/>
              <a:t>What parameter of a random variable describes the tails?</a:t>
            </a:r>
          </a:p>
          <a:p>
            <a:r>
              <a:rPr lang="en-US" dirty="0"/>
              <a:t>The variance!</a:t>
            </a:r>
          </a:p>
        </p:txBody>
      </p:sp>
    </p:spTree>
    <p:extLst>
      <p:ext uri="{BB962C8B-B14F-4D97-AF65-F5344CB8AC3E}">
        <p14:creationId xmlns:p14="http://schemas.microsoft.com/office/powerpoint/2010/main" val="187115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A4CBE-6419-4AD8-B041-53F064EFC5F5}"/>
              </a:ext>
            </a:extLst>
          </p:cNvPr>
          <p:cNvSpPr>
            <a:spLocks noGrp="1"/>
          </p:cNvSpPr>
          <p:nvPr>
            <p:ph type="title"/>
          </p:nvPr>
        </p:nvSpPr>
        <p:spPr/>
        <p:txBody>
          <a:bodyPr/>
          <a:lstStyle/>
          <a:p>
            <a:r>
              <a:rPr lang="en-US" dirty="0"/>
              <a:t>Chebyshev’s Inequality</a:t>
            </a:r>
          </a:p>
        </p:txBody>
      </p:sp>
      <p:sp>
        <p:nvSpPr>
          <p:cNvPr id="3" name="Content Placeholder 2">
            <a:extLst>
              <a:ext uri="{FF2B5EF4-FFF2-40B4-BE49-F238E27FC236}">
                <a16:creationId xmlns:a16="http://schemas.microsoft.com/office/drawing/2014/main" id="{D4943289-6EB7-4E92-9486-71DBFDF5F442}"/>
              </a:ext>
            </a:extLst>
          </p:cNvPr>
          <p:cNvSpPr>
            <a:spLocks noGrp="1"/>
          </p:cNvSpPr>
          <p:nvPr>
            <p:ph idx="1"/>
          </p:nvPr>
        </p:nvSpPr>
        <p:spPr>
          <a:xfrm>
            <a:off x="575240" y="4890735"/>
            <a:ext cx="11187258" cy="1418625"/>
          </a:xfrm>
        </p:spPr>
        <p:txBody>
          <a:bodyPr/>
          <a:lstStyle/>
          <a:p>
            <a:endParaRPr lang="en-US" dirty="0"/>
          </a:p>
        </p:txBody>
      </p:sp>
      <p:grpSp>
        <p:nvGrpSpPr>
          <p:cNvPr id="5" name="Group 4" descr="Chebyshev's Inequality theorem box.">
            <a:extLst>
              <a:ext uri="{FF2B5EF4-FFF2-40B4-BE49-F238E27FC236}">
                <a16:creationId xmlns:a16="http://schemas.microsoft.com/office/drawing/2014/main" id="{24C941FF-F7AC-4F91-B552-1EAC84C90B21}"/>
              </a:ext>
            </a:extLst>
          </p:cNvPr>
          <p:cNvGrpSpPr/>
          <p:nvPr/>
        </p:nvGrpSpPr>
        <p:grpSpPr>
          <a:xfrm>
            <a:off x="265958" y="1502552"/>
            <a:ext cx="5682126" cy="3163577"/>
            <a:chOff x="1185842" y="3429000"/>
            <a:chExt cx="6111311" cy="1927846"/>
          </a:xfrm>
        </p:grpSpPr>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A2AEFB4D-3AB8-441A-A643-EEFDAFFC6A28}"/>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6" name="Rectangle 5">
                  <a:extLst>
                    <a:ext uri="{FF2B5EF4-FFF2-40B4-BE49-F238E27FC236}">
                      <a16:creationId xmlns:a16="http://schemas.microsoft.com/office/drawing/2014/main" id="{A2AEFB4D-3AB8-441A-A643-EEFDAFFC6A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51E28C02-8B35-4E12-B467-1CFC15B8F1A1}"/>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grpSp>
        <p:nvGrpSpPr>
          <p:cNvPr id="8" name="Group 7" descr="Chebyshev's Inequality theorem box.">
            <a:extLst>
              <a:ext uri="{FF2B5EF4-FFF2-40B4-BE49-F238E27FC236}">
                <a16:creationId xmlns:a16="http://schemas.microsoft.com/office/drawing/2014/main" id="{DFEDB786-DFCA-48DD-9F7D-1E5D5A9F6828}"/>
              </a:ext>
            </a:extLst>
          </p:cNvPr>
          <p:cNvGrpSpPr/>
          <p:nvPr/>
        </p:nvGrpSpPr>
        <p:grpSpPr>
          <a:xfrm>
            <a:off x="6263346" y="1502551"/>
            <a:ext cx="5682126" cy="3163577"/>
            <a:chOff x="1185842" y="3429000"/>
            <a:chExt cx="6111311" cy="1927846"/>
          </a:xfrm>
        </p:grpSpPr>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3B83D06B-E721-4345-B6D5-F8E1CF9CA366}"/>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ad>
                              <m:radPr>
                                <m:degHide m:val="on"/>
                                <m:ctrlPr>
                                  <a:rPr lang="en-US" sz="2800" b="1" i="1" smtClean="0">
                                    <a:latin typeface="Cambria Math" panose="02040503050406030204" pitchFamily="18" charset="0"/>
                                    <a:cs typeface="Segoe UI Semibold" panose="020B0702040204020203" pitchFamily="34" charset="0"/>
                                  </a:rPr>
                                </m:ctrlPr>
                              </m:radPr>
                              <m:deg/>
                              <m:e>
                                <m:r>
                                  <a:rPr lang="en-US" sz="2800" b="1" i="0" smtClean="0">
                                    <a:latin typeface="Cambria Math" panose="02040503050406030204" pitchFamily="18" charset="0"/>
                                    <a:cs typeface="Segoe UI Semibold" panose="020B0702040204020203" pitchFamily="34" charset="0"/>
                                  </a:rPr>
                                  <m:t>𝐕𝐚𝐫</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rad>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𝒌</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9" name="Rectangle 8">
                  <a:extLst>
                    <a:ext uri="{FF2B5EF4-FFF2-40B4-BE49-F238E27FC236}">
                      <a16:creationId xmlns:a16="http://schemas.microsoft.com/office/drawing/2014/main" id="{3B83D06B-E721-4345-B6D5-F8E1CF9CA366}"/>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D2BCC505-0E8B-4C0F-A150-31FD2FA41E15}"/>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11" name="TextBox 10">
            <a:extLst>
              <a:ext uri="{FF2B5EF4-FFF2-40B4-BE49-F238E27FC236}">
                <a16:creationId xmlns:a16="http://schemas.microsoft.com/office/drawing/2014/main" id="{59983BD8-59E0-4E88-B8DF-DAEB41381318}"/>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p:spTree>
    <p:extLst>
      <p:ext uri="{BB962C8B-B14F-4D97-AF65-F5344CB8AC3E}">
        <p14:creationId xmlns:p14="http://schemas.microsoft.com/office/powerpoint/2010/main" val="80116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A2C12-1F3A-43DF-93D9-194ADC52F652}"/>
              </a:ext>
            </a:extLst>
          </p:cNvPr>
          <p:cNvSpPr>
            <a:spLocks noGrp="1"/>
          </p:cNvSpPr>
          <p:nvPr>
            <p:ph type="title"/>
          </p:nvPr>
        </p:nvSpPr>
        <p:spPr/>
        <p:txBody>
          <a:bodyPr/>
          <a:lstStyle/>
          <a:p>
            <a:r>
              <a:rPr lang="en-US" dirty="0"/>
              <a:t>Proof of Chebyshev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E30359-CC4B-4008-8BE5-0874610C6CB9}"/>
                  </a:ext>
                </a:extLst>
              </p:cNvPr>
              <p:cNvSpPr>
                <a:spLocks noGrp="1"/>
              </p:cNvSpPr>
              <p:nvPr>
                <p:ph idx="1"/>
              </p:nvPr>
            </p:nvSpPr>
            <p:spPr>
              <a:xfrm>
                <a:off x="575240" y="3499657"/>
                <a:ext cx="11187258" cy="2152998"/>
              </a:xfrm>
            </p:spPr>
            <p:txBody>
              <a:bodyPr>
                <a:normAutofit/>
              </a:bodyPr>
              <a:lstStyle/>
              <a:p>
                <a:r>
                  <a:rPr lang="en-US" dirty="0"/>
                  <a:t>Let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endParaRPr lang="en-US" dirty="0"/>
              </a:p>
              <a:p>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𝑍</m:t>
                        </m:r>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𝑍</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𝑍</m:t>
                                    </m:r>
                                  </m:e>
                                </m:d>
                              </m:e>
                            </m:d>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a:rPr lang="en-US" b="0" i="1" smtClean="0">
                                <a:latin typeface="Cambria Math" panose="02040503050406030204" pitchFamily="18" charset="0"/>
                              </a:rPr>
                              <m:t>𝑍</m:t>
                            </m:r>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1E30359-CC4B-4008-8BE5-0874610C6CB9}"/>
                  </a:ext>
                </a:extLst>
              </p:cNvPr>
              <p:cNvSpPr>
                <a:spLocks noGrp="1" noRot="1" noChangeAspect="1" noMove="1" noResize="1" noEditPoints="1" noAdjustHandles="1" noChangeArrowheads="1" noChangeShapeType="1" noTextEdit="1"/>
              </p:cNvSpPr>
              <p:nvPr>
                <p:ph idx="1"/>
              </p:nvPr>
            </p:nvSpPr>
            <p:spPr>
              <a:xfrm>
                <a:off x="575240" y="3499657"/>
                <a:ext cx="11187258" cy="2152998"/>
              </a:xfrm>
              <a:blipFill>
                <a:blip r:embed="rId2"/>
                <a:stretch>
                  <a:fillRect l="-654" t="-4816"/>
                </a:stretch>
              </a:blipFill>
            </p:spPr>
            <p:txBody>
              <a:bodyPr/>
              <a:lstStyle/>
              <a:p>
                <a:r>
                  <a:rPr lang="en-US">
                    <a:noFill/>
                  </a:rPr>
                  <a:t> </a:t>
                </a:r>
              </a:p>
            </p:txBody>
          </p:sp>
        </mc:Fallback>
      </mc:AlternateContent>
      <p:grpSp>
        <p:nvGrpSpPr>
          <p:cNvPr id="4" name="Group 3" descr="Chebyshev's Inequality theorem box.">
            <a:extLst>
              <a:ext uri="{FF2B5EF4-FFF2-40B4-BE49-F238E27FC236}">
                <a16:creationId xmlns:a16="http://schemas.microsoft.com/office/drawing/2014/main" id="{12E36BC0-DC89-49E5-BDE2-E6DB7CF13B06}"/>
              </a:ext>
            </a:extLst>
          </p:cNvPr>
          <p:cNvGrpSpPr/>
          <p:nvPr/>
        </p:nvGrpSpPr>
        <p:grpSpPr>
          <a:xfrm>
            <a:off x="6334249" y="263276"/>
            <a:ext cx="5682126" cy="3163577"/>
            <a:chOff x="1185842" y="3429000"/>
            <a:chExt cx="6111311" cy="192784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DED4CD3D-511B-4BC5-B598-8DB8D7035628}"/>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DED4CD3D-511B-4BC5-B598-8DB8D703562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r="-10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6FFCD76B-C975-46B7-A636-2FA6E3763DEA}"/>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
        <p:nvSpPr>
          <p:cNvPr id="7" name="Speech Bubble: Rectangle with Corners Rounded 6">
            <a:extLst>
              <a:ext uri="{FF2B5EF4-FFF2-40B4-BE49-F238E27FC236}">
                <a16:creationId xmlns:a16="http://schemas.microsoft.com/office/drawing/2014/main" id="{3D0128E0-33CD-4746-98D7-A22479D5C292}"/>
              </a:ext>
              <a:ext uri="{C183D7F6-B498-43B3-948B-1728B52AA6E4}">
                <adec:decorative xmlns:adec="http://schemas.microsoft.com/office/drawing/2017/decorative" val="1"/>
              </a:ext>
            </a:extLst>
          </p:cNvPr>
          <p:cNvSpPr/>
          <p:nvPr/>
        </p:nvSpPr>
        <p:spPr>
          <a:xfrm rot="10800000">
            <a:off x="1770611" y="5461463"/>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5759A2A3-87F1-4FB6-B7B7-C90D354CCE82}"/>
              </a:ext>
            </a:extLst>
          </p:cNvPr>
          <p:cNvSpPr txBox="1"/>
          <p:nvPr/>
        </p:nvSpPr>
        <p:spPr>
          <a:xfrm>
            <a:off x="1770610" y="5473072"/>
            <a:ext cx="268501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Inequalities are equivalent (square each side).</a:t>
            </a:r>
          </a:p>
        </p:txBody>
      </p:sp>
      <p:sp>
        <p:nvSpPr>
          <p:cNvPr id="9" name="Speech Bubble: Rectangle with Corners Rounded 8">
            <a:extLst>
              <a:ext uri="{FF2B5EF4-FFF2-40B4-BE49-F238E27FC236}">
                <a16:creationId xmlns:a16="http://schemas.microsoft.com/office/drawing/2014/main" id="{DCD6AC57-154A-42C2-A547-AAF102CC5D14}"/>
              </a:ext>
            </a:extLst>
          </p:cNvPr>
          <p:cNvSpPr/>
          <p:nvPr/>
        </p:nvSpPr>
        <p:spPr>
          <a:xfrm>
            <a:off x="3410159" y="3536484"/>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light" panose="020B0402040204020203" pitchFamily="34" charset="0"/>
                <a:cs typeface="Segoe UI Semilight" panose="020B0402040204020203" pitchFamily="34" charset="0"/>
              </a:rPr>
              <a:t>Markov’s Inequality</a:t>
            </a:r>
          </a:p>
        </p:txBody>
      </p:sp>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DB484EFF-F829-4530-B166-3936EA4CF50D}"/>
                  </a:ext>
                </a:extLst>
              </p:cNvPr>
              <p:cNvSpPr/>
              <p:nvPr/>
            </p:nvSpPr>
            <p:spPr>
              <a:xfrm>
                <a:off x="6096000" y="3605756"/>
                <a:ext cx="1974545" cy="825731"/>
              </a:xfrm>
              <a:prstGeom prst="wedgeRoundRectCallout">
                <a:avLst>
                  <a:gd name="adj1" fmla="val 19416"/>
                  <a:gd name="adj2" fmla="val 75505"/>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dirty="0" smtClean="0">
                          <a:solidFill>
                            <a:schemeClr val="tx1"/>
                          </a:solidFill>
                          <a:latin typeface="Cambria Math" panose="02040503050406030204" pitchFamily="18" charset="0"/>
                          <a:cs typeface="Segoe UI Semilight" panose="020B0402040204020203" pitchFamily="34" charset="0"/>
                        </a:rPr>
                        <m:t>𝔼</m:t>
                      </m:r>
                      <m:d>
                        <m:dPr>
                          <m:begChr m:val="["/>
                          <m:endChr m:val="]"/>
                          <m:ctrlPr>
                            <a:rPr lang="en-US" sz="2400" b="0" i="1" dirty="0" smtClean="0">
                              <a:solidFill>
                                <a:schemeClr val="tx1"/>
                              </a:solidFill>
                              <a:latin typeface="Cambria Math" panose="02040503050406030204" pitchFamily="18" charset="0"/>
                              <a:cs typeface="Segoe UI Semilight" panose="020B0402040204020203" pitchFamily="34" charset="0"/>
                            </a:rPr>
                          </m:ctrlPr>
                        </m:dPr>
                        <m:e>
                          <m:r>
                            <a:rPr lang="en-US" sz="2400" b="0" i="1" dirty="0" smtClean="0">
                              <a:solidFill>
                                <a:schemeClr val="tx1"/>
                              </a:solidFill>
                              <a:latin typeface="Cambria Math" panose="02040503050406030204" pitchFamily="18" charset="0"/>
                              <a:cs typeface="Segoe UI Semilight" panose="020B0402040204020203" pitchFamily="34" charset="0"/>
                            </a:rPr>
                            <m:t>𝑍</m:t>
                          </m:r>
                        </m:e>
                      </m:d>
                      <m:r>
                        <a:rPr lang="en-US" sz="2400" b="0" i="1" dirty="0" smtClean="0">
                          <a:solidFill>
                            <a:schemeClr val="tx1"/>
                          </a:solidFill>
                          <a:latin typeface="Cambria Math" panose="02040503050406030204" pitchFamily="18" charset="0"/>
                          <a:cs typeface="Segoe UI Semilight" panose="020B0402040204020203" pitchFamily="34" charset="0"/>
                        </a:rPr>
                        <m:t>=0</m:t>
                      </m:r>
                    </m:oMath>
                  </m:oMathPara>
                </a14:m>
                <a:endParaRPr lang="en-US" sz="24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1" name="Speech Bubble: Rectangle with Corners Rounded 10">
                <a:extLst>
                  <a:ext uri="{FF2B5EF4-FFF2-40B4-BE49-F238E27FC236}">
                    <a16:creationId xmlns:a16="http://schemas.microsoft.com/office/drawing/2014/main" id="{DB484EFF-F829-4530-B166-3936EA4CF50D}"/>
                  </a:ext>
                </a:extLst>
              </p:cNvPr>
              <p:cNvSpPr>
                <a:spLocks noRot="1" noChangeAspect="1" noMove="1" noResize="1" noEditPoints="1" noAdjustHandles="1" noChangeArrowheads="1" noChangeShapeType="1" noTextEdit="1"/>
              </p:cNvSpPr>
              <p:nvPr/>
            </p:nvSpPr>
            <p:spPr>
              <a:xfrm>
                <a:off x="6096000" y="3605756"/>
                <a:ext cx="1974545" cy="825731"/>
              </a:xfrm>
              <a:prstGeom prst="wedgeRoundRectCallout">
                <a:avLst>
                  <a:gd name="adj1" fmla="val 19416"/>
                  <a:gd name="adj2" fmla="val 75505"/>
                  <a:gd name="adj3" fmla="val 16667"/>
                </a:avLst>
              </a:prstGeom>
              <a:blipFill>
                <a:blip r:embed="rId4"/>
                <a:stretch>
                  <a:fillRect/>
                </a:stretch>
              </a:blipFill>
              <a:ln w="28575">
                <a:solidFill>
                  <a:schemeClr val="accent2"/>
                </a:solidFill>
              </a:ln>
            </p:spPr>
            <p:txBody>
              <a:bodyPr/>
              <a:lstStyle/>
              <a:p>
                <a:r>
                  <a:rPr lang="en-US">
                    <a:noFill/>
                  </a:rPr>
                  <a:t> </a:t>
                </a:r>
              </a:p>
            </p:txBody>
          </p:sp>
        </mc:Fallback>
      </mc:AlternateContent>
      <p:sp>
        <p:nvSpPr>
          <p:cNvPr id="12" name="Speech Bubble: Rectangle with Corners Rounded 11">
            <a:extLst>
              <a:ext uri="{FF2B5EF4-FFF2-40B4-BE49-F238E27FC236}">
                <a16:creationId xmlns:a16="http://schemas.microsoft.com/office/drawing/2014/main" id="{A89A9465-7CA4-4683-A745-15DE1B395CF6}"/>
              </a:ext>
              <a:ext uri="{C183D7F6-B498-43B3-948B-1728B52AA6E4}">
                <adec:decorative xmlns:adec="http://schemas.microsoft.com/office/drawing/2017/decorative" val="1"/>
              </a:ext>
            </a:extLst>
          </p:cNvPr>
          <p:cNvSpPr/>
          <p:nvPr/>
        </p:nvSpPr>
        <p:spPr>
          <a:xfrm rot="10800000">
            <a:off x="8656320" y="5636958"/>
            <a:ext cx="2759825" cy="1180406"/>
          </a:xfrm>
          <a:prstGeom prst="wedgeRoundRectCallout">
            <a:avLst>
              <a:gd name="adj1" fmla="val 22363"/>
              <a:gd name="adj2" fmla="val 74498"/>
              <a:gd name="adj3" fmla="val 16667"/>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B98B52-B7E5-4C3E-9414-97F0A4DFF3BD}"/>
                  </a:ext>
                </a:extLst>
              </p:cNvPr>
              <p:cNvSpPr txBox="1"/>
              <p:nvPr/>
            </p:nvSpPr>
            <p:spPr>
              <a:xfrm>
                <a:off x="8656319" y="5648567"/>
                <a:ext cx="2685011" cy="1200329"/>
              </a:xfrm>
              <a:prstGeom prst="rect">
                <a:avLst/>
              </a:prstGeom>
              <a:noFill/>
            </p:spPr>
            <p:txBody>
              <a:bodyPr wrap="square" rtlCol="0">
                <a:spAutoFit/>
              </a:bodyPr>
              <a:lstStyle/>
              <a:p>
                <a14:m>
                  <m:oMath xmlns:m="http://schemas.openxmlformats.org/officeDocument/2006/math">
                    <m:r>
                      <a:rPr lang="en-US" sz="2400" b="0" i="1" dirty="0" smtClean="0">
                        <a:latin typeface="Cambria Math" panose="02040503050406030204" pitchFamily="18" charset="0"/>
                        <a:cs typeface="Segoe UI Semilight" panose="020B0402040204020203" pitchFamily="34" charset="0"/>
                      </a:rPr>
                      <m:t>𝑍</m:t>
                    </m:r>
                  </m:oMath>
                </a14:m>
                <a:r>
                  <a:rPr lang="en-US" sz="2400" dirty="0">
                    <a:latin typeface="Segoe UI Semilight" panose="020B0402040204020203" pitchFamily="34" charset="0"/>
                    <a:cs typeface="Segoe UI Semilight" panose="020B0402040204020203" pitchFamily="34" charset="0"/>
                  </a:rPr>
                  <a:t> is just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𝑋</m:t>
                    </m:r>
                  </m:oMath>
                </a14:m>
                <a:r>
                  <a:rPr lang="en-US" sz="2400" dirty="0">
                    <a:latin typeface="Segoe UI Semilight" panose="020B0402040204020203" pitchFamily="34" charset="0"/>
                    <a:cs typeface="Segoe UI Semilight" panose="020B0402040204020203" pitchFamily="34" charset="0"/>
                  </a:rPr>
                  <a:t> shifted. Variance is unchanged.</a:t>
                </a:r>
              </a:p>
            </p:txBody>
          </p:sp>
        </mc:Choice>
        <mc:Fallback xmlns="">
          <p:sp>
            <p:nvSpPr>
              <p:cNvPr id="13" name="TextBox 12">
                <a:extLst>
                  <a:ext uri="{FF2B5EF4-FFF2-40B4-BE49-F238E27FC236}">
                    <a16:creationId xmlns:a16="http://schemas.microsoft.com/office/drawing/2014/main" id="{15B98B52-B7E5-4C3E-9414-97F0A4DFF3BD}"/>
                  </a:ext>
                </a:extLst>
              </p:cNvPr>
              <p:cNvSpPr txBox="1">
                <a:spLocks noRot="1" noChangeAspect="1" noMove="1" noResize="1" noEditPoints="1" noAdjustHandles="1" noChangeArrowheads="1" noChangeShapeType="1" noTextEdit="1"/>
              </p:cNvSpPr>
              <p:nvPr/>
            </p:nvSpPr>
            <p:spPr>
              <a:xfrm>
                <a:off x="8656319" y="5648567"/>
                <a:ext cx="2685011" cy="1200329"/>
              </a:xfrm>
              <a:prstGeom prst="rect">
                <a:avLst/>
              </a:prstGeom>
              <a:blipFill>
                <a:blip r:embed="rId5"/>
                <a:stretch>
                  <a:fillRect l="-3409" t="-3553" r="-227" b="-11168"/>
                </a:stretch>
              </a:blipFill>
            </p:spPr>
            <p:txBody>
              <a:bodyPr/>
              <a:lstStyle/>
              <a:p>
                <a:r>
                  <a:rPr lang="en-US">
                    <a:noFill/>
                  </a:rPr>
                  <a:t> </a:t>
                </a:r>
              </a:p>
            </p:txBody>
          </p:sp>
        </mc:Fallback>
      </mc:AlternateContent>
    </p:spTree>
    <p:extLst>
      <p:ext uri="{BB962C8B-B14F-4D97-AF65-F5344CB8AC3E}">
        <p14:creationId xmlns:p14="http://schemas.microsoft.com/office/powerpoint/2010/main" val="137775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 (Chebyshev)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−6</m:t>
                            </m:r>
                          </m:e>
                        </m:d>
                        <m:r>
                          <a:rPr lang="en-US" b="0" i="1" smtClean="0">
                            <a:latin typeface="Cambria Math" panose="02040503050406030204" pitchFamily="18" charset="0"/>
                          </a:rPr>
                          <m:t>≥6</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1/36</m:t>
                            </m:r>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5</m:t>
                        </m:r>
                      </m:num>
                      <m:den>
                        <m:r>
                          <a:rPr lang="en-US" b="0" i="1" dirty="0" smtClean="0">
                            <a:latin typeface="Cambria Math" panose="02040503050406030204" pitchFamily="18" charset="0"/>
                          </a:rPr>
                          <m:t>6</m:t>
                        </m:r>
                      </m:den>
                    </m:f>
                  </m:oMath>
                </a14:m>
                <a:endParaRPr lang="en-US" dirty="0"/>
              </a:p>
              <a:p>
                <a:endParaRPr lang="en-US" dirty="0"/>
              </a:p>
              <a:p>
                <a:r>
                  <a:rPr lang="en-US" dirty="0"/>
                  <a:t>Not any better than Markov </a:t>
                </a:r>
                <a:r>
                  <a:rPr lang="en-US" dirty="0">
                    <a:sym typeface="Wingdings" panose="05000000000000000000" pitchFamily="2" charset="2"/>
                  </a:rPr>
                  <a:t></a:t>
                </a:r>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descr="Chebyshev's Inequality theorem box.">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304763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 (general 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𝑋</m:t>
                    </m:r>
                  </m:oMath>
                </a14:m>
                <a:r>
                  <a:rPr lang="en-US" dirty="0"/>
                  <a:t> be a geometric </a:t>
                </a:r>
                <a:r>
                  <a:rPr lang="en-US" dirty="0" err="1"/>
                  <a:t>rv</a:t>
                </a:r>
                <a:r>
                  <a:rPr lang="en-US" dirty="0"/>
                  <a:t> with parameter </a:t>
                </a:r>
                <a14:m>
                  <m:oMath xmlns:m="http://schemas.openxmlformats.org/officeDocument/2006/math">
                    <m:r>
                      <a:rPr lang="en-US" b="0" i="1" smtClean="0">
                        <a:latin typeface="Cambria Math" panose="02040503050406030204" pitchFamily="18" charset="0"/>
                      </a:rPr>
                      <m:t>𝑝</m:t>
                    </m:r>
                  </m:oMath>
                </a14:m>
                <a:endParaRPr lang="en-US" dirty="0"/>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≥1/</m:t>
                        </m:r>
                        <m:r>
                          <a:rPr lang="en-US" b="0" i="1" smtClean="0">
                            <a:latin typeface="Cambria Math" panose="02040503050406030204" pitchFamily="18" charset="0"/>
                          </a:rPr>
                          <m:t>𝑝</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𝑝</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𝑝</m:t>
                            </m:r>
                          </m:e>
                          <m:sup>
                            <m:r>
                              <a:rPr lang="en-US" b="0" i="1" smtClean="0">
                                <a:latin typeface="Cambria Math" panose="02040503050406030204" pitchFamily="18" charset="0"/>
                              </a:rPr>
                              <m:t>2</m:t>
                            </m:r>
                          </m:sup>
                        </m:sSup>
                      </m:den>
                    </m:f>
                  </m:oMath>
                </a14:m>
                <a:r>
                  <a:rPr lang="en-US" dirty="0"/>
                  <a:t> </a:t>
                </a:r>
                <a14:m>
                  <m:oMath xmlns:m="http://schemas.openxmlformats.org/officeDocument/2006/math">
                    <m:r>
                      <a:rPr lang="en-US" b="0" i="1" dirty="0" smtClean="0">
                        <a:latin typeface="Cambria Math" panose="02040503050406030204" pitchFamily="18" charset="0"/>
                      </a:rPr>
                      <m:t>=1−</m:t>
                    </m:r>
                    <m:r>
                      <a:rPr lang="en-US" b="0" i="1" dirty="0" smtClean="0">
                        <a:latin typeface="Cambria Math" panose="02040503050406030204" pitchFamily="18" charset="0"/>
                      </a:rPr>
                      <m:t>𝑝</m:t>
                    </m:r>
                  </m:oMath>
                </a14:m>
                <a:endParaRPr lang="en-US" dirty="0"/>
              </a:p>
              <a:p>
                <a:r>
                  <a:rPr lang="en-US" dirty="0"/>
                  <a:t>Markov gives:</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𝑝</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2/</m:t>
                        </m:r>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r>
                  <a:rPr lang="en-US" dirty="0"/>
                  <a:t>For large </a:t>
                </a:r>
                <a14:m>
                  <m:oMath xmlns:m="http://schemas.openxmlformats.org/officeDocument/2006/math">
                    <m:r>
                      <a:rPr lang="en-US" b="0" i="1" smtClean="0">
                        <a:latin typeface="Cambria Math" panose="02040503050406030204" pitchFamily="18" charset="0"/>
                      </a:rPr>
                      <m:t>𝑝</m:t>
                    </m:r>
                  </m:oMath>
                </a14:m>
                <a:r>
                  <a:rPr lang="en-US" dirty="0"/>
                  <a:t>, Chebyshev is better.</a:t>
                </a:r>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654" t="-2138" b="-1761"/>
                </a:stretch>
              </a:blipFill>
            </p:spPr>
            <p:txBody>
              <a:bodyPr/>
              <a:lstStyle/>
              <a:p>
                <a:r>
                  <a:rPr lang="en-US">
                    <a:noFill/>
                  </a:rPr>
                  <a:t> </a:t>
                </a:r>
              </a:p>
            </p:txBody>
          </p:sp>
        </mc:Fallback>
      </mc:AlternateContent>
      <p:grpSp>
        <p:nvGrpSpPr>
          <p:cNvPr id="4" name="Group 3" descr="Chebyshev's Inequality theorem box.">
            <a:extLst>
              <a:ext uri="{FF2B5EF4-FFF2-40B4-BE49-F238E27FC236}">
                <a16:creationId xmlns:a16="http://schemas.microsoft.com/office/drawing/2014/main" id="{7B49DE77-0D52-490F-B1D3-FA62873C5D48}"/>
              </a:ext>
            </a:extLst>
          </p:cNvPr>
          <p:cNvGrpSpPr/>
          <p:nvPr/>
        </p:nvGrpSpPr>
        <p:grpSpPr>
          <a:xfrm>
            <a:off x="6367500" y="4444579"/>
            <a:ext cx="5682126" cy="2313668"/>
            <a:chOff x="1185842" y="3429000"/>
            <a:chExt cx="6111311" cy="192784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8B69513-784F-46AC-94D8-FBA15D3F1AE1}"/>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e>
                                </m:d>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0" smtClean="0">
                                <a:latin typeface="Cambria Math" panose="02040503050406030204" pitchFamily="18" charset="0"/>
                                <a:cs typeface="Segoe UI Semibold" panose="020B0702040204020203" pitchFamily="34" charset="0"/>
                              </a:rPr>
                              <m:t>𝐕𝐚𝐫</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sSup>
                              <m:sSupPr>
                                <m:ctrlPr>
                                  <a:rPr lang="en-US" sz="2800" b="1" i="1" smtClean="0">
                                    <a:latin typeface="Cambria Math" panose="02040503050406030204" pitchFamily="18" charset="0"/>
                                    <a:cs typeface="Segoe UI Semibold" panose="020B0702040204020203" pitchFamily="34" charset="0"/>
                                  </a:rPr>
                                </m:ctrlPr>
                              </m:sSupPr>
                              <m:e>
                                <m:r>
                                  <a:rPr lang="en-US" sz="2800" b="1" i="1" smtClean="0">
                                    <a:latin typeface="Cambria Math" panose="02040503050406030204" pitchFamily="18" charset="0"/>
                                    <a:cs typeface="Segoe UI Semibold" panose="020B0702040204020203" pitchFamily="34" charset="0"/>
                                  </a:rPr>
                                  <m:t>𝒕</m:t>
                                </m:r>
                              </m:e>
                              <m:sup>
                                <m:r>
                                  <a:rPr lang="en-US" sz="2800" b="1" i="1" smtClean="0">
                                    <a:latin typeface="Cambria Math" panose="02040503050406030204" pitchFamily="18" charset="0"/>
                                    <a:cs typeface="Segoe UI Semibold" panose="020B0702040204020203" pitchFamily="34" charset="0"/>
                                  </a:rPr>
                                  <m:t>𝟐</m:t>
                                </m:r>
                              </m:sup>
                            </m:sSup>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68B69513-784F-46AC-94D8-FBA15D3F1AE1}"/>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8932124-1544-40B9-AD48-BB49324C00C7}"/>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25861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30 or more ads.</a:t>
            </a:r>
          </a:p>
          <a:p>
            <a:endParaRPr lang="en-US" dirty="0"/>
          </a:p>
          <a:p>
            <a:endParaRPr lang="en-US" dirty="0"/>
          </a:p>
        </p:txBody>
      </p:sp>
    </p:spTree>
    <p:extLst>
      <p:ext uri="{BB962C8B-B14F-4D97-AF65-F5344CB8AC3E}">
        <p14:creationId xmlns:p14="http://schemas.microsoft.com/office/powerpoint/2010/main" val="3992660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Better Example (answer)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a:t>
                </a:r>
                <a:r>
                  <a:rPr lang="en-US" dirty="0">
                    <a:solidFill>
                      <a:srgbClr val="7030A0"/>
                    </a:solidFill>
                  </a:rPr>
                  <a:t>And the variance of the number of ads is 16</a:t>
                </a:r>
                <a:r>
                  <a:rPr lang="en-US" dirty="0"/>
                  <a:t>. Give an upper bound on the probability of seeing a website with 30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≥30</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−25≥30−25)≤</m:t>
                    </m:r>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−25</m:t>
                            </m:r>
                          </m:e>
                        </m:d>
                        <m:r>
                          <a:rPr lang="en-US" b="0" i="1" smtClean="0">
                            <a:latin typeface="Cambria Math" panose="02040503050406030204" pitchFamily="18" charset="0"/>
                          </a:rPr>
                          <m:t>≥5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25</m:t>
                        </m:r>
                      </m:den>
                    </m:f>
                  </m:oMath>
                </a14:m>
                <a:endParaRPr lang="en-US" dirty="0"/>
              </a:p>
            </p:txBody>
          </p:sp>
        </mc:Choice>
        <mc:Fallback>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3582948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lstStyle/>
          <a:p>
            <a:r>
              <a:rPr lang="en-US" dirty="0"/>
              <a:t>Chebyshev’s – Repeated Experiments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93549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96C7-2E49-4BB1-8446-F47BDA95D452}"/>
              </a:ext>
            </a:extLst>
          </p:cNvPr>
          <p:cNvSpPr>
            <a:spLocks noGrp="1"/>
          </p:cNvSpPr>
          <p:nvPr>
            <p:ph type="title"/>
          </p:nvPr>
        </p:nvSpPr>
        <p:spPr/>
        <p:txBody>
          <a:bodyPr/>
          <a:lstStyle/>
          <a:p>
            <a:r>
              <a:rPr lang="en-US" dirty="0"/>
              <a:t>Confidence Intervals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C32BB4-5C22-4C01-BBD5-60040F6E8232}"/>
                  </a:ext>
                </a:extLst>
              </p:cNvPr>
              <p:cNvSpPr>
                <a:spLocks noGrp="1"/>
              </p:cNvSpPr>
              <p:nvPr>
                <p:ph idx="1"/>
              </p:nvPr>
            </p:nvSpPr>
            <p:spPr/>
            <p:txBody>
              <a:bodyPr/>
              <a:lstStyle/>
              <a:p>
                <a:r>
                  <a:rPr lang="en-US" dirty="0"/>
                  <a:t>A “confidence interval” tells you the probability (how confident you should be) that your random variable fell in a certain range (interval)</a:t>
                </a:r>
              </a:p>
              <a:p>
                <a:r>
                  <a:rPr lang="en-US" dirty="0"/>
                  <a:t>Usually “close to its expected value”</a:t>
                </a:r>
              </a:p>
              <a:p>
                <a:endParaRPr lang="en-US" dirty="0"/>
              </a:p>
              <a:p>
                <a:pPr algn="ctr"/>
                <a:r>
                  <a:rPr lang="en-US" b="0" dirty="0"/>
                  <a:t> </a:t>
                </a:r>
                <a14:m>
                  <m:oMath xmlns:m="http://schemas.openxmlformats.org/officeDocument/2006/math">
                    <m:r>
                      <a:rPr lang="en-US" sz="4000" b="0" i="1" smtClean="0">
                        <a:latin typeface="Cambria Math" panose="02040503050406030204" pitchFamily="18" charset="0"/>
                      </a:rPr>
                      <m:t>ℙ</m:t>
                    </m:r>
                    <m:d>
                      <m:dPr>
                        <m:ctrlPr>
                          <a:rPr lang="en-US" sz="4000" b="0" i="1" smtClean="0">
                            <a:latin typeface="Cambria Math" panose="02040503050406030204" pitchFamily="18" charset="0"/>
                          </a:rPr>
                        </m:ctrlPr>
                      </m:dPr>
                      <m:e>
                        <m:d>
                          <m:dPr>
                            <m:begChr m:val="|"/>
                            <m:endChr m:val="|"/>
                            <m:ctrlPr>
                              <a:rPr lang="en-US" sz="4000" b="0" i="1" smtClean="0">
                                <a:latin typeface="Cambria Math" panose="02040503050406030204" pitchFamily="18" charset="0"/>
                              </a:rPr>
                            </m:ctrlPr>
                          </m:dPr>
                          <m:e>
                            <m:r>
                              <a:rPr lang="en-US" sz="4000" b="0" i="1" smtClean="0">
                                <a:latin typeface="Cambria Math" panose="02040503050406030204" pitchFamily="18" charset="0"/>
                              </a:rPr>
                              <m:t>𝑋</m:t>
                            </m:r>
                            <m:r>
                              <a:rPr lang="en-US" sz="4000" b="0" i="1" smtClean="0">
                                <a:latin typeface="Cambria Math" panose="02040503050406030204" pitchFamily="18" charset="0"/>
                              </a:rPr>
                              <m:t>−</m:t>
                            </m:r>
                            <m:r>
                              <a:rPr lang="en-US" sz="4000" b="0" i="1" smtClean="0">
                                <a:latin typeface="Cambria Math" panose="02040503050406030204" pitchFamily="18" charset="0"/>
                              </a:rPr>
                              <m:t>𝜇</m:t>
                            </m:r>
                          </m:e>
                        </m:d>
                        <m:r>
                          <a:rPr lang="en-US" sz="4000" b="0" i="1" smtClean="0">
                            <a:latin typeface="Cambria Math" panose="02040503050406030204" pitchFamily="18" charset="0"/>
                          </a:rPr>
                          <m:t>&gt;</m:t>
                        </m:r>
                        <m:r>
                          <a:rPr lang="en-US" sz="4000" b="0" i="1" smtClean="0">
                            <a:latin typeface="Cambria Math" panose="02040503050406030204" pitchFamily="18" charset="0"/>
                          </a:rPr>
                          <m:t>𝜀</m:t>
                        </m:r>
                      </m:e>
                    </m:d>
                    <m:r>
                      <a:rPr lang="en-US" sz="4000" b="0" i="1" smtClean="0">
                        <a:latin typeface="Cambria Math" panose="02040503050406030204" pitchFamily="18" charset="0"/>
                      </a:rPr>
                      <m:t>≤</m:t>
                    </m:r>
                    <m:r>
                      <a:rPr lang="en-US" sz="4000" b="0" i="1" smtClean="0">
                        <a:latin typeface="Cambria Math" panose="02040503050406030204" pitchFamily="18" charset="0"/>
                      </a:rPr>
                      <m:t>𝛿</m:t>
                    </m:r>
                  </m:oMath>
                </a14:m>
                <a:r>
                  <a:rPr lang="en-US" sz="4000" dirty="0"/>
                  <a:t> </a:t>
                </a:r>
              </a:p>
              <a:p>
                <a:pPr algn="ctr"/>
                <a:r>
                  <a:rPr lang="en-US" sz="3200" dirty="0">
                    <a:solidFill>
                      <a:schemeClr val="accent3"/>
                    </a:solidFill>
                  </a:rPr>
                  <a:t>equivalently </a:t>
                </a:r>
                <a14:m>
                  <m:oMath xmlns:m="http://schemas.openxmlformats.org/officeDocument/2006/math">
                    <m:r>
                      <a:rPr lang="en-US" sz="3200" b="0" i="1" smtClean="0">
                        <a:solidFill>
                          <a:schemeClr val="accent3"/>
                        </a:solidFill>
                        <a:latin typeface="Cambria Math" panose="02040503050406030204" pitchFamily="18" charset="0"/>
                      </a:rPr>
                      <m:t>ℙ</m:t>
                    </m:r>
                    <m:d>
                      <m:dPr>
                        <m:ctrlPr>
                          <a:rPr lang="en-US" sz="3200" b="0" i="1" smtClean="0">
                            <a:solidFill>
                              <a:schemeClr val="accent3"/>
                            </a:solidFill>
                            <a:latin typeface="Cambria Math" panose="02040503050406030204" pitchFamily="18" charset="0"/>
                          </a:rPr>
                        </m:ctrlPr>
                      </m:dPr>
                      <m:e>
                        <m:d>
                          <m:dPr>
                            <m:begChr m:val="|"/>
                            <m:endChr m:val="|"/>
                            <m:ctrlPr>
                              <a:rPr lang="en-US" sz="3200" b="0" i="1" smtClean="0">
                                <a:solidFill>
                                  <a:schemeClr val="accent3"/>
                                </a:solidFill>
                                <a:latin typeface="Cambria Math" panose="02040503050406030204" pitchFamily="18" charset="0"/>
                              </a:rPr>
                            </m:ctrlPr>
                          </m:dPr>
                          <m:e>
                            <m:r>
                              <a:rPr lang="en-US" sz="3200" b="0" i="1" smtClean="0">
                                <a:solidFill>
                                  <a:schemeClr val="accent3"/>
                                </a:solidFill>
                                <a:latin typeface="Cambria Math" panose="02040503050406030204" pitchFamily="18" charset="0"/>
                              </a:rPr>
                              <m:t>𝑋</m:t>
                            </m:r>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𝜇</m:t>
                            </m:r>
                          </m:e>
                        </m:d>
                        <m:r>
                          <a:rPr lang="en-US" sz="3200" b="0" i="1" smtClean="0">
                            <a:solidFill>
                              <a:schemeClr val="accent3"/>
                            </a:solidFill>
                            <a:latin typeface="Cambria Math" panose="02040503050406030204" pitchFamily="18" charset="0"/>
                          </a:rPr>
                          <m:t>≤</m:t>
                        </m:r>
                        <m:r>
                          <a:rPr lang="en-US" sz="3200" b="0" i="1" smtClean="0">
                            <a:solidFill>
                              <a:schemeClr val="accent3"/>
                            </a:solidFill>
                            <a:latin typeface="Cambria Math" panose="02040503050406030204" pitchFamily="18" charset="0"/>
                          </a:rPr>
                          <m:t>𝜀</m:t>
                        </m:r>
                      </m:e>
                    </m:d>
                    <m:r>
                      <a:rPr lang="en-US" sz="3200" b="0" i="1" smtClean="0">
                        <a:solidFill>
                          <a:schemeClr val="accent3"/>
                        </a:solidFill>
                        <a:latin typeface="Cambria Math" panose="02040503050406030204" pitchFamily="18" charset="0"/>
                      </a:rPr>
                      <m:t>&gt;1−</m:t>
                    </m:r>
                    <m:r>
                      <a:rPr lang="en-US" sz="3200" b="0" i="1" smtClean="0">
                        <a:solidFill>
                          <a:schemeClr val="accent3"/>
                        </a:solidFill>
                        <a:latin typeface="Cambria Math" panose="02040503050406030204" pitchFamily="18" charset="0"/>
                      </a:rPr>
                      <m:t>𝛿</m:t>
                    </m:r>
                  </m:oMath>
                </a14:m>
                <a:endParaRPr lang="en-US" sz="3200" dirty="0">
                  <a:solidFill>
                    <a:schemeClr val="accent3"/>
                  </a:solidFill>
                </a:endParaRPr>
              </a:p>
              <a:p>
                <a:r>
                  <a:rPr lang="en-US" dirty="0"/>
                  <a:t>If your RV has expectation equal to the value you’re searching for (like our polling example) you get a probability of being “close enough” to the target value.</a:t>
                </a:r>
              </a:p>
            </p:txBody>
          </p:sp>
        </mc:Choice>
        <mc:Fallback xmlns="">
          <p:sp>
            <p:nvSpPr>
              <p:cNvPr id="3" name="Content Placeholder 2">
                <a:extLst>
                  <a:ext uri="{FF2B5EF4-FFF2-40B4-BE49-F238E27FC236}">
                    <a16:creationId xmlns:a16="http://schemas.microsoft.com/office/drawing/2014/main" id="{2FC32BB4-5C22-4C01-BBD5-60040F6E8232}"/>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61" name="Ink 60" descr="Confidence interval, Range of E[X] plus or minus epsilon is unshaded. Area under curve outside range is shaded, shown as being less than delta. ">
                <a:extLst>
                  <a:ext uri="{FF2B5EF4-FFF2-40B4-BE49-F238E27FC236}">
                    <a16:creationId xmlns:a16="http://schemas.microsoft.com/office/drawing/2014/main" id="{9B8537A1-E08D-49F5-B65B-79A4BD4A1945}"/>
                  </a:ext>
                </a:extLst>
              </p14:cNvPr>
              <p14:cNvContentPartPr/>
              <p14:nvPr/>
            </p14:nvContentPartPr>
            <p14:xfrm>
              <a:off x="7615940" y="114774"/>
              <a:ext cx="4237560" cy="1719720"/>
            </p14:xfrm>
          </p:contentPart>
        </mc:Choice>
        <mc:Fallback>
          <p:pic>
            <p:nvPicPr>
              <p:cNvPr id="61" name="Ink 60" descr="Confidence interval, Range of E[X] plus or minus epsilon is unshaded. Area under curve outside range is shaded, shown as being less than delta. ">
                <a:extLst>
                  <a:ext uri="{FF2B5EF4-FFF2-40B4-BE49-F238E27FC236}">
                    <a16:creationId xmlns:a16="http://schemas.microsoft.com/office/drawing/2014/main" id="{9B8537A1-E08D-49F5-B65B-79A4BD4A1945}"/>
                  </a:ext>
                </a:extLst>
              </p:cNvPr>
              <p:cNvPicPr/>
              <p:nvPr/>
            </p:nvPicPr>
            <p:blipFill>
              <a:blip r:embed="rId4"/>
              <a:stretch>
                <a:fillRect/>
              </a:stretch>
            </p:blipFill>
            <p:spPr>
              <a:xfrm>
                <a:off x="7606940" y="105776"/>
                <a:ext cx="4255200" cy="1737356"/>
              </a:xfrm>
              <a:prstGeom prst="rect">
                <a:avLst/>
              </a:prstGeom>
            </p:spPr>
          </p:pic>
        </mc:Fallback>
      </mc:AlternateContent>
    </p:spTree>
    <p:extLst>
      <p:ext uri="{BB962C8B-B14F-4D97-AF65-F5344CB8AC3E}">
        <p14:creationId xmlns:p14="http://schemas.microsoft.com/office/powerpoint/2010/main" val="358101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EBE7-EBF2-4925-A491-7AA15E5BC4BD}"/>
              </a:ext>
            </a:extLst>
          </p:cNvPr>
          <p:cNvSpPr>
            <a:spLocks noGrp="1"/>
          </p:cNvSpPr>
          <p:nvPr>
            <p:ph type="title"/>
          </p:nvPr>
        </p:nvSpPr>
        <p:spPr/>
        <p:txBody>
          <a:bodyPr>
            <a:normAutofit fontScale="90000"/>
          </a:bodyPr>
          <a:lstStyle/>
          <a:p>
            <a:r>
              <a:rPr lang="en-US" dirty="0"/>
              <a:t>Chebyshev’s – Repeated Experiments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703932-F255-4E98-9D58-B9BAEB195B95}"/>
                  </a:ext>
                </a:extLst>
              </p:cNvPr>
              <p:cNvSpPr>
                <a:spLocks noGrp="1"/>
              </p:cNvSpPr>
              <p:nvPr>
                <p:ph idx="1"/>
              </p:nvPr>
            </p:nvSpPr>
            <p:spPr/>
            <p:txBody>
              <a:bodyPr/>
              <a:lstStyle/>
              <a:p>
                <a:pPr marL="0" indent="0">
                  <a:buNone/>
                </a:pPr>
                <a:r>
                  <a:rPr lang="en-US" dirty="0"/>
                  <a:t>How many coin flips (each head with probability </a:t>
                </a:r>
                <a14:m>
                  <m:oMath xmlns:m="http://schemas.openxmlformats.org/officeDocument/2006/math">
                    <m:r>
                      <a:rPr lang="en-US" b="0" i="1" smtClean="0">
                        <a:latin typeface="Cambria Math" panose="02040503050406030204" pitchFamily="18" charset="0"/>
                      </a:rPr>
                      <m:t>𝑝</m:t>
                    </m:r>
                  </m:oMath>
                </a14:m>
                <a:r>
                  <a:rPr lang="en-US" dirty="0"/>
                  <a:t>) are needed until you get </a:t>
                </a:r>
                <a14:m>
                  <m:oMath xmlns:m="http://schemas.openxmlformats.org/officeDocument/2006/math">
                    <m:r>
                      <a:rPr lang="en-US" b="0" i="1" smtClean="0">
                        <a:latin typeface="Cambria Math" panose="02040503050406030204" pitchFamily="18" charset="0"/>
                      </a:rPr>
                      <m:t>𝑛</m:t>
                    </m:r>
                  </m:oMath>
                </a14:m>
                <a:r>
                  <a:rPr lang="en-US" dirty="0"/>
                  <a:t> heads.</a:t>
                </a:r>
              </a:p>
              <a:p>
                <a:pPr marL="0" indent="0">
                  <a:buNone/>
                </a:pPr>
                <a:r>
                  <a:rPr lang="en-US" dirty="0"/>
                  <a:t>Let </a:t>
                </a:r>
                <a14:m>
                  <m:oMath xmlns:m="http://schemas.openxmlformats.org/officeDocument/2006/math">
                    <m:r>
                      <a:rPr lang="en-US" b="0" i="1" smtClean="0">
                        <a:latin typeface="Cambria Math" panose="02040503050406030204" pitchFamily="18" charset="0"/>
                      </a:rPr>
                      <m:t>𝑋</m:t>
                    </m:r>
                  </m:oMath>
                </a14:m>
                <a:r>
                  <a:rPr lang="en-US" dirty="0"/>
                  <a:t> be the number necessary. What is probability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a:t>
                </a:r>
              </a:p>
              <a:p>
                <a:pPr marL="0" indent="0">
                  <a:buNone/>
                </a:pPr>
                <a:endParaRPr lang="en-US" dirty="0"/>
              </a:p>
              <a:p>
                <a:pPr marL="0" indent="0">
                  <a:buNone/>
                </a:pPr>
                <a:r>
                  <a:rPr lang="en-US" dirty="0"/>
                  <a:t>Markov</a:t>
                </a:r>
              </a:p>
              <a:p>
                <a:pPr marL="0" indent="0">
                  <a:buNone/>
                </a:pPr>
                <a:endParaRPr lang="en-US" dirty="0"/>
              </a:p>
              <a:p>
                <a:pPr marL="0" indent="0">
                  <a:buNone/>
                </a:pPr>
                <a:r>
                  <a:rPr lang="en-US" dirty="0"/>
                  <a:t>Chebyshev</a:t>
                </a:r>
              </a:p>
            </p:txBody>
          </p:sp>
        </mc:Choice>
        <mc:Fallback xmlns="">
          <p:sp>
            <p:nvSpPr>
              <p:cNvPr id="3" name="Content Placeholder 2">
                <a:extLst>
                  <a:ext uri="{FF2B5EF4-FFF2-40B4-BE49-F238E27FC236}">
                    <a16:creationId xmlns:a16="http://schemas.microsoft.com/office/drawing/2014/main" id="{86703932-F255-4E98-9D58-B9BAEB195B95}"/>
                  </a:ext>
                </a:extLst>
              </p:cNvPr>
              <p:cNvSpPr>
                <a:spLocks noGrp="1" noRot="1" noChangeAspect="1" noMove="1" noResize="1" noEditPoints="1" noAdjustHandles="1" noChangeArrowheads="1" noChangeShapeType="1" noTextEdit="1"/>
              </p:cNvSpPr>
              <p:nvPr>
                <p:ph idx="1"/>
              </p:nvPr>
            </p:nvSpPr>
            <p:spPr>
              <a:blipFill>
                <a:blip r:embed="rId2"/>
                <a:stretch>
                  <a:fillRect l="-1525" t="-2138" r="-1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1A94AF4-5C6D-487D-A36E-2DF73F3290A1}"/>
                  </a:ext>
                </a:extLst>
              </p:cNvPr>
              <p:cNvSpPr txBox="1"/>
              <p:nvPr/>
            </p:nvSpPr>
            <p:spPr>
              <a:xfrm>
                <a:off x="2834641" y="3459472"/>
                <a:ext cx="4023360" cy="854273"/>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num>
                      <m:den>
                        <m:r>
                          <a:rPr lang="en-US" sz="2800" b="0" i="1" smtClean="0">
                            <a:latin typeface="Cambria Math" panose="02040503050406030204" pitchFamily="18" charset="0"/>
                          </a:rPr>
                          <m:t>2</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𝑝</m:t>
                        </m:r>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num>
                      <m:den>
                        <m:r>
                          <a:rPr lang="en-US" sz="2800" b="0" i="1" dirty="0" smtClean="0">
                            <a:latin typeface="Cambria Math" panose="02040503050406030204" pitchFamily="18" charset="0"/>
                          </a:rPr>
                          <m:t>2</m:t>
                        </m:r>
                      </m:den>
                    </m:f>
                  </m:oMath>
                </a14:m>
                <a:endParaRPr lang="en-US" sz="2800" dirty="0"/>
              </a:p>
            </p:txBody>
          </p:sp>
        </mc:Choice>
        <mc:Fallback xmlns="">
          <p:sp>
            <p:nvSpPr>
              <p:cNvPr id="4" name="TextBox 3">
                <a:extLst>
                  <a:ext uri="{FF2B5EF4-FFF2-40B4-BE49-F238E27FC236}">
                    <a16:creationId xmlns:a16="http://schemas.microsoft.com/office/drawing/2014/main" id="{51A94AF4-5C6D-487D-A36E-2DF73F3290A1}"/>
                  </a:ext>
                </a:extLst>
              </p:cNvPr>
              <p:cNvSpPr txBox="1">
                <a:spLocks noRot="1" noChangeAspect="1" noMove="1" noResize="1" noEditPoints="1" noAdjustHandles="1" noChangeArrowheads="1" noChangeShapeType="1" noTextEdit="1"/>
              </p:cNvSpPr>
              <p:nvPr/>
            </p:nvSpPr>
            <p:spPr>
              <a:xfrm>
                <a:off x="2834641" y="3459472"/>
                <a:ext cx="4023360" cy="8542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6304EE-2765-4656-855C-A6526A5C7BAF}"/>
                  </a:ext>
                </a:extLst>
              </p:cNvPr>
              <p:cNvSpPr txBox="1"/>
              <p:nvPr/>
            </p:nvSpPr>
            <p:spPr>
              <a:xfrm>
                <a:off x="2834640" y="4539870"/>
                <a:ext cx="8782119" cy="85921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r>
                      <a:rPr lang="en-US" sz="2800" b="0" i="1" smtClean="0">
                        <a:latin typeface="Cambria Math" panose="02040503050406030204" pitchFamily="18" charset="0"/>
                      </a:rPr>
                      <m:t>ℙ</m:t>
                    </m:r>
                    <m:d>
                      <m:dPr>
                        <m:ctrlPr>
                          <a:rPr lang="en-US" sz="2800" b="0" i="1" smtClean="0">
                            <a:latin typeface="Cambria Math" panose="02040503050406030204" pitchFamily="18" charset="0"/>
                          </a:rPr>
                        </m:ctrlPr>
                      </m:dPr>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𝑋</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𝑝</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m:rPr>
                            <m:sty m:val="p"/>
                          </m:rPr>
                          <a:rPr lang="en-US" sz="2800" b="0" i="0" smtClean="0">
                            <a:latin typeface="Cambria Math" panose="02040503050406030204" pitchFamily="18" charset="0"/>
                          </a:rPr>
                          <m:t>Var</m:t>
                        </m:r>
                        <m:r>
                          <a:rPr lang="en-US" sz="2800" b="0" i="1" smtClean="0">
                            <a:latin typeface="Cambria Math" panose="02040503050406030204" pitchFamily="18" charset="0"/>
                          </a:rPr>
                          <m:t>(</m:t>
                        </m:r>
                        <m:r>
                          <a:rPr lang="en-US" sz="2800" b="0" i="1" smtClean="0">
                            <a:latin typeface="Cambria Math" panose="02040503050406030204" pitchFamily="18" charset="0"/>
                          </a:rPr>
                          <m:t>𝑋</m:t>
                        </m:r>
                        <m:r>
                          <a:rPr lang="en-US" sz="2800" b="0" i="1" smtClean="0">
                            <a:latin typeface="Cambria Math" panose="02040503050406030204" pitchFamily="18" charset="0"/>
                          </a:rPr>
                          <m:t>)</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𝑝</m:t>
                            </m:r>
                          </m:e>
                          <m:sup>
                            <m:r>
                              <a:rPr lang="en-US" sz="2800" b="0" i="1"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𝑛</m:t>
                        </m:r>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num>
                      <m:den>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𝑝</m:t>
                            </m:r>
                          </m:e>
                          <m:sup>
                            <m:r>
                              <a:rPr lang="en-US" sz="2800" b="0" i="1" dirty="0" smtClean="0">
                                <a:latin typeface="Cambria Math" panose="02040503050406030204" pitchFamily="18" charset="0"/>
                              </a:rPr>
                              <m:t>2</m:t>
                            </m:r>
                          </m:sup>
                        </m:sSup>
                      </m:den>
                    </m:f>
                  </m:oMath>
                </a14:m>
                <a:r>
                  <a:rPr lang="en-US" sz="2800" dirty="0"/>
                  <a:t> </a:t>
                </a:r>
                <a14:m>
                  <m:oMath xmlns:m="http://schemas.openxmlformats.org/officeDocument/2006/math">
                    <m:r>
                      <a:rPr lang="en-US" sz="2800" b="0" i="1" dirty="0" smtClean="0">
                        <a:latin typeface="Cambria Math" panose="02040503050406030204" pitchFamily="18" charset="0"/>
                      </a:rPr>
                      <m:t>=</m:t>
                    </m:r>
                    <m:f>
                      <m:fPr>
                        <m:ctrlPr>
                          <a:rPr lang="en-US" sz="2800" b="0" i="1" dirty="0" smtClean="0">
                            <a:latin typeface="Cambria Math" panose="02040503050406030204" pitchFamily="18" charset="0"/>
                          </a:rPr>
                        </m:ctrlPr>
                      </m:fPr>
                      <m:num>
                        <m:r>
                          <a:rPr lang="en-US" sz="2800" b="0" i="1" dirty="0" smtClean="0">
                            <a:latin typeface="Cambria Math" panose="02040503050406030204" pitchFamily="18" charset="0"/>
                          </a:rPr>
                          <m:t>1−</m:t>
                        </m:r>
                        <m:r>
                          <a:rPr lang="en-US" sz="2800" b="0" i="1" dirty="0" smtClean="0">
                            <a:latin typeface="Cambria Math" panose="02040503050406030204" pitchFamily="18" charset="0"/>
                          </a:rPr>
                          <m:t>𝑝</m:t>
                        </m:r>
                      </m:num>
                      <m:den>
                        <m:r>
                          <a:rPr lang="en-US" sz="2800" b="0" i="1" dirty="0" smtClean="0">
                            <a:latin typeface="Cambria Math" panose="02040503050406030204" pitchFamily="18" charset="0"/>
                          </a:rPr>
                          <m:t>𝑛</m:t>
                        </m:r>
                      </m:den>
                    </m:f>
                  </m:oMath>
                </a14:m>
                <a:endParaRPr lang="en-US" sz="2800" dirty="0"/>
              </a:p>
            </p:txBody>
          </p:sp>
        </mc:Choice>
        <mc:Fallback xmlns="">
          <p:sp>
            <p:nvSpPr>
              <p:cNvPr id="5" name="TextBox 4">
                <a:extLst>
                  <a:ext uri="{FF2B5EF4-FFF2-40B4-BE49-F238E27FC236}">
                    <a16:creationId xmlns:a16="http://schemas.microsoft.com/office/drawing/2014/main" id="{4E6304EE-2765-4656-855C-A6526A5C7BAF}"/>
                  </a:ext>
                </a:extLst>
              </p:cNvPr>
              <p:cNvSpPr txBox="1">
                <a:spLocks noRot="1" noChangeAspect="1" noMove="1" noResize="1" noEditPoints="1" noAdjustHandles="1" noChangeArrowheads="1" noChangeShapeType="1" noTextEdit="1"/>
              </p:cNvSpPr>
              <p:nvPr/>
            </p:nvSpPr>
            <p:spPr>
              <a:xfrm>
                <a:off x="2834640" y="4539870"/>
                <a:ext cx="8782119" cy="8592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427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92F4-3397-49A7-A425-ED2A02C1E8E3}"/>
              </a:ext>
            </a:extLst>
          </p:cNvPr>
          <p:cNvSpPr>
            <a:spLocks noGrp="1"/>
          </p:cNvSpPr>
          <p:nvPr>
            <p:ph type="title"/>
          </p:nvPr>
        </p:nvSpPr>
        <p:spPr/>
        <p:txBody>
          <a:bodyPr/>
          <a:lstStyle/>
          <a:p>
            <a:r>
              <a:rPr lang="en-US" dirty="0"/>
              <a:t>Tail Bounds – Takeaways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DB1BCB-315E-4990-A27E-DA6451E7AFC4}"/>
                  </a:ext>
                </a:extLst>
              </p:cNvPr>
              <p:cNvSpPr>
                <a:spLocks noGrp="1"/>
              </p:cNvSpPr>
              <p:nvPr>
                <p:ph idx="1"/>
              </p:nvPr>
            </p:nvSpPr>
            <p:spPr/>
            <p:txBody>
              <a:bodyPr/>
              <a:lstStyle/>
              <a:p>
                <a:r>
                  <a:rPr lang="en-US" dirty="0"/>
                  <a:t>Useful when an experiment is complicated and you just need the probability to be small (you don’t need the exact value).</a:t>
                </a:r>
              </a:p>
              <a:p>
                <a:r>
                  <a:rPr lang="en-US" dirty="0"/>
                  <a:t>Choosing a minimum </a:t>
                </a:r>
                <a14:m>
                  <m:oMath xmlns:m="http://schemas.openxmlformats.org/officeDocument/2006/math">
                    <m:r>
                      <a:rPr lang="en-US" b="0" i="1" smtClean="0">
                        <a:latin typeface="Cambria Math" panose="02040503050406030204" pitchFamily="18" charset="0"/>
                      </a:rPr>
                      <m:t>𝑛</m:t>
                    </m:r>
                  </m:oMath>
                </a14:m>
                <a:r>
                  <a:rPr lang="en-US" dirty="0"/>
                  <a:t> for a poll – don’t need exact probability of failure, just to make sure it’s small.</a:t>
                </a:r>
              </a:p>
              <a:p>
                <a:r>
                  <a:rPr lang="en-US" dirty="0"/>
                  <a:t>Designing probabilistic algorithms – just need a guarantee that they’ll be extremely accurate </a:t>
                </a:r>
              </a:p>
              <a:p>
                <a:endParaRPr lang="en-US" dirty="0"/>
              </a:p>
              <a:p>
                <a:r>
                  <a:rPr lang="en-US" dirty="0"/>
                  <a:t>Learning more about the situation (e.g. learning variance instead of just mean) usually lets you get more accurate bounds.</a:t>
                </a:r>
              </a:p>
              <a:p>
                <a:r>
                  <a:rPr lang="en-US" dirty="0"/>
                  <a:t>Next time: more assumptions to get better bounds.</a:t>
                </a:r>
              </a:p>
            </p:txBody>
          </p:sp>
        </mc:Choice>
        <mc:Fallback xmlns="">
          <p:sp>
            <p:nvSpPr>
              <p:cNvPr id="3" name="Content Placeholder 2">
                <a:extLst>
                  <a:ext uri="{FF2B5EF4-FFF2-40B4-BE49-F238E27FC236}">
                    <a16:creationId xmlns:a16="http://schemas.microsoft.com/office/drawing/2014/main" id="{32DB1BCB-315E-4990-A27E-DA6451E7AFC4}"/>
                  </a:ext>
                </a:extLst>
              </p:cNvPr>
              <p:cNvSpPr>
                <a:spLocks noGrp="1" noRot="1" noChangeAspect="1" noMove="1" noResize="1" noEditPoints="1" noAdjustHandles="1" noChangeArrowheads="1" noChangeShapeType="1" noTextEdit="1"/>
              </p:cNvSpPr>
              <p:nvPr>
                <p:ph idx="1"/>
              </p:nvPr>
            </p:nvSpPr>
            <p:spPr>
              <a:blipFill>
                <a:blip r:embed="rId2"/>
                <a:stretch>
                  <a:fillRect l="-708" t="-2138" r="-871" b="-3019"/>
                </a:stretch>
              </a:blipFill>
            </p:spPr>
            <p:txBody>
              <a:bodyPr/>
              <a:lstStyle/>
              <a:p>
                <a:r>
                  <a:rPr lang="en-US">
                    <a:noFill/>
                  </a:rPr>
                  <a:t> </a:t>
                </a:r>
              </a:p>
            </p:txBody>
          </p:sp>
        </mc:Fallback>
      </mc:AlternateContent>
    </p:spTree>
    <p:extLst>
      <p:ext uri="{BB962C8B-B14F-4D97-AF65-F5344CB8AC3E}">
        <p14:creationId xmlns:p14="http://schemas.microsoft.com/office/powerpoint/2010/main" val="2678611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endParaRPr lang="en-US" dirty="0"/>
          </a:p>
        </p:txBody>
      </p:sp>
      <p:grpSp>
        <p:nvGrpSpPr>
          <p:cNvPr id="7" name="Group 6" descr="Markov's  Inequality theorem box.">
            <a:extLst>
              <a:ext uri="{FF2B5EF4-FFF2-40B4-BE49-F238E27FC236}">
                <a16:creationId xmlns:a16="http://schemas.microsoft.com/office/drawing/2014/main" id="{B41AEDBC-30BE-4AD2-9E44-D86ACB34CD81}"/>
              </a:ext>
            </a:extLst>
          </p:cNvPr>
          <p:cNvGrpSpPr/>
          <p:nvPr/>
        </p:nvGrpSpPr>
        <p:grpSpPr>
          <a:xfrm>
            <a:off x="6405060" y="3640992"/>
            <a:ext cx="5690982" cy="3163577"/>
            <a:chOff x="1393509" y="3429001"/>
            <a:chExt cx="6120836" cy="192784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C2D969A-AF3F-4B7A-829F-A6CF9C5919A7}"/>
                    </a:ext>
                  </a:extLst>
                </p:cNvPr>
                <p:cNvSpPr/>
                <p:nvPr/>
              </p:nvSpPr>
              <p:spPr>
                <a:xfrm>
                  <a:off x="1393509" y="3429001"/>
                  <a:ext cx="6111311" cy="1927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𝒕</m:t>
                      </m:r>
                      <m:r>
                        <a:rPr lang="en-US" sz="2800" b="1" i="1" smtClean="0">
                          <a:solidFill>
                            <a:schemeClr val="tx1"/>
                          </a:solidFill>
                          <a:latin typeface="Cambria Math" panose="02040503050406030204" pitchFamily="18" charset="0"/>
                          <a:cs typeface="Segoe UI Semibold" panose="020B0702040204020203" pitchFamily="34" charset="0"/>
                        </a:rPr>
                        <m:t>&gt;</m:t>
                      </m:r>
                      <m:r>
                        <a:rPr lang="en-US" sz="2800" b="1" i="1" smtClean="0">
                          <a:solidFill>
                            <a:schemeClr val="tx1"/>
                          </a:solidFill>
                          <a:latin typeface="Cambria Math" panose="02040503050406030204" pitchFamily="18" charset="0"/>
                          <a:cs typeface="Segoe UI Semibold" panose="020B0702040204020203" pitchFamily="34" charset="0"/>
                        </a:rPr>
                        <m:t>𝟎</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𝒕</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𝔼</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num>
                          <m:den>
                            <m:r>
                              <a:rPr lang="en-US" sz="2800" b="1" i="1" smtClean="0">
                                <a:solidFill>
                                  <a:schemeClr val="tx1"/>
                                </a:solidFill>
                                <a:latin typeface="Cambria Math" panose="02040503050406030204" pitchFamily="18" charset="0"/>
                                <a:cs typeface="Segoe UI Semibold" panose="020B0702040204020203" pitchFamily="34" charset="0"/>
                              </a:rPr>
                              <m:t>𝒕</m:t>
                            </m:r>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8" name="Rectangle 7">
                  <a:extLst>
                    <a:ext uri="{FF2B5EF4-FFF2-40B4-BE49-F238E27FC236}">
                      <a16:creationId xmlns:a16="http://schemas.microsoft.com/office/drawing/2014/main" id="{3C2D969A-AF3F-4B7A-829F-A6CF9C5919A7}"/>
                    </a:ext>
                  </a:extLst>
                </p:cNvPr>
                <p:cNvSpPr>
                  <a:spLocks noRot="1" noChangeAspect="1" noMove="1" noResize="1" noEditPoints="1" noAdjustHandles="1" noChangeArrowheads="1" noChangeShapeType="1" noTextEdit="1"/>
                </p:cNvSpPr>
                <p:nvPr/>
              </p:nvSpPr>
              <p:spPr>
                <a:xfrm>
                  <a:off x="1393509" y="3429001"/>
                  <a:ext cx="6111311" cy="1927846"/>
                </a:xfrm>
                <a:prstGeom prst="rect">
                  <a:avLst/>
                </a:prstGeom>
                <a:blipFill>
                  <a:blip r:embed="rId2"/>
                  <a:stretch>
                    <a:fillRect l="-1925" r="-3529"/>
                  </a:stretch>
                </a:blipFill>
                <a:ln>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2E24D89B-E8B2-4401-ABE8-02F314A8EBEF}"/>
                </a:ext>
              </a:extLst>
            </p:cNvPr>
            <p:cNvSpPr/>
            <p:nvPr/>
          </p:nvSpPr>
          <p:spPr>
            <a:xfrm>
              <a:off x="1412559" y="3435720"/>
              <a:ext cx="6101786" cy="508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335990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E8B8-0AA2-4394-A25D-E0EFE10BC80E}"/>
              </a:ext>
            </a:extLst>
          </p:cNvPr>
          <p:cNvSpPr>
            <a:spLocks noGrp="1"/>
          </p:cNvSpPr>
          <p:nvPr>
            <p:ph type="title"/>
          </p:nvPr>
        </p:nvSpPr>
        <p:spPr/>
        <p:txBody>
          <a:bodyPr/>
          <a:lstStyle/>
          <a:p>
            <a:r>
              <a:rPr lang="en-US" dirty="0"/>
              <a:t>Our First Two Inequalities</a:t>
            </a:r>
          </a:p>
        </p:txBody>
      </p:sp>
      <p:grpSp>
        <p:nvGrpSpPr>
          <p:cNvPr id="5" name="Group 4" descr="Markov's Inequality theorem box.">
            <a:extLst>
              <a:ext uri="{FF2B5EF4-FFF2-40B4-BE49-F238E27FC236}">
                <a16:creationId xmlns:a16="http://schemas.microsoft.com/office/drawing/2014/main" id="{763C04E3-2820-41C6-807A-7EEB0030F4AE}"/>
              </a:ext>
            </a:extLst>
          </p:cNvPr>
          <p:cNvGrpSpPr/>
          <p:nvPr/>
        </p:nvGrpSpPr>
        <p:grpSpPr>
          <a:xfrm>
            <a:off x="459041" y="1502554"/>
            <a:ext cx="5690982" cy="3163577"/>
            <a:chOff x="1393509" y="3429001"/>
            <a:chExt cx="6120836" cy="1927846"/>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2CFD73E-6C23-488E-9809-8B768E02C46F}"/>
                    </a:ext>
                  </a:extLst>
                </p:cNvPr>
                <p:cNvSpPr/>
                <p:nvPr/>
              </p:nvSpPr>
              <p:spPr>
                <a:xfrm>
                  <a:off x="1393509" y="3429001"/>
                  <a:ext cx="6111311" cy="19278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𝒕</m:t>
                      </m:r>
                      <m:r>
                        <a:rPr lang="en-US" sz="2800" b="1" i="1" smtClean="0">
                          <a:solidFill>
                            <a:schemeClr val="tx1"/>
                          </a:solidFill>
                          <a:latin typeface="Cambria Math" panose="02040503050406030204" pitchFamily="18" charset="0"/>
                          <a:cs typeface="Segoe UI Semibold" panose="020B0702040204020203" pitchFamily="34" charset="0"/>
                        </a:rPr>
                        <m:t>&gt;</m:t>
                      </m:r>
                      <m:r>
                        <a:rPr lang="en-US" sz="2800" b="1" i="1" smtClean="0">
                          <a:solidFill>
                            <a:schemeClr val="tx1"/>
                          </a:solidFill>
                          <a:latin typeface="Cambria Math" panose="02040503050406030204" pitchFamily="18" charset="0"/>
                          <a:cs typeface="Segoe UI Semibold" panose="020B0702040204020203" pitchFamily="34" charset="0"/>
                        </a:rPr>
                        <m:t>𝟎</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𝒕</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1" smtClean="0">
                                <a:solidFill>
                                  <a:schemeClr val="tx1"/>
                                </a:solidFill>
                                <a:latin typeface="Cambria Math" panose="02040503050406030204" pitchFamily="18" charset="0"/>
                                <a:cs typeface="Segoe UI Semibold" panose="020B0702040204020203" pitchFamily="34" charset="0"/>
                              </a:rPr>
                              <m:t>𝔼</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num>
                          <m:den>
                            <m:r>
                              <a:rPr lang="en-US" sz="2800" b="1" i="1" smtClean="0">
                                <a:solidFill>
                                  <a:schemeClr val="tx1"/>
                                </a:solidFill>
                                <a:latin typeface="Cambria Math" panose="02040503050406030204" pitchFamily="18" charset="0"/>
                                <a:cs typeface="Segoe UI Semibold" panose="020B0702040204020203" pitchFamily="34" charset="0"/>
                              </a:rPr>
                              <m:t>𝒕</m:t>
                            </m:r>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6" name="Rectangle 5">
                  <a:extLst>
                    <a:ext uri="{FF2B5EF4-FFF2-40B4-BE49-F238E27FC236}">
                      <a16:creationId xmlns:a16="http://schemas.microsoft.com/office/drawing/2014/main" id="{12CFD73E-6C23-488E-9809-8B768E02C46F}"/>
                    </a:ext>
                  </a:extLst>
                </p:cNvPr>
                <p:cNvSpPr>
                  <a:spLocks noRot="1" noChangeAspect="1" noMove="1" noResize="1" noEditPoints="1" noAdjustHandles="1" noChangeArrowheads="1" noChangeShapeType="1" noTextEdit="1"/>
                </p:cNvSpPr>
                <p:nvPr/>
              </p:nvSpPr>
              <p:spPr>
                <a:xfrm>
                  <a:off x="1393509" y="3429001"/>
                  <a:ext cx="6111311" cy="1927846"/>
                </a:xfrm>
                <a:prstGeom prst="rect">
                  <a:avLst/>
                </a:prstGeom>
                <a:blipFill>
                  <a:blip r:embed="rId2"/>
                  <a:stretch>
                    <a:fillRect l="-1818" r="-3636"/>
                  </a:stretch>
                </a:blipFill>
                <a:ln>
                  <a:solidFill>
                    <a:schemeClr val="tx1"/>
                  </a:solid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1A46935E-51CB-442B-AABD-60E90E00C86E}"/>
                </a:ext>
              </a:extLst>
            </p:cNvPr>
            <p:cNvSpPr/>
            <p:nvPr/>
          </p:nvSpPr>
          <p:spPr>
            <a:xfrm>
              <a:off x="1412559" y="3435720"/>
              <a:ext cx="6101786" cy="508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Markov’s Inequality</a:t>
              </a:r>
            </a:p>
          </p:txBody>
        </p:sp>
      </p:grpSp>
      <p:grpSp>
        <p:nvGrpSpPr>
          <p:cNvPr id="8" name="Group 7" descr="Chebyshev's Inequality theorem box.">
            <a:extLst>
              <a:ext uri="{FF2B5EF4-FFF2-40B4-BE49-F238E27FC236}">
                <a16:creationId xmlns:a16="http://schemas.microsoft.com/office/drawing/2014/main" id="{E090254B-927E-4B5C-945E-F2420FB18E2F}"/>
              </a:ext>
            </a:extLst>
          </p:cNvPr>
          <p:cNvGrpSpPr/>
          <p:nvPr/>
        </p:nvGrpSpPr>
        <p:grpSpPr>
          <a:xfrm>
            <a:off x="6334249" y="1513578"/>
            <a:ext cx="5682126" cy="3163577"/>
            <a:chOff x="1185842" y="3429000"/>
            <a:chExt cx="6111311" cy="1927846"/>
          </a:xfrm>
          <a:noFill/>
        </p:grpSpPr>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8E2D12F-4AF0-44C7-83D1-630733DCD866}"/>
                    </a:ext>
                  </a:extLst>
                </p:cNvPr>
                <p:cNvSpPr/>
                <p:nvPr/>
              </p:nvSpPr>
              <p:spPr>
                <a:xfrm>
                  <a:off x="1185842" y="3429000"/>
                  <a:ext cx="6111311" cy="192784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𝑋</m:t>
                      </m:r>
                    </m:oMath>
                  </a14:m>
                  <a:r>
                    <a:rPr lang="en-US" sz="2800" b="1" dirty="0">
                      <a:solidFill>
                        <a:schemeClr val="tx1"/>
                      </a:solidFill>
                      <a:latin typeface="Segoe UI Semibold" panose="020B0702040204020203" pitchFamily="34" charset="0"/>
                      <a:cs typeface="Segoe UI Semibold" panose="020B0702040204020203" pitchFamily="34" charset="0"/>
                    </a:rPr>
                    <a:t> be a random variable. For any </a:t>
                  </a:r>
                  <a14:m>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𝒕</m:t>
                      </m:r>
                      <m:r>
                        <a:rPr lang="en-US" sz="2800" b="1" i="1" smtClean="0">
                          <a:solidFill>
                            <a:schemeClr val="tx1"/>
                          </a:solidFill>
                          <a:latin typeface="Cambria Math" panose="02040503050406030204" pitchFamily="18" charset="0"/>
                          <a:cs typeface="Segoe UI Semibold" panose="020B0702040204020203" pitchFamily="34" charset="0"/>
                        </a:rPr>
                        <m:t>&gt;</m:t>
                      </m:r>
                      <m:r>
                        <a:rPr lang="en-US" sz="2800" b="1" i="1" smtClean="0">
                          <a:solidFill>
                            <a:schemeClr val="tx1"/>
                          </a:solidFill>
                          <a:latin typeface="Cambria Math" panose="02040503050406030204" pitchFamily="18" charset="0"/>
                          <a:cs typeface="Segoe UI Semibold" panose="020B0702040204020203" pitchFamily="34" charset="0"/>
                        </a:rPr>
                        <m:t>𝟎</m:t>
                      </m:r>
                    </m:oMath>
                  </a14:m>
                  <a:endParaRPr lang="en-US" sz="2800" b="1" dirty="0">
                    <a:solidFill>
                      <a:schemeClr val="tx1"/>
                    </a:solidFill>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solidFill>
                              <a:schemeClr val="tx1"/>
                            </a:solidFill>
                            <a:latin typeface="Cambria Math" panose="02040503050406030204" pitchFamily="18" charset="0"/>
                            <a:cs typeface="Segoe UI Semibold" panose="020B0702040204020203" pitchFamily="34" charset="0"/>
                          </a:rPr>
                          <m:t>ℙ</m:t>
                        </m:r>
                        <m:d>
                          <m:dPr>
                            <m:ctrlPr>
                              <a:rPr lang="en-US" sz="2800" b="1" i="1" smtClean="0">
                                <a:solidFill>
                                  <a:schemeClr val="tx1"/>
                                </a:solidFill>
                                <a:latin typeface="Cambria Math" panose="02040503050406030204" pitchFamily="18" charset="0"/>
                                <a:cs typeface="Segoe UI Semibold" panose="020B0702040204020203" pitchFamily="34" charset="0"/>
                              </a:rPr>
                            </m:ctrlPr>
                          </m:dPr>
                          <m:e>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𝔼</m:t>
                                </m:r>
                                <m:d>
                                  <m:dPr>
                                    <m:begChr m:val="["/>
                                    <m:endChr m:val="]"/>
                                    <m:ctrlPr>
                                      <a:rPr lang="en-US" sz="2800" b="1" i="1" smtClean="0">
                                        <a:solidFill>
                                          <a:schemeClr val="tx1"/>
                                        </a:solidFill>
                                        <a:latin typeface="Cambria Math" panose="02040503050406030204" pitchFamily="18" charset="0"/>
                                        <a:cs typeface="Segoe UI Semibold" panose="020B0702040204020203" pitchFamily="34" charset="0"/>
                                      </a:rPr>
                                    </m:ctrlPr>
                                  </m:dPr>
                                  <m:e>
                                    <m:r>
                                      <a:rPr lang="en-US" sz="2800" b="1" i="1" smtClean="0">
                                        <a:solidFill>
                                          <a:schemeClr val="tx1"/>
                                        </a:solidFill>
                                        <a:latin typeface="Cambria Math" panose="02040503050406030204" pitchFamily="18" charset="0"/>
                                        <a:cs typeface="Segoe UI Semibold" panose="020B0702040204020203" pitchFamily="34" charset="0"/>
                                      </a:rPr>
                                      <m:t>𝑿</m:t>
                                    </m:r>
                                  </m:e>
                                </m:d>
                              </m:e>
                            </m:d>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𝒕</m:t>
                            </m:r>
                          </m:e>
                        </m:d>
                        <m:r>
                          <a:rPr lang="en-US" sz="2800" b="1" i="1" smtClean="0">
                            <a:solidFill>
                              <a:schemeClr val="tx1"/>
                            </a:solidFill>
                            <a:latin typeface="Cambria Math" panose="02040503050406030204" pitchFamily="18" charset="0"/>
                            <a:cs typeface="Segoe UI Semibold" panose="020B0702040204020203" pitchFamily="34" charset="0"/>
                          </a:rPr>
                          <m:t>≤</m:t>
                        </m:r>
                        <m:f>
                          <m:fPr>
                            <m:ctrlPr>
                              <a:rPr lang="en-US" sz="2800" b="1" i="1" smtClean="0">
                                <a:solidFill>
                                  <a:schemeClr val="tx1"/>
                                </a:solidFill>
                                <a:latin typeface="Cambria Math" panose="02040503050406030204" pitchFamily="18" charset="0"/>
                                <a:cs typeface="Segoe UI Semibold" panose="020B0702040204020203" pitchFamily="34" charset="0"/>
                              </a:rPr>
                            </m:ctrlPr>
                          </m:fPr>
                          <m:num>
                            <m:r>
                              <a:rPr lang="en-US" sz="2800" b="1" i="0" smtClean="0">
                                <a:solidFill>
                                  <a:schemeClr val="tx1"/>
                                </a:solidFill>
                                <a:latin typeface="Cambria Math" panose="02040503050406030204" pitchFamily="18" charset="0"/>
                                <a:cs typeface="Segoe UI Semibold" panose="020B0702040204020203" pitchFamily="34" charset="0"/>
                              </a:rPr>
                              <m:t>𝐕𝐚𝐫</m:t>
                            </m:r>
                            <m:r>
                              <a:rPr lang="en-US" sz="2800" b="1" i="1" smtClean="0">
                                <a:solidFill>
                                  <a:schemeClr val="tx1"/>
                                </a:solidFill>
                                <a:latin typeface="Cambria Math" panose="02040503050406030204" pitchFamily="18" charset="0"/>
                                <a:cs typeface="Segoe UI Semibold" panose="020B0702040204020203" pitchFamily="34" charset="0"/>
                              </a:rPr>
                              <m:t>(</m:t>
                            </m:r>
                            <m:r>
                              <a:rPr lang="en-US" sz="2800" b="1" i="1" smtClean="0">
                                <a:solidFill>
                                  <a:schemeClr val="tx1"/>
                                </a:solidFill>
                                <a:latin typeface="Cambria Math" panose="02040503050406030204" pitchFamily="18" charset="0"/>
                                <a:cs typeface="Segoe UI Semibold" panose="020B0702040204020203" pitchFamily="34" charset="0"/>
                              </a:rPr>
                              <m:t>𝑿</m:t>
                            </m:r>
                            <m:r>
                              <a:rPr lang="en-US" sz="2800" b="1" i="1" smtClean="0">
                                <a:solidFill>
                                  <a:schemeClr val="tx1"/>
                                </a:solidFill>
                                <a:latin typeface="Cambria Math" panose="02040503050406030204" pitchFamily="18" charset="0"/>
                                <a:cs typeface="Segoe UI Semibold" panose="020B0702040204020203" pitchFamily="34" charset="0"/>
                              </a:rPr>
                              <m:t>)</m:t>
                            </m:r>
                          </m:num>
                          <m:den>
                            <m:sSup>
                              <m:sSupPr>
                                <m:ctrlPr>
                                  <a:rPr lang="en-US" sz="2800" b="1" i="1" smtClean="0">
                                    <a:solidFill>
                                      <a:schemeClr val="tx1"/>
                                    </a:solidFill>
                                    <a:latin typeface="Cambria Math" panose="02040503050406030204" pitchFamily="18" charset="0"/>
                                    <a:cs typeface="Segoe UI Semibold" panose="020B0702040204020203" pitchFamily="34" charset="0"/>
                                  </a:rPr>
                                </m:ctrlPr>
                              </m:sSupPr>
                              <m:e>
                                <m:r>
                                  <a:rPr lang="en-US" sz="2800" b="1" i="1" smtClean="0">
                                    <a:solidFill>
                                      <a:schemeClr val="tx1"/>
                                    </a:solidFill>
                                    <a:latin typeface="Cambria Math" panose="02040503050406030204" pitchFamily="18" charset="0"/>
                                    <a:cs typeface="Segoe UI Semibold" panose="020B0702040204020203" pitchFamily="34" charset="0"/>
                                  </a:rPr>
                                  <m:t>𝒕</m:t>
                                </m:r>
                              </m:e>
                              <m:sup>
                                <m:r>
                                  <a:rPr lang="en-US" sz="2800" b="1" i="1" smtClean="0">
                                    <a:solidFill>
                                      <a:schemeClr val="tx1"/>
                                    </a:solidFill>
                                    <a:latin typeface="Cambria Math" panose="02040503050406030204" pitchFamily="18" charset="0"/>
                                    <a:cs typeface="Segoe UI Semibold" panose="020B0702040204020203" pitchFamily="34" charset="0"/>
                                  </a:rPr>
                                  <m:t>𝟐</m:t>
                                </m:r>
                              </m:sup>
                            </m:sSup>
                          </m:den>
                        </m:f>
                      </m:oMath>
                    </m:oMathPara>
                  </a14:m>
                  <a:endParaRPr lang="en-US" sz="2800" b="1"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9" name="Rectangle 8">
                  <a:extLst>
                    <a:ext uri="{FF2B5EF4-FFF2-40B4-BE49-F238E27FC236}">
                      <a16:creationId xmlns:a16="http://schemas.microsoft.com/office/drawing/2014/main" id="{C8E2D12F-4AF0-44C7-83D1-630733DCD866}"/>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solidFill>
                    <a:schemeClr val="tx1"/>
                  </a:solid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094D128F-6866-40A2-B963-8D2082E760C1}"/>
                </a:ext>
              </a:extLst>
            </p:cNvPr>
            <p:cNvSpPr/>
            <p:nvPr/>
          </p:nvSpPr>
          <p:spPr>
            <a:xfrm>
              <a:off x="1195367" y="3429001"/>
              <a:ext cx="6101786" cy="50898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Segoe UI Semibold" panose="020B0702040204020203" pitchFamily="34" charset="0"/>
                  <a:cs typeface="Segoe UI Semibold" panose="020B0702040204020203" pitchFamily="34" charset="0"/>
                </a:rPr>
                <a:t>Chebyshev’s Inequality</a:t>
              </a:r>
            </a:p>
          </p:txBody>
        </p:sp>
      </p:grpSp>
    </p:spTree>
    <p:extLst>
      <p:ext uri="{BB962C8B-B14F-4D97-AF65-F5344CB8AC3E}">
        <p14:creationId xmlns:p14="http://schemas.microsoft.com/office/powerpoint/2010/main" val="256392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C58E-BE4D-4764-BA0A-59F92F76B48D}"/>
              </a:ext>
            </a:extLst>
          </p:cNvPr>
          <p:cNvSpPr>
            <a:spLocks noGrp="1"/>
          </p:cNvSpPr>
          <p:nvPr>
            <p:ph type="title"/>
          </p:nvPr>
        </p:nvSpPr>
        <p:spPr/>
        <p:txBody>
          <a:bodyPr/>
          <a:lstStyle/>
          <a:p>
            <a:r>
              <a:rPr lang="en-US" dirty="0"/>
              <a:t>What’s a Tail Bound?</a:t>
            </a:r>
          </a:p>
        </p:txBody>
      </p:sp>
      <p:sp>
        <p:nvSpPr>
          <p:cNvPr id="3" name="Content Placeholder 2">
            <a:extLst>
              <a:ext uri="{FF2B5EF4-FFF2-40B4-BE49-F238E27FC236}">
                <a16:creationId xmlns:a16="http://schemas.microsoft.com/office/drawing/2014/main" id="{546C961D-DD68-4343-8AD0-E525143BFD3A}"/>
              </a:ext>
            </a:extLst>
          </p:cNvPr>
          <p:cNvSpPr>
            <a:spLocks noGrp="1"/>
          </p:cNvSpPr>
          <p:nvPr>
            <p:ph idx="1"/>
          </p:nvPr>
        </p:nvSpPr>
        <p:spPr/>
        <p:txBody>
          <a:bodyPr/>
          <a:lstStyle/>
          <a:p>
            <a:r>
              <a:rPr lang="en-US" dirty="0"/>
              <a:t>When we were finding our margin of error, we didn’t need an exact calculation of the probability.</a:t>
            </a:r>
          </a:p>
          <a:p>
            <a:r>
              <a:rPr lang="en-US" dirty="0"/>
              <a:t>We needed an inequality: the probability of being outside the margin of error was </a:t>
            </a:r>
            <a:r>
              <a:rPr lang="en-US" b="1" dirty="0"/>
              <a:t>at most </a:t>
            </a:r>
            <a:r>
              <a:rPr lang="en-US" dirty="0"/>
              <a:t>5%.</a:t>
            </a:r>
          </a:p>
          <a:p>
            <a:endParaRPr lang="en-US" b="1" dirty="0"/>
          </a:p>
          <a:p>
            <a:r>
              <a:rPr lang="en-US" dirty="0"/>
              <a:t>A tail bound (or concentration inequality) is a statement that bounds the probability in the “tails” of the distribution (says there’s very little probability far from the center) or (equivalently) says that the probability is concentrated near the expectation.</a:t>
            </a:r>
          </a:p>
        </p:txBody>
      </p:sp>
      <p:grpSp>
        <p:nvGrpSpPr>
          <p:cNvPr id="4" name="Group 3">
            <a:extLst>
              <a:ext uri="{FF2B5EF4-FFF2-40B4-BE49-F238E27FC236}">
                <a16:creationId xmlns:a16="http://schemas.microsoft.com/office/drawing/2014/main" id="{63210024-CE45-F12E-7AA1-20C76BFCC3AC}"/>
              </a:ext>
              <a:ext uri="{C183D7F6-B498-43B3-948B-1728B52AA6E4}">
                <adec:decorative xmlns:adec="http://schemas.microsoft.com/office/drawing/2017/decorative" val="1"/>
              </a:ext>
            </a:extLst>
          </p:cNvPr>
          <p:cNvGrpSpPr/>
          <p:nvPr/>
        </p:nvGrpSpPr>
        <p:grpSpPr>
          <a:xfrm>
            <a:off x="7390940" y="5278614"/>
            <a:ext cx="3777120" cy="1443960"/>
            <a:chOff x="7390940" y="5278614"/>
            <a:chExt cx="3777120" cy="1443960"/>
          </a:xfrm>
        </p:grpSpPr>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E28AFE3F-09AE-4C07-9D9D-6E1B275A92DE}"/>
                    </a:ext>
                  </a:extLst>
                </p14:cNvPr>
                <p14:cNvContentPartPr/>
                <p14:nvPr/>
              </p14:nvContentPartPr>
              <p14:xfrm>
                <a:off x="9139460" y="5443494"/>
                <a:ext cx="360" cy="27360"/>
              </p14:xfrm>
            </p:contentPart>
          </mc:Choice>
          <mc:Fallback>
            <p:pic>
              <p:nvPicPr>
                <p:cNvPr id="5" name="Ink 4">
                  <a:extLst>
                    <a:ext uri="{FF2B5EF4-FFF2-40B4-BE49-F238E27FC236}">
                      <a16:creationId xmlns:a16="http://schemas.microsoft.com/office/drawing/2014/main" id="{E28AFE3F-09AE-4C07-9D9D-6E1B275A92DE}"/>
                    </a:ext>
                  </a:extLst>
                </p:cNvPr>
                <p:cNvPicPr/>
                <p:nvPr/>
              </p:nvPicPr>
              <p:blipFill>
                <a:blip r:embed="rId3"/>
                <a:stretch>
                  <a:fillRect/>
                </a:stretch>
              </p:blipFill>
              <p:spPr>
                <a:xfrm>
                  <a:off x="9130460" y="5434374"/>
                  <a:ext cx="18000" cy="45235"/>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4" name="Ink 13">
                  <a:extLst>
                    <a:ext uri="{FF2B5EF4-FFF2-40B4-BE49-F238E27FC236}">
                      <a16:creationId xmlns:a16="http://schemas.microsoft.com/office/drawing/2014/main" id="{A2A565EB-75B5-4C16-B740-BC2D9A102F35}"/>
                    </a:ext>
                  </a:extLst>
                </p14:cNvPr>
                <p14:cNvContentPartPr/>
                <p14:nvPr/>
              </p14:nvContentPartPr>
              <p14:xfrm>
                <a:off x="7435220" y="6640134"/>
                <a:ext cx="3732840" cy="82440"/>
              </p14:xfrm>
            </p:contentPart>
          </mc:Choice>
          <mc:Fallback>
            <p:pic>
              <p:nvPicPr>
                <p:cNvPr id="14" name="Ink 13">
                  <a:extLst>
                    <a:ext uri="{FF2B5EF4-FFF2-40B4-BE49-F238E27FC236}">
                      <a16:creationId xmlns:a16="http://schemas.microsoft.com/office/drawing/2014/main" id="{A2A565EB-75B5-4C16-B740-BC2D9A102F35}"/>
                    </a:ext>
                  </a:extLst>
                </p:cNvPr>
                <p:cNvPicPr/>
                <p:nvPr/>
              </p:nvPicPr>
              <p:blipFill>
                <a:blip r:embed="rId5"/>
                <a:stretch>
                  <a:fillRect/>
                </a:stretch>
              </p:blipFill>
              <p:spPr>
                <a:xfrm>
                  <a:off x="7426220" y="6631134"/>
                  <a:ext cx="3750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8" name="Ink 17">
                  <a:extLst>
                    <a:ext uri="{FF2B5EF4-FFF2-40B4-BE49-F238E27FC236}">
                      <a16:creationId xmlns:a16="http://schemas.microsoft.com/office/drawing/2014/main" id="{7C471B3D-F37C-4B0E-931F-9A0E39CCDA7B}"/>
                    </a:ext>
                  </a:extLst>
                </p14:cNvPr>
                <p14:cNvContentPartPr/>
                <p14:nvPr/>
              </p14:nvContentPartPr>
              <p14:xfrm>
                <a:off x="9099500" y="5278614"/>
                <a:ext cx="3600" cy="43560"/>
              </p14:xfrm>
            </p:contentPart>
          </mc:Choice>
          <mc:Fallback>
            <p:pic>
              <p:nvPicPr>
                <p:cNvPr id="18" name="Ink 17">
                  <a:extLst>
                    <a:ext uri="{FF2B5EF4-FFF2-40B4-BE49-F238E27FC236}">
                      <a16:creationId xmlns:a16="http://schemas.microsoft.com/office/drawing/2014/main" id="{7C471B3D-F37C-4B0E-931F-9A0E39CCDA7B}"/>
                    </a:ext>
                  </a:extLst>
                </p:cNvPr>
                <p:cNvPicPr/>
                <p:nvPr/>
              </p:nvPicPr>
              <p:blipFill>
                <a:blip r:embed="rId7"/>
                <a:stretch>
                  <a:fillRect/>
                </a:stretch>
              </p:blipFill>
              <p:spPr>
                <a:xfrm>
                  <a:off x="9090500" y="5269614"/>
                  <a:ext cx="21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9" name="Ink 18">
                  <a:extLst>
                    <a:ext uri="{FF2B5EF4-FFF2-40B4-BE49-F238E27FC236}">
                      <a16:creationId xmlns:a16="http://schemas.microsoft.com/office/drawing/2014/main" id="{1A6D0E46-0804-4578-90FB-C9E2BC8FC899}"/>
                    </a:ext>
                  </a:extLst>
                </p14:cNvPr>
                <p14:cNvContentPartPr/>
                <p14:nvPr/>
              </p14:nvContentPartPr>
              <p14:xfrm>
                <a:off x="7390940" y="5570214"/>
                <a:ext cx="3513600" cy="1019160"/>
              </p14:xfrm>
            </p:contentPart>
          </mc:Choice>
          <mc:Fallback>
            <p:pic>
              <p:nvPicPr>
                <p:cNvPr id="19" name="Ink 18">
                  <a:extLst>
                    <a:ext uri="{FF2B5EF4-FFF2-40B4-BE49-F238E27FC236}">
                      <a16:creationId xmlns:a16="http://schemas.microsoft.com/office/drawing/2014/main" id="{1A6D0E46-0804-4578-90FB-C9E2BC8FC899}"/>
                    </a:ext>
                  </a:extLst>
                </p:cNvPr>
                <p:cNvPicPr/>
                <p:nvPr/>
              </p:nvPicPr>
              <p:blipFill>
                <a:blip r:embed="rId9"/>
                <a:stretch>
                  <a:fillRect/>
                </a:stretch>
              </p:blipFill>
              <p:spPr>
                <a:xfrm>
                  <a:off x="7381941" y="5561214"/>
                  <a:ext cx="3531238" cy="1036800"/>
                </a:xfrm>
                <a:prstGeom prst="rect">
                  <a:avLst/>
                </a:prstGeom>
              </p:spPr>
            </p:pic>
          </mc:Fallback>
        </mc:AlternateContent>
      </p:grpSp>
    </p:spTree>
    <p:extLst>
      <p:ext uri="{BB962C8B-B14F-4D97-AF65-F5344CB8AC3E}">
        <p14:creationId xmlns:p14="http://schemas.microsoft.com/office/powerpoint/2010/main" val="1721699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BD47-E03B-4D92-A9F2-0E61EE057E52}"/>
              </a:ext>
            </a:extLst>
          </p:cNvPr>
          <p:cNvSpPr>
            <a:spLocks noGrp="1"/>
          </p:cNvSpPr>
          <p:nvPr>
            <p:ph type="title"/>
          </p:nvPr>
        </p:nvSpPr>
        <p:spPr/>
        <p:txBody>
          <a:bodyPr/>
          <a:lstStyle/>
          <a:p>
            <a:r>
              <a:rPr lang="en-US" dirty="0"/>
              <a:t>Our First bound</a:t>
            </a:r>
          </a:p>
        </p:txBody>
      </p:sp>
      <p:sp>
        <p:nvSpPr>
          <p:cNvPr id="3" name="Content Placeholder 2">
            <a:extLst>
              <a:ext uri="{FF2B5EF4-FFF2-40B4-BE49-F238E27FC236}">
                <a16:creationId xmlns:a16="http://schemas.microsoft.com/office/drawing/2014/main" id="{6939340D-54FC-420E-9792-22D5FC6C0AFA}"/>
              </a:ext>
            </a:extLst>
          </p:cNvPr>
          <p:cNvSpPr>
            <a:spLocks noGrp="1"/>
          </p:cNvSpPr>
          <p:nvPr>
            <p:ph idx="1"/>
          </p:nvPr>
        </p:nvSpPr>
        <p:spPr>
          <a:xfrm>
            <a:off x="575240" y="4821381"/>
            <a:ext cx="11187258" cy="1487979"/>
          </a:xfrm>
        </p:spPr>
        <p:txBody>
          <a:bodyPr>
            <a:normAutofit lnSpcReduction="10000"/>
          </a:bodyPr>
          <a:lstStyle/>
          <a:p>
            <a:r>
              <a:rPr lang="en-US" dirty="0"/>
              <a:t>To apply this bound you only need to know:</a:t>
            </a:r>
          </a:p>
          <a:p>
            <a:r>
              <a:rPr lang="en-US" dirty="0"/>
              <a:t>1. it’s non-negative</a:t>
            </a:r>
          </a:p>
          <a:p>
            <a:r>
              <a:rPr lang="en-US" dirty="0"/>
              <a:t>2. Its expectation. </a:t>
            </a:r>
          </a:p>
        </p:txBody>
      </p:sp>
      <p:grpSp>
        <p:nvGrpSpPr>
          <p:cNvPr id="4" name="Group 3" descr="Theorem box for Markov's inequality.">
            <a:extLst>
              <a:ext uri="{FF2B5EF4-FFF2-40B4-BE49-F238E27FC236}">
                <a16:creationId xmlns:a16="http://schemas.microsoft.com/office/drawing/2014/main" id="{03303DAE-7009-4871-BF35-1D6AEC2AB6FD}"/>
              </a:ext>
            </a:extLst>
          </p:cNvPr>
          <p:cNvGrpSpPr/>
          <p:nvPr/>
        </p:nvGrpSpPr>
        <p:grpSpPr>
          <a:xfrm>
            <a:off x="265958" y="1502552"/>
            <a:ext cx="5682126" cy="3163577"/>
            <a:chOff x="1185842" y="3429000"/>
            <a:chExt cx="6111311" cy="192784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7F37DE1-84F7-403E-93C8-E3768F6A479A}"/>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67F37DE1-84F7-403E-93C8-E3768F6A479A}"/>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33115B67-279E-4868-BE7E-9B97752FC6E6}"/>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grpSp>
        <p:nvGrpSpPr>
          <p:cNvPr id="7" name="Group 6" descr="Theorem box for Markov's inequality.">
            <a:extLst>
              <a:ext uri="{FF2B5EF4-FFF2-40B4-BE49-F238E27FC236}">
                <a16:creationId xmlns:a16="http://schemas.microsoft.com/office/drawing/2014/main" id="{F036D141-1DD1-448C-B797-1386A32FAAEF}"/>
              </a:ext>
            </a:extLst>
          </p:cNvPr>
          <p:cNvGrpSpPr/>
          <p:nvPr/>
        </p:nvGrpSpPr>
        <p:grpSpPr>
          <a:xfrm>
            <a:off x="6263346" y="1502551"/>
            <a:ext cx="5682126" cy="3163577"/>
            <a:chOff x="1185842" y="3429000"/>
            <a:chExt cx="6111311" cy="1927846"/>
          </a:xfrm>
        </p:grpSpPr>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01DD6B0F-102C-4A9A-8F7A-CC0908E53198}"/>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𝐤</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𝒌</m:t>
                            </m:r>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𝟏</m:t>
                            </m:r>
                          </m:num>
                          <m:den>
                            <m:r>
                              <a:rPr lang="en-US" sz="2800" b="1" i="1" smtClean="0">
                                <a:latin typeface="Cambria Math" panose="02040503050406030204" pitchFamily="18" charset="0"/>
                                <a:cs typeface="Segoe UI Semibold" panose="020B0702040204020203" pitchFamily="34" charset="0"/>
                              </a:rPr>
                              <m:t>𝒌</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8" name="Rectangle 7">
                  <a:extLst>
                    <a:ext uri="{FF2B5EF4-FFF2-40B4-BE49-F238E27FC236}">
                      <a16:creationId xmlns:a16="http://schemas.microsoft.com/office/drawing/2014/main" id="{01DD6B0F-102C-4A9A-8F7A-CC0908E5319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1929" r="-3751"/>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F9314213-7AA8-443D-9F00-3C47B649669C}"/>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
        <p:nvSpPr>
          <p:cNvPr id="10" name="TextBox 9">
            <a:extLst>
              <a:ext uri="{FF2B5EF4-FFF2-40B4-BE49-F238E27FC236}">
                <a16:creationId xmlns:a16="http://schemas.microsoft.com/office/drawing/2014/main" id="{B8637204-03E1-43ED-9CD4-805F9B29C303}"/>
              </a:ext>
            </a:extLst>
          </p:cNvPr>
          <p:cNvSpPr txBox="1"/>
          <p:nvPr/>
        </p:nvSpPr>
        <p:spPr>
          <a:xfrm>
            <a:off x="8626831" y="509865"/>
            <a:ext cx="3565169"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Two statements are equivalent. Left form is often easier to use. Right form is more intuitive.</a:t>
            </a:r>
          </a:p>
        </p:txBody>
      </p:sp>
    </p:spTree>
    <p:extLst>
      <p:ext uri="{BB962C8B-B14F-4D97-AF65-F5344CB8AC3E}">
        <p14:creationId xmlns:p14="http://schemas.microsoft.com/office/powerpoint/2010/main" val="165265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9F47-80BA-4831-91A0-BF147D3A885B}"/>
              </a:ext>
            </a:extLst>
          </p:cNvPr>
          <p:cNvSpPr>
            <a:spLocks noGrp="1"/>
          </p:cNvSpPr>
          <p:nvPr>
            <p:ph type="title"/>
          </p:nvPr>
        </p:nvSpPr>
        <p:spPr/>
        <p:txBody>
          <a:bodyPr/>
          <a:lstStyle/>
          <a:p>
            <a:r>
              <a:rPr lang="en-US" dirty="0"/>
              <a:t>One-sided Tail</a:t>
            </a:r>
          </a:p>
        </p:txBody>
      </p:sp>
      <p:grpSp>
        <p:nvGrpSpPr>
          <p:cNvPr id="3" name="Group 2" descr="Doodle of a non-negative random variable's PDF, with E[X] labeled near the origin, and the area on the far right shaded and labeled &quot;tail&quot;">
            <a:extLst>
              <a:ext uri="{FF2B5EF4-FFF2-40B4-BE49-F238E27FC236}">
                <a16:creationId xmlns:a16="http://schemas.microsoft.com/office/drawing/2014/main" id="{52B706F3-BEDF-701F-924A-838DD766BB21}"/>
              </a:ext>
            </a:extLst>
          </p:cNvPr>
          <p:cNvGrpSpPr/>
          <p:nvPr/>
        </p:nvGrpSpPr>
        <p:grpSpPr>
          <a:xfrm>
            <a:off x="1155880" y="1349574"/>
            <a:ext cx="9170500" cy="4028040"/>
            <a:chOff x="1155880" y="1349574"/>
            <a:chExt cx="9170500" cy="4028040"/>
          </a:xfrm>
        </p:grpSpPr>
        <mc:AlternateContent xmlns:mc="http://schemas.openxmlformats.org/markup-compatibility/2006">
          <mc:Choice xmlns:p14="http://schemas.microsoft.com/office/powerpoint/2010/main" Requires="p14">
            <p:contentPart p14:bwMode="auto" r:id="rId2">
              <p14:nvContentPartPr>
                <p14:cNvPr id="48" name="Ink 47">
                  <a:extLst>
                    <a:ext uri="{FF2B5EF4-FFF2-40B4-BE49-F238E27FC236}">
                      <a16:creationId xmlns:a16="http://schemas.microsoft.com/office/drawing/2014/main" id="{9A1AE1BC-253B-4E1C-BEEF-DDB19B3BA5ED}"/>
                    </a:ext>
                  </a:extLst>
                </p14:cNvPr>
                <p14:cNvContentPartPr/>
                <p14:nvPr/>
              </p14:nvContentPartPr>
              <p14:xfrm>
                <a:off x="2620000" y="3454128"/>
                <a:ext cx="3902760" cy="695520"/>
              </p14:xfrm>
            </p:contentPart>
          </mc:Choice>
          <mc:Fallback>
            <p:pic>
              <p:nvPicPr>
                <p:cNvPr id="48" name="Ink 47">
                  <a:extLst>
                    <a:ext uri="{FF2B5EF4-FFF2-40B4-BE49-F238E27FC236}">
                      <a16:creationId xmlns:a16="http://schemas.microsoft.com/office/drawing/2014/main" id="{9A1AE1BC-253B-4E1C-BEEF-DDB19B3BA5ED}"/>
                    </a:ext>
                  </a:extLst>
                </p:cNvPr>
                <p:cNvPicPr/>
                <p:nvPr/>
              </p:nvPicPr>
              <p:blipFill>
                <a:blip r:embed="rId3"/>
                <a:stretch>
                  <a:fillRect/>
                </a:stretch>
              </p:blipFill>
              <p:spPr>
                <a:xfrm>
                  <a:off x="2611000" y="3445128"/>
                  <a:ext cx="3920400" cy="713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6" name="Ink 55">
                  <a:extLst>
                    <a:ext uri="{FF2B5EF4-FFF2-40B4-BE49-F238E27FC236}">
                      <a16:creationId xmlns:a16="http://schemas.microsoft.com/office/drawing/2014/main" id="{86360CC4-1041-479F-9F97-4D85F15A9A43}"/>
                    </a:ext>
                  </a:extLst>
                </p14:cNvPr>
                <p14:cNvContentPartPr/>
                <p14:nvPr/>
              </p14:nvContentPartPr>
              <p14:xfrm>
                <a:off x="1155880" y="5283648"/>
                <a:ext cx="360" cy="360"/>
              </p14:xfrm>
            </p:contentPart>
          </mc:Choice>
          <mc:Fallback>
            <p:pic>
              <p:nvPicPr>
                <p:cNvPr id="56" name="Ink 55">
                  <a:extLst>
                    <a:ext uri="{FF2B5EF4-FFF2-40B4-BE49-F238E27FC236}">
                      <a16:creationId xmlns:a16="http://schemas.microsoft.com/office/drawing/2014/main" id="{86360CC4-1041-479F-9F97-4D85F15A9A43}"/>
                    </a:ext>
                  </a:extLst>
                </p:cNvPr>
                <p:cNvPicPr/>
                <p:nvPr/>
              </p:nvPicPr>
              <p:blipFill>
                <a:blip r:embed="rId5"/>
                <a:stretch>
                  <a:fillRect/>
                </a:stretch>
              </p:blipFill>
              <p:spPr>
                <a:xfrm>
                  <a:off x="1146880" y="5274648"/>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6" name="Ink 35">
                  <a:extLst>
                    <a:ext uri="{FF2B5EF4-FFF2-40B4-BE49-F238E27FC236}">
                      <a16:creationId xmlns:a16="http://schemas.microsoft.com/office/drawing/2014/main" id="{9872DC18-5F37-4008-B171-1834A0E3C149}"/>
                    </a:ext>
                  </a:extLst>
                </p14:cNvPr>
                <p14:cNvContentPartPr/>
                <p14:nvPr/>
              </p14:nvContentPartPr>
              <p14:xfrm>
                <a:off x="1470740" y="1349574"/>
                <a:ext cx="8855640" cy="4028040"/>
              </p14:xfrm>
            </p:contentPart>
          </mc:Choice>
          <mc:Fallback>
            <p:pic>
              <p:nvPicPr>
                <p:cNvPr id="36" name="Ink 35">
                  <a:extLst>
                    <a:ext uri="{FF2B5EF4-FFF2-40B4-BE49-F238E27FC236}">
                      <a16:creationId xmlns:a16="http://schemas.microsoft.com/office/drawing/2014/main" id="{9872DC18-5F37-4008-B171-1834A0E3C149}"/>
                    </a:ext>
                  </a:extLst>
                </p:cNvPr>
                <p:cNvPicPr/>
                <p:nvPr/>
              </p:nvPicPr>
              <p:blipFill>
                <a:blip r:embed="rId7"/>
                <a:stretch>
                  <a:fillRect/>
                </a:stretch>
              </p:blipFill>
              <p:spPr>
                <a:xfrm>
                  <a:off x="1461740" y="1340573"/>
                  <a:ext cx="8873280" cy="4045682"/>
                </a:xfrm>
                <a:prstGeom prst="rect">
                  <a:avLst/>
                </a:prstGeom>
              </p:spPr>
            </p:pic>
          </mc:Fallback>
        </mc:AlternateContent>
      </p:grpSp>
    </p:spTree>
    <p:extLst>
      <p:ext uri="{BB962C8B-B14F-4D97-AF65-F5344CB8AC3E}">
        <p14:creationId xmlns:p14="http://schemas.microsoft.com/office/powerpoint/2010/main" val="264272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F012-2218-4089-8F73-7F243DE3EC19}"/>
              </a:ext>
            </a:extLst>
          </p:cNvPr>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C357E-CAF6-43FB-B46C-B74BFFAD5D21}"/>
                  </a:ext>
                </a:extLst>
              </p:cNvPr>
              <p:cNvSpPr>
                <a:spLocks noGrp="1"/>
              </p:cNvSpPr>
              <p:nvPr>
                <p:ph idx="1"/>
              </p:nvPr>
            </p:nvSpPr>
            <p:spPr>
              <a:xfrm>
                <a:off x="575240" y="1463857"/>
                <a:ext cx="6224571" cy="4845504"/>
              </a:xfrm>
            </p:spPr>
            <p:txBody>
              <a:bodyPr>
                <a:normAutofit/>
              </a:bodyPr>
              <a:lstStyle/>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m:rPr>
                            <m:sty m:val="p"/>
                          </m:rPr>
                          <a:rPr lang="en-US" b="0" i="0" smtClean="0">
                            <a:latin typeface="Cambria Math" panose="02040503050406030204" pitchFamily="18" charset="0"/>
                          </a:rPr>
                          <m:t>Ω</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oMath>
                </a14:m>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sub>
                        <m:sup/>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nary>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&lt;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r>
                        <a:rPr lang="en-US" i="1">
                          <a:latin typeface="Cambria Math" panose="02040503050406030204" pitchFamily="18" charset="0"/>
                        </a:rPr>
                        <m:t>+</m:t>
                      </m:r>
                      <m:r>
                        <a:rPr lang="en-US" b="0" i="1" smtClean="0">
                          <a:latin typeface="Cambria Math" panose="02040503050406030204" pitchFamily="18" charset="0"/>
                        </a:rPr>
                        <m:t>0</m:t>
                      </m:r>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b="0" i="1" smtClean="0">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𝑡</m:t>
                          </m:r>
                        </m:sub>
                        <m:sup/>
                        <m:e>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𝑥</m:t>
                              </m:r>
                            </m:e>
                          </m:d>
                        </m:e>
                      </m:nary>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C16C357E-CAF6-43FB-B46C-B74BFFAD5D21}"/>
                  </a:ext>
                </a:extLst>
              </p:cNvPr>
              <p:cNvSpPr>
                <a:spLocks noGrp="1" noRot="1" noChangeAspect="1" noMove="1" noResize="1" noEditPoints="1" noAdjustHandles="1" noChangeArrowheads="1" noChangeShapeType="1" noTextEdit="1"/>
              </p:cNvSpPr>
              <p:nvPr>
                <p:ph idx="1"/>
              </p:nvPr>
            </p:nvSpPr>
            <p:spPr>
              <a:xfrm>
                <a:off x="575240" y="1463857"/>
                <a:ext cx="6224571"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45481E7-54AD-4E87-B9CE-69A0CBCD218E}"/>
                  </a:ext>
                </a:extLst>
              </p:cNvPr>
              <p:cNvSpPr txBox="1"/>
              <p:nvPr/>
            </p:nvSpPr>
            <p:spPr>
              <a:xfrm>
                <a:off x="6334298" y="3046923"/>
                <a:ext cx="4912822" cy="461665"/>
              </a:xfrm>
              <a:prstGeom prst="rect">
                <a:avLst/>
              </a:prstGeom>
              <a:noFill/>
              <a:ln w="38100">
                <a:solidFill>
                  <a:schemeClr val="accent2"/>
                </a:solidFill>
              </a:ln>
            </p:spPr>
            <p:txBody>
              <a:bodyPr wrap="square" rtlCol="0">
                <a:spAutoFit/>
              </a:bodyPr>
              <a:lstStyle/>
              <a:p>
                <a14:m>
                  <m:oMath xmlns:m="http://schemas.openxmlformats.org/officeDocument/2006/math">
                    <m:r>
                      <a:rPr lang="en-US" sz="2400" i="1" dirty="0">
                        <a:latin typeface="Cambria Math" panose="02040503050406030204" pitchFamily="18" charset="0"/>
                      </a:rPr>
                      <m:t>𝑥</m:t>
                    </m:r>
                    <m:r>
                      <a:rPr lang="en-US" sz="2400" i="1" dirty="0">
                        <a:latin typeface="Cambria Math" panose="02040503050406030204" pitchFamily="18" charset="0"/>
                      </a:rPr>
                      <m:t>≥0</m:t>
                    </m:r>
                  </m:oMath>
                </a14:m>
                <a:r>
                  <a:rPr lang="en-US" sz="2400" dirty="0"/>
                  <a:t> whenever </a:t>
                </a:r>
                <a14:m>
                  <m:oMath xmlns:m="http://schemas.openxmlformats.org/officeDocument/2006/math">
                    <m:r>
                      <a:rPr lang="en-US" sz="2400" i="1">
                        <a:latin typeface="Cambria Math" panose="02040503050406030204" pitchFamily="18" charset="0"/>
                      </a:rPr>
                      <m:t>ℙ</m:t>
                    </m:r>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&gt;0</m:t>
                    </m:r>
                  </m:oMath>
                </a14:m>
                <a:endParaRPr lang="en-US" sz="2400" dirty="0"/>
              </a:p>
            </p:txBody>
          </p:sp>
        </mc:Choice>
        <mc:Fallback xmlns="">
          <p:sp>
            <p:nvSpPr>
              <p:cNvPr id="4" name="TextBox 3">
                <a:extLst>
                  <a:ext uri="{FF2B5EF4-FFF2-40B4-BE49-F238E27FC236}">
                    <a16:creationId xmlns:a16="http://schemas.microsoft.com/office/drawing/2014/main" id="{745481E7-54AD-4E87-B9CE-69A0CBCD218E}"/>
                  </a:ext>
                </a:extLst>
              </p:cNvPr>
              <p:cNvSpPr txBox="1">
                <a:spLocks noRot="1" noChangeAspect="1" noMove="1" noResize="1" noEditPoints="1" noAdjustHandles="1" noChangeArrowheads="1" noChangeShapeType="1" noTextEdit="1"/>
              </p:cNvSpPr>
              <p:nvPr/>
            </p:nvSpPr>
            <p:spPr>
              <a:xfrm>
                <a:off x="6334298" y="3046923"/>
                <a:ext cx="4912822" cy="461665"/>
              </a:xfrm>
              <a:prstGeom prst="rect">
                <a:avLst/>
              </a:prstGeom>
              <a:blipFill>
                <a:blip r:embed="rId3"/>
                <a:stretch>
                  <a:fillRect t="-6098" b="-23171"/>
                </a:stretch>
              </a:blipFill>
              <a:ln w="38100">
                <a:solidFill>
                  <a:schemeClr val="accent2"/>
                </a:solidFill>
              </a:ln>
            </p:spPr>
            <p:txBody>
              <a:bodyPr/>
              <a:lstStyle/>
              <a:p>
                <a:r>
                  <a:rPr lang="en-US">
                    <a:noFill/>
                  </a:rPr>
                  <a:t> </a:t>
                </a:r>
              </a:p>
            </p:txBody>
          </p:sp>
        </mc:Fallback>
      </mc:AlternateContent>
      <p:grpSp>
        <p:nvGrpSpPr>
          <p:cNvPr id="5" name="Group 4" descr="Markov's inequality theorem box.">
            <a:extLst>
              <a:ext uri="{FF2B5EF4-FFF2-40B4-BE49-F238E27FC236}">
                <a16:creationId xmlns:a16="http://schemas.microsoft.com/office/drawing/2014/main" id="{14689D1D-1AAF-4DCF-BE1A-03C771DC6984}"/>
              </a:ext>
            </a:extLst>
          </p:cNvPr>
          <p:cNvGrpSpPr/>
          <p:nvPr/>
        </p:nvGrpSpPr>
        <p:grpSpPr>
          <a:xfrm>
            <a:off x="6465052" y="3741076"/>
            <a:ext cx="5682126" cy="3163577"/>
            <a:chOff x="1185842" y="3429000"/>
            <a:chExt cx="6111311" cy="1927846"/>
          </a:xfrm>
        </p:grpSpPr>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D5644AE7-C18D-475D-9BB9-89B162E6D35F}"/>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6" name="Rectangle 5">
                  <a:extLst>
                    <a:ext uri="{FF2B5EF4-FFF2-40B4-BE49-F238E27FC236}">
                      <a16:creationId xmlns:a16="http://schemas.microsoft.com/office/drawing/2014/main" id="{D5644AE7-C18D-475D-9BB9-89B162E6D35F}"/>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l="-2039" r="-3755"/>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84046F4-A139-41E3-92E0-88A0866BAD31}"/>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9A84D97-7775-4982-BF3E-2EFA0CE8304A}"/>
                  </a:ext>
                </a:extLst>
              </p:cNvPr>
              <p:cNvSpPr/>
              <p:nvPr/>
            </p:nvSpPr>
            <p:spPr>
              <a:xfrm>
                <a:off x="2887824" y="5910943"/>
                <a:ext cx="3446474" cy="8770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𝔼</m:t>
                      </m:r>
                      <m:d>
                        <m:dPr>
                          <m:begChr m:val="["/>
                          <m:endChr m:val="]"/>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𝑋</m:t>
                          </m:r>
                        </m:e>
                      </m:d>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𝑡</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ℙ</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𝑋</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𝑡</m:t>
                      </m:r>
                      <m:r>
                        <a:rPr lang="en-US" sz="2800" b="0" i="1" smtClean="0">
                          <a:solidFill>
                            <a:schemeClr val="tx1"/>
                          </a:solidFill>
                          <a:latin typeface="Cambria Math" panose="02040503050406030204" pitchFamily="18" charset="0"/>
                        </a:rPr>
                        <m:t>)</m:t>
                      </m:r>
                    </m:oMath>
                  </m:oMathPara>
                </a14:m>
                <a:endParaRPr lang="en-US" sz="2800" dirty="0">
                  <a:solidFill>
                    <a:schemeClr val="tx1"/>
                  </a:solidFill>
                </a:endParaRPr>
              </a:p>
            </p:txBody>
          </p:sp>
        </mc:Choice>
        <mc:Fallback xmlns="">
          <p:sp>
            <p:nvSpPr>
              <p:cNvPr id="8" name="Rectangle 7">
                <a:extLst>
                  <a:ext uri="{FF2B5EF4-FFF2-40B4-BE49-F238E27FC236}">
                    <a16:creationId xmlns:a16="http://schemas.microsoft.com/office/drawing/2014/main" id="{C9A84D97-7775-4982-BF3E-2EFA0CE8304A}"/>
                  </a:ext>
                </a:extLst>
              </p:cNvPr>
              <p:cNvSpPr>
                <a:spLocks noRot="1" noChangeAspect="1" noMove="1" noResize="1" noEditPoints="1" noAdjustHandles="1" noChangeArrowheads="1" noChangeShapeType="1" noTextEdit="1"/>
              </p:cNvSpPr>
              <p:nvPr/>
            </p:nvSpPr>
            <p:spPr>
              <a:xfrm>
                <a:off x="2887824" y="5910943"/>
                <a:ext cx="3446474" cy="877077"/>
              </a:xfrm>
              <a:prstGeom prst="rect">
                <a:avLst/>
              </a:prstGeom>
              <a:blipFill>
                <a:blip r:embed="rId5"/>
                <a:stretch>
                  <a:fillRect/>
                </a:stretch>
              </a:blipFill>
              <a:ln w="38100">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38178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9160-E573-48A7-A864-2BB308345D97}"/>
              </a:ext>
            </a:extLst>
          </p:cNvPr>
          <p:cNvSpPr>
            <a:spLocks noGrp="1"/>
          </p:cNvSpPr>
          <p:nvPr>
            <p:ph type="title"/>
          </p:nvPr>
        </p:nvSpPr>
        <p:spPr/>
        <p:txBody>
          <a:bodyPr/>
          <a:lstStyle/>
          <a:p>
            <a:r>
              <a:rPr lang="en-US" dirty="0"/>
              <a:t>Example with geometric RV</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5C8417-82D1-4558-AA7C-62207418DF6A}"/>
                  </a:ext>
                </a:extLst>
              </p:cNvPr>
              <p:cNvSpPr>
                <a:spLocks noGrp="1"/>
              </p:cNvSpPr>
              <p:nvPr>
                <p:ph idx="1"/>
              </p:nvPr>
            </p:nvSpPr>
            <p:spPr/>
            <p:txBody>
              <a:bodyPr/>
              <a:lstStyle/>
              <a:p>
                <a:r>
                  <a:rPr lang="en-US" dirty="0"/>
                  <a:t>Suppose you roll a fair (6-sided) die until you see a 6. Let </a:t>
                </a:r>
                <a14:m>
                  <m:oMath xmlns:m="http://schemas.openxmlformats.org/officeDocument/2006/math">
                    <m:r>
                      <a:rPr lang="en-US" b="0" i="1" smtClean="0">
                        <a:latin typeface="Cambria Math" panose="02040503050406030204" pitchFamily="18" charset="0"/>
                      </a:rPr>
                      <m:t>𝑋</m:t>
                    </m:r>
                  </m:oMath>
                </a14:m>
                <a:r>
                  <a:rPr lang="en-US" dirty="0"/>
                  <a:t> be the number of rolls. </a:t>
                </a:r>
              </a:p>
              <a:p>
                <a:r>
                  <a:rPr lang="en-US" dirty="0"/>
                  <a:t>Bound the probability that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≥12</m:t>
                    </m:r>
                  </m:oMath>
                </a14:m>
                <a:endParaRPr lang="en-US" dirty="0"/>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≥12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endParaRPr lang="en-US" dirty="0"/>
              </a:p>
              <a:p>
                <a:r>
                  <a:rPr lang="en-US" dirty="0"/>
                  <a:t>Exact probability?</a:t>
                </a:r>
              </a:p>
              <a:p>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&lt;12</m:t>
                        </m:r>
                      </m:e>
                    </m:d>
                    <m:r>
                      <a:rPr lang="en-US" b="0" i="1" smtClean="0">
                        <a:latin typeface="Cambria Math" panose="02040503050406030204" pitchFamily="18" charset="0"/>
                      </a:rPr>
                      <m:t>≈1−0.865=.135</m:t>
                    </m:r>
                  </m:oMath>
                </a14:m>
                <a:endParaRPr lang="en-US" dirty="0"/>
              </a:p>
            </p:txBody>
          </p:sp>
        </mc:Choice>
        <mc:Fallback xmlns="">
          <p:sp>
            <p:nvSpPr>
              <p:cNvPr id="3" name="Content Placeholder 2">
                <a:extLst>
                  <a:ext uri="{FF2B5EF4-FFF2-40B4-BE49-F238E27FC236}">
                    <a16:creationId xmlns:a16="http://schemas.microsoft.com/office/drawing/2014/main" id="{725C8417-82D1-4558-AA7C-62207418DF6A}"/>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descr="Markov's inequality theorem box.">
            <a:extLst>
              <a:ext uri="{FF2B5EF4-FFF2-40B4-BE49-F238E27FC236}">
                <a16:creationId xmlns:a16="http://schemas.microsoft.com/office/drawing/2014/main" id="{AB2BA0AB-DFA2-48BF-8764-4E6006E33E6E}"/>
              </a:ext>
            </a:extLst>
          </p:cNvPr>
          <p:cNvGrpSpPr/>
          <p:nvPr/>
        </p:nvGrpSpPr>
        <p:grpSpPr>
          <a:xfrm>
            <a:off x="6465052" y="3694423"/>
            <a:ext cx="5682126" cy="3163577"/>
            <a:chOff x="1185842" y="3429000"/>
            <a:chExt cx="6111311" cy="192784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7B7A1A52-A096-427C-84A0-EA80276089F5}"/>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7B7A1A52-A096-427C-84A0-EA80276089F5}"/>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EC42035-4925-4C8A-A443-5B5451AE9A8D}"/>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38953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endParaRPr lang="en-US" dirty="0"/>
          </a:p>
        </p:txBody>
      </p:sp>
      <p:grpSp>
        <p:nvGrpSpPr>
          <p:cNvPr id="4" name="Group 3" descr="Markov's inequality theorem box.">
            <a:extLst>
              <a:ext uri="{FF2B5EF4-FFF2-40B4-BE49-F238E27FC236}">
                <a16:creationId xmlns:a16="http://schemas.microsoft.com/office/drawing/2014/main" id="{4FD5186B-B1DF-4905-87EF-E198EC254607}"/>
              </a:ext>
            </a:extLst>
          </p:cNvPr>
          <p:cNvGrpSpPr/>
          <p:nvPr/>
        </p:nvGrpSpPr>
        <p:grpSpPr>
          <a:xfrm>
            <a:off x="6465052" y="3698905"/>
            <a:ext cx="5682126" cy="3163577"/>
            <a:chOff x="1185842" y="3429000"/>
            <a:chExt cx="6111311" cy="192784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51271D51-1E2C-4670-B85A-2804B5828505}"/>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51271D51-1E2C-4670-B85A-2804B5828505}"/>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FF27ECCF-5A9C-489A-8111-F517F82E4074}"/>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62717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55BA-C2C3-4EE1-BE33-74301A4AEB74}"/>
              </a:ext>
            </a:extLst>
          </p:cNvPr>
          <p:cNvSpPr>
            <a:spLocks noGrp="1"/>
          </p:cNvSpPr>
          <p:nvPr>
            <p:ph type="title"/>
          </p:nvPr>
        </p:nvSpPr>
        <p:spPr/>
        <p:txBody>
          <a:bodyPr/>
          <a:lstStyle/>
          <a:p>
            <a:r>
              <a:rPr lang="en-US" dirty="0"/>
              <a:t>A Second Example (answer)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7A80A8-B07E-4836-909A-15418CB26FDF}"/>
                  </a:ext>
                </a:extLst>
              </p:cNvPr>
              <p:cNvSpPr>
                <a:spLocks noGrp="1"/>
              </p:cNvSpPr>
              <p:nvPr>
                <p:ph idx="1"/>
              </p:nvPr>
            </p:nvSpPr>
            <p:spPr/>
            <p:txBody>
              <a:bodyPr/>
              <a:lstStyle/>
              <a:p>
                <a:r>
                  <a:rPr lang="en-US" dirty="0"/>
                  <a:t>Suppose the average number of ads you see on a website is 25. Give an upper bound on the probability of seeing a website with 75 or more ads.</a:t>
                </a:r>
              </a:p>
              <a:p>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≥75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75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endParaRPr lang="en-US" dirty="0"/>
              </a:p>
            </p:txBody>
          </p:sp>
        </mc:Choice>
        <mc:Fallback xmlns="">
          <p:sp>
            <p:nvSpPr>
              <p:cNvPr id="3" name="Content Placeholder 2">
                <a:extLst>
                  <a:ext uri="{FF2B5EF4-FFF2-40B4-BE49-F238E27FC236}">
                    <a16:creationId xmlns:a16="http://schemas.microsoft.com/office/drawing/2014/main" id="{5E7A80A8-B07E-4836-909A-15418CB26FDF}"/>
                  </a:ext>
                </a:extLst>
              </p:cNvPr>
              <p:cNvSpPr>
                <a:spLocks noGrp="1" noRot="1" noChangeAspect="1" noMove="1" noResize="1" noEditPoints="1" noAdjustHandles="1" noChangeArrowheads="1" noChangeShapeType="1" noTextEdit="1"/>
              </p:cNvSpPr>
              <p:nvPr>
                <p:ph idx="1"/>
              </p:nvPr>
            </p:nvSpPr>
            <p:spPr>
              <a:blipFill>
                <a:blip r:embed="rId2"/>
                <a:stretch>
                  <a:fillRect l="-708" t="-2138" r="-1580"/>
                </a:stretch>
              </a:blipFill>
            </p:spPr>
            <p:txBody>
              <a:bodyPr/>
              <a:lstStyle/>
              <a:p>
                <a:r>
                  <a:rPr lang="en-US">
                    <a:noFill/>
                  </a:rPr>
                  <a:t> </a:t>
                </a:r>
              </a:p>
            </p:txBody>
          </p:sp>
        </mc:Fallback>
      </mc:AlternateContent>
      <p:grpSp>
        <p:nvGrpSpPr>
          <p:cNvPr id="4" name="Group 3" descr="Markov's inequality theorem box.">
            <a:extLst>
              <a:ext uri="{FF2B5EF4-FFF2-40B4-BE49-F238E27FC236}">
                <a16:creationId xmlns:a16="http://schemas.microsoft.com/office/drawing/2014/main" id="{A536D337-2E10-4B67-BEA3-29A02E83CBC6}"/>
              </a:ext>
            </a:extLst>
          </p:cNvPr>
          <p:cNvGrpSpPr/>
          <p:nvPr/>
        </p:nvGrpSpPr>
        <p:grpSpPr>
          <a:xfrm>
            <a:off x="6465052" y="3694423"/>
            <a:ext cx="5682126" cy="3163577"/>
            <a:chOff x="1185842" y="3429000"/>
            <a:chExt cx="6111311" cy="192784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D2BC69E7-95D9-44D5-BA4D-DF7C2EF328C9}"/>
                    </a:ext>
                  </a:extLst>
                </p:cNvPr>
                <p:cNvSpPr/>
                <p:nvPr/>
              </p:nvSpPr>
              <p:spPr>
                <a:xfrm>
                  <a:off x="1185842" y="3429000"/>
                  <a:ext cx="6111311" cy="1927846"/>
                </a:xfrm>
                <a:prstGeom prst="rect">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Let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𝑋</m:t>
                      </m:r>
                    </m:oMath>
                  </a14:m>
                  <a:r>
                    <a:rPr lang="en-US" sz="2800" b="1" dirty="0">
                      <a:latin typeface="Segoe UI Semibold" panose="020B0702040204020203" pitchFamily="34" charset="0"/>
                      <a:cs typeface="Segoe UI Semibold" panose="020B0702040204020203" pitchFamily="34" charset="0"/>
                    </a:rPr>
                    <a:t> be a random variable supported (only) on non-negative numbers. For any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𝒕</m:t>
                      </m:r>
                      <m:r>
                        <a:rPr lang="en-US" sz="2800" b="1" i="1" smtClean="0">
                          <a:latin typeface="Cambria Math" panose="02040503050406030204" pitchFamily="18" charset="0"/>
                          <a:cs typeface="Segoe UI Semibold" panose="020B0702040204020203" pitchFamily="34" charset="0"/>
                        </a:rPr>
                        <m:t>&gt;</m:t>
                      </m:r>
                      <m:r>
                        <a:rPr lang="en-US" sz="2800" b="1" i="1" smtClean="0">
                          <a:latin typeface="Cambria Math" panose="02040503050406030204" pitchFamily="18" charset="0"/>
                          <a:cs typeface="Segoe UI Semibold" panose="020B0702040204020203" pitchFamily="34" charset="0"/>
                        </a:rPr>
                        <m:t>𝟎</m:t>
                      </m:r>
                    </m:oMath>
                  </a14:m>
                  <a:endParaRPr lang="en-US" sz="2800" b="1" dirty="0">
                    <a:latin typeface="Segoe UI Semibold" panose="020B0702040204020203" pitchFamily="34" charset="0"/>
                    <a:cs typeface="Segoe UI Semibold" panose="020B0702040204020203" pitchFamily="34" charset="0"/>
                  </a:endParaRP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𝒕</m:t>
                            </m:r>
                          </m:e>
                        </m:d>
                        <m:r>
                          <a:rPr lang="en-US" sz="2800" b="1" i="1" smtClean="0">
                            <a:latin typeface="Cambria Math" panose="02040503050406030204" pitchFamily="18" charset="0"/>
                            <a:cs typeface="Segoe UI Semibold" panose="020B0702040204020203" pitchFamily="34" charset="0"/>
                          </a:rPr>
                          <m:t>≤</m:t>
                        </m:r>
                        <m:f>
                          <m:fPr>
                            <m:ctrlPr>
                              <a:rPr lang="en-US" sz="2800" b="1" i="1" smtClean="0">
                                <a:latin typeface="Cambria Math" panose="02040503050406030204" pitchFamily="18" charset="0"/>
                                <a:cs typeface="Segoe UI Semibold" panose="020B0702040204020203" pitchFamily="34" charset="0"/>
                              </a:rPr>
                            </m:ctrlPr>
                          </m:fPr>
                          <m:num>
                            <m:r>
                              <a:rPr lang="en-US" sz="2800" b="1" i="1" smtClean="0">
                                <a:latin typeface="Cambria Math" panose="02040503050406030204" pitchFamily="18" charset="0"/>
                                <a:cs typeface="Segoe UI Semibold" panose="020B0702040204020203" pitchFamily="34" charset="0"/>
                              </a:rPr>
                              <m:t>𝔼</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𝑿</m:t>
                            </m:r>
                            <m:r>
                              <a:rPr lang="en-US" sz="2800" b="1" i="1" smtClean="0">
                                <a:latin typeface="Cambria Math" panose="02040503050406030204" pitchFamily="18" charset="0"/>
                                <a:cs typeface="Segoe UI Semibold" panose="020B0702040204020203" pitchFamily="34" charset="0"/>
                              </a:rPr>
                              <m:t>]</m:t>
                            </m:r>
                          </m:num>
                          <m:den>
                            <m:r>
                              <a:rPr lang="en-US" sz="2800" b="1" i="1" smtClean="0">
                                <a:latin typeface="Cambria Math" panose="02040503050406030204" pitchFamily="18" charset="0"/>
                                <a:cs typeface="Segoe UI Semibold" panose="020B0702040204020203" pitchFamily="34" charset="0"/>
                              </a:rPr>
                              <m:t>𝒕</m:t>
                            </m:r>
                          </m:den>
                        </m:f>
                      </m:oMath>
                    </m:oMathPara>
                  </a14:m>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D2BC69E7-95D9-44D5-BA4D-DF7C2EF328C9}"/>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l="-2039" r="-375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532FFB39-939C-4B7A-A568-904C35ED7C21}"/>
                </a:ext>
              </a:extLst>
            </p:cNvPr>
            <p:cNvSpPr/>
            <p:nvPr/>
          </p:nvSpPr>
          <p:spPr>
            <a:xfrm>
              <a:off x="1195367" y="3429001"/>
              <a:ext cx="6101786" cy="508983"/>
            </a:xfrm>
            <a:prstGeom prst="rect">
              <a:avLst/>
            </a:prstGeom>
            <a:solidFill>
              <a:srgbClr val="462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Markov’s Inequality</a:t>
              </a:r>
            </a:p>
          </p:txBody>
        </p:sp>
      </p:grpSp>
    </p:spTree>
    <p:extLst>
      <p:ext uri="{BB962C8B-B14F-4D97-AF65-F5344CB8AC3E}">
        <p14:creationId xmlns:p14="http://schemas.microsoft.com/office/powerpoint/2010/main" val="232576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docProps/app.xml><?xml version="1.0" encoding="utf-8"?>
<Properties xmlns="http://schemas.openxmlformats.org/officeDocument/2006/extended-properties" xmlns:vt="http://schemas.openxmlformats.org/officeDocument/2006/docPropsVTypes">
  <Template>312_template</Template>
  <TotalTime>1769</TotalTime>
  <Words>1410</Words>
  <Application>Microsoft Office PowerPoint</Application>
  <PresentationFormat>Widescreen</PresentationFormat>
  <Paragraphs>189</Paragraphs>
  <Slides>23</Slides>
  <Notes>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Cambria Math</vt:lpstr>
      <vt:lpstr>Segoe UI</vt:lpstr>
      <vt:lpstr>Segoe UI Light</vt:lpstr>
      <vt:lpstr>Segoe UI Semibold</vt:lpstr>
      <vt:lpstr>Segoe UI Semilight</vt:lpstr>
      <vt:lpstr>Tw Cen MT</vt:lpstr>
      <vt:lpstr>Wingdings</vt:lpstr>
      <vt:lpstr>Wingdings 3</vt:lpstr>
      <vt:lpstr>Integral</vt:lpstr>
      <vt:lpstr>Tail Bounds</vt:lpstr>
      <vt:lpstr>Confidence Intervals</vt:lpstr>
      <vt:lpstr>What’s a Tail Bound?</vt:lpstr>
      <vt:lpstr>Our First bound</vt:lpstr>
      <vt:lpstr>One-sided Tail</vt:lpstr>
      <vt:lpstr>Proof</vt:lpstr>
      <vt:lpstr>Example with geometric RV</vt:lpstr>
      <vt:lpstr>A Second Example</vt:lpstr>
      <vt:lpstr>A Second Example (answer)</vt:lpstr>
      <vt:lpstr>Useless Example</vt:lpstr>
      <vt:lpstr>Useless Example (answer)</vt:lpstr>
      <vt:lpstr>So…what do we do?</vt:lpstr>
      <vt:lpstr>Chebyshev’s Inequality</vt:lpstr>
      <vt:lpstr>Proof of Chebyshev</vt:lpstr>
      <vt:lpstr>Example with geometric RV (Chebyshev)</vt:lpstr>
      <vt:lpstr>Example with geometric RV (general p)</vt:lpstr>
      <vt:lpstr>Better Example</vt:lpstr>
      <vt:lpstr>Better Example (answer)</vt:lpstr>
      <vt:lpstr>Chebyshev’s – Repeated Experiments</vt:lpstr>
      <vt:lpstr>Chebyshev’s – Repeated Experiments answer</vt:lpstr>
      <vt:lpstr>Tail Bounds – Takeaways </vt:lpstr>
      <vt:lpstr>A Second Example</vt:lpstr>
      <vt:lpstr>Our First Two Inequalities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 Bounds 1</dc:title>
  <dc:creator>rtweber2</dc:creator>
  <cp:lastModifiedBy>Robbie Weber</cp:lastModifiedBy>
  <cp:revision>40</cp:revision>
  <cp:lastPrinted>2024-05-10T23:38:36Z</cp:lastPrinted>
  <dcterms:created xsi:type="dcterms:W3CDTF">2021-05-15T16:55:40Z</dcterms:created>
  <dcterms:modified xsi:type="dcterms:W3CDTF">2026-02-21T00:03:46Z</dcterms:modified>
</cp:coreProperties>
</file>