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7" r:id="rId4"/>
    <p:sldId id="258" r:id="rId5"/>
    <p:sldId id="302" r:id="rId6"/>
    <p:sldId id="265" r:id="rId7"/>
    <p:sldId id="259" r:id="rId8"/>
    <p:sldId id="260" r:id="rId9"/>
    <p:sldId id="266" r:id="rId10"/>
    <p:sldId id="267" r:id="rId11"/>
    <p:sldId id="268" r:id="rId12"/>
    <p:sldId id="261" r:id="rId13"/>
    <p:sldId id="262" r:id="rId14"/>
    <p:sldId id="269" r:id="rId15"/>
    <p:sldId id="270" r:id="rId16"/>
    <p:sldId id="272" r:id="rId17"/>
    <p:sldId id="273" r:id="rId18"/>
    <p:sldId id="274" r:id="rId19"/>
    <p:sldId id="264" r:id="rId20"/>
    <p:sldId id="275" r:id="rId21"/>
    <p:sldId id="276" r:id="rId22"/>
    <p:sldId id="303"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CC0"/>
    <a:srgbClr val="462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404" autoAdjust="0"/>
  </p:normalViewPr>
  <p:slideViewPr>
    <p:cSldViewPr snapToGrid="0">
      <p:cViewPr varScale="1">
        <p:scale>
          <a:sx n="70" d="100"/>
          <a:sy n="70" d="100"/>
        </p:scale>
        <p:origin x="3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22:14:52.267"/>
    </inkml:context>
    <inkml:brush xml:id="br0">
      <inkml:brushProperty name="width" value="0.05" units="cm"/>
      <inkml:brushProperty name="height" value="0.05" units="cm"/>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11688 3256,'0'0,"0"0,0 0,0 0,0 0,-15 0,-104-23,-138-15,200 35,0 4,0 1,-44 9,26-2,-1-4,0-4,0-2,7 0,-189-11,-125-37,265 34,64 6,-1 3,-33 1,-221 10,9-12,-504 6,456-12,-758 13,672-13,47 14,203 11,-55-1,-360-35,244 17,-551-2,389-11,147 7,-57 0,-151-10,535 21,-347-22,246 24,-14-1,-24-8,-19-3,-30 9,-55-10,147 14,139-1</inkml:trace>
  <inkml:trace contextRef="#ctx0" brushRef="#br0" timeOffset="4119.35">10901 3058,'0'0,"0"0,0 0,0 0,-14 0,-4-1,1-1,0-1,0-1,0-1,1 0,-1-1,1 0,1-2,-1 0,1 0,-13-11,-97-49,-73-71,-8-50,-53-8,118 97,114 83,1 0,0-1,2-2,0 0,2-2,0-1,-11-14,-114-126,88 105,-1 2,-11-3,-32-29,-112-147,47 86,-67-17,79 22,108 98,-1 3,-3 3,-31-19,-30-23,54 40,-1 4,-18-7,16 10,-205-86,38 8,60 43,50 25,76 26,-1 1,-1 2,-37-7,-167-28,1 13,-32 4,71 21,166 10,23 1,-1 0,0 2,0 1,0 0,0 2,-5 1,-218 66,206-56,0 1,1 1,0 2,-8 8,-62 31,49-27,1 2,-22 18,57-35,0-1,0-1,-2-2,-22 9,-2 0,2 3,0 1,2 2,0 2,2 2,-18 18,-64 45,-31-5,-30 25,-35 4,22-30,-19 24,-14 2,88-47,46-21,45-22,1 2,1 2,-9 9,-59 25,83-44,0 1,1 1,0 2,2 1,-2 4,-125 85,26-9,83-69,-1-2,-39 16,31-16,22-9,2 2,1 2,1 0,-6 10,12-13,-105 83,86-74,-1-3,-2-1,0-3,-47 17,7-2,50-24,0-2,-1-1,0-3,-1-1,0-2,-1-2,-16 0,34-5,0-2,0 0,0-1,0-1,-13-5,-19-3,12 5,27 4</inkml:trace>
  <inkml:trace contextRef="#ctx0" brushRef="#br0" timeOffset="5780.15">5445 280,'0'0,"0"0,0 0,0 0,0 0,0 0,0 0,0 0,0 2,0 5,-2 5,-1 8,-2 6,-1 3,2-2,1-4</inkml:trace>
  <inkml:trace contextRef="#ctx0" brushRef="#br0" timeOffset="6030.04">5383 1000,'0'0,"0"0,0 0,0 1,0 2,0 2,0 2,0 2,-3-1,1-1</inkml:trace>
  <inkml:trace contextRef="#ctx0" brushRef="#br0" timeOffset="6216.18">5294 1310,'0'0,"0"0,0 0,0 2,0 3,0 2,3 5,2 4,0 4,2 2,0 0,-2 1,-2-2,0-3,-2-1,-1-3,0-3,0-3</inkml:trace>
  <inkml:trace contextRef="#ctx0" brushRef="#br0" timeOffset="6387.05">5270 1780,'0'0,"0"0,0 0,0 2,0 1,0 2,0 2,0 2,0 2,0 1,0 0,0 1,0 2,0 0,0 1,0-4</inkml:trace>
  <inkml:trace contextRef="#ctx0" brushRef="#br0" timeOffset="6542.46">5208 2463,'0'0,"0"0,0 0,0 2,0 1,0 1,0 4,0-1,0-2,0 0</inkml:trace>
  <inkml:trace contextRef="#ctx0" brushRef="#br0" timeOffset="6715.19">5132 3045,'0'0,"0"0,0 0,0 0,0 0,0 0,0 0</inkml:trace>
  <inkml:trace contextRef="#ctx0" brushRef="#br0" timeOffset="7775.46">5033 3356,'-124'7,"-28"11,41 6,107-23,-1 1,1-1,0 1,0 0,-1 1,1-1,1 1,-1 0,0 0,1 0,-1 0,1 1,0-1,0 1,0 0,1 0,-1 0,1 0,0 0,0 0,1 1,-2 2,-14 25,17-32,-8 13,0-1,0 1,1 1,1-1,0 1,1 0,-2 10,-9 73,44-77,-24-18,9 2,0-1,0-1,0 0,0 0,1-2,-1 1,0-2,1 0,9-2,25 0,-20 2,-4 0</inkml:trace>
  <inkml:trace contextRef="#ctx0" brushRef="#br0" timeOffset="8010.11">4871 3542,'0'0,"0"0,0 0,0 0,0 0,-3 0,-2 0,-5 0,-5 0,-3 0,-7 0,-4 0,-4 0,-2 0,-5 0,1 0,5 0,8 0</inkml:trace>
  <inkml:trace contextRef="#ctx0" brushRef="#br0" timeOffset="8229.85">4658 3343,'0'0,"0"0,0 0,0 0,0 0,0 0,0 0,0 0,0 2,0 3,-2 5,-1 7,0 9,1 8,0 5,1-2,1-7,-1-9</inkml:trace>
  <inkml:trace contextRef="#ctx0" brushRef="#br0" timeOffset="8988.36">5432 3281,'0'0,"-61"11,54-10,0 0,-1 0,1 0,0 1,0 0,0 0,0 1,1 0,-6 3,0 25,-65 272,31-180,42-99,-8 9,50-29,-10-5,-18 0</inkml:trace>
  <inkml:trace contextRef="#ctx0" brushRef="#br0" timeOffset="9239.86">5370 3431,'5'5,"-1"1,1 0,-1 0,0 0,0 1,-1-1,0 1,0 0,-1 0,1 0,-1 3,13 31,62 101,-68-129</inkml:trace>
  <inkml:trace contextRef="#ctx0" brushRef="#br0" timeOffset="9518.52">5507 3480,'0'0,"0"0,0 0,0 2,-2 0,-3 5,-5 9,-5 9,-4 6,-3 2,0-1,2-1,2-4,1-4,5-7,4-3,0-4,3-4</inkml:trace>
  <inkml:trace contextRef="#ctx0" brushRef="#br0" timeOffset="10201.52">5793 3369,'0'0,"0"0,0 0,0 0,0 0,0 0,0 0,0 0,0 0,0 0,0 0,0 0,0 0,0 0,0 0,8 0,8-1,1-1,-1 0,0-1,0-1,0 0,-1-1,4-3,29-2,-32 38,-9-8,-2 1,0 0,-2 0,0 0,-2 0,0 1,-2 14,4 46,37 134,-35-193,9 92,-39-82,15-26</inkml:trace>
  <inkml:trace contextRef="#ctx0" brushRef="#br0" timeOffset="12755.98">2610 2636,'0'0,"0"0,-1 3,-49 113,22-41,3 1,3 1,4 0,0 15,14-73,1 0,1 0,1 0,0 0,1 0,1 0,1 0,1 0,1-1,0 1,1-1,1 0,1 0,0 0,6 8,70 75,-60-77</inkml:trace>
  <inkml:trace contextRef="#ctx0" brushRef="#br0" timeOffset="13636.76">8292 2835,'0'0,"0"0,0 0,0 0,0 0,0 0,3 3,4 5,0 1,0 0,0 1,-1-1,-1 1,0 1,0 0,4 7,45 93,-4 3,13 57,-54-148,-2 1,-1 0,0 0,-2 0,-1 1,-1-1,-1 1,-1 0,-1-1,-1 1,-1-1,-1 1,-2-1,-4 13,6-29,0 0,0-1,0 1,-1-1,0 0,-1-1,0 1,0-1,0 0,0 0,-1-1,0 0,0 0,-1-1,1 0,-1 0,0-1,0 1,0-2,0 1,-1-1,1-1,-1 1,1-2,-6 1,-34 1,30-2</inkml:trace>
  <inkml:trace contextRef="#ctx0" brushRef="#br0" timeOffset="15238.78">2610 2970,'0'-32,"0"24</inkml:trace>
  <inkml:trace contextRef="#ctx0" brushRef="#br0" timeOffset="15397.82">2860 2512,'0'0,"0"0,0 0,0 0,0 0,0 0,2 0,3 0,4 0,6 0,2 0,2 0,3 0,1 0,-1 0,-2 0,-4 2,-6 1</inkml:trace>
  <inkml:trace contextRef="#ctx0" brushRef="#br0" timeOffset="15681.96">3421 2748,'0'0,"0"0,0 0,0 0,50 18,-12-1,-35-16,0-1,0 1,0-1,0 1,0-1,1 0,-1 0,0 0,0-1,0 1,0-1,0 0,1 0,-1 0,0 0,-1 0,1-1,0 1,0-1,-1 0,1 0,-1 0,1 0,-1 0,1-1,5-4,0 0,0 0,-1 0,0-1,0 0,-1 0,0-1,-1 0,0 0,0 0,-1-1,0 1,-1-1,0 0,0 0,1-11,-2 20</inkml:trace>
  <inkml:trace contextRef="#ctx0" brushRef="#br0" timeOffset="16105.3">3971 2760,'62'31,"-55"-29,0 0,0 0,1-1,-1 1,0-2,1 1,-1-1,0 0,1-1,-1 0,0 0,0-1,1 1,-1-2,0 1,-1-1,1 0,0 0,-1-1,3-2,76-80,12 5,-84 73,-5 3,0 0,0 1,0 0,0 1,0-1,1 1,0 1,-1 0,6-1,117 6,-117 2,0 0,0 1,0 1,-1 0,0 1,-1 0,1 1,-1 1,-1 0,0 0,-1 1,0 0,0 1,-1 0,-1 1,0 0,0 0,-1 2,17 33,-23-47</inkml:trace>
  <inkml:trace contextRef="#ctx0" brushRef="#br0" timeOffset="17253.99">2485 2970,'1'-9,"0"0,0 0,1 0,0 0,0 0,1 0,4-8,0-2,2-11,-7 19</inkml:trace>
  <inkml:trace contextRef="#ctx0" brushRef="#br0" timeOffset="18045.58">2685 2512,'61'1,"24"5,-64 1,-1 1,0 0,0 2,-1 0,-1 1,0 1,0 1,-1 0,-1 1,8 9,1-1,1-2,0 0,2-2,0-1,1-1,1-2,18 6,-24-9,-14-6,-1 0,2-1,-1-1,0 1,1-2,-1 1,1-1,10 0,-16-2,-1 0,0 0,0 0,1-1,-1 1,0-1,0 0,0 0,0-1,0 1,0-1,0 0,0 0,-1 0,1 0,-1-1,1 0,-1 1,0-1,0 0,0-1,-1 1,1-1,22-60,11 2,-34 59,1 0,1 0,-1 0,0 0,1 0,-1 1,1-1,0 1,0 0,0 0,0 0,0 1,0 0,1-1,-1 1,0 1,1-1,-1 1,1 0,-1 0,0 0,1 0,-1 1,1-1,-1 1,3 1,1-1,0 1,0 1,0 0,-1 0,1 1,-1 0,0 0,0 1,-1 0,1 0,-1 0,0 1,-1 0,1 0,1 3,6 5,66 41,-76-53,1 0,0-1,-1 0,1 1,0-1,0-1,0 1,0 0,-1-1,1 0,0 0,0 0,0 0,0-1,0 1,0-1,0 0,-1-1,1 1,0 0,2-2,5-3,1 2,1-1,-1 2,1-1,0 2,-1 0,10-1,37 3,-43 1</inkml:trace>
  <inkml:trace contextRef="#ctx0" brushRef="#br0" timeOffset="20892.62">4021 1707,'0'0,"-31"-1,1 1,-1 2,1 1,0 2,-18 5,22-2,0 1,1 1,1 1,-1 2,-7 5,31-17,0-1,0 0,0 1,0 0,0-1,0 1,0-1,0 1,0 0,0 0,0-1,0 1,1 0,-1 0,0 0,1 0,-1 0,1 0,-1 0,1 0,-1 0,1 0,0 1,-1-1,1 0,0 0,0 0,0 0,0 1,0-1,0 0,0 0,1 0,-1 0,0 0,0 0,1 1,-1-1,1 0,-1 0,1 0,0 0,-1 0,1 0,0-1,0 1,-1 0,1 0,0 0,0-1,0 1,0 0,0-1,0 1,0-1,0 1,0-1,6 3,-1 0,1-1,0 0,0 0,0 0,0-1,0 0,0-1,0 1,0-2,0 1,7-1,110-4,-144 9,1 2,0 0,0 1,0 1,1 1,0 1,1 0,0 1,1 1,0 1,1 0,0 1,1 1,0 0,11-12,0-1,1 1,-1 0,1 0,0 0,0 0,0 0,0 0,0 0,1 1,0-1,-1 1,1-1,0 1,1-1,-1 1,1 0,-1-1,1 1,0 0,1-1,-1 1,1 0,-1-1,1 1,6 5,-1 0,2 0,-1 0,1-1,0-1,1 1,0-1,0-1,0 1,1-2,0 1,0-1,1-1,-1 0,1 0,0-1,5 0,19 7,1-2,0-2,33 1,-40-5</inkml:trace>
  <inkml:trace contextRef="#ctx0" brushRef="#br1" timeOffset="28409.49">2210 2908,'9'20,"47"118,-53-133,-1 1,-1 0,1 0,-1 0,0 0,0 0,0 0,-1 1,0-1,0 1,1 2,4-24,-4 7,8-39,-2 0,-2 0,-1-42,-12-17,-5 0,-10-29,15 87,-2-9,-23-175,30 161,1 14,-2 1,-3 0,-2 0,-7-19,5 16,0 40,10 18</inkml:trace>
  <inkml:trace contextRef="#ctx0" brushRef="#br1" timeOffset="29501.35">0 2797,'0'0,"0"0,0 0,0 0,0 0,27 15,312 189,-248-142,-73-47</inkml:trace>
  <inkml:trace contextRef="#ctx0" brushRef="#br1" timeOffset="29794.86">399 2810,'40'23,"63"67,-84-75,1-1,0 0,1-2,1 0,0-2,0 0,1-1,21 5,-26-11</inkml:trace>
  <inkml:trace contextRef="#ctx0" brushRef="#br1" timeOffset="30061.2">587 2662,'8'7,"156"163,120 72,-267-228</inkml:trace>
  <inkml:trace contextRef="#ctx0" brushRef="#br1" timeOffset="30310.6">787 2735,'10'8,"314"242,-292-228,-7-6</inkml:trace>
  <inkml:trace contextRef="#ctx0" brushRef="#br1" timeOffset="30544.2">962 2476,'0'0,"3"0,72 59,195 200,19-26,-262-211</inkml:trace>
  <inkml:trace contextRef="#ctx0" brushRef="#br1" timeOffset="30775.76">1224 2463,'0'0,"2"2,3 1,6 6,11 10,12 12,13 14,9 9,5 6,2 2,-7-4,-6-5,-7-5,-6-7,-9-6,-8-10</inkml:trace>
  <inkml:trace contextRef="#ctx0" brushRef="#br1" timeOffset="30993.15">1386 2487,'0'0,"2"0,3 0,7 4,7 6,12 10,11 11,7 12,3 6,2 4,-2-1,-4-3,-3-6,-6-8,-8-7,-11-9</inkml:trace>
  <inkml:trace contextRef="#ctx0" brushRef="#br1" timeOffset="31241.24">1648 2363,'0'0,"2"0,1 0,4 2,5 3,7 7,6 7,8 10,9 8,6 6,3 2,-3-3,-8-3,-10-9</inkml:trace>
  <inkml:trace contextRef="#ctx0" brushRef="#br1" timeOffset="31490.31">1811 2190,'0'0,"2"2,1 1,6 4,10 7,12 7,12 9,7 6,4 0,-2 1,-3 1,-5-3,-11-4,-10-9</inkml:trace>
  <inkml:trace contextRef="#ctx0" brushRef="#br1" timeOffset="31754.56">2335 2203,'0'0,"2"2,1 0,2 3,2 2,2 2,0 0,-2-2</inkml:trace>
  <inkml:trace contextRef="#ctx0" brushRef="#br1" timeOffset="33105.54">8267 3070,'0'0,"0"0,0 0,0 0,0 0,0 0,0 0,0 0,0 0,0 0,0 0,0 0,0 0,2-10,15-58,7-33,-5 0,-4-2,1-81,11-228,15 170,-34 81,2 104,11-111,-22 102,1 65</inkml:trace>
  <inkml:trace contextRef="#ctx0" brushRef="#br1" timeOffset="33712.26">8454 2463,'0'15,"23"78,3-31,4-1,2-2,3-1,2-2,3-2,1-1,21 17,-28-29,11 18,-31-38</inkml:trace>
  <inkml:trace contextRef="#ctx0" brushRef="#br1" timeOffset="33992.51">8367 2214,'0'0,"17"3,-8 2,0 0,0 1,-1 0,0 0,0 1,0 0,-1 1,5 5,7 7,179 191,84 128,-190-238,-81-91</inkml:trace>
  <inkml:trace contextRef="#ctx0" brushRef="#br1" timeOffset="34271.25">8254 1769,'11'12,"211"286,130 127,-199-251,68 55,-69-106,-134-111</inkml:trace>
  <inkml:trace contextRef="#ctx0" brushRef="#br1" timeOffset="34549.76">8316 1718,'8'7,"330"358,215 216,-356-362,-156-173</inkml:trace>
  <inkml:trace contextRef="#ctx0" brushRef="#br1" timeOffset="34799.37">8354 1532,'21'11,"261"211,76 111,-177-159,18 11,9-10,45 20,-187-149,-19-12</inkml:trace>
  <inkml:trace contextRef="#ctx0" brushRef="#br1" timeOffset="35049.39">8742 1656,'0'0,"4"4,4 6,10 14,20 21,23 23,21 23,19 14,11 9,14 10,17 12,9 3,-2-5,-17-18,-33-32,-34-30</inkml:trace>
  <inkml:trace contextRef="#ctx0" brushRef="#br1" timeOffset="35252.65">8828 1644,'0'0,"0"0,0 0,0 0,0 0,0 0,0 0,3 2,4 5,7 12,11 17,15 22,18 24,16 17,15 11,3-3,-11-16,-18-23</inkml:trace>
  <inkml:trace contextRef="#ctx0" brushRef="#br1" timeOffset="35501.36">8879 1520,'0'0,"0"0,0 0,2 2,5 3,8 9,9 12,16 22,20 29,21 27,18 22,23 18,23 14,13 4,1-5,-26-29</inkml:trace>
  <inkml:trace contextRef="#ctx0" brushRef="#br1" timeOffset="38362.44">10451 3591,'0'0,"0"0,0 0,0 0,-17 0,-41-2,1-2,0-2,0-3,0-2,-1-4,-294-76,336 86,1 0,0 1,-1 1,0 0,0 1,0 1,0 1,0 0,-3 1,14 13,-10 27,2 0,2 1,2 1,-1 20,-2 5,3-32,-2 0,-1-1,-2 0,-15 26,22-47,-47 80,28-60,70-34,160 12,131-9,-212 23,-41-5,-31-8,-21-24,-24 7,-1 0,0 0,-1 0,1-1,-1 0,0 0,0 0,0 0,-1-1,1 1,0-3,-1 2,16-30,-2 0,-1-1,-2-1,-1-5,16-41,-12 35,-15 40</inkml:trace>
  <inkml:trace contextRef="#ctx0" brushRef="#br1" timeOffset="39870.42">9453 3752,'13'18,"108"196,-114-200,-1 0,2-1,0 0,0 0,1-1,0 0,1-1,1 0,0 0,0-1,1-1,1 0,4 3,-18-13,1 1,0 0,0-1,-1 1,1-1,0 1,0 0,0-1,0 1,-1-1,1 1,0-1,0 1,0 0,0-1,0 1,0-1,0 1,0-1,0 1,0 0,1-1,-1 1,0-1,0 1,0-1,0 1,1 0,-1-1,0 1,0 0,1-1,-1 1,0 0,1-1,-1 1,0 0,1-1,-1 1,1 0,-1 0,0 0,1-1,-1 1,1 0,-1 0,0 0,1 0,-1 0,1 0,-1 0,1 0,-1 0,1 0,-1 0,0 0,1 0,-1 0,1 0,-1 1,-95-248,36 90,52 123,7 34,0 0,0-1,0 1,1 0,-1-1,0 1,0 0,1-1,-1 1,0 0,1 0,-1-1,0 1,1 0,-1 0,0 0,1-1,-1 1,0 0,1 0,-1 0,1 0,-1 0,0 0,1 0,-1 0,1 0,-1 0,0 0,1 0,-1 0,0 0,1 0,-1 0,1 1,-1-1,0 0,1 0,-1 0,0 0,1 1,-1-1,0 0,1 1,-1-1,0 0,0 0,1 1,-1-1,171 118,-131-90,15 9,-1 2,-2 3,23 26,48 54,-127-144,-18-26,-3 1,-2 0,-2 2,-2 1,-2 2,-18-17,-20-24,-64-57,129 134,0 0,-1 1,1 0,-1-1,-1 2,1-1,0 1,-5-1,7 8,13 6,277 251,-281-256,55 70,-57-67,-6-11,-6-12,-10-12,-1 2,-1 0,-2 1,-12-9,3 1,-156-154,203 193,133 112,-123-96,88 84,93 115,-176-180,-44-77,-2 0,-1 1,-20-27,12 20,-54-101,110 164,36 38,-2 4,21 30,-50-45,-74-137,-3 1,-23-31,43 84</inkml:trace>
  <inkml:trace contextRef="#ctx0" brushRef="#br1" timeOffset="41238.76">11551 3827,'-3'-8,"-4"0,1 0,-2 1,1 0,-1 0,0 1,0 0,-1 0,-7-4,2 1,3 2,-5-4,0 0,-2 0,1 2,-1 0,0 1,-1 1,0 0,0 2,-6-1,22 5,-1 0,0 1,-1-1,1 1,0 0,0 0,0 0,0 1,0-1,0 1,0 0,0 0,1 1,-1-1,0 1,1 0,-1 0,1 0,-1 0,1 1,0-1,0 1,0 0,0 0,0 0,1 0,-1 0,1 1,0-1,0 1,1-1,-1 1,0 0,1 0,0 0,0 0,0-1,1 2,-1-1,1 0,0 2,5 9,1 0,0-1,1 1,0-1,1-1,1 0,0 0,1 0,0-1,3 1,1 5,34 34,2-1,44 33,-37-35,-2 4,13 18,-51-50,0 0,-2 1,0 1,-2 1,0 0,-2 0,-1 1,0 1,-2 0,3 20,-8-39,-2 1,1-1,-1 0,0 1,0-1,-1 0,0 1,0-1,0 1,-1-1,-1 1,1-1,-1 0,0 0,-1 0,0 0,0 0,0 0,-1-1,0 0,0 0,-1 0,0 0,-3 3,-2-3,0 0,0-1,0 0,-1-1,0 0,0-1,0 0,0-1,0 0,-1-1,1 0,0 0,-1-1,1-1,0 0,-1-1,1 0,0-1,0 0,-5-2,-13-3,0-2,1-1,0-1,1-1,1-1,-9-8,-92-73,111 81</inkml:trace>
  <inkml:trace contextRef="#ctx0" brushRef="#br1" timeOffset="41393.78">11026 4435,'0'0,"0"0,0 0,0 0,0 0,2 0,3-2,5-3,5-3,4-2,3-1,2-1,4 1,5 1,5-3,3 0,-3-1,-8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38.298"/>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0,'0'0,"0"0,0 0,0 0,0 0,0 0,0 0,0 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23:42:18.818"/>
    </inkml:context>
    <inkml:brush xml:id="br0">
      <inkml:brushProperty name="width" value="0.05" units="cm"/>
      <inkml:brushProperty name="height" value="0.05" units="cm"/>
      <inkml:brushProperty name="ignorePressure" value="1"/>
    </inkml:brush>
  </inkml:definitions>
  <inkml:trace contextRef="#ctx0" brushRef="#br0">23001 6089,'0'0,"0"0,0 0,0 0,0 0,0 0,0 0,0 0,0 0,-7-4,-11-2,-1 2,1 0,-1 1,0 0,0 2,0 0,-13 2,-14-1,-302-22,-142-15,448 34,-86-4,-108 9,-318 50,-208-16,196-7,-34-6,168-13,-1372 19,768-16,772-13,-1050 25,1112-14,-595 40,169-6,-2-27,25-12,-277 17,54-52,259 4,-168-25,226 23,423 24,-509-34,186 8,-222-9,-231 1,238 21,576 15,-658-22,7 10,75 0,14-14,244 7,75 0,94 5,-159 10,332 8,0 1,1 1,-1 2,1 0,-7 4,-34 10,49-16,1-1,0-1,-1 0,0-1,1-1,-10-1,25-23,-1 17</inkml:trace>
  <inkml:trace contextRef="#ctx0" brushRef="#br0" timeOffset="1224.11">212 744,'0'17,"-19"97,11-83,-34 162,8 2,-1 106,-14 949,43-983,-11 444,22-73,-8-70,-1-437,6 0,9 42,28 4,-35-151,0 0,-2 0,0 1,-2-1,-2 10,1 49,1-86,0 1</inkml:trace>
  <inkml:trace contextRef="#ctx0" brushRef="#br0" timeOffset="4133.14">325 1,'7'9,"-1"1,1 0,-1 1,-1 0,0-1,-1 2,0-1,0 0,-1 1,-1 0,1 9,0-8,77 394,-8-167,-57-188,12 41,32 71,94 225,-125-328,3-2,2-1,3-1,33 40,36 36,6-5,5-4,92 72,-109-104,254 220,-10-61,326 177,-505-334,96 36,74 29,357 156,23-49,-673-250,363 143,94 9,406 68,-444-134,-252-53,2-10,88 1,241 1,83-9,117 21,267-2,-658-42,580 2,-283-34,105 3,246-22,-732 27,484-17,-387 26,421 1,23 2,-136-41,164 10,-671 22,-8 0,47 8,72-13,-221 10,-43 5</inkml:trace>
  <inkml:trace contextRef="#ctx0" brushRef="#br0" timeOffset="6302.02">2272 3188,'7'7,"1"4,-1 1,0-1,-1 1,-1 0,0 1,0-1,-1 1,2 12,-5-19,35 152,-7 1,3 105,-14-103,28 163,-8-72,3 247,-32-81,-7-255,-9-194,-10-54,4-1,-1-71,9 87,-45-499,-68-256,100 736,-60-376,73 425,2 24,0 0,2-1,0 0,1 1,0-1,3-10,-3 28,0-1,0 0,0 0,1 0,-1 0,0 0,0 0,0 0,1 0,-1 0,0 0,0 0,0 0,1 0,-1 0,0 0,0 0,0 0,1 0,-1 0,0 0,0 0,0 0,1 0,-1 0,0 0,0 0,0 0,0 0,1-1,-1 1,0 0,0 0,0 0,0 0,0 0,1-1,-1 1,0 0,0 0,0 0,0-1,0 1,0 0,0 0,0 0,0-1,0 1,0 0,0 0,0 0,0-1,0 1,0 0,0 0,0 0,0-1,0 1,0 0,0 0,0 0,0 0,0-1,6 19,-5-17,35 138,-7 1,0 35,10 112,-13 2,-10 146,-54 389,26-640,0-29,-7-1,-8 7,3-81,21-100,-27-602,38-314,28 156,-24-198,3 1130,9 207,-20 274,-6-450,6 1098,-3-1244,3 693,-4-699,-2 0,-1-1,-2 0,-1 0,-1 0,-5 10,6-24</inkml:trace>
  <inkml:trace contextRef="#ctx0" brushRef="#br0" timeOffset="7826.65">2097 6783,'-3'14,"-144"-3,118-10,-1 1,1 2,0 1,0 1,0 1,-9 5,-117 49,151-59,0 1,1-1,-1 1,1-1,-1 1,1 0,0 0,0 1,0-1,1 1,-1-1,1 1,0 0,0 0,0 0,0 0,1 0,0 1,0-1,0 0,0 0,1 1,-1-1,1 2,-1 15,0 1,1-1,2 1,0-1,1 1,1-1,4 9,-3-8,10 47,7 30,-5 0,-3 0,-5 10,-7-64,-2-1,-2 0,-2 0,-2 0,-5 15,5-38,-7 59,33-76,122-59,206-101,-315 142</inkml:trace>
  <inkml:trace contextRef="#ctx0" brushRef="#br0" timeOffset="8260.73">2309 7479,'-99'19,"-295"63,389-81,-12 3,1-1,-1-1,0-1,0 0,1-1,-1 0,0-2,0 0,1-1,-1 0,-10-5,23 6,1 0,-1 0,0 0,1-1,0 0,0 0,0 0,0 0,0 0,0 0,1-1,0 1,0-1,0 0,0 1,0-1,1 0,-1 0,1 0,0-1,1 1,-1 0,1 0,-1 0,1-1,1-1,-2-13,1 1,0-1,2 0,0 1,1 0,1-1,0 1,2 1,0-1,1 1,0 0,2 0,1 0,-9 14,0 1,0 0,1 0,-1 0,1 0,-1 0,1 0,0 0,0 0,0 1,0-1,0 1,0-1,0 1,0 0,0 0,1 0,-1 0,1 0,-1 1,1-1,-1 1,1-1,-1 1,1 0,-1 0,1 0,-1 0,1 1,-1-1,1 1,-1-1,1 1,-1 0,0 0,1 0,0 1,3 5,0-1,0 2,-1-1,0 1,-1-1,1 1,-2 1,1-1,-1 0,0 1,-1 0,0-1,0 1,-1 3,8 49,-2 1,-4 0,-2 24,0-18,2 0,9 47,3-35,-13-65</inkml:trace>
  <inkml:trace contextRef="#ctx0" brushRef="#br0" timeOffset="8868.45">3145 6672,'-17'3,"-98"30,63-15,-1-3,0-2,-1-2,0-3,-1-2,0-2,-28-3,81 0,1 0,-1 0,1 0,-1 0,1 0,0 0,-1 0,1 0,0 0,0 1,0-1,0 0,0 1,0-1,0 1,0 0,1-1,-1 1,1-1,-1 1,1 0,0 0,-1-1,1 1,0 0,0-1,0 1,0 1,0-3,-1 20,1 0,0 0,2 0,0 0,2 5,0 3,61 356,-57-319,-2 1,-3 0,-3 0,-3 0,-3 0,-2 0,-4-1,-13 42,23-100,0-2,0 1,1-1,-1 1,1-1,1 1,-1-1,1 1,0 0,0 0,1 2,22 2,-3-9,0 0,0-1,0-1,-1-1,1-1,0 0,-1-2,12-4,-9 4,147-51,-142 45</inkml:trace>
  <inkml:trace contextRef="#ctx0" brushRef="#br0" timeOffset="9134.81">2934 7181,'15'3,"55"52,291 269,-211-198,-146-122,-1-1,1-1,0 1,0-1,0 1,0-1,0 0,0-1,1 1,-1-1,1 0,-1 0,1 0,4 0,-2-1</inkml:trace>
  <inkml:trace contextRef="#ctx0" brushRef="#br0" timeOffset="9383.15">3533 7057,'0'0,"0"0,-8 8,-175 213,105-113,4 3,-43 93,100-174,-39 81,51-104,4-8</inkml:trace>
  <inkml:trace contextRef="#ctx0" brushRef="#br0" timeOffset="9909.69">3695 6834,'18'-8,"39"-21,-1-2,-2-3,-1-2,12-14,-29 24,-29 38,-4-2,0 0,0 1,-1-1,0 0,-1 1,0-1,-1 1,0 1,1 3,4 174,-4-59,6 1,5-1,6-1,8 9,92 306,-113-425,-1-1,-1 1,0 0,-2 0,0 1,-1-1,-3 15,3-32,-1 1,1-1,-1 0,0 0,0 0,0 1,0-1,0 0,0 0,-1 0,1-1,-1 1,1 0,-1-1,0 1,0-1,1 1,-1-1,0 0,0 1,0-1,-1 0,1-1,0 1,-1 0,-62 10,56-10,-166 4,153-5</inkml:trace>
  <inkml:trace contextRef="#ctx0" brushRef="#br0" timeOffset="12610.99">19068 5395,'2'0,"3"0,5 2,5 3,2 3,0 1,-3 1</inkml:trace>
  <inkml:trace contextRef="#ctx0" brushRef="#br0" timeOffset="14534.41">19081 5345,'0'0,"0"0,0 0,7 3,46 49,144 177,-76-85,25 13,-93-98,-64-57,-205-74,45-5,4-7,4-7,-10-17,-55-30,36 36,192 102,0 0,0 0,0-1,-1 1,1 0,0 0,0 0,0-1,-1 1,1 0,0 0,0 0,0 0,-1-1,1 1,0 0,0 0,-1 0,1 0,0 0,-1 0,1 0,0 0,0 0,-1 0,1 0,0 0,0 0,-1 0,1 0,0 0,-1 0,1 0,0 0,0 0,-1 0,1 0,0 0,0 1,-1-1,1 0,0 0,0 0,0 0,-1 1,1-1,0 0,0 0,0 1,0-1,-1 0,1 0,0 1,0-1,0 0,0 0,0 1,0-1,0 0,0 0,0 1,0-1,0 0,10 20,41 52,4-2,10 6,279 299,-295-317,-49-57,-1-1,0 1,1-1,-1 1,0-1,0 1,1-1,-1 0,0 1,0-1,0 0,1 1,-1-1,0 0,0 0,0 0,0 0,0 0,0 0,1 0,-1 0,0 0,0 0,0-1,0 1,1 0,-1-1,0 1,0 0,0-1,1 1,-1-1,0 1,-56-17,0-2,2-3,-20-12,65 30,-219-110,-137-96,168 94,90 59,114 72,55 62,141 149,80 58,28 30,-276-275,-51-43,-109-68,-43-36,111 70,-221-146,-415-258,479 332,211 109,-15-6,19 7,-1 0,1 0,0 0,0 0,-1 0,1 0,0 0,0 0,-1 0,1 0,0 0,0 0,-1 0,1 0,0 0,0 0,-1 0,1 0,0 0,0 0,0 1,-1-1,1 0,0 0,0 0,0 0,-1 1,1-1,0 0,0 0,0 0,0 1,0-1,0 0,-1 0,1 0,0 1,0-1,0 0,0 0,0 1,0-1,0 0,0 0,0 1,0-1,0 0,0 0,0 1,0-1,0 0,1 0,-1 1,0-1,0 0,0 0,0 0,0 1,0-1,1 0,-1 0,0 0,0 1,0-1,1 0,42 67,108 134,153 151,-29-42,-244-261,-30-48,-1-1,0 1,0-1,0 1,0 0,0-1,0 1,0 0,0-1,0 1,0-1,0 1,0 0,0-1,-1 1,1-1,0 1,0-1,-1 1,1-1,0 1,-1-1,1 1,0-1,-1 1,1-1,-1 1,1-1,-1 0,1 1,-1-1,1 0,-1 1,1-1,-1 0,1 0,-1 1,0-1,1 0,-1 0,1 0,-1 0,0 0,1 0,-1 0,1 0,-1 0,0 0,1 0,-1 0,0-1,-83-21,71 17,-141-62,3-7,-3-10,37 21,7 4,-698-359,624 334,182 83,2 1,0-1,-1 1,1-1,-1 1,1-1,-1 1,1-1,-1 1,1 0,-1-1,1 1,-1 0,1-1,-1 1,1 0,-1 0,0 0,1-1,-1 1,1 0,-1 0,0 0,1 0,-1 0,1 0,-1 0,0 0,1 1,-1-1,1 0,-1 0,0 0,1 1,-1-1,1 0,-1 1,1-1,-1 0,1 1,-1-1,1 0,-1 1,1-1,0 1,-1-1,1 1,0-1,-1 1,1 0,0-1,-1 1,43 60,103 126,91 83,-144-165,-37-41,-51-50,-26-20,22 6,-245-108,-165-102,-146-68,332 193,182 74,42 12,-1-1,0 0,0 0,1 1,-1-1,0 0,1 1,-1-1,0 1,1-1,-1 1,1-1,-1 1,0 0,1-1,-1 1,1-1,0 1,-1 0,1 0,0-1,-1 1,1 0,0 0,0-1,-1 1,1 0,0 0,0-1,0 1,0 0,0 0,0 0,0-1,1 1,-1 0,0 0,0-1,1 1,-1 0,0 0,1-1,-1 1,0 0,1-1,-1 1,1 0,-1-1,1 1,0-1,-1 1,1-1,0 1,-1-1,17 28,0 0,2-1,1-1,20 19,-26-28,178 189,63 43,-239-233,-18-8,-13-11,-25-11,-1-2,2-1,-3-4,11 6,-1066-573,1059 566,-23-13,-1 3,-31-10,80 37,12 6,1-1,0 0,-1 0,1 0,0 1,0-1,0 0,-1 0,1 1,0-1,0 0,0 1,0-1,-1 0,1 0,0 1,0-1,0 0,0 1,0-1,0 0,0 1,0-1,0 0,0 1,0-1,0 0,0 1,0-1,0 0,0 1,1-1,-1 0,0 0,0 1,0-1,0 0,1 1,-1-1,0 0,0 0,1 1,-1-1,0 0,0 0,1 0,-1 0,0 1,0-1,1 0,-1 0,1 0,-1 1,35 48,2-2,34 32,-45-50,130 136,130 104,-265-251,-5-5,-1 0,-1 1,0 0,-1 1,0 2,-13-17,-1 0,1 0,0 0,0 0,-1 0,1 0,0 0,0 0,-1 0,1 0,0 0,0 0,-1 0,1 1,0-1,0 0,0 0,-1 0,1 0,0 0,0 1,0-1,0 0,-1 0,1 0,0 1,0-1,0 0,0 0,0 1,0-1,0 0,0 0,0 1,0-1,0 0,0 0,0 1,0-1,0 0,0 0,0 1,0-1,0 0,0 0,0 1,0-1,0 0,0 0,0 0,1 1,-1-1,0 0,0 0,0 0,0 1,1-1,-1 0,0 0,0 0,0 0,1 0,-1 1,-22-10,21 9,-122-64,4-4,-69-55,177 115,-607-410,577 394,63 48,454 393,-266-240,34 39,-213-181,-35-33,-53-38,-596-454,611 460,-10-8,-1 2,-50-25,99 59,-1 0,1 0,-1 0,1 0,-1 0,0 1,0 0,0 0,1 0,-1 1,-4 0,8 0,1 1,-1-1,0 1,1-1,-1 1,1 0,-1-1,1 1,-1 0,1 0,0-1,-1 1,1 0,0 0,0 0,-1 0,1-1,0 1,0 0,0 0,0 0,0 0,0-1,0 1,1 0,-1 0,0 0,0 0,1-1,-1 1,0 0,1 0,-1-1,1 1,-1 0,1-1,-1 1,1 0,-1-1,1 1,0-1,-1 1,1-1,0 1,-1-1,1 1,0-1,1 2,202 262,36 52,-204-266</inkml:trace>
  <inkml:trace contextRef="#ctx0" brushRef="#br0" timeOffset="15407.09">12836 5258,'0'0,"0"0,0 0,0 0,0 0,0 0,3 3,4 5,-1 1,0 0,0 0,0 1,-1 0,-1 0,0 0,0 2,-1-6,25 76,-3 1,-3 4,-10-43,22 102,-7 0,1 63,-16-102,-1-20,-3 1,-5-1,-4 17,-7-141,-20-131,3-39,10 70,-65-565,77 678,0-1,1 1,0-1,2 0,2-17,4 61,2 171,-8-65,19 425,-11-476,2-1,4-1,7 17,-19-83,2 5,-1 0,0 1,-1-1,0 1,-1 0,0-1,-1 1,0 2,-2-13,2-2</inkml:trace>
  <inkml:trace contextRef="#ctx0" brushRef="#br0" timeOffset="16727.54">13024 5768,'-1'-1,"0"1,1 0,-1-1,0 1,0 0,0 0,0 0,1 0,-1 0,0 0,0 0,0 0,0 0,1 0,-1 1,0-1,0 0,0 0,1 1,-1-1,0 1,0-1,1 1,-1-1,0 1,1-1,-1 1,0-1,1 1,-1 0,1-1,-1 1,1 0,0 0,-1-1,1 1,0 0,-1 0,1 0,0-1,0 1,0 0,0 0,0 0,0 0,0-1,0 1,0 0,0 0,0 0,0 0,1-1,-1 1,0 0,1 0,-1 0,7 13,1 0,1-1,0 0,1 0,0-1,1 0,0-1,2 1,-6-5,112 103,5-4,35 15,-128-97,-187-115,-97-93,169 119,-43-30,123 92,13 8,-4-2,407 216,1-6,-410-211,-3-2,0 1,1-1,-1 1,0-1,0 1,1-1,-1 0,0 1,1-1,-1 0,1 1,-1-1,0 0,1 1,-1-1,1 0,-1 0,1 1,-1-1,1 0,-1 0,1 0,-1 0,1 0,-1 0,1 0,-1 0,1 0,-1 0,1 0,-1 0,1 0,-1 0,1 0,-1 0,1-1,-1 1,0 0,1 0,-1-1,1 1,-1 0,1-1,-1 1,0 0,1-1,-1 1,0 0,1-1,-1 1,0-1,-35-78,27 66,-51-78,-5 3,-3 3,-41-37,79 89,-118-132,123 131,31 24,-1 9,-1 0,1 0,0 0,0 1,0 0,0 0,0 1,-1 0,1 0,0 0,0 1,-1-1,7 2,94 24,-2 5,54 26,726 334,-395-163,-462-217,12 6,0-2,1-1,25 4,-62-18,0 1,-1-1,2 0,-1 0,0 0,0-1,0 1,0-1,0 1,0-1,1 0,-1 0,0-1,0 1,0-1,0 1,1-1,-1 0,0 0,-1-1,1 1,0 0,0-1,0 0,-1 0,1 0,-1 0,1 0,-1 0,0 0,0-1,0 1,0-1,0-1,0-10,-1 1,0-1,-1 0,0 0,-2 1,1-1,-2 1,0-1,0 1,-1 0,-4-8,5 11,-127-344,127 346,-10-44,13 50,0 1,0-1,0 0,0 1,0-1,0 1,0-1,1 1,-1-1,0 1,1-1,-1 1,1-1,0 1,-1 0,1-1,0 1,0 0,0-1,0 1,0 0,0 0,0 0,0 0,1 0,-1 0,0 0,1 1,-1-1,1 0,7-1,0 0,0 1,0 0,0 0,0 1,1 1,-1-1,0 1,3 2,-5-3,91 18,-1 4,-1 4,-1 5,-1 3,20 15,443 213,-478-223,-58-28,24 12,1-1,1-2,0-3,1-1,5-2,-50-12,1-1,-1 0,1 0,-1 0,1 0,0-1,0 1,-1-1,1 0,0 0,0 0,-1-1,1 0,0 1,-1-1,1 0,-1-1,1 1,-1 0,1-1,-1 0,0 0,0 0,0 0,0-1,0 1,0-1,-1 0,1 1,-1-1,1-1,1-12,-1 1,-1 0,0-1,-1 1,-1-1,0 1,-1-1,-1 1,-1 0,0-2,3 15,-52-261,51 259,0 0,0 0,0 0,0-1,1 1,-1 0,1 0,0 0,0-1,1 1,0 0,-1 0,1 0,1-1,-1 1,0 0,1 1,0-1,0 0,0 0,1 1,-1-1,1 1,-1 0,1 0,0 0,1 0,-1 0,2 0,3 1,0 0,0 0,1 1,-1 0,0 1,1 0,-1 0,1 1,-1 0,0 1,3 0,85 19,-1 5,-2 3,47 24,405 185,-318-133,-207-95,-13-6,1-1,-1 1,1-1,-1-1,1 1,0-1,0-1,-1 1,4-1,-9-2,0 0,0 1,0-1,0 0,0-1,-1 1,1 0,0 0,0-1,-1 1,1-1,-1 1,1-1,-1 0,0 0,0 1,0-1,0 0,0 0,0 0,0 0,0 0,-1 0,1-1,-1 1,0 0,0 0,0 0,0 0,0-1,0 1,0 0,-1 0,1 0,-1 0,1 0,-1-1,-4-25,-1 1,-1 0,-1 0,-12-25,8 19,-62-157,73 187,-14-53,15 54,0 1,0-1,0 1,0 0,0-1,1 1,-1-1,0 1,1-1,-1 1,1 0,-1-1,1 1,0 0,-1 0,1-1,0 1,0 0,0 0,0 0,0 0,0 0,0 0,0 0,1 0,-1 1,0-1,0 0,1 1,-1-1,1 1,-1-1,0 1,1 0,-1 0,1-1,0 1,12 0,-1 0,1 1,-1 1,1 0,-1 0,8 4,126 36,-1 6,103 52,-91-36,139 53,-278-110,0-1,1 0,0-1,0-1,9 0,-17-4</inkml:trace>
  <inkml:trace contextRef="#ctx0" brushRef="#br0" timeOffset="17460.32">18930 5134,'16'3,"72"43,6-5,1-5,2-4,37 5,-105-29,739 185,142-44,-889-147,935 109,-308-43,-263-28,91-13,-319-29,0-8,-1-5,76-22,-93 27,-34-14,-100 24</inkml:trace>
  <inkml:trace contextRef="#ctx0" brushRef="#br0" timeOffset="17659.8">24200 6089,'0'0,"0"0,0 0,-2 0,-3 0,-7 0,-12 0,-12 0,-13-2,-11 0,-8-1,-8-1,-7-3,-11-1,-15-4,11-1</inkml:trace>
  <inkml:trace contextRef="#ctx0" brushRef="#br0" timeOffset="18764.89">19343 5617,'0'0,"-10"3,-9 4,10-3,23 3,452 185,-144-55,16-2,-360-154,-447-271,156 127,262 144,54 22,49 30,179 96,4-9,117 35,-201-102,-151-53,0 1,1-1,-1 0,1 0,-1 0,1 0,-1 0,0 0,1 0,-1 0,1 0,-1 0,1 0,-1 0,0 0,1 0,-1 0,1-1,-1 1,0 0,1 0,-1 0,1-1,-1 1,0 0,1 0,-1-1,0 1,1 0,-1-1,0 1,0 0,1-1,-1 1,0 0,0-1,0 1,0-1,1 1,-1-1,0 1,0 0,0-1,0 1,0-1,0 1,0-1,0 1,0 0,0-1,0 1,-1-1,1 1,0 0,0-1,0 1,0-1,-11-25,11 25,-27-41,-1 1,-3 2,0 0,-3 3,-1 0,-2 2,-19-12,-24-27,79 73,0 0,1 0,-1-1,1 1,-1 0,1 0,-1-1,1 1,-1 0,1-1,-1 1,1-1,-1 1,1-1,0 1,-1-1,1 1,-1-1,1 1,0-1,0 1,-1-1,1 0,0 1,0-1,0 1,0-1,0 0,0 1,0-1,0 0,0 1,0-1,0 1,0-1,0 0,0 1,1-1,-1 1,0-1,0 0,1 1,-1-1,0 1,1-1,-1 1,1-1,-1 1,1 0,-1-1,1 1,-1-1,1 1,-1 0,1-1,-1 1,1 0,-1 0,1 0,0-1,-1 1,1 0,44 3,14 10,-2 3,0 2,10 8,-33-14,1042 430,-1012-416,-63-27,-1 1,0-1,1 1,-1-1,1 0,-1 1,0-1,0 1,1-1,-1 0,0 1,0-1,0 0,0 1,0-1,0 0,0 0,0 1,0-1,0 0,0 1,0-1,0 0,-1 1,1-1,0 0,-1 1,1-1,0 1,-1-1,1 1,0-1,-1 0,1 1,-1-1,1 1,-1 0,0-1,1 1,-1-1,-139-177,24 45,112 124,17 11,41 19,-1 2,33 20,-42-20,517 254,-551-272,-3-1,0-1,0 1,1-1,-1 0,1-1,-1 0,1 0,0-1,0 1,0-2,0 1,1-1,25-23,-13 5,-6 12,-1 1,1 0,0 1,0 1,0 0,0 1,1 1,-1 0,0 1,1 1,-1 0,0 1,12 3,72 16,-1 4,-1 4,-2 5,84 42,-136-58,586 248,-573-242,-41-17</inkml:trace>
  <inkml:trace contextRef="#ctx0" brushRef="#br0" timeOffset="21025.46">14722 9265,'0'0,"0"12,-1-9,-1 0,1 0,-1-1,0 1,0-1,0 1,0-1,0 0,0 0,-1 0,1 0,0 0,-1-1,0 1,0-1,0 1,2-2,-1-1,0 1,0-1,0 1,0-1,1 0,-1 1,0-1,1 0,-1 0,0 0,1-1,-1 1,1 0,0 0,-1-1,1 1,0-1,0 1,0-1,0 0,0 1,0-1,1 0,-1 0,0 0,1 1,-1-3,-4-13,1 1,0-1,1 0,1-1,0 1,1-8,1 11,-2-79,4-1,4 1,4 0,20-78,46-185,79-213,-117 458,5 2,5 2,4 1,5 4,24-27,-1 8,6 3,74-77,-47 76,-112 119,-1 0,1-1,0 1,-1 0,1-1,-1 1,1-1,-1 1,0-1,1 1,-1-1,1 0,-1 1,0-1,1 1,-1-1,0 0,0 1,0-1,1 0,-1 1,0-1,0 0,0 1,0-1,0 0,0 1,0-1,0 0,-1 1,1-1,0 0,0 1,0-1,-1 0,1 1,0-1,-1 1,1-1,-1 0,1 1,-1-1,1 1,-1 0,1-1,-1 1,1-1,-1 1,1 0,-1-1,0 1,1 0,-1-1,1 1,-1 0,0 0,1 0,-1 0,-10-4,0 1,0 0,0 0,-1 2,1-1,-1 1,1 1,-1 0,1 1,0 0,-1 0,1 2,0-1,-4 2,-43 12,2 3,0 2,1 2,1 2,1 3,2 2,-7 8,-15 9,125-101,40-38,4 4,27-14,-100 84,1 1,0 1,1 1,10-3,-27 14,1 0,-1 1,1 0,0 1,0 0,0 0,0 1,1 0,-1 0,0 1,0 0,1 1,-1 0,0 0,5 2,-9-1,1 0,0 0,-1 1,1 0,-1 0,0 0,0 0,0 1,-1 0,1 0,-1 0,0 1,0-1,0 1,-1 0,0 0,1 0,-2 1,1-1,-1 1,2 3,-1 3,0 0,-1 0,0 0,-1 0,0 0,-1 0,0 0,-1 0,-1 0,-1 6,-3 9,-1-1,-2 1,-1-1,-1-1,-1 0,-1 0,-1-1,-12 14,-4 2</inkml:trace>
  <inkml:trace contextRef="#ctx0" brushRef="#br0" timeOffset="21540.16">12561 9549,'8'10,"23"43,-3 0,9 27,-10-23,4 9,4 10,3-1,15 16,-14-45,-31-40</inkml:trace>
  <inkml:trace contextRef="#ctx0" brushRef="#br0" timeOffset="21790.16">13186 9637,'0'0,"13"58,6 10,4 0,3-1,13 22,35 47,-68-126</inkml:trace>
  <inkml:trace contextRef="#ctx0" brushRef="#br0" timeOffset="22087.22">14148 9525,'-17'153,"9"-101,-37 276,9 90,33-373,2 1,2 0,2-1,2 1,2-1,2 0,2-1,1 0,18 38,63 91,-92-170,1 0,0 1,0-1,1 0,-1 0,1 0,-1 0,1 0,0-1,0 1,0-1,0 0,1 0,-1 0,1 0,-1-1,1 1,-1-1,1 0,0 0,0 0,0 0,0-1,-1 0,1 0,0 0,0 0,0 0,0-1,0 0,-1 0,2 0,11-5,-1-2,0 1,-1-2,0 0,0 0,-1-1,0-1,1-3,15-11</inkml:trace>
  <inkml:trace contextRef="#ctx0" brushRef="#br0" timeOffset="22339.37">14498 10058,'0'0,"0"0,0 0,0 0,-2 2,-5 3,-6 3,-5 4,-5 4,-8 4,-11 4,-9 5,-6 4,-3 1,1-2,6-4,8-7,12-6</inkml:trace>
  <inkml:trace contextRef="#ctx0" brushRef="#br0" timeOffset="22799.14">15197 10628,'-20'-2,"-113"-12,89 9,0 3,0 1,0 3,0 1,0 2,0 2,-36 11,72-15,0 0,0 1,1 0,-1 0,1 0,0 1,1 0,-1 0,1 1,0 0,0 0,-1 2,5-5,-1 0,1 0,0 1,1-1,-1 0,0 1,1-1,0 1,0-1,0 1,0-1,1 1,-1 0,1-1,0 1,0 0,0 0,1-1,-1 1,1 0,0-1,0 1,0-1,0 1,1-1,-1 1,1-1,1 2,1 0,0 1,0-1,0-1,0 1,1-1,0 1,0-1,0-1,0 1,1-1,-1 0,1 0,0 0,0-1,0 0,0 0,0-1,0 1,0-1,1-1,-1 1,1-1,-1 0,0-1,1 1,-1-1,0-1,0 1,0-1,4-1,4-3,-1 0,0 0,-1-1,0-1,0 0,0-1,-1 0,0 0,-1-1,0-1,-1 0,0 0,-1-1,0 0,0 0,-2-1,1 0,-2 0,0-1,0 1,-1-1,-1 0,-1 0,0-1,0 1,-1 0,-1-5,-1 13,2 6,4 6,46 55,-26-29,2 0,2-2,1-1,5 2,-18-19</inkml:trace>
  <inkml:trace contextRef="#ctx0" brushRef="#br0" timeOffset="23053.46">15609 10579,'0'0,"0"11,-6 38,2 1,3 0,2 0,2 0,3 6,17 57,-21-100</inkml:trace>
  <inkml:trace contextRef="#ctx0" brushRef="#br0" timeOffset="23308.77">15584 9587,'0'0,"0"0,0 0,0 0,0 0,0 0,0 0,0 0,0 0,2 0,3-2,3-1,-1 1,-1 0</inkml:trace>
  <inkml:trace contextRef="#ctx0" brushRef="#br0" timeOffset="23563.1">16296 9203,'-19'336,"21"-96,18 82,-3-63,2 188,-8-301,-11-143</inkml:trace>
  <inkml:trace contextRef="#ctx0" brushRef="#br0" timeOffset="23910.17">17245 9190,'0'10,"-33"91,-91 203,94-223,27-75</inkml:trace>
  <inkml:trace contextRef="#ctx0" brushRef="#br0" timeOffset="24164.5">17693 9203,'0'0,"0"0,0 0,0 2,-1 3,-6 8,-8 16,-9 21,-14 26,-11 20,-10 16,-5 10,-6 2,11-19</inkml:trace>
</inkml:ink>
</file>

<file path=ppt/ink/ink1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1:43:30.165"/>
    </inkml:context>
    <inkml:brush xml:id="br0">
      <inkml:brushProperty name="width" value="0.05292" units="cm"/>
      <inkml:brushProperty name="height" value="0.05292" units="cm"/>
      <inkml:brushProperty name="color" value="#C00000"/>
    </inkml:brush>
    <inkml:brush xml:id="br1">
      <inkml:brushProperty name="width" value="0.05292" units="cm"/>
      <inkml:brushProperty name="height" value="0.05292" units="cm"/>
      <inkml:brushProperty name="color" value="#FF0000"/>
    </inkml:brush>
  </inkml:definitions>
  <inkml:trace contextRef="#ctx0" brushRef="#br0">4050 10014 1638 0,'-24'-12'494'0,"12"10"-345"0,1-3-21 0,1 5-67 0,6 3-23 16,4-1-9-16,0 5-2 0,0 0-4 0,0 2-3 15,-7 5-3-15,2 4-5 0,1 2-4 16,-6 6-4-16,-1 8-2 0,-1 5-1 16,-6 4-1-16,2 8 1 15,-2 4 0-15,4 10-1 0,-6 6 2 0,6 4-2 16,-2 6 0-16,4 1-1 0,1 1 1 16,-1 2-2-16,3-8 2 0,0-3 0 15,-1-5 4-15,1-10-12 0,2-8-54 16,1-5-65-16,-1-8-50 0,4 2 19 15,-3-4 68-15</inkml:trace>
  <inkml:trace contextRef="#ctx0" brushRef="#br0" timeOffset="600.46">3057 11910 1778 0,'-2'0'303'0,"-2"-16"98"0,1 2-269 16,6 8-50-16,-3-4-9 0,14-3-20 0,4-1-13 0,11-2-20 16,10 2-16-16,7 1-13 0,10 8-7 15,5-4-6-15,8 8-1 0,2 2 4 16,3 8 0-16,-3-2 7 0,-3 9 2 15,4 5-1-15,-4 13-2 0,-3 7 1 0,-3 12-2 16,0 13 5-16,4 14 1 0,-15 13 2 16,-6 7 0-16,-12-3-9 0,-13 3-15 15,-8-3-13-15,-15-5-9 0,-13-1 1 16,-13-10 15-16,-13-6 12 0,-13-13 5 16,-11-11-2-16,-15-10 2 0,-4-13 4 15,-11-12 10-15,-3-16 10 0,-8-9 5 16,3-12 10-16,-8-18 5 0,2-7 26 15,5-9 27-15,6-9 23 0,9-5 8 16,12-4-4-16,14 3-12 0,11-3-19 16,15 2-5-16,14 5-9 0,11 2-9 0,13 2-8 15,13-3-9-15,6 5-11 0,8 1-14 16,5 15-16-16,8-1-40 0,15 8-51 16,16 9-46-16,18 12-125 0,15 12 152 15</inkml:trace>
  <inkml:trace contextRef="#ctx0" brushRef="#br0" timeOffset="19367.84">6216 10057 1283 0,'45'28'173'0,"-69"-77"361"16,21 40-588-16,3-4 32 0,5 5 79 15,-1 2 15-15,-1-1 6 0,4 2-2 16,-1 1-8-16,3-5-9 0,-4 4-10 16,0-6-9-16,2 3-8 0,0-1-10 15,1-2-7-15,-3-1-5 0,2-3-3 16,-4 0 2-16,1-3-1 0,3 2 1 15,-3-4 2-15,-1 3-1 0,4 1 3 16,-5 0 4-16,2 0 4 0,3 2 9 16,-7 1 0-16,1 8-3 0,1-4-7 15,-2 5-12-15,2-3-5 0,0 2-3 16,0 1 0-16,3-1 0 0,-5 5-2 16,0 0-1-16,0 0-1 0,0 0-1 0,0 0-1 15,0 0-1-15,0-2 2 0,0 2-1 16,2 0-1-16,-1 7-1 0,3-3 0 15,-2 7 2-15,1-4 0 0,1 7 0 16,-2 9 1-16,5 0-1 0,-2 7 2 16,-5 6 1-16,2-4 1 0,-2 7 0 15,-2-6 0-15,-5 6-1 0,2-2 0 16,-1-1 0-16,-3-1 1 0,2 3-1 0,-2-6 1 16,1 7 1-16,1-6 0 0,-4-1 1 15,4 4 0-15,0-6 0 0,0-4 0 16,3 3 0-16,-3-8 0 0,7 2 0 15,-5-2 1-15,1-5 0 0,4-5 0 16,0-2 0-16,2-7 0 0,-2-2-6 16,0 0-2-16,0 0 1 0,-2-8-3 15,2 1 4-15,2 0-1 0,-2-9 0 16,2-1 4-16,3-12 2 0,-1-6 5 16,3-6 1-16,0-10 2 0,3 3 4 0,-3 3 6 15,6-4 5-15,1 1 0 0,-3 0-4 16,-2-5-8-16,-8 3-5 0,5 0-3 15,-5 4-2-15,-1 7-1 0,0 6-2 16,-3 4-1-16,-2 10 0 0,1-1 0 16,2 11 1-16,0-1 0 0,2 10 0 15,-1 0 0-15,1 0-4 0,0 0-7 16,-2 5-3-16,4 4-2 0,-2 10 0 0,0 19 7 16,0 13 3-16,1 22 4 0,12 12 2 15,-8 2 0-15,6 3-1 0,-6-3 1 16,2-5-1-16,0 3 2 0,-7-4 1 15,2-1 0-15,-2 0 0 0,-3-9 1 16,-3-7-1-16,-3-11 0 0,4-7 0 16,0-5 0-16,5-8 0 0,1-4 3 15,-1-13 1-15,4-6 1 0,-4-8 1 16,0 0 2-16,0-2 2 0,0 0-1 16,0 0-8-16,0-2-11 0,-5-10-23 0,5 5-16 15,5-8-6-15,-1-1-9 0,3-12-16 16,-4-9-8-16,-3-13 44 0</inkml:trace>
  <inkml:trace contextRef="#ctx0" brushRef="#br0" timeOffset="19804.21">6372 9747 1963 0,'-23'40'122'0,"0"-2"26"0,-3 2-21 0,1-2-62 0,3 4-16 0,-6 3-14 0,1-3-11 0,1 4-12 0,-3-1-10 0,1-1-2 16,0 6 0-16,1-4 0 0,2 0 1 0,-1-4 1 16,1-1-1-16,2-7 0 0,0-1 0 15,0-2 0-15,1-7-1 0,-2 1 0 16,6-7 0-16,2-7-1 0,7-1 0 15,9-4-1-15,-2-5-4 0,2-1 1 16,4 0 1-16,-4-7-3 0,9-7-4 16,10-9-1-16,6-12-4 0,14-8 3 15,5-12 7-15,6-2 2 0,3-5 4 16,-1 2 1-16,-8 5 4 0,-3 2 7 0,-6 12 4 16,-3 6 8-16,0 6 13 15,-4 3 1-15,-3 8 3 0,-3 4 5 0,-3 5-10 16,-5 7-4-16,6 2-4 0,-6 4-11 15,0 3-4-15,2 7-1 16,-2 2-4-16,4 5-4 0,1 11-3 0,3 0-4 16,4 5-3-16,1 6-2 0,5 1-18 15,5 4-95-15,11 9 79 0</inkml:trace>
  <inkml:trace contextRef="#ctx0" brushRef="#br1" timeOffset="48534.42">22785 9965 1696 0,'0'0'69'0,"-1"0"-6"0,1 0-20 0,-2 0-17 0,2-2-11 0,0 2-2 15,0 0 10-15,0 0 12 0,0 0 13 16,0 0 5-16,3 0-5 0,3 0-12 15,-1 0-11-15,2 0-4 0,0 0-1 16,-3 2 3-16,-1 1 3 0,1-3 1 16,-1 0 2-16,-3 0 2 0,2 0 2 15,-2 0 0-15,0 0-2 0,0 0-4 16,0 0-4-16,0 0-7 0,0 0-6 0,0 0 0 16,0 0 3-16,0-7 3 0,0 4 1 15,0-8 0-15,4-1-7 0,-2-4-3 16,-1-6-2-16,1-4-2 0,-2-6 0 15,-2-9-1-15,-1-3 0 0,-1-6 0 16,-5-3 0-16,-3-9 0 0,-2-4-1 0,-6-15-1 16,3-10 0-16,-8-10 0 0,-2-9 0 15,-1-3 1-15,-4-4 0 0,-5-7 2 16,-1-9-3-16,6-4 0 0,-3 10-1 16,7 17 0-16,-1 14 1 0,3 16 2 15,6 6 6-15,2 3 10 0,10 9 12 16,0 7 9-16,0 7-3 0,4-2-8 15,0 4-12-15,4 2-9 0,2 5-3 16,-2 7 1-16,4 12 1 0,-2 8 0 16,6 1 0-16,-4 6-1 0,1 1-1 15,1-3-3-15,-1 4 1 0,0 3-2 0,6-7 0 16,3 5 2-16,-7-3-1 0,-2 1 1 16,4-1 1-16,-7-1 1 0,7 3 3 15,2-4 4-15,3 1 3 0,4-1 2 16,-2 2-4-16,12 1-4 0,0-3-5 15,9 2-4-15,10-2-2 0,11 2-2 16,8 3 0-16,5-5 0 0,7 3 0 0,3 1 2 16,6-6 3-16,-5-4 1 0,1 3 2 15,2-10 0-15,9 1 0 0,0 3-1 16,5 0-2-16,8 0 0 0,-1-2-2 16,-14 2-1-16,-5 7 2 0,-21-3 1 15,-10 7 2-15,-4-2-1 0,-10-2 0 16,-4 2 1-16,-5-1-1 0,-1 3 0 15,4 2 0-15,-4-3-1 0,1 5 6 16,-2 1 1-16,-7-4 2 0,-1 4 1 16,-5 0-4-16,-2 0-3 0,0 5-3 15,-4-5-2-15,-1 6-6 0,-2-5-3 0,0 1-5 16,0 3-8-16,-4 3-4 0,4-1-3 16,-6 3-2-16,5 5 3 0,-1 8 1 15,-2 5 4-15,2 7 4 0,-7 8 5 16,2 5 5-16,-2 1 2 0,2 3 3 15,-1 6 1-15,1 12 1 0,-2 11 2 16,0 4 0-16,-2 4 2 0,2-4-1 16,2-5 0-16,2 5 0 0,1 3 1 0,0 12 0 15,4 8 1-15,5 5 1 0,2-3-1 16,2 0 2-16,0-10-1 0,-4-12 2 16,-2-4 11-16,-1-10 6 0,-7-5 8 15,-1-7 3-15,4-5-6 0,0-7-4 16,-1-1-8-16,-3-10-7 0,-3-3-4 15,-3-8-2-15,3-1-1 0,0-8 4 16,-2 4-19-16,-5-7-28 0,1 0-94 16,-6 0-12-16,0 2 64 0</inkml:trace>
  <inkml:trace contextRef="#ctx0" brushRef="#br1" timeOffset="48851.7">22699 9224 2280 0,'42'14'96'0,"-1"4"-16"0,-2-1 4 0,-2 5-26 0,4-3-3 16,9 8-3-16,8 1-13 0,4 6-19 16,4 6-12-16,1 7-4 0,2 2-4 0,4 6 0 15,3 2-2-15,6 1-2 0,-6 4-2 16,-2 6 1-16,1-6-1 0,-11 0-5 16,-6-11-17-16,-10-10-65 0,-14-9-68 15,-15-12-33-15,-4-6 77 0</inkml:trace>
  <inkml:trace contextRef="#ctx0" brushRef="#br1" timeOffset="49083.22">22652 8433 2530 0,'20'11'80'0,"7"4"-25"0,17 16-33 0,9 13-15 15,20 18-5-15,12 14-2 0,12 11 1 16,12 2-1-16,6 10 0 0,-2 9 0 16,8 7 0-16,5 8-7 0,-4-6-4 0,-1-11 0 15,-15-8-15-15,-10-10-31 0,-18-8-58 16,-11-13-16-16,-10-8 54 0</inkml:trace>
  <inkml:trace contextRef="#ctx0" brushRef="#br1" timeOffset="49283.36">22709 7990 2793 0,'59'79'75'15,"1"-1"-48"-15,23 22-6 0,6 1-16 16,16 16-3-16,5 12 0 0,10 6 3 15,4-2-4-15,6 0-24 0,-1-9-50 16,-7-12-54-16,-13-15-67 0,-21-22 131 16,-6-13 0-16</inkml:trace>
  <inkml:trace contextRef="#ctx0" brushRef="#br1" timeOffset="49483.43">22791 7841 2218 0,'0'0'241'0,"861"876"50"47,-949-963-280-47,267 260-86 0,-11-17-32 0,-21-17-40 15,-24-29 472-15,-35-34-248 0</inkml:trace>
  <inkml:trace contextRef="#ctx0" brushRef="#br1" timeOffset="49652.14">23372 7995 2383 0,'6'14'118'15,"8"6"-2"-15,11 15-33 0,17 17-49 16,18 15-23-16,17 16-13 0,17 8-5 15,12 6-17-15,6-3-32 0,1 5-66 16,-3-6-56-16,-9-10 86 0</inkml:trace>
  <inkml:trace contextRef="#ctx0" brushRef="#br1" timeOffset="49816.45">23661 7736 2025 0,'-21'-23'157'0,"3"9"100"0,9 7-78 0,8 5-66 16,1 2-30-16,9 5-45 0,6 9-35 16,19 13-10-16,21 23-7 0,25 17-31 0,10 16-25 15,8 4-38-15,1-5-59 0,-10-4 518 16,-11-16-292-16</inkml:trace>
  <inkml:trace contextRef="#ctx0" brushRef="#br1" timeOffset="49983.35">23482 7353 2510 0,'0'-3'154'0,"6"6"39"15,13 13-65-15,24 20-87 0,26 13-31 16,30 31-20-16,20 14 3 0,10 16-6 16,4 3-1-16,-12-8 6 0,-8-15-48 15,-6-13-89-15,-12-19-363 0,-15-28 302 16</inkml:trace>
  <inkml:trace contextRef="#ctx0" brushRef="#br1" timeOffset="59517.66">6089 12699 1506 0,'0'64'173'0,"106"-261"607"47,-104 184-698-47,26-36-46 16,-7 4-14-16,6-3-11 0,0-5-8 15,-1-9-3-15,2-5-2 0,-6-4-1 0,-1 0 1 16,-5-2 0-16,-2 1-1 0,-5-3-1 15,-4-3 0-15,-6 0-3 0,-5-2 0 16,-1-3 1-16,-9 1 4 0,2 3 7 16,-4 2 10-16,-1 3 10 0,1 5 3 15,2 0 0-15,2 0-3 0,3-2-5 16,2 1 0-16,4 5 0 0,0-1-1 16,-2 6-2-16,3 3-6 0,1 2-5 15,-8 4-2-15,6 1-1 0,-6 6-1 0,4 1-1 16,2 8 0-16,1-2 0 0,-1 1 3 15,3 1 13-15,2 3 14 0,2 5 14 16,3 6 9-16,0-4-3 0,2 7-6 16,-1 1-7-16,3-3-8 0,-6 6-9 15,1 0-5-15,3 5-8 0,-5-2-6 16,1 6-2-16,-3 5-4 0,0-4-4 16,2 4-1-16,0 0-8 0,-2 0-7 15,1 0-7-15,-2 8-5 0,-3 4 0 16,1 6 5-16,-12 14 11 0,1 12 10 0,-14 11 7 15,-2 2 3-15,-9-1-1 0,0-8-2 16,1-2-2-16,-1-7-1 0,-5 0 2 16,3-1 1-16,-3-7 1 0,7-2 2 15,10-10-1-15,1-1 1 0,10-6 0 16,3-1 1-16,3-6 1 0,8-1 0 0,2-4 2 16,-2 0 1-16,0-2 6 0,-1-1 6 15,6-6 4-15,3-2-1 0,2-10-6 16,8-6-6-16,-1-3-4 0,13-5-1 15,0-4 0-15,2-2 3 0,6-2 5 16,5 1 4-16,0-3 4 0,1 3 0 16,1 6-8-16,-1 5-5 0,1 6-6 15,3 12-9-15,5 8-4 0,2 5-2 16,2 4 1-16,2 10 5 0,-2 3 6 0,-5 8 0 16,1 4 2-16,-3 1-1 0,0 3 1 15,3 3 0-15,-3-2 0 0,-3 3-1 16,-5-2 2-16,-2 1 0 0,-14-4 6 15,-2 1-18-15,-8-1-57 0,0 7-150 16,-3 6 125-16</inkml:trace>
  <inkml:trace contextRef="#ctx0" brushRef="#br1" timeOffset="75166.78">22553 8663 1739 0,'-12'16'83'0,"6"0"-11"0,-1 6 2 0,23 4-34 0,7 6-14 0,18 12-5 0,18 13-7 0,3 3-4 0,19 10-1 0,10 6 0 16,13 11-1-16,13 10-3 0,6 6 7 16,-6 0 3-16,-2-7 6 0,-14-13 3 15,-9-10-5-15,-7-13-2 0,-16-12-7 16,-3-6 0-16,-20-10-5 0,-12-10 2 16,-13-10-12-16,-19-10-12 0,-4-9-10 0,-17-11-8 15,-13-19 8-15,-27-18 11 0,-22-29 7 16,-26-17 4-16,-19-25 3 0,-7-10 2 15,-14-8 0-15,-4-1 1 0,6 10 0 16,7 4-1-16,5 3 2 0,21 6 5 16,8 12 3-16,24 23-1 0,28 29 8 15,20 24 15-15,16 11 37 0,13 9 31 16,3 7 19-16,12 0-3 0,10 5-47 0,17 5-32 16,12 17-30-16,15 10-19 15,17 20 2-15,13 15 3 0,19 20 2 16,14 9 2-16,13 14 5 0,2-3 0 0,-1-2-2 15,-2-4 1-15,-9-7 0 0,0 1-39 16,-14-14-35-16,-11-13-31 0,-20-11-39 16,-16-18 8-16,-20-14-23 0,-15-10 19 15,-17-17 37-15,-19-14 32 0,-18-15 57 16,-21-24 13-16,-21-18 3 0,-25-19 26 16,-21-12 23-16,-24-16 12 0,-10-2-2 15,9 1-25-15,5 15-18 0,9 9 2 0,12 15 13 16,8 12 4-16,12 12 4 0,23 13 0 15,17 14 4-15,24 15 24 0,14 9 14 16,9 2 23-16,12 7-19 0,14 4-33 16,20 12-23-16,18 10-37 0,22 15-1 15,12 17 2-15,10 17 0 0,16 17 4 16,14 22-1-16,19 17-28 0,13 7 2 0,-12 0 0 16,-18-22 2-16,-24-15 30 0,-17-16 0 15,-15-20 0-15,-21-13-2 0,-22-24-44 16,-22-14-56-16,-17-14-31 0,-10-21-5 15,-31-25 43-15,-23-25 53 0,-25-28 27 16,-20-24 5-16,-19-17 2 0,-16-21 0 16,-22-13 2-16,-18-3 1 0,-1 0 3 15,9 14 7-15,19 21 6 0,24 21 17 16,19 24 17-16,25 24 16 0,23 20 22 16,26 16 12-16,17 10 9 0,13 13-6 0,6 8 6 15,6 6-15-15,11 4-34 0,26 10-17 16,28 22-37-16,30 26-16 0,23 21 0 15,6 27 2-15,13 18 1 0,3 6 4 16,10 8 3-16,-6 2 1 0,-10-4 0 16,-21-9 1-16,-16-16 3 0,-21-26-12 15,-20-23-27-15,-20-27-24 0,-17-18-47 16,-23-19-17-16,0-10 15 0,-22-20 21 0,-22-23 41 16,-17-34 27-16,-26-32 11 15,-18-25 1-15,-21-13-1 0,-16-1-2 0,2 8 1 16,1 11 1-16,18 8 2 0,16 15 11 15,20 20 13-15,19 20 28 0,20 20 27 16,17 21 10-16,13 10 9 0,14 12-8 16,2 4 4-16,10 7-22 0,17 5-25 15,19 13-20-15,21 23-33 0,23 14-2 16,16 25 3-16,22 22 3 0,2 17 2 16,9 11 5-16,-8-8-1 0,-25-17 0 0,-14-22-2 15,-20-17-12-15,-17-17-13 0,-11-15-21 16,-18-13-33-16,-12-17-30 0,-14-13-2 15,-11-18 6-15,-16-19 32 0,-21-28 38 16,-19-24 14-16,-20-22 12 0,-20-19 4 16,-14-8 2-16,-5 4 3 0,3 10 3 15,17 16 33-15,19 23 36 0,19 14 31 16,25 25 20-16,20 18 2 0,18 14 9 16,11 14 0-16,21 5-36 0,20 9-36 0,31 17-47 15,27 20-31-15,24 24 11 0,5 14-3 16,-3 7 2-16,2 10 2 0,-7-7 0 15,-15-4 7-15,-5-5 0 0,-24-13-31 16,-28-21-32-16,-22-18-63 0,-21-22-95 16,-22-23 550-16,-37-34-304 0</inkml:trace>
  <inkml:trace contextRef="#ctx0" brushRef="#br1" timeOffset="97316.22">1021 10016 1640 0,'0'16'77'0,"4"-3"-1"0,-3 1-4 0,5-4-26 0,-3-6-14 0,1 1-10 0,-2-3 4 0,-2 0 12 15,0-2 21-15,0 0 29 0,0 0 19 0,0-9 8 16,1-2-12-16,5-6-34 16,-3-14-28-16,8-8-25 0,-4-7-14 0,4-9 1 15,1-5-1-15,-7 0 1 16,6-6 1-16,0-3 3 0,-4-2 2 0,3-7 1 15,1-7 0-15,-2-5-5 0,3-4-1 16,1-2-3-16,-3 2 0 0,-1 7-1 16,-5 9 7-16,-2-2 1 0,-1-1-1 15,-1-4 3-15,-3-1-4 0,-3 8 8 0,3 4 1 16,-1 1-1-16,6 11-2 0,-4 0-4 16,4 11 3-16,3 8 5 0,1 8 0 15,-1-1 4-15,4 4 3 0,-4 8 1 16,2 2-4-16,0 3-6 0,1 3-10 15,0 7-7-15,1 4-6 0,-7 3-7 16,0 2-6-16,0 0-10 0,-2 0-7 16,0 0-3-16,0 0-6 0,-4 3 2 15,-5 3 9-15,-3-3 8 0,-6 6 12 16,-10-2 10-16,-11 2 3 0,-7-4-1 0,-6 2 1 16,-5-3 0-16,2-4 3 0,6 4 2 15,4-3 1-15,8-1 2 0,9 0 0 16,1 0-1-16,2-1 2 0,2-3 0 15,0 0-1-15,2-3-1 0,-4 4-1 16,2-4-1-16,-3 1-1 0,1 3 0 16,0-6-1-16,5 5 0 0,-3 4 1 15,6 0 0-15,-5 2 0 0,5 2 0 16,-1 1-2-16,2-3-1 0,-4 3-3 0,1 2 0 16,1-1-2-16,4 4 1 0,0-4 2 15,5 4 2-15,0 3 2 0,0-6 1 16,6 5-2-16,-4-1-2 0,3 3-1 15,1 4-3-15,1-1 0 0,2 5 0 16,-4-1 1-16,4 6 3 0,0 3 1 16,0 9 1-16,-2-2 1 0,1 9 0 15,-1 4-1-15,0 5 2 0,-1 1-1 16,-3 14 0-16,-1 6 0 0,-2 4 0 0,2 10 0 16,0-1-1-16,0 3 1 0,2 5-1 15,-2 3 1-15,0-1-1 0,-2-9 0 16,-4-3 1-16,-1-3-1 0,0-10 2 15,0-3-1-15,0-16 1 0,1-5 0 16,2-6 0-16,3-7 0 0,1-3 0 16,1-6 0-16,4-3 1 0,2-9 4 15,0 0-23-15,0-4-39 0,0-6-44 16,0-5-21-16,0-1 54 0</inkml:trace>
  <inkml:trace contextRef="#ctx0" brushRef="#br1" timeOffset="97599.88">128 9516 1863 0,'0'7'123'0,"0"-5"108"0,0 2-168 0,0-3-33 0,0 1-9 15,1 2-9-15,1-3-5 0,5 1-1 16,2 4-2-16,11 6-4 0,10 4 0 16,5 9 0-16,11 3-1 0,6 8 0 15,1 6 0-15,0 8 0 0,-2-1 2 16,4 5 1-16,2-3-22 0,-7-1-32 16,1-6-20-16,-6-1-23 0,-5-8-297 0,-6-7 271 15</inkml:trace>
  <inkml:trace contextRef="#ctx0" brushRef="#br1" timeOffset="97818.26">291 8881 1989 0,'16'15'85'0,"7"2"4"0,9 12 4 15,8 6-9-15,8 1-21 0,4 8-25 16,6 2-20-16,2 2-9 0,11 2-3 16,13 8-2-16,6 6 1 0,8-2-1 15,-1 0-36-15,-10-2-50 0,0-7-45 16,-2-8-495-16,-5-10 411 0</inkml:trace>
  <inkml:trace contextRef="#ctx0" brushRef="#br1" timeOffset="98033.35">420 8444 2371 0,'7'5'84'16,"9"5"-29"-16,4 6-10 0,12 9-16 0,10 5-21 15,11 13-8-15,16 7-3 0,17 12 0 16,15 7 3-16,28 12 7 0,15 6 4 15,8 4-34-15,-1-10-83 0,-25-10-55 16,-27-14-181-16,-23-15 183 0</inkml:trace>
  <inkml:trace contextRef="#ctx0" brushRef="#br1" timeOffset="98216.22">532 8422 2099 0,'25'6'76'0,"3"-3"-9"0,15 10-27 0,8 2-25 16,9 9-3-16,16 2-3 0,8 13-2 15,8 5-2-15,11 15-1 0,-2 7 0 16,-4-8 5-16,-20-10-12 0,-19-13-50 16,-19-13-20-16,-16-6 27 0</inkml:trace>
  <inkml:trace contextRef="#ctx0" brushRef="#br1" timeOffset="98385.49">507 7809 1620 0,'2'0'353'0,"517"282"26"47,-480-265-427-47,32 15-31 15,-3-5 41-15</inkml:trace>
  <inkml:trace contextRef="#ctx0" brushRef="#br1" timeOffset="98549.75">560 7553 1969 0,'2'4'80'0,"7"1"-8"16,1 2-30-16,15 8-37 0,16 6-2 15,12 9 3-15,20 11 2 0,17 7-2 16,11 8-2-16,6 12 0 0,1-3 0 16,-7 3 9-16,-2-4 461 0,-10-8-339 15</inkml:trace>
  <inkml:trace contextRef="#ctx0" brushRef="#br1" timeOffset="118119.41">25488 13197 1798 0,'-22'0'53'0,"-6"0"-20"0,-15 0-8 0,-3 0 2 0,-5-4-9 15,-1-1-12-15,-1-9-2 0,7 0-1 16,-2-8 0-16,7 1 1 0,4-5-1 15,4-1 1-15,4-1 0 0,1-6 6 16,3-3 10-16,2-8 13 0,0-6 11 16,-4-6-1-16,-5-12-3 0,2-4-7 0,-9-8-9 15,-2-8-7-15,-1-7-8 0,-8-6-4 16,-1-12-1-16,1 1-1 0,2-1 0 16,4 6 8-16,7 12 6 0,7-1 8 15,3-4 2-15,6 0-8 0,-2-6-6 16,0 3-6-16,-2 4-2 0,0 5 1 15,2-5-1-15,2 3 2 0,-2 6 1 16,3-1 10-16,-1 5 4 0,7 9 3 16,5 11-1-16,3 5 0 0,3 14 3 15,1 2 0-15,0 7 0 0,2 3-9 0,0 6-5 16,2 4-2-16,0 3-1 0,-2-4-1 16,2 9-2-16,-4 4 0 0,0 2-1 15,-1 1-3-15,-3 6-4 0,-1-2-8 16,-2 3-3-16,4 4 0 0,-7 0 1 15,-4 4 1-15,0 5 0 0,-7 3 0 16,1 6-3-16,-1 8-3 0,-3 6-3 16,-1 11-2-16,-1 3 1 0,-1 7 6 0,6-2 5 15,0 1 4-15,2-6 5 0,2-5 3 16,-3-2 1-16,5-9 0 0,-3-7-1 16,4-2-3-16,0-10 0 0,2-8-1 15,3-1 0-15,4-4-4 0,4-6-8 16,-1-8-2-16,8-6 1 0,6-15 5 15,10-7 4-15,6-2 5 0,6-8 3 16,9 7 17-16,2 4 19 0,1 0 13 0,-2 1 5 16,-3 3-1-16,-1-2-6 15,-3 6-6-15,-1-3-5 0,-6 5-11 0,-3 4-10 16,-2 10-7-16,2 6-16 0,-7 10-5 16,-1 3-9-16,1 9-11 0,3 14 4 15,10 14 1-15,4 23 12 0,8 20-58 16,15 30-24-16,18 18 50 0</inkml:trace>
  <inkml:trace contextRef="#ctx0" brushRef="#br1" timeOffset="123300.02">5301 9828 1505 0,'9'14'72'0,"0"-3"-8"0,-4 0 8 0,1-4-22 0,-6-4-12 16,0 3 2-16,0-6 5 0,-4 3-1 0,2-3 9 15,2 0 6-15,-1 0 2 0,-1 0 12 16,0 0 4-16,0 2 1 0,0-2-6 16,2 2-11-16,-3 0-13 0,1-1-10 15,0 1-8-15,1 0-6 0,-6 3-3 0,3-3-5 16,4-2-4-16,0 2-3 0,0-1-3 15,0 1-3-15,0 0 1 0,-2 2-1 16,0-4-1-16,1 0 2 0,1 0 1 16,0 0 7-16,0 0 4 0,0 0 5 15,0-4 3-15,-4-3-4 0,4 5-2 16,2-5-5-16,-2 0-3 0,0-5-5 16,2-1-2-16,-6-3-2 0,4 0-1 15,-2 0-3-15,-8-5 1 0,6 1-1 0,-3 1 1 16,2-2 0-16,-4 3 2 0,5 0 0 15,1-3 0-15,-3 1 2 0,6 6-1 16,-3-2 2-16,1-3-1 0,2-1 1 16,0 1-1-16,0-8-2 0,0-1 0 15,-2-1 1-15,2-1 0 0,-1-5-1 16,-3 1 2-16,4 2-1 0,4 2 0 16,-3 0 3-16,3 3 2 0,1-1 3 15,-1 3 2-15,-2 0 0 0,-1 1-4 0,5-3-3 16,-6-1-2-16,-2-8-2 0,2 4 0 15,-2 2 1-15,4 0 2 0,1 3 5 16,-3-1 7-16,0-2 4 0,4 0 1 16,-2 0-2-16,3-1-6 0,2 1-3 15,-3-5-2-15,3-1-2 0,-2 4 0 16,2-8-1-16,0 1-2 0,-1-2-1 16,-3 4-1-16,2-4-2 0,-3 0-1 15,-2 0 0-15,0-1-2 0,-2-1 1 0,2 4 1 16,0-3 1-16,0-6 2 0,-3 0 0 15,3-4 1-15,0 3 0 0,3 6 0 16,-1 1-1-16,0-3 1 0,2 1 1 16,3-4 1-16,-4-3 0 0,4-4-1 15,-1 2-1-15,-1-8-1 0,-2 6 0 16,3-7-1-16,-6 0 1 0,3-3-1 16,-1-4-1-16,-2-2 2 0,0-2-2 15,0 2 1-15,-2 4-1 0,2 5 0 0,0-2 1 16,0 0 1-16,0 2-2 0,2-5 0 15,2 4-1-15,1-4 0 0,0-7 1 16,2-10 2-16,-3-8 0 0,-1-2 0 16,1 9 0-16,1-2 1 0,-5 0-1 15,2-7 0-15,-2-9 0 0,-2-1-1 16,1 3 0-16,-3 1 0 0,2 7-1 16,2 4 2-16,2 0 0 0,3-1-2 0,-3 10 2 15,5 2 0-15,0 2-1 0,0 5 0 16,1-4 1-16,-1 1-1 0,-2 1 1 15,0 1 0-15,1-6-1 0,-1 5 1 16,-3-3-1-16,-1 5 1 0,1 5 0 16,0-3-1-16,0 2 1 0,1 1-1 15,-1-1 1-15,-2 5-1 0,4-2 1 16,-3 5 0-16,3-3 0 0,-1 5 0 0,1 6 1 16,-2 0-1-16,1 1 2 0,4 0 0 15,-5 4-1-15,4 2 0 16,-1 5-1-16,-2 9 0 0,1 1 0 0,1 5 1 15,-1 0-1-15,-1 0 0 0,-1 2 0 16,-2 3-1-16,0 1 1 0,0 2 0 16,-2 4-2-16,2-1 0 0,-3 4-5 15,-1 2-10-15,2 0-5 0,-3 2-6 16,2 1-16-16,-4 3 1 0,1-5 0 16,-3 5-10-16,-3-1 11 0,-9 0 6 15,-9 0 2-15,-8 2 18 0,-8-2 5 0,-7-3 3 16,-6 2 2-16,-6-1 2 0,-6-1 1 15,-2-1-1-15,2 3 2 0,-1-6-1 16,-1 4 1-16,4-4 2 0,1 2-1 16,6 0 1-16,7 3-1 0,4 2 1 15,5 2 0-15,10 2-2 0,6 3-12 16,13 1-7-16,-1-3-11 0,2 1-3 16,7 3 6-16,4-2 4 0,1 1 9 15,4-1 7-15,-2 0 2 0,-1-1 5 0,1 3 1 16,-3-4 0-16,3 4 1 0,0-3 1 15,-1 0-1-15,3-1 0 0,0 2 0 16,0-3 5-16,0 0-26 0,1 0-50 16,3 5-24-16,-4 2-464 0,0 7 370 15</inkml:trace>
  <inkml:trace contextRef="#ctx0" brushRef="#br1" timeOffset="125183.67">3759 8392 1531 0,'5'101'65'0,"479"560"239"16,-362-529-291-16,-10-5-5 15,-11-10-4-15,-3-7-1 0,-18-12-1 16,-15-18-1-16,-6-8 0 0,-17-15 0 0,-13-14 2 15,-8-17 3-15,-14-12 2 0,0-10 4 16,-7-6 5-16,0-9-1 0,-5-6-6 16,-6-12-6-16,-8-17-6 0,-19-23-5 15,-8-20 2-15,-16-20 3 0,-11-17-1 16,-8-11 2-16,-1 4 0 0,3 9-1 16,4 16 1-16,11 7 0 0,9 9 1 15,16 12 0-15,11 7-2 0,5 15 12 0,9 12 30 16,10 8 24-16,2 10 31 0,2 10 11 15,13 6-5-15,-8 8-14 0,4 3-46 16,2 4-43-16,8 15-31 0,6 14-18 16,14 19 14-16,9 22 9 0,7 17 8 15,9 15 6-15,7 5 3 0,-4 3 7 16,0-1 2-16,1-6 1 0,-8-5 2 16,-9-12 2-16,-3-22-1 0,-12-22 0 15,-13-17 4-15,-6-14-6 0,-9-8-5 16,-5-8 22-16,1-12-60 0,-8-27-2 0,-10-32-3 15,-20-37-39-15,-15-40 53 0,-21-15 4 16,-13-29 9-16,-9-1 9 0,-9 0 4 16,0 0 2-16,1 9 0 0,8 5 4 15,11 8 2-15,3 8 2 0,7 10 0 16,7 21 0-16,13 8-1 0,12 21-1 16,14 20 8-16,9 16 9 0,12 19 17 15,4 15 20-15,11 15 36 0,-1 11 0 16,5 8-16-16,4 1-36 0,6 10-56 0,18 17-6 15,19 19 1-15,14 36 18 0,9 20 9 16,9 19-1-16,12 10-1 0,-1 2 0 16,8 5 1-16,1-5 1 0,-18-10-2 15,-4-20 1-15,-21-31 1 0,-20-20-1 16,-10-17 3-16,-13-10 3 0,-3-14 6 16,-5-4 8-16,-6-9 19 0,-5-5 5 15,-4-6-17-15,4-8-18 0,-9-23-28 16,-13-25-16-16,-17-24 4 0,-23-34-11 15,-23-20-16-15,-31-31-17 0,-15-17-16 0,-25-1-3 16,-9-7-6-16,0 5-9 0,2 12-37 16,22 17 31-16,24 33-49 0,34 44 26 15,31 35 133-15,18 28 61 0,20 15 146 16,5 12 93-16,2 1-42 0,7 1-60 16,16 0-85-16,14 14-94 0,19 7-43 15,18 20-22-15,18 21 15 0,11 23 10 16,17 27 12-16,8 15 10 0,4 8 3 0,7-2 1 15,-14-7-1-15,-4-4 4 0,-19-10-1 16,-6-6-1-16,-19-15 1 0,-8-18-5 16,-7-18-11-16,-25-20-12 0,-10-14-18 15,-15-15-10-15,-9-6-4 0,-8-11-13 16,-8-14 10-16,-12-23 15 0,-16-26 8 16,-21-34 23-16,-20-27 4 0,-20-9-1 15,-13-8-2-15,0 6 1 0,8 5 2 16,7 9 2-16,17 17 6 0,15 14 15 0,8 18 20 15,19 10 19-15,10 13 21 0,10 5 7 16,14 12 8-16,5 11 8 0,7 6-2 16,9 6-7-16,8-1-23 0,-2 3-30 15,6 0-35-15,4 8-44 0,9 1-59 16,10 14-49-16,15 18-28 0,19 32 1 16,18 32 27-16,17 23-36 0,4 20-267 15,1 8 39-15,-10 4 69 0,-12-4 214 16,-11-17 391-16,-14-24 40 0,-16-26-28 0,-20-23-97 15,-13-20-71-15,-19-14-24 0,-2-5 13 16,-7-11 8-16,-4-12-19 0,-8-19-25 16,-21-33-22-16,-23-33-46 0,-25-45 7 15,-29-31 0-15,-26-26-3 0,-11-12 9 16,-10 1-3-16,0 3 1 0,13 6-2 16,-6 7 0-16,18 17 0 0,8 10-1 15,17 20 3-15,22 9 1 0,15 21 0 16,18 18 2-16,17 23-10 0,17 27 31 0,15 21 77 15,11 15 19-15,21 7-13 0,16 8-58 16,25 16-86-16,21 28-32 0,21 29 19 16,19 26 21-16,6 23 9 0,14 15 15 15,-3 3 3-15,-10-5 4 0,-17-11 4 16,-21-25-4-16,-21-21 8 0,-22-18 5 16,-17-19 0-16,-20-14 2 0,-12-17-7 15,-5-8-2-15,-8-9 3 0,-3-4 2 16,-5-15-3-16,-15-20 0 0,-14-31-6 0,-15-17-3 15,-19-19-1-15,-8-4 0 0,5 3 0 16,2 5 2-16,10 6 1 0,7 2 2 16,5 8 2-16,7 10 9 0,12 12 13 15,14 16 20-15,14 20 35 0,3 6 38 16,8 13 23-16,3 8-1 0,5 0-33 16,6 0-51-16,5 0-59 0,16 5-33 15,-2 3-20-15,15 12-2 0,4 6 2 16,1 9 0-16,10 12-21 0,3 3-18 0,2 13-1 15,4-3 6-15,-13-3 31 0,-19-13 25 16,-14-13 23-16,-16-18 4 0,-12-5-2 16,0 0-3-16,-4-5 7 0,-2-6-2 15,-8-12 2-15,-9-18-1 0,-16-21-7 16,-18-19 3-16,-22-27 4 0,-18-13 3 16,-5-17 10-16,3 1 11 0,10 8 17 15,14 15 23-15,20 26 17 0,12 20 17 16,25 20 18-16,9 20 34 0,9 5 7 0,12 9-6 15,13 0-39-15,10-1-76 0,21 7-47 16,13 0-36-16,11 10-14 0,19 19 2 16,-2 13-16-16,11 18-21 0,2 13-48 15,-9 15-52-15,-4 10 80 0,-19 3 29 16</inkml:trace>
</inkml:ink>
</file>

<file path=ppt/ink/ink1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1:47:54.43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
  </inkml:definitions>
  <inkml:trace contextRef="#ctx0" brushRef="#br0">31968 5085 1693 0,'7'0'71'0,"0"0"-11"0,-3 0-10 0,-2 0-10 0,-2-1-12 0,0 1-1 0,0 0 3 16,1-2-5-16,-1 2 0 0,0-2-2 16,0 2-5-16,0 0 1 0,0 0-1 15,0 0-4-15,0 0 1 0,0 0-1 16,0 0-1-16,0 2 2 0,0-2-2 15,0 2-3-15,0-2-1 0,-7 3-1 16,2-1 3-16,-4 3 5 0,-3-3 7 16,-4 0 3-16,-4 0 0 0,2-2-4 15,-1 0-3-15,-1 0-6 0,3 0-5 16,-3 0-3-16,-1 0-2 0,0 0-1 0,-2 0 0 16,0 0-1-16,-2-2 1 0,5 2-1 15,-6 0-1-15,-3-2 0 0,1 2 0 16,0-3 0-16,-3-3 0 0,1 4 0 15,-5 1 0-15,-1-1 0 0,3-2 0 16,-1 1 0-16,0 1 0 0,4 0 0 16,-9 0 0-16,7 2-1 0,-5-1 0 15,3 1-1-15,4 0 1 0,-5 0-2 0,-1 0 0 16,4 0 2-16,-7 0 0 0,2-2 1 16,2 2 0-16,-3 0 0 0,1 2 0 15,2-1 0-15,-3 3 1 0,-4 1 0 16,-2-1 0-16,-6-1-1 0,0 5 1 15,6-5-1-15,0 1 0 0,-4 3-1 16,-2-4 0-16,-1 3 0 0,-1 1 0 16,-4-6-1-16,2-1 1 0,-1 0 0 15,2 0 0-15,2 0 0 0,-2 0 0 16,-1-5 0-16,1 2 1 0,-5-3 0 0,1 3 1 16,2-4-1-16,-5 3 0 0,3 1 0 15,0-5 0-15,-1 5 0 0,3-4 0 16,-4 3 0-16,-5 1 0 0,1-4 0 15,-8 0 0-15,3-2 0 0,-3 3 0 16,-1-1 1-16,-1 2 0 0,2 3 1 16,-3 0-2-16,1 2 1 0,-5 0 0 15,-2-7 0-15,-3 4 1 0,-6-1-2 0,0 1 1 16,-1-1-1-16,0 1 0 0,-1-1 0 16,3 2 0-16,-6-8 0 0,-4 1 0 15,-3 2 0-15,-2-8-2 0,0 7 1 16,6 1 0-16,-1-8 1 0,3 5 0 15,-1 1 0-15,-7-2 0 0,0 4 0 16,-3 0 0-16,1-2 1 0,4 6 0 16,5-1-1-16,1-3 1 0,-5 3-1 15,-4-3 1-15,-3 2-1 0,1 3 0 0,1 0 0 16,6 2-1-16,0-5-2 0,-9 2 1 16,-8-3 1-16,-8-6 1 0,-7 1 0 15,5 4 0-15,5-4 0 0,-8 3 1 16,-4-3 0-16,2 0 1 0,-4-3 0 15,13 5-2-15,5 2 0 0,-7 0-1 16,-4 2 1-16,-7-2 1 0,-5 1-1 16,5 1 1-16,-5-4 0 0,0 4-1 15,0-6 0-15,-11 2 0 0,8 2 0 0,5-2 1 16,-8 2-1-16,4-2 0 0,-5 2 1 16,4-1-1-16,6-1-1 0,4 3 1 15,0 3 0-15,2-6 0 0,-2 5 0 16,7 3 0-16,11 1-1 0,-6 0 1 15,4-2 0-15,-3 0 1 0,3-1-1 16,0 1 0-16,8 2 0 0,1-2 0 16,0-2 0-16,-5 3 0 0,-6-8 0 15,0 5 0-15,4 1 0 0,12-3 0 16,-2 3 0-16,8 1 0 0,-1 2 0 16,-3-2 1-16,4 2 0 0,-1 0 0 0,10 2 0 15,8 3 0-15,0 4 0 0,14-5-1 16,-3 5 0-16,4-6 1 0,4 3-1 15,1 1 0-15,-2-2 1 0,0 4-1 16,5-6 1-16,4 3 0 0,10 1-1 16,4-2 0-16,8 0 0 0,2-3 1 15,1 2-1-15,10-3 0 0,-5 1 1 16,5 0-1-16,8 2 0 0,-3-3-2 0,6 1 12 16,-5 0 10-16,8-2 3 0,1 0 3 15,-8 0-10-15,11-2-7 0,0 2-2 16,-4 0 1-16,4 0 2 0,-1-2-23 15,2 2-37-15,5-1-52 0,-1-8 3 16,9-9 39-16</inkml:trace>
  <inkml:trace contextRef="#ctx0" brushRef="#br0" timeOffset="689.14">17895 1068 1514 0,'0'0'160'0,"-1"0"275"0,1 3-443 0,0-3-16 0,3 2 4 0,-3 3 4 0,0 4 2 0,-2 11 3 15,-5 6 7-15,2 15 2 0,0 9-4 16,-1 10-1-16,3 6-2 0,-3 15 2 16,6 6 1-16,4 14 3 0,3 2 3 15,-2 9 0-15,4 5 5 0,-9 5-1 16,-3 9-2-16,1 2 0 0,-14-10-3 16,5 3 1-16,-1-6 1 0,-4 10 0 0,0 8 0 15,-2-2 0-15,1 1-1 0,1-11 0 16,-2-6 0-16,4-6-1 0,3 3 1 15,-3-2 0-15,3-2 0 0,9-8-1 16,1-7-1-16,-3-15 0 0,4-5 1 16,-2-7 0-16,2-7 1 0,6-8 0 15,-3-4 0-15,4-11 0 0,-1-8 0 16,-6-10 4-16,1-1 0 0,3-3 159 0,5 2-115 16</inkml:trace>
  <inkml:trace contextRef="#ctx0" brushRef="#br1" timeOffset="49367.18">10360 7676 1681 0,'9'2'293'0,"-9"-2"-238"32,0 0-58-32,-2-2 8 0,0 2-1 0,0 0-1 15,2 2-1-15,0-2-1 0,0 0-1 16,2 0 0-16,-2 0 0 0,0 1 0 16,0-1 3-16,0 0 0 0,0 0 1 15,-2 2 2-15,4-2-2 0,-2 0-1 16,0 0-2-16,0 0-3 0,0 2-2 15,0-2-3-15,0 2 1 0,0-1 0 16,2 7 1-16,-2-3 1 0,-2-3 1 0,0 5 1 16,2-4 1-16,2 1 1 0,0 3 0 15,0-5 0-15,-2-1 2 0,1-1-1 16,-1 2 6-16,0 0 3 0,0-2 7 16,0 0 6-16,0 4 2 0,0-4 1 15,0 0-1-15,0 0-4 0,0 0-7 16,0 1-6-16,2-1-3 0,-2 0-4 15,0 0 1-15,0 0-1 0,0 2-1 16,2-2 0-16,2 0 0 0,-4 0-1 0,0 0-1 16,0 0 0-16,0 0 0 0,1 2 0 15,-1 0 0-15,0-1 1 0,0 1 0 16,0 2 1-16,0-4-1 0,0 1 1 16,0 3 0-16,0 0-2 0,4-1 2 15,-2 2 10-15,5 3 9 0,-2-1 8 16,-3 0-1-16,0 2-7 0,3-2-7 15,-3 3-6-15,5 3-2 0,2-1-3 16,-2 4-1-16,0-2 0 0,3 4-1 16,-2 5 1-16,6-2-2 0,2 4 0 0,0 2-2 15,7 1 0-15,-4-5 1 0,3 2 1 16,1 0 2-16,-4-2-1 0,-3 3 1 16,0 1 0-16,-2-2 0 0,2-4 0 15,2 0 0-15,0-5 0 0,-1 2 0 16,-1 0 1-16,0 1-1 0,2-3 2 15,0 2-2-15,3 2 1 0,0 1 0 16,8-2-1-16,-1 4 3 0,2-3 1 0,4 3 0 16,-4-5 1-16,-5-1-2 0,0 5 0 15,-2-6-1-15,-2-2 1 0,0 0-1 16,-1-2 1-16,-3-5 0 0,6 4 2 16,-1-2-1-16,4-4 0 0,4 2 0 15,-1 0 0-15,5 2 1 0,-3-3-1 16,12 1-1-16,-2 0 0 0,7 0-2 15,7 2 0-15,-6 1 0 0,8-2 0 16,2-1 0-16,6-4 1 0,-3 1-1 16,2-2 0-16,7-1 1 0,7-1-2 0,7-1 1 15,-2 1-1-15,-3-6 0 0,-5 3-1 16,4-4 1-16,-1-1 0 0,-1-2 0 16,2-6 0-16,-8 2 0 0,0-2 0 15,-3-4 1-15,3 4 1 0,0-3 1 16,-1-3 2-16,3-1 2 0,-5 0 5 15,-3 2 7-15,-5-5 4 0,-1-1 0 16,-2-1-3-16,-4-3-7 0,4 3-7 0,-4 3-2 16,-5 4 6-16,-2 0 0 0,5 1 2 15,4 4-2-15,5-5-7 0,8 0-1 16,-6 3-1-16,0-3 0 0,-7 3-1 16,-9 2 0-16,-2 0 0 0,4 5 0 15,-3 2-1-15,2 4-1 0,1 3 0 16,4 1 0-16,3 4-1 0,1 8 0 15,5 5-3-15,-1 3 0 0,4 11 0 0,0 6 2 16,-1 1 2-16,-4 11 1 16,-6-4 1-16,-7-1-1 0,-9-8 1 0,-8-5 0 15,-8-6-1-15,0-3 0 0,-6-3 1 16,-3-8-1-16,-5 1 2 0,2-2 0 16,-4-6 1-16,-1 1 2 0,1-4 2 15,0 0 3-15,-1 0 4 0,1-6 2 16,-1-1 5-16,1 0-2 0,4-7-5 15,3-4-1-15,4-14-7 0,4-7-1 16,10-10-3-16,6-3-4 0,8-3 1 16,4 4 8-16,3 12 10 0,-5 0 6 15,4 9 3-15,-2 9-3 0,-2 5-5 16,9 7-3-16,5-2-4 0,9 8-7 0,6 3-3 16,8 1-1-16,7 5 0 0,10 6-2 15,3 0 2-15,3 3-1 0,2 1 1 16,-9-2 0-16,4 0 1 0,4 0 1 15,3 0 1-15,3-1 1 0,-5-4-1 16,2-4 1-16,5-3 1 0,8 1 0 16,6 1 0-16,1-4-1 0,-4 0 0 15,-13-7 12-15,-3-7 13 0,-5-1 16 0,-15-8 12 16,-1 2-5-16,-8-7-9 0,-13-8-11 16,-6-3-10-16,-9-9-6 0,-5-8-12 15,-9 4-15-15,-2-3-24 0,-5 7-31 16,-4-1-33-16,4-5-482 0,7-8 392 15</inkml:trace>
  <inkml:trace contextRef="#ctx0" brushRef="#br1" timeOffset="50384.15">15518 9935 1413 0,'51'5'445'0,"-62"-5"-476"0,3 2 82 16,-26-2-1-16,34 0-3 0,0 0-4 15,0 0 0-15,0 0-5 0,0 0 1 16,-4-7 3-16,4 7-7 0,-9-6-3 15,8-1-8-15,-3 0-9 0,-10-7-2 16,2-7-6-16,-10-10-3 0,-3-8-3 16,-3-10 0-16,-9-6 0 0,1-4 1 15,-4-3 0-15,1-2 0 0,-2-3-1 0,2 0 0 16,-2-1-1-16,2-3 1 0,-2-1 2 16,0 1-2-16,4 3 1 0,7 13-1 15,5 6-1-15,6 6 0 0,-1 1 1 16,4-3 0-16,0 8 1 0,0 2 0 15,8 5 0-15,-1 5 1 0,3 9 0 16,6 0 0-16,4 7 3 0,-4 4 5 16,0 3-2-16,-5-2 1 0,5 4-11 15,0 0-10-15,-2 0-9 0,-2 7-12 16,-3 4 0-16,-2 5 2 0,-3 7 6 16,-6 7 11-16,2 4 7 0,-5-2 2 0,1 0 1 15,4 0 0-15,4 0-1 0,5-8-1 16,0-1 1-16,5-5 3 0,0-4 1 15,-1-5 0-15,3-9 18 0,0 2 28 16,0-2 48-16,5-2 47 0,-1-3 18 16,6-6-25-16,1-14-46 0,7-5-48 15,3-19-37-15,0-5-1 0,-5-4 1 16,-2-1 7-16,1 8 6 0,-7 8 4 0,3 12 6 16,0 2 4-16,1 11-2 0,-1 6-5 15,1 5-15-15,-1 7-17 0,-1 7-16 16,8 11-8-16,3 15 1 0,13 21 1 15,5 18-45-15,2 17-74 0,7 19 295 16,0 2-166-16</inkml:trace>
  <inkml:trace contextRef="#ctx0" brushRef="#br0" timeOffset="62633.58">1541 7543 1682 0,'0'0'119'0,"-2"0"113"0,2-2-136 0,-2 2-23 0,2 0-8 0,0 0-19 0,0 0-20 15,2 0-12-15,-2 0-6 0,0 0-5 16,0 0-5-16,0 2-8 0,0 1-11 16,2-3-10-16,-2 2-10 0,3 2-4 15,-3 1 3-15,2 4 9 0,-2 5 10 0,2 4 7 16,1 7 4-16,1 1 3 0,1 3 0 15,6 1 1-15,-1 0-2 0,5 0 1 16,-1 2-1-16,0 3 1 0,0-3-1 16,0 2-1-16,4 3 1 0,0-1 0 15,0-1 1-15,3-3 5 0,5 2 4 16,-1 1 2-16,9-3 3 0,1 2-1 16,1-4-1-16,-1-3-1 0,-3-4 0 15,2 0 0-15,-6-2 0 0,2 0 0 16,6 4 0-16,10 0 1 0,9 5-1 0,2-2 0 15,1 1 0-15,1-1 0 0,-3-7 1 16,5 4 1-16,3 2 2 0,-6-6 3 16,1 0 4-16,-4-3 5 0,-8-2 4 15,1-5 0-15,0 1 2 0,-5-7 4 16,1-3-3-16,-1 3-2 0,-6-8-6 16,-2 1-9-16,1-1 1 0,1-6-1 15,0 5 1-15,-1-6 5 0,1 1 2 16,-3-4 1-16,-1-1 0 0,6 0-2 15,-5-2-3-15,3 2-3 0,0-4-1 16,-1-1-3-16,-6 1-1 0,2 0-1 0,-7 4-2 16,0-2 1-16,1 0-1 0,8-2 0 15,-4-1-1-15,-2 1 1 0,8-3 0 16,-6-1 0-16,7-1 0 0,-1 2 0 16,1-2-1-16,4 4 1 0,1 1 0 0,-1-2-1 15,-2 3 0-15,0 1 0 16,-2 0 0-16,-3 0 1 0,9-4-1 0,-8 4 0 15,4 0 0-15,7-3-1 0,-5 5 1 16,9-2-1-16,-1 0 0 0,3 3-1 16,1-1 0-16,0 2 1 0,-2 1 0 15,4-3 0-15,4 0 1 0,5 5 0 16,1-2 0-16,-6 1 0 0,-2 6-1 16,-4 0-1-16,-5-1 0 0,8 3-3 15,1 2 0-15,2 9 0 0,6 0 0 16,-6 5 2-16,3 4 0 0,-4 0 0 15,-3-4 1-15,-5 2 0 0,1 2 1 0,-8-1 0 16,-8 1 0-16,6 0 0 0,-11 0-1 16,7-1-1-16,-3-1-4 0,-5-3 1 15,-5-4 1-15,-4-2 2 0,-2 0 3 16,-4-4 1-16,4 3 0 0,-10-3 0 16,3-3-2-16,0-3-7 0,-2-3-9 15,3 3-7-15,2-4-1 0,0-2-2 0,2-4 10 16,6-3 14-16,-5-8 3 0,10 0 14 15,1-6 4-15,1-5 3 0,3-1 5 16,8-1-1-16,-1-5 1 0,11 6-5 16,3-1-6-16,0-6-3 0,8 4-5 15,1 2-4-15,5-2-2 0,9 9-1 16,-1 2 0-16,8 3-2 0,-1 7-1 16,-1 2-1-16,3 4 0 0,-8 3 0 15,5 4-1-15,1 3 0 0,1 2 1 16,8 5 0-16,-1 4 3 0,-1 0-1 0,7 5-1 15,-6 6 1-15,-10-3-1 0,-2 3 2 16,-9 1 1-16,7 7 0 0,-1 3 1 16,3 4 0-16,3 6 0 0,3 3 0 15,1 0 1-15,-13 1 2 0,-4-10 0 16,-4-6-1-16,-10-6 12 0,5-4 7 16,-8-3 13-16,6-5 13 0,-4-6 5 15,4-1 7-15,5-4-2 0,6-6-2 16,4-8-7-16,-1-2-3 0,-7-9-7 0,-2-7-5 15,2-10-13-15,0-20-46 0,14-29-565 16,3-17 412-16</inkml:trace>
  <inkml:trace contextRef="#ctx0" brushRef="#br0" timeOffset="70067.03">24851 2844 2071 0,'-2'-10'60'0,"-1"4"-25"0,3-4-3 0,1 6 2 0,1-3-3 16,0 2 5-16,-2 0 13 0,0 1 4 16,0 4 0-16,0-2-13 0,2 0-16 15,3 1-15-15,-5 2-10 0,0 1-18 16,0 0-13-16,0 0-7 0,-7 5-11 0,5 5 10 15,-5 8 9-15,-5 13 14 0,3 15 14 16,2 13 3-16,-7 4 2 0,5 13-2 16,0 7 0-16,-2 0-2 0,4 4 1 15,0 0 0-15,-2 10 1 0,4 4 1 16,3 3 0-16,-9 2-1 0,4-7 0 16,-1 0 0-16,-1 1-1 0,5-8 0 15,-3-2-1-15,2-4 0 0,1-11 1 16,2-3 0-16,-8 2 1 0,3-7 0 15,-2 8 0-15,-4-13 1 0,8 3 0 0,0-9 0 16,-1-8 0-16,5 1 1 0,-1-8-1 16,-7-8 0-16,0 1 0 0,4-6 0 15,-4-7 0-15,5 0 0 0,1-3 7 16,1-4-21-16,-3-4-25 0,5-3-97 16,0 2 73-16</inkml:trace>
  <inkml:trace contextRef="#ctx0" brushRef="#br0" timeOffset="70467.03">24534 5834 2140 0,'0'5'50'0,"0"0"-49"0,0-3-12 0,-4-2-7 0,1 7-5 0,-3 4 6 15,-3 7 6-15,-5 10 6 0,-5 11 4 16,-3 11-2-16,1 6-1 0,0 10-4 16,3-1 1-16,-3 10 2 0,7 3 1 15,5 0 3-15,2 0-1 0,1-5 0 16,5-9 0-16,-3-1-1 0,2-11 2 0,2-3-1 15,6-10 1-15,-6 0 0 0,3 0-1 16,8-1 2-16,-6-3 0 0,8-5 1 16,1-3 1-16,-2-9-1 0,2-1 0 15,1-4 2-15,-5-4 5 0,4-6 5 16,4-1 5-16,-2 1 0 0,2 1-5 16,10-4-8-16,6-7-13 0,5-4-24 15,5-5-409-15,8-5 306 0</inkml:trace>
  <inkml:trace contextRef="#ctx0" brushRef="#br0" timeOffset="70667.34">24723 6288 1925 0,'-53'24'89'16,"-5"-2"26"-16,-17-1-37 0,8 2 4 0,1-7-36 15,15 5-39-15,8 2-5 0,10-5 0 16,4 3-2-16,4-1-2 0,-1-1-4 16,5 4-43-16,-1 4-43 0,4 1 67 15,4-3-358-15,2 7 279 0</inkml:trace>
  <inkml:trace contextRef="#ctx0" brushRef="#br0" timeOffset="71153.08">25004 4241 1521 0,'0'0'129'0,"0"2"159"0,1 0-230 0,1 0-31 0,2 3-12 0,3 0-2 16,5 4-1-16,6 13 4 0,14 6 5 0,10 15-11 15,17 4-3-15,8 10-3 16,9 10 0-16,6 3-3 0,0 8 1 0,4 9 1 16,5 5-22-16,3 11 395 0,0-2-280 15</inkml:trace>
  <inkml:trace contextRef="#ctx0" brushRef="#br0" timeOffset="71366.64">25190 4130 2248 0,'9'2'74'0,"10"10"26"0,15 6-100 16,22 15 6-16,26 17 1 0,16 12-3 15,15 14-2-15,11 8 0 0,20 10 9 16,6-4-38-16,17 9-64 0,-2 2 39 15,-5-3-11-15</inkml:trace>
  <inkml:trace contextRef="#ctx0" brushRef="#br0" timeOffset="71566.92">26209 4158 1815 0,'80'52'353'16,"96"128"-190"-16,-146-181-153 15,165 245-11-15,-61-127 8 0,-8-26 0 16,-5-8-59-16,3 2-21 0,-2-12 32 16</inkml:trace>
  <inkml:trace contextRef="#ctx0" brushRef="#br0" timeOffset="71749.99">26498 3896 2495 0,'135'97'131'0,"794"508"-80"31,-1021-655-40-31,282 151-20 15,-2 2-92-15,5 9 74 0</inkml:trace>
  <inkml:trace contextRef="#ctx0" brushRef="#br0" timeOffset="71917.46">27661 4013 2471 0,'45'30'77'16,"8"4"-6"-16,20 19-61 0,15 11-7 0,4 3-2 16,4 4-1-16,5-9 7 0,13 7-8 15,17 6-91-15,21 10 70 0</inkml:trace>
  <inkml:trace contextRef="#ctx0" brushRef="#br0" timeOffset="72100.22">28369 4041 2642 0,'7'2'99'16,"4"12"39"-16,8 13-133 0,20 15 3 16,18 13-5-16,15 20-2 0,19 1-1 15,1-3-9-15,13-1-44 0,17 3-40 16,23 10-75-16,19 16 80 0</inkml:trace>
  <inkml:trace contextRef="#ctx0" brushRef="#br0" timeOffset="72300.74">29310 3972 2347 0,'39'122'91'0,"-71"-100"53"16,665 286-144 0,-509-214 3-16,-3 0 0 15,10 14 16-15,22 9-29 0,8 4-103 0,0-4 84 16</inkml:trace>
  <inkml:trace contextRef="#ctx0" brushRef="#br0" timeOffset="72503.81">30358 4032 2139 0,'9'13'116'0,"2"1"37"0,13 12-74 16,14 15-50-16,6 7-15 0,22 19-13 16,6 8 4-16,15 7-2 0,7 8-2 15,-3 4 3-15,3 2-1 0,-15-13-2 16,1-7 2-16,-12-12 4 0,-8-13-46 15,-11-6-64-15,-10-13-60 0,-10-9-197 16,-10-11 69-16,-19-35 125 0</inkml:trace>
  <inkml:trace contextRef="#ctx0" brushRef="#br0" timeOffset="72655.77">30803 3983 1588 0,'13'-25'866'15,"3"28"-692"-15,3 4-148 0,17 13-14 16,17 21-16-16,23 21-7 0,21 32 5 15,15 16 6-15,3 12-5 0,-5-5 2 16,-23-12 4-16,-16-17-39 0,-19-10-50 16,-3-7 17-16,-6-7-217 0,-13-9-210 0,-3-12 317 15</inkml:trace>
  <inkml:trace contextRef="#ctx0" brushRef="#br0" timeOffset="72817.94">31092 3882 2034 0,'7'0'194'0,"0"1"119"16,8 5-125-16,2 8-139 0,19 11-27 16,17 23-16-16,25 24-7 0,14 17 2 0,4 12-2 15,-9-5 0-15,-7-1-5 0,-9-8-9 16,-8-12-64-16,-4-10 58 0,-6-8-66 16,-5-4 39-16</inkml:trace>
  <inkml:trace contextRef="#ctx0" brushRef="#br0" timeOffset="72984.14">31328 3554 1476 0,'9'12'176'0,"3"6"261"16,17 15-376-16,6 17-24 0,25 28-14 16,18 21-11-16,16 17-5 0,16 9-3 15,2-2-2-15,3-10 4 0,-8-13-14 16,-8-17 472-16,4-12-338 0</inkml:trace>
  <inkml:trace contextRef="#ctx0" brushRef="#br0" timeOffset="73100.3">31920 3571 2633 0,'110'176'107'15,"-23"-41"-110"-15,19 19 7 0,17 23-14 16,22 18 5-16</inkml:trace>
  <inkml:trace contextRef="#ctx0" brushRef="#br1" timeOffset="77350.32">18601 3399 1883 0,'-12'6'68'0,"3"3"30"0,-9 3-99 0,4 11-2 0,3 7 3 0,1 4 0 15,10 12 1-15,14 5-4 0,7 6-1 0,14 9-1 16,10 1-1-16,6 2 4 0,13 0 3 15,11-3-1-15,-1-4 4 0,11 4 4 16,2 3 0-16,10-5 3 0,-3 3-2 16,-5-9-3-16,-11-8-1 0,-21-11-1 15,-13-7 1-15,-15-7 2 0,-10-9-5 16,-10-7-41-16,-9-8-41 0,-14-4-7 16,-27-15 0-16,-26-14 42 0,-34-23 39 15,-20-23 4-15,-10-12 2 0,-11-18-1 16,2 0 1-16,3 1 0 0,3 8 0 0,11 10 1 15,13 13 2-15,16 12 4 0,7 0 8 16,20 15 10-16,17 6 12 0,17 8 16 16,19 13 45-16,14 8 63 0,10 7 3 15,19 7-33-15,27 7-59 0,36 20-80 16,34 15-23-16,34 24 14 0,23 26 5 16,12 16 5-16,12 16 6 0,9 8-1 0,-1 2 0 15,-4 1 1-15,-4-2 1 16,-17-16 0-16,-25-14 1 0,-27-18 1 0,-31-25-1 15,-26-14 2-15,-24-19-1 0,-23-15 1 16,-17-12-3-16,-11-8 7 0,-13-12-26 16,-15-19-10-16,-26-23-5 0,-28-27-10 15,-27-28 24-15,-21-17 6 0,-26-15 8 16,-12-7 2-16,-1-2 3 0,0 5 1 16,16 10 1-16,5 12 0 0,20 15 0 15,17 15-1-15,25 18 1 0,31 24-1 16,20 15 5-16,19 17 16 0,4 10 35 15,12 6 21-15,8 9-28 0,11 2-16 0,19 6-43 16,30 20-26-16,29 24 18 0,27 24 0 16,24 20 6-16,18 20 5 0,19 13 2 15,4 8 1-15,6 11 2 0,-1-3-2 16,-1 3 2-16,-3-1 1 0,-4-10 1 16,-16-15 1-16,-19-13 1 0,-22-19 3 15,-21-24-3-15,-31-23-36 0,-26-27-49 0,-33-26 103 16,-29-36-55-16</inkml:trace>
  <inkml:trace contextRef="#ctx0" brushRef="#br1" timeOffset="77554.17">19771 2752 1532 0,'-259'-181'106'0,"48"80"384"16,-216-344-455 0,411 426 205-16,46 19-122 15,41 17-46-15,44 28-91 0,57 40-17 16,46 44 7-16,45 42 12 0,37 32 12 0,17 30 6 15,22 11 0-15,-6 3-1 0,-5 5 1 16,-11-11-1-16,-19-7 0 0,-9-11 12 16,-33-23-26-16,-22-22-43 0,-29-24-34 15,-35-35-50-15,-31-39-8 0,-38-40 8 16,-37-31 144-16,-41-48-26 0</inkml:trace>
  <inkml:trace contextRef="#ctx0" brushRef="#br1" timeOffset="78283.59">22103 3472 1449 0,'-360'-323'80'0,"62"66"15"0,4 5-2 0,68 68-45 16,37 25-10-16,31 22 15 0,36 34-20 16,40 34 20-16,32 23 38 0,22 16 22 15,19 16 50-15,16 8-7 0,7 6-35 16,24 2-51-16,33 16-74 0,35 23-29 16,50 29-5-16,32 32 8 0,28 34 15 15,20 18 10-15,16 11 5 0,10 18 1 16,13 7 1-16,-5 3 0 0,-20-4-1 15,-15-18-1-15,-34-26 0 0,-27-23 10 16,-34-21-25-16,-38-30-19 0,-31-24-36 0,-30-28-65 16,-27-24 12-16,-23-27-9 0,-35-39 29 15,-43-34 51-15,-37-42 14 0,-53-39 28 16,-34-23 7-16,-20-15 4 0,-27-8 1 16,-3 3 7-16,2 13 9 0,0 12 7 15,23 18 13-15,18 16 15 0,23 17 12 16,36 26 2-16,29 18-4 0,43 39-16 15,36 27-4-15,30 23 32 0,21 13 50 0,3 7-1 16,22 7-30-16,33 13-52 0,54 31-68 16,50 43-5-16,43 48 10 0,33 32 10 15,8 23 8-15,18 12 0 0,6 2 3 16,-4 11 0-16,-5 1 1 0,-17-16 0 16,-22-15 3-16,-22-22-11 0,-31-32-39 15,-27-22-38-15,-33-31-40 0,-38-36 7 0,-26-24 0 16,-35-28 39-16,-27-36 31 0,-40-36 0 15,-53-51 41-15,-41-46-6 0,-39-33 1 16,-33-24 9-16,-14-5-1 0,-24-7 15 16,-7 9 28-16,9 12 23 0,18 7 33 15,28 34 14-15,34 26-3 0,43 29-17 16,40 43-31-16,39 26-5 0,31 25 2 16,24 30 31-16,2-11 5 0,26 13-37 15,35 19-41-15,47 23-51 0,44 33-13 16,42 47 18-16,31 30 18 0,21 18 11 15,-1 12 0-15,3 1 2 0,-15-12-2 0,-15-2 0 16,-9-10 3-16,-14-16 0 0,-20-15 0 16,-36-24 0-16,-33-30 6 0,-35-29-15 15,-28-31-25-15,-17-11-69 0,-24-18-32 16,-18-29-29-16,-37-40 19 0,-57-56 64 16,-55-55 26-16,-50-50 45 0,-56-30 4 15,-25-22 7-15,-27-11 7 0,-3 20 18 16,21 6 43-16,25 37 54 0,55 52 13 15,44 44-5-15,50 58-43 0,51 38-56 0,41 31-2 16,28 20-24-16,36 27-4 0,46 38-1 16,55 66 354-16,73 73-258 0</inkml:trace>
  <inkml:trace contextRef="#ctx0" brushRef="#br2" timeOffset="81233.89">17436 5413 1476 0,'-7'0'53'0,"-4"-1"-16"0,3-1 14 0,2-3 17 0,4 5 11 16,2-2 16-16,0 0 7 0,2-2-2 15,0-3-14-15,3-1-21 0,1-7-24 16,-5-4-23-16,6-4-10 0,1-4-5 15,2-3-2-15,-1 2-1 0,5 1 12 16,2 4 26-16,0 2 29 0,4-1 10 16,-3 3-7-16,3 1-22 0,7 4-24 0,1 5-14 15,4 4-10-15,5 3-10 0,4 2-9 16,1 5-12-16,3 13-14 0,1 5-4 16,-2 11-6-16,0 7 11 0,-3 7 7 15,-7 5-1-15,-4 2-21 0,-3 7-7 16,-10 3-7-16,-11 1 0 0,-15-2 26 15,-14-11 9-15,-18-5 0 0,-14-18 27 16,-21-10 8-16,-24-20 15 0,-15-16 22 16,-9-18-18-16,-4-18-1 0,11-3-2 15,2-7 16-15,7-1 42 0,7-3 21 16,12 6 10-16,18 7-8 0,24 6-28 0,18 10 0 16,20 5 10-16,9 0 1 0,13-1 1 15,8-8-21-15,18-3-44 0,11-6-52 16,21-3-79-16,19-2 431 0,29 9-272 15</inkml:trace>
  <inkml:trace contextRef="#ctx0" brushRef="#br2" timeOffset="81685.33">21055 2960 1159 0,'-4'7'101'0,"3"2"82"0,-5 3-77 0,1 2-30 0,3 2-12 16,0 0-16-16,-3 11-13 0,3 3-8 15,1 11-2-15,2 5-2 0,3 12-1 16,7 13-1-16,1 7-8 0,4 16-6 15,5 5-2-15,-3-1-1 0,-4 1-2 16,-2-5-1-16,-8-7 0 0,0 0-1 16,-4-14 1-16,-4-4-1 0,0-11 0 15,-3-10 0-15,0-2 0 0,-5-7 0 0,-2-7 1 16,5-7 2-16,0-7-88 0,0-6 63 16</inkml:trace>
  <inkml:trace contextRef="#ctx0" brushRef="#br2" timeOffset="82366.83">20929 5296 1546 0,'-9'2'44'0,"-1"-2"32"0,-15 4-98 0,-5 5 1 0,-11-2 21 16,-18 3 6-16,-3 3-1 0,-7 1 1 15,-2-2-2-15,6 3 1 0,-3-5 0 16,8 1-1-16,5 1 0 0,16 1-1 15,0-5 0-15,5 3 0 0,6 0 2 16,1-1 1-16,10-1 2 0,2 2 4 16,8 0-1-16,-3-6-1 0,6 6-3 15,-3-6-5-15,7 11-3 0,0 3-2 16,5 4-1-16,-1 7 2 0,-1 4 2 0,4 5 1 16,-5 7 2-16,4 4 0 0,1 8 0 15,0 1-2-15,0 5 8 0,-2-2 9 16,-1 7 11-16,-1 5 15 0,1 1 2 15,-4-4-6-15,0 0-13 0,0-13-13 16,0-1-11-16,3-6-3 0,4-1 0 16,-3-7 0-16,1-1-1 0,1-10 1 15,-1-5 0-15,-3-6-3 0,5-2 14 16,0-10 35-16,-2 0 42 0,6-4 35 16,-1-3 9-16,-2 0-17 0,8-4-29 0,7-3-27 15,3 0-23-15,6-6-19 0,2-3-23 16,1-2-25-16,1-4-25 0,1-3-51 15,6-2 59-15</inkml:trace>
  <inkml:trace contextRef="#ctx0" brushRef="#br2" timeOffset="82568.21">20473 6061 1981 0,'-39'0'66'0,"-49"-9"151"0,43 5-114 16,-2 1-87-16,2-3-4 0,-4 5-7 16,2 1-2-16,5 1 1 0,-2 1-2 15,6 3-34-15,3-3-52 0,-2-2-41 16,6 0-31-16,14 0 74 0</inkml:trace>
  <inkml:trace contextRef="#ctx0" brushRef="#br2" timeOffset="83102.09">21385 5100 1988 0,'-30'3'52'0,"-1"4"-21"15,-11 0-26-15,-2 2-1 0,-1 4-2 16,-6-5-1-16,3 3-2 0,-2 0-1 16,6-1 1-16,8-1 0 0,-3 0 1 15,6 2 0-15,4-4 0 0,1 4 1 16,12-3-1-16,-2 3-2 0,8 0-4 16,1-1-4-16,5-3-2 0,3 4 0 0,1-4 1 15,1 4-1-15,-1 1 1 0,9 4 1 16,0 2 1-16,0 3 6 0,2 0 3 15,1 10 2-15,0 4 1 0,1 6-1 16,5 5-2-16,-10 2-1 0,1 1 0 16,-5-1 0-16,-8 2-1 0,-3 0 2 15,7 1-1-15,-3 2 1 0,-3 2 0 16,-1 2 0-16,-5-7 0 0,3 3 1 0,2 3 1 16,0 1 2-16,0 0 1 0,0-6 0 15,-1-6-2-15,1-3-1 0,4-5-2 16,3-5 1-16,0-5 0 0,3-2 1 15,4-6 0-15,-1-6 5 0,6 1 3 16,-1-7 6-16,3 0 10 0,2 2 11 16,5-2 12-16,-1 0 4 0,-3-2-1 15,7-5-8-15,-1 0-6 0,1 0-5 16,3-1-6-16,1 1-5 0,-1 0-6 0,0-6-6 16,4 3-2-16,-7-3-8 0,9-2-18 15,-3-1-46-15,4-2-46 0,5-8-217 16,0-3 195-16</inkml:trace>
  <inkml:trace contextRef="#ctx0" brushRef="#br2" timeOffset="83317.07">21282 5536 2160 0,'3'108'122'0,"24"-71"-37"0,-6-46-62 0,-1 38-29 0,15-68-2 0,10 94 1 16,6 8 3-16,8 7 1 0,-1 2 3 15,2 3-3-15,-1 3-3 0,-1 0-11 16,8 5-22-16,-2 2-28 0,-2-9-23 16,0-6 3-16,-5-10 40 0</inkml:trace>
  <inkml:trace contextRef="#ctx0" brushRef="#br2" timeOffset="83516.71">21917 5825 1797 0,'-45'39'71'15,"1"-6"-29"-15,1 10 0 0,3-6-9 0,-5 2-23 16,3-5-5-16,-3 7-2 0,-4-4 1 15,3 4 1-15,-2 5-28 0,-4 3 545 16,8-4-386-16</inkml:trace>
  <inkml:trace contextRef="#ctx0" brushRef="#br2" timeOffset="83951.26">22071 5479 2358 0,'37'-19'112'0,"-5"3"47"15,3-2-62-15,-6 4-6 0,-1-1-19 16,-3 0-29-16,-4-3-25 0,6 0-16 16,-6 0-8-16,-5 2-7 0,5-5-2 0,-5 3-7 15,-7 1-1-15,0 2 3 0,-5 3 3 16,1 1 6-16,-1 6-3 0,-4 5-4 15,0-2-8-15,0 2-6 0,0 0 0 16,5 6-16-16,-5 3-5 0,0 5 4 16,-2 5 7-16,-5 13 18 0,7 5 17 15,-4 4 4-15,4 5 2 0,0 2-1 16,0 4 2-16,0 2-1 0,-1-2 0 16,6 1 1-16,-1 6-1 0,-1-3 0 0,1 6 1 15,-4-1 0-15,-4 1 0 0,1-4 0 16,6 1 1-16,-3 1-1 0,7-1 1 15,0 1 0-15,-5-5 0 0,5 0 0 16,-2-6 0-16,-3-6-1 0,-2-2 0 16,6-8 1-16,-6-6 0 0,1 0 1 15,1-3 0-15,-11-8 0 0,2 4-2 16,-7-4 0-16,-2-2-4 0,2 2-4 16,-16-4 27-16,-6 1-51 0,-13-3 82 15,-13-8-34-15</inkml:trace>
  <inkml:trace contextRef="#ctx0" brushRef="#br1" timeOffset="107993">20195 4449 1601 0,'-14'0'82'0,"0"-2"0"0,3 0 8 0,7 2-15 0,4-5 0 0,4 3 5 0,1-1-5 0,8-3-17 0,1-2-26 0,12-3-25 15,14 4-13-15,13 0-17 0,16 1 4 16,14 6 6-16,11 2 5 0,16 4 11 16,18-1-2-16,10 2-1 0,16 2 1 15,15 3 1-15,6 1 3 0,4 1 2 16,-8-4-1-16,-17 1 5 0,-23 0 1 16,-12-6-3-16,-18 2 2 0,-12-7-7 15,-17-3 1-15,-22-3 1 0,-8-3 2 16,-20 1-6-16,-6 0-42 0,-15 1-52 0,-24-9-30 15,-37-12-4-15,-52-18 39 16,-47-14 49-16,-50-18 15 0,-45-9 1 0,-30-2-4 16,-24-5-2-16,-27 14 13 0,10 6 5 15,-8 8-5-15,8 13 4 0,15 7 20 16,7 9 12-16,25 0 20 0,12 5 8 16,32 10-12-16,24 3 1 0,42 10-7 15,42 4-7-15,43 3-10 0,42 4 26 16,23-2 46-16,22 3 36 0,29 4 14 15,35-1-33-15,58 11-51 0,72 17-38 0,65 10-10 16,54 15-4-16,39 3 1 0,22 9-1 16,14 3 0-16,7-1 0 0,7 7-2 15,12 1-11-15,-3 4-14 0,0 1-14 16,-12-1-24-16,-15-4-3 0,-25-8 10 16,-31-2 14-16,-25-13 26 0,-59-12 13 15,-30-10 5-15,-39-11 16 0,-42-9-49 16,-36-9-2-16,-39-7 4 0,-37-9 511 0,-43-16-948 15,-46-19 514-15</inkml:trace>
  <inkml:trace contextRef="#ctx0" brushRef="#br1" timeOffset="108189.46">21947 3630 1305 0,'-752'-179'333'0,"467"118"-233"0,36 5-14 0,47 15-46 15,105 20-9-15,36 12 6 0,35 3 53 16,22 5 40-16,18 2 1 0,29 7-15 0,37 6-57 15,58 14-50-15,54 13-7 0,34 16-4 16,28 10-2-16,10 6 1 0,-8 6 0 16,8 0 3-16,-18-5 3 0,-15-3-5 15,-22-6-25-15,-21-8-24 0,-30-9-37 16,-32-12-30-16,-36-19 0 0,-39-17-47 16,-33-28 95-16</inkml:trace>
  <inkml:trace contextRef="#ctx0" brushRef="#br1" timeOffset="108383.01">20917 2543 1296 0,'-311'-137'104'0,"83"33"51"16,41 19-9-16,101 40-63 0,39 19 14 15,30 12 71-15,24 8 15 0,30 5-27 16,27 1-46-16,51 12-108 0,66 20-36 16,57 28 1-16,38 27 7 0,33 18 9 15,-6 3 2-15,-11-7 9 0,-20-16 9 16,-44-16 6-16,-41-17 2 0,-49-12 2 15,-37-6 2-15,-35-13-15 0,-31-8-77 0,-28-13-96 16,-37-13-143-16,-48-15 150 0</inkml:trace>
  <inkml:trace contextRef="#ctx0" brushRef="#br1" timeOffset="109400.46">10828 9614 1809 0,'2'3'79'0,"-1"-1"6"0,3 2-8 0,1-1-37 0,-1-3-4 0,-2 2-6 0,5 0-13 0,-5 1 2 0,-1-3 5 15,3 6 3-15,-2-6 1 0,-1 0 5 16,3 3 6-16,-4-3 4 0,0 0 1 15,0 0-3-15,0 0-11 0,0 0-13 16,2 4-9-16,-1 4-7 0,7-2-3 16,-1 3-2-16,7 3-1 0,4 4-1 0,6 5-1 15,5 8-1-15,1 1-1 0,11 5 4 16,1-3 3-16,10 2 4 0,13 0 4 16,15-4 3-16,18-2-1 0,13-5 3 15,5-2 12-15,2-12 20 0,-6-5 22 16,-6-11 16-16,4-7 7 0,-9-4-13 15,4-7-19-15,-7 2-13 0,1-13-18 0,-7 3-10 16,0-6 16-16,2-2-21 0,18-10-464 16,26-17 339-16</inkml:trace>
  <inkml:trace contextRef="#ctx0" brushRef="#br0" timeOffset="115302.59">24752 4438 2069 0,'71'-3'300'16,"-32"-36"-290"-1,-62 32 26-15,33-2-3 16,1 3-1-16,-4-4 3 0,-2 6-2 0,1 1-5 16,-1-3-7-16,-1 5-10 15,-4 1-7-15,0 0-3 0,5-4-1 0,0 4-6 16,0 2-4-16,8 3-4 0,6 4-2 15,15 9 4-15,19 10 4 0,18 11 2 16,20 16 2-16,11 5 2 0,15 6 1 16,4 3 1-16,-6 0 1 0,-1 0 2 15,-13-10-10-15,-5-8-15 0,-4-12-39 16,-14-12-55-16,-9-16 64 0</inkml:trace>
  <inkml:trace contextRef="#ctx0" brushRef="#br0" timeOffset="115503.72">25796 4281 1696 0,'-21'-18'120'0,"5"5"57"16,12 10-21-16,6 3 2 0,10 3-50 15,13 6-60-15,16 7-20 0,30 16-20 16,21 12-14-16,23 10-1 0,15 6 1 16,-6 5 2-16,13-1 6 0,4 7-1 15,-1-2 1-15,9 2 0 0,-17-10-4 16,-19-12-10-16,-17-4-22 0,-18-14-23 0,-14-11-24 15,-22-8-5-15,-15-10-18 0,-20-12 74 16,-18-22 7-16</inkml:trace>
  <inkml:trace contextRef="#ctx0" brushRef="#br0" timeOffset="115666.92">26970 4523 839 0,'48'-35'210'0,"-78"23"311"16,-4 8-331-16,30 0 22 0,-63 8-30 15,85 0-36-15,8 8-50 0,13 4-40 0,16 10-22 16,9 6-16-16,18 11-5 0,12 1-4 15,14 13-5-15,16 12-2 0,4-3-1 16,1-1-1-16,-7-8-4 0,-21-11-7 16,-10-12-36-16,-22-8-47 0,-12-8-50 15,-18-18-411-15,-22-18 359 0</inkml:trace>
  <inkml:trace contextRef="#ctx0" brushRef="#br0" timeOffset="116533.46">27528 4288 1306 0,'-117'-98'1209'15,"197"141"-1200"1,5-38-22-16,30 48-1 16,24 16-9-16,6 18 8 0,17 4 8 15,-3 4 5-15,4 5 2 0,-7-8 0 16,-12-4 1-16,-8-6 0 0,-15-8 1 16,-11-11-2-16,-16-12-2 0,-25-19-1 15,-21-13-9-15,-22-12-17 0,-17-8-59 0,-9-15-13 16,-24-25-36-16,-28-25-25 0,-35-38 56 15,-17-17 11-15,-17-6 40 0,-3 1 38 16,7 19 6-16,5 8-13 0,11 9 20 16,20 12 15-16,19 15 22 0,24 19 43 15,22 16 52-15,16 7 76 0,7 15 9 16,16 3-11-16,16 3-63 0,29 12-78 16,31 20-97-16,20 18-18 0,10 12-4 15,11 10-11-15,-5-8 65 0,3 7-1 0,4 5-1 16,-12 6 0-16,-8 1 6 0,-3-1 0 15,-7-2 1-15,-15-11 1 0,-22-16-2 16,-22-18-1-16,-23-15-10 0,-18-11-18 16,-5-9-64-16,-7-7-8 0,-8-15-9 15,-19-17 17-15,-17-21 59 0,-24-20 10 16,-8-12 15-16,-11-5 1 0,-3-3 5 16,6 8 1-16,8 9 0 0,18 12 0 15,20 19-8-15,22 15 32 0,6 12 86 0,15 9 53 16,8 9 40-16,10 2-32 0,21 10-96 15,22 10-67-15,31 25-43 0,27 14-10 16,14 16 12-16,13 16 12 0,-4 0 12 16,8 5 8-16,-17 1 3 0,-7-12 0 15,-14-7 0-15,-19-10-3 0,-20-18-16 16,-27-17-22-16,-12-14-12 0,-14-14-19 16,-13-7 3-16,-5-14 19 0,-15-25-77 0,-16-25 19 15,-18-23 7-15,-17-7 0 0,-4-2 90 16,-10 0 8-16,-2 0 2 0,6 4 10 15,9 10 13-15,19 8 15 0,18 19 19 16,16 3 29-16,16 18 40 0,18 17 13 16,17 9-11-16,21 17-48 0,24 19-57 15,19 22-33-15,22 21-8 0,13 19 6 16,13 13 7-16,6 0 1 0,-3 1 1 16,-10-6-5-16,-10-10 0 0,-8-5 3 15,-5-6 0-15,-16-10 7 0,-15-9 1 0,-22-17 0 16,-25-18 0-16,-13-7 14 0,-17-13 13 15,-6-6-2-15,-10-3-7 0,-2-6-41 16,-10-19-27-16,-21-17-2 0,-16-21 0 16,-21-12 26-16,-10-8 6 0,-7 4 4 15,0 3 4-15,3-1 4 0,10 1 5 16,11 11 1-16,21 11 1 0,13 19 3 16,16 12 19-16,11 18 15 0,11 13-3 15,12 5-7-15,18 20-26 0,28 22-16 0,25 29-3 16,28 27 2-16,17 19 5 0,4 10 1 15,1 1-1-15,5 0-1 0,-9-1-1 16,0 1 2-16,-12-2 4 0,-24-14 19 16,-19-17 457-16,-24-24-334 0</inkml:trace>
  <inkml:trace contextRef="#ctx0" brushRef="#br0" timeOffset="117983.32">4411 12497 1634 0,'0'0'78'0,"0"0"-3"0,-2 0 1 0,2 0-20 0,2 0-16 16,0 0-11-16,7 0-12 0,-6 3-8 16,6-3-4-16,4 4 4 0,10-4-2 15,5 5 4-15,11-1 1 0,11 3-1 16,3 5 1-16,9 2 3 0,4 0 2 15,-1-1 2-15,-1 1-3 0,3-3-7 16,1 3-5-16,6 0-3 0,13 6 0 0,-5 1-1 16,3-3 0-16,-7 3-3 0,-5 0-2 15,-1-3 0-15,-8-2 0 0,-20-4 2 16,-8-1 2-16,-15-6-6 0,-17 2-9 16,1-5-2-16,-12-2-15 0,-14-2 6 15,-22-3 10-15,-26-4 5 0,-32-10 17 16,-32-5 11-16,-14-9 11 0,-16 3 11 15,-4 3 7-15,6 2 7 0,10 6 6 16,18 5 2-16,26 6 4 0,31 7 3 0,27-1-7 16,20 2-8-16,27 0-3 0,-3 2 3 15,19-1-6-15,13 3-11 0,8 5-12 16,19 0-23-16,29 5-7 0,18 9 4 16,25 5-2-16,23 8 3 0,-4-3 1 15,-1-2 1-15,-20-8 2 0,-18-2-11 16,-26-5-28-16,-20-4-95 0,-19 1 466 15,-20-13-287-15</inkml:trace>
  <inkml:trace contextRef="#ctx0" brushRef="#br0" timeOffset="119534.05">24583 5039 1290 0,'0'16'76'0,"2"-3"22"0,-2 1-25 0,0-3-31 16,0-3-7-16,0 1 2 0,-2-3 12 0,2 1 12 16,0-6 6-16,2-1 3 0,0 0 16 15,0 0 25-15,-1-1 26 0,3-12 4 16,-1 1-24-16,1-11-46 0,-2-7-40 16,1-8-29-16,-3-9-15 0,0-5-3 15,-5-6 2-15,-4-3 4 0,0 1 0 16,-3 5 6-16,5 4 4 0,1 5 5 15,3-1 12-15,3-2 6 0,3 1 4 16,8-3 1-16,0 1 1 0,6-3-8 16,3-9-6-16,3-6-8 0,-2-3-6 15,4-5-1-15,-5-2-6 0,3-3-3 0,-7-6-2 16,-9-2-10-16,-2 4 2 0,-5 2 2 16,0 6 2-16,-5-2 6 0,-4-1-3 15,-5-2-2-15,1 2 2 16,-1 2 2-16,7 15 9 0,3 6 1 0,4 7 2 15,2 13 0-15,4-2 5 0,1 9 6 16,2 0 5-16,10 5 7 0,-8 4 4 16,1-1-2-16,4 5 1 0,-9 2-4 0,2 5-9 15,-4 3-3-15,-3 0-10 0,3 3-3 16,-1 1-2-16,-4-5 0 0,2 3-1 16,-2 2 0-16,0 3 0 0,0-2 0 15,0-2 1-15,0 2 2 0,0 1 0 16,1-6 6-16,5 1 4 0,1 1 5 15,2 3 1-15,0-3 4 0,8-2-2 0,1-4-4 16,12-3-2-16,9-4-9 0,-3 2-2 16,4 0 0-16,3-3-1 15,0 3 1-15,-3 0 1 0,-6 0 1 0,0 2 0 16,1-4 0-16,1 2 0 0,4-5 0 16,-1 3 0-16,-1 0-2 0,-5 4 1 15,-2 0-1-15,-3 3-2 0,-7 6-2 16,0-2-3-16,-6 5-3 0,-1 2 0 15,0-2-3-15,0 2-2 0,-5 0 1 16,3 4-2-16,-3-2-3 0,-2 5-1 0,-3-4 0 16,0 8-11-16,-1 3-8 0,-1 2-11 15,1 11 0-15,-1 6 12 0,-4 10 12 16,-1 12 14-16,-2 9 5 0,-10 1 2 16,3 4 2-16,-4-3 1 0,2 1 2 15,3 10 0-15,2-1 0 0,0 5 2 16,-1 3-2-16,-1-6 0 0,2 0 0 15,4-5 0-15,1-6 0 0,1 6 0 16,1-1 1-16,-3-4 1 0,-2-1 0 16,5-8-1-16,-12-1 2 0,8-1-1 15,3-9 0-15,-4-4 0 0,0-7 0 0,-4-1-1 16,2-6 0-16,7 0-1 0,-3 2 0 16,5-4 1-16,-2-3 0 0,1 2-1 15,-3-4 1-15,2-2 0 0,-1 2-1 16,-3-3 0-16,3 3 0 0,3 0 0 15,-6 0 0-15,6 2 0 0,0-6 0 16,-1 4 0-16,2-5 0 0,-2 1-1 16,-1 3 1-16,0-5 0 0,-1 8 0 15,3-5 0-15,0 4 0 0,0-4 0 0,0-2 1 16,0-2-1-16,-2-6 1 0,2 1 0 16,0-6-1-16,-2 2 0 0,-3-5 0 15,3 2 0-15,-2-1 1 0,3 1-1 16,-5-1 1-16,1-1 0 0,1 0 0 15,4 0 0-15,0-1-1 0,0 5 1 16,0-3-1-16,-1-1 2 0,-3 2 11 16,2-1-75-16,-3 4 470 0,5 6-312 15</inkml:trace>
  <inkml:trace contextRef="#ctx0" brushRef="#br0" timeOffset="120366.92">24750 4594 2384 0,'0'0'58'0,"4"4"-42"0,-4-4-15 0,3 2-10 16,-1 1-3-16,-2-1-7 0,7 3 1 15,5 8 11-15,6 10 1 0,14 7 4 16,-2 5-5-16,4 8-3 0,3-2 1 15,-7-1 1-15,-1-9 4 0,-10-7 4 16,-7-8 0-16,-1-10 1 0,-7-3 1 16,-3-3 0-16,-1 0 1 0,2 0 4 15,-2 0 12-15,0-2 12 0,-2-5 9 0,1-1-12 16,-1 4-21-16,2-19-21 0,-9-18-16 16,-9-24-49-16,-19-37-46 0,-16-16-22 15,-20-10-6-15,-7 4 57 0,9 18 54 16,8 12 28-16,8 17 6 0,14 17 4 15,9 9 26-15,14 15 44 0,6 10 50 16,3 10 31-16,7 7 15 0,4 5 0 16,7 4-29-16,-2 4-41 0,5 1-42 0,6 2-50 15,12 11-19-15,13 16 4 0,21 15 1 16,14 20 5-16,8 16 6 0,7 6 2 16,-6-2 1-16,-6-6 0 0,-3-9 0 15,-7-6 0-15,-11-13 0 0,-15-16-1 16,-15-13-3-16,-7-8 0 0,-14-13-1 15,-2-5-4-15,-5 0-11 0,-2-12 3 16,-7-4-18-16,-8-16-1 0,-13-23 8 16,-20-28-3-16,-23-24 15 0,-16-15 6 15,-7-6 4-15,-3 6 1 0,13 10 2 0,14 13 2 16,11 12 0-16,18 16 1 0,13 16 0 16,12 18 0-16,14 10 9 0,7 12 29 15,6 4 2-15,5 9 2 0,12 2-25 16,8 11-40-16,15 8-10 0,18 17-4 15,13 15 12-15,12 18 11 0,5 9 5 16,1 6 4-16,-10-5 2 0,-12-15 1 16,-21-11 1-16,-24-22 1 0,-15-17 0 0,-11-4-14 15,-7-15 11-15,0 0 12 0,-7-9-5 16,-7-13 8-16,-6-16-13 0,-15-26-14 16,-20-30 3-16,-23-22 6 0,-16-12 1 15,-5-8 0-15,5 2-1 0,12 8 3 16,13 14-4-16,23 18 11 0,18 21 26 15,10 17 29-15,14 14 30 0,11 9 17 16,-1 10 7-16,10 7-13 0,7 10-41 16,-2 6-36-16,15 5-48 0,8 10-26 0,9 6 7 15,9 16 8-15,2 16 18 0,2 0 7 16,-3 11 7-16,-4-4 4 0,-4-4 0 16,-14-5 0-16,-15-12 1 0,-15-13-15 15,-11-9-21-15,0-12-7 0,0 0-19 16,-5-1-33-16,-1-6 25 0,-6-17-8 15,-18-29 27-15</inkml:trace>
  <inkml:trace contextRef="#ctx0" brushRef="#br0" timeOffset="133050.46">2081 17349 1767 0,'6'-9'119'0,"-3"-1"77"0,1-3-90 0,1 5-47 0,-5 0-11 16,0 0-15-16,5 0-7 0,-3 1 0 16,2 2 1-16,-4 5-6 0,0-2-7 15,0 2-8-15,3 0-11 0,-3 2-9 16,4 5-5-16,1 2-5 0,2 5 2 16,6 4 2-16,3 5 3 0,-2 5 5 15,2-1 2-15,0 1 2 0,-2 2 2 16,2-1 1-16,0 3 0 0,-2-6 2 15,0 3 0-15,-1-6 0 0,-1 2 2 0,0 1-1 16,-1-6 1-16,2 3 0 0,1-4 0 16,0 2 0-16,2-3 1 0,-2-2 1 15,2 4-1-15,-4-6 2 0,3 0-1 16,-1-3 1-16,-2-1 2 0,4-4 1 16,0-3 1-16,4 2 14 0,-4-3 14 15,3-2 10-15,4 0 13 0,-2 0-3 16,8 0-2-16,1-3-1 0,4-6-7 0,1-2-7 15,-1 2-5-15,3-3-6 0,2-2-7 16,-2 0-4-16,4-4-6 0,2 0-3 16,-3 0-2-16,-1-1 2 0,-3-1 1 15,3-1 2-15,2 2 3 0,3-6 0 16,2 0 0-16,4-2-2 0,3 3-3 16,0-3-2-16,0 2-3 0,0 6-2 15,2-3 0-15,2 8-1 0,3-2-2 16,8 9-1-16,-3-4-2 0,8 8 0 15,7-2 1-15,0 1 1 0,12 4-1 0,0 0-12 16,4 4-11-16,5 3-12 0,0 5-7 16,4 2 1-16,6 6-6 0,3 6-7 15,-8 3 3-15,0 6 11 0,-8 4 10 16,-9 9 16-16,-8 2-7 0,-10-2 0 16,-12 3 1-16,-11-7 3 0,-11-1 12 15,-11-11 0-15,-11-11 2 0,-10-5-2 16,-5-4-4-16,0-4 3 0,0-7 3 0,-2-1 12 15,0 0 16-15,2 0 29 0,-5-3 42 16,10-4 23-16,-1 0-1 0,6-11-25 16,8-5-41-16,7-9-30 0,7-9-12 15,9-1-3-15,3-3-3 0,7 3 0 16,17 4-6-16,8 5-5 0,15 8 1 16,6 7-1-16,11 9 11 0,6 8 5 15,3 2 3-15,10 10 3 0,8 3-3 16,9 9-1-16,3 2 5 0,-14 0 3 15,-13 0 2-15,-10-9 1 0,-17-4-3 16,-3-3-3-16,-7-4-2 0,-12-5-1 16,-9-10 1-16,-1-5-1 0,-3-4 0 0,-6-11-12 15,2-4-44-15,-2-12-83 0,14-7 74 16</inkml:trace>
  <inkml:trace contextRef="#ctx0" brushRef="#br0" timeOffset="143068.82">4218 5259 1368 0,'-4'9'77'0,"4"-4"-6"0,6 2 4 0,-6-3-29 0,0 1-25 0,0 2-6 0,-14-1-2 0,8 3 0 0,-3 3 8 16,-12-1 17-16,2 1-1 0,-12 4-5 15,0-2-9-15,-10 2-19 0,-2-2-6 0,-6 4-1 16,-10-2 2-16,-8-2 1 0,-10 0 0 16,-4-3-2-16,-8 0 0 0,-8-2 0 15,-3-6 1-15,-8 1 1 0,0 1 0 16,-5-5 2-16,-3 0 5 0,6-5 3 16,0-2 1-16,1-6-3 0,-5 3 2 15,-3-6 16-15,-2-2 7 0,15 4 6 16,10-4-5-16,17 0-17 0,17 2-2 15,7 0 21-15,10 2 21 0,8-2 26 16,7 0 14-16,3 0-6 0,2-5-9 16,1-2-23-16,-1 0-19 0,0-6-20 0,-3 1-13 15,1 1-4-15,0 3-1 0,4-3-1 16,5 6 4-16,0-2 6 0,3-2 4 16,3 7 3-16,3 0 0 0,0-3-5 15,1 3 5-15,5 1 6 0,1-3 7 16,0 3 4-16,0-1-2 0,1-5-4 15,5 0-3-15,3-4-5 0,3-3-4 16,-3-4-2-16,7 1-6 0,0 1-3 16,1-4-2-16,7 1-4 0,-1 3-2 15,3-4-1-15,-1 4-5 0,3 1-4 0,8-5 0 16,5 4-26-16,10-2 2 0,8-1 4 16,4 1-3-16,5 1 23 0,4 2-1 15,10 0 1-15,3-1 0 0,6 5 4 16,1 2-1-16,-2 0 3 0,2 9 1 15,1 2-3-15,1 0 2 0,5 3-1 16,5 6-1-16,6 5 2 0,2 4 0 0,-2 8-3 16,-4 6-4-16,-5 7-2 0,-7 5 2 15,4 7-6-15,-2 11 0 0,1 0 1 16,-5 5-17-16,-15-3-1 0,-6 1-1 16,-18-3-10-16,-16 5 7 0,-10 4 1 15,-17 0 0-15,-6-1 10 0,-10 5 2 16,-8-3 9-16,-16 1 6 0,-9-1 3 15,-21-1 6-15,-27 1 4 0,-23-1 3 16,-32-2 8-16,-9-5 0 0,-19-8-1 0,-12-1-3 16,-12-6-5-16,-2 1-1 15,0-8 1-15,7 2 0 0,8-1-2 0,9 1 1 16,14 4-2-16,16-6 37 0,8-3 357 16,8-20-273-16</inkml:trace>
  <inkml:trace contextRef="#ctx0" brushRef="#br0" timeOffset="147007.67">21190 16495 1992 0,'5'0'119'0,"-3"-2"41"0,1 2-57 0,-3 0-51 0,0 2-23 0,4 1-25 16,-2-1-7-16,1 5-5 0,2 6-6 16,4 4 5-16,6 15-3 0,1 14 4 0,5 13 4 15,2 12 4-15,3 10 0 16,-1 4-1-16,0 13-3 0,0 5-4 0,3 12 2 15,2 13 2-15,2 5 1 0,4 10 2 16,-10 3 0-16,-3-8 0 0,0 9 1 16,-8-10-1-16,-6 3 13 0,5-6 4 15,-7-6 1-15,3-9 9 0,-2-13-13 16,-3-10-3-16,4-2-2 0,-4-7-5 16,2 0-1-16,2-8-1 0,-2-1 2 15,0-7 0-15,2-16 2 0,-5-9 0 0,-4-17 9 16,7-11-26-16,-7-18-69 0,1 5-36 15,3-14 42-15</inkml:trace>
  <inkml:trace contextRef="#ctx0" brushRef="#br0" timeOffset="147833.13">21064 16702 1825 0,'7'-32'316'15,"89"-32"233"17,-84 1-537-32,22 57-3 0,8 4-5 15,8 2 0-15,7 6-3 0,10 3-2 0,4-2 0 16,5 5 0-16,4-1 1 0,-7-6 0 15,-1 0 0-15,3-3-3 0,-1-2-3 16,8 2-8-16,3-2-4 0,-2-2 2 16,10 0 3-16,-1-5 8 0,3 6 5 15,5-3 2-15,-5 4-1 0,14 0-1 16,8-2 1-16,7 2-1 0,-2-3 0 16,6 1 0-16,-1 2 0 0,3 0 0 15,8-2 0-15,2-1 0 0,2-8-2 16,-2 0 1-16,-9 2-1 0,2 1 2 0,2 2 0 15,2-4 0-15,-1-1 1 0,2 4 0 16,-3-2 1-16,11 4 1 0,-3-4 0 16,1 2 0-16,-2-2 0 0,-8 4 1 15,7-4-2-15,0 3 1 0,1-1 0 16,-5 0-1-16,-4-2-1 0,1 2-1 16,10-5 0-16,0 5 0 0,-1 0-9 15,-3 0-2-15,-1 3 1 0,10 4-14 0,-2 9 8 16,3-2 1-16,3 5-2 0,-13 1 7 15,11-1 2-15,-6-3-4 0,2-4-5 16,-10-3-1-16,-11-2 2 0,-2-2 1 16,-7-6 7-16,12 2 3 0,-13-4 0 15,-1-1 2-15,-11 2 1 0,-4 0 2 16,11 4 2-16,-6 3 0 0,8-1 1 16,-11 3-1-16,-10 0 2 0,-4 0 0 15,-10-2 1-15,0 0 5 0,-5-2 5 16,-7 3 3-16,-10-6 2 0,-11 1-5 0,-8-1-4 15,-10 0-5-15,-4 0-3 0,-11 2 1 16,-5 3-1-16,2 0-1 0,-9 2-1 16,4 0-1-16,-3 5-5 0,1 4 1 15,2 9-1-15,-4 9 2 0,3 5 3 16,-3 7 0-16,0 7 0 0,7 2 2 16,0 3-1-16,-3 4-1 0,1-7-2 15,-3 9-4-15,3 6-2 0,-1 7 1 0,-2 11 4 16,-2 6-2-16,1 2 1 0,-1 10 1 15,0 0-1-15,-1 2 4 0,-3-1 0 16,1-5 0-16,-10 1 0 0,6 3 1 16,-2-5-2-16,0 4 24 0,2-2 10 15,-5-13 1-15,-2 2 3 0,-2-5-23 16,-6 3-10-16,1 6 3 0,-7-2 2 16,-1-2 0-16,-1-14-8 0,-7-11-37 15,3-2 384-15,1 1-268 0</inkml:trace>
  <inkml:trace contextRef="#ctx0" brushRef="#br0" timeOffset="194867.5">10138 10261 1475 0,'59'37'113'0,"-47"-33"7"0,-8-4-42 0,-3 0 5 15,-40-41-11-15,36 41-24 0,3 0-11 16,-5 0-2-16,-6-7 6 0,-3 0 5 15,-4 5 6-15,0-7-5 0,2 5-6 16,2 3 0-16,4-5 0 0,1 5-5 16,2-1 0-16,3 2 2 0,4 0 3 15,0 0 2-15,-4 0-6 0,3 0-8 16,-1 0-9-16,2 0-6 0,-2 0-5 16,-10-5-1-16,5 3 0 0,-8-4-2 15,-4 3 2-15,-4-2 2 0,-5-3 1 0,-4 3 1 16,-9-2 0-16,-3 2-1 0,-1 3 0 15,-8-5 1-15,-2 3-3 0,7 1 0 16,-7 1-3-16,-3-3-2 0,1 1-1 16,-10 1-2-16,3 1 1 0,-4-4 0 15,-6 3 0-15,-4-1 0 0,-16 3 0 16,3-6 1-16,-3 1 1 0,-1 3 0 0,-6-6 1 16,0 3-1-16,-9-1 2 0,2 4 3 15,-6 1-1-15,-14-3-1 0,-5-1 6 16,-8 3 2-16,-5-4-1 0,6 1 1 15,23 5-9-15,9-1-4 0,7 0-1 16,0-3-1-16,-4 0 2 0,1 1 0 16,4-1-3-16,1 1 14 0,-14 1 13 15,-6-5 1-15,0 3 5 0,-2-2-15 16,17 4-13-16,12 1-2 0,8 0-2 16,3 0 1-16,6 2-1 0,6 0 1 0,-5-2-1 15,8 2 0-15,-12-3 0 0,0 3 0 16,-2-4 1-16,6 3-1 0,10-1 0 15,9 2 0-15,14-2 1 0,9 2-1 16,6 0 15-16,-1-2 7 0,9 2 3 16,1 0 4-16,6-3-14 0,6 3-7 15,1 0-3-15,-5 0-1 0,2-2-2 16,4 0 0-16,3 2-1 0,-2 0 0 16,0 0 1-16,0-2-1 0,-1-1 0 0,3 3 1 15,3 0-1-15,-3 0-16 0,2 0-18 16,-2 0-45-16,0 0-37 0,0 0-104 15,0 0 15-15,7-2 95 0</inkml:trace>
  <inkml:trace contextRef="#ctx0" brushRef="#br0" timeOffset="198718.7">4441 12481 1547 0,'-3'24'100'0,"5"-24"-45"0,-1 6-29 0,3-6-3 15,3-23-5-15,2 24-9 0,9 5-2 16,1-4-2-16,8 3-1 0,5 4 3 16,5-6-4-16,0 10 0 0,9-1 1 15,9 4 0-15,9 2 0 0,12 7 5 16,9 3 3-16,-5 0 4 0,2 3 2 15,-1-3-3-15,-10 0-5 0,2 1-4 16,-9-1-3-16,-11-5-2 0,-7 2 1 0,-16-7 0 16,-7-8 1-16,-12-4 3 0,-8-6 10 15,-1 3 6-15,-16-6 5 0,-13-6 1 16,-19-13-3-16,-18-6-2 0,-26-9-4 16,-20-11-6-16,-11-2-7 0,-11-1-4 15,4 3-1-15,7 2 1 0,2 10 1 16,24 6 7-16,8 9 6 0,23 5 9 15,25 2 11-15,5 1 3 0,22 6-4 0,1 2 7 16,11 5 3-16,-3 0 4 0,3 0 9 16,7 5-18-16,12 2-20 0,17 8-13 15,15 4-10-15,27 11 3 0,18 8 0 16,16 9 1-16,8 5 1 0,-1-1 0 16,3-1 1-16,-5-8 1 0,-8-10-1 15,-8-2 2-15,-23-5 0 0,-22-9 3 16,-17-2-1-16,-23-14 10 0,-14 0 0 15,-4-3-4-15,-15-15 2 0,-12-1-12 16,-15-10-1-16,-23-4 1 0,-20-10-1 0,-13-3 0 16,-6-2-2-16,-6 2 0 0,6 5-1 15,7 8 1-15,8 4 0 0,22 6 0 16,12 7 2-16,15 7 0 0,12-1-2 16,15 8 8-16,12 2 5 0,3-2 10 15,11 4 7-15,12 3-12 0,8 6-6 16,23 8-11-16,18 11-4 0,28 9 2 15,15 13 1-15,13 6 0 0,8 1 2 16,1-2 1-16,-13-8 0 0,-14-8 2 0,-31-13 4 16,-25-6 2-16,-24-15 1 0,-16-7 2 15,-10 0-5-15,-10-9-5 0,-8 2-2 16,-16-14-5-16,-18-10-3 0,-18-6 3 16,-13-12 1-16,-10 1 0 0,-3-2 5 15,7 11 5-15,7-2-46 0,10 6-164 16,8-2 132-16</inkml:trace>
  <inkml:trace contextRef="#ctx0" brushRef="#br0" timeOffset="-200796.9">1890 10096 1553 0,'3'0'55'0,"1"0"-10"0,-2 0-18 0,1 0-10 0,-3-2-7 0,4 2-7 0,1-2 1 0,-5 1 2 15,0 1 1-15,0 0 4 0,-7-4 4 16,0-3 4-16,-5 0 10 0,-4-2 8 16,-6 2 0-16,1-5 0 0,-7 3-5 15,8 3-6-15,2 5-2 0,3-5-3 16,4 4 5-16,2 2 3 0,4 0 2 16,5 0-5-16,-2 0-6 0,2 2-2 15,0-2 7-15,0 4 6 0,0-4 7 16,2 0 4-16,3-4 0 0,4-1 0 0,5 0-1 15,6-6-4-15,8 0-4 0,2-1-5 16,13 1-4-16,-1-1-4 0,4-1-5 16,9 5-5-16,2 1-3 15,3-1-4-15,4 3 1 0,0 5-1 0,-6-2 0 16,-6 2 0-16,-2 2-1 0,-6-2-1 16,-12 2 0-16,-4 0 0 0,-8-2-1 15,-11 0-2-15,-8 0-1 0,-1 0 1 16,-5-4-1-16,-13 4-2 0,-7-3 1 15,-17-3-3-15,-18 3 3 0,-15-1 3 0,-14 2 0 16,1-1 1-16,-3 3 4 0,-3 3 5 16,2-1 7-16,-2 3 8 0,-2 6 9 15,11-4 1-15,11 2-7 0,5 3-6 16,21-4-9-16,11 0 0 0,10 5 2 16,13-6-1-16,5 2-6 0,-2 1-4 15,10-4-1-15,1 4 0 0,3-4 4 16,10 1 5-16,1-4 1 0,12 1 1 0,12-2 0 15,13-2-1-15,20-4-1 16,10 1 0-16,21-6-5 0,11 2-1 0,0-6-3 16,3 3-2-16,-8-1 1 0,-11 4 1 15,-3-4-2-15,-10 8 0 0,-12-1 1 16,-18-1-1-16,-14 3 0 0,-13-2 0 16,-11 3-4-16,-9 1-5 0,-7 0 0 15,-5 0-3-15,-9 0 4 0,-10 0 2 16,-18 1 2-16,-17-1 4 0,-22 0 4 0,-24 2 3 15,-6 0 1-15,-6 2 0 16,-1 3 1-16,7 3 3 0,4 3 2 0,6 4-3 16,14-1-3-16,17 4-4 0,13 1-2 15,16-3-1-15,18-4-1 0,5 0 4 16,11-5-13-16,0-2-25 0,4-3-34 16,3-4-96-16,3 0-5 0,1-4 76 15</inkml:trace>
  <inkml:trace contextRef="#ctx0" brushRef="#br0" timeOffset="-197662.47">1565 12904 1670 0,'-3'-1'84'0,"1"1"42"0,0-2-91 0,1 2-29 0,-1 0-1 0,0 0-2 16,0-2 0-16,-3-5 1 0,3 2 0 16,-1-4 15-16,1 2 12 0,2-6 7 15,-2-3 9-15,2-5-8 0,0 2-6 0,0 3 0 16,2 1 7-16,7-1 11 0,8 4 10 16,7-2-2-16,11 3-16 0,11 6-17 15,11-2-13-15,12 7-10 0,4 0-3 16,6 3 0-16,3 1 0 0,-2 1 1 15,-2 2 2-15,-2-1-1 0,-5 2 0 16,-5-2-1-16,-13-1 0 0,-4 0-1 16,-13-3-3-16,-10 0-10 0,-11-2-4 0,-14 0-9 15,1 0-4-15,-9-2 0 16,-7-1-3-16,-16-10 7 0,-15-1 6 0,-20-4 7 16,-11-5 4-16,-20-2 2 0,2 4 3 15,-5-5 0-15,5 10 2 0,7 1 2 16,7 1 0-16,9 2 2 0,13-1 6 15,15 8 5-15,16 3 14 0,13 2 16 16,12 0 25-16,10 0 6 0,13 0-12 16,16 4-19-16,18 3-33 0,21 7-17 15,18 9-5-15,20 4 0 0,13 8 5 0,6 6 5 16,9-2 1-16,-18-2 1 0,-17-12 2 16,-31-12 2-16,-32-8 0 0,-19-5 1 15,-13-2-6-15,-17-3-13 0,-4 3-11 16,-19-10-7-16,-15-6 3 0,-24-9 12 15,-20-10 16-15,-18 2 18 0,-12-3 17 16,-1 6 0-16,8 8-6 0,14 6-13 16,22 7-13-16,17 8 1 0,21 1 0 15,15 2 10-15,19 0 25 0,2 2 9 0,23 3 4 16,9 4-9-16,23 5-28 0,14 9-12 16,22 7-4-16,10 2-1 0,14 11 0 15,4-3 2-15,-4 7 1 0,-12-5-1 16,-20-8 1-16,-26-6-1 0,-21-5-2 15,-22-9-9-15,-13-3-9 0,-8-2-2 16,-14-4 1-16,-9 1 11 0,-14-6 8 16,-13 0 3-16,-16-9 0 0,-3 2-1 15,-6-6-2-15,3 4-1 0,-3 2-3 0,4 2 2 16,5-2 0-16,6-2 4 0,10 4-15 16,4-6-28-16,5 6-50 0,0-9-54 15,0-8 74-15</inkml:trace>
</inkml:ink>
</file>

<file path=ppt/ink/ink1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1:52:13.448"/>
    </inkml:context>
    <inkml:brush xml:id="br0">
      <inkml:brushProperty name="width" value="0.05292" units="cm"/>
      <inkml:brushProperty name="height" value="0.05292" units="cm"/>
      <inkml:brushProperty name="color" value="#FF0000"/>
    </inkml:brush>
  </inkml:definitions>
  <inkml:trace contextRef="#ctx0" brushRef="#br0">26537 5325 1548 0,'-2'2'81'0,"1"-2"17"0,-1 0 10 0,2 0-7 0,0 0 1 0,3 0-9 0,3 0-22 16,1-2-23-16,3-5-17 0,6 1-13 0,13-2-12 16,5 0-7-16,8-4-5 0,4 3 2 15,9 0 3-15,7 0 1 0,2 6 0 16,-2 1 0-16,-5 2-1 0,-16 2 0 15,1 7-3-15,-8 0 1 0,-9 1 0 16,-8-3-3-16,-6 2 0 0,-4-3-6 16,-5 1-9-16,-2-4 2 0,-7 1 2 15,-6 3 2-15,-6-5 13 0,-18-2 3 16,-17-4 9-16,-13-10 12 0,-25-6-2 16,-4 1-4-16,-10 1-10 0,5 0-9 15,10 2-5-15,10 9 0 0,6-2 3 0,4 4 2 16,-3 5 2-16,-4-2 1 0,0 1 0 15,7 1 1-15,11 0 0 0,17 0-1 16,11 3-1-16,7-1 3 0,11 3 5 16,7 1 2-16,7-3 2 0,4 2-1 15,4 3 13-15,3-1 0 0,10 5 2 0,13 4-1 16,17 5-13-16,15 1-2 16,14 1 2-16,7-2-1 0,-4-2 2 15,2-8 13-15,-9-2 15 0,1-7 10 0,4-4 4 16,-3-2-11-16,4-6-14 0,-4-3-12 15,-5-1-7-15,-3-2-4 0,-9-2-2 16,-12-3 1-16,-8 3-3 0,-20 4 0 16,1 4 0-16,-15 1 0 0,-7 7-8 15,-4-7-7-15,-10 6-5 0,-9-6-6 16,-14 0 6-16,-27-5 0 0,-21-4 2 16,-16 2 3-16,-11 2 1 0,0 5 4 15,10 0 4-15,6 5 3 0,7 4 1 0,6 2 0 16,3 5 1-16,2 2 3 0,11 2 3 15,10 3 0-15,14-2 0 0,13-1 2 16,9 0-4-16,7-1-30 0,7-4 401 16,7-6-285-16</inkml:trace>
  <inkml:trace contextRef="#ctx0" brushRef="#br0" timeOffset="54285.26">6631 11568 1719 0,'0'0'69'0,"0"0"-7"0,0 0 12 0,0 0-1 0,2 0-2 0,-2 0 0 0,0-2 0 0,0 2 1 16,0 0-5-16,0 0-2 0,0 0-4 15,0 0-2-15,0 0 6 0,-4 0 1 16,4 0-5-16,0 0-9 0,0 0-11 15,0 0-14-15,0 0-8 0,0 2-4 16,0-2-4-16,0 3-2 0,-1-1-2 16,-7 0 0-16,1-1-2 0,0 5 5 0,0-1 3 15,-2 0 4-15,4 2 0 0,-7-3 2 16,4 0 0-16,-7-1-1 0,2 2 2 16,-3-1-1-16,-7 1 3 0,4 1 2 15,-12-1 0-15,1-2-3 0,0 5-4 16,-2-5-5-16,2 1-1 0,-5 3-3 15,3-2-2-15,-2 2-4 0,-5 0 0 16,-2 2-1-16,-1 0 0 0,-8 0 1 16,-1 3 1-16,-8-5-1 0,-1 0 2 15,-2 1 0-15,-6-1-1 0,-2-4 0 0,-9 4 0 16,-6-3 0-16,-1 3 0 0,-8 0 0 16,0 0-2-16,-6 0 0 0,-1-3 1 15,-2-1-2-15,-10-3 2 0,-4 0 0 16,-11-3 0-16,9 1 1 0,1-2-1 15,-3-4 0-15,0-3 1 0,-15 2 0 16,-11-5 0-16,1 0 1 0,-6-1-2 16,-2-4-1-16,-6 3 0 0,-8 0-1 15,15 2 0-15,13 5 1 0,0-2 1 0,14 2-3 16,4 4 21-16,10 5 13 0,22-2 4 16,19 1 7-16,14-3-19 0,16 4-11 15,9-2-2-15,6 1-3 0,8 1-2 16,2-2 1-16,5 0-2 0,4 2-1 15,2 0-2-15,0 0-2 0,5 0-1 16,0 0 0-16,0 0-12 0,0 0-22 16,0 0-29-16,0 0-32 0,0 0-35 15,0-2-47-15,0 2 33 0,7-14 58 16</inkml:trace>
  <inkml:trace contextRef="#ctx0" brushRef="#br0" timeOffset="58234.76">21791 16569 2015 0,'0'-7'104'0,"0"-2"7"0,0 4-21 0,0 1-30 0,-4 3-30 0,4 1-19 16,2 0-9-16,0 1-5 0,3 3-6 16,-1-1-5-16,-3 8-4 0,-1 0-2 15,0 12 0-15,0 10 5 0,4 15 7 16,1 16 7-16,1 19 1 0,-3 10 1 0,1 15 0 15,3 5-4-15,0 6 7 0,0 9 10 16,0-4 7-16,-3 5 3 0,3 1-7 16,-2-4-8-16,0 1 0 0,2-3 0 15,0 0 1-15,-3 2-2 0,3-5-4 16,-3-9-3-16,-3-10-1 0,-1-16 0 16,-1-14-1-16,-6-11-1 0,-1-10 1 15,0-12-7-15,-3-4-11 0,2-13-16 0,2-3-27 16,2-13-9-16,5-5-31 0,0 1 60 15,-4-7 14-15</inkml:trace>
  <inkml:trace contextRef="#ctx0" brushRef="#br0" timeOffset="59334.26">21535 16651 2100 0,'2'-16'63'0,"5"2"-24"0,0-2-15 0,6 1-10 0,1 5-17 0,5-4-14 0,5-1-9 0,6 7 0 0,9 0 8 16,5-2 7-16,-3 6 5 0,1-3 4 16,-1 2 0-16,3 0 1 0,3-4-3 15,2 0-11-15,-1-2-2 0,0-1 2 16,3-2 2-16,3-1 11 0,2 3 2 16,10 0 0-16,-2 5 0 0,1-2 3 15,-3 5 1-15,4-1-1 0,0 1-1 16,8 1-2-16,-1-1 0 0,7-3 0 0,6 3 0 15,3 1 0-15,7-6 0 0,-6 4 0 16,-5-8 0-16,-7 4 0 16,2-3 0-16,-5 0 2 0,3-1 0 0,9-1-2 15,3-4-1-15,4 4-5 0,3 4 0 16,-4-1 2-16,-1 2 5 0,-5 2 7 16,3 5-1-16,11-3-3 0,6 3-5 15,1 0-1-15,-5-1 2 0,-8 3 2 16,1-2 2-16,0-3 3 0,1 3 2 15,-3-3 4-15,-7-3 5 0,0 1-4 0,-5-5-6 16,-11 1 0-16,-1 2 1 0,1-1 3 16,0 1 2-16,4 4-3 0,6 1-3 15,3-1-3-15,-3 1 1 0,-5 2 3 16,-5 1 3-16,-3-1 0 0,-1 0-2 16,-3-1-4-16,-2 1-3 0,4 2 1 15,-1-2-1-15,3 2 1 0,4 0-4 16,1-2 1-16,0 0-1 0,3 2 0 0,-5-1 1 15,2 1-1-15,8 1-7 0,6 7 1 16,11 4-3-16,3 4 0 0,0 0 5 16,3 5 0-16,-4-5-12 0,-1 7 0 15,4 0-2-15,-6 2 2 0,1-4 13 16,-4 1 2-16,0-8 1 0,-6 0 0 16,-10-7-2-16,4 0 2 0,-9-3 3 15,8 1 3-15,-3 0 6 0,2-5 4 0,3 2 1 16,-6-2-2-16,1-2-4 15,-4 2-3-15,-7-5-1 0,-5 3 0 0,2-1 1 16,0-1-3-16,0-3-1 0,3 2 0 16,4 1-2-16,-7-5-1 0,7 4-1 15,-4-4-1-15,-5 2-2 0,-3-2 2 16,-8 0-1-16,1 2 2 0,-3 0 1 16,-2 4-1-16,-3-3 1 0,-3 6 0 15,1 0-1-15,1 0 0 0,-4 0 0 0,3 7 0 16,-1 4 1-16,2 1 0 15,-1 3 0-15,-5 2 1 0,1 1-1 0,-1 3-1 16,-11 1 1-16,3 4-1 0,-6 6-2 16,-2 4 0-16,-3 4 0 0,1-2-2 15,-3 4-3-15,2-1-5 0,-4 1-5 16,-3 1-2-16,-6 0-4 0,2 4 4 16,0 7 4-16,-7 2 2 0,2 1 4 15,-4 3 4-15,1 4 0 0,-3 5 2 16,-1 4 1-16,1 2 0 0,-1 3 2 0,-2-4 0 15,-2-1 0-15,0-2 0 16,-3 0-3-16,-1 3 11 0,6 4 7 0,-3 2 7 16,-3-4 3-16,2-9-13 0,-3-6-5 15,0-6-7-15,9-7 0 0,-9-2-1 16,3 2-2-16,6-4-1 0,-4-2-1 16,3 3-1-16,1 1 0 0,0-2-1 15,1 2-7-15,-6 6-12 0,6-8-18 0,-3 6-6 16,5 1 24-16</inkml:trace>
  <inkml:trace contextRef="#ctx0" brushRef="#br0" timeOffset="69167.17">8915 12105 1196 0,'21'-11'89'0,"0"4"63"0,1 0-51 0,-3 5-4 0,-1-1-8 0,-4-6-14 0,-2 5-11 16,1-6-9-16,-1 6-7 0,1-5-2 15,-3 2 1-15,1 2 3 0,-2-1 2 16,0 5-1-16,0-8-4 0,1 2-4 16,-3-4-11-16,4 9-11 0,0 1-9 0,-4-3-2 15,0 2 0-15,2-3 3 0,-1 3 5 16,-2 0 5-16,-1 1 4 0,-3 1 3 16,0 0-5-16,-2 0-5 0,0 0-8 15,0 0-9-15,0 0-4 0,0-4-9 16,-15-1-5-16,-6 3 0 0,-12 2 3 15,-17-9 4-15,-12 4 2 0,-11-8 3 16,-8 1 2-16,-5-1 5 0,-9 1 4 0,-3 3 10 16,1-3 0-16,-8 5 1 0,9 3 8 15,9-1-8-15,2 1-1 0,13-3-4 16,2 2-8-16,5-2 0 0,3 3 2 16,7 2 1-16,11-5-2 0,8 7-1 15,13-1 1-15,9-1 1 0,12 2-1 16,-3 2 8-16,5 3 3 0,3-2 3 15,8 1 7-15,0 0-6 0,12 4-5 16,7 5-5-16,11 1-7 0,12 0-1 16,0 0-1-16,11 2-1 0,3 2-1 15,1-2 1-15,8 4-1 0,2-4-1 0,-6-2 0 16,1 0-2-16,-2 0 1 0,0-5 1 16,0 5 2-16,-7-1 0 0,0 1 0 15,-13 0-2-15,-12-3 0 0,-7 1 0 16,-11-9 0-16,-3 5 0 0,-7-3-5 15,-4-3-3-15,-9-1-3 0,-3 1-5 16,-4-2 3-16,-5 0-5 0,-8 0 1 16,-6-2 1-16,-16 1 4 0,-8-10 5 0,-15 4 3 15,-9-5 0-15,-3-1 2 0,0 2 0 16,-3-1 1-16,9 5 2 0,-3-2 0 16,11 4 1-16,6 3 0 0,4 0 0 15,16 2 0-15,-3 0-1 0,15 0 2 16,9 0-1-16,1 0 2 0,9-3 1 15,3-1 2-15,2 4 4 0,6 0 3 0,2 0-1 16,6-2 9-16,3 2-5 0,18 0-8 16,11-1-3-16,17 1-10 0,16 0-2 15,11 0 1-15,14 3 0 0,9 8 1 16,9-1 2-16,-2 5 1 0,-9-7 1 16,-9 1 1-16,-12-2-1 0,-12 4 0 15,-4 0 0-15,-11 3 0 0,-14-5 0 16,-14-2 1-16,-14-2-6 0,-17-5 9 15,1 5-6-15,-14-8-9 0,-17-2 9 16,-29-6-8-16,-33-9 10 0,-29-8 8 0,-29-6-1 16,-11-6-2-16,-1 2-2 0,-7 5-1 15,19-3-1-15,7 6 1 0,27 5 21 16,19 4-54-16,21 7 350 0,26 1-234 16</inkml:trace>
  <inkml:trace contextRef="#ctx0" brushRef="#br0" timeOffset="76300.82">5119 11236 1816 0,'1'0'68'0,"-1"0"-12"0,9 0-20 0,-7 0-29 0,2 0-3 0,4 0 0 0,-2 5 6 15,-3-5 6-15,1 0 5 0,-4 0 3 16,0 0 7-16,0 0 8 0,0 0 3 16,0 0-3-16,0 0-13 0,0 0-15 15,0 0-6-15,0 0 1 0,-4-1 13 16,4 1 15-16,0 0 14 0,0 0 6 15,0-4-3-15,6 4-9 0,-3 0-12 0,3 0-10 16,1 5-9-16,3-5-8 16,1 2-2-16,8 2-1 0,3-1 0 0,3 2-2 15,3-5 1-15,-2 9-2 0,-2-3 0 16,2-3 1-16,2 8-1 16,3-8 2-16,-1 8 0 0,-4-2-1 0,-3 0 2 15,0 1 0-15,-3-4 0 0,-4 4 1 16,-7-6 0-16,-4-1 0 0,0-1 0 15,-1 2-1-15,1-2-5 0,-3-1-4 16,-2-1-5-16,0 0-5 0,2 2-4 16,-2 0-3-16,0 0-5 0,0-2-2 0,0 1 4 15,-2-1 4-15,-5 4 6 0,0-2 0 16,-4-2-1-16,-3 0 0 0,-4 0 3 16,-5 0 5-16,-7 0 5 0,-5 0 5 15,-4 0 2-15,-4 0 1 0,-3 0 7 16,-2 0 1-16,-3 0 3 0,1-2 5 15,0-2 2-15,10 1 5 0,2 1 5 0,12 2 0 16,8-2-1-16,4 1 1 0,3 1 3 16,6-2 3-16,5 2 2 0,-4-4-6 15,1-1-6-15,5 5-6 0,5 2-6 16,-7-2-2-16,7 1 2 0,5-1-4 16,6 2-4-16,12 4-5 0,13 6-7 15,13 2-1-15,15 4 1 0,16 3 0 16,5 2 0-16,-1 2 0 0,8 0 2 15,-8 0 2-15,-3 1 2 0,-1 1 0 16,-2-4 0-16,0 0 1 0,-1 2 0 0,-13-7 0 16,-9-1 2-16,-18-3 1 0,-14-5 0 15,-18-7 0-15,-12-2-10 0,-3-2-14 16,-13 1-7-16,-14-7-3 0,-20 3 10 16,-23-7 11-16,-19-4 7 0,-12 2 3 15,-1-8 2-15,6 5 0 0,12 1-1 16,11-2 8-16,12 4 5 0,9-1 7 15,14 3 8-15,9 1 0 0,13 4 0 0,10 0-4 16,2 2-3-16,5 3 4 0,2-3-1 16,2 1 2-16,3 3-4 0,0-3-7 15,10 2-6-15,8-5-10 0,3 2-7 16,13 3-7-16,13-2-2 0,10 4 1 16,7 6 4-16,2 3 3 0,-4 3 0 15,-3 0 1-15,-4 3 3 0,-7-3 3 16,-8 0 1-16,-10-4 0 0,-14-1 2 0,-13-7-11 15,-7 0 1-15,-2 1-8 16,-5-1-12-16,-6-1 1 0,-17-5-8 0,-13-1 6 16,-20-5 11-16,-11-6 9 0,-10 0 7 15,-8-5 0-15,6 4-28 0,-2-4-42 16,15 5-27-16,13 0-25 0,4 4 17 16,16 4 360-16,7 1-199 0</inkml:trace>
  <inkml:trace contextRef="#ctx0" brushRef="#br0" timeOffset="77083.17">9214 12330 1729 0,'18'-2'47'0,"-5"-1"-20"0,-5 1 2 0,-8-3-20 16,-8-1-10-16,-10 1-15 0,-18-13-11 15,-17 0 13-15,-27-5 11 0,-14-9 8 16,-12 1 15-16,-7-3 20 0,-4 2 10 15,5 0-2-15,0 7 0 0,11 4-8 16,16 3-8-16,5 4 2 0,15 0-8 0,13 5-4 16,10 2 0-16,13 3 7 0,12 3 7 15,11-3-3-15,4 4 16 0,4 0 4 16,11 5 8-16,3-3-4 0,15 3-21 16,24 8-19-16,13 3-17 0,22 5-3 15,10-1-1-15,11 6 2 0,15 3 1 16,-2 4 0-16,7-1 1 0,-10-5 2 15,-8-2 4-15,-10-6 3 0,-16 4 1 0,-19-9 0 16,-21-1-2-16,-9-8 0 0,-21 0-7 16,-15-5 4-16,4 4-8 0,-15-4-12 15,-13 0-6-15,-17-7-7 0,-24 1 7 16,-26-8 7-16,-18 0 9 0,-13 0 2 16,-11 0 1-16,-8 3 18 0,3 9 390 15,-6 4-288-15</inkml:trace>
  <inkml:trace contextRef="#ctx0" brushRef="#br0" timeOffset="86250.5">11548 10591 1318 0,'3'5'95'0,"-1"0"35"0,0 2-26 0,-2-3-42 16,0 5-15-16,0-6-10 0,0 3-7 0,0-1-4 16,0-2-2-16,0 1 3 0,0-4 2 15,0 2 1-15,0-2 1 0,-2 3-5 16,2-3-4-16,-2 0-4 0,2 0-2 16,0 0 0-16,0 0-2 0,0 0 0 15,0 0-5-15,-1 0-2 0,-3 0-3 16,-5-3-2-16,4 3 0 0,-9-2 0 15,1 0 0-15,-1 2 0 0,0 0-1 16,0 0-1-16,-2 2 1 0,-4-2-1 16,-1 0 0-16,-2 2 0 0,0-2 1 15,-2 0 3-15,-2 3 2 0,-1-1 1 0,-4-2 2 16,6 0-1-16,-1 2-1 0,2-2-3 16,-1 0 0-16,1 0-2 0,3 0-1 15,-1 2 0-15,0 1-1 0,-1-3 0 16,2 0 1-16,1 0 0 0,1 0 0 15,-1 2 0-15,3 2-1 0,-5-3 0 16,2 1 0-16,-2-2 0 0,5 0 0 16,-3 0 0-16,-2 0 0 0,3 2-1 15,-3-4 1-15,-1 2-1 0,4-7 6 0,-5 0 14 16,6 3 4-16,-4-5 4 0,5 4-4 16,-7-5-12-16,2 2-6 0,-2 0-2 15,-3-1-1-15,1 2-1 0,3-6 1 16,-5 3 0-16,8-1 1 0,0 2 3 15,5-3 0-15,3-1 3 0,4-1 1 16,-1 0 2-16,1 0-1 0,-2-1-1 16,-1 1-1-16,-2-2-3 0,3 2-1 0,6-4 0 15,-6 2 1-15,4-3 5 0,-2-2 2 16,4 5 3-16,1-6 0 0,1 3-6 16,-1 1 0-16,-3-7-4 0,5 6-1 15,0-6-2-15,-1 2 1 0,6 2-1 16,-3 3 0-16,2-3 0 0,-2 1 0 15,-2 1 0-15,1-1 0 0,1 3-1 16,1-5 1-16,-1 5 4 0,6 1 4 16,-6 0 1-16,10 0 1 0,-1 1-3 15,-2 1-2-15,6-2-1 0,-3-3 4 0,5 1-2 16,-8-1-3-16,7 1 2 0,5-3-8 16,-1 1-2-16,0-1 1 0,7 1-5 15,-4 4 4-15,4 0-1 0,5 0-1 16,-2 2-1-16,1 0-1 0,1 0-1 15,-4-2 1-15,1 2 0 0,0 1 0 0,-3 1 0 16,3 1-3-16,1 6 0 16,3-6-4-16,-3-1 1 0,2 1 4 0,6 2 7 15,-3-1-11-15,4 6-8 0,6-6-2 16,-11 4-5-16,0 4 15 0,-4-1 8 16,4 3-1-16,-4 0-8 0,11 0-2 15,-3 7-2-15,-2-5 1 0,1 3 9 16,-10 2 3-16,0-1-1 0,-4 2 0 15,2 1-2-15,2 4-1 0,3-1 1 0,-1-1 1 16,-1 3 2-16,-1-3 1 16,-3-4 0-16,1 5-2 0,-4 2-2 0,-3 0 0 15,-4-1-3-15,1 3-1 0,-2-2-6 16,-3 4-9-16,3 3 0 0,-2-2 1 16,2 8 6-16,-3-4 12 0,1 0 4 15,-3 2 0-15,2-2 1 0,3 2 0 16,1 3 0-16,1 1 2 0,3 4 0 15,-6 1 0-15,3-2 0 0,-8-2 0 16,8 2 1-16,-4-2-1 0,5 2 0 16,-5 2 0-16,-2-4 0 0,2 2 0 15,-4 0 0-15,0 1-3 0,-5-4 10 0,0 1 6 16,0-5 9-16,-5-1 8 0,-2 3-3 16,-2 0 0-16,-4-4-7 0,-6-2-5 15,-6-1-7-15,-3 1-5 0,-8-5-1 16,-1-2-1-16,2-5-2 0,-8 1-2 15,1-1-1-15,2-3 0 0,-2-3 15 16,12 4-33-16,1-1-321 0,8 2 246 16</inkml:trace>
  <inkml:trace contextRef="#ctx0" brushRef="#br0" timeOffset="97700.95">13652 12110 1554 0,'15'14'56'0,"-3"0"-3"15,-3 1 9-15,-2-5 11 0,-5-8-3 0,0 3-4 0,-2-5-8 0,-2 0-14 16,0 2-13-16,-5 3-17 0,-2 1-12 16,-9-1-2-16,-1 2 5 0,-11-3 6 0,-9-1 3 15,-11-3 0-15,-9 0-1 0,-10 0-3 16,-5-7-2-16,-13-3-1 0,-16 1 39 15,-12-6 21-15,-7 1 8 0,3 2-5 16,5-2-19-16,8 3-9 0,-1 6 1 16,6-8 9-16,9 12-22 0,5-7-11 15,9 5-8-15,11 1-5 0,8 2 2 16,15-3 5-16,7 3 1 0,12 0-1 0,4-4-3 16,7 4-3-16,7 0-8 0,5-2 21 15,4-1 12-15,5-1 15 0,5-6 17 16,4 1-21-16,16-7-9 0,16-2-16 15,24 0-13-15,24 4-4 0,18 3-2 16,13 6-3-16,10 0 0 0,6 5 0 16,5 7 1-16,8 7 1 0,3 9-1 15,-4 4-1-15,-14 8-1 0,-17-5 1 16,-28-1 1-16,-11-6 1 0,-16 2 2 16,-17-9-1-16,-15-2 5 0,-16-5-1 15,-15-4 1-15,-15-3-4 0,-16-2-7 0,-21 0-1 16,-25-4-3-16,-25-5 7 0,-24-8 2 15,-15-7 2-15,-10-4 0 0,-3-4 3 16,7 7-1-16,15 1 0 0,19 6-1 16,10 4 0-16,12-1 0 0,8 7 0 15,17 2 1-15,10 5 1 0,19-5 0 16,11 6 1-16,8 0-1 0,3-2-2 16,5 4 2-16,4 0 0 0,0-2-8 15,0 4-29-15,2-4-70 0,0 0-119 0,-2 0 122 16</inkml:trace>
  <inkml:trace contextRef="#ctx0" brushRef="#br0" timeOffset="116151.08">16945 16397 1965 0,'53'52'372'16,"-53"-49"-360"-1,2 10-9-15,-2 1 1 0,-4-4 2 0,-8-1 1 16,-9 4 5-16,-1-1-4 0,-4 0-1 16,-6 3-2-16,-12-6-5 0,-10 3-1 15,-8-3-1-15,-16 1 1 0,-7-4 1 16,-9 3 0-16,-10-4 0 0,-8 6-1 15,-3-4 0-15,-8 3 0 0,3 1 0 16,5-4 0-16,1 2 0 0,-8-9 0 0,-1 0 0 16,-8-5 1-16,-4-6 6 0,8-10 421 15,-4-24-306-15</inkml:trace>
  <inkml:trace contextRef="#ctx0" brushRef="#br0" timeOffset="150134.24">12925 12078 1445 0,'11'4'179'0,"7"-8"-51"0,-2-3-76 0,5 12 8 0,6-13-47 16,1 18-2-16,0 6-1 0,6-2 4 16,0 8 3-16,7-1 1 0,-2 4 0 15,1-6-6-15,-1 1-6 0,0 1-3 16,-5-3-2-16,0 1-1 0,-8-5 1 15,-8-1 0-15,0-4-2 0,-8-6 6 16,-8-3 10-16,2 2 8 0,-6-4 5 16,-9-1-7-16,-10-4-5 0,-6-8-2 15,-20-6 7-15,-19-14 5 0,-12-3-3 0,-23-4-7 16,-5-2-11-16,-12 1-5 0,0 8-1 16,-1 1-2-16,-2 4 0 0,6 1 2 15,0 4 3-15,3 4 2 0,11-2 3 16,7 5-1-16,18 1 5 0,17 3 13 15,17-1 5-15,12 6 5 0,10 4 1 16,10 3-1-16,10 2 15 0,1-5 13 16,15 5 0-16,11 0-11 0,17 5-23 15,16 2-23-15,24 6-6 0,19 12-2 16,12-4 1-16,16 7 1 0,7 10 1 0,8-7 0 16,6 3 0-16,1 9 0 0,-1-2 0 15,-10 3 0-15,-20-2 0 0,-19-4-1 16,-19-6 1-16,-22-2-2 0,-13-4-1 15,-13-3 0-15,-15-3-5 0,-14-11-12 16,-7-2-13-16,-16-2 0 0,-14 2 3 16,-25-7 11-16,-23-7 15 0,-27-9 1 0,-24-12 3 15,-22-6-2-15,-19-10 3 0,-11-2 1 16,-1-6-1-16,4 6 1 0,24 2-1 16,10 5 0-16,29 7 1 0,26 4 5 15,22 3 2-15,26 7 3 0,22 6 18 16,10 6 19-16,21-3 9 0,22 9-2 15,16-1-20-15,30 8-26 0,19 12-15 16,18 8-2-16,25 5 0 0,1 10 2 16,6 3 3-16,2 1 1 0,-4 9 0 15,-3 1 0-15,-4 3 0 0,-16-2 1 16,-18-11-1-16,-19-5 0 0,-23-13 0 0,-21-7 0 16,-19-5-2-16,-9-5-7 0,-12-4-19 15,-6-4-14-15,-13-3-2 0,-18 0 5 16,-23 0 18-16,-19-10 13 0,-32-10 4 15,-18-8 2-15,-16-13 2 0,-21-3 5 16,2-1 14-16,-11 5-88 0,1 2-30 16,10 5 52-16</inkml:trace>
</inkml:ink>
</file>

<file path=ppt/ink/ink1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1:55:55.43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
  </inkml:definitions>
  <inkml:trace contextRef="#ctx0" brushRef="#br0">25881 6316 1751 0,'-19'28'155'0,"10"-10"-89"0,2-4 1 16,5 4-29-16,4-4-6 0,5 9-5 15,9 6-7-15,0-3-2 0,9 4-1 16,-1-5-3-16,5 0-2 0,4-4-4 0,-2-3 0 16,0-6-2-16,1 1 1 0,0-4 5 15,2-1 7-15,5 1 9 0,4-3 10 16,-1-3 1-16,8 1-5 0,-2-4-10 15,5 2-9-15,-2-1-8 0,11 3-2 16,0-1-3-16,8 1 0 0,0-1-1 16,-6 5 0-16,-5-7 0 0,-8 1 1 15,-6 0 0-15,-10 1 1 0,-5-3 0 16,-5 0 1-16,-7 0-1 0,-6 0 1 16,-1 0-1-16,-6 0-2 0,2 0-1 0,2 0 0 15,-9 0-2-15,2 0-4 0,1 0-2 16,-3 0-9-16,0 0-12 0,-5 0-12 15,-4 2-2-15,-10 5 5 0,-17-3 17 16,-24 1 14-16,-22 0 7 0,-22-5-2 16,-8-1-2-16,-5-5-2 0,-2 1 2 15,-3 2 1-15,-16-10 9 0,-4-1 3 16,9 2 0-16,10 1 0 0,26 2-5 0,12-2 3 16,10 3 5-16,10-5 6 0,1-1 2 15,11 3 1-15,5-3-1 0,14 2 3 16,16 1 14-16,8 4 26 0,13 0 13 15,11 3-4-15,17 1-20 0,18-4-35 16,17 3-20-16,21 4-9 0,17 4 1 16,28 8 7-16,47 16-3 0,17 6 6 15,14 7 3-15,11 5-4 0,-19-3 3 16,-3-3-1-16,-2-1-4 0,-15-3-2 16,-27-8 4-16,-15 1-4 0,-23-6 2 15,-25-7 2-15,-19-4 1 0,-20-8 2 0,-14-3 2 16,-13-1 3-16,-11-1 0 0,-12-3-1 15,-6-1-19-15,-10-1-22 0,-13-4-15 16,-22-6-5-16,-30-7 18 0,-32-6 18 16,-23 1 16-16,-23-4 3 0,-13 2 1 15,-15-4 1-15,-7 2 0 0,1 4 0 16,14 14-1-16,17 1 1 0,6 12 3 0,4-3 2 16,15 4 0-16,17 4 0 0,30 6-5 15,26 4-3-15,19 1-1 0,13 1-1 16,13-6-6-16,9 1-5 0,7-2-2 15,2-4 7-15,5 2 6 0,9-2 12 16,13 1 13-16,13 1 6 0,25-4 5 16,20-1-4-16,22-4-9 0,16-1-6 15,17-11-3-15,27 3-3 0,12 0-1 16,6 2-4-16,-6-1 1 0,-37-3-2 16,-41 1 1-16,-25 1 1 0,-21 1-1 0,-6 3-2 15,-16 3 0-15,-8 2-1 0,-9 1-8 16,-8 1-24-16,-10 0-25 0,0-4-30 15,-8 4-26-15,-14 0 15 0,-10 4 22 16,-26 1 27-16,-27 4 31 0,-32-4 8 16,-41-7 6-16,-30-1 6 0,-21-13 9 15,-25-5-13-15,-13 1 64 0,3-5-4 16,-8-1-5-16,18 3 27 0,30-2-63 16,27 7 0-16,31 11 2 0,17 2-13 0,12 1 3 15,3-3-2-15,17 5 0 0,22 2 0 16,22 0-4-16,18 4 4 0,8 1 26 15,16-3-89-15,8 3 52 0</inkml:trace>
  <inkml:trace contextRef="#ctx0" brushRef="#br0" timeOffset="6566.15">14718 14018 1639 0,'-4'0'63'0,"4"0"26"0,-5 0-86 0,0 0-7 0,-8 0-2 0,3 2 0 0,-3 3 0 0,-1 0 1 16,0 4 3-16,-4 0 0 0,1 2 1 16,-7 3 1-16,-6 9 0 0,-2 0 0 15,1 12 1-15,-8 3 0 0,8 1-1 16,1 7-1-16,-7-4-2 0,2 10 1 15,-3-3 1-15,-1 8 0 0,-1 0 1 16,-1-2 2-16,0 0-2 0,4-4 0 16,1 1 2-16,-1 2-1 0,-2-4 2 0,0-2 0 15,5 2-1-15,-3-6 0 0,7-3 1 16,3-8-2-16,8-1 0 0,5-2-2 16,-1-5 7-16,8-2 11 0,6-5 15 15,1-4 10-15,8 0-3 0,1-1-2 16,4-2-1-16,4-1 14 0,10 3 12 15,7-3 7-15,5 3-3 0,10-5-7 16,1 1-8-16,16-5-9 0,-3-1-8 16,3 1-9-16,5 0-6 0,-5-3-5 15,12 5-4-15,10 1-5 0,15 0-2 16,9 0-2-16,3 0-2 0,2 2-3 0,-2-4 1 16,4 2 0-16,11-1 1 0,-5-3 4 15,-2 2 1-15,-13-5 4 0,-18-5 4 16,4-2 2-16,-1 0-1 0,12-2 0 15,6-2-1-15,-8 1 2 0,-8-1 5 16,-4 1-2-16,-8-5 1 0,-4 1-4 16,6 4-4-16,-7-5-2 0,2 5-2 15,-8-1-2-15,-3-1 0 0,-16-3-1 0,-13 1-1 16,-4 2-1-16,-12-2-2 0,1-2-6 16,-8 2-12-16,-4-2-1 0,-8 1 2 15,-7-1-9-15,-6-5 2 0,-13 0-6 16,-2-15-4-16,-27-8 10 0,-18-6 10 15,-19-6 7-15,-23-6 5 0,-9-4 2 16,-6 8 0-16,8-1-2 0,0 6 0 16,5 3 0-16,11-1 1 0,6 8 2 15,19 8 1-15,10 6 0 0,18 12 1 0,16 4 0 16,12 6 3-16,18 7 2 0,0-2 0 16,16 6 0-16,16 7-4 0,21 12-2 15,18 7-2-15,21 16 1 0,18 14 0 16,11 9 1-16,12 15 0 0,3 6 0 15,1 9 0-15,-1 8 0 0,-19 1-1 16,-12-7-2-16,-20 0 0 0,-16-11 0 16,-7 1 2-16,-15-6 1 0,-12-3-4 15,-21-12 3-15,-19-13 1 0,-18-14-1 16,-20-13 6-16,-26-9 17 0,-18-8-70 0,-28-17 120 16,-11-10-61-16</inkml:trace>
  <inkml:trace contextRef="#ctx0" brushRef="#br1" timeOffset="74269">1292 8787 1706 0,'0'-12'112'0,"0"1"71"0,4 4-77 0,-1-2-30 0,6 4-10 0,-7-4-19 0,2 8-18 15,1 1-9-15,-3 1-11 0,3 8-6 16,-1-7-2-16,1 7 1 0,0 12 0 15,-1-1 2-15,1 15 1 0,-1 4 3 16,3 11 5-16,0 8 3 0,5 13 3 16,-3 14-1-16,2 11-6 0,3 12-5 15,2 7-4-15,0 1 0 0,3 2 0 16,-3 1-2-16,-1 2 2 0,-1-6-4 0,-7-10-12 16,0-15-3-16,-5-10-3 0,-1-8 3 15,-2-4 10-15,-1-4 5 0,-7-8 0 16,4-8 1-16,-4-9-1 0,4-10 3 15,-3-12-14-15,3-4-24 0,3-8-40 16,2-5-20-16,-5-2-14 0,5-7 23 16,0-10 442-16,0-16-270 0</inkml:trace>
  <inkml:trace contextRef="#ctx0" brushRef="#br1" timeOffset="74599.56">1723 8789 2045 0,'0'0'168'0,"-3"346"70"47,1-396-238-47,7 150 1 15,1 2 2-15,4 3-1 0,4 0-2 16,8-2 1-16,3 3-1 0,3 2-1 16,-2 0 1-16,3 0-1 0,-4-3 1 15,-2-6-1-15,0-15 0 0,-7-6-2 16,-2-11 0-16,-3-7 2 0,-1-1 1 0,-1-11 0 16,-7-9 15-16,-2-7-31 0,0-9-70 15,-2-9 134-15,0-4-642 0,-8-10 434 16</inkml:trace>
  <inkml:trace contextRef="#ctx0" brushRef="#br1" timeOffset="75116.22">987 8807 1988 0,'-12'-12'138'0,"5"3"29"0,2-9-11 0,5 2-72 0,1-3-28 0,8-3-15 0,0-1-11 16,7-2-13-16,5-3-9 0,8 0-6 16,8-3-6-16,6 0 1 0,8-1-4 15,4 2-5-15,5 1 2 0,6 3 0 16,-2 6 1-16,-1 9 3 0,3 4-3 0,-4 7-1 16,-2 4 10-16,4 8-20 0,-2 10 1 15,-1 8-5-15,-1 3-23 0,-9 12 22 16,-5 8-27-16,-1 9-8 0,-8 5 9 15,-9 6-9-15,-10-6 23 0,-16-3 10 16,-9 5 2-16,-15-5 9 0,-8 5 1 16,-3-1 4-16,-10-8 6 0,-3-1 6 15,-9-5 11-15,-4-9 18 0,-4-3 14 16,-3-10 9-16,-3-2-4 0,0-5-12 0,5-9-15 16,0-3-11-16,13-10-5 0,3 1 0 15,11 1-2-15,6-3-13 0,8-2-27 16,6 0-28-16,4 0-34 0,8 0-11 15,5 0 572-15,-4 0-359 0</inkml:trace>
  <inkml:trace contextRef="#ctx0" brushRef="#br1" timeOffset="75500">2725 8392 1749 0,'-35'30'71'0,"-1"2"-6"0,-8 9-8 0,8 7-13 0,-6 10-17 0,-3 11-13 0,5 6-5 0,-3 5-3 15,11-1-4-15,6 7-5 0,4 2-2 16,10 10 1-16,5 5 2 0,5-2 1 16,4 1 0-16,8-2 1 0,1-1-1 15,7-1 1-15,3 6 3 0,2-3-2 16,6-3-1-16,-5-4-1 0,3-9-3 16,-2-12 4-16,0-8 1 0,-6-5 1 0,-1-13 0 15,-4-10-1-15,-3-2 2 0,-6-15-1 16,0-3-11-16,-3-6-19 0,-2-9-15 15,0 3-26-15,-3-5 36 0</inkml:trace>
  <inkml:trace contextRef="#ctx0" brushRef="#br1" timeOffset="75834.14">2647 8913 1553 0,'0'4'164'0,"0"-2"196"16,-4-2-257-16,8 5-58 0,-4 4-13 15,2 0-12-15,5 12-23 0,7 11-5 16,7 12 3-16,8 13 1 0,8 10 3 15,6 4 1-15,3 4 1 0,3 5 0 16,3 5 1-16,-1 0 0 0,2 2 0 16,-7-4-1-16,0-5 0 0,-5-2-1 15,0-3 2-15,-5-6-2 0,-1 1 0 16,-5-6 0-16,0-6 0 0,-8-6 0 0,1-7 3 16,-9-13-10-16,-2 0-35 0,-3-5-34 15,-4-8 529-15,1-2-360 0</inkml:trace>
  <inkml:trace contextRef="#ctx0" brushRef="#br1" timeOffset="76150.24">3456 9078 1820 0,'12'29'75'0,"-49"70"170"16,3-49-127-16,0-6-51 0,-17 9-17 15,8 4-28-15,-1 3-15 0,-7 0-4 16,-4 8-2-16,-4 4 1 0,-3 6 0 0,0 8-1 16,0 6 0-16,7-4-1 0,4 3 1 15,4-6 0-15,7-11 0 0,1-4 1 16,3-10-1-16,4-5 0 0,0-6 0 15,8-6-1-15,4-6 3 0,6-8-30 16,7-13-61-16,5-4-34 0,2-3-42 16,5-6 403-16,18-10-194 0</inkml:trace>
  <inkml:trace contextRef="#ctx0" brushRef="#br1" timeOffset="76782.95">3792 8977 1583 0,'0'2'119'0,"-1"1"85"0,1-1-106 0,0 2-24 0,1-4-4 0,1-4-11 16,0 4-4-16,3 0-12 0,-5 0-13 15,0 0-6-15,6 0-3 0,-1 0-7 16,6 7-5-16,3-3-4 0,2 3-2 16,3 0-1-16,1 4 0 0,5 5-3 15,6 1 1-15,5 8-2 0,6 2 1 16,1 3 1-16,7 2 0 0,-1 5 1 16,3 4 1-16,6 7-1 0,-1-2 0 0,1-4 0 15,-1 1 0-15,-11-6-1 0,-3-1 0 16,-2-4 0-16,-11-4 5 0,-2-1 12 15,-8-3 6-15,-6-2 4 0,-4-6-1 16,-6-4-10-16,-2 0-6 0,-6-1-8 16,-5 3-9-16,-7 0-3 0,-10-3 4 15,-11 7 8-15,-18-4 12 0,-7-3 4 16,-6-1 0-16,6-4-6 0,9-1-7 16,5-2-2-16,13 1-1 0,-6-2 0 15,7-2 1-15,2 0-2 0,2 0 1 0,5 0 1 16,2 0-2-16,7 3 1 0,2-1 0 15,5 0 0-15,4 0 0 0,5-1 3 16,-2-1-18-16,2 0-22 0,0 2-35 16,0-2-46-16,0 9-7 0,5-5 474 15,1 4-282-15</inkml:trace>
  <inkml:trace contextRef="#ctx0" brushRef="#br1" timeOffset="77016.21">4943 10222 1878 0,'-60'12'106'0,"3"1"44"0,-12-6-30 0,7 0-33 0,-5-7-18 0,-4 0-27 16,-6-7-11-16,6 0-9 0,6-6-7 15,13 3-8-15,13 1-4 0,4-2-1 16,-2 4-1-16,3 2 0 0,0 5-1 15,6 0-11-15,0 0-13 0,-1 3-21 16,4 4-45-16,1 0-29 0,6 2 532 16,5 4-340-16</inkml:trace>
  <inkml:trace contextRef="#ctx0" brushRef="#br1" timeOffset="77899.67">5354 9114 1778 0,'0'0'118'0,"4"0"47"0,0-4 0 0,3 1-54 0,2-4-22 0,10-1-37 0,4-4-22 0,4 1-8 16,8-1-5-16,1-2 21 0,-6 3 3 16,0-1-1-16,-2-1 0 0,1 8-26 15,-3-2-8-15,-6 2-2 0,-3 3-3 16,3-2-1-16,-11 2-3 0,7 2-2 16,-7 2-2-16,1-2-2 0,4 6-1 15,-6-5-1-15,0 3 2 0,5 7 2 0,-6-6 2 16,4 4 2-16,1 0 3 0,-7 1 0 15,4 1 4-15,-2 1 0 0,6 1 0 16,-4-3-1-16,-2 1 0 0,-4 1-2 16,1 1 0-16,1-4 1 0,0 0-1 15,1 1 0-15,-3 3 0 0,1-5 0 16,-4 1 0-16,5 4-1 0,-3-1-1 16,-2-3 0-16,2 5-2 0,-2 2 1 15,0 0-1-15,-2 7-2 0,-5 4 0 0,1 6-1 16,-6 5-2-16,-7 4 0 0,-3 6 0 15,-6-2 0-15,-4 11 2 0,4 0 2 16,-4-1 1-16,3 6 0 0,5 2 2 16,-3-3-1-16,4 6 2 0,-6-3 0 15,3-2 1-15,10 0 0 0,-4-12 0 16,10-4-1-16,-1-6 1 0,2 1 0 16,2 0 1-16,0-13 0 0,4-6 1 15,-1-10 0-15,2 0 1 0,0-6 0 0,2 1 0 16,0 0 0-16,2-7 2 0,-2 7-6 15,4-7 0-15,-2 0-9 0,-2 0-29 16,1 0-28-16,6-2-22 0,1 2-42 16,2-10 72-16</inkml:trace>
  <inkml:trace contextRef="#ctx0" brushRef="#br1" timeOffset="78501">6016 9915 1444 0,'-5'0'168'0,"3"0"203"0,-11 0-282 0,-1 0-62 0,-4 0 4 16,-10 0 5-16,0 0 1 0,-2 0-6 16,-2-2-15-16,-7-3-9 0,3 3-5 15,-1-1 0-15,-2-1-2 0,5 4 0 0,-5-2 0 16,7-1 0-16,-1 1 1 0,8 0-1 15,2 1 2-15,7 1-2 0,2 0 2 16,3 0 0-16,2 0 0 0,-2 0 1 16,4 0 0-16,0 1 1 0,7-1 2 15,0 0 3-15,0 0 4 0,0 0 17 16,0 0 4-16,0 0 3 0,4 2-2 16,-1 0-9-16,3 1-3 0,-1-1-9 15,4-2 6-15,0 2-2 0,5 0 2 16,9-1 4-16,5-1-5 0,11 2-4 0,6-2-2 15,-1-2-2-15,-1 2-3 0,-4-5 0 16,-8 3-3-16,-11-5-1 0,-4 2 0 16,-7-2 2-16,3 0-12 0,-8 1-13 15,-2 1-21-15,-2 3-19 0,-4 1 6 16,-1-1 6-16,-4-4 17 0,-2 3 14 16,1-1 3-16,-5 4 1 0,-2 0 0 15,-8 0-1-15,-4 0 3 0,-8 0 2 16,-7 0 3-16,1 2 1 0,-8-2 0 0,1-2 0 15,-1 1 1-15,1-5 4 0,-3 5 8 16,-2-3 6-16,5 4 2 0,6-2-4 16,10 2-6-16,10 0-4 0,-1 0-2 15,7-2 0-15,4 2 1 0,3 0 1 16,11 0 1-16,0 0 1 0,0 0 3 16,-2 0 3-16,2 0 0 0,-1 0 1 15,1 0-8-15,0 2-12 0,0-2-11 16,0 0-27-16,1 0-29 0,5 4-16 15,8-2-366-15,2-6 306 0</inkml:trace>
  <inkml:trace contextRef="#ctx0" brushRef="#br1" timeOffset="79216.31">5707 9064 1666 0,'77'-2'324'0,"-79"1"-112"0,2-5-251 15,-60 4 108-15,58 2-17 0,5 0-9 16,1-1-14-16,1-1-13 0,-3 2-10 16,-2 0-6-16,2 0-1 0,-2 0-1 15,1 0 0-15,-1 2 0 0,0-2-2 16,-1 3-2-16,1-3-7 0,-2 0 0 16,2 0-1-16,-5 6-2 0,1-6-9 15,-8 1-2-15,-1 1 2 0,-10 2 5 16,-12-3 15-16,-10-1 5 0,-15-3 1 15,-4-1 4-15,-7-5 3 0,-8-1 3 0,2 3 0 16,10-2-2-16,7 2-3 0,12 3-4 16,14-1-1-16,2 3 0 0,4-1 0 15,10 3 0-15,-1 0 2 0,6 0 2 16,11 1 3-16,-3-1 4 0,5 0 8 16,5 4 17-16,-3-4 9 0,2 0-8 15,6 5 4-15,-4-1-9 0,6-4-10 16,13 3 4-16,3-3-13 0,2 2-8 15,13 0-4-15,-8-2-1 0,10 0-1 0,8-2 0 16,0-1-1-16,-1 1 0 0,1-7 0 16,-4 5-1-16,5 3 0 0,2 1 0 15,-1 5 2-15,9 4-11 0,-4 0-18 16,-5 5-12-16,-1 4-22 0,-5-1-22 16,-1 1-4-16,-2 3-2 0,-3-5 1 15,-11-2 281-15,-8-5-149 0</inkml:trace>
  <inkml:trace contextRef="#ctx0" brushRef="#br1" timeOffset="80217.88">6888 9025 1742 0,'0'0'124'0,"0"0"78"0,0 0-95 0,0-2-58 0,0 2-16 0,-2 0-17 0,-3-1-16 16,3 1-12-16,-3-2-8 0,0 0-3 16,-4 0 3-16,-12-1 8 0,-6 3 7 15,-9 3 5-15,-1-3 0 0,-2 4 1 16,0-2 1-16,2 3-1 0,3 2 1 16,2 0-1-16,2 2-1 0,5-2 2 15,-3 0-1-15,3 0 1 0,6 0 1 16,-4-1-1-16,3 1 1 0,6-6 1 15,2 1 0-15,6 2 3 0,4-4 1 16,2 0 2-16,0 2 4 0,0 5 0 0,0-7-1 16,0 0-5-16,0 1-4 0,0 8-4 15,2-5-4-15,2 3-1 0,-1 4 0 16,1 1 0-16,-1 4 1 0,3 2 2 16,-3 3 1-16,6 2 1 0,-5 2-1 15,1 5 1-15,-1 2 0 0,-4 2-1 16,0-3 1-16,-4 5 0 0,4-1 0 15,-9-1 0-15,-1-2 0 0,1-2-1 0,-6-7 1 16,7 2 0-16,2-7 0 0,-1-4 0 16,2 2 2-16,-4-6 1 15,4-2-1-15,3-1 2 0,0-2 1 0,2-1 0 16,0 1 22-16,0-5 19 0,2 0 19 16,-2-2 18-16,0-5-6 0,2 2 0 15,1-1-1-15,6 3-1 0,4-3-14 16,-3-4-18-16,10-1-19 0,3 2-17 15,0-3-3-15,9 3-2 0,-4 2-2 16,0-5-1-16,1 4-2 0,-10 5-5 16,1 1-3-16,-1 2-5 0,4 5-4 0,0 6 1 15,4 2-3-15,-2 4 1 0,-2 3 2 16,-2 1 0-16,-1 4-9 0,-8 1-8 16,-1-1-5-16,-10 0-2 0,-4 0 11 15,-9 1 11-15,-6 3 3 0,-9-4 5 16,-3 3 2-16,-5-1 3 0,-1-4 5 15,-1-4 6-15,-4 1 4 0,4-1 5 0,1-5 1 16,-1-1-1-16,9-6-1 0,3 2-2 16,4-7-2-16,8 3 0 0,-1 0 1 15,9-1-1-15,5-4 1 0,-2 0-4 16,0 1-4-16,2-1-32 0,0 2-44 16,0-2-50-16,0 0-39 0,4-7-377 15,8-5 355-15</inkml:trace>
  <inkml:trace contextRef="#ctx0" brushRef="#br1" timeOffset="80666.53">7003 8444 2052 0,'0'0'142'0,"6"0"79"0,-4 0-120 0,3 0-72 0,0 0-26 0,0 3-14 16,4 8-12-16,6 6-3 0,6 14 10 16,2 11 4-16,3 13 5 0,6 16-1 15,-1 0-1-15,-3 3 1 0,2 10 2 16,-5 1 4-16,0 12 2 0,-6 17 0 15,1 12 2-15,-8 5-1 0,-5 0 3 0,-7-1 2 16,-10-8 0-16,-1-3 0 16,-5-2 0-16,-9-4-2 0,0-6 0 0,-3-12 4 15,-2-10 14-15,-7-10 6 0,-4-6 6 16,-2-7 6-16,-3-7-10 0,4-9-6 16,1-5-7-16,4-11-7 0,3-2-4 15,-2-3-3-15,4-7 1 0,2-4-1 16,2-7 0-16,3 0-1 0,9-1 1 15,2-5 1-15,7-1 0 0,5 0 1 16,2 0-1-16,-2 0-3 0,2 0-27 0,-5-7-31 16,5 6-36-16,2-5-50 0,5-6 516 15,9-11-304-15</inkml:trace>
  <inkml:trace contextRef="#ctx0" brushRef="#br1" timeOffset="81932.99">8388 8961 1672 0,'0'0'149'0,"0"0"120"0,0 0-112 0,0 0-41 0,0 0-21 16,0 0-28-16,0 0-22 0,0 0-16 15,0 0-18-15,0 0-9 0,0 0-8 16,0 0-7-16,0 6-5 0,-7-3-3 16,0 4 0-16,-9 4-5 0,-9 3 6 0,-7 0 5 15,-8-1 4-15,-7 1 9 16,0-2 2-16,-5 2 1 0,-3-1 2 0,2-3 2 16,0-2-1-16,-4 2 1 0,13-1-3 15,1-4 0-15,8-1 0 0,12 1 1 16,1-3-1-16,10 2 0 0,3-1 2 15,2 4 1-15,3-5 5 0,3 0 2 16,1 1 2-16,1 3-3 0,3-5-3 16,3 3 6-16,0 1 0 0,7 2 1 0,8 6 6 15,1-1-1-15,3-1 4 0,8 5 5 16,1 1-6-16,3 1-6 0,-5 3-5 16,1 1-3-16,-2-1-3 0,-7 0-3 15,1 1-2-15,-4 1 0 0,-3-7-1 16,-1 3 1-16,9 1-1 0,-6-4 0 15,0-2 1-15,-1 2 0 0,-4-2-1 16,-2-2 1-16,-2 2-1 0,-1-6 0 16,1 0 0-16,-7-4-7 0,4-1-22 0,-5 3-29 15,-4-6-37-15,0 0-57 0,3 2-19 16,-1-4-12-16,5-7 85 0</inkml:trace>
  <inkml:trace contextRef="#ctx0" brushRef="#br1" timeOffset="82216.22">8782 9889 1584 0,'-13'1'116'0,"3"3"61"0,-15-1-38 0,-2-1-47 15,-8-2-5-15,-9 0-10 0,1 0-19 16,-5-2-18-16,6 2-13 0,6 2-9 15,-1-2-3-15,7 2 1 0,-2 1 0 16,-2 1-3-16,2 3-4 0,0-3-5 16,7 3-2-16,-5-2 0 0,4 0-1 15,-4 2-1-15,-4 1 1 0,6-1-1 0,-11-2 0 16,1 4 1-16,-1-4 0 0,2 2 3 16,2-3 8-16,3 3-53 0,-2 0-67 15,0 0-234-15,8 2 186 0</inkml:trace>
  <inkml:trace contextRef="#ctx0" brushRef="#br1" timeOffset="126233.27">25970 18397 1584 0,'-2'-2'122'0,"-1"-5"70"0,-1 4-68 0,0-1-47 0,3 2-15 0,1-1 1 0,0 3-2 0,1 0 5 15,7 3-8-15,-1 1-21 0,5-1-14 16,2 8-15-16,2 0-3 0,0-4 1 15,0 5 5-15,0 1 2 0,-2-4 2 16,-3 3 6-16,0-3 6 0,-10-2 2 0,-1-4 1 16,2-1-5-16,-2 0-4 0,0-2-6 15,0 0-4-15,0 0-3 0,-2 0-3 16,2 2 0-16,-1 0 1 0,-10 5-2 16,9-4-1-16,0-1 0 0,-5 3-1 15,0 2 0-15,2 0 0 0,-4 1-2 16,2 0 1-16,0 3-1 0,-6 0 0 15,-3 1 0-15,0-3-2 0,-7 3 0 16,-1 1-1-16,-1-1-1 0,-4 1 1 16,-4-1 1-16,-5-3 3 0,-2-2 3 15,-6 0 2-15,-6-2 2 0,-3-3-3 0,-5-2-2 16,-4-2 1-16,-7-3-2 0,-7 0 1 16,-3-2 2-16,-15 1-1 0,-3-3 5 15,-3 1 9-15,1-3 0 0,7 0 0 16,-3 4-6-16,-1 0-10 0,-3 2-2 15,0 3 1-15,9 2-1 0,5 2 1 16,6 1-1-16,-3 6 0 0,3-3 0 16,-4 2 0-16,-6-2 1 0,1 1-1 0,-2-2 1 15,6-1 0-15,3 3-1 0,7-5 3 16,3-1 3-16,6 1 2 0,3-2 1 16,-5 2-2-16,3 0-4 0,4 1-1 15,5-1 0-15,8 2-2 0,-1-3 1 16,6 1 0-16,1 0-1 0,8-2 2 15,1 3-1-15,4-1 1 0,7-2-1 16,3 4 2-16,10-1 0 0,4-1 0 16,6 2 1-16,0-4-1 0,-1 1 2 15,8 1 1-15,-7-2 1 0,5 0 4 0,8-2 2 16,1-5 2-16,14 0 0 0,9 0-6 16,9-2-6-16,9 0-5 0,15 4-8 15,9 0-2-15,15 5-1 0,6 5 4 16,10 2 3-16,-4 6 3 0,6 1 2 15,10 2 1-15,7 0 0 0,-1-2-1 16,0-2-5-16,-2-1 1 0,-13-6 0 0,9 2 2 16,8-5 3-16,3 3 0 15,3-3 0-15,-6-2 0 0,-6-5 2 0,-4-2-2 16,1-2 3-16,-8-2 3 0,-10 1 6 16,-5-6 7-16,-13-2 6 0,-7 0 0 15,-2-5 0-15,-10 4-2 0,-4 4-6 16,-9-1-3-16,-5 4-7 0,-9-2-4 15,-7 7-3-15,-7 0-2 0,-9 3-3 16,-6-3-2-16,-10 7-7 0,0-2-13 16,-5-1-11-16,-6 3-5 0,-10 0 4 15,-14 0 15-15,-15 3 12 0,-12 3 7 0,-13-1 4 16,-11 0-1-16,-10 2-2 0,-9-3 1 16,-21-2 0-16,-10-1 2 0,-22 1 1 15,-9-2 2-15,-3-3-1 0,-5 1 0 16,4-5 1-16,5 1-3 0,11 3 1 15,8 1 0-15,7-5 0 0,4 2 0 16,8-6 0-16,20 2 0 0,16 2 0 0,15 4 2 16,5-6-1-16,8 3 2 0,12-2-1 15,8 4 0-15,16 4 0 0,12-2 3 16,3 0-1-16,13 2 4 0,6 2 2 16,4 2 1-16,10 5-2 0,6-4-8 15,13 6-4-15,13-1-4 0,12 1 2 16,8 1 3-16,10 1 4 0,17-1 1 15,18-5-1-15,18 2 0 0,9-2-1 16,-1 0-1-16,1-3 1 0,5-1 0 16,7-3-2-16,7 0-5 0,-2-5 1 15,-10 1-1-15,-22-4 3 0,-4 2 3 0,-17-1 0 16,-14 4 0-16,-13 1-1 0,-12 2-1 16,-12 0-2-16,-14 2-4 0,-13-2-3 15,-16 0 1-15,-9-2-10 0,-10-2-4 16,-18-1 0-16,-16-2 0 0,-21-7 13 15,-31-8 8-15,-22 1 0 0,-20 0 1 16,-18 3 0-16,2 11 2 0,-9 0 0 0,-5 5 0 16,9 8 3-16,3 1-3 0,13 9 1 15,17 1 4-15,-3 8 14 0,5 4 6 16,1-1 2-16,6-2-3 0,9-2-14 16,14-3-5-16,10-2-2 0,1-3 0 15,0-2-1-15,0-5 5 0,1-5 0 16,7-6-111-16,4-9 123 0,4-10-51 15</inkml:trace>
  <inkml:trace contextRef="#ctx0" brushRef="#br1" timeOffset="129999.41">9876 9513 1159 0,'-140'-23'975'31,"140"28"-892"-15,0-5-46-16,0 0-3 15,0 0 6-15,-2 0 5 0,2 0 7 16,0 2 3-16,0-2 7 0,5 1 5 16,1 1 0-16,6 0 1 0,4 3-12 15,7-3-10-15,11 0-12 0,8-2-13 16,10 3-6-16,15 1-8 0,8-1 2 0,6-1-1 15,6-2 0-15,9 0-3 0,14-2-5 16,16 2-1-16,17 0-1 0,8 2 1 16,12 0 1-16,4 5-2 0,-8 2 4 15,-6 2 26-15,-20-8 5 0,-9-3 2 16,-2 0-5-16,-1-2-25 0,1 6 3 16,-7-2 12-16,-12 1 9 0,-11-6 4 15,-14-3-6-15,-12 5-12 0,-16-6-9 16,-17 3-1-16,-6 2-23 0,-11-5-33 0,-6 4-39 15,-8 3-129-15,-2-2 456 0,-7-7-232 16</inkml:trace>
  <inkml:trace contextRef="#ctx0" brushRef="#br1" timeOffset="130716.85">9878 10303 1025 0,'-11'89'168'0,"4"-119"1283"16,14 35-1757-1,0 2 97-15,5-5 298 0,-1-2 9 16,3 0 7-16,9 0-4 0,7 4-10 16,9-4-12-16,13-2-6 0,6 0-1 15,1-10-15-15,6 3-14 0,-2 2-5 0,0-9 0 16,1 7 5-16,-4-2 2 15,3 2-9-15,-16 1-16 0,3-3-10 0,-6 2-7 16,-3 0-3-16,-2 4 0 0,-3 3-2 16,-4 2-2-16,-8 0-2 0,-2 2-5 15,-8 1-5-15,-5 4-5 0,-6 1-7 16,3 6 3-16,-5 3 1 0,-1 8 1 16,-3 13 6-16,-10 6 2 0,-3 14 5 15,-1 8 4-15,-8 14 1 0,-2 7 2 16,-5 3 0-16,0 8 2 0,-8-1 0 0,2-1 0 15,-4 0 1-15,-2-2 1 0,-6 0 1 16,0-4-1-16,4-5 0 0,12-5 0 16,3-15-1-16,6-6 1 0,2-8-1 15,3-6 0-15,4-10 1 0,6 2 6 16,4-15-13-16,4-3-41 0,2-12-36 0,0-5-46 16,-5-2-29-16,5 0-3 15,2-7 12-15,5-9 14 0,5-20 72 16</inkml:trace>
  <inkml:trace contextRef="#ctx0" brushRef="#br1" timeOffset="130965.92">11089 11053 1810 0,'-41'29'277'0,"2"-12"-168"0,-13 3-2 0,-8 3 9 15,-18-2-37-15,-9-1-15 0,-7-2-13 16,-7-4-17-16,5 0-8 0,2-2-14 16,9-8-9-16,6 1-1 0,2 0 0 15,17 1-1-15,3 3 0 0,13-4 0 16,3 2 0-16,11-5 0 0,3 0 3 16,10 1 1-16,3-3-48 0,8 0-63 15,3-2-60-15,6-8 454 0,10-17-257 0</inkml:trace>
  <inkml:trace contextRef="#ctx0" brushRef="#br1" timeOffset="131683.32">12023 10149 2184 0,'-20'0'74'0,"3"0"-32"0,-3 0-2 0,4 2-30 15,-3-2-5-15,-1 5-1 0,6-3-1 16,2 0-2-16,-4 5 0 0,3 2-1 16,-6 1-1-16,-6-1 0 0,0 4 1 15,-5-3-1-15,-5 3 1 0,-3-8-1 16,-4 4 0-16,-3-4-1 0,-1 4 1 15,-2 0 3-15,1 0 7 0,0 3 3 0,7-5 1 16,2 0-3-16,7 0-3 16,2 1-2-16,3-1 0 0,6 2 1 0,4-2 0 15,7-2 2-15,-3-3 6 0,8 1 1 16,-1 1 0-16,0 6-2 0,5 3-5 16,-2-3-3-16,2-1 0 0,0-2-1 15,0 1-1-15,0 2 1 0,0 3 0 16,-2 1 0-16,2 5 1 0,2 4-1 0,0 6 0 15,5-1 0-15,-2 2 1 0,0 11 2 16,4-2 1-16,2 11-2 0,3-8 0 16,0 3-3-16,-1-3 0 0,-3-1-2 15,1-7 0-15,-2 1 3 0,-4-3 1 16,-1-9 2-16,-1 0 2 0,-1-9-3 16,-2-1 1-16,0-8 1 0,4 0 6 15,-4-1 14-15,1-4 14 0,5-6 11 16,1 5 5-16,0-3-9 0,5-5-13 15,2-5-12-15,8-5-10 0,4 1-6 16,6-5-2-16,11 3-2 0,5-5 0 0,5 4 3 16,7-2 1-16,-5 7 1 0,0 6-4 15,-5 6-3-15,-6 4-8 0,-5 12-5 16,9 4-2-16,-4 6-1 0,2 13 3 16,-3 2-2-16,-9 9-3 0,-10 4-3 15,-13 7-3-15,-13 5 0 0,-21 5 2 0,-16 2 5 16,-12-1 5-16,-18-1 8 15,-11-7 4-15,-9-6 11 0,-7-8 6 0,-10-7 2 16,5-7-1-16,2-4-9 0,10-1-6 16,13-11-2-16,3-2-2 0,13-4 6 15,3-6 31-15,4-2-122 0,5-6-436 16,13-19 356-16</inkml:trace>
  <inkml:trace contextRef="#ctx0" brushRef="#br1" timeOffset="138749.98">28603 5277 1744 0,'5'-2'69'0,"2"0"-1"0,0 1-29 0,-3-1-10 0,3 2-6 15,0 0-3-15,0 0 0 0,-3-2 1 16,-3 2-2-16,-1 0-2 0,0 0-4 16,0 0-5-16,4 0-7 0,-6 4-4 0,-1-1-3 15,-10 6 1-15,-6-2 1 0,-1 4 3 16,-6 1 0-16,-1 1 0 0,-5-6-2 15,-3 0-2-15,-10-4-1 0,-8-1-2 16,-9-2 1-16,-3 0 1 0,-1-5 3 16,-5-2 1-16,0 0 2 0,-10-8 0 15,-3-1 0-15,4-5 0 0,-1-5-1 16,1 1-1-16,2-2-3 0,2-5 0 16,7-1 0-16,8-3 4 0,5-1 1 15,4 0 1-15,4-6 3 0,4 1 0 16,3-1-2-16,9 0 3 0,4 1 15 0,12 3 15 15,4 3 12-15,3 1 12 0,3 1 1 16,3-5 1-16,5-5-10 0,3-6-1 16,7-6-10-16,4-3-5 0,6-1 4 15,13-8-12-15,1-1-7 0,8 0-13 16,7 3-5-16,-1-4-1 0,8 7 0 16,4-2 0-16,9 5-8 0,13 6-3 0,3 8-18 15,12 13-4-15,7 6-5 0,13 8-15 16,19 13 9-16,13 12 11 0,5 17-32 15,-2 14 23-15,-3 9 10 0,-14 9-8 16,-13 5 45-16,-9 13-4 0,-16 0-7 16,-12 6-4-16,-21-1-6 0,-17 2-20 15,-13 0-2-15,-20-4-16 0,-13 4-2 16,-17-6-3-16,-20-3 4 0,-19-7 18 16,-21 4 12-16,-17-10 24 0,-17-3 5 15,-11-5 2-15,-6-11-4 0,-5-4-2 0,-6-5 6 16,-6-8-1-16,2 2 1 0,5-6 1 15,4-4-7-15,1 4-18 0,-3-7-422 16,-1-6 311-16</inkml:trace>
  <inkml:trace contextRef="#ctx0" brushRef="#br1" timeOffset="139932.98">9915 7997 1906 0,'-4'-9'94'0,"4"5"9"0,0-8-3 0,0 5-27 0,4-4 5 0,-2-3 2 15,1 3-7-15,2-1-14 0,6-2-18 0,5-2-21 16,7 0-13-16,5-2-7 0,4 0-4 15,9 4-7-15,-4 2-2 0,6-1-2 16,-6 8 4-16,4 1-21 0,1 8-4 16,3 3-9-16,1 11-12 0,-4 7 9 15,3 7-14-15,3 8 5 0,1 10-9 16,-6-2 6-16,-8 10 14 0,-8 4 10 16,-11 2 3-16,-7 4-58 0,-9-1 8 15,-9 0-39-15,-11-3-10 0,-17-2 85 16,-9-9 17-16,-12-1 50 0,-8-13 37 0,4-4-12 15,0-6-11-15,-4-12-9 0,2-2-7 16,-3-5-1-16,3-8-2 0,6-4 2 16,4-5 8-16,10-2 0 0,14-3 15 15,2-2 3-15,8 0-4 0,10 1 19 16,4 1 6-16,3 5 20 0,3-4 15 16,3-1 0-16,3-1-9 0,8-1-17 15,0-2-13-15,9-2-22 0,7 2-16 16,9-3-10-16,9 5-11 0,5 5-1 0,9 0 5 15,6 9 3-15,-1 0-2 0,0 9 0 16,-1 3-3-16,-6 2-3 0,2 4 0 16,-1 2-5-16,-12 1-9 0,-4-2-8 15,-5-1-20-15,-8 3-21 0,0-6-26 16,-5-7-8-16,1 0 501 0,2-8-314 16</inkml:trace>
  <inkml:trace contextRef="#ctx0" brushRef="#br1" timeOffset="140569.31">11837 7481 2242 0,'-4'0'44'0,"-3"0"-51"0,2 2-12 0,-8-1 7 0,-1 6-1 0,-3-1 3 0,-8 3 4 15,-7 3 4-15,-4 0 0 0,-6 1 1 16,5 1 0-16,-8 4 0 0,6-2-1 16,0-2-1-16,2 2-1 0,3-2-1 15,2 0 0-15,6 2 1 0,-3-2 1 16,5 2 3-16,-3 0-1 0,6 0 1 15,1-3 0-15,2-1 0 0,4 0 0 16,0 1-1-16,5-6 1 0,4 4-1 0,0 1 1 16,3 0-5-16,0-3-2 0,9 7 0 15,-7 0-2-15,4 4 6 0,-1-1 2 16,1 4 1-16,3 0 0 0,5 2 0 16,-3 0 0-16,2-2 0 0,-1 0 3 15,-4 2-2-15,1-7 0 0,-5-1 1 16,-1 1 0-16,-1-7-2 0,2 1 0 15,-2-3 0-15,0-5-2 0,0 1 2 0,-3-5 0 16,1 0 4-16,2 0 4 0,0 0 6 16,0 0 7-16,-4-5 7 0,4 5 12 15,0 0 11-15,4-8-18 0,6 5-6 16,10-11-12-16,8-2-15 0,10-2 6 16,4-7-4-16,10 7 3 0,4-3-4 15,3 11-9-15,1 4 0 0,-7 8-7 16,-14 7 5-16,-5 3 10 0,-11 2-6 15,-3 2-3-15,-6 6-7 0,-11 3-4 0,-3 3-3 16,-14 4-16-16,-18 5 12 0,-16 7 7 16,-16 2 8-16,-8 4 25 0,-8-4-1 15,0-9 0-15,6-1-1 0,3-15-4 16,5 0-4-16,9-6 14 0,8-7-47 16,10 1-21-16,3-7 32 0</inkml:trace>
  <inkml:trace contextRef="#ctx0" brushRef="#br1" timeOffset="141116.54">13128 9240 1937 0,'7'0'143'0,"5"0"31"0,2 0-12 0,2-2-74 0,7 0-30 0,4-7-20 0,5 4-10 16,1-6-11-16,1 4-10 0,-2-2-5 15,-9 4 0-15,-5-2 2 0,-4 3-11 16,0 3-44-16,4-1-67 0,1 2 6 15,-8 0 33-15</inkml:trace>
  <inkml:trace contextRef="#ctx0" brushRef="#br1" timeOffset="141321.6">13016 9834 2166 0,'37'10'195'15,"218"-70"438"32,-208 46-659-47,-7 0-4 0,3-4-34 16,3-5-92-16,7-4 97 0</inkml:trace>
  <inkml:trace contextRef="#ctx0" brushRef="#br1" timeOffset="142567.09">14883 7841 1986 0,'5'7'52'0,"-1"-4"-38"0,-4 4-12 0,-7 4-18 0,7 14-2 0,0 12 4 16,0 13 8-16,-4 6 6 0,-5 3 2 15,-1 0 3-15,-3 1 0 0,4 2 1 16,-1 3 0-16,1-3-4 0,0 2-1 16,5-3 1-16,3-3-2 0,1-1 1 15,-2-7 0-15,-3-4 1 0,1-11 1 0,-1-5 6 16,5-3-30-16,-13-13-31 0,6 2-37 16,-2-2 32-16</inkml:trace>
  <inkml:trace contextRef="#ctx0" brushRef="#br1" timeOffset="142817.47">15066 8912 1822 0,'21'5'141'0,"5"48"647"0,-15-49-141 0,-9-43-1660 31,-29 72 1021-31,6-20 24 16,-15-1-10-16,-6 2 0 0,-17 2-1 15,-4-2-4-15,-3-1-1 0,-7-1-7 16,4-3-7-16,-4 2-1 0,3 1-1 16,4 1 0-16,2 1 0 0,6 2 1 15,1 1 1-15,-2 1 2 0,8 3-48 0,1-5-56 16,4 0 5-16,11 7-216 0,-4-5 201 16</inkml:trace>
  <inkml:trace contextRef="#ctx0" brushRef="#br1" timeOffset="143432.34">14388 10107 1607 0,'-19'-4'94'0,"5"0"50"0,3-4-45 15,4 4 5-15,1-3 9 0,5 2-6 0,1 1-5 16,0-7-12-16,0 1-24 0,0 1-19 16,0-9-12-16,0-1-6 0,3 1-4 15,3-7 2-15,1-1 1 0,2-1 0 16,3-1 8-16,2 1 16 0,6 0 8 15,-3 1-5-15,6-1-10 0,4 2-21 16,8 6-15-16,3 1-9 0,6 8-3 16,4 4-13-16,0 6-7 0,0 2-7 0,1 12-1 15,-6 2-18-15,-1 9 12 0,-8 2-14 16,-6 6-10-16,1-1-11 0,-8 4-31 16,-3 4 9-16,-16 3 0 0,-4 0 32 15,-21-3 17-15,-4-1 3 0,-5-5 12 16,-9-2 8-16,-1-4 11 0,-6-5 11 15,2-7 2-15,-2-2 0 0,9-6 2 16,5-1 2-16,10-4 3 0,4-1 6 16,11 0-2-16,9-2 23 0,0 0 38 0,-5 0 33 15,12 0 16-15,5-2-13 16,4 2-26-16,7-4-34 0,13 3-17 0,6 1-8 16,13-2-18-16,6 5-4 0,-5 8 2 15,3 1 2-15,-2 8-1 0,-9 7 2 16,-2 4-1-16,-6 10-4 0,-2 2-2 15,-8 12 2-15,-9 0-1 0,-10 9-2 16,-13-6 12-16,-19 1 5 0,-15-3 4 16,-17-8 7-16,-11-7-8 0,-9-4-6 0,-5-14-6 15,-3-5-3-15,-11-6 16 0,-2-3 52 16,-2-3 195-16,13-8-164 0</inkml:trace>
  <inkml:trace contextRef="#ctx0" brushRef="#br2" timeOffset="159683.19">29879 15287 1778 0,'117'16'311'16,"-81"-12"-300"-1,-43-15 33-15,17 11-4 0,1 0 1 0,0 2 2 16,-4 0 0-16,7 1-3 0,-12 3 1 16,7-1-1-16,0 4-1 15,-8-2-3-15,8 2-5 0,-5-8-5 0,1 3-8 16,-1-4-5-16,-4 0-3 0,0 0-4 15,1 0-2-15,-1 0 2 0,-1 2 1 16,-3-2 4-16,-1 0 3 0,3 0 1 16,-5 0-2-16,-2 3-3 0,0 1-3 15,-7-1-3-15,-2 6-2 0,2-2-1 0,-10 2 0 16,-1 4-1-16,-5 1 1 0,-7 0-1 16,-5 2 1-16,-4-2-1 0,-7 0 0 15,2-5 0-15,-7 4 0 0,-1 1 0 16,-2 2 2-16,-3 0-1 0,2 1 1 15,-5-1 1-15,-2 0 0 0,-12-1 3 16,-6 1 6-16,-3-2 6 0,-2-2 8 16,5-3 3-16,-5 3-5 0,4-1-5 15,1 0-7-15,1-1-5 0,-6 1 0 0,5 3-3 16,4 2-2-16,3-2-1 0,8 2 0 16,-1-3-1-16,1-3 0 0,-1 1 1 15,1-6-1-15,-9-1 1 0,-1 1-1 16,-1-5 0-16,0-3 0 0,0-5 1 15,2 0-1-15,-2-7 0 0,-2-4 0 16,0-1-2-16,-4-6 1 0,-1-3 0 16,-4 1 1-16,6-2 0 0,3 0 1 15,4 1-1-15,8 3 0 0,6-3 0 16,4 5-1-16,6 2 1 0,-5-2 0 0,13 6-1 16,-1-5 1-16,12 3 0 0,8 1 0 15,10 6 2-15,3-4-1 0,6 6 0 16,5-3 1-16,1-6-1 0,3 3 1 15,4 1 0-15,0-4 0 0,5-3 0 16,2-2-1-16,6 2-1 0,1-3-4 16,0-3-1-16,9-1-1 0,4-5-1 0,3-1 1 15,5 1 1-15,3 1-1 0,4 2 2 16,1 4 0-16,1-2 0 0,6 1 1 16,-2 1 1-16,7-2-1 0,0 0 2 15,3-1 1-15,1-2-5 0,10 3-1 16,3-1-1-16,5 1 0 0,9-2 7 15,0-5 0-15,6 0-5 0,2-4 1 16,-7 2-1-16,-2 5 1 0,2-1 3 16,0 1 1-16,6 1-2 0,5-3 1 15,0 6-1-15,1 2-2 0,-3 1-1 16,1 4-1-16,8 0 0 0,3 5 0 0,5 2 1 16,-3 0 0-16,-10-3 3 0,-1-1 0 15,-2 3 2-15,3-5-1 0,8 3 1 16,2 5 0-16,3-8 0 0,-5 5 1 15,-7-3 0-15,-1-3 0 0,-5 4 0 16,1-4-1-16,4 1 1 0,1 6-1 16,-6 0 0-16,3-3-1 0,-6 5 1 15,-3-1-1-15,5 8-1 0,-4 0 0 0,-3 7-1 16,2-2 0-16,-1 1 1 0,-8-1 0 16,-2 0 2-16,-3 2-1 0,-6 0 1 15,0 0 0-15,0 2 0 0,-7 1 0 16,-2 1 0-16,1 1 0 0,1 1 0 15,-4 1-1-15,2 0 0 0,-6 4-1 16,-5-1 2-16,3 1-1 0,-8 3 0 16,6 5 0-16,1-3 1 0,-1 4-2 15,3 3 1-15,2-4 1 0,-2 6 0 0,9-3 0 16,-2 1 0-16,3-2-2 0,-9 4 2 16,-4 0 0-16,-11-6-1 0,-2 2 1 15,-1-3 0-15,-4 0 0 0,3 1-1 16,1 4 0-16,1 0 1 0,4 8-1 15,-4-1-1-15,0 2 1 0,2 1 0 16,-3 1 0-16,4-2 0 0,1 0 1 16,3 7 0-16,1-6 0 0,-1 6-1 15,-1 2 0-15,-8-4-2 0,-10 1 2 0,0-6 0 16,-9 5 0-16,0-5 0 0,-6 9 0 16,-1-4 0-16,0 5 0 0,-4 3 0 15,3-1 0-15,4 6-1 0,-10-6 1 16,1 4-1-16,3 1 0 0,-10-2-1 15,0-3-1-15,-3 0-1 0,-3-1-1 16,-10-1-1-16,-3-6 3 0,-7-1-1 16,-13-3 0-16,-10-3 4 0,-5-3 1 15,-17-3 0-15,1-2 2 0,-9-5-1 16,-6 2 1-16,-5-2-2 0,-14-2 2 0,-18-1 0 16,-7-4 4-16,-18-4 2 0,-1-3-1 15,-3-2 1-15,-15-7-5 0,-11-4 0 16,-14-7 17-16,-10-5 2 0,-8 0 3 15,-2-4-2-15,10 1-17 0,1 3-4 16,14 3-1-16,13 6-1 0,7 2 1 16,12-1-1-16,3 6 0 0,8 0 0 15,2 0 1-15,15 7 8 0,19 5 17 0,15 8-62 16,18 5-210-16,19-4 167 0</inkml:trace>
  <inkml:trace contextRef="#ctx0" brushRef="#br2" timeOffset="-194730.57">13844 11530 1776 0,'-91'-28'107'0,"76"19"-92"0,2 2-1 0,2 0 2 0,11 2-1 16,11 1 0-16,3-3 0 0,15 2-2 16,6-1 0-16,11 1-4 0,13 3 5 0,8 0-3 15,-1 2 0-15,8 0 0 0,4 0-1 16,2 0 0-16,12 0-2 0,6 9-1 15,6 2-4-15,4 3 0 0,-6 0-1 16,-9 8-1-16,-9-5 0 0,-8 3 0 16,-3 3-1-16,-9-4 0 0,-8 4 0 15,-10-3-1-15,-5-2 1 0,-9-4-5 16,-7-2-8-16,-9-3-15 0,-13-4-15 16,-6-3 2-16,-4 4 2 0,-13-5 14 0,-6-1 13 15,-15-1 3-15,-16-8 10 0,-15-4 8 16,-19-1 4-16,-12-5 1 0,-10 3-4 15,-17-6-5-15,-4 5 2 0,-3-1 6 16,6 4 0-16,10 3 3 0,1 4 3 16,-4-4 36-16,1 2 21 0,13 2-1 15,13 0-10-15,31 5-41 0,18 4-22 16,18 4-1-16,20-3 5 0,4 1-1 0,8-1 17 16,9 4 14-16,6-1 3 0,17 2 3 15,16 7-16-15,21 1-13 0,16 1-7 16,8 5-3-16,13-5-2 0,1 3 0 15,-3 1 0-15,-1-5 0 0,-4 0 0 16,0-2 0-16,-4-1 0 0,-5-4-1 16,-8-2 1-16,-13 0-1 0,-15-2-5 15,-11-3-5-15,-13 1-11 0,-8-3-20 16,-15 0-19-16,-2 0-20 0,-8-3-15 16,-6 1 14-16,-9 0 18 0,-15-5 27 0,-16 0 24 15,-31-11 6-15,-29-5 6 0,-19-10 0 16,-10-1 0-16,-10-2 0 0,-6-4 1 15,-9 2-1-15,3 1 26 0,5 2 5 16,24 6-6-16,22 10 21 0,24 3-16 16,18 5 7-16,22 2 30 0,15 4-2 15,13 2-2-15,15 3-2 0,15 0-7 16,18 0-15-16,24 1-10 0,21 6-11 16,28 6-18-16,24 6-1 0,28 10 0 0,15 3-2 15,10 3-2-15,1 1-1 0,-3-5-3 16,-7 0 0-16,-4 0 2 0,-19 5 1 15,-13-6 1-15,-21 0 1 0,-23-1 0 16,-23-13 3-16,-19-2-3 0,-33-4-20 16,-10-8-34-16,-9 2-30 0,-20-4-1 15,-11 0 16-15,-24 0 34 0,-27-4 29 16,-33-10 13-16,-20-11 8 0,-19-7 17 16,-20-3 9-16,-7-1-6 0,-3-1-2 0,6 3-16 15,12 2-10-15,15 2 2 0,13 2 0 16,23 0 1-16,26 3 0 0,23 7-1 15,17 4-1-15,22 3 1 0,16 6 6 16,11 3 1-16,2-5-19 0,11 5-12 16,22-1 7-16</inkml:trace>
  <inkml:trace contextRef="#ctx0" brushRef="#br2" timeOffset="-193795.29">8089 10871 2028 0,'76'-4'87'0,"12"4"-45"0,-245-41-43 16,132 38 0-16,25-4-2 0,-7 1 0 15,-7-2 5-15,-1 1 6 0,-4-2 7 16,-2 2 1-16,-1-2-3 0,3 3-3 16,-6-1-3-16,-2 2-1 0,1 3-2 15,-6 0-1-15,0-1-1 0,2-1 0 16,1 1 0-16,3 1 7 0,10 2 12 0,2 0 17 15,7 0 15-15,7 0-1 16,0 0-7-16,0 0-14 0,5-2-15 0,-2 2-2 16,5 0 0-16,6-3-1 0,5 1 1 15,10 2-2-15,13-2-4 0,8 2-2 16,8 0-1-16,6 0-1 0,-4 2-2 16,-6 5 1-16,-8-3-1 0,-11-1 0 15,2 4-1-15,-3-2 0 0,3 3-1 16,-5-3 0-16,-5 4 0 0,-8-6 0 0,-4 3 1 15,-10-5-1-15,-5-1 0 0,0 4-10 16,-7-4 4-16,-9 0-3 0,-14-5 1 16,-25-1 14-16,-18-4-4 0,-14-6 5 15,-14-4-4-15,-2-5-3 0,-1 1-1 16,11 2-1-16,19 1 6 0,14 7-13 16,17 1-56-16,9 5 442 0,10-3-304 15</inkml:trace>
</inkml:ink>
</file>

<file path=ppt/ink/ink1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2:00:29.833"/>
    </inkml:context>
    <inkml:brush xml:id="br0">
      <inkml:brushProperty name="width" value="0.05292" units="cm"/>
      <inkml:brushProperty name="height" value="0.05292" units="cm"/>
    </inkml:brush>
  </inkml:definitions>
  <inkml:trace contextRef="#ctx0" brushRef="#br0">27920 6812 1665 0,'13'-1'105'0,"-3"-5"53"0,-4 6-70 0,-1-3-36 0,0 1-6 0,1 2-1 0,2-2-2 0,-1 2 1 16,1 0 0-16,0 0-2 0,0 0 3 0,-3 0 3 15,2 0 2-15,-5 0-1 0,1 0-2 16,-1 0-2-16,-2 0-5 0,0-2-6 16,0 1-5-16,0-3-6 0,0 2-6 15,0 1-4-15,0-1-2 0,-5-9-3 16,3 8-3-16,-5 1-2 0,2-2-1 16,-4 1-2-16,-2 1-1 0,0 2 0 15,-3 0 0-15,-5 0 0 0,-4 0-2 16,-6 0 1-16,-1 0-1 0,-5 0 0 15,-3 0 1-15,-9 2 0 0,-7 1 1 0,-4-3 1 16,-9 4 0-16,-6-4 3 16,-3 2 3-16,-6-2-2 0,-8-2 7 0,-19-5 10 15,-29-7 13-15,-29-6 4 0,-8 1-6 16,-6-6-11-16,9 5-16 0,4-1 2 16,-6 3 21-16,4 6 5 0,19 1 1 15,18 8-5-15,20-1-22 0,19 4-4 16,16 5-2-16,17 6-1 0,20 1 0 15,11 1-1-15,13-4 0 0,4 1-1 0,6-4 0 16,5 3-11-16,2-1-41 0,2-2-64 16,5 3-123-16,13-6 125 0</inkml:trace>
  <inkml:trace contextRef="#ctx0" brushRef="#br0" timeOffset="18016.13">2475 8821 1777 0,'0'9'96'0,"0"-2"21"0,0 4-22 0,0 6-27 0,2 7-13 0,3-1-8 0,2 12-6 16,0-1-6-16,6 8-7 0,-1 11-7 16,1 6-7-16,4 7-5 0,-1 12-3 15,2 1-3-15,1 8-2 0,-4 4-1 16,-5-4 0-16,-1-1-1 0,0 1 0 15,-7 2 1-15,1 0 0 0,-1-6 0 16,0-9-8-16,3-4-20 0,-5-17-24 16,2-9-27-16,-2-16-25 0,2-6 68 0,5-15 2 15</inkml:trace>
  <inkml:trace contextRef="#ctx0" brushRef="#br0" timeOffset="18282.8">3383 9020 2540 0,'0'7'110'0,"-5"3"-22"0,1 10-10 16,-1 7-35-16,-6 12-26 0,6 8-9 15,-4 10-6-15,5 9 0 0,3 1-2 16,-5 9 0-16,6-5-2 0,6-3-6 15,-1 3-11-15,9 7-10 0,-2 3-7 16,6 13-5-16,-2 7 1 0,0-7-7 16,0-5-10-16,-4-11-15 0,8-7-20 15,-9-13-12-15,1 1-7 0,0-10-9 0,-1-1 193 16,-4-12-74-16</inkml:trace>
  <inkml:trace contextRef="#ctx0" brushRef="#br0" timeOffset="18621.66">2229 9236 2303 0,'10'-32'235'0,"33"-28"613"0,347-219-1321 31,-296 237 457-16,3 6 1-15,-3-1-3 0,2 7 0 16,-4 9-4-16,0 7-4 0,-3 3-10 16,-4 15 1-16,-12 6 7 0,-2 13-23 15,-7 11 12-15,3 10 2 0,-3 11-4 0,-7 2 28 16,-15 1-2-16,-15 3-5 0,-15 3-4 16,-12-4 2-16,-14 5 2 0,-11-3 0 15,-9 4 6-15,-10-2-1 0,-9 0 2 16,-2-11-3-16,-2-3-7 0,2-8-8 15,-1-10-2-15,2-4 10 0,-9-10 11 16,0-9-22-16,5-9-21 0,5-2-17 16,7-10-313-16,7-9 264 0</inkml:trace>
  <inkml:trace contextRef="#ctx0" brushRef="#br0" timeOffset="18885.8">4206 8653 1809 0,'-2'17'124'15,"-9"3"149"-15,-1 12-233 0,1 10-10 0,-5 5-7 16,2 4-14-16,-2 4-6 0,-4 5-3 16,1 11 0-16,1 5-2 0,6 15 1 15,3 5 1-15,9 3-2 0,4 2-1 16,8-4-2-16,11-4 0 0,-2-5 1 15,6-3-1-15,5-1-1 0,-4-12-1 16,8-3 0-16,-1-8 2 0,1-6-8 16,-1-11-8-16,0-14-10 0,8-10-27 15,3-11 427-15,9-11-281 0</inkml:trace>
  <inkml:trace contextRef="#ctx0" brushRef="#br0" timeOffset="19218.61">4782 8931 2257 0,'2'2'68'0,"5"5"-33"16,0 2-6-16,7 7-15 0,4 0-2 15,6 9-1-15,5 3-3 0,8 4-4 16,4 9-4-16,-2 1 0 0,7 6-1 16,4 7 0-16,10 7 2 0,13 13 3 15,6 4 2-15,5-1 4 0,1 2-3 16,-5-9-2-16,-8 3-1 0,3 8-4 16,-6 5 1-16,7 3 2 0,-5-5-1 0,-4-5 5 15,-3-14-11-15,-11-9-45 0,-3-15-37 16,-9-12 184-16,-11-16-372 0,-3-10 246 15</inkml:trace>
  <inkml:trace contextRef="#ctx0" brushRef="#br0" timeOffset="19435.14">5856 9007 2091 0,'9'34'265'0,"-168"487"128"47,93-402-387-47,2-21-3 0,-7-4-1 15,6-6-2-15,3-12 0 0,1-10-19 16,15-9-52-16,0-15-51 0,9-6-32 16,10-10-4-16,8-8 29 0,5-5 46 0,5-13-33 15,9 0 73-15</inkml:trace>
  <inkml:trace contextRef="#ctx0" brushRef="#br0" timeOffset="19882.79">6321 8974 2074 0,'0'-4'119'0,"0"4"34"16,5 0-48-16,4 4-62 0,-2-1-18 15,7-1-19-15,2 1-1 0,5 6-2 16,13-3-1-16,0 3-1 0,10 1 0 0,-1-1 1 16,1 2 0-16,-1 1 0 0,-1 2 0 15,1-1-1-15,-1 1 1 0,1 0-2 16,-4 0 1-16,-2-1-1 0,-5 1 0 15,-4 0-1-15,-1 0 0 0,-2 0 0 16,-2 6-3-16,-4-4 0 0,1 2 1 16,-6 1-4-16,-3 1-1 0,-2-3-4 15,-6 3-5-15,-3-2-2 0,0-2-11 16,-7-2-6-16,-4 0 6 0,-3-3 4 16,-5 1 14-16,-3 0 11 0,-4 1 1 15,-6 1 5-15,-7 2 4 0,-9 0 2 0,-11-2-2 16,6 2-3-16,2-4-2 0,5-1-2 15,10 3-1-15,3-5 0 0,6 2 0 16,8-2 4-16,-1-4-11 0,2 2-39 16,6-3-41-16,5 1-13 0,1 0 35 15</inkml:trace>
  <inkml:trace contextRef="#ctx0" brushRef="#br0" timeOffset="20066.2">7264 9789 2088 0,'-19'9'100'0,"-6"0"29"0,-20 9-33 15,-13-2-44-15,-13 0-9 0,-9-2-18 16,2-5-18-16,5-2-5 0,3-4 0 0,2-3 0 16,11 0 3-16,8-3-20 15,1 1-71-15,14 0-60 0,1-3 62 0,4 5-2 16</inkml:trace>
  <inkml:trace contextRef="#ctx0" brushRef="#br0" timeOffset="20599.46">7278 9334 1936 0,'0'-15'285'16,"0"5"-229"-16,6 3-39 16,-5 0 5-16,6-6-4 0,-7 4 2 0,4 0 1 15,1-5-5-15,8 4 4 0,6 1 2 16,-1 0 9-16,5 5 5 0,0-1-4 15,2 5-2-15,-2 5-10 0,7 1-4 16,4 6-4-16,1 6-3 0,4 7-3 16,0 10-7-16,-2 11-3 0,2 7-2 15,2 8-5-15,-7 2-1 0,-7-2-2 16,-10-5 0-16,-10 3 0 0,-12-2-6 16,-7 1-20-16,-13-1-12 0,-5-2 2 15,-11-7 9-15,-2 0 23 0,-1-8 14 0,-4-6 3 16,4-9 1-16,1-7 2 0,8-6 5 15,5-3 15-15,12-4 12 0,-2-3 11 16,8-2 9-16,5 0 8 0,3-2 14 16,4 2 22-16,0-5 10 0,6 1 5 15,3-3-20-15,8 0-33 0,3-5-21 16,15-1-32-16,11-3-9 0,9 2-9 16,4 7-11-16,5 4-9 0,3 4-8 0,6 8-11 15,-2 4-10-15,0-3-6 0,-11 1-15 16,-5-2-24-16,-11-7-18 0,-1-2-29 15,-1 0 514-15,3-11-293 0</inkml:trace>
  <inkml:trace contextRef="#ctx0" brushRef="#br0" timeOffset="20951.06">7977 9208 1894 0,'44'-7'127'0,"-8"1"102"0,13 4-138 0,-4 2-31 16,2 11-23-16,5 0-12 0,3 10 1 15,0 2-1-15,3 9 1 0,3 7-15 16,6 11-9-16,-1 1-2 0,3 8-1 0,-7-1 0 16,-11 6-1-16,-3-6 0 15,-12 3-3-15,-6-1-3 0,-7-5-3 0,-9-2-4 16,-9-3-10-16,-7-6-6 0,-15-3 1 15,-12-4 5-15,-10-7 17 0,-3-8 10 16,-15-10 8-16,-12-10 1 0,-7-8-2 16,-11-11 1-16,5-10 0 0,4-3 7 15,7-7 3-15,2-2 8 0,14 1 3 16,11-2 2-16,12-1 3 0,14 0-11 16,6 2-5-16,5 2-21 0,12-2-14 15,11 0-63-15,21-16 401 0,16-18-255 16</inkml:trace>
  <inkml:trace contextRef="#ctx0" brushRef="#br0" timeOffset="21199.92">8613 8399 2580 0,'20'7'71'15,"5"9"-34"-15,10 13-24 0,8 18-16 16,13 19 0-16,17 23 0 0,10 19 0 16,11 9 0-16,0 21-2 0,2 13 2 15,-4 16-2-15,-14-1 0 0,-8 3 2 16,-30-12-7-16,-20-11 3 0,-24-3 3 16,-24-11 0-16,-22-17 8 0,-17-14-2 15,-20-14 10-15,-12-14-4 0,-4-11-76 0,-7-11 207 16,-4-21-130-16</inkml:trace>
  <inkml:trace contextRef="#ctx0" brushRef="#br0" timeOffset="24650.71">10381 8938 1490 0,'14'-7'133'0,"2"-2"110"0,0 0-121 0,-5 0-46 0,5 6-4 0,-2-6-5 15,-3 6-7-15,3-3-8 0,-5 1-13 16,0 3-12-16,5-1-7 0,-2 3-7 15,2 1-3-15,-1 1-3 0,-3 3-1 16,-1 3-1-16,2-7 0 0,-6 5 0 16,-1-1-5-16,1 2-3 0,-5 7-7 15,-5-1-6-15,-4 4-2 0,-12-1 0 0,-2 0 1 16,-15 4 0-16,-6-4 4 0,1 1-1 16,-3-1 2-16,2-1 2 0,1-1 2 15,1-2 4-15,1 1 3 0,-1 1 1 16,1-2 2-16,0-1 1 0,6-2 0 15,3 1-1-15,3-1 0 0,4 0-1 16,-3 2-1-16,0-4 2 0,1 2 7 0,-1-2 1 16,5 0 3-16,0-2-2 0,3 2-5 15,6-5-1-15,0 2-4 0,5-1 15 16,9-3 10-16,0 2 7 0,-2 1 12 16,2-1-12-16,0-2-1 0,0 2 9 15,4 2 6-15,3 3 0 0,7-4-6 16,0 4-17-16,6 4-13 0,4 1-7 15,7 4-4-15,1 2-3 0,5 3-3 16,2 6 1-16,0-2-2 0,2 0-12 16,-1 5-20-16,-2-4-39 0,-1 6-38 0,-4 4-18 15,1-8-24-15,-4 0 311 0,0-8-135 16</inkml:trace>
  <inkml:trace contextRef="#ctx0" brushRef="#br0" timeOffset="24883.43">10762 9943 2078 0,'-19'8'119'0,"-10"0"44"0,-8 3-23 0,-16-4-45 0,-11-3-23 0,-9 1-35 15,-6-5-20-15,-5-7-9 0,3 0-8 16,-1-2-1-16,4 4-8 0,7-2-33 16,15 1-81-16,6 1 149 0,9-6-66 15</inkml:trace>
  <inkml:trace contextRef="#ctx0" brushRef="#br0" timeOffset="26434.03">12317 7857 2248 0,'-51'-9'161'31,"17"9"-181"-31,-1 0 8 0,-8 3 6 16,1 4 2-16,-1 8-3 0,-3 1-1 15,5 5-3-15,9-5 1 0,-1 0 1 16,8 0 1-16,2-2 2 0,-2 9 4 16,4-9 0-16,-1 0 1 0,5-5 1 15,-5 0 0-15,3 7 1 0,-4-5 0 16,-2-4 0-16,2 0 1 0,7-5 0 0,4 1-1 16,4 1 1-16,5 1-1 0,-2-3 0 15,1 1 0-15,4-1 0 0,0 0-2 16,-4 7-2-16,4-4-3 0,0 4-2 15,0 3-1-15,0-5 1 0,-1 8 1 16,1-3 3-16,0 0 1 0,-2 6 2 16,2 3 1-16,0 1 0 0,0 3 0 15,-4 3-1-15,3 4 1 0,-1 5-2 0,2-3 1 16,2 7 0-16,-1-1 0 0,5 5 1 16,-3-1 1-16,6 6-1 0,-4-1 0 15,3-4 0-15,4-3-1 0,-3-5-1 16,3 1 1-16,1-5 0 0,-8-6 1 15,6-2 0-15,-4-9 0 0,0-2 2 16,-2-2-2-16,-1-6 15 0,1 2 16 16,-5-6 10-16,7-2 9 0,0 0-5 15,0 0-4-15,2 2 4 0,4-2 0 16,2 2-7-16,12-6-11 0,1-3-16 0,3 2-8 16,2-8-12-16,4 6-5 0,8-5-50 15,13-8-257-15,3-4 216 0</inkml:trace>
  <inkml:trace contextRef="#ctx0" brushRef="#br0" timeOffset="26632.69">12376 8516 1670 0,'-21'7'113'0,"-6"0"38"0,-5 0-32 0,-7-1-12 0,-4-4-31 0,-4-1-21 0,-7 1-21 15,7-2-20-15,-3 0-7 0,4 0-15 16,10-2-38-16,1 1-37 0,3-1-44 16,2-5-96-16,-2 0 132 0</inkml:trace>
  <inkml:trace contextRef="#ctx0" brushRef="#br0" timeOffset="27168.15">12936 7355 1731 0,'-39'19'42'0,"0"-3"-30"16,-3 2-8-16,-1-4 2 0,6 0-1 16,3-1-2-16,4 1 0 0,3 2 0 15,4 0 0-15,0 0-1 0,7-2-2 16,2 7-2-16,2-5-3 0,6 4-6 16,-1 1 0-16,0-3-2 0,5-2-1 0,2 2 5 15,2 5 4-15,5 3 4 0,0 3 1 16,2 2 3-16,0 7-2 0,0 4-1 15,2 8 0-15,-1 1 1 0,-1 6-1 16,5 9 0-16,-1-3 1 0,-1 7-1 16,0 1 1-16,-1 3 0 0,-7 2 0 15,1 4 2-15,2-2-3 0,-7-9 5 16,0-1 6-16,-5-12 6 0,-4-8 11 16,0-2-1-16,2-7-4 0,-2-5-4 0,0-4-6 15,4-5-4-15,-4-2-3 0,5-5 4 16,3-6 7-16,1 1 10 0,1-8 24 15,7 0 25-15,-5 0 0 0,4-3-3 16,0-2 2-16,6 2-14 0,1-2 9 16,0 0 1-16,13-4-23 0,-6-6-17 15,11-1-17-15,3-3-9 0,-1 2-4 16,5-1-11-16,-5-6-7 0,5 1-84 16,12-7 65-16</inkml:trace>
  <inkml:trace contextRef="#ctx0" brushRef="#br0" timeOffset="27383.61">13119 7910 2393 0,'1'14'79'0,"5"0"-21"0,3 7-30 0,8 10-10 0,6 4-11 0,8 9-4 15,-3 4-1-15,2 2-2 0,6 0-4 16,1 3-18-16,0 5-12 0,6 6-25 16,-1 3-34-16,6 3-29 0,9-3 161 15,-8-1-60-15</inkml:trace>
  <inkml:trace contextRef="#ctx0" brushRef="#br0" timeOffset="27601.59">13349 7892 1469 0,'-39'213'615'32,"39"-213"-411"-32,-55 151-209 0,7-109 10 0,31 27-3 15,-8-8 1-15,5-10 1 0,1-3-1 16,1-13-43-16,0-5-43 0,2-7-32 15,-5-5 39-15</inkml:trace>
  <inkml:trace contextRef="#ctx0" brushRef="#br0" timeOffset="28166.13">13816 7199 2490 0,'1'-4'105'0,"3"4"-11"16,1-1-23-16,4-3-45 0,3 2-17 0,1-5-9 15,8 2-4-15,-1 3-8 0,10-5-5 16,2 2-1-16,1 1-2 0,8 2-8 15,-7-7-3-15,1 6 1 0,4-2 4 16,-7 1 13-16,5 0 10 0,-3 3 3 16,-4-1 1-16,-3-3 1 0,-2 5-2 15,-9 0-4-15,-2 5-3 0,-5-2-2 16,0 1-1-16,-4 3-3 0,0-3-1 16,2 6-5-16,-5-1-9 0,2 12-2 15,-4 2-2-15,-6 13 7 0,-1 14 16 0,-2 10-8 16,-3 5-7-16,0 8-11 0,1 2-13 15,-3 6 5-15,5 4 8 0,-4-5 11 16,5 5 7-16,0-9 9 0,3-1 8 16,5 1 0-16,2-5 0 0,3-2 1 15,4-1-1-15,4-8 0 0,-6 0 0 16,3-5 0-16,1 0 0 0,0-2 0 16,1 2 0-16,-1-9 2 0,3 0 0 15,0-5 0-15,-3-5 1 0,3-1-1 16,-7-1 0-16,0-4-1 0,-3-3-1 0,-1-3 3 15,-3 1 6-15,0-4 6 0,-7 6 1 16,-7 1-6-16,-9-1-10 0,-9 1-5 16,-9-5 0-16,-7 0 3 0,-7-7 2 15,-3-1 3-15,3-8 0 0,5-2-1 16,0-5 5-16,15 0-6 0,7 0 222 16,5 0-159-16</inkml:trace>
  <inkml:trace contextRef="#ctx0" brushRef="#br0" timeOffset="28466.57">14344 9695 1485 0,'-53'7'233'0,"0"6"326"0,-13 3-448 0,-7 0-23 0,1 1-50 0,-14 1-25 16,0-4-6-16,-8-3-5 0,-2 1 2 15,-3-5-1-15,-3-3-1 0,-9 0 2 16,-4-4-1-16,-4 1-1 0,-11 3 1 16,8-1-1-16,3 3-1 0,15 3-28 15,8 5-10-15,7 0-39 0,13 4-33 0,3 5 12 16,9 0-20-16,13 3 21 0,8 5 26 15,15 0 49-15,9 1 7 0</inkml:trace>
  <inkml:trace contextRef="#ctx0" brushRef="#br0" timeOffset="28983.93">12340 10403 1960 0,'-14'-4'115'15,"4"-3"16"-15,4 5-13 0,1 0-30 0,5-5-11 16,0 7 0-16,5-3-6 0,-3-1-13 15,7-5-13-15,1-1-22 0,8-4-11 16,7-1-11-16,12-1-10 0,6 1 0 16,1-1-1-16,4 3-11 0,0 4-12 15,-4 6-7-15,6 8-38 0,0 7-8 16,1 12 7-16,4 11 4 0,-7 11 36 16,-4 11 17-16,-5 7 1 0,-7 10 10 15,-7 8-21-15,-11 3 1 0,-14 5 2 0,-11 1-6 16,-12-6 20-16,-9-5 1 0,-3-17 2 15,-13-4 13-15,-2-10 12 0,-1-6 17 16,-2-11 30-16,0-5 19 0,5-11 10 16,5-9 10-16,1-4 2 0,6-10-13 15,11 2-2-15,4-6-2 0,16 2 1 16,3-1-1-16,2-6-9 0,7-6-13 16,18 1-29-16,5-7-16 0,9-8-14 15,2-5-18-15,1-3-11 0,15 0-20 16,9-1-19-16,3 12-10 0,4 4-13 0,-1 3-8 15,-4 8-21-15,1 4-30 0,0-2-25 16,2 2-142-16,-2-6 189 0</inkml:trace>
  <inkml:trace contextRef="#ctx0" brushRef="#br0" timeOffset="29283.07">13512 10254 2138 0,'683'372'525'16,"-704"-407"-533"-16,63 109-1 16,-8 1-3-16,-4 3-3 0,-9 0 4 15,-17-4-10-15,-8-3-4 0,-20-11-1 0,-15-12-13 16,-18-11 6-16,-16-10 9 0,-8-13 6 15,-17-16 10-15,-5-12 14 0,0-12 20 16,-10-15 16-16,10-5 26 0,5-13 0 16,15-12-14-16,19-1-10 0,8-8-24 15,17 5-3-15,8 1 2 0,15 1-64 16,15-7 37-16</inkml:trace>
  <inkml:trace contextRef="#ctx0" brushRef="#br0" timeOffset="32200.48">15459 8653 2078 0,'-104'26'305'0,"61"-17"-224"16,2 4-73-16,4-3-1 0,-2 3-4 0,2-1-1 15,5-3-1-15,2 3 0 0,5-5 2 16,4 4-3-16,-2 1-30 0,3-3-37 16,-1-2-44-16,-1 1-34 0,1-1 30 15,2-2 153-15,5-2-41 0</inkml:trace>
  <inkml:trace contextRef="#ctx0" brushRef="#br0" timeOffset="32366.46">15587 9137 1846 0,'0'3'185'15,"-7"1"259"-15,1 1-413 0,-4-3-22 16,-3 3-13-16,-3-3-3 0,-3 2 2 15,-9-4 3-15,-4-8 11 0,-6 3-31 16,3-2-87-16,-1 0 45 0,8 0-185 16,3 0 143-16</inkml:trace>
  <inkml:trace contextRef="#ctx0" brushRef="#br0" timeOffset="33070.37">16234 7819 1738 0,'-2'0'127'0,"-1"-3"31"0,1-1 13 0,-2-1-52 0,4-6-26 0,0-3-29 0,0-4-15 0,4-6-27 15,-2-3-12-15,5-3 6 0,7 0 0 16,-2 1 2-16,4 3 11 0,2 5 1 16,-4 5 7-16,6 1-3 0,-1 3-11 15,2 5-11-15,10 2-13 0,2 5-22 16,1 3-10-16,9 10-9 0,4 11-25 15,5 17 5-15,-1 9-4 0,-3 8-2 16,-12 10-5-16,-8 1-5 0,-5 3 6 16,-7-2-11-16,-14 1 17 0,-11-9 16 15,-14-11 4-15,-7-1 21 0,-13-17 15 0,-6-1 3 16,-12-5-1-16,-3-9 8 0,-1-2 12 16,3-8 24-16,9-2 20 0,5-3 8 15,2-6 0-15,8-1-8 0,10 1-6 16,12 1 1-16,14 2 8 0,-5-9 16 15,7 7 16-15,2 2 6 0,5-3-5 16,4-6-18-16,6 3-27 0,8-2-20 16,4-3-13-16,8 2-13 0,7-2-3 15,-1-1-1-15,6 5 1 0,1-4 2 0,-4 2-1 16,5 4 0-16,1 2-2 0,-10-3-13 16,1 6-15-16,1 6-22 0,-6-1-28 15,1 6-32-15,-6-4-33 0,-1 3-11 16,-2-1 75-16</inkml:trace>
  <inkml:trace contextRef="#ctx0" brushRef="#br0" timeOffset="33749.46">17816 7405 2502 0,'7'5'104'0,"-4"0"-19"0,-1-1-24 0,-6-6-72 0,1 4-17 0,-8-1 1 16,-1 3 5-16,-8 3 9 0,-10-3 9 16,-9 1 4-16,-9 0-1 0,4-1 1 15,-2-1-1-15,7-1 0 0,0 0-1 16,-2 1-1-16,4-3 0 0,0 2 2 15,3-2 1-15,6 4-1 0,4 1 1 16,5 0 0-16,3 3-1 0,-3-1 0 16,3-4 0-16,7 8 0 0,-2-4 0 15,4 4 1-15,2 1-1 0,3 2 0 16,-7 0-1-16,7 1 0 0,-3 0 0 0,5 3 0 16,0 3 0-16,-5-1 1 0,8 5 0 15,-6-2 0-15,3 2 1 0,3 1 0 16,1-3 0-16,3 2 0 0,-4-2-1 15,-1 0 1-15,-2 0 0 0,0-1 1 16,0-1-1-16,0-3 1 0,0-2 0 16,-2-4 0-16,2 0 0 0,2 1 1 15,-2-8 1-15,0 2 1 0,0-7 2 0,0 2 3 16,0-4 3-16,4 4 3 0,-3-2 3 16,7-2 0-16,2-1-1 0,10-4-4 15,3-1-5-15,5 0-3 0,8-7-2 16,3 7-3-16,0 2-1 0,0-6 0 15,1 10 1-15,-10 0-1 0,1 0-4 16,-3 6-4-16,-5 3-3 0,-2 4-3 16,1 3-2-16,-3 4 1 0,-5-2 1 15,0 8-6-15,-3 1-2 0,-7 4-5 16,-4-3 0-16,-6 3 8 0,-8-5 5 0,-9 1 6 16,-3 0 0-16,-6 3 3 0,-6-5 1 15,-2 2 4-15,-8 0 4 0,-5-4 2 16,1 2-1-16,4-8 0 0,2-1-2 15,12-2-1-15,8-6 0 0,6 2 25 16,8-6-49-16,-2 0-81 0,5 0 162 16,9-2-109-16</inkml:trace>
  <inkml:trace contextRef="#ctx0" brushRef="#br0" timeOffset="34016.15">17902 8591 1654 0,'-1'10'90'0,"-5"3"48"0,-4-3-92 0,-6 5-27 0,-4 2 8 15,-10-1 4-15,-12 0-4 0,-15 5-9 16,-9 1 43-16,-8-5 8 0,-3 1 1 0,-1-2 6 16,-1-3-56-16,-1-5-15 0,2 0-1 15,5-3 0-15,4-3-1 0,2-2-2 16,6 0 1-16,3 0 0 0,8 0 0 15,8 0 0-15,6 0-2 0,13 0 0 16,2 0-4-16,8 5-18 0,3-3-27 16,-1 5-39-16,8-5-32 0,-4 5 572 15,5 3-359-15</inkml:trace>
  <inkml:trace contextRef="#ctx0" brushRef="#br0" timeOffset="34565.74">16564 9472 1676 0,'-25'73'100'0,"37"-146"278"31,-40 11-308-15,28 53-6-16,5 4 4 0,2-6 1 15,0 4-1-15,4-4-4 0,2 2-3 16,-1-3-4-16,4 3-7 0,5-5-13 0,8 0-8 16,1 3-13-16,2 4-8 0,1-2-5 15,8 6-12-15,-7 3-6 0,7 7-13 16,-6 7-16-16,-3 5-6 0,2 6-4 15,-6 11-8-15,0 4 2 0,-8 7 7 16,-10 7-22-16,-4 1 9 0,-13 2 14 16,-7 7 1-16,-15-2 31 0,-12 4 9 15,-5-6 5-15,-10 2 1 0,-1-3 0 16,-2-6 0-16,1-5-1 0,5-8 5 0,-4 1 7 16,7-12 11-16,8-1 5 0,8-10-2 15,11-6-3-15,9 0-5 0,3-8-12 16,8 0 27-16,3-4 36 0,0 1 29 15,7-2 32-15,-2-3 0 0,9 2-14 16,-3-5-22-16,12 0-24 0,9-7-28 16,10-4-25-16,13-5-9 0,0-2-6 15,2 4-3-15,0-4-4 0,-11 6-6 16,2-3-7-16,1 5-13 0,-4-1-15 16,-1 4-24-16,6 0-13 0,1-2-65 0,6-4 496 15,1 2-281-15</inkml:trace>
  <inkml:trace contextRef="#ctx0" brushRef="#br0" timeOffset="34867.08">17358 9484 2103 0,'110'-46'569'0,"-110"46"-352"0,101-41-237 0,-42 25 33 15,-12 15-9-15,-2 1-10 0,-8 3-8 16,-2 8-5-16,-1 5-10 0,-4 3-13 16,6 10-7-16,-13 1-17 0,-2 7 9 15,-7 6-12-15,-7-1-4 0,-7 2 13 16,-7 4-2-16,-14 2 26 0,-6-4 14 16,-8 0 8-16,-9-5 1 0,-2-4 3 0,-8-5 4 15,-1-11 5-15,8-5 1 0,2-7 1 16,10-7 3-16,1-4 6 0,9-7 6 15,6-3 8-15,3-8 0 0,7-6-3 16,4-13 11-16,3-14 48 0,4-25-50 16</inkml:trace>
  <inkml:trace contextRef="#ctx0" brushRef="#br0" timeOffset="42451.46">19573 8091 1891 0,'-22'-23'421'0,"6"23"-218"0,8-2-175 0,-26 18-34 16,18 10 22-16,-34-17-4 0,-6 4-1 15,-10-3-5-15,-5 3-5 0,2-1-1 16,0 1 0-16,5-1 0 0,9 4 0 16,9-4-15-16,7-1-20 0,9 3-62 0,5 0-49 15,11 6-16-15,7 5 6 16,1 5 40-16,10 9 371 0,5-4-192 15</inkml:trace>
  <inkml:trace contextRef="#ctx0" brushRef="#br0" timeOffset="42682.8">19597 8745 1725 0,'6'5'191'0,"-4"2"229"0,-4-7-313 0,-7 0-42 15,-12-7-22-15,-9 0-3 0,-10-3 9 16,-7-8 4-16,-12-5-10 0,1-4-22 16,-8 4-13-16,11-2-2 0,4 9-2 15,10 2-3-15,14 7-9 0,10 3-15 16,6 4-42-16,9 8-43 0,2-5-39 0,5 6-22 16,3 5-2-16,2 4 92 15</inkml:trace>
  <inkml:trace contextRef="#ctx0" brushRef="#br0" timeOffset="43016.92">20287 7337 2150 0,'-12'66'49'0,"1"-6"-45"0,-5 16-4 0,11 6 6 16,0 5 4-16,5 7 5 0,7 5 2 0,-2 2-3 15,4-2-5-15,0 2-5 16,0 4-2-16,-6 7 0 0,4 5 3 0,-5 5 2 15,3-16 0-15,1-12-2 0,-5-14-2 16,3-14-2-16,-6-9 0 0,2-13 12 16,-2-14-14-16,1-16-58 0,2-7-30 15,3-5 32-15</inkml:trace>
  <inkml:trace contextRef="#ctx0" brushRef="#br0" timeOffset="43216.69">20917 8617 2413 0,'8'22'102'0,"1"1"10"16,-3 9-70-16,-5-1-13 0,8 5-21 0,-2-6-3 15,0-2-4-15,8 1-20 0,-5-4-43 16,1-2-84-16,5-2-46 0,-2-5 90 15</inkml:trace>
  <inkml:trace contextRef="#ctx0" brushRef="#br0" timeOffset="43699.42">21468 8046 2474 0,'36'-53'80'0,"-5"2"-28"0,5 5 3 15,-6 8-1-15,7 3-16 0,9 5-16 16,0-4-23-16,1 11-5 0,-1 5-5 16,-2 11-7-16,6 7-7 0,-4 13-15 15,0 4-4-15,0 10 5 0,-2 10 0 0,4 9 6 16,-4 11 0-16,3 5 3 0,-7 11 7 15,-4 3 3-15,-8 4 5 0,-12 7-1 16,-12 5 0-16,-26 7 9 0,-17-1 1 16,-12-1-5-16,-13-17 3 0,0-14-5 15,-7-11 4-15,-7-18 9 0,-1-5 2 16,1-11 0-16,5-10 0 0,7-11-1 16,4-11 0-16,2-7 3 0,10-8 4 15,6-6 9-15,10-7 15 0,13-6 9 16,12 3 1-16,9-8-2 0,9 4 8 0,14 9-5 15,12-4 5-15,13 6-8 0,20 5-18 16,4 3-5-16,10 7-13 0,3 8-1 16,0 8-3-16,6 6 0 0,3 9-6 15,8 8 2-15,0 6 5 0,0 9-15 16,-4 7-14-16,-8 5-28 0,-5-5-9 16,-12-2 18-16,-14-11-5 0,-13-5-2 15,-6-4-36-15,-6-10 3 0,-4-2-14 0,-5-5 57 16</inkml:trace>
  <inkml:trace contextRef="#ctx0" brushRef="#br0" timeOffset="44251.65">23347 7562 2420 0,'55'-39'110'0,"-14"13"-30"0,-7 6-8 0,-15 18-13 0,1 2-53 0,-4 4-18 16,0 7-6-16,-6-4-3 0,-4 5-4 15,-6-1 3-15,-6 5 1 0,-13 0-1 16,-8 1 4-16,-6-1-3 0,-12-3 4 16,-3-4 4-16,-8-4 3 0,-3-3 4 15,4 1 0-15,-5-3 2 0,5 0 3 0,2 2 3 16,3-2 1-16,9 2 1 0,11-2-2 15,7 5 1-15,11 4 1 0,6-2 1 16,5 2-1-16,1 3-1 0,1 3-1 16,8 1-1-16,-2 5-1 0,6 5-1 15,3 1-1-15,-2 5-1 0,4 5 0 16,1 4 0-16,-3-2 0 0,0 3 1 16,0-3 2-16,-3 2 0 0,-5 0 1 15,-4-7 1-15,-2 3 0 0,-4-7 0 16,-7-9-1-16,-2-3-2 0,-5-4-1 0,2-5-3 15,2 2 2-15,3-9 3 0,0 1 2 16,9-1 2-16,0 0 2 0,4-2 0 16,3 0 2-16,5 0 2 0,6-2-5 15,10-2 1-15,11 3 0 0,9-1 3 16,9-4 10-16,9 6 12 0,8 0 15 16,-1 6 2-16,6 1 5 0,1 11-13 15,2 14-18-15,-1 7-6 0,-8 10-12 0,-13 10-2 16,-10-1-1-16,-13 2-1 0,-15-1-1 15,-8 0-2-15,-20-5 1 0,-4-2-3 16,-15-6-7-16,-7-11-22 0,-11 3-23 16,-13-10-64-16,-5 2-197 0,-8-5 198 15</inkml:trace>
</inkml:ink>
</file>

<file path=ppt/ink/ink1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2:01:54.649"/>
    </inkml:context>
    <inkml:brush xml:id="br0">
      <inkml:brushProperty name="width" value="0.05292" units="cm"/>
      <inkml:brushProperty name="height" value="0.05292" units="cm"/>
    </inkml:brush>
  </inkml:definitions>
  <inkml:trace contextRef="#ctx0" brushRef="#br0">29496 11701 1875 0,'156'117'622'47,"-157"-117"-588"-47,-1 0-11 16,-2 0 4-16,-3 1 6 0,-3 1 4 0,-1-2-1 15,-8 4-1-15,-1-4-2 0,1 1-2 16,-8 3-5-16,2-1-6 0,-5-3-5 15,-2 4-6-15,-5 5-5 0,3-4-2 16,-1 4-2-16,-3-2 0 0,-2 0-1 16,-6-3 0-16,-9 3 0 0,-2-2 0 15,-3 2 1-15,-1 2 0 0,-6-4 0 0,5 3-1 16,-4-3 0-16,2 6 0 0,1-4 0 16,-8 3 1-16,-2 1-1 0,-9-4 1 15,-4 7 0-15,-12-3 0 0,0-1 1 16,-1 5-1-16,5-3-1 0,-5-1 1 15,-2-1-1-15,-6 1 1 0,-4 0 0 16,-4-1 0-16,-1 1 0 0,1 1 0 16,-2 4 0-16,-7-3 1 0,-4-1-1 0,-5 0 1 15,0-4-1-15,2 2 0 16,-4-4 0-16,-10 1 0 0,-6-4 0 0,-3-1 0 16,0 0 0-16,-6-2 1 0,-3-2-1 15,-11-7 0-15,-1 2 1 0,1 2-1 16,-9-6 0-16,1 2 0 0,-8-5 0 15,-3 2 1-15,3 3-1 0,-5-4 0 16,7 6 0-16,0 0 1 0,-2 5-1 16,2 2 0-16,-3 2 0 0,-9 0 0 15,-1 1 0-15,-3 3 1 0,6-3-1 16,3 8 0-16,1-6 0 0,6-1 0 0,1-4 0 16,0 0 1-16,1 0 11 0,0 0 2 15,2 0 3-15,1-2 0 0,7-3-9 16,-4-2 0-16,4 1 10 0,9-1 5 15,3 2-1-15,11 1-3 0,4-3-11 16,4 7-5-16,17 0-1 0,9 0-2 16,2-3 1-16,-7-3 1 0,4-1-1 15,3 2 0-15,17-2 0 0,22 5-1 16,18-1 0-16,12 1-1 0,11 4 16 0,7-2-30 16,3 0-36-16,4-2-109 0,-4 2 408 15,1 0-230-15</inkml:trace>
  <inkml:trace contextRef="#ctx0" brushRef="#br0" timeOffset="1783.14">20761 7809 1383 0,'0'0'65'0,"-4"0"3"0,2 0-10 0,1 0-4 0,1 0-11 0,-2 0-7 0,4 0-4 0,-2 0-9 0,0 0-4 16,1 0-2-16,-1 0-4 0,0 0-1 16,0 0-5-16,-1 2-7 0,2 6-4 15,5 7 1-15,-5 2 2 0,1 12 5 16,5 3 6-16,7 8 3 0,6 3 7 16,5 3 5-16,8 7 4 0,3-5 2 0,10 7 1 15,2 5-5-15,2-3-6 0,4 5-4 16,5 2-8-16,10 2-3 0,6 4-1 15,10 7-3-15,5 1 0 0,9-6-1 16,2 1-1-16,-5-11 1 0,9 2 1 16,-1 2 2-16,15 1-1 0,11 6 0 15,4-2-2-15,-1 1-1 0,0 1 0 16,6 0 0-16,3-2 1 0,-1-2 2 16,1-7-1-16,-2-2 0 0,2 2 1 0,4-7 0 15,8 2-1-15,2-4 1 0,-4-10 0 16,3-8 0-16,2-7 11 0,5-3 8 15,1-7-2-15,4-4 38 0,-3-3 5 16,3-1-1-16,5-6 11 0,-4 0-34 16,4-1-14-16,2-3-8 0,5 0 1 15,-3 2 0-15,10 1-1 0,-3-1 5 16,-1-2 5-16,1 0-5 0,-9-7 4 16,-2 4-8-16,-6-1-11 0,-10-5 4 15,-12 0-2-15,-18-5-1 0,-11-5 1 0,2 1-7 16,-3 0 0-16,-1 0 5 0,-8-5-18 15,-13 0-35-15,4 0 361 0,5-5-252 16</inkml:trace>
  <inkml:trace contextRef="#ctx0" brushRef="#br0" timeOffset="4150.18">22839 9582 1636 0,'7'-13'88'0,"2"12"5"0,-1 1-12 0,0 5-43 0,2 4-9 0,1 3 0 0,7 4 0 15,1 2 1-15,2 8-1 0,2 3 1 16,2 1 2-16,-5 5 0 0,3 4-6 16,-2 4-7-16,4 1-9 0,-6 10-9 15,1 2-2-15,-4 5-3 0,-7 9 0 16,7 8 2-16,-4 4 2 0,2 10 1 0,6 6 1 15,-13 8 0-15,5 16 4 16,-1 6 6-16,-4 2 4 0,2-5 1 0,-4 0-2 16,-3-7 9-16,3-2 8 0,-3-7 2 15,0-7-1-15,0-17-16 0,-2-9-12 16,0-7-2-16,0-5-2 0,-2-4 1 16,0-7-1-16,-3-5 0 0,3-7 0 15,0-6 1-15,-1-6 11 0,3-8-25 16,3 2-44-16,1-3-52 0,3 4 507 15,3 0-329-15</inkml:trace>
  <inkml:trace contextRef="#ctx0" brushRef="#br0" timeOffset="4732.93">23145 12849 1408 0,'41'-23'165'0,"-7"2"261"0,-8 7-313 0,-11 7-45 0,-5 1 8 0,-8 5-24 0,-2-3-22 16,0 2-21-16,-7 2-10 0,-7 0-13 16,-11 2-1-16,-14 0 10 0,-11-2-1 15,-14 2 2-15,-6-1 2 0,-3 3 0 16,-2 0 2-16,4 1 0 0,2 7 0 16,5-1 0-16,8 5 1 0,11-2-1 15,6-1 0-15,6 2-3 0,8 0 7 16,2 4 8-16,9 2 1 0,7-1 5 15,3 5-7-15,4 3-6 0,0 0-2 16,4 6 0-16,8 3-1 0,2 1 0 16,-1 1 0-16,3 1-1 0,-8-1 0 0,7 8 0 15,-1-1-1-15,-2 1 1 0,-1 3-1 16,-1-9 0-16,-2 5 0 0,0-2 0 16,5-5 0-16,-3 7 0 0,1-5 1 15,-2 0 0-15,0 0 1 0,1 0 2 16,3-6 3-16,-3-5 3 0,5 2 2 0,-8-7 3 15,2-2-2-15,5 4-2 16,-5-8-2-16,1-1-3 0,6 0 1 0,-2-10 0 16,1 1 1-16,1-2 3 0,3-1 2 15,-1-5 4-15,0-2-10 0,-1-8-8 16,3-4-20-16,1-4-34 0,11-6-36 16,3-8-49-16,6-4 69 0,4-6 13 15</inkml:trace>
  <inkml:trace contextRef="#ctx0" brushRef="#br0" timeOffset="4907.58">23238 13532 1951 0,'-20'0'154'0,"2"0"54"0,-10 4-44 15,-2 1-52-15,-9 9-43 0,-7 0-25 16,-7 4-14-16,-1 7-13 0,3-4-12 16,1-1-3-16,4 4-1 0,2-6 0 15,3 3-7-15,7 1-30 0,4-6-56 16,7-4-49-16,0 0-35 0,-2-4 3 15,8-1 29-15,-12-6 125 0,3-1-2 16</inkml:trace>
  <inkml:trace contextRef="#ctx0" brushRef="#br0" timeOffset="5450.07">24170 12802 2280 0,'-3'0'82'0,"-8"3"-22"0,-3 2-28 0,-11-1-34 15,0 3-5-15,-14 0 4 0,2 7 1 16,-6 1 1-16,-3-7 0 0,-2 10 0 15,-1-4-1-15,-1 2-4 0,4 2-1 16,3 3-4-16,1-1-3 0,5 1-3 16,-1 2 0-16,5 0 3 0,4 2 4 15,8 2 1-15,5-1 3 0,7 3-1 0,2-1 3 16,0 0 2-16,5 1 1 0,1 1 1 16,1 7-1-16,1 6 1 0,3 1 0 15,3 7 1-15,0 2-1 0,0 1 0 16,0 4 0-16,6-1 0 0,-3 5 0 15,4-4 0-15,-1-4 0 0,-6-5 0 16,0-3 1-16,0-3-1 0,0-2-2 16,-3 0 8-16,1-6 7 0,0-3 8 15,3 2 10-15,-1-6-6 0,1-7 2 0,1-3 4 16,4 1 6-16,1-8 4 0,2-2 1 16,5 3-4-16,4-5-6 0,12 1-7 15,2-1-9-15,9-7-6 0,4 5-5 16,1-3-2-16,2-1-1 0,-4 1 0 15,2-2 0-15,2 0-2 0,2 2 0 16,-4 7 6-16,9-6-23 0,0 8-21 16,7-2-10-16,4 2-25 0,-4-1-10 15,-10 1-33-15,-15-8 11 0,-14-3 40 0</inkml:trace>
  <inkml:trace contextRef="#ctx0" brushRef="#br0" timeOffset="5666.67">24282 13275 2421 0,'12'14'70'0,"-1"4"-27"0,8 10-31 0,10 11-18 0,4 9-4 0,15 14 1 0,9 11 3 0,3 7 1 0,2 7 4 0,-1-2-2 16,-6 1 1-16,-6 0 2 0,5-1-4 15,-5-6-22-15,4-6-58 0,-8-9-50 16,-6-16 4-16,-6-6 44 0</inkml:trace>
  <inkml:trace contextRef="#ctx0" brushRef="#br0" timeOffset="5849.66">24995 13435 1791 0,'-50'40'69'16,"-1"-4"-16"-16,4 17-19 0,7 5-20 16,4 8-12-16,6 10 0 0,-5-1 0 15,6 3 1-15,1-6 2 0,0 1 1 0,1-4 4 16,-1-7-20-16,3-1-21 0,-2-12 494 16,9-11-357-16</inkml:trace>
  <inkml:trace contextRef="#ctx0" brushRef="#br0" timeOffset="6266.29">25229 13236 2131 0,'56'51'216'15,"327"-106"976"16,-377 13-1566-31,29 12 85 16,18 3 291-16,1 0 0 0,-8-1-2 16,2 0-6-16,-11 1-2 0,-2 2-7 15,-5 2-2-15,-10 6 6 0,-6 4 1 0,-9 11 2 16,-5-3-17-16,-3 10-15 0,-4 4-6 16,-7 11 0-16,-2 13 18 0,-9 10 16 15,2 12 5-15,1 2 3 0,7 5 3 16,0 5-1-16,3 6 0 0,5 1 1 15,2 3-1-15,3 4 1 0,2 4 1 16,0 2 0-16,3-2 1 0,-1 0 1 16,0-1 5-16,-4 1 6 0,-3-6 3 0,-8-4 5 15,-4-13-4-15,-6-5-3 0,-8-11 5 16,-2 2 4-16,-10-6 2 0,1-10-2 16,-1-2-10-16,-1-5-7 0,1-9 3 15,2-2-19-15,2 0-30 0,2-6-87 16,2-1-530-16,6-6 432 0</inkml:trace>
  <inkml:trace contextRef="#ctx0" brushRef="#br0" timeOffset="7099.81">21433 9724 1693 0,'0'-55'56'0,"1"10"-13"0,5-10-21 0,4 11-13 0,4-6-2 0,6 1-1 0,0 3 0 16,3-6-1-16,7 8-1 0,-2 1-1 15,-1 6-2-15,3 5-3 0,-11 4-3 16,8 7-1-16,-1 3-1 0,-4-3 3 16,-1 5 7-16,-3-2 4 0,-6 2 2 15,-6-2 1-15,-3-3-5 0,-6-4-3 0,-5 2 1 16,-6-5 0-16,-7-1 5 0,3 4 7 16,-5-3 8-16,0 2 4 0,0-3 8 15,2 6 3-15,1 0-1 0,3 7 0 16,6 4-2-16,0 6 1 0,1 3 2 15,3 3 1-15,-2 2-6 0,0 1-10 16,-2 10-12-16,1 3-11 0,-5 14-1 16,-1 10-4-16,-1 12 3 0,2 13 1 0,5 12 0 15,-1 15 0-15,4 14 1 0,2 18 1 16,-1 4 1-16,-1 9 1 0,0 3-2 16,0-2 7-16,2 4 5 0,1-2 3 15,-3-7 5-15,2 2 6 0,3 3 1 16,-5-3 3-16,4 3 5 0,3-9-12 15,1-13-2-15,5-10-8 0,1-10-7 16,-4-11-4-16,4-7 1 0,-5-9-2 16,0-9 0-16,0-8 1 0,1-8-1 15,-1-9 0-15,3-3 12 0,-5-7-43 16,2-2-75-16,0-5-44 0,-2 9 129 0,0-6-40 16</inkml:trace>
  <inkml:trace contextRef="#ctx0" brushRef="#br0" timeOffset="7616.94">21282 12369 1931 0,'2'0'105'0,"-2"0"24"0,1 3-71 0,-1 3-49 0,-3 1-36 16,3 5-11-16,-13 13 4 0,5 7 11 15,-7 11 15-15,-1 8 7 0,6 11 1 16,-1 4 2-16,-1 6 1 0,5 1 0 16,0 3 0-16,-1-1-1 0,3-4 1 15,3-9-1-15,2 0-3 0,-1-4 9 16,1-1 10-16,3 0 18 0,6 1 22 15,0-6 6-15,7-6 5 0,3-2-5 16,3-5-6-16,2 2-9 0,5-7-8 16,1-3-10-16,2-2-6 0,5-4-7 15,0-4-4-15,1-5-5 0,1-2-3 0,-4-3-1 16,-3-2-3-16,-4-6-16 0,1-1-37 16,-8-2-41-16,0-4-45 0,2-3-13 15,-1-9 29-15,2-5 57 0</inkml:trace>
  <inkml:trace contextRef="#ctx0" brushRef="#br0" timeOffset="7782.85">21780 13195 1762 0,'-12'5'173'0,"-2"1"109"0,-11 4-112 0,0 3-45 16,-5-1-45-16,-8 8-21 0,1-1-19 15,-12 4-17-15,-10-3-12 0,-1 1 1 16,-2-3 34-16,1 1-124 0,-1-1-430 15,6 0 351-15</inkml:trace>
</inkml:ink>
</file>

<file path=ppt/ink/ink1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2:04:17.215"/>
    </inkml:context>
    <inkml:brush xml:id="br0">
      <inkml:brushProperty name="width" value="0.05292" units="cm"/>
      <inkml:brushProperty name="height" value="0.05292" units="cm"/>
    </inkml:brush>
  </inkml:definitions>
  <inkml:trace contextRef="#ctx0" brushRef="#br0">7796 11459 1782 0,'18'0'212'0,"-17"2"-120"0,10 2-102 0,-16-3 36 16,8 5 6-16,-1-4 10 0,0 3 8 15,1 2-6-15,-3 0-8 0,-1 4-9 16,-3 1-10-16,-7 2 2 0,3 4-1 16,-3 0 1-16,-7 3 7 0,1-1 4 15,-5 3 1-15,-6-2 3 0,0 4-3 16,-3 1-1-16,3 4-2 0,-7-5-4 15,-3-2-6-15,1 2-5 0,-4 0-6 16,4 0-3-16,-2-4-2 0,0 2-2 16,4-2 0-16,-10-1 0 0,1 1-1 15,-13-5 0-15,-8-3 1 0,1 2 0 16,-4 0 0-16,5-1 1 0,-5 0-1 0,-1-2 1 16,0-6-1-16,1 6 1 0,3-8-1 15,-4 5 0-15,-7-2 0 0,-11-6 0 16,-6 7 0-16,-2-7 0 0,2 3-1 15,0 3 1-15,4-7-1 0,4 2 0 16,-2-2 1-16,-4-6-1 0,-8 1 1 16,-9 2 0-16,-4-8 0 0,4 7 0 15,2-6 0-15,3-3 0 0,2-1 0 0,2 0 0 16,1 0-1-16,-1 1 1 0,7 4 0 16,-4-10 0-16,4 7 1 0,3-3-1 15,-3-4 1-15,1-1-1 0,3 3 2 16,6-6 1-16,9 3 1 15,10-1-1-15,8 1 1 0,9-3 0 0,5 4-1 16,11-1 1-16,-1-5-1 0,7 4 0 16,-1-4 1-16,5-1 1 0,4-4 6 15,-3-4 1-15,8-3-2 0,-10-1 1 0,3-4-3 16,0 3-1-16,3-4 2 0,-3-5 0 16,9 4-1-16,-2-2 0 0,6 2 0 15,5-2 1-15,4 3 2 0,8-1 4 16,6-1-1-16,5 1-1 0,2-2-8 15,3 0-11-15,2 0-2 0,4 1-8 16,-2 1 3-16,0 0 6 0,5-1-2 0,5-6 3 16,4 3 2-16,11-1 1 0,9-1 2 15,12-2 0-15,10 3 0 0,14 5 0 16,-3 1 0-16,0 6 1 0,-7 3-1 16,4 2 0-16,5 4-1 0,13 3-1 15,3 4-1-15,8-1 2 0,10 5-1 16,4 2 1-16,6 3 1 0,4 5-1 15,-6-2 2-15,1 7 0 0,-6 1 0 16,6-1 0-16,7 2 0 0,-2 0 0 16,-6 3 1-16,-13-3-1 0,-11 0 0 15,-2 2 0-15,10 7 0 0,10-2 0 16,-6 5-1-16,-2 3 0 0,-10 4 0 0,11 4-1 16,10 9 1-16,-4 7-3 0,-5-2 0 15,-6 6-1-15,-16 1-2 0,-4 6 0 16,-4 7-3-16,0 6-2 0,-7 8 2 15,-3 9 2-15,-12-2 2 0,-9 7 0 16,-10 0 0-16,-5 2-3 0,-7-2-1 16,-9 2-1-16,-9 2-2 0,-4 7 3 0,-11-1 2 15,-14 1 1-15,-8-5 4 16,-14-8 3-16,-16-5 0 0,-15-5 10 0,-19-3 4 16,-10 0-2-16,-17-8 4 0,-13-6-6 15,-12-4-4-15,-11-10-2 0,-3-1-3 16,8-7-1-16,-3 1 0 0,5-1 0 15,1-4 1-15,-9-3 0 0,9-6 2 16,4 0-3-16,7-7 0 0,-1-6 0 16,-2-1 0-16,1-6 13 0,1-6-14 15,6-6 274-15,-7-15-193 0</inkml:trace>
</inkml:ink>
</file>

<file path=ppt/ink/ink1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2:04:45.232"/>
    </inkml:context>
    <inkml:brush xml:id="br0">
      <inkml:brushProperty name="width" value="0.05292" units="cm"/>
      <inkml:brushProperty name="height" value="0.05292" units="cm"/>
    </inkml:brush>
  </inkml:definitions>
  <inkml:trace contextRef="#ctx0" brushRef="#br0">16941 13073 2263 0,'32'0'89'0,"-33"-11"17"0,1 6-27 0,0-2 6 0,-36 0-65 0,36 1-8 0,4 6-2 0,1 0-4 16,-1 0-6-16,3 0-5 0,-2 0-5 0,2 6-7 16,0-5 2-16,6 8 0 0,1 0 2 15,2 7 3-15,3 5 2 0,1-1 1 16,1 8 2-16,0 1 2 0,-3 3-2 16,1 1 0-16,1 6-1 0,-4 6-1 15,2-1 2-15,5 6 2 0,-6-4 0 16,10-2 2-16,-6 0 1 0,2 1 0 15,4-3-1-15,3 4-1 0,4-3 0 16,3-2 0-16,0-2-1 0,2-2 2 0,7-3 0 16,8-4 1-16,6-4 1 15,2 3 2-15,5-5 0 0,-3 5 1 16,-5-3-1-16,3-1-1 0,-4 2 0 0,13-6-1 16,11 6 3-16,8 3-1 0,1-2-4 15,1 4-3-15,-4-5-1 0,-1-2-1 16,-3-2 0-16,-3-4 3 0,2-5 3 15,6 2 3-15,7-3 4 0,5 1 0 16,4-5-2-16,-10 0 0 0,-3-4 7 16,-6 0 9-16,-7-8 5 0,1-3 2 15,5-4-6-15,4 1-8 0,0-4-7 16,-4-8-2-16,-4 5-2 0,-6-7 0 0,-6-3 0 16,-2-3 0-16,1-3 0 0,-3 4-1 15,-1-9-1-15,7 1-4 0,-2-1-4 16,6-4-3-16,-3 4 0 0,-4-2 2 15,-5 0 3-15,-4-2 2 0,-2 0 3 16,-1-6 1-16,5-3 2 0,3 0-1 16,3-1 0-16,7 5-1 0,1-6-2 15,-1 4 1-15,1 1 0 0,-6 0 1 16,-3 1 0-16,3 4-1 0,5 3 0 0,1 5 0 16,6 8-1-16,6 6 1 0,4-1 0 15,6 5 0-15,-5 2-2 0,2 1-1 16,-5 4-1-16,3 9-1 0,4 0-2 15,3 7-1-15,2 8-1 0,4 4 1 16,-6 1 0-16,-5 6 1 0,-9 3 0 16,-1 2 2-16,2 7 1 0,1 2-1 15,9 3 3-15,-6 5 3 0,1 0 1 16,-8 3 3-16,-7 4 0 0,-3 2-2 0,-5 5 0 16,-1-2 0-16,-5-3-2 0,-2-7-1 15,4-1 1-15,-5-3-1 0,-1-1 0 16,-8-3 0-16,-6-6 1 0,-8-6 0 15,-8-4 0-15,-7-4 2 0,-3-13 0 16,1 1 4-16,-4-10 4 0,-3-2 1 16,-5-8-2-16,4-8-2 0,1 0-3 15,4-8-2-15,4-4 4 0,-4-8 3 16,5-2 3-16,5 2 10 0,-1-1 5 0,5 4 5 16,6-6 7-16,1 2-9 0,9-2-9 15,0 6-10-15,15-2-13 0,2 3-3 16,5 4-1-16,3 3-4 0,-2 1 1 15,2 1 1-15,1 5 1 0,6-1 2 16,6 3 1-16,6 2 1 0,8 4-1 16,-1 3 2-16,3 0-3 0,-6 7 1 15,0 2-4-15,3 6-4 0,9 6-3 16,8 2-4-16,3 2-4 0,2 7-4 0,-2 4-1 16,-7 1 0-16,-2 4 10 0,4 2 7 15,1 5 4-15,2 2 3 0,-7-4-2 16,-1 0 1-16,-6 0 3 0,5-1-1 15,9 5 1-15,10 1-1 0,-5-5 0 16,-6 1 0-16,-3 1 5 0,-6-6 3 16,7 1 0-16,8 1 2 0,11-6-1 15,-1 1 6-15,-2-9 9 0,1 1 3 16,4-8-1-16,19-5-6 0,13 3-9 16,11-1-5-16,10 1 0 0,9 2-3 0,5 0 0 15,8-8 1-15,5 3 0 0,1-9-1 16,-3 0 1-16,5 3-1 0,1-5-8 15,-13-3 21-15,-9-6 7 0,-16-13 15 16,-16-8 16-16,-5-6-17 0,-9-11-7 16,-15-6-16-16,-17-2-6 0,-21-5 2 15,-14 4-28-15,-11-3 2 0,-13-17 216 16,-5-32-165-16</inkml:trace>
  <inkml:trace contextRef="#ctx0" brushRef="#br0" timeOffset="27386.74">23764 12098 1491 0,'13'-6'145'0,"1"-1"160"0,-9 4-200 0,4 1-28 0,-6 0-11 0,-1-1-13 0,4-1 4 15,-3 1-3-15,-1 3-8 0,3 0-8 16,-3-2-8-16,5 2-4 0,-5 0-3 16,5 0-4-16,2 2 0 0,0-1 0 0,-4-1 0 15,0 0-2-15,1 0-1 16,-5 0-3-16,-1 0 1 0,0 0 1 0,0 0 0 16,-1 0 1-16,1 0 0 0,0 0-3 15,-11 0-2-15,7 0-4 0,-3 0-2 16,0 0-3-16,5 0-1 0,-5 0 1 15,2 0-1-15,-4 2-1 0,2 5-1 16,-5-7-1-16,-2 2 1 0,-1 1-1 16,-1-1 2-16,-7 5-1 0,-1 0 0 15,-5 1 1-15,-6 0-1 0,-6-2 1 16,-7 3-1-16,-2-2 1 0,1 3-1 0,-4-1 0 16,1 0 1-16,1 7 0 0,-10-4 0 15,-1 3 1-15,-9-1-1 0,-10-2 0 16,-1-3 0-16,-1 2-1 0,-7 1 1 15,-3-7 1-15,-4 4 2 0,-4-5 4 16,-14-2 0-16,-2-1-1 0,-4 1 0 16,-1 2 0-16,8-4-2 0,4 1 1 15,-7-1-2-15,-7 0-1 0,-4 0 0 0,-5 0 3 16,4 0 1-16,3 0 1 0,-3 0 0 16,-3 0-2-16,1 0-2 0,-3 0 0 15,8-1-3-15,7-5 4 0,-4 1 3 16,5-4 2-16,-14 0 3 0,-1-3-1 15,2-2-3-15,5-2-2 0,8 2-4 16,1-1-1-16,5 5 0 0,13 3 1 16,19-2 0-16,18 9-1 0,19 2 0 15,15 5 0-15,12-2-15 0,12 2 4 0,6 0-23 16,9 6-131-16,14 1 301 0,21 7-158 16</inkml:trace>
  <inkml:trace contextRef="#ctx0" brushRef="#br0" timeOffset="34450.73">25186 11950 1655 0,'0'-1'75'0,"4"-6"-4"0,-3 3-23 0,-1 4-24 0,0-2-13 0,0 2-4 0,0-1 0 15,0-1-1-15,0 2-1 0,0 0 0 0,0 2-3 16,2-1-6-16,0 5 0 0,0 1 0 16,5 0 2-16,0 5 6 0,4 4 2 15,1 5 2-15,2 6 1 0,4-2 0 16,1 3-3-16,3 1-1 0,-5-5-2 15,6 3-1-15,-1 1 1 0,3-1 0 16,5-6 0-16,-2 4 0 0,4 2 1 16,-4-6 1-16,10 2 2 0,-3-3 0 15,2-5-2-15,2 0 1 0,-3-3 0 16,-1-1 4-16,2-8 6 0,2 1 7 0,-5-4 6 16,2 0 3-16,-3-6-2 0,5-2-3 15,1-3-6-15,5-1-4 0,0-3-5 16,2 1-4-16,-1 0-3 0,1-2-1 15,-2 2-1-15,6 1 0 0,1 1-1 16,-3 3-1-16,3 6-1 0,-4 3 0 16,11 10-1-16,2 3-1 0,1 1 1 15,4 2-1-15,-6 0 1 0,-1 0 0 0,-1-2 0 16,-2 0 1-16,-9-1 0 0,-2-6 0 16,-5 0 1-16,-5-4 0 0,2-1 1 15,-3-2-1-15,1 0-1 0,-4 0 4 16,-2 0 9-16,3-2 12 0,-3-1 13 15,0 1 1-15,1-7-4 0,-3 6-9 16,3-6-9-16,-1 3-7 0,0-1-4 16,6 0-2-16,3 4-2 0,1-4 1 0,-1 3 6 15,-4 0 8-15,5-1 13 0,4 2 11 16,8 3 6-16,5 0-1 0,7 0-4 16,2 3-3-16,1 2-5 0,13-1-1 15,-1 0-7-15,6 3-8 0,2-4-9 16,-5 1-6-16,0-1-3 0,-6 1 4 15,2-2 2-15,11-2-26 0,12 0-94 16,20-2 74-16</inkml:trace>
  <inkml:trace contextRef="#ctx0" brushRef="#br0" timeOffset="49566.63">30546 12661 1342 0</inkml:trace>
  <inkml:trace contextRef="#ctx0" brushRef="#br0" timeOffset="50233.2">30702 12560 606 0,'27'-19'325'16,"1"6"-181"-16,-3-2 228 0,3 2-235 15,-1 2-30-15,-4 4-18 0,9-1-16 0,0 6-17 16,9-2-19-16,10 4-16 0,0 4-8 16,15 3-6-16,5 0-2 0,10 7-2 15,12 6-1-15,-3 4 0 0,2 3 2 16,-1 5 0-16,-1 5 0 0,1-1-2 15,1 3 0-15,-4 1 0 0,-1-4-1 16,-9 1 1-16,-12-8-1 0,-13-3 0 16,-19-6 0-16,-11-3-1 0,-11-4-2 15,-5-8 0-15,-5-1-7 0,0-3-15 16,-11-6 0-16,-14 2 1 0,-18-3 13 0,-19-8 20 16,-25-11 4-16,-14-7 0 0,-10-7-4 15,-1-5-4-15,8 5 0 0,-5 2-1 16,13 5 0-16,7 5-1 0,8 4 1 15,17 5 0-15,8 2 0 0,14 4-1 16,8 1 0-16,12 6-2 0,11 3 3 16,9 2 5-16,-3 0-2 0,12 0 15 15,5 0-1-15,12 2-6 0,17 3 3 16,14 4-15-16,21 7-3 0,9 4 0 16,5 1-1-16,7 6 1 0,4 1 0 0,5 4 0 15,11 2 0-15,7 5 0 0,-7-8-1 16,-8 1 2-16,-20-7 4 0,-20-7 1 15,-16-6 0-15,-15-5 0 0,-13-3-3 16,-11-4-2-16,-11-4 7 0,-5-1 3 16,-12-4-5-16,-6-5-2 0,-16-11-8 15,-12-5-4-15,-16-7 7 0,-12-11 6 16,-11 2 13-16,-16-7 7 0,3 3 4 16,2 4-4-16,6 9-10 0,14 8-7 15,6 3-4-15,12 6-1 0,3-1-1 0,9 5-1 16,5 0-2-16,11 5 1 0,5 4-1 15,9 0-2-15,13 6 28 0,-1 1 10 16,11 0 25-16,16 3 8 0,9 4-30 16,25 7-12-16,26 4-26 0,22 9-6 15,31 8-2-15,20 9-1 0,8 6 3 16,-5-2 2-16,-14 3 2 0,-20-10 1 16,-19-9 0-16,-19-5 1 0,-27-17 2 15,-16-3 0-15,-17-7-10 0,-15 0-12 0,-15-7-12 16,-8 0-9-16,-28-7 8 0,-19-2 17 15,-29-12 25-15,-37-18 13 0,-20-8 5 16,-17-2-10-16,-13 1-13 0,0 7-3 16,6 5 25-16,17 11-34 0,16 4-33 15,22 7 35-15</inkml:trace>
  <inkml:trace contextRef="#ctx0" brushRef="#br0" timeOffset="75300.6">32333 12206 2028 0,'11'-4'99'0,"-6"2"8"0,4-1-25 0,-7-1-30 0,3-3-12 0,-3 2-6 0,3 3-2 15,-1 2-4-15,-4 0-8 0,3 0-7 16,-3 0-6-16,0 0-4 0,8 0-5 16,-8 0-6-16,5 2-6 0,-2 5-5 15,3 0 0-15,-3 6 0 0,-1 1 5 0,0-2 1 16,-2 4 1-16,2 0 1 0,-2 2 1 16,0 0-1-16,-2-4 1 0,-3 0 1 15,-3-2 2-15,1-1 2 0,-2 1 1 16,2 1 3-16,2-4 0 0,-4 5 0 15,4-2-1-15,-4-1 1 0,-5 3 1 16,0-5 0-16,-2 2 1 0,-6 1-1 16,1 0 0-16,-5-1 1 0,-1-2-1 0,-5 2 1 15,-3 1 0-15,-3 2 1 0,1 0-1 16,2-1-1-16,-1 3 1 0,1-4-1 16,-1 1 0-16,3-1 0 0,-1-5 1 15,-3 0 1-15,5 0 0 0,0-7 1 16,-2 0 0-16,2 0 2 0,2-9 0 15,0-1-1-15,0 1 2 0,0-9-1 16,-1 4 0-16,-2-4-1 0,4 2-1 16,-1 0 0-16,2 0-1 0,3 0 1 15,-3-1 0-15,-1-5-1 0,1 1 0 0,-2-7-1 16,-4-1 1-16,-1-8-2 0,-3-4 1 16,1 1-1-16,-4-8 0 0,2-2 0 15,-1 0 1-15,4-1 1 0,1 5 0 16,1 2 1-16,7 3 0 0,10 11-1 15,4 1 2-15,6 4 0 0,4 9 5 16,1-5 10-16,2 0 3 0,7 3 2 16,-5-8-4-16,1-1-11 0,-1 0-5 0,3-4-1 15,-3 0 0-15,5-1-2 0,2-3 1 16,4 1-1-16,-3-1 0 0,3 1 0 16,-1 0 0-16,-1-5 1 0,3 6 2 15,4-4 1-15,1 3-1 0,8 0-2 16,1 0-1-16,6 3 0 0,-4 0-1 15,2 3 5-15,3 0 3 0,1 3-1 16,-1 0 0-16,2 2-5 0,1-4-3 16,-1 3 1-16,4 1-1 0,1-4 1 0,-1 2 0 15,2 4-4-15,-6 0-1 0,2 1-4 16,3 6 4-16,1 0 1 0,7 1 0 16,3 4-6-16,3 6-3 0,5 3-2 15,-1 3 0-15,4 6 8 0,-2 4-2 16,7 3 1-16,-5 3-2 0,-2 4 0 15,-7-2-4-15,-5 3-1 0,-6 0 2 16,-3-1 0-16,-2 2 9 0,-4 4-1 0,6 2 1 16,-9 5 1-16,-4-1-2 0,-1 4-1 15,-11-3-4-15,0 3-4 0,-4 0-5 16,-3 3-2-16,0 6 1 0,-6 7 2 16,-3 4 6-16,-1 3 3 0,-5 7 2 15,-4-5 1-15,-1 3-2 0,-1 2 0 16,-3 2 1-16,5 4 1 0,-8-3 2 15,-3 3 0-15,-6-8-3 0,-5-6-1 16,-7-5-2-16,0-8 0 0,-2-4 6 16,-5-3 4-16,0-4 14 0,-5-6 16 0,-4 1 12 15,-5-2 2-15,-10 2-8 0,10 3-14 16,-11-10-13-16,6 1-4 0,3-2-4 16,-6-3 1-16,3-2-2 0,-5-5 0 15,-2-6 0-15,-4-7 9 0,-10 1-23 16,1-5-66-16,-9-12 56 0</inkml:trace>
</inkml:ink>
</file>

<file path=ppt/ink/ink2.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2-23T21:33:53.550"/>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6-02-23T21:34:12.316"/>
    </inkml:context>
  </inkml:definitions>
  <inkml:trace contextRef="#ctx0" brushRef="#br0">24647 11585 0,'0'0'0,"0"0"0,0 0 16,0 0-16,49-9 16,-40 9-16,-5-4 15,1 0-15,-5-1 16,0 1-16,0-1 15,0 1-15,0 4 16,0 0 0,0 0-16,0 0 15,0 0-15,-124 35 16,39-4-16,-21 9 16,-31 9-16,-14 0 15,0-5-15,23-9 16,-19 5-16,-12 5 15,-10-5-15,10-14 16,12-4 0,-30 1-16,-13-6 15,12-12-15,10-1 16,-5 5-16,-18 0 16,10 0-16,3 0 15,5 8-15,-22 5 16,5-4-16,8 0 15,-8 4-15,-32 0 16,9-8-16,9-6 16,-26 10-1,-1-13-15,5-1 16,-4 0-16,-23-8 16,18 0-16,0 4 15,-35-9-15,-9-9 16,-14 5-16,-8-14 15,17 5-15,-48-5 16,30-4-16,-21 5 16,-19-10-1,-8 5-15,-22-4 16,-18-1-16,-14-4 16,5-8-16,5 3 15,-14 1-15,-4-9 16,-5 4-16,9-4 15,-13 0-15,49-5 16,31 5 0,66-5-16,40 9 15,4-4-15,32 5 16,35 8-16,22 0 16,14 4-16,26 5 15,13 5-15,5-1 16,-14-4-16,5-4 15</inkml:trace>
  <inkml:trace contextRef="#ctx1" brushRef="#br0">21310 3121 1417 0,'0'5'126'0,"0"2"-80"16,4 0-1-16,6 2-5 0,-1 6-14 16,7-1-2-16,2 2-2 0,1 0-1 0,6 0 0 15,0-2-7-15,2 0-8 0,8 4-2 16,-1 1-2-16,5-3 1 0,-2 0 1 16,0 4-2-16,2-1 1 0,-5-1-1 15,2-2 1-15,-3-2 1 0,-6-3-1 16,-8-6 0-16,3 6-1 0,-8-10 2 15,-4 1-1-15,3 2 0 0,-10-4 2 16,4 0 0-16,-7 0 1 0,0 0-2 16,0 0-2-16,0-2-2 0,-1 0-4 0,-6-1-8 15,5 3-2-15,-16-13-2 16,-1 3 2-16,-12-6 8 0,-11-6 3 0,-4-3 1 16,-4-1 2-16,-1-3 0 0,6 3 1 15,6 6-1-15,4 4 0 0,7 2 0 16,4 4 8-16,10-1 18 0,7 6 17 15,7 5 27-15,2-4 21 0,7 4-5 16,1 0-14-16,12 0-30 0,3 0-32 16,7 0-18-16,10 2-5 0,1 1 0 0,6 6 3 15,4-3 5-15,4-1 3 0,0 2 1 16,5 4 1-16,-5-4 0 0,1 2 0 16,-3-4 0-16,-5-3-4 0,-1 3-10 15,1-5-11-15,-7-5-6 0,-6-1 3 16,-7-1 6-16,-14 0 6 0,0 4-13 15,-7-10-4-15,-7-1-15 0,-2-4-3 16,-13-6 10-16,-5-3 2 0,-13-1 13 16,-7-4 8-16,-6 1 7 0,0 1 5 15,1 6 4-15,9 8 2 0,6 1 5 0,10 8 7 16,9 6 6-16,4 1 2 0,5 1 1 16,7 6-1-16,2-1-3 0,11 6-3 15,12 11-4-15,19 7-4 0,16 11-5 16,10 3-1-16,6 3 1 0,-3-3-1 15,-4-5 1-15,-2-5-1 0,1-4 0 16,-8-4-4-16,1 1-12 0,-6-1-14 16,-14-8-21-16,-13-7 1 0,-15-9 8 15,-12-4 23-15,-6-5 20 0,-4-4 0 0,-3 2 0 16,-11-10-6-16,-7-6 5 0,-12-3 3 16,-6-8 6-16,-9 1 3 0,-3-6-1 15,-9 2 6-15,-9-4 0 0,9 8-4 16,0 3-3-16,14 5-4 0,18 8-4 15,7 6 2-15,12 6 20 0,11 7 14 16,-3-3 15-16,8 5 4 0,9 1-19 16,9 6-19-16,11 3-16 0,16 8-8 15,15 12-4-15,8 9 3 0,0 1 1 0,-3-1 2 16,-9-6 2-16,-3-1 0 0,1-6 1 16,-6-3 1-16,-9-2-1 0,-8-10 1 15,-13-4 0-15,-9-6 8 0,-10-6-12 16,-4 3-1-16,-4-8-17 0,-3 0-15 15,-14-5 12-15,-10-19-2 0,-13-10 16 16,-13-8 4-16,-1-7 2 0,8 4 0 16,2 7 2-16,8 3 1 0,8 10 1 15,5 4-2-15,8 8 6 0,6 5 12 0,6 6 16 16,4 1 13-16,3 7 5 0,0-3-5 16,1 3-8-16,-1 2-3 0,2 0 1 15,0 0-11-15,5-2-20 0,-2 2-13 16,6 2-25-16,8 0-14 0,8 6-13 15,10 10-8-15,13 12-59 0,15 18-220 16,15 12 226-16</inkml:trace>
  <inkml:trace contextRef="#ctx1" brushRef="#br0" timeOffset="200.56">23417 3321 820 0,'16'4'173'0,"-9"-2"180"0,-4-1-128 0,-6-4-122 0,-6-8-25 0,0-5-33 0,-11-16-41 0,-17-14-11 15,-5-14-3-15,-10-11 5 0,-1 0 0 16,5 7 3-16,7 13 2 0,11 12 5 15,11 12 17-15,8 10 30 0,8 6 46 16,6 6 39-16,4 1 17 0,6 4-38 16,11-3-50-16,5 1-59 0,13 2-40 15,1 0 5-15,-4 5-3 0,-2-3-7 16,-8 1-12-16,-1-1-10 0,-5-2-12 0,-5 0-1 16,-2-3 19-16,-2-1 23 0</inkml:trace>
  <inkml:trace contextRef="#ctx1" brushRef="#br0" timeOffset="2499.69">29668 2892 1445 0,'0'0'195'0,"8"4"-61"16,-5 1-79-16,1-3 1 0,1 0-36 16,-2 1-7-16,5 6-6 0,4-2-4 15,4 7-5-15,9 11-2 0,14 16-4 0,14 23 12 16,16 19 11-16,11 9 5 0,0-5 7 16,-6-9-8-16,1-12-7 0,-12 1-3 15,7 2-3-15,-5 2-3 0,-6-10-2 16,-6-7 0-16,-11-11 0 0,-10-15-1 15,-9-10 0-15,-8-5-1 0,-5-12 0 16,-10-1 0-16,-9-12-4 0,-8-11 0 16,-21-21-2-16,-17-22 3 0,-15-21 4 15,-12-10 0-15,-10-1 2 0,1-1-3 16,-6-2 0-16,3 0 2 0,5 10 0 0,9 15-1 16,15 10-3-16,8 17-2 0,13 8 1 15,5 7 7-15,9 6 9 0,8 7 8 16,12 6 14-16,3 7 17 0,5-1 19 15,5 5 28-15,6 4-2 0,7 0-34 16,13 5-34-16,10 11-43 0,10 7-23 16,12 11 8-16,4 10 5 0,13 11 6 15,9 27 10-15,12 19 7 0,11 14 2 16,-2 2 4-16,-5-3-1 0,-11-24-2 16,-12-8 2-16,-16-20-3 0,-11-14 0 0,-16-11 2 15,-12-18-6-15,-11-8-25 0,-5-13-23 16,-12-14-21-16,-11-23-15 0,-20-17 7 15,-21-19 12-15,-14-26 14 0,-15-11 18 16,-8-10 20-16,-5-4 4 0,3 14-6 16,10 18-1-16,3 13-3 0,15 14 16 15,2 6 19-15,11 6 19 0,11 7 8 16,1 6 0-16,11 8-3 0,5 6 1 16,11 8 17-16,8 4 17 0,6 13 13 0,2-1 21 15,11 4-22-15,3 6-33 0,8-3-34 16,15 17-45-16,16-1-13 0,13 18 8 15,8 9 10-15,0 8 11 0,4 6 7 16,-5-2 3-16,-8-1 1 0,-3 2 2 16,-11-8 0-16,-9-8 1 0,-14-13 1 15,-12-11-2-15,-9-12-5 0,-9-5-11 16,2-2-8-16,-2 0-1 0,-2-3-10 16,-5-8 3-16,-6-5 4 0,-11-21 4 0,-22-27 12 15,-17-16 7-15,-11-14-3 0,-6 2-2 16,8 9 1-16,2 5 1 0,8 9 4 15,18 14 3-15,9 12-2 0,6 16 1 16,13 8 2-16,0 7-5 0,9 6 22 16,7 4 11-16,-3-3 12 0,8 7 27 15,0 3-12-15,4-3-15 0,0 3-18 16,10 4-28-16,13 11-14 0,11 10-3 0,12 14 3 16,11 13 5-16,4 10 5 0,7 6 6 15,6 5 2-15,4 0 1 0,-7-2 0 16,-2-3 1-16,-11-11-1 0,-5-5 1 15,-10-9 0-15,-10-11 0 0,-14-9-2 16,-4-5-1-16,-16-16-12 0,1 0-17 16,-3-7 5-16,-10-1-17 0,-1-10 6 15,-15-5 13-15,-8-12-6 0,-11-17 19 16,-20-13 5-16,-17-18 4 0,-4-8 2 16,-7-3 0-16,2 4 1 0,4-2-1 0,-3 10-1 15,17 5 2-15,-2 4 0 0,9 15 0 16,8 1 0-16,3 13 0 0,11 6 0 15,10 5 0-15,7 12 0 0,10 5-1 16,11 7 0-16,0 0 13 0,0 1 11 16,11 4 5-16,6 6-2 0,15 5-19 15,20 7-17-15,6 15-8 0,15 8 0 16,12 15 5-16,2 5 7 0,14 17 1 16,7 10 3-16,9 4 1 0,-2-3 0 0,-3-3 4 15,-14-6 3-15,-13-3 0 0,-14-12 2 16,-15-12-4-16,-17-13-1 0,-16-18-2 15,-12-13-5-15,-9-10-9 0,-4-4-14 16,-10-7-3-16,-15-10 0 0,-17-24 8 16,-22-14 13-16,-24-29 4 0,-17-23 4 15,-19-13 1-15,-5-7-2 0,2-1 2 16,3 10-1-16,14 12-2 0,8 17-2 16,11 10 0-16,10 15 0 0,7 2 0 0,12 16 5 15,13 4-2-15,13 14-5 0,17 10 13 16,18 18 27-16,-1-5 36 0,18 11 8 15,22 10-18-15,17 20-40 0,27 15-41 16,24 19-2-16,19 26 3 0,11 19 12 16,10 18 6-16,5 11 1 0,7 2 2 15,-9-4-1-15,-5-2 1 0,-7 2 1 16,-24-16-1-16,-8-3 2 0,-11-23-2 16,-24-20 0-16,-13-18-2 0,-18-19-8 15,-23-27-16-15,-14-11-11 0,-14-8-4 0,-20-22 4 16,-24-22 16-16,-24-20 11 0,-19-31 5 15,-14-11 2-15,-6-5-1 0,-3 3 0 16,0 7-1-16,4 3 10 0,-1 3 6 16,11 8 7-16,11 12 4 0,12 8-2 15,12 15-5-15,13 7-3 0,18 13-4 16,12 9 4-16,7 7 7 0,9 5 2 16,7 7 3-16,2 0-2 0,7 7 1 0,7 2 13 15,-1 4-16-15,13 3-12 0,13 10-23 16,20 22-25-16,22 22 9 0,11 20 4 15,13 11 12-15,-6 1 7 0,-2-1 0 16,-10-14 5-16,-9-4-1 0,-12-6 4 16,-13-10 1-16,-20-3 2 0,-4-11-1 15,-15-10-2-15,-9-9-9 0,-2-9-11 16,-8-5-3-16,-8-8 3 0,-8-3 5 16,-20-14 10-16,-9-9 3 0,-12-13-1 0,-9-15 3 15,-5-6 0-15,-6-7 3 0,8 4 0 16,-3 5-2-16,12 9-1 0,15 5 1 15,11 13-1-15,12 5-3 0,16 16 3 16,2 5 8-16,13 2 7 0,1 0 9 16,-1 4-2-16,3-1-3 0,5 4-6 15,2 2-8-15,0 5-3 0,7 11-3 16,9 3-3-16,7 15 3 0,17 12 1 16,8 16 2-16,10 7 3 0,13 16 0 15,0-7-2-15,-10-6 2 0,-8-12-3 0,-21-15-2 16,-14-22-2-16,-15-13-8 0,-10-10-4 15,-16-9 7-15,-10-9-2 0,-15-14 10 16,-19-25 5-16,-24-19-3 0,-15-18 2 16,-6-2-3-16,8 2-5 0,5 14 0 15,14 14 0-15,7 9 8 0,5 6 12 16,9-1 9-16,11 8-1 0,4 8-6 16,12 6-11-16,10 15-9 0,18 6 5 15,-5-5 18-15,11 10 24 0,6-1 7 16,12 8-11-16,15 11-17 0,18 18-25 0,19 20-5 15,13 13 1-15,20 9 10 0,4 17-51 16,1 6-28-16,-9-3 43 0</inkml:trace>
  <inkml:trace contextRef="#ctx1" brushRef="#br0" timeOffset="3249.88">22651 2945 2156 0,'1'-1'90'0,"-1"-5"-3"0,0 5-17 0,0-5-22 0,4-1-19 0,-2 0-16 15,0-4-6-15,5 3-2 0,-4-1-1 16,6-2-2-16,0 6-2 0,5-4-10 16,4 5-9-16,10 4-9 0,6 0-3 15,1 13 0-15,8 3 8 0,1 1 8 16,2 8 5-16,2-3 9 0,-5 1 1 0,-8-2 0 15,2 0 0-15,-8-3 1 0,-8-4 0 16,0-2 1-16,-15-1 0 0,3-7 1 16,-9-4 4-16,1 1 1 0,-1-1 3 15,0-1 9-15,-1-3-2 0,-5-5-5 16,1 0-9-16,1-1-14 0,-13-13-7 16,-5-6 2-16,-10-10 2 0,-5-5 4 15,-5 0 1-15,-3 6 2 0,5 3 4 0,8 8 1 16,10 10 1-16,8 4 0 0,5 4 1 15,9 9 3-15,0 0 7 0,-1 0 8 16,4 2 5-16,-1-2-5 0,3 4-13 16,0-1-16-16,10 8-8 0,10 3 0 15,6 9 7-15,19 9 7 0,5 5 2 16,9 11 1-16,-4-4 1 0,-10-1 0 16,-8-9 2-16,-6-10 3 0,-15-6 2 15,-5-5 3-15,-7-10 6 0,-7-3 6 16,-1-3 14-16,-4-1-5 0,-4-7-16 0,-7-5-15 15,-9-12-21-15,-15-16 8 0,-20-18-11 16,-20-20-449-16,-16-19 342 0</inkml:trace>
  <inkml:trace contextRef="#ctx1" brushRef="#br0" timeOffset="11133.96">21849 11573 1624 0,'-2'0'55'0,"1"0"4"0,-1-2-30 0,-3-3 1 0,3-1 6 0,2 3 2 0,0-6-3 0,0 2-3 16,5-2 7-16,-3 4-3 0,1-4-7 15,13 7-10-15,7 0-17 16,13 2-8-16,12 6-5 0,14 4 3 16,19 12 1-16,15 4 2 0,7 3 1 0,5 1 0 15,-3 0 0-15,-8 0 2 0,1 2 2 16,-8-9 0-16,-3 0 1 0,-5-5 0 15,-10-8 0-15,-8-1 1 0,-9-5 1 16,-12-8 0-16,-11 2 2 0,-9-5 9 0,-9-2 13 16,-2 4 10-16,-5-2 3 0,-7 7-11 15,4-7-23-15,-13 2-17 0,-9-2-10 16,-14-2-3-16,-23-2 8 0,-15-3 7 16,-17-6 1-16,-7 1 4 0,-4 1-2 15,-1-1 2-15,1 4 4 0,3 1-1 16,-5 5 1-16,1-1 1 0,9 1 0 15,1 4-1-15,20 1 1 0,10 2 3 16,8 2 10-16,10-3 10 0,11 1 4 16,10 2 5-16,20 0 15 0,-7-2 9 15,16 0 4-15,18 1-10 0,8-1-31 16,24 0-18-16,24 2-7 0,20 4 0 0,16 8 2 16,5 2 1-16,0-1 1 0,-9-3-2 15,-3 3 2-15,-2 3 0 0,-4 3 1 16,-8-3 0-16,-15 0 0 0,-14-2 0 15,-19-1-1-15,-13-8-4 0,-9 2-7 16,-13-5-3-16,-14-2-7 0,-2 0-3 16,-14-7 0-16,-11 1 0 0,-18-4 11 15,-27-10 6-15,-22-3 8 0,-15-5 4 0,-7 1 2 16,3 6-2-16,15 5 0 0,13 5-2 16,14 8-1-16,13 3-1 0,16 0 11 15,18 7 7-15,14 2 5 0,9 1 4 16,9 1-9-16,11 7-4 0,8 1-4 15,2 8-2-15,13 0-4 0,-1-8-6 16,-3-1-28-16,0-8-53 0,0-8 244 16,-3-7-152-16</inkml:trace>
</inkml:ink>
</file>

<file path=ppt/ink/ink2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2:06:57.149"/>
    </inkml:context>
    <inkml:brush xml:id="br0">
      <inkml:brushProperty name="width" value="0.05292" units="cm"/>
      <inkml:brushProperty name="height" value="0.05292" units="cm"/>
    </inkml:brush>
  </inkml:definitions>
  <inkml:trace contextRef="#ctx0" brushRef="#br0">9672 11516 1982 0,'14'0'64'0,"-2"0"-22"0,-1 2-1 0,-4-2-9 0,2 2-12 0,-5-2-7 15,3 0 4-15,-6 0 4 0,-1 0 8 16,0-2 16-16,0 2-1 0,0 0-2 0,0 0-6 16,0 0-17-16,-1 0-4 0,-1 0-3 15,0 0-2-15,-7-2-3 16,4 4-3-16,1-2 0 0,-3 3 3 0,-2-1 2 15,-5 2 5-15,-9-2 2 0,-3-1 2 16,-8-1 1-16,-9 0-1 0,-10 0 1 16,-18 0-3-16,-8-7-5 0,-21 0-2 15,-15-2-5-15,-14 2-1 0,-19-5 0 16,-17-1-1-16,-12 3 2 0,-13 3 0 0,-26-9 10 16,-13 1 11-16,-5-4-2 0,-16-1 1 15,9 6-12-15,5 2-9 0,6-6-1 16,3 2 0-16,2 2 9 0,19 0 0 15,6 7 3-15,31 1 2 0,27 3-2 16,18 3 8-16,25 3-1 0,25 6 0 16,24-5-2-16,23-2-1 0,18 1 10 15,4-1 7-15,9 5-5 0,-4-7-6 16,1 0-13-16,3 2-9 0,0-2 0 16,3 2-9-16,-2-2-19 0,4 1-39 15,-6-1-56-15,-1 0-87 0,0 0 146 0,9-1-15 16</inkml:trace>
  <inkml:trace contextRef="#ctx0" brushRef="#br0" timeOffset="12233.81">28617 15693 1910 0,'39'6'70'0,"-5"-1"-5"0,-1 4-36 0,-4 3-3 0,-6-5-13 0,5 4-5 15,4 3-6-15,4-9 0 0,3 4-1 16,-2-9 0-16,0-1 0 0,-1-12-1 16,3-1 0-16,-4-4 8 0,-1-5 20 15,-4 0 24-15,-4 0 21 0,-3-2 5 16,-1 4-9-16,-5-4-18 0,-2 2-16 15,-1 2-12-15,-2-4-10 0,1 5-4 16,-8 5-5-16,-1 0-2 0,1 3 0 16,-5 3-2-16,2 4 0 0,-4-6-3 15,-5-1-2-15,-4-1-1 0,-5-4 0 0,-3-1 1 16,-12 0 0-16,-6-3 2 0,-12 1 9 16,-10-4 14-16,-8 4 5 0,-11-7 3 15,-13 10 4-15,-10-10-4 0,-16-1 5 16,-18-1 12-16,-12-3-6 0,-12-3-5 15,1 5-8-15,13 3-12 0,1 6-3 16,14 3-2-16,15 6-1 0,12 5-2 16,24 9-2-16,15 8-4 0,9 4 2 0,12 4-1 15,8-4 1-15,10 6 1 0,-3-6-2 16,6 0 6-16,-1-7-8 16,-2-3-58-16,8 1-128 0,3-10 109 0</inkml:trace>
</inkml:ink>
</file>

<file path=ppt/ink/ink2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2:07:30.534"/>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16406 8234 1934 0,'23'0'114'0,"-18"-5"71"0,-24 1-26 0,21 4-122 0,3 0-13 16,-5 0-8-16,0 0 0 0,0 0 2 16,0 0 13-16,0 0 10 0,0 0 4 15,0 0-2-15,0 0-13 0,0 0-12 16,0 0-8-16,0 0-4 0,-2 2 2 0,-7-4 4 16,-3 2 1-16,-9 0 2 0,-4 2-2 15,-9 2-2-15,-5 3-2 0,-2-4-1 16,-5 3-3-16,0 3-1 0,-5-4-2 15,1 4-1-15,-1-2-1 0,-4 2 0 16,-6 1 0-16,-10-3-1 0,1 2 0 16,-23-2 5-16,-18-1 5 0,-12-6 1 0,-19-6 0 15,1 3-5-15,6 1-3 16,-16 2-2-16,-7 0 0 0,-3 0 1 16,1 0-1-16,6 5 0 0,3 2 1 0,6 1 0 15,3 0 0-15,2-2 1 0,16 3 1 16,0-4 0-16,9 4 0 0,14-6 0 15,10 1-2-15,20-1 0 0,16-1 3 16,11 0 17-16,12-2 6 0,7-2 2 16,6 0-3-16,5 2-16 0,1 0-6 15,6-3-1-15,0 1 1 0,3-1-1 16,-3 1-1-16,7 2 1 0,0 0-1 16,0 0-1-16,0 0 1 0,0 0-2 0,2-4-22 15,3 1-32-15,-5 3-70 0,0 0-102 16,0 0-247-16,0 0 268 0</inkml:trace>
  <inkml:trace contextRef="#ctx0" brushRef="#br0" timeOffset="11981.54">2292 9071 1825 0,'0'0'117'0,"0"0"146"0,0 5-49 15,-1-5-187-15,-1 2-11 16,0 2-7-16,2 6-9 0,0 5-2 16,2 6-2-16,0 13 2 0,1 1 3 15,-1 11 1-15,3 7 1 0,-3 2-1 16,2 9 1-16,-1 5 0 15,-3 0 1-15,0 4 0 0,-2-7-1 0,-1 3 0 16,-1 9 1-16,-3 0 0 0,2 3-1 16,1-6 0-16,-1-2-1 0,5-8-2 15,0-1 0-15,2-7-1 0,3-9 0 0,-3-1 0 16,1-4-8-16,3-2-14 0,-3-2-27 16,1-11-33-16,1 1-34 0,0-8-13 15,-1-2 143-15,-2-12-38 0</inkml:trace>
  <inkml:trace contextRef="#ctx0" brushRef="#br0" timeOffset="12266.76">2550 9334 2182 0,'1'1'104'0,"5"1"-10"0,-1 2-24 0,-2 5-59 15,1-1-13-15,-2 14-3 0,3 8 2 16,0 18 5-16,4 12 10 0,-2 7 2 16,4 15 3-16,1-1-1 0,1 12 0 15,1 2 1-15,-3 3 0 0,1-1-4 0,-3-4-5 16,-2-10-3-16,-2-7-2 0,-3-8-2 16,0-5 1-16,0-6-1 0,-2-4 0 15,-4-8 0-15,1-10 1 0,-6-12-11 16,5-7-26-16,-1-9-48 0,3-7-54 15,-7-5-19-15,0-13 352 0,-5-17-175 16</inkml:trace>
  <inkml:trace contextRef="#ctx0" brushRef="#br0" timeOffset="12715.38">2229 9337 1775 0,'1'-3'240'0,"-1"-12"5"15,-1 3-173-15,1 1-43 0,-6-3 3 16,4-4-5-16,2-1 0 0,0-2-1 16,4-2-8-16,1 1 2 0,1-3 0 15,4-1 5-15,3 1 6 0,4-2-7 16,5-1-3-16,4-4-5 0,12 4-5 15,4 1-2-15,10 1-4 0,2 8-4 16,3 2-2-16,2 5-7 0,-4 11-3 16,-2 2-6-16,-3 12 1 0,3 8-23 0,5 2 5 15,4 19 6-15,-5 3-4 0,-6 9 26 16,-12 2-3-16,-5 1 10 0,-5 2-49 16,-15 6-16-16,-13 5 0 0,-11 2-13 15,-20-8 54-15,-15-6 19 0,-17-10 1 16,-17-8 15-16,-7-9 13 0,-4-7 0 15,1-13 11-15,-5-6-8 0,2-6-8 16,4-2-1-16,10-9-7 0,15 2-5 16,16 1 2-16,9-5 0 0,12-1 1 0,13 3-10 15,6-1-15-15,9 0-37 0,14-3-45 16,14-8 28-16,20-3 17 0</inkml:trace>
  <inkml:trace contextRef="#ctx0" brushRef="#br0" timeOffset="13083.18">3523 8919 2324 0,'3'0'110'0,"-1"-2"5"0,-2-2-48 0,4 4-46 0,-1 7-32 0,-1-1-30 0,-2 8-6 15,-7 11 9-15,-4 17 10 0,-6 17 21 16,-5 19 7-16,-2 9 0 0,-10 8 0 0,0 8 0 16,-5 4 1-16,2-4 1 0,7-4-1 15,3-7 0-15,13 4 2 0,5-2 8 16,9 1 12-16,5-6 11 0,6-4 6 15,9-5 4-15,10-7-5 0,5-4-9 16,4-9-4-16,2-10-8 0,-7-13-4 16,-4-10 1-16,5-11-3 0,-3-8-5 15,13-8 2-15,4-5-6 0,4-6-22 0,6-5-48 16,1-5-91-16,-1 3-2 0,4-6 59 16</inkml:trace>
  <inkml:trace contextRef="#ctx0" brushRef="#br0" timeOffset="13648.22">4003 9004 1874 0,'39'2'212'0,"-39"-2"39"0,4 0-114 0,-4 1 37 0,-35-1-153 0,36 0-11 15,1 2-12-15,3 2-13 0,-1 3-5 16,5 0-2-16,5 12 6 0,2 6 10 15,2 12 3-15,6 9 3 0,0 9 1 16,9 9 0-16,1 7-1 0,1 0 1 16,-3 0-1-16,0-2 0 0,2-1 1 15,1 1-1-15,4 2 0 0,2 5 1 16,-2-3-1-16,-3-8 0 0,-4-1-1 0,-11-9 1 16,2-2 0-16,-5 0 0 0,1-5 0 15,-3-5 0-15,-2-6 2 0,-1-7 0 16,-6-9-49-16,2 2-46 0,-4-8-47 15,2-1-30-15,-3-2 36 0,1-5-184 16,0 0 217-16</inkml:trace>
  <inkml:trace contextRef="#ctx0" brushRef="#br0" timeOffset="13997.91">4782 9163 1693 0,'81'-46'405'16,"-47"43"-409"-16,-34-15 103 15,-5 4 84-15,-33 10 12 16,1-12-164-16,25 16-20 0,12 6-40 0,0 4-26 16,-5 8-2-16,-4 14 12 0,-7 16 18 15,-6 10 21-15,-8 15 8 0,-11 5 2 16,-3 5 7-16,-13 1 4 0,-8-5 2 15,-8 3 0-15,4-4-7 0,3 2-4 16,3-2-1-16,-1 3-3 0,-5-3 0 16,-4 4 1-16,7-4 0 0,-1-11 2 15,14-8-1-15,5-8-1 0,7-14-1 16,11 2 0-16,5-10-1 0,7-4 2 0,11-9 0 16,7-8-8-16,2 0-34 0,7-3-26 15,10-2-6-15,13-4-26 0,20-5 33 16,24-11 39-16</inkml:trace>
  <inkml:trace contextRef="#ctx0" brushRef="#br0" timeOffset="14682.28">5606 9342 1110 0,'0'0'146'0,"0"-1"151"0,0-1-162 0,0 2-63 0,-3 0-10 0,-3 0-6 16,5 2-5-16,1-2-4 0,0 0-4 0,-2 5-9 16,0 0 2-16,0-5-4 0,2 7-7 15,0 0-4-15,0-3-14 0,0 7-5 16,4-4-2-16,-4 5 2 0,9 4 5 15,-2 5 3-15,5-3 3 0,8 7-2 16,3 0-2-16,3 3-1 0,3 2 1 16,1-1 5-16,2-3 6 0,1-1 3 15,1 2 4-15,0-8-4 0,3 2-3 16,-1-3-7-16,3-4-3 0,-6 6-5 0,-1-2-2 16,-5 1-1-16,-2-3 0 0,-4-2-1 15,-2 0 1-15,-4-3 0 0,-7-2 1 16,1 0 0-16,-3 0 0 0,-1 0 5 15,-5-1 13-15,0-1 2 0,-5 2-1 16,-2-3-7-16,-8 4-16 0,-6 1-1 16,-9-4 9-16,-16 4 21 0,-14-4 20 15,-10 0 8-15,-1-7-1 0,2 0-15 16,5-2-17-16,4-5-10 0,-5 3-7 0,4 1-2 16,-3-6 0-16,8 5-2 0,6-3 1 15,8 4-2-15,10-1 1 0,7 4-1 16,5 0 1-16,8 0 0 0,7 0-18 15,5 0-36-15,0 0-51 0,0 0-48 16,0 0-12-16,0 0 7 0,5 0-70 16,9 6 32-16,9 1 90 0</inkml:trace>
  <inkml:trace contextRef="#ctx0" brushRef="#br0" timeOffset="14931.4">6122 10231 1779 0,'-321'37'962'31,"341"-39"-931"-31,-63 7-8 0,4 4-5 0,4 0-2 16,-6-5-3-16,0-1-3 15,-1-1-6-15,-1 2-2 0,8-4-1 0,-4 1-1 16,7-1 0-16,-4 0 0 0,6 0-1 15,2 0 1-15,6 2-12 0,-1-2-24 16,6 0-37-16,3 0-76 0,5-2-50 16,9 2 21-16,0-1 67 0</inkml:trace>
  <inkml:trace contextRef="#ctx0" brushRef="#br0" timeOffset="15331.38">6535 8892 1441 0,'0'9'117'0,"7"2"139"15,-3 12-216-15,5 7-33 0,-4 9 6 16,-1 7 4-16,3 11-2 0,-7 5-3 16,5 5-8-16,-1 6 11 0,-1 3 6 0,-1 0 11 15,-2 2 27-15,0-7-9 0,-5-5-8 16,1-1-9-16,1-4-26 0,1-3-3 15,-4 2-1-15,5-3-2 0,-5-2 1 16,6-2 0-16,0-7 1 0,4-3-1 16,3-11 0-16,-5-6 5 0,-2-10-27 15,2-3-46-15,-1-6-22 0,1-11-114 16,2-8 116-16</inkml:trace>
  <inkml:trace contextRef="#ctx0" brushRef="#br0" timeOffset="15948.23">6984 9580 1405 0,'0'2'157'0,"3"0"169"0,-1-4-180 15,-2 2-56-15,0-2 1 0,0-3-5 16,0 3-3-16,0-2-4 0,0 3-5 15,0-1-9-15,4-4-7 0,-2 1-9 16,1-4-3-16,4 2-6 0,-1-5-8 16,6 6-4-16,0-4-6 0,3-3-5 15,9 1-7-15,-4-4-4 0,8 4 0 16,2-1 0-16,1 6-3 0,-5-3-3 16,1 4-2-16,-1-3-2 0,-3 6-1 15,0 3-3-15,-1 2-7 0,1 6-5 0,2 3-6 16,3 10 3-16,2 2-1 0,-2 6-15 15,4 10 5-15,-2 2-29 0,1 12 3 16,-8 2 30-16,-4 5-50 0,-5 2 27 16,-10-3 4-16,-4 4-9 0,-7 3 43 15,-9-2 0-15,-5 0-3 0,-6-11-4 16,-5-7 3-16,-3-12 4 0,-6-8 1 16,0-5 5-16,0-5 8 0,-1-3 2 15,4-8 5-15,-4-5 3 0,3-5 3 16,2-4 4-16,3-3 2 0,4-3 15 0,0-4 12 15,3 1 8-15,9-1 11 0,2-4 2 16,8 1 0-16,2-1 1 0,4 4-2 16,2 3-5-16,2 2-3 0,4-2-1 15,2 3-2-15,5-1-8 0,-1 2-9 16,10 3-20-16,4 2-20 0,2 7-12 16,6 0-10-16,7 0 3 0,0 12 3 15,8 6 1-15,5 8 4 0,1 8 4 0,12 5 5 16,2 5 3-16,-2 6 1 0,4-6 1 15,-7 6-3-15,2-7-3 0,-4-3-19 16,-9-6-26-16,-10-4-24 0,-13-5-23 16,-9-9-18-16,-3-9-23 0,-1-2-20 15,-9-5 17-15,0-8 62 0</inkml:trace>
  <inkml:trace contextRef="#ctx0" brushRef="#br0" timeOffset="16300.01">7723 8800 2176 0,'9'-4'88'0,"0"-1"-7"0,3 5-38 0,3 2-28 0,1 5-15 16,5 2-9-16,7 12-3 0,8 2-5 15,6 11 3-15,3 7 5 0,1 10 5 16,3 11 6-16,-1 11 7 0,-2 12 9 16,-1 11 3-16,1 5 11 0,-7 10 2 15,-6-3 4-15,-10 6 1 0,-10-1-5 0,-11 3 3 16,-11 2-1-16,-7-2 1 0,-5-10 0 15,-6-12-13-15,-3-11-9 0,-4-10-8 16,-3-2-4-16,-4-9-2 0,-7-2 23 16,-9-5-86-16,-6-7-104 0,-12-11 109 15</inkml:trace>
  <inkml:trace contextRef="#ctx0" brushRef="#br0" timeOffset="22798.29">26750 17835 1981 0,'12'-9'66'0,"1"2"-2"0,-3-2-74 0,-1 2-31 0,5 2-30 0,4 1 422 0,5 3-272 16</inkml:trace>
  <inkml:trace contextRef="#ctx0" brushRef="#br0" timeOffset="24098.15">27092 18076 1832 0,'2'-7'231'0,"12"-5"50"16,-10 5-184-16,6 0-38 0,5 3-4 15,-8 0-13-15,5-1-7 0,-1 0-4 16,-2 1-5-16,-2 2 0 0,0-3 1 0,3 3 1 15,-3-1 0-15,1 3-1 16,0-2-2-16,-8 2-1 0,6 0-3 0,-3 0-4 16,3 0-7-16,-6 0-2 0,0 0-2 15,1 0 0-15,-1 0 0 0,0 0-1 16,0 0-2-16,0 0 0 0,0 0-1 16,0 0-1-16,0 0 1 0,0 0 0 15,0 0 0-15,0 0 1 0,-1 0 2 16,1 0 1-16,0 0 2 0,-8 5 1 15,7 2 2-15,-3-3 1 0,2 0 1 0,-6 4 2 16,-3-4-1-16,4 5-2 0,-2-6-2 16,-3 3 0-16,3 1-2 0,-6-2-2 15,3 2 1-15,0-1-2 0,-6-3 1 16,2 4 1-16,-4-5 0 0,4 1 0 16,-5-1 0-16,-4 0-1 0,-1 3-1 15,-3-3-1-15,-1 2 0 0,2 1-2 16,-2 4 0-16,-4 1 1 0,4-1-2 0,-6 4 2 15,5-3-2-15,-3 6 0 0,-3 2 1 16,-6-2-2-16,2 4 1 0,-3-8 2 16,7-3 1-16,-6 0 1 0,-1-4 3 15,-4 2-2-15,2-7-1 0,2 2 0 16,1 1-1-16,0 5-1 0,-3-3 0 16,-1 0-1-16,-8 0-1 0,1-3 0 15,5-2 0-15,1 2-1 0,-2 3 1 16,4 1-1-16,-9-5 1 0,7 3 0 0,-1-2-1 15,-1-2 1-15,6 0-1 0,-8 0 1 16,6 0-1-16,-5 3 1 0,-1 3 0 16,-3-5-1-16,2 1 0 0,3 0 0 15,-1-2 0-15,1 3 1 0,-3 3-1 16,4-6-1-16,6 7 1 0,-5 2 0 16,4-2 0-16,-2 3 3 0,-7-6 3 15,-6 0 1-15,-3-4 0 0,-2-4-1 16,-1 0-4-16,4 1-1 0,8 5-1 0,2-1 0 15,3-1 1-15,2 2-1 0,-2-2 0 16,2 2 0-16,-4 2 0 0,7-3 0 16,1-1 0-16,-1 0 0 0,1 0 0 15,-10 0 0-15,-4-1 0 0,1-3 0 16,-6 2 0-16,1-3 0 0,-2 5 1 16,4-2 0-16,-3 0-1 0,5 2 0 15,1 0 0-15,1 4 0 0,-1-4 0 16,-5 0 0-16,-9 0 0 0,-5 0 0 0,-6 0 0 15,2 2 0-15,1 1 0 0,-4 3 1 16,5-3-1-16,-4-1 0 0,5 0 0 16,-1-1 0-16,-11 1 0 0,-5-2 1 15,-2 0-1-15,-3 0 0 0,6-2 0 16,4 2 0-16,0-1 0 0,4 1 0 16,-4-4 1-16,-1-3-1 0,-8 5 0 15,0-1 1-15,7 3-1 0,1 1 1 16,8-1 0-16,2 4-1 0,0-4 1 15,3 0-1-15,-6 4 0 0,-1-4 1 0,4 1-1 16,6 1-1-16,2 0 1 0,3-2 0 16,3 2 0-16,4-2 2 0,3-2 0 15,2 0 0-15,0-1 1 0,-7-8-1 16,2 0 0-16,-4 4 1 0,4-2-1 16,0 4-1-16,5-6 1 0,-2 3-1 15,5-1 1-15,1 3-1 0,5-1 0 16,5 5-1-16,0-3 0 0,4 0 0 0,2 3 0 15,1-1 0-15,4-1 0 0,0-1 0 16,-6 1 0-16,3-5 0 0,2 6-1 16,1-4 1-16,5 7 0 0,-1 0-1 15,-2-2 1-15,1 2 4 0,2 0-25 16,2 0-24-16,7 0-41 0,2 0-50 16,1 5-105-16,1-1-18 0,-7-4 125 15</inkml:trace>
  <inkml:trace contextRef="#ctx0" brushRef="#br0" timeOffset="60032.11">2557 11514 1647 0,'3'-7'104'0,"-3"2"31"0,2 3-9 0,1 0-39 0,-3-1-1 0,0 3-11 0,0 3-19 15,2 1-6-15,2 1-22 0,1 11-11 16,-1 7-1-16,-1 6 2 0,4 10 1 16,-1 0-2-16,1 5-1 0,-2 4-3 15,0 3-3-15,1 6 0 0,-6 3-2 16,0 6-2-16,1 1-3 0,-1-5-2 0,-1 2-1 16,-3 2 0-16,-1-2 0 0,-1-1 0 15,5-4 0-15,-6-2 0 0,1-11 1 16,1 0 1-16,0-5-2 0,1-11-10 15,-1-4-48-15,-1-11-55 0,3-12-49 16,3 1 444-16,-5-4-245 0</inkml:trace>
  <inkml:trace contextRef="#ctx0" brushRef="#br0" timeOffset="60315.58">2808 11672 2094 0,'7'2'91'16,"4"3"-1"-16,0 6-34 0,1 3-16 15,-1 7-15-15,-2 2-6 0,1 9 2 16,-1 7-3-16,-4 9-2 0,1 7 0 0,1 5 3 16,-5 8 1-16,-2-3 3 0,-2 12-2 15,-2-3-6-15,1-3-5 16,3 0-6-16,2-9-3 0,3 2-1 0,0 0 0 15,6-4-3-15,-6-2 0 0,4-4 1 16,-2-10 1-16,0-3-11 0,0-13-12 16,-3-12-24-16,-1-14-39 0,-3-2-38 15,4 0-11-15,-1-14 69 0,1-22 19 16</inkml:trace>
  <inkml:trace contextRef="#ctx0" brushRef="#br0" timeOffset="60734.71">2344 11622 1508 0,'0'-1'322'0,"0"-3"41"16,0 2-250-16,0-3-27 0,2 3-5 15,-1 1-7-15,6-3-13 0,4-5-13 16,0 2-13-16,6-2-17 0,3 2-6 15,8-4-8-15,8-1-6 0,8 0-1 16,9-4 3-16,2-2 4 0,0-3 7 16,-2 1 7-16,4 2-7 0,0 6-4 15,1 3-11-15,-1 9-6 0,-2 7-1 16,-7 7 1-16,0 13 2 0,-2 5 0 0,2 9-3 16,-6 3-7-16,1 6-5 0,-6 3-7 15,-1 4-12-15,-13-1-6 0,-11-8-2 16,-5 4 5-16,-14-8 13 0,-11 0-1 15,-1 1-4-15,-17-6 0 0,-4-6 2 16,-5-3 12-16,-3-3 13 0,2 0 2 16,4-10 3-16,-3-2 3 0,6-1 3 15,2-9 2-15,4 0 2 0,2-5 1 16,5-3 0-16,6-1-2 0,6 1 0 0,7 1-2 16,2-3-1-16,5 3-28 0,0 0-48 15,0-1-11-15,7-1 28 0</inkml:trace>
  <inkml:trace contextRef="#ctx0" brushRef="#br0" timeOffset="61065.52">3815 11355 1941 0,'-14'9'74'0,"-2"5"-14"0,-5 2 8 0,2 3-19 0,-6 1-11 0,5 3-15 0,-5 2-11 15,1 7-7-15,1-1-5 0,-1 10 1 16,0 4-1-16,6 2 0 0,4 10 3 0,0 7-1 16,8 7 1-16,-3 5 4 15,9 2-1-15,4 6 4 0,1-5 1 0,11 6 0 16,-3-3-1-16,3 1-3 0,3-5 1 15,-3-5-3-15,5-6-2 0,1-5-1 16,1-14-3-16,0-5-4 0,1-6-8 16,0-7-22-16,-1 0-29 0,0-5 6 15,5-5-85-15,2-3 90 0</inkml:trace>
  <inkml:trace contextRef="#ctx0" brushRef="#br0" timeOffset="61699.08">4440 11406 1393 0,'0'7'146'0,"-2"-1"182"0,5 4-237 0,-3 3-41 0,6 3-8 0,4-2-15 0,5 9-11 16,8 5-6-16,-6 2-4 0,6 8-3 15,-3 2-2-15,5 5-1 0,-4 3 1 16,7 7 0-16,2 5 3 0,2 5-1 16,6 8 2-16,-3 0 3 0,1-2 1 15,-1 5 0-15,-1-2-1 0,-6-1-2 0,-3-2-2 16,0-4 0-16,-2 4-2 0,-2-10 1 15,0-3 1-15,-5-5-1 0,-2-8-1 16,-5-12 0-16,-2 1 0 0,6-11-1 16,-10-5 0-16,1-2-7 0,3-7-42 15,-7-4 63-15,4-5-314 0,8-7 211 16</inkml:trace>
  <inkml:trace contextRef="#ctx0" brushRef="#br0" timeOffset="61969.63">5193 11532 2207 0,'2'-2'95'0,"-2"2"-2"0,2 0-32 15,-2 2-53-15,-4 2-15 0,2 6-9 16,-12 6 2-16,-7 14 11 0,-11 13 18 15,-7 10 8-15,-5 11 7 0,-4 7 3 0,-5 3-9 16,-8 8 1-16,3 3-6 16,-1 4-9-16,8 3-1 0,3-5-6 0,7-4-1 15,-1-1 0-15,-1-13-1 0,6-7 0 16,1-7 0-16,6-16-7 0,5-4-23 16,8-6-64-16,-3-12 460 0,11-1-299 0</inkml:trace>
  <inkml:trace contextRef="#ctx0" brushRef="#br0" timeOffset="62415.16">5546 12144 1889 0,'18'7'203'0,"3"-4"130"0,-2-3-183 0,3 2-28 0,3-7-82 0,7 1-15 0,3-6-11 15,-5 1-9-15,7 3-5 0,-3-1-10 16,0-1-22-16,6 0-67 0,3 1-76 16,14-3 93-16</inkml:trace>
  <inkml:trace contextRef="#ctx0" brushRef="#br0" timeOffset="63115.04">7149 11385 1594 0,'-59'23'300'31,"1"-2"-319"-31,28-7 42 0,-9 9-8 0,0 2 5 16,-6 4 5-16,-3-1 1 0,4-1-1 15,2-3-13-15,8-6-8 0,4-4-3 16,1 1 0-16,6-3 0 0,2-3 1 16,3 0 0-16,8-2 1 0,3-2 1 15,5-3 1-15,0-2-1 0,2 0 0 16,0 0 17-16,-9 2 10 0,11-2 11 16,-2 0 5-16,9 3-14 0,-7 3-11 15,-1-3-12-15,5 4-4 0,1 6-5 0,5 8 0 16,4 0 0-16,0 7 0 0,-2 4-1 15,-1 7 0-15,1 7-1 16,-2 4-1-16,-3 7 1 0,-2 1 1 0,-1-1-1 16,-5 3 0-16,-1-5-1 0,-1 0 0 15,-5 2 0-15,-1-2 2 0,0-2-1 16,0-3 1-16,0-2 0 0,5-4 0 16,-5 0 1-16,3-8 0 0,3-1 0 15,-1-6-1-15,-2-8 2 0,8 4 0 16,-4-8 0-16,2 1 1 0,-1-7 3 0,-1-8 5 15,4 5 5-15,3-7 21 0,-5 1 23 16,7 0 16-16,1-2 9 0,3 0-13 16,6 0-18-16,6-4-15 0,5-3-15 15,4-2-6-15,3-5-10 0,4 2-4 16,0-2 0-16,3-2-13 0,2 1-17 16,0 1-32-16,-1 0-42 0,-6 0-25 15,-4-2-37-15,-3-7 397 0,-2 3-204 16</inkml:trace>
  <inkml:trace contextRef="#ctx0" brushRef="#br0" timeOffset="63364.78">6961 11871 2116 0,'0'-4'258'0,"0"4"-193"0,0 2 16 0,-7 5-79 15,-2 2-2-15,-9 5-3 0,-7 7 0 16,-10-1 1-16,-9 1 6 0,-8 2 8 16,-5 0 6-16,1 2 3 0,-3-4-5 15,2-5-8-15,-1-2-5 0,-4-3-1 16,9-4-9-16,8-1-12 0,3-5-26 16,13 1-35-16,8 0-24 0,9-2-20 15,3 3-15-15,9-3-112 0,-2 0 155 16</inkml:trace>
  <inkml:trace contextRef="#ctx0" brushRef="#br0" timeOffset="64114.71">7732 11291 2137 0,'7'0'97'0,"-3"0"-14"0,-1-2-14 0,-3 2-64 0,0 0 1 0,-3 0-7 0,-1 2-10 0,-10 0 4 0,-2 3-18 16,-9 0 5-16,-5-1 8 0,-7 3 7 16,-6-3 4-16,1 6 0 0,-1 1 1 15,8-1 1-15,3 6 1 0,4-1-1 16,4-1-1-16,0 0-1 0,4 0-2 16,6 0-1-16,0 2-3 0,8 2 0 15,1-2 1-15,3-2 1 0,8 0 4 16,-5 2 1-16,7 0 0 0,-1 4 0 15,-2 1-2-15,13 2 2 0,-6 4 0 16,11 5 1-16,6 5 0 0,-6 4 0 0,8 10 0 16,0 9 0-16,2 4 0 0,5 9 0 15,-8 3-1-15,-7 4 0 0,-2 3-2 16,-7 4 2-16,-1-7 4 0,-10 0 1 16,-3-4 1-16,-2-5-1 0,-3-4-3 15,-4-7 0-15,0-3 7 0,2-7 4 16,-7-1 3-16,0-10 4 0,3-8-6 15,2-8-2-15,2-6-3 0,2-6 0 16,3-4 12-16,2-2 16 0,2-6 21 0,1-3 21 16,6-1 9-16,4-2-1 0,8-7-20 15,4-6-24-15,10-1-23 0,8-6-15 16,3 2-6-16,7-3-6 0,-5 1-14 16,0 4-18-16,-7-2-26 0,1 6-23 15,-3-6-40-15,-2-7-45 0,8-3 96 16</inkml:trace>
  <inkml:trace contextRef="#ctx0" brushRef="#br0" timeOffset="64416.21">7753 11397 2140 0,'4'0'124'0,"-2"0"40"0,5 0-62 0,-5 2-56 0,5 0-20 0,5 5-15 0,4 7-9 0,9 7-2 0,7 8-1 0,5 8-1 16,6 6 0-16,-4 8-4 0,0 2 0 16,8 0-1-16,-2 11 4 0,8 0 2 15,6 3 2-15,-1 6 2 0,2 0-1 16,1-2 0-16,-3-4 0 0,-5-3-2 15,2-7-8-15,-2-11-29 0,-10-7-32 16,-8-14-29-16,1-6-20 0,-15-5 53 16,0-10 50-16,-3-6 8 0</inkml:trace>
  <inkml:trace contextRef="#ctx0" brushRef="#br0" timeOffset="64632.41">8578 11617 1884 0,'-18'48'100'16,"-7"2"7"-16,-5 8-8 0,0 1-23 0,-7 3-3 15,-4 7-4-15,-3 0 3 0,-8-5-16 16,1 1-20-16,1-11-13 0,8-5-15 16,1-13-2-16,11-8-6 0,1-10-40 15,8-6-55-15,3-5-62 0,6-5-25 16,3-4 25-16,0-10 78 0</inkml:trace>
  <inkml:trace contextRef="#ctx0" brushRef="#br0" timeOffset="65164.72">8622 11023 1373 0,'9'2'209'0,"0"2"296"16,2-1-376-16,3-1-54 0,7 3-14 15,2-1-13-15,2-1-11 0,5-1-10 16,4 2-5-16,-2-10-6 0,3 1-6 16,6 1-4-16,-4-8 4 0,6-2 6 15,-3 0 11-15,-1-4 8 0,-3 0-1 16,1 4-6-16,-7-2-9 0,-1 4-7 15,-8 3-3-15,0-4-3 0,-3 10-1 16,0-4-3-16,-2 5-2 0,-2 2-2 16,-3 3-1-16,-1 5-4 0,-3 4-1 0,4 4-4 15,0 3 0-15,-6 13 1 0,2 7 2 16,-5 9 1-16,-2 2 2 0,-7 7 0 16,3 5 0-16,-5 7 0 0,4 5 0 15,0 4 3-15,-4 2 2 0,0 3 0 16,4-6 1-16,-1-1-1 0,6 4 0 15,0-2 1-15,4 1 0 0,6-2 1 16,-3-5 0-16,6 3 0 0,3-8 0 0,-2-3 0 16,4-5 1-16,-6-10-1 0,1 1 1 15,-3-2 0-15,-4-4 4 0,2 0 6 16,-9-6 3-16,1-1 3 0,-11-2-1 16,-10-6 1-16,1 4-5 0,-10-10-1 15,-2 2-4-15,2 2-7 0,0-6-1 16,-7 0 0-16,6-6 0 0,3-3-10 15,2-7-18-15,6-3-61 0,6-2-66 16,7-2-37-16,7 2 475 0,-2-3-251 16</inkml:trace>
  <inkml:trace contextRef="#ctx0" brushRef="#br0" timeOffset="65717">10002 11349 1387 0,'17'8'170'0,"-29"4"38"0,3-3-69 0,6 1 6 0,-31 5-67 0,37-5-24 16,6-1-16-16,5 2-14 0,6 3-7 15,5 4-4-15,5 1-2 0,7-1-3 16,0 3-1-16,4 0-2 0,2 1-2 15,1 4 1-15,2 3-1 0,7 1 0 16,-3 2 0-16,1 3 0 0,3-5 0 0,-6 2 0 16,-6 6-1-16,-12-8 1 0,-3 2-1 15,-9-1 0-15,-3-4 1 0,-4-2-2 16,-9 2-2-16,-4-10-6 0,-10 3 0 16,-8 1-3-16,-5-5 7 0,-15-2 6 15,-12 0 4-15,-8-5 9 0,-4-2 10 16,0 0 4-16,6-1 3 0,1 1-2 15,4 2-13-15,1 3-7 0,6-3-5 16,6 2-3-16,6-1-1 0,4 3-1 16,3-6 1-16,6 2-1 0,7-2 2 15,5 0-1-15,3-4-25 0,3 3-50 0,1-1-65 16,2-3 372-16,2 0-217 0</inkml:trace>
  <inkml:trace contextRef="#ctx0" brushRef="#br0" timeOffset="65898.53">10464 12367 1574 0,'-157'21'792'16,"77"-8"-649"-16,-7 1-27 0,16-3-81 15,4 1-13-15,3 2-10 0,9-5-3 16,11 0-6-16,5 2-36 0,3-10-96 15,11 1-79-15,2-2 96 0</inkml:trace>
  <inkml:trace contextRef="#ctx0" brushRef="#br0" timeOffset="66433.09">11200 11282 1782 0,'6'20'81'0,"-1"6"16"0,2 15-30 0,-2 5-12 0,2 5-21 0,0 12-20 0,2 0-8 15,2 5-3-15,-6 1-1 0,1-5 2 16,-1 1 2-16,0-1 5 0,4 4 5 15,-2-3-1-15,2 2-1 0,-4-4-5 16,3-5-5-16,-5-3-1 0,1-9 2 16,3-5-5-16,-2-9-45 0,4-7 39 15,0-8-292-15,1-8 200 0</inkml:trace>
  <inkml:trace contextRef="#ctx0" brushRef="#br0" timeOffset="66934.48">11553 11653 1906 0,'13'-16'410'16,"-5"1"-329"-1,1 1-35-15,5-2-3 0,8-8-15 16,1-1-5-16,2-4-5 0,3 1-8 15,-1 3-9-15,3 7-3 0,-2 4-7 16,-1 7-9-16,3 7 2 0,2 7 1 16,8 7 1-16,3 9 8 0,5 6 2 15,-2 8 1-15,-2 4 0 0,-1 5 1 16,-6 7-2-16,-5-1-1 0,0 8 0 0,-5 5-4 16,-6 8-1-16,-11 9-3 0,-10-3 0 15,-5 3 2-15,-14-6 1 0,-15-8-12 16,-5-8-18-16,-9-16-5 0,-9-7 1 15,-1-8 16-15,-4-11 21 0,0-4 7 16,1-7 4-16,1-5 0 0,2-6 3 16,6-3 4-16,8-5 7 0,8-1 18 15,10 3 7-15,10-5 4 0,7 3-1 16,4-2-7-16,6-2 0 0,10 0 6 0,5 0 11 16,9-2-7-16,7 2-7 0,12 2-16 15,11 0-17-15,5 7-5 0,2 5-4 16,-1 2 2-16,-1 4-1 0,11 3 2 15,3 3 0-15,-1-3-1 0,-6 6-1 16,-6-1-11-16,-8 2-20 0,-7-7-20 16,0 2-35-16,-2-3-31 0,1 1-16 15,-10-2 518-15,-5-1-310 0</inkml:trace>
  <inkml:trace contextRef="#ctx0" brushRef="#br0" timeOffset="67199.06">12888 11920 1520 0,'14'4'149'0,"6"5"157"0,3-6-205 0,0 6-33 16,5-4-17-16,3 1-14 0,-1 3-5 0,2-4-7 0,-2 0-7 0,-2-5-3 0,0-9-7 16,8 6-4-16,-1-6 3 0,-3 0-7 15,2-3-14-15,-4-2-39 0,6-2-36 0,8 3-292 16,6-1 244-16</inkml:trace>
  <inkml:trace contextRef="#ctx0" brushRef="#br0" timeOffset="67731.03">14177 11321 1533 0,'2'0'-250'16,"-232"193"1209"31,249-223-963-31,-58 90-6-16,7-3-18 0,4 2-10 0,-1-3-5 15,6 1-3-15,4 0 16 0,3-2 7 16,9 2 8-16,3-2 7 0,4-4 3 15,4-5 1-15,5-3 0 0,3-4-1 16,4-7 0-16,5-2 1 0,6-9 3 16,8-3 6-16,-1-9 5 0,12-2 4 15,0-7 5-15,6-6-2 0,3-1 0 16,-4-10 14-16,4-6 4 0,-2-4 5 0,-5-1 6 16,-5-1-15-16,-12-3-9 0,-7 4 0 15,-10-2-5-15,-11 10 0 0,-6-1-5 16,-6 3-9-16,-9 2-5 0,-7 2-5 15,-12 3 2-15,-11-1 1 0,-5 7 3 16,-2 1 1-16,4 4 1 0,-1 5 0 16,3 11-1-16,1 2 0 0,2 5-1 15,5 4-11-15,4 1-12 0,5 2-8 16,7-1-18-16,5 1-1 0,4-5 1 0,6-2-10 16,3 0 26-16,5-4-238 0,2-1 191 15</inkml:trace>
  <inkml:trace contextRef="#ctx0" brushRef="#br0" timeOffset="68064.72">14553 10612 2004 0,'0'2'67'0,"2"5"-16"0,3 0-24 0,4 9-13 0,7 10-4 0,7 15-5 0,9 16-1 15,9 16 1-15,10 15 0 0,-1 20 3 16,8 9 8-16,-6 13 4 0,1 13 8 15,2 10 11-15,-13 7-4 0,-1 4-4 16,-19-4-4-16,-22-9-9 0,-20-8 1 16,-24-3-1-16,-22-3-4 0,-21-9 9 15,-16-1-3-15,-17-8-159 0,1-20 111 0</inkml:trace>
  <inkml:trace contextRef="#ctx0" brushRef="#br0" timeOffset="84632.14">1596 11839 1879 0,'0'10'115'0,"-6"3"36"0,1 3-17 0,0-6-35 0,-1-2-17 0,-3 2-19 0,-1-5-13 0,-6 8-14 16,-7-2-12-16,-7-8-12 0,-9 4-6 16,-2-7-4-16,-7 0-2 0,2 0-2 15,5 2 2-15,4 0-1 0,0 1 1 16,7 1 2-16,1-4-2 16,3 0 1-16,3 3 0 0,-6-3-3 0,3 4-3 15,-1-4-8-15,4 0-17 0,3 0-37 16,4 0-76-16,9 0-39 0,6 0 152 0,-5 3-37 15</inkml:trace>
  <inkml:trace contextRef="#ctx0" brushRef="#br0" timeOffset="84848.03">1865 12321 1760 0,'-18'0'112'16,"-168"-23"492"0,60 7-470-16,50 5-96 15,10 3-12-15,4-3-10 0,13 0-8 16,17 8 4-16,12 1-9 0,19 2-83 16,-1 0-90-16,0 0 89 0</inkml:trace>
  <inkml:trace contextRef="#ctx0" brushRef="#br0" timeOffset="90388.46">1956 13440 1563 0,'14'-5'84'0,"-5"-3"22"0,3 7-22 0,-3 1-21 0,3 0-5 0,-3 1-6 16,0-1-1-16,3 4-2 0,-4-4-3 16,4 2-4-16,-3 0 1 0,1 5-1 15,3 0-4-15,-6-6-7 0,2 7-5 16,0-5-3-16,-6 1-2 0,4 3-1 16,-3 0-2-16,1-5-1 0,0 3-2 0,-1 0-4 15,-2 1-3-15,-2 1-1 0,0-4-1 16,-2 4-1-16,-2-3-1 0,-4-1-1 15,-5 4-2-15,-3 1 3 0,-5 4 2 16,-6-5 2-16,3 2 2 0,-10-4 1 16,-3 4 0-16,-4-2-3 0,-11 4-1 15,-1 3-2-15,-7 4-2 0,-6 1 1 16,1-1-2-16,-3 1-1 0,5 5-1 0,4-3 0 16,1 2 0-16,8-2 0 0,4 2 1 15,9 2-1-15,5-5 0 0,-2 3 1 16,4-6 1-16,0 1 1 0,0 0 3 15,1-2 1-15,-3-2 1 0,7-2 0 16,6-1-1-16,5 1 1 0,5-3 1 16,7 0 0-16,-3 0 0 0,5-4-2 15,0 1-3-15,0 1 0 0,5-2-1 16,-3 4 2-16,1-4 0 0,3 2 2 16,-1-5 3-16,-1 3 3 0,-1 2 5 0,4-3 6 15,-3 1 4-15,5 2 2 0,1-3 0 16,4 5-4-16,8 0-4 0,4 1-2 15,4 1-4-15,6 5-3 0,6-2-3 16,1 2-2-16,8 4-2 0,4 1-2 16,7 2-2-16,1-2-2 0,4 4 0 15,-5-6 0-15,-4 3 0 0,-1 1-1 16,-9 3-1-16,0-4-1 0,-5 3 0 0,-12-2 0 16,-2-6-1-16,-13-3-5 15,-4-1-7-15,-5-4-19 0,-1 0-27 16,-5-4-38-16,-1 0-79 0,0-3-46 0,-5 0 564 15,-4-2-316-15</inkml:trace>
  <inkml:trace contextRef="#ctx0" brushRef="#br0" timeOffset="90731.39">2057 14865 1940 0,'-11'9'124'0,"0"-5"29"0,-3-1 5 0,-5-3-60 0,-6-3-13 0,-11-4-9 15,-13 0-11-15,-10-4-1 0,-6 0 2 16,-6 2-7-16,-2-1-5 0,0 6-9 15,6 1-13-15,8 3-8 0,6 0-5 16,11 3-6-16,4 1-3 16,5 1-3-16,4 2-4 0,-1 0-2 0,-3-1-1 15,-1 2 2-15,4-2-6 0,1 1-32 16,3 2-56-16,10-6-59 0,2 4-86 16,3-1-3-16,0 3-41 0,4-1 143 0</inkml:trace>
  <inkml:trace contextRef="#ctx0" brushRef="#br0" timeOffset="91448.07">2975 13509 1846 0,'-4'48'105'0,"-1"-7"12"0,3 10-19 0,2-5-37 16,0 2-15-16,4 9-6 0,1-2-5 16,2 3-9-16,-3 10-6 0,5-1-4 0,-6 11-4 15,4-2-4-15,-1 0-5 0,1 4-3 16,2-2 0-16,-2 2 0 0,-2 0 0 15,-1 0 0-15,-1-1 1 0,1-2-1 16,-1-6 1-16,-3-9-1 0,0-6 0 16,2-11-3-16,-2-6-18 0,0-7-21 15,0-11-45-15,0 0-29 0,0-12 43 16,0-2 15-16</inkml:trace>
  <inkml:trace contextRef="#ctx0" brushRef="#br0" timeOffset="91748.56">3370 13966 1673 0,'15'100'83'16,"22"279"874"15,-30-308-1397-31,-7-5 112 16,0 10 328-16,0-2 0 15,0 6 2-15,0 7 1 0,0-4-2 0,0-10 2 16,3-6-2-16,1-10-1 0,-4-11 1 16,4 0 1-16,-8-7-1 0,2-10 2 15,2-1 6-15,0-12-15 0,-2-5 6 16</inkml:trace>
  <inkml:trace contextRef="#ctx0" brushRef="#br0" timeOffset="92165.01">2640 13890 2259 0,'27'-32'87'0,"-3"0"-20"0,6-1-15 0,1-1-21 15,1-1-14-15,5-3-4 0,-2 1-4 16,6-4 0-16,3 11 1 0,2-9-1 16,-1 7-2-16,-1 2-1 0,2-7-5 15,-1 10-2-15,1 4-1 0,9-3 0 0,3 8-8 16,2-3-6-16,10 12-5 0,-7 9-11 15,-2 10-1-15,1 15 25 0,-9 9-49 16,2 16 9-16,-2 1 7 0,-5 4-18 16,-2 9 53-16,-3-4 1 0,-8 9-4 15,-7 0-6-15,-10-1 0 0,-18 1-3 16,-18-4 3-16,-19 6 7 0,-12 6 2 16,-10-8 0-16,-12-2 4 0,-5-7 1 15,0-8 1-15,-4-15 2 0,-7-3 1 0,-5-17 0 16,1-1-1-16,10-5-1 0,15-11 0 15,13 0 2-15,16-2-3 0,12-5-28 16,11 7-15-16,14 0-29 0,0-12-271 16,17-8 235-16</inkml:trace>
  <inkml:trace contextRef="#ctx0" brushRef="#br0" timeOffset="92565.38">4668 13468 1887 0,'-1'2'83'0,"-10"3"14"0,6 2-70 0,-8 4-7 0,3 7-18 0,-5 7-2 0,1 8 0 16,0 12-1-16,-2 10-2 0,5 14-1 15,3 2 1-15,-5 8 0 0,4 6 1 16,-1 8 1-16,-1 2-1 0,-1 6 1 16,4 1 1-16,0-7 0 0,4-10-3 15,4-5-2-15,0-4-2 0,5 1 0 16,8 1 4-16,-3 1 3 0,8-1 1 0,-4 2 1 15,4-5 0-15,0-3-3 0,7-1-1 16,3-2-1-16,0-6-14 0,2-1-13 16,6-7-94-16,-1 0-98 0,10-2-171 15,1-7 190-15</inkml:trace>
  <inkml:trace contextRef="#ctx0" brushRef="#br0" timeOffset="93181.38">5736 13773 1869 0,'0'-7'118'0,"0"4"27"0,-4-1-13 0,4 2-50 16,0 4-12-16,0-2-7 0,2 0-19 15,-2 0-16-15,0 0-16 0,0 5-12 0,-5 1-4 16,-1 4-5-16,6 8-2 0,-3 9 1 16,3 4-2-16,0 10 2 0,0 9 3 15,0 7 3-15,-6 10 4 0,1 7 2 16,-4 8 6-16,2 3 3 0,-2-3 0 16,2 1 0-16,-3-1-4 0,4-6-5 15,-3 0-2-15,4-3 0 0,0 3-1 16,-1-9 0-16,5-3 0 0,-1-5 0 15,-3-10 2-15,5 3 0 0,-2-8-24 16,2-3-28-16,0-7-42 0,0-8 1 16,0-8-124-16,0-2-115 0,-2-4 201 0</inkml:trace>
  <inkml:trace contextRef="#ctx0" brushRef="#br0" timeOffset="93547.94">6211 14071 1567 0,'0'2'167'0,"0"0"179"0,0 3-246 0,2-2-69 0,-1 1-12 16,1 5-8-16,5 0-3 0,-3 5-6 16,8 7 0-16,1 6 1 0,3-1-1 15,0 10 0-15,3 6 1 0,9 4 1 16,4 9 6-16,4 2 14 0,1 2 10 16,-3-4 4-16,-6-8-5 0,4 7-13 15,-5-8-11-15,-6 9-5 0,5-2-1 16,-2-2-1-16,-3-3 0 0,2-9-1 15,-9-5 0-15,0-6 0 0,2-5 3 16,-2-7-13-16,1-3-52 0,-1-6-53 0,-2-2-13 16,4-5-172-16,4-12 189 0</inkml:trace>
  <inkml:trace contextRef="#ctx0" brushRef="#br0" timeOffset="93814.52">6961 14154 1903 0,'0'7'580'16,"-13"-1"-521"-16,1 8-45 15,-6 2 9-15,-8 14 5 0,-13 14 8 0,-4 4-2 16,-3 13-12-16,0 8-14 0,3-2-8 16,1 9-1-16,8 1-1 0,-5-5 2 15,7 4 2-15,2-5 0 0,-4-9 0 16,3 0 0-16,-9-7 0 0,5-7 1 15,-2 0 0-15,7-16 1 0,7-11-13 16,1-1-32-16,10-13-54 0,5 0-60 0,7-7-32 16,0 0-6-16,0-9-199 0,16-19 258 15</inkml:trace>
  <inkml:trace contextRef="#ctx0" brushRef="#br0" timeOffset="94015.24">7282 14651 2128 0,'5'0'164'0,"-5"0"68"0,7 0-66 16,-5 0-88-16,3 0-35 0,1 0-22 16,-1 0-10-16,4-4-6 0,0 2-5 15,7-3-6-15,8 0-8 0,3 1-25 16,3-5-59-16,7 2-78 0,8-5-358 15,4-1 324-15</inkml:trace>
  <inkml:trace contextRef="#ctx0" brushRef="#br0" timeOffset="94565.59">8145 14105 2004 0,'14'51'277'16,"11"-46"18"-1,-18 54-123-15,-7-173-188 0,2 100 34 0,3 13-9 16,-5 1-8-16,0 0-6 0,0-2-12 16,0 2-10-16,-3 0-1 0,1 0 0 15,-7 0 7-15,-3 3 8 0,-2 3 3 16,-11 1 3-16,-5 2 5 0,-4 3 0 15,-5-5 3-15,2 4 0 0,3 1 0 16,6-1 0-16,1-2 1 0,4 3 0 16,2-1 0-16,1 1-1 0,6-3-1 15,3 3 0-15,3 1-3 0,2 1-2 0,1-2 1 16,0 3 1-16,3 2 2 0,0-4 0 16,2 3 1-16,0 0-2 0,2 7 0 15,1 3 0-15,3 1-1 0,-1 7 1 16,4-1 1-16,5 6 0 0,0 4 1 15,2 1 0-15,4 4 0 0,5 9 2 16,-4 3 0-16,-2 4 0 0,1-4-1 16,-6-3-1-16,0-2 0 0,-1-7-2 15,1 5 2-15,-4-7 0 0,-8-3 0 0,4-10 0 16,-10-4 0-16,4-5 0 0,4-8 0 16,-1-1 0-16,4-3 9 0,-1-7 19 15,-1-1 19-15,-2-1 12 0,3-6 6 16,4 1-8-16,3-3-14 0,1-2-11 15,4-2-17-15,5-5-12 0,0-2-10 16,7-4-16-16,4 2-17 0,-2-1-21 0,1-4-21 16,-3 2-43-16,1-6-57 0,-5 4 46 15,-1-4 43-15</inkml:trace>
  <inkml:trace contextRef="#ctx0" brushRef="#br0" timeOffset="94764.72">8315 14649 1942 0,'-49'11'101'0,"-1"3"12"0,-10 7 29 0,-9 6-33 0,-2 3-11 16,-4 2-19-16,-4-6-43 0,6 1-28 16,2-4-6-16,9-5 7 0,10-4-24 15,10-7-46-15,12 0-57 0,10-2-44 16,6-5-5-16,11 0 36 0,3-1-98 15,8-6 152-15</inkml:trace>
  <inkml:trace contextRef="#ctx0" brushRef="#br0" timeOffset="95264.72">8993 13800 1840 0,'-21'16'85'0,"-3"0"0"15,-9 3-10-15,4-3-27 0,-6-2-21 0,-2 0-18 16,-1 4-5-16,-4 0-2 0,-1 5 0 16,-1 4 0-16,0-3 1 0,-8 10 1 15,8-4 2-15,7 2 0 0,8-3-1 16,8-3-2-16,5-1-4 0,4-6 11 15,6 8 15-15,1-9 11 0,7-2 13 16,3 5-5-16,2-5-6 0,6 0-8 16,1 0-6-16,4 2-5 0,3 3-6 15,7 2-4-15,6 7-3 0,3 6-3 0,6 1-2 16,-6 4 0-16,0 3 0 0,-1 0-1 16,-1 8 1-16,-3 3-1 0,-5 5 1 15,-4 4 0-15,-4 1 0 0,-8 6 0 16,1-11 0-16,-6 4-1 0,-6-5 0 15,-8-6 0-15,1 2 1 0,-5-9-1 16,0-2 0-16,1-5 0 0,4-10 0 16,0-1 0-16,1-10 0 0,5-6 0 0,-5 1 9 15,5-12 10-15,1-1 20 0,7 0 14 16,1-1-4-16,16-10-11 0,9 0-18 16,10-5-18-16,6 0-7 0,5-1-13 15,-1-1-20-15,2-3-25 0,-6 3-35 16,-4 0-39-16,3-3-17 0,-13 2 50 15,9-6 38-15</inkml:trace>
  <inkml:trace contextRef="#ctx0" brushRef="#br0" timeOffset="95514.61">9124 14232 2090 0,'12'22'129'0,"4"-1"27"0,2 9-36 0,3 2-41 0,8 9-38 0,8 3-21 15,9 7-10-15,14 8-5 16,10 3-3-16,2 4 0 0,1 6-2 0,1 1 0 16,3 5 0-16,-5-3 0 0,-4-8-2 15,-6-10-8-15,-16-13-27 0,-5-7-48 16,-13-14-36-16,-8-3-27 0,-10-17-5 15,-6-4 11-15,-8-21 79 0</inkml:trace>
  <inkml:trace contextRef="#ctx0" brushRef="#br0" timeOffset="95698.64">9679 14450 1681 0,'7'0'126'0,"-122"243"344"31,60-166-410-31,26-5-23 15,-2-1-5-15,2-3-9 0,-1-5-9 16,2-2 0-16,-1-15 6 0,5-5-13 16,4-22-46-16,6-5-64 0,1-12-53 15,6-9-365-15,11-18 333 0</inkml:trace>
  <inkml:trace contextRef="#ctx0" brushRef="#br0" timeOffset="96231.43">9782 13450 1807 0,'25'-5'98'15,"-1"-4"6"-15,5 4 5 0,-3-2-20 0,-1 0-10 16,9-2-6-16,-2-2-13 0,9-1-11 15,1 1-7-15,3-1-5 16,-1 1-2-16,-2 1-10 0,1 1-6 0,-6 0-4 16,-1 3-3-16,-4-1-2 0,-2 2-2 15,-7 3-1-15,-2-3-2 0,-3 3-2 16,-6 2-1-16,-1 2-2 0,-4 5-3 0,-4 0-1 16,-3 7-2-16,0 8 2 0,-3 6 1 15,-2 4 1-15,1 5 1 0,2 0 1 16,-7 1 0-16,4 1 0 0,3 7 0 15,-5 0 0-15,7 9 0 0,0 3 0 16,0-1 0-16,7-4 0 0,2 6-2 16,2-1-1-16,3 6-3 0,-2 0 1 15,3 3-2-15,6 4 1 0,0 0 2 0,2 0 0 16,-2 0 3-16,-5-7 1 0,0 5 0 16,-5-7 1-16,-4 0 0 0,-5 2-1 15,-4-7 1-15,-3-2-1 0,-6-8 0 16,-3-2 0-16,-6-4 1 0,-3-6 3 15,-5-7 5-15,-4-3 2 0,-2-4 1 16,1-1-2-16,3-2-4 0,-4-2-2 16,4 0-3-16,0-4 2 0,-4 0-2 15,2 4 0-15,4-1 1 0,-2-1 2 16,3-2-6-16,6-8-23 0,-1-1-54 0,6-3-60 16,8 0-38-16,-1 0-6 0,5-3-314 15,4-11 335-15</inkml:trace>
  <inkml:trace contextRef="#ctx0" brushRef="#br0" timeOffset="96597.8">10987 12750 1895 0,'6'-19'229'0,"-6"33"-42"0,3 19-142 0,-3 6-28 16,4 31 13-16,1 2 4 0,2 17 2 15,-3 9-6-15,-2 4-10 0,-2 15 1 16,0 4 0-16,0 15-1 0,3-3-2 15,3 0-7-15,1 4-3 0,-4-8-3 16,2-1-4-16,-5-6 0 0,0-10 1 16,0-4-1-16,0-12 0 0,-5-11 1 15,0-5-1-15,0-11 0 0,5-9 3 16,-6-10 0-16,3-8-16 0,1-11-65 16,-2-12-65-16,-1-5 349 0,5-5-208 0</inkml:trace>
  <inkml:trace contextRef="#ctx0" brushRef="#br0" timeOffset="97314.72">11736 13495 1964 0,'0'0'110'0,"0"0"20"0,-2 0-27 0,2-2-41 0,2 2-20 0,-1 0-15 0,8 5-12 16,0 4-9-16,2 4-2 0,10 4 0 16,0 5 0-16,8 2 0 0,3 12 0 15,8-1-3-15,5 4-2 0,4 6-2 16,6-3 2-16,-3 3 1 0,5-3 6 15,-6-1 2-15,-1 1 4 0,1-4 4 16,-1 1 2-16,-8-4-1 0,-6-5-3 16,-6-5-1-16,-5-2 1 0,-8-7-1 15,-2-2-2-15,-8-1-4 0,-11-8-5 16,1 6-2-16,-4-2-1 0,-8-1-1 16,1 5 0-16,-16-1-2 0,-9 2 0 0,-4 1 2 15,-15-3 0-15,-4-1 2 0,-9 1 0 16,-9-3 2-16,4-4 1 0,7 2 0 15,5-5-1-15,11-2 0 0,8 0 0 16,8 0 0-16,3-2-2 0,8-5-11 16,8 5-38-16,2-1-56 0,14 3-51 15,2 0-4-15,-3-11-46 0,14 2 124 16</inkml:trace>
  <inkml:trace contextRef="#ctx0" brushRef="#br0" timeOffset="97515.2">12448 14477 1939 0,'-60'-4'134'0,"3"-3"36"0,-15-1-35 16,3-7-61-16,-9 1-37 0,3 0-19 0,6 0-12 16,9 1-6-16,15 10 1 0,1-6 2 15,5 4 1-15,7-2-17 0,4 3-38 16,5 2-66-16,5-1-71 0,6-3 18 15,3 3 66-15</inkml:trace>
  <inkml:trace contextRef="#ctx0" brushRef="#br0" timeOffset="98031.38">13168 13477 1996 0,'-16'4'94'0,"0"4"-1"16,-3 7-18-16,-4-1-41 0,-2 4-11 15,-5 5-5-15,0 3-4 0,-2 10-7 0,0 8-2 16,2 4-3-16,-4 10 0 0,4 3-1 15,-5 2 0-15,4-2-1 0,3-1 1 16,1 4 0-16,13-4-1 0,4 6 2 16,4-8-1-16,4-3 1 0,2 2 5 15,4-6 8-15,8 1 4 0,4-1 5 16,6-6 1-16,4-14-3 0,3-4 1 16,3-7-1-16,7-8-2 0,0-3-1 15,3-9-3-15,6-7-3 0,5-7 0 0,0-9-7 16,4-11 1-16,-4-11-4 0,-5-2-4 15,-18 1 2-15,-3 1-2 0,-15 8-1 16,-12 5-4-16,0 7-2 0,-16 4 0 16,-1-2 3-16,-8 9 2 0,-9 0 3 15,-8 6 0-15,-3 8-2 0,-11 4 0 16,2 7 0-16,5 5-2 0,-1 3 0 16,6 6-3-16,3 5-4 0,4 4-5 15,3 1-6-15,4-3-5 0,7-2-5 16,3-3-12-16,10-8-23 0,1-1-27 0,9-6-28 15,3-3 4-15,4-2 351 0,8-3-190 16</inkml:trace>
  <inkml:trace contextRef="#ctx0" brushRef="#br0" timeOffset="98315.49">13340 13225 2227 0,'91'13'245'0,"-49"10"-226"0,-1-4-24 16,9 11-1-16,8 20 1 0,1 9 3 0,6 8 4 15,-1 11 12-15,7 9 6 0,-11 5 8 16,-1 7 8-16,-9 11 2 0,-15-2 5 15,-12 13-3-15,-11-2-7 16,-15 0-4-16,-9-2-3 0,-17-6-3 0,-12-6-5 16,-8-9-5-16,-12-10 14 0,-9-13 42 15,-5-7-569-15,4-15 393 0</inkml:trace>
  <inkml:trace contextRef="#ctx0" brushRef="#br0" timeOffset="106449.08">22363 5878 1744 0,'-1'12'59'0,"-6"1"-29"0,3 3-2 0,0 1-6 0,4 7-12 15,-3 4 1-15,3 4 3 0,5 2 3 16,-3 8-1-16,5 4-5 0,-3 9-6 15,1 12-2-15,-3 6 0 0,0 11 0 0,3 6 3 16,-5 7 3-16,0-6 1 0,-4 6 0 16,-1-1-2-16,-4 5-3 0,0 7-3 15,-5 6 18-15,0-4 16 0,1-6 0 16,5-8 2-16,-1-2-18 0,-4-9-12 16,1-3 1-16,3-2 1 0,0-8-4 15,2-3-4-15,2-7 24 0,-2 0 8 16,1-7 6-16,3-1 0 0,-2-8-23 15,1-6-9-15,-1 3-5 0,-1-11-1 16,3 0 0-16,-1-4 0 0,1-3 0 16,-1-7 1-16,1 0 1 0,1-8 7 0,0 1-25 15,2-9-54-15,0-2 7 0,-2 0 8 16</inkml:trace>
  <inkml:trace contextRef="#ctx0" brushRef="#br0" timeOffset="107331.39">22441 8534 1306 0,'8'0'158'0,"-7"2"232"0,1-2-311 15,-5 1 2-15,3-1-20 0,-4 0-8 16,4 0-3-16,0 0-7 0,5 0-9 15,-1 0-10-15,-2 0 1 0,-1 0 4 0,-1 0 7 16,2 0 13-16,4-1-2 16,2-5-6-16,-2 5-14 0,10-10-15 0,5 0-9 15,7 2-2-15,13-3-1 0,0 3 0 16,12 4 2-16,0-2 0 0,2 3-2 16,5 2-4-16,4 1-7 0,0 1-3 15,7-4 0-15,4-1 5 0,3 1 3 16,-6 3 4-16,3-7 1 0,5 1 0 15,6 0 0-15,12 0 1 0,12 5-1 16,5-5 1-16,0 4 0 0,1-1 1 0,-6-3-1 16,3 5-1-16,11 1-2 0,6-1-4 15,-1 0-1-15,0 2 1 0,1-2 1 16,1 0 3-16,18-3 1 0,3 0 2 16,-11 1 0-16,-7-5-1 0,-4 4 1 15,3-6 0-15,1 1-1 0,7 3 1 16,-3-6 1-16,-12 1-1 0,8 3 2 15,10 0-2-15,3-3 3 0,-1 3 0 0,-3 2 1 16,-8-2 8-16,2 5 3 0,-3 1 4 16,5-4-2-16,-10 1-6 0,-7-2-3 15,8 2 5-15,3-4 9 0,7 4 7 16,-5-3 6-16,-8 6 0 0,-1-8 1 16,-4 8-5-16,11 1-1 0,-1-5-9 15,-5 5-9-15,-10-3-4 0,-1-2-5 16,1 7-3-16,1 0 1 0,8-2-1 0,-12 2 0 15,-11-4 0-15,-4-6 0 0,-16 6 0 16,2-6 1-16,-3 2 0 0,3 0-1 16,0-1 0-16,-5 0 1 0,-2 3-1 15,-14-1 1-15,-8-1 5 0,-8 4-25 16,-14-1-2-16,2-4-95 0,-1-5 66 16</inkml:trace>
  <inkml:trace contextRef="#ctx0" brushRef="#br0" timeOffset="110665.56">22103 9048 1739 0,'0'-5'72'0,"0"3"-6"0,-4-3-15 0,4-4-10 0,4 0-12 16,-2-5-7-16,3 0-6 0,4-2-8 0,0-4-3 16,1 2 6-16,8 2 1 0,3 4-6 15,8 0 0-15,6 6-9 0,6 3-1 16,3 5-1-16,8 6-3 15,-10 12-3-15,3 1 1 0,2 11 1 0,-1 9 1 16,4 5 1-16,-4 4-2 0,-7 1-3 16,-12-1-7-16,-9-8-1 0,-17 3-5 15,-6-5-1-15,-14-1 6 0,-15-3 5 16,-11-4 7-16,-9-7 10 0,-10-8 6 16,-2-3 1-16,-3-10-1 0,-2-4-3 15,2-5 3-15,5-11 9 0,9 2 18 0,9-10 30 16,12-4 29-16,-1-7 12 0,10-8-11 15,6-7-32-15,8-1-25 0,11-6-21 16,5-3-56-16,9-6-63 0,15 1-206 16,6-3 168-16</inkml:trace>
  <inkml:trace contextRef="#ctx0" brushRef="#br0" timeOffset="112431.39">27332 7055 1493 0,'0'9'71'0,"-2"7"5"0,2 4-7 0,-2-4-17 0,2 5-6 16,2 5-9-16,0-1-6 0,-1 9-13 16,-1 7-7-16,0-1-4 0,-1 8-3 15,-3 6-1-15,2-7-2 0,0 8 1 0,1 4-1 16,-3-1 1-16,4 4-1 0,-2-5 0 15,1-2 0-15,1-2 0 0,-4-12 0 16,2-7 0-16,1-2 3 0,-8-11-4 16,3-2-16-16,-1 1-27 0,0-9 129 15,2-1-82-15</inkml:trace>
  <inkml:trace contextRef="#ctx0" brushRef="#br0" timeOffset="112749.07">27745 7562 1943 0,'142'332'54'63,"-112"-302"-63"-47,28 36 4-16,1-3 0 0,-3-6-3 15,-1-9-9-15,-5-7-18 0,1-6-12 0,-6-3 58 16,-8-14-22-16</inkml:trace>
  <inkml:trace contextRef="#ctx0" brushRef="#br0" timeOffset="112965.52">27887 7536 1937 0,'7'12'98'0,"17"22"-36"0,10-4-30 16,7 5 3-16,14 12-33 0,0-1 1 16,9 7-1-16,12 4 1 0,4 3 1 15,-1-3-10-15,7-1-32 0,-14-4-48 16,1-4 174-16,-6-9-96 0</inkml:trace>
  <inkml:trace contextRef="#ctx0" brushRef="#br0" timeOffset="113150.38">28176 7334 2174 0,'109'85'66'15,"-9"-13"-37"-15,10 6-3 0,-11 0-16 16,-5 2-4-16,7 7-1 0,2-2 15 0,3-5-27 15,-5-7-59-15,-5-13 42 16,-4-16-22-16</inkml:trace>
  <inkml:trace contextRef="#ctx0" brushRef="#br0" timeOffset="113331.97">28759 7282 2049 0,'53'62'57'0,"2"-10"-30"0,12 15-14 16,10-3-3-16,6 7-5 0,4 9-2 15,14 6 1-15,-5 0 3 0,-1-5 14 16,-2-3-65-16,-7-11 39 0</inkml:trace>
  <inkml:trace contextRef="#ctx0" brushRef="#br0" timeOffset="113514.72">29654 7679 1791 0,'57'80'44'0,"0"-5"-34"0,12 6-3 0,0-10-2 0,-2 4 0 16,4-6 0-16,-7-11 10 15,-4-5-16-15,-5-8 3 0</inkml:trace>
  <inkml:trace contextRef="#ctx0" brushRef="#br0" timeOffset="113699.07">29732 7479 2235 0,'73'41'57'0,"-7"-6"-43"16,12 10-2-16,-13 1-6 0,1 0-4 16,-6-2 1-16,-5-1 0 0,-9-8 11 15,-5-8-40-15,-4-4-70 0,-3-9 64 16</inkml:trace>
  <inkml:trace contextRef="#ctx0" brushRef="#br0" timeOffset="113881.1">30583 7506 2011 0,'59'47'60'0,"-2"5"-33"0,-1 1-4 16,-11-5-15-16,-10-7-3 0,-7-9 0 15,-4-9 0-15,-7-4 14 0,-4-10-36 16,-1 0-46-16,-10-9 305 0,3-4-218 15</inkml:trace>
  <inkml:trace contextRef="#ctx0" brushRef="#br0" timeOffset="114031.84">30787 7245 1931 0,'52'46'77'0,"-8"-3"-10"0,7 6-22 16,-6-3-27-16,3-1-12 0,-1-1-3 15,1 0-1-15,6 4 0 0,-3 4 2 16,0-3 15-16,4 4-51 0,2-1 29 0</inkml:trace>
  <inkml:trace contextRef="#ctx0" brushRef="#br0" timeOffset="114214.4">31138 7319 1848 0,'36'48'55'16,"-3"0"-21"-16,10 4-20 0,-2-3-8 15,1-3-1-15,3-5-2 0,-3-4 1 16,-3 1 1-16,0-7 11 0,-2-2 14 16,1-8-16-16</inkml:trace>
  <inkml:trace contextRef="#ctx0" brushRef="#br0" timeOffset="114381.21">31410 6912 1909 0,'24'16'122'0,"8"7"102"16,11 17-179-16,14 17-34 0,6 18-5 16,10 4-6-16,7 10 0 0,0 0 1 15,1-6 0-15,1 0 24 0,-4-3-44 16,3 5 21-16</inkml:trace>
  <inkml:trace contextRef="#ctx0" brushRef="#br0" timeOffset="115564.4">26950 8633 1355 0,'-7'14'680'31,"2"-17"-659"-15,16 8 1-16,-10-1 0 0,1 3-6 15,-2-5-7-15,0 6-3 0,-2 0-4 0,2 6 3 16,0 3 4-16,2 5 2 0,0 4 4 16,3 3-3-16,6 3 0 0,-2 10-1 15,5 2-4-15,-7 3-2 0,5 8 0 16,6 1-3-16,-4 5-1 0,2 1 0 15,-2-2-1-15,-3-3 0 0,3-4 1 16,-1 0-1-16,1-9 0 0,-2-3 3 0,1-9-12 16,1-2-32-16,-5-3-25 0,5-8-29 15,0-5 570-15,-3-5-361 0</inkml:trace>
  <inkml:trace contextRef="#ctx0" brushRef="#br0" timeOffset="115998.05">27415 8889 1297 0,'34'-16'120'0,"-1"1"166"0,-3 5-229 0,1-1-26 15,0 4 8-15,1-5-4 0,4 3-2 16,-6 2-4-16,0-6-1 0,0 6 0 15,-1-2 0-15,1 2-3 0,0 4-5 16,7 1-7-16,-5 2-9 0,9 7-3 16,-6 2-2-16,-3 7-2 0,2 7 0 0,-4 0 0 15,-3 7 0-15,-8-2-2 0,-5 8-2 16,-3-2-3-16,-11 5 0 0,0 3 1 16,-9 2 3-16,-5 1-5 0,-11-3 0 15,-7 1-3-15,-9-11 6 0,-3-2 8 16,-4-7 6-16,0-7 5 0,6-2-5 15,-3-7 7-15,3-1 17 0,5-6 17 16,7-4 23-16,6 0 12 0,14 1 12 16,5 1 11-16,5-5 11 0,8 2 0 0,8-6-11 15,11-1-23-15,8 1-29 0,17-1-20 16,8 1-16-16,6 7-6 0,6 3-3 16,-4 1-5-16,-3 1 0 0,-3 1 1 15,4 2-3-15,-7-3-32 0,6 5-151 16,4-4 119-16</inkml:trace>
  <inkml:trace contextRef="#ctx0" brushRef="#br1" timeOffset="125348.87">27449 6697 1557 0,'1'23'184'0,"-68"-46"-183"16,58 21 11-16,6 1 0 16,3 1 5-16,0 0 1 0,1 3 6 15,5 1 1-15,1 6-5 0,7 3-2 16,5 4-8-16,8 10-1 0,3 0 1 16,6-3 5-16,-3 3 1 0,3 3-1 15,3 7-1-15,-6-1-4 0,3 1-4 0,-9-1-3 16,-1-1-1-16,-5-5-1 0,-1 2 0 15,-1-4 0-15,-1-5 1 0,-4-5-1 16,1-4 1-16,-1-3 1 0,-2-4 0 16,1 2 2-16,-6-5-1 0,1-3 1 15,5 1 0-15,-2-2-4 0,3 0-5 16,-2-2-8-16,-1 1-12 0,-1-1-7 16,-1-4-19-16,5 1 27 0</inkml:trace>
  <inkml:trace contextRef="#ctx0" brushRef="#br1" timeOffset="125636.85">27631 6474 2050 0,'0'7'49'0,"0"-7"-23"15,2 5-7-15,2 2-17 0,4 2 2 16,10 14-14-16,10 7-9 0,10 6 14 16,10 6 0-16,7 4 1 0,7 2 4 15,5 5 3-15,-3-3-1 0,-6-2-2 16,-6-6-3-16,-11-2 2 0,1-3 1 16,-3-5 2-16,2-2 2 0,-6-2 0 15,-5-1 1-15,-1-10-1 0,-6-1 0 0,-4-5 5 16,-3-7-9-16,-1-1-32 0,0-3 520 15,12-2-370-15</inkml:trace>
  <inkml:trace contextRef="#ctx0" brushRef="#br1" timeOffset="125897.86">28181 6472 1751 0,'81'60'72'15,"324"407"131"17,-338-393-203-17,-7-14 2-15,-12-12-1 0,0-7 1 16,-4-4 0-16,-10-16 0 0,-4 2-8 0,-10-12-18 15,-10-6-11-15,1-3 13 16</inkml:trace>
  <inkml:trace contextRef="#ctx0" brushRef="#br1" timeOffset="126082.4">28521 6300 1934 0,'59'67'59'0,"-2"-10"-31"0,5 14 0 0,0-13-13 16,5 1-7-16,4 1-2 0,-2-7-2 15,-5-8 0-15,-9-8 6 0,-2-3-28 16,-2-6 17-16</inkml:trace>
  <inkml:trace contextRef="#ctx0" brushRef="#br1" timeOffset="126266.6">29372 6624 1927 0,'38'36'106'0,"-3"-1"58"16,-1 3-107-16,-4-1-10 0,5-7-23 15,1 0-19-15,1-2-2 0,-2 1 0 16,3-1 5-16,-3-1-16 0,6 1-45 0,12-1 491 15,0-2-343-15</inkml:trace>
  <inkml:trace contextRef="#ctx0" brushRef="#br1" timeOffset="126454.89">29780 6408 2138 0,'4'7'109'16,"3"0"40"-16,-2-3-83 0,4 1-47 0,5 4-5 16,9 5-6-16,13 9-3 0,13 9 2 15,15 4-2-15,2 3-11 0,10 1-81 16,7 3-29-16,11 1 50 0</inkml:trace>
  <inkml:trace contextRef="#ctx0" brushRef="#br1" timeOffset="126653.03">30640 6429 1960 0,'2'6'152'0,"3"-1"126"16,4 0-212-16,0 2-33 0,10 8-29 15,12 2-2-15,4 10 1 0,15 7 3 16,6 5-12-16,5 1-48 0,13 3-51 0,11 3 498 15,6-3-330-15</inkml:trace>
  <inkml:trace contextRef="#ctx0" brushRef="#br1" timeOffset="126832.01">31152 6273 2027 0,'9'7'91'16,"-2"4"26"-16,13 5-74 0,7 11-30 0,13 5-4 16,14 8-3-16,2 5-2 0,10-1-1 15,-4 0 3-15,-5-5 0 0,1-7-50 16,-5 0-26-16,8-2 35 0</inkml:trace>
  <inkml:trace contextRef="#ctx0" brushRef="#br1" timeOffset="127031.48">31505 6023 1673 0,'27'22'59'15,"1"1"-8"-15,11 14-16 0,6 7-9 16,8 6-11-16,4 5-9 0,-2-7-2 0,-4 0 0 15,-7-16 1-15,-3-4 4 0,-7-9 33 16,-8-10-28-16</inkml:trace>
  <inkml:trace contextRef="#ctx0" brushRef="#br1" timeOffset="127149.85">31718 5718 2081 0,'53'39'76'16,"8"6"7"-16,25 22-48 0,12 13-38 0,17 19-153 15,25 9 119-15</inkml:trace>
  <inkml:trace contextRef="#ctx0" brushRef="#br1" timeOffset="130835.36">22124 7686 1865 0,'9'8'91'0,"-6"-1"0"0,3 0-22 0,-1 5-22 0,-3-5-19 16,0 6-9-16,-2-1-7 0,-2 2-6 0,-2 2-6 16,-5 7 0-16,-1 0-2 0,-4 6 0 15,-2 8 0-15,-4 0 1 0,2 7-1 16,-5 6-1-16,0-4-2 0,-1 7 1 15,-1-3 0-15,0 5 2 0,4-2 2 16,1-5 0-16,-1 0 0 0,3-4 2 16,-5-3-2-16,-2-9 0 0,2-5 1 15,-3-6-2-15,3-7-4 0,-1-9-30 16,-2-5-32-16,-6-7 46 0,-5-14-463 16,3-11 352-16</inkml:trace>
  <inkml:trace contextRef="#ctx0" brushRef="#br1" timeOffset="131052.99">21741 7649 2012 0,'0'13'69'0,"0"3"-15"0,-3 5-6 15,-3 9-4-15,3 5-10 0,-8 6-12 16,2-4-11-16,0 2-8 0,-3 0-3 15,-2-7 0-15,-4 0-1 0,4-3 3 16,-9 1-2-16,3-2-29 0,-3-3-44 16,-3-2-37-16,-5-2 128 0,0-6-45 15</inkml:trace>
  <inkml:trace contextRef="#ctx0" brushRef="#br1" timeOffset="131211.32">21578 7633 1813 0</inkml:trace>
  <inkml:trace contextRef="#ctx0" brushRef="#br1" timeOffset="131278.59">17333 8068 2639 0,'1541'33'121'16</inkml:trace>
  <inkml:trace contextRef="#ctx0" brushRef="#br1" timeOffset="131484.07">20966 7607 1688 0,'-16'51'59'15,"-5"-1"-22"-15,-2-2 2 0,0-8-18 16,-7 1-9-16,1 2-3 0,1 1 0 0,-6-3 4 16,6-6 3-16,-11-5 539 15,7-7-397-15</inkml:trace>
  <inkml:trace contextRef="#ctx0" brushRef="#br1" timeOffset="131668.29">20498 7694 1789 0,'-23'44'72'0,"7"-3"-17"0,-7 1-14 16,7-6-23-16,2 3-13 0,0 1-2 15,3-2-1-15,2-3 2 0,-1-1 1 16,-1-6 3-16,2-1-47 0,-1-1 312 16,-1-10-211-16</inkml:trace>
  <inkml:trace contextRef="#ctx0" brushRef="#br1" timeOffset="131931.49">20310 7743 1262 0,'-28'52'31'0,"7"-5"-25"0,-6 5-2 16,0-11-1-16,1-1-1 0,-8-4 6 16,-7 5 10-16,-5-6-10 0</inkml:trace>
  <inkml:trace contextRef="#ctx0" brushRef="#br1" timeOffset="132165.24">20229 7608 1662 0,'-27'62'47'15,"0"1"-24"-15,-6 6-11 0,-10-5 1 0,4-4-6 16,-5-3-4-16,-2-1 1 0,1-1 2 15,-4-9 9-15,-1-1 3 0,-1-3 125 16,-1-8-96-16</inkml:trace>
  <inkml:trace contextRef="#ctx0" brushRef="#br1" timeOffset="132367.5">19594 7656 1889 0,'-5'107'47'15,"-13"-33"11"-15,-9-1-20 16,1-2 22-16,-12-52-52 0,15 34-2 16,4-8 1-16,-2-1 10 0,-4-3-23 15,0-7-53-15,-5-6-95 0,5-5 75 0</inkml:trace>
  <inkml:trace contextRef="#ctx0" brushRef="#br1" timeOffset="132548.32">19441 7592 2112 0,'41'43'65'0,"-117"273"-9"31,58-251-45-15,-3-15-12-16,-4-11-76 0,-5-2-210 16,0-9 172-16</inkml:trace>
  <inkml:trace contextRef="#ctx0" brushRef="#br1" timeOffset="132715.01">19018 7649 2241 0,'-59'124'69'16,"31"-67"-58"-1,5-9-10-15,-6-2 2 0,1 4 10 16,-2-2-14-16,1-6-70 0,3-3-29 16,-6 4 38-16</inkml:trace>
  <inkml:trace contextRef="#ctx0" brushRef="#br1" timeOffset="132881.82">18287 7855 1993 0,'0'124'337'16,"-12"-39"-159"-16,5-80-152 0,-2 36-22 15,-2-69 0-15,1 85 2 0,-10 3 26 16,2 2-97-16,-3 11 201 0,-6-6-114 15</inkml:trace>
  <inkml:trace contextRef="#ctx0" brushRef="#br1" timeOffset="140131.6">24211 5616 1955 0,'0'0'95'0,"0"0"9"0,0 0-39 0,-2 0-37 0,2 5-20 16,4 4-12-16,-4-7-10 0,0 3-2 15,-2 2 0-15,0 7 3 0,2 14 7 16,0 3 3-16,0 11 2 0,0 3 1 0,0-1-2 15,4 9-1-15,1-5-2 16,0 5-1-16,-3-3 0 0,2 3 0 16,-4 5 4-16,3 4 0 0,-1 6 1 0,2 3 1 15,-4-6 0-15,0 3 0 0,0-6-1 16,0 2-2-16,0-4 0 0,0-3-1 16,1-6 3-16,-1 8-1 0,2 10 1 15,0 14 5-15,1 7-1 0,3-3-1 16,-6-9 1-16,0-17-5 0,0-3 0 0,0 1 1 15,-4 3 0-15,2-2 1 0,-3 4 0 16,3-2 0-16,2 2 0 0,0-9 1 16,0-4-1-16,0-5 0 0,2-7-13 15,-2-9 30-15,4-1 18 0,-3-10 18 16,1-3 22-16,2-5-26 0,-2-8-16 16,-2 1-15-16,3-1-7 0,-1-3-2 15,-2 0-1-15,2 0 6 0,-2 0-33 16,1 0-67-16,5 0-52 0,1 6 54 0</inkml:trace>
  <inkml:trace contextRef="#ctx0" brushRef="#br1" timeOffset="140852.12">24426 8564 2067 0,'3'5'112'0,"-1"-3"9"0,-2-2-47 0,0 0-54 0,-5 0-42 0,-1-2-23 16,-3 6-2-16,-12-1 10 0,-2 6 17 16,-12 7 19-16,-3-2 3 0,-4 2 2 15,-6 6-1-15,2-5 0 0,0-1-1 16,5 0-1-16,5-3 0 0,10-4 1 16,1 1 0-16,6 3 0 0,-5-3 1 15,7-3 0-15,3 4 0 0,1 0 1 16,8-6 1-16,-1 6 0 0,-1-6 1 15,9 6-1-15,-2-3 1 0,0 5 0 16,5 8 0-16,1-1 2 0,3 8-4 16,3 9 0-16,-1 0-2 0,5 10 0 0,-4 6-1 15,1 4 0-15,-1-3-1 0,-9 3 0 16,-1-9-1-16,9 4-1 0,-11-6 0 16,2-6 0-16,-2-2 0 0,-4-1 0 15,1-9 2-15,1 1 0 0,-2-8 0 16,2 0 1-16,1-7 0 0,1 1 1 0,0-3 0 15,0-7 4-15,1 6 8 0,5-8 11 16,6 1 11-16,1 0 7 0,4 1-2 16,5-5-8-16,1 0-10 15,10-2-9-15,1-3-11 0,7 1-6 0,-7 1-5 16,-1-4-9-16,-4-1-19 0,-3 7-20 16,-3-12-44-16,4 6-31 0,1-7-27 15,2-7 75-15</inkml:trace>
  <inkml:trace contextRef="#ctx0" brushRef="#br1" timeOffset="141031.87">24369 9062 1989 0,'-16'6'97'0,"-4"2"11"0,-3 5-42 0,-5 3-19 0,-2 2-18 15,-4 3-6-15,-1 0-6 0,-4-1-5 16,3-1-6-16,1-3-3 0,1-5-1 0,6-2 3 15,-4-6-6-15,2-3-35 0,1-2-44 16,4-3-37-16,8-7 50 0</inkml:trace>
  <inkml:trace contextRef="#ctx0" brushRef="#br1" timeOffset="141631.28">25030 8523 1795 0,'2'0'357'16,"-4"0"-349"-16,-10-1-19 0,-2 2 2 15,-6 6 5-15,-5 6 2 0,-1 1-1 16,-3 2-1-16,-1 5 2 0,2 4-1 0,1 0 0 15,1 3 2-15,6-5-2 16,4 0 2-16,-5 4 1 0,5-6 0 0,-5 4 0 16,1 2 1-16,4-11-1 0,-2 1 0 15,4-4 0-15,-5-1 0 0,-1-1 2 16,2-4 0-16,2 3 12 0,6 3 9 16,-1-8 9-16,6 6 10 0,3-4-6 15,-1 0-3-15,3 5-8 0,0-4-8 16,0 0-6-16,0 1-4 0,0 0-2 15,0 0 1-15,5-2-2 0,4 2 2 16,-2-4-1-16,5 6-1 0,-1-2 1 0,3 3-2 16,-2 1 0-16,4-1-1 0,-1 2 0 15,-1 6-1-15,7 1-1 0,-5 7 1 16,5 2-1-16,6 1 1 0,-8 9-1 16,6 3 1-16,-2 1-1 0,-1 4-1 15,-3 4 0-15,-1-5-1 0,1 1 1 16,-4-5 0-16,-7-6 1 0,3-7-1 0,-6-5 1 15,-5-9-1-15,4-7-1 0,-4-9 10 16,0 0 8-16,0 0 1 0,0 0 13 16,-4-2 9-16,10-1 8 0,-3-1 7 15,10-1-10-15,3-1-17 0,8-2-14 16,5-1-10-16,1 2-4 0,-2-1-8 16,6 7-7-16,-4 1-3 0,-2 0-5 15,-1 1-5-15,-7 1-14 0,-1-4-30 16,-5 2-29-16,-3 0-41 0,1-3 72 15</inkml:trace>
  <inkml:trace contextRef="#ctx0" brushRef="#br1" timeOffset="141881.5">25195 8846 2143 0,'18'14'78'0,"26"34"29"0,-16-16-67 0,-6-4-37 0,8 15 0 15,2-6-1-15,-4 0-1 0,6 8-1 16,-8-5 0-16,10 5-1 0,-2 4 0 16,-1-2 0-16,6 2 0 0,-1 1 1 15,-7-8 2-15,-2-8-5 0,-6-7-28 16,-2-8-40-16,-3-8-46 0,-4-8-171 15,4-8 173-15</inkml:trace>
  <inkml:trace contextRef="#ctx0" brushRef="#br1" timeOffset="142064.69">25633 8977 2109 0,'-39'57'106'0,"3"-6"-16"15,-1 4 12-15,0-9-69 0,5-1-15 0,-5-5-6 16,3 0-7-16,2-5 0 0,-5-1 11 16,7-6-36-16,5-7-88 0,6 2-34 15,4-8 45-15</inkml:trace>
  <inkml:trace contextRef="#ctx0" brushRef="#br1" timeOffset="142501.67">25730 8688 2345 0,'25'62'144'0,"188"-257"120"47,-222 201-264-47,27-22 0 0,3 1-3 15,6 1-4-15,-1 2-1 0,6 3-1 0,-2 4 1 16,-1 3 1-16,1 4 0 0,-2 6 0 16,1 0 1-16,-6 4 0 0,5 6 0 15,-3 3 2-15,-2 6 0 0,-7 4 2 16,2 0-1-16,-2 8-1 0,0 0-1 16,-6 3-1-16,-4 8 0 0,1-1-1 15,-7 3 2-15,0 1-1 0,-6 4-1 16,1 5-1-16,-4-4 1 0,-1 3 1 15,-5-5 3-15,-1 5 2 0,2-3 2 16,-4-1 1-16,2-2 2 0,8-5 7 16,-10-1 2-16,7-3 3 0,2-1 1 15,1 1-1-15,4-4 3 0,2 3 1 0,-1-6-3 16,1-7-5-16,-3-4-5 0,-4-2-4 16,0-6-1-16,-4 1 0 0,6-1-1 15,-5-4 0-15,-2 0-5 0,0-4-11 16,-13-1-32-16,-5-1 379 0,-12-6-256 15</inkml:trace>
  <inkml:trace contextRef="#ctx0" brushRef="#br1" timeOffset="189148.32">5787 16110 1892 0,'18'-18'112'0,"0"6"16"0,-6-2-7 0,2 8-40 0,0-1-29 0,-8 4-14 0,6 3-3 16,-8 0 6-16,-3 1-8 0,1 1-14 15,-7 4-7-15,1-5-10 0,-5 6-1 16,2 4 0-16,-5 7-3 0,-4 5 0 15,-11 5-1-15,-5 4-1 0,-3 2 1 16,-6 3-1-16,-5 0 1 0,-4-1 1 16,-6 4 1-16,1 0 0 0,3-1-1 0,4-2 1 15,2-4-1-15,2-4 2 0,3-1 0 16,2-3 0-16,11-4 2 0,5 1 0 16,2-8 0-16,5 3 1 0,3-4 1 15,6-1 0-15,5-3 0 0,2 2-1 16,0-1-1-16,0-1 0 0,0-2 3 15,0 0 2-15,2 1 0 0,2-1 10 16,-1 3 16-16,4 1 9 0,-1-4 12 0,2 0 5 16,7-2-1-16,1 3 4 0,5-3 3 15,7 4-1-15,10-4-9 0,2 4-16 16,8-4-13-16,5 6-15 0,-3-6-10 16,5 6-1-16,-5 1-1 0,-3-5-3 15,-2 4-6-15,-4 1-13 0,-9-5-19 16,-2 1-18-16,-13-3-19 0,-2 2-21 15,-3-4-41-15,-7 3-30 0,-1-4-28 16,-2 1 96-16</inkml:trace>
  <inkml:trace contextRef="#ctx0" brushRef="#br1" timeOffset="189431.39">6175 17519 2402 0,'-32'18'148'0,"-1"-4"50"0,-12 1-39 0,-9-8-70 0,-12-7-7 0,-7-9-11 0,-5-4-16 0,-5-1-12 0,0-2-21 15,-10 0-16-15,5 2-3 0,-1 0-2 16,4 2 0-16,7 4 1 0,5-2-2 15,11 1 0-15,9 4 0 0,0 1-5 16,-4-5-9-16,0 6-23 0,2 1-35 16,11 0-79-16,12 2-108 0,7 0 143 0</inkml:trace>
  <inkml:trace contextRef="#ctx0" brushRef="#br1" timeOffset="190681.04">6253 15555 1570 0,'15'16'63'0,"-1"0"9"0,0 2-26 0,-3 1 1 0,-1-1-12 15,1 3-9-15,3 4-2 0,0 7-2 16,4 7-4-16,-2 2-7 0,5 7-8 15,8 5-3-15,-6-4 0 0,5 6-1 16,-1 4 0-16,-4-2 0 0,-2 3 0 0,-3-2 1 16,1-4 0-16,-5-5 0 0,2-1 1 15,-2-11 2-15,2 1 2 0,0-19-12 16,-5-5 43-16,1-5 39 0,-8-12 60 16,5-8 30-16,5-14-48 0,6-14-40 15,6-11-62-15,4-10-15 0,-1-14 8 16,-1-4 7-16,2 0 4 0,-5-2 1 15,0 5-5-15,0 6-6 0,-1 2-4 16,-2 3-1-16,3 9-6 0,1 5-21 0,-3 13-35 16,6 5-63-16,3 4-5 15,3 7 52-15</inkml:trace>
  <inkml:trace contextRef="#ctx0" brushRef="#br1" timeOffset="191267.28">7503 16051 1899 0,'-46'16'85'0,"6"-1"15"0,1-1-60 16,5 0-29-16,5-3-8 0,6 3 0 16,2 0-1-16,0 2 0 0,5-2-9 15,0 2-6-15,2-2-10 0,7 0-11 16,1 1-1-16,6-3 2 0,2 0 1 15,3-4 15-15,1-1 10 0,-4-6 7 16,-2-1 16-16,0 0 25 0,0 0 22 16,12-3-2-16,-3-6 31 0,3-2-1 0,6-6-17 15,-7-3 1-15,1-1-33 0,0 0-23 16,-4 5 0-16,2 3 0 0,-1 3-7 16,-7 4-6-16,0 1-12 0,-4 3-5 15,2 2-6-15,0-3-13 0,2 8-4 16,-1 0-7-16,8 2 0 0,-7 4 13 15,-2 0 9-15,2 1 8 0,0 2 6 16,5-5 4-16,0 3 1 0,3 1-6 16,1-1-19-16,-4 2-21 0,6 1-18 0,-5-1-3 15,3 0 13-15,-2-3 15 0,-2-2 13 16,-2-4 8-16,-5-2 3 0,0-1 4 16,0-2 2-16,0 0 6 0,0 0 10 15,0 0 11-15,0 0 4 0,0 0-4 16,0 0-7-16,0 0 1 0,0 0-1 15,0 0 2-15,0-2-1 0,0-1-4 16,0 1 0-16,2 0 9 0,-2 1 7 16,0-5 3-16,0-1 6 0,2 2-3 0,3-6-5 15,2-3-3-15,0-2-8 0,4-2-1 16,0-7-1-16,5 4-1 0,3-4-2 16,4-5-5-16,2 7-1 0,0 0-2 15,0-2-1-15,1 2-3 0,3 2-10 16,-6 7-6-16,1-2-11 0,1 3-4 15,-2-1-21-15,0-3 411 0,7-7-270 16</inkml:trace>
  <inkml:trace contextRef="#ctx0" brushRef="#br1" timeOffset="191531.42">8237 15395 1635 0,'-26'31'154'0,"-1"-3"121"0,-1 4-162 0,-4 2-51 0,7 1-37 0,-3 2-18 0,3 4-4 16,11 3-4-16,-4 1-5 0,9-3-4 16,2-1 0-16,-2 0 3 0,6 0 2 15,1 1 4-15,2-5 1 0,5-3 1 16,4-4 3-16,-4-1-2 0,6-8-3 15,1 2-2-15,4-7-10 0,-3-2-26 16,10 0-24-16,5 0-62 0,17-12 67 16</inkml:trace>
  <inkml:trace contextRef="#ctx0" brushRef="#br1" timeOffset="191782.74">8495 15495 1698 0,'138'104'282'0,"250"168"190"31,-785-483-467-31,406 235 9 0,23 10-6 16,-2-2-4-16,-3 2-2 0,-1-1-2 15,-1 5 0-15,9-5-1 0,-4 8-1 16,3-7-2-16,-2 5 0 0,2-2 1 15,-3 2 11-15,4 0-25 0,5 4-46 16,-5-4-54-16,5-2-22 0,-2-5 58 16</inkml:trace>
  <inkml:trace contextRef="#ctx0" brushRef="#br1" timeOffset="191997.87">8883 15764 2187 0,'-50'45'103'0,"4"1"1"0,7 0-34 15,16-4-62-15,2 1-8 0,-2-6 0 16,-2 4-6-16,-3-2-10 0,3 2-62 0,-2-4-39 16,-1 0-17-16,5-3-8 0,1-8 47 15,1-4 114-15,5-8-25 0</inkml:trace>
  <inkml:trace contextRef="#ctx0" brushRef="#br1" timeOffset="192281.34">9605 15477 2221 0,'39'35'122'15,"-8"1"18"-15,8 6-60 0,-7 1-49 16,2 8-28-16,-4 8-5 0,-1-1-4 16,-5 5-3-16,-1-3-1 0,-7 4 0 15,-10-2 3-15,-6 7 3 0,-11 2 2 16,-8-2-4-16,-12-7-3 0,-6-2 3 16,-12-7 4-16,-6-10 3 0,-2-13 2 0,-5-10-4 15,7-10-3-15,0-6 0 0,5-4-1 16,8-4-9-16,6-5-26 0,11 2-57 15,8-7-37-15,6 0-5 0,11-4 55 16</inkml:trace>
  <inkml:trace contextRef="#ctx0" brushRef="#br1" timeOffset="192632.17">10023 16684 1905 0,'-5'0'88'0,"-6"2"0"0,-7 4-26 0,-10-1-36 15,-16 5 21-15,-20-1 37 0,-14 4 4 16,-13 1 0-16,-17-3-34 0,-12 5-41 15,-24-1-7-15,-17 0-3 0,-11 6-1 16,-13-5 0-16,1 0-2 0,-4 3 1 16,2-3-1-16,7 6 1 0,-4-6-1 15,7-2 1-15,13 3 0 0,20-2-1 16,19-3-1-16,19 2 1 0,18-3 0 0,9-2 1 16,20 1 1-16,20 1 25 0,17-6-65 15,14-1-54-15,7-2-58 0,4 5 300 16,15-4-146-16</inkml:trace>
  <inkml:trace contextRef="#ctx0" brushRef="#br1" timeOffset="194164.35">8172 17518 1368 0,'18'-4'247'0,"-6"-1"319"0,0-2-394 0,-8-2-62 0,-2 4-51 0,-2-4-23 0,0 3-19 15,-6-1-4-15,1 4-1 0,-4 1-4 16,-5 0-10-16,-9 0-5 0,2 2-3 16,-13-5-2-16,-3 9 4 0,-2 1 2 15,-2 7 2-15,-2 6 0 0,6 0-1 16,-4 3-1-16,1 2-1 0,-5 7 0 16,3 6 2-16,3 3 1 0,3 0 1 0,6 5 1 15,2 6-1-15,3-4-4 0,0 4-9 16,7-1-20-16,4-1-18 0,7-2-2 15,2 2 4-15,5-5 15 0,7-6 14 16,2 0 4-16,1-5 3 0,5-2 6 16,1-2 3-16,1-5 4 0,3-5 1 15,-4-4 2-15,-2-3 5 0,4-2 17 16,-1-2 23-16,6-5 20 0,4-6 7 16,1-8-6-16,1-4 8 0,3-7-13 0,1-6-9 15,3-2-10-15,-8-10-27 0,-5 2-11 16,-1 3 0-16,-8 6-2 0,-5 7-2 15,-4 5-6-15,-5 4-7 0,-5 2-2 16,-1 1-1-16,-3 2 1 0,1 2-3 16,-7 0-4-16,1 0 0 0,-11 0 2 15,1 7 5-15,-8 0 4 0,0 2 0 16,0 10-2-16,-5 2 3 0,3 0 3 16,0 8 3-16,8-1 4 0,-1-2 0 15,0-1 1-15,1 2 0 0,-1-6 0 16,6-5 0-16,1 0 0 0,4-6 2 0,9-3-32 15,7 0-31-15,-1 2-31 0,1-2-38 16,5-2 9-16,6-5 63 0</inkml:trace>
  <inkml:trace contextRef="#ctx0" brushRef="#br1" timeOffset="194847.98">8576 17211 1888 0,'0'0'137'0,"2"-5"41"0,1 1-11 0,-1 2-67 0,0-1-22 0,3-4-24 15,1 3-18-15,4-3-14 0,3 0-9 16,1-2-2-16,5 2-2 0,-1-5-2 16,3-1 0-16,1 6 0 0,1-4 0 15,0 4-2-15,5 4-1 0,-3-1-4 16,0 4-4-16,8 2-5 0,-4 7-4 16,3 0-5-16,3 10-4 0,-5 3-6 15,4 9-7-15,-2 7-2 0,-4 6 3 16,-3 4-2-16,-2 5 2 0,-9-5-12 0,-7-2-2 15,-5-3 1-15,-9-1 4 0,-7-1 8 16,-11-2 10-16,-10-4 13 0,-8-4 5 16,-10-10 8-16,-7-5 28 0,-4-11 14 15,0-7 5-15,2-10 4 0,0-8-15 16,7 3-4-16,0-12 7 0,11 5 8 16,6-5-3-16,14 1-4 0,6 6-5 15,11-1-7-15,1 7 7 0,6-1 9 16,6 3 13-16,-1-1 10 0,7 1 0 15,8 5-13-15,14 0-12 0,6-1-19 0,14 8-19 16,4 4-9-16,10 10-10 0,1 4 0 16,0 16 0-16,9 5 3 0,-2 2 0 15,7 6 2-15,-3 1 5 0,-9-2-21 16,-7-5-35-16,-9-2-38 0,-11-5-51 16,-8-5-33-16,-8-4 99 0</inkml:trace>
  <inkml:trace contextRef="#ctx0" brushRef="#br1" timeOffset="201048.99">10645 16894 1196 0,'0'0'195'0,"-1"0"308"0,-1-4-387 0,2 4-34 0,-2-3-3 0,2 3-8 0,0-4-14 16,0-5-14-16,-2-5-11 0,2-6-18 15,-2 1-6-15,2-6-4 0,0 7 0 16,2-3 4-16,2 5 12 0,1 0 9 16,2 4 12-16,6 6 2 0,1-6-9 15,7 1-7-15,4 4-11 0,7-2-8 16,5 6-5-16,9 3-5 0,9 0-4 0,2 0-1 15,5 5-2-15,2-3 2 0,1 7 2 16,10-2 2-16,-1-2 2 0,4 2 1 16,2 4 2-16,0-2 2 0,1 3 4 15,-8 1 4-15,-2-3 2 0,-9 3 3 16,-18-3 2-16,-1-4 2 0,-15 3 4 16,-8-8-1-16,-4 1 1 0,-7-2 0 15,-6-2-6-15,-3 2-19 0,-2-9-20 16,-10-3-11-16,-6-7-5 0,-10-8 14 15,-6-5 9-15,-1 2 4 0,-2-4 1 16,3 4 3-16,2 7 2 0,5 0 3 0,8 5 0 16,6 4 2-16,8 5 2 0,10 2 2 15,-1 5 4-15,8 2-7 0,6 0-2 16,9 2 3-16,6 3 2 0,3 4 18 16,6 0 6-16,-6 2 3 0,3 5-2 15,2 5-8-15,-8-1-7 0,1 4-10 16,0 5-1-16,-15-8-4 0,-5 2-2 0,-8-2-3 15,-8 2-4-15,-7-1-1 0,-18 1-7 16,-4-6-1-16,-16 5 35 0,-6-8-146 16,-19-12 103-16</inkml:trace>
  <inkml:trace contextRef="#ctx0" brushRef="#br1" timeOffset="202915.68">14206 15548 1866 0,'-2'0'104'0,"0"0"37"0,-7 0-72 0,2-2-38 0,-16 2-15 0,-5 0-3 15,-13-2-2-15,-16 1 0 0,-17-3-3 16,-11-5-2-16,-9 4-2 0,1-6-2 0,7 6 0 15,6-4-1-15,5 5-1 0,11 4 0 16,13-1 1-16,7 1-1 0,6 1 1 16,12 5-1-16,5 3 1 0,1-2 2 15,9 3 4-15,4 5 5 0,0 1 2 16,9 3 0-16,2 4-4 0,1 5-3 16,9 10-3-16,0-1-4 0,6 4 0 15,-2 3 0-15,-1 0-1 0,-1-1 1 16,0 1 1-16,2-3 1 0,-13-6 1 15,4 1-1-15,-9-8-1 0,-7-1-1 0,2-6 0 16,-4-3 2-16,-2 0 8 0,1-4 6 16,-5-7 1-16,1 4-1 0,0-6-7 15,2 2-4-15,4-3 0 0,8-4-1 16,-1 0 0-16,1 0 4 0,-2 1 3 16,11-2 6-16,0-3 3 0,0-3 0 15,6-2-5-15,3-2-2 0,9-3 0 16,5 4 3-16,8-3 6 0,14 8 3 15,8 1 1-15,10 1-3 0,6 8-1 0,0 7-5 16,4 12-6-16,5 11-1 0,-7 8-5 16,-9 3-2-16,-18-2-3 0,-16 4-2 15,-3-2 2-15,-20 4 0 0,-2-8 7 16,-12-6 0-16,-19 1 2 0,-4-9 2 16,-18 1-1-16,-14-8-2 0,-5-2-4 15,-11-10-4-15,2 0-1 0,7-2 0 16,3-3 1-16,15-3-4 0,1-1-21 15,4-1-45-15,13-5-74 0,4 5-56 16,10-6 60-16,3-4 43 0</inkml:trace>
  <inkml:trace contextRef="#ctx0" brushRef="#br1" timeOffset="203198.05">14360 16926 1763 0,'-7'12'118'0,"-7"-3"32"0,-9 5-14 0,-11-5-12 0,-10-2-20 0,-10 0-11 0,-10-3-36 0,-6 3-28 16,-10-4-19-16,-14-1-4 0,-5 7 0 15,3-6-2-15,2 1-1 0,14 3-1 16,4-3-2-16,12 3 1 0,7 0 0 15,0 0 0-15,10 4 0 0,2-1 0 16,8-3-6-16,9 4-11 0,3 1-21 16,7 1-45-16,4-8-35 0,5 6-20 0,2-6-11 15,7 4 601-15,2-2-350 0</inkml:trace>
  <inkml:trace contextRef="#ctx0" brushRef="#br1" timeOffset="203698.55">13998 17266 2148 0,'7'0'130'16,"-3"-2"43"-16,-6 0-67 0,0 2-76 15,-5 0-14-15,2-1-8 0,0 1-8 16,-10 1-8-16,-2 1-2 0,-17 5 0 15,-7 6 2-15,-5 4 0 0,0 10 1 16,0 3 0-16,2 0 1 0,-1 11 1 0,1-2 1 16,1 7-2-16,3 4 0 0,-1 1 0 15,5 6-4-15,6 5-1 0,2 2-5 16,5 1-3-16,5 1 0 0,2-2 2 16,4-2 6-16,8 5 5 0,4-3 6 15,5 4 2-15,10-5 3 0,1-6-5 16,7 0-7-16,5-6-13 0,4-6 0 15,9-10 3-15,3-7 7 0,4-5 10 16,-2-8 0-16,-4-12 9 0,5-5 9 0,-1-10 5 16,2-9 22-16,1-17 8 0,-1-1-8 15,-12-3 0-15,-10-4-8 0,-10 1-16 16,-7 5 2-16,-7 4-6 0,-2 8-11 16,-7 1-3-16,-4 8 0 0,-10 5-4 15,-8 3-4-15,-4 11-2 0,-12 11-6 16,-3-1 1-16,-3 12 0 0,1 6 4 15,-1 4 4-15,-2 7 2 0,-7 3 2 16,3-3 6-16,7 0 2 0,0-1 0 16,13-10 1-16,-4-9-5 0,11-3-3 0,2-5 13 15,1-4 2-15,13-2-82 0,2-5-69 16,12 0 70-16</inkml:trace>
  <inkml:trace contextRef="#ctx0" brushRef="#br1" timeOffset="-198865.18">2677 15754 1642 0,'14'1'95'0,"-1"1"34"0,1 2-23 0,-7-1-33 0,-2 1-8 0,-1-1-15 0,-4-3-17 0,0 0-14 0,0 0-8 16,-5 0-7-16,-3 0-5 0,-6 0 0 16,-9 0 10-16,-14-7 19 0,-20 0 11 15,-12-5 8-15,-5-1-1 0,-10-3-11 16,-1 2 1-16,-2-4-5 0,0 2 1 16,-1-5 1-16,-3 0-6 0,-4-2-5 15,-5 2-7-15,3-2-7 0,5 1-4 16,5 1 0-16,7 1 0 0,14 1-1 15,13 3 0-15,11 5 0 0,10 1 1 16,5 6-1-16,8-3 6 0,4 5 8 0,7 1 3 16,2 1 3-16,-1 0-4 0,7 0-6 15,0 0-3-15,0 0-2 0,0 0 3 16,7 3 0-16,0 1 4 0,8 1 0 16,8 0-5-16,12 6 0 0,16 3-2 15,19 0 1-15,16 0 2 0,16 6 2 16,13-2-1-16,7 1 0 0,0-3-4 0,-6 0-5 15,-6 2-2-15,-4 3 0 16,-5-3-1-16,-5 1 0 0,-11 3 0 0,-11-3 0 16,-13 1-1-16,-17 1-2 0,-14-7-3 15,-14-3-5-15,-14-9-4 0,-2 1-5 16,-4-1 1-16,-10 3 2 0,-14-5 5 16,-15-3 9-16,-29-12 4 0,-26-8 2 15,-19-5 0-15,-5-6-3 0,-1 1-1 16,-1 3 0-16,9 1 0 0,-2 4 1 15,3 2 2-15,13-2-2 0,9 8 1 16,18-1 1-16,17 9 0 0,14-2 0 0,17 8 1 16,13 3 1-16,12 0 3 0,-3 0 4 15,9 2-3-15,8 5-5 0,12 5-7 16,17 8-6-16,29 3-4 0,16 7 3 16,25 7 2-16,12 4 0 0,2 0 4 15,-4-4 2-15,-5-2 3 0,-5-3 2 16,-11-3-1-16,-5-6 1 0,-15-2 0 15,-12-5 10-15,-15-4 13 0,-15-6 24 0,-18-5 20 16,-12-1 7-16,-8 0 7 0,-2-5-18 16,-5 3-18-16,-3-5-18 0,-6 0-23 15,-14-7-5-15,-24-14-3 0,-27-4 2 16,-26-16 0-16,-13-2 1 0,-5 6 0 16,0 1-1-16,5 8-25 0,0 3-16 15,4 5-40-15,12 4-21 0,7 4-139 16,13-1-241-16,12 3 293 0</inkml:trace>
</inkml:ink>
</file>

<file path=ppt/ink/ink2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2:12:48.30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2700 3883 1125 0,'0'0'95'0,"0"0"67"0,4 0-54 0,-1 0-21 0,1 0-10 0,-4 0-15 0,-2 0-20 15,0 0-12-15,1 0-9 0,1 0-3 16,0 0-5-16,0 0-6 0,-2 0-6 0,-2 0-3 15,-12 0-2-15,9 0-1 16,-12 2 1-16,-4 0-3 0,-2 1-1 16,-7-1 0-16,0 4-3 0,-2-5-1 15,-1 5-2-15,3 2-1 0,-5-4 2 0,3 7 4 16,-1-6 4-16,1 4 3 0,2 3 2 16,-2-3-1-16,2 0 1 0,2 3 0 15,4-3 0-15,3 0 0 0,-4 4 1 16,6-3-1-16,-1-6 0 0,5 10 0 15,-1-2 0-15,0-3 0 0,4 2 1 16,-6-2 0-16,5-4 0 0,0 6 4 0,1-6 8 16,0 6 7-16,0-8 5 0,1 6-1 15,3-4-7-15,-1 2-5 0,2 1-2 16,0 2-2-16,2-3 1 0,-2 0 1 16,4 0 4-16,0 1 3 0,1-5 2 15,1 8 0-15,-1-4-3 0,-3 2-5 16,0 1-4-16,0-1-4 0,0 7-3 15,-2 5-1-15,4-3-2 0,-4 7-2 0,3-2 2 16,-2 5 0-16,2 1 1 0,-3 6 1 16,4-1-1-16,-2 8 0 0,2 5 0 15,1 4 1-15,-3 7-2 0,2 1 1 16,3 8 2-16,-5 1-1 0,3 4 1 16,-3 6 0-16,0-1 0 0,-4 8 0 15,-1-5 1-15,-6-1-1 0,1 3 0 16,-1-6 0-16,-3-1 0 0,5 1 0 15,-2-3-1-15,2-1 1 0,0 1-1 16,-4 1 1-16,4-1 0 0,1 0 0 0,0 1 1 16,5-1-1-16,1 1 0 0,4 3 0 15,3-5-1-15,2-3 1 0,2-3-1 16,3-2 1-16,0 2 2 0,4-10 1 16,-2-3-2-16,0-1 1 0,-3-10-2 15,1 1 0-15,0 1 0 0,-1-8 0 16,-1 1-1-16,-1 4 1 0,4-11 0 15,-5 4 0-15,-1 3 0 0,2-12 0 16,-2 7 0-16,2-4 0 0,0-3 0 0,-1 0 0 16,1-1 0-16,2-2 0 0,-2 1 1 15,-2-6 0-15,3 3 0 0,1-1 0 16,1-3-1-16,-3-3 8 0,1-1 11 16,-1-3 21-16,2 0 26 0,-1-2 25 15,-1 0 28-15,1-3 4 0,1-3-10 16,3-1-30-16,2 0-32 0,7 0-20 15,12 0-16-15,20-5 333 0,32-9-250 16</inkml:trace>
  <inkml:trace contextRef="#ctx0" brushRef="#br0" timeOffset="12213.78">15824 6171 1537 0,'-1'54'100'0,"25"-87"357"16,-43 8-397-1,19 23-18-15,0 0-6 0,0 2-3 16,0 0 1-16,2-3 5 0,7-1-1 16,-1 3-13-16,5 1-9 0,5 0-9 15,6 1-5-15,5 6 3 0,6 1-3 16,2 2-2-16,8 3 1 0,-1 1 1 16,2 2 1-16,7-2 2 0,-6 0 0 15,0 0 0-15,3 0 0 0,-15-1-1 16,3-1 0-16,-1-3 0 0,-5 0-1 0,-6-4-1 15,-6 1 9-15,-4-5 8 0,-9-1 1 16,-3 0 9-16,-3 0-6 0,-1 0-13 16,0 0-1-16,-7 0-10 0,2 0-6 15,1-1-2-15,-4 1-1 0,-3 1-2 16,-9 1 3-16,-6 0 2 0,-8 0 4 16,-7 1 2-16,-5 1 1 0,-7-4 2 15,-5 0 0-15,-5 0-1 0,0 0 1 16,-1 0-2-16,-4 0 0 0,5 0 0 15,-1 0 1-15,7-4 0 0,7 4 0 0,11 0 2 16,13 0 0-16,5 4 0 0,5-4 13 16,5 2 6-16,9-2 6 0,0 0 14 15,2 0 3-15,0 0 10 0,0 0 6 16,-1 0-11-16,1 0-11 0,0-7-14 16,3 7-9-16,8 0-1 0,-6-2-1 15,8-2-3-15,8 1-4 0,5-4-4 16,13 1-3-16,9-6-4 0,11 3 0 15,10 2 1-15,7-7 1 0,15 12 2 0,1-7 0 16,0 5 0-16,-9 4-1 0,-14 0 0 16,-14 0 1-16,-7 0 0 0,-7 4 0 15,-5 0 0-15,-3 1-3 0,-10-2-4 16,-3 1-6-16,-11 0-15 0,-4 1-13 16,-5-2 0-16,-5 1-4 0,-1 3 7 15,1-2 9-15,-7 4 2 0,-8 4 7 16,-5-3 5-16,-12 3 3 0,-9-4 2 0,-7-2 0 15,-8 2 5-15,-8-6 2 16,-5 1 2-16,-13-4 2 0,-3-6 0 0,-6 3 0 16,-5-4 1-16,0 3 0 0,1-1-1 15,8-2 1-15,5 1-2 0,15 5 0 16,4-1 2-16,19-2-1 0,8 3 1 16,14-1 0-16,9 2 1 0,6 0 0 15,5 2 3-15,7-2 4 0,0 0 12 16,4 1 7-16,1 3 1 0,5-4-4 0,5 0-11 15,-1 0-6-15,18 0-6 0,12 0 0 16,18 2-3-16,18 3 0 0,5 6 0 16,2 1 0-16,-2 2-1 0,-3-3 0 15,-3 3 0-15,-1 5 0 0,-7-6 0 16,-5-2 1-16,-6-3-1 0,-3 1 1 16,0-5 0-16,-13 1 0 0,-3 4 0 15,-13-5 0-15,-10 1 1 0,-2-2 0 16,-6-3-5-16,-10 0-21 0,0-3-19 15,-7-1-15-15,4 4-2 0,-6-1 6 16,0 1 7-16,-10 0 11 0,-17-4 5 0,-8 4 14 16,-16-5 10-16,-8 3 4 0,1 2 1 15,-1 5-1-15,12 4-1 0,-3 2-1 16,6 6-2-16,5-1 3 0,-2 4 1 16,8-4 29-16,5 2-77 0,-6 1-48 15,-8 2-248-15,-13-8 173 0</inkml:trace>
  <inkml:trace contextRef="#ctx0" brushRef="#br1" timeOffset="152397.71">1856 9724 1221 0,'2'-29'164'0,"0"3"252"0,-2 4-314 0,0 8-32 0,0 7 6 0,0 0-8 0,0 7 2 16,0 0-9-16,0 0-12 0,-2 4-13 15,2 4-17-15,-2 8-5 0,6 7 0 0,1 9 0 16,2 7-2-16,4 13-4 0,-2 8-4 16,-2 6-3-16,2 10-2 0,-2 7-2 15,5 9-3-15,-7-1 0 0,4 1-3 16,-5 4 1-16,-1 3-3 0,-1 0-1 16,4 4-1-16,-6-2-2 0,0-10 4 15,0-3 3-15,0-8 4 0,0-7 3 16,-2-9 0-16,-4-9 0 0,5-2 4 15,1-14-21-15,-2-7-29 0,2-11-39 16,2-10-49-16,-2-6-2 0,7-9 66 0</inkml:trace>
  <inkml:trace contextRef="#ctx0" brushRef="#br1" timeOffset="152714.18">2044 9958 1821 0,'18'-25'182'0,"67"-9"902"31,-65 32-1467-31,-3 4 84 16,-4 16 302-16,-3 8 1 0,-1 10 6 15,0 12 7-15,-4 7 2 0,-3 9-1 16,-2 5-6-16,0-4-6 0,0 3 0 15,2 1 0-15,0 2 2 0,1 5 0 16,3 2-1-16,-1 2-5 0,2 0-1 16,-4-4 0-16,3-3-1 0,1-10 0 0,-2-6 0 15,4-2 0-15,-4-9 0 0,4-5-13 16,-5-7-26-16,-1-10-30 0,1-4-35 16,-1-6-1-16,-3-7 20 0,0-5 42 15</inkml:trace>
  <inkml:trace contextRef="#ctx0" brushRef="#br1" timeOffset="153149.13">1670 9970 2027 0,'-12'-21'87'0,"3"3"-16"0,3 0 7 0,8 2-35 16,5-5-7-16,0 0-7 0,4-4-12 15,3-5-8-15,2 3-6 0,2-3-3 16,1 0-1-16,3-2-7 0,6-3-1 16,4 3 4-16,5 0 6 0,4 3 7 15,2-1 4-15,-4 4 1 0,1 3-3 16,3 8 0-16,-1 8-6 0,6 9-9 15,0 11-11-15,2 6-4 0,1 11-2 16,-1 7 2-16,1 4 2 0,-5 2 4 0,-1 3 4 16,-6 2 0-16,-9 7-2 0,-11 3-12 15,-8 4 0-15,-11-3-2 0,-2 5 0 16,-14-6 5-16,-12 1 1 0,-11-4 5 16,-7-9 6-16,-7-4 9 0,-6-6 1 15,-1-6 1-15,-6 2 2 0,2-15 1 16,6-2 1-16,5-7-1 0,10-8 2 15,9 6-1-15,11-6-3 0,4 0-5 16,8-2-30-16,6-3-31 0,0-1 6 16,8-6 13-16</inkml:trace>
  <inkml:trace contextRef="#ctx0" brushRef="#br1" timeOffset="153464.45">3058 9467 1486 0,'-7'40'164'0,"-7"5"187"0,0 1-277 0,-2 10-10 15,2-8-44-15,0 9-9 0,-1 5-5 16,1 2-2-16,0 9-3 0,2-4-1 15,3 5-1-15,2 1 1 0,5-3-1 16,-2 3 1-16,4-6 1 0,4-2 0 16,1-5 2-16,1-5-1 0,1-5 1 15,5-5 0-15,-7-4 0 0,6-8 0 0,1-4 0 16,3-5 4-16,-1-6-6 0,-5-3-12 16,3-8-24-16,6 0-14 0,1-5-28 15,10-4 40-15</inkml:trace>
  <inkml:trace contextRef="#ctx0" brushRef="#br1" timeOffset="154397.15">3516 9646 1763 0,'2'21'108'0,"-2"-3"15"0,-4-6-43 0,4 4-7 0,0-5-38 16,2-1-11-16,8 10-1 0,-1-3-7 16,4 10-6-16,3 0-3 0,-2 3-3 0,0 0-2 15,7 7-1-15,-1 4-1 0,5 3-3 16,-2 6-1-16,2 0-1 0,3 5 1 16,0 1 2-16,1 1 1 0,1 0 1 15,0 1 0-15,0 1 1 0,0-1-1 16,-3 4 1-16,1-1 0 0,-1-6-1 15,-2-9 0-15,-6-4 3 0,4-8-19 16,-5-6-35-16,-4-5-31 0,0-1-17 16,-1-10 42-16</inkml:trace>
  <inkml:trace contextRef="#ctx0" brushRef="#br1" timeOffset="154700.12">4269 9637 1881 0,'-5'5'69'0,"0"9"18"0,3 8-59 16,-3 9-9-16,-4 3-1 0,2 7-10 16,-4 7-4-16,-1 5-1 0,-3-2-2 15,-6 8 1-15,-7 3-1 0,1-4 0 16,-3 3 0-16,-2-3 1 0,-10 1-2 15,-3-3 0-15,-1-1 0 0,-2-3 2 16,6-2 0-16,-1-1 1 0,2 1 0 16,8-6-1-16,-1 0 0 0,6-3 0 15,5-4-2-15,3 2-4 0,1 2-5 16,3 2-13-16,1-1-18 0,5-3-11 0,-1 4-14 16,4-4 10-16,0 2 29 0</inkml:trace>
  <inkml:trace contextRef="#ctx0" brushRef="#br1" timeOffset="155413.91">4681 9709 1751 0,'1'4'73'0,"3"1"-1"0,-2 4-18 0,1-2-16 0,3 0-6 0,-1-5-6 16,2 2-4-16,0 5-8 0,4-1-5 15,3 3-4-15,4 3-2 0,5 0-2 16,2 2 0-16,3 0-1 0,6 6 0 15,-6-5 1-15,2 3-1 0,-1 1 0 16,-1-3 0-16,0 0 0 0,2 3 0 16,-1 0 0-16,-4 0 1 0,-4 1-1 15,4 1 1-15,-4-4-1 0,2 2 0 16,-3-3 0-16,-3 0-1 0,-3 0 1 0,-3-1-1 16,0-4 1-16,-6-3-2 0,2-1 1 15,-5-2 0-15,0 2 0 0,1-2 0 16,-1 0-1-16,-2-1-1 0,0-4-2 15,-2 5 6-15,0-7 4 0,-1 1 10 16,-2 3 4-16,-2 1-6 0,-4-1 1 16,-5 1-5-16,-2 4-2 0,-10-2 0 15,-4 2-3-15,-5 7-2 0,-8-4-1 0,1 6-1 16,0-2 1-16,-10-5-1 0,0 3 2 16,0-2-1-16,-8-5 0 0,14 4 0 15,4 0 0-15,10-4 0 0,6 2 0 16,3-4 0-16,11 0 1 0,2-1 1 15,6 3-1-15,1 0-1 0,1-4-9 16,4-3-20-16,0 2-21 0,0-2-44 16,0 0 158-16,9 0-69 0</inkml:trace>
  <inkml:trace contextRef="#ctx0" brushRef="#br1" timeOffset="155663.67">5209 10440 1748 0,'-25'30'93'0,"-23"39"118"0,75-46 30 0,-146-14-271 0,52-12 69 16,35 17-14-16,5 0-9 0,-1-3-7 15,-2-3-3-15,0 0-3 0,1-5-1 16,1 1 1-16,1 1-1 0,4-5-1 15,-2 3 2-15,8-3-1 0,-1 4 1 16,2-4-6-16,0 0-20 0,2 0-29 16,5-2-34-16,-2 0-24 0,11 2-394 15,0 0 339-15</inkml:trace>
  <inkml:trace contextRef="#ctx0" brushRef="#br1" timeOffset="156418.46">5743 9828 1877 0,'-2'0'120'0,"2"0"32"0,-2 0 12 0,4 0-51 0,2-3-25 0,-1-4-26 0,6-1-32 16,2-4-8-16,1 0-10 0,8-3-7 15,-1 0 0-15,6 2-4 0,1 2 0 16,-1 6-8-16,5 2-15 0,-5-1-12 0,0 11-6 16,0 6 1-16,0 3 4 15,0-1-1-15,-6 7-3 0,-1 1-4 0,-6 5-7 16,-1 4-9-16,-4 4-9 0,-7-1-5 15,-2 8 11-15,-10-1 19 0,-4 1 10 16,-4-1 7-16,-3 1-4 0,-3-8-8 16,-6-1 11-16,2-6 8 0,-1-8 11 15,1 1 8-15,4 0 2 0,3-3 0 16,7-4 0-16,0-3 0 0,7-9 0 16,2-1-1-16,5-1 9 0,0 0 12 0,2 0 11 15,-2 2 18-15,4-2 14 0,2-2 18 16,-4 1-8-16,7 1-14 0,-4-2-22 15,13 2-25-15,2-7 3 0,10 0 9 16,4 3 6-16,6-3 6 0,6 7 0 16,-3 2-10-16,5 7-8 0,-4 5-14 15,-3 4-10-15,4 6-5 0,-6 7-2 16,-1 8-1-16,-3 1 2 0,-4 6-3 16,-5-1 0-16,-9-1-2 0,-8 0-9 15,-7-1-3-15,-9 0-1 0,-11-1-4 0,-6-3 12 16,-8 0 9-16,-5 0 6 0,-5-11 9 15,-4-6-2-15,0-6-2 0,-5-7 0 16,-4-9-1-16,0-2-1 0,2-12-5 16,6-4-21-16,8-7-34 0,4-3-33 15,1-10 41-15,6-6 10 0</inkml:trace>
  <inkml:trace contextRef="#ctx0" brushRef="#br1" timeOffset="156863.82">6516 9791 2139 0,'2'-2'82'0,"1"2"-16"0,8 0-5 0,-2 2-32 0,5 3-12 15,-5-5-11-15,0 2-7 0,3 2-4 16,-3 6-4-16,5-4-4 0,6 6-3 16,-1 4-1-16,6 3 1 0,-2 5 1 15,2 6-1-15,0 5 1 0,-2 2-2 16,0 13 2-16,-2 1 2 0,-3 6 2 16,-9 9 2-16,-2-4 2 0,-9 2 0 15,-11-6-4-15,-6-6-3 0,-6-5-5 0,-3-6-1 16,-2-2 6-16,1-9 7 0,1-5 7 15,-6-7 4-15,2-4-4 0,2-10 6 16,5-4 18-16,0-4 34 0,2-5 32 16,-1-5 15-16,-1-4-9 0,2-8-25 15,0-3-24-15,7-3-20 0,-2 1-9 16,2-7-6-16,4 3-2 0,-1-4-2 16,8 7-5-16,5-4-6 0,0-1-21 15,5-2-34-15,4-5-33 0,3-4-38 16,1-7-25-16,-2-5 80 0</inkml:trace>
  <inkml:trace contextRef="#ctx0" brushRef="#br1" timeOffset="157232.46">6892 9319 1638 0,'2'4'98'0,"-1"1"69"0,5 2-105 0,-3-3-21 0,4 1 7 16,4 6-5-16,3 1-11 0,2 2-17 15,7 11-12-15,5 7-3 0,11 11-3 0,8 15-4 16,-1 1-2-16,0 12-1 0,-7 7 1 15,-11 3 4-15,2 13 4 0,-16 11 1 16,1 3 0-16,-12 4 1 0,-3-4-1 16,-3 0 13-16,-13-9 5 0,-11 1 16 15,-3-12 13-15,-9-8 5 0,-9-9 24 16,-7-14-2-16,-3-6 3 0,-3-14-16 16,6-12-29-16,2-7-14 0,3-9-14 15,1-9 0-15,3 0-30 0,10-9-60 0,-1-9 56 16</inkml:trace>
  <inkml:trace contextRef="#ctx0" brushRef="#br1" timeOffset="-213465.56">8764 10069 1967 0,'5'13'88'0,"-1"-4"-13"0,-1 1-10 0,-3-6-26 0,-5-2-19 0,0 1-8 16,-2-3-4-16,-4 4-4 0,-3-3-3 15,-9 1 1-15,5 0 1 0,-5-2 2 16,0 0 2-16,-4 0 0 0,-4 0 0 16,-5 0-3-16,1 0-3 0,1 0-1 0,0 0-3 15,1 0 1-15,4 0 0 16,-6 0 0-16,5 2 1 0,1 0 0 0,8 3 2 15,-2-3-9-15,9 3-28 0,3-2-17 16,0 3-21-16,8-3-16 0,1 3 40 16,2 1-253-16,11-2 212 0</inkml:trace>
  <inkml:trace contextRef="#ctx0" brushRef="#br1" timeOffset="-213182.78">8644 10378 1483 0,'152'14'631'47,"-152"-16"-622"-47,-2 6 13 16,-5-4-1-16,0 3-1 0,-9 3 2 16,0-3 0-16,-12 1 16 0,-8-1 15 15,-4 3 11-15,-8-3-1 0,-2 2-7 0,7 1-13 16,-1 3-9-16,0 0-10 0,1 1-5 15,-5-3-3-15,4 2-4 0,7 2-4 16,5-2-4-16,9 1-2 0,2 1 0 16,6-8 3-16,7 1-7 0,-1 5-32 15,9-6-73-15,0 3-52 0,1-1 497 16,7-3-303-16</inkml:trace>
  <inkml:trace contextRef="#ctx0" brushRef="#br1" timeOffset="-212610.68">10032 9279 1910 0,'-14'23'278'0,"-1"0"-178"0,-1 5 45 0,-1 6-122 0,3 7-8 15,3 10-5-15,4 2-5 0,3 6-3 16,4 3-1-16,-1 2-1 0,1 6-1 16,1 5 0-16,3 6-1 0,-1-1-3 15,4-2 2-15,1-1-1 0,0-3 3 16,-2-8 5-16,-1-8-19 0,-1-15-37 15,-3-8-51-15,1-8-41 0,-2-8 3 16,0 1-368-16,2-13 349 0</inkml:trace>
  <inkml:trace contextRef="#ctx0" brushRef="#br1" timeOffset="-212393.43">10424 9234 1982 0,'10'45'75'0,"-3"-1"-19"16,4 16 3-16,-2 9 22 0,2 8-9 15,-3 2-13-15,-1-4-6 0,1 1-26 16,-7-5-18-16,1-2-6 0,-2 2-1 16,0-11-1-16,0-3 1 0,-2-13 10 15,1-3-47-15,-1-11-61 0,2-8-24 16,0 2-63-16,3-6 94 0</inkml:trace>
  <inkml:trace contextRef="#ctx0" brushRef="#br1" timeOffset="-212057.05">9691 9309 2331 0,'4'-23'115'16,"3"1"9"-16,14-11-37 0,9-3-59 0,17-5-18 16,6-3-12-16,14 2 0 0,15 1-6 15,1 7-7-15,7 11-4 0,-3 7-10 16,4 13 17-16,13 11-28 0,5 10-4 16,-1 12 2-16,-6 9-12 0,-11 4 11 15,-11 3 12-15,-9 0 1 0,-16 4-7 16,-20 1 22-16,-12 6-8 0,-16 0-4 15,-10-1 5-15,-13 1-8 0,-18-9 8 16,-21 0 17-16,-18-2 5 0,-14-14 17 16,-1-2-2-16,-6-11-7 0,0-3-5 0,-2-5-2 15,6-7 1-15,8-6-28 0,15-5-26 16,8-7-26-16,13-1 416 0,11-6-263 16</inkml:trace>
  <inkml:trace contextRef="#ctx0" brushRef="#br1" timeOffset="-211807.25">11839 9092 1590 0,'-47'89'185'0,"42"-18"485"16,-57 3-122-16,18 24-491 15,-61-11-415-15,4 32-141 0,41 10 582 16,23-10-35-16,10-4-33 0,9 0-10 16,6-3-4-16,5 0-1 0,3-4 3 0,4 5 1 15,6-4-1-15,2-8 10 0,7-7-54 16,4-9-45-16,-1-9-18 0,8-7 20 16</inkml:trace>
  <inkml:trace contextRef="#ctx0" brushRef="#br1" timeOffset="-211009.47">12039 9429 1908 0,'12'-1'117'0,"-5"-1"33"0,2 0-13 0,-2 0-22 0,-1 2-29 0,-1 0-28 0,-1 0-25 15,-3 0-22-15,6 2-11 0,-1 3-11 0,-1 6-6 16,6 7-4-16,-2 10-1 0,5 13 5 16,5 5 2-16,3 9 4 0,6 9 5 15,4 7 1-15,2 8-3 0,3 12-10 16,4 5-2-16,1-2 3 0,2 0 5 16,-3-9 11-16,-5-13 2 0,-6-10-4 15,-2-8-21-15,-3-10-22 0,-9-7-31 16,-5-10-23-16,-4-10 24 0,0-4 31 15</inkml:trace>
  <inkml:trace contextRef="#ctx0" brushRef="#br1" timeOffset="-210748.82">12750 9365 2023 0,'-12'45'77'0,"-4"-4"-5"0,-6 12 41 0,-4-4 10 16,-6 3 4-16,-7-1-24 16,-7-3-39-16,-4 0-32 0,-1-9-24 0,1 2-6 15,7-2 0-15,4-4-19 0,4-1-39 16,-1-4-33-16,3 0-30 0,1-7-12 16,3 0 20-16,8-5 22 0,0 0 24 15,0-4 33-15,1 0 14 0,4-5-3 16,6 0-16-16,1-6-10 0,9-3 468 15,3 2-316-15</inkml:trace>
  <inkml:trace contextRef="#ctx0" brushRef="#br1" timeOffset="-210541.97">13027 9855 2362 0,'5'0'151'0,"-2"-2"24"15,4 2-19-15,1-4-67 0,2 3-33 0,-1 1-17 16,2-2-14-16,3 0-13 16,2 0-8-16,7-1-7 0,-2-1-5 15,9-1-6-15,6-4-8 0,-1-5-2 0,2 5-10 16,1-3-21-16,-3-1-18 0,8 1-28 16,1-4-46-16,11 3-73 0,9 8 124 15</inkml:trace>
  <inkml:trace contextRef="#ctx0" brushRef="#br1" timeOffset="-209415.54">14408 9240 1545 0,'9'0'110'0,"-1"1"98"0,0-1-110 0,-5 4-11 0,2-1-14 0,-1-1-24 0,-4-2-28 0,0 0-15 15,0 0-9-15,0 0-7 0,-4 2-10 16,-3 0-1-16,-5 1 1 0,-6 8 4 15,-10 3 8-15,-4 2 4 0,-9 7 1 16,-3-7-9-16,-1 5 1 0,-2-1-2 16,8-4 2-16,-2 0 7 0,4-2 0 15,5-3 1-15,2-3 0 0,3 5 3 0,6-2 0 16,3 1-3-16,7-3 1 0,-1 1-3 16,5 3 4-16,1 1-1 0,3 2 0 15,3 0 1-15,-2 9-2 0,2-11 3 16,2 7 0-16,1 4 0 0,8 7 0 15,-6 7 0-15,4-4 0 0,0 6 1 16,2 0-1-16,-1 0 3 0,-2 3 4 16,0-3 4-16,-2-6 4 0,-5 4-1 15,5-7-3-15,-6-2-4 0,0-3-3 0,3 0 0 16,-3-13-1-16,2 4-2 0,-2-6 11 16,2 0 10-16,3 1 9 0,-3-6 12 15,3 3-1-15,4-4-1 0,-2 3 1 16,2-8 5-16,-2-1 6 0,2 4 2 15,2-4 0-15,-1 5-6 0,3-1-6 16,-1-2-3-16,-1-2-2 0,3 0-7 16,2 0-7-16,5-2-11 0,0 2-8 0,1-2-5 15,-3-5-6-15,-3 2-11 0,7 1-23 16,0-7-44-16,6-1-55 0,3-6-4 16,3-6 60-16</inkml:trace>
  <inkml:trace contextRef="#ctx0" brushRef="#br1" timeOffset="-209230.84">14489 9848 1801 0,'-71'30'83'0,"11"-9"-9"0,-9-5-10 0,18-5-47 0,1-6-12 0,6 0-3 0,6-1-8 0,1-4-32 15,-4-4-22-15,6-1-160 0,-4-4 133 16</inkml:trace>
  <inkml:trace contextRef="#ctx0" brushRef="#br1" timeOffset="-209032.67">13972 9557 1634 0,'1'55'55'0,"3"-9"-17"0,3 7 10 15,-2-8-13-15,2 1-5 0,-5-2-8 0,0-1-10 16,0-3-8-16,-2-4-1 0,-2-1-1 16,2-5 5-16,0-3-3 0,3-9-107 15,1-4 76-15</inkml:trace>
  <inkml:trace contextRef="#ctx0" brushRef="#br1" timeOffset="-208494.48">15007 8750 2278 0,'0'7'53'0,"-5"-3"-49"16,1 1-8-16,-6 2-10 0,-5 2-1 15,-2 0 4-15,-10 5 3 0,-1 4 4 16,-8 0 1-16,-5 3-4 0,-5-7-2 0,0 4-8 16,-5 0-8-16,3-2-4 0,4 3 2 15,-4-1 5-15,10 1 8 0,5-1 6 16,8 0-1-16,4-4-3 0,6 5 1 15,3 6-1-15,5-7 3 0,3 5 6 16,1-7 0-16,3 3 3 0,5 6 3 16,4-3-1-16,9 6 1 0,-2 0 0 15,0 6-2-15,0-2 0 0,5 9-1 16,4-2 0-16,3 10-1 0,-1-4 1 16,-1 3 0-16,-8-2 0 0,0 2 1 15,-4-2-1-15,-3 3 0 0,-4 4-1 0,-4-5-1 16,-3 2 0-16,0 0 0 0,-3 1 0 15,-4-5-1-15,1 4 2 0,-4-9-1 16,-1-1 1-16,6-1 1 0,-6-7 0 16,8-2 0-16,-5-5 1 0,5-4 0 15,3-6 0-15,0-6 1 0,0 1 10 16,3-6 17-16,-1-4 19 0,4 1 28 0,2-1 12 16,5-1 7-16,6 1-15 0,1-9-26 15,5 2-24-15,7 0-25 0,1 0-12 16,3-2-16-16,-1-2-30 0,1-3-34 15,1 3-34-15,5-10 388 0,5 1-223 16</inkml:trace>
  <inkml:trace contextRef="#ctx0" brushRef="#br1" timeOffset="-208130.95">15023 9321 1885 0,'0'0'142'0,"0"-2"67"0,0-1-47 0,5 3-68 16,4 0-39-16,7 5-37 0,5 0-18 15,4 10-7-15,12 9-4 0,8 12-2 0,3 8 2 16,12 8 3-16,6 4 2 0,-8 1 0 16,2-11 1-16,-10 0 2 0,-7-5-3 15,-10-5-11-15,-10 1-34 0,-1-7-41 16,-6-5-32-16,-1-6-5 0,-4-8-225 15,-7-4 237-15</inkml:trace>
  <inkml:trace contextRef="#ctx0" brushRef="#br1" timeOffset="-207932.29">15544 9479 1772 0,'-32'46'74'0,"2"-2"-20"15,-3 6 6-15,9-7-41 0,-2-1-5 16,1-5 0-16,6-5-4 0,-5-7-4 16,9-5-3-16,6-4 1 0,0-8-5 15,9-6-31-15,-2-2-14 0,2 0-153 16,-5-3 120-16</inkml:trace>
  <inkml:trace contextRef="#ctx0" brushRef="#br1" timeOffset="-207532.67">15831 9020 1695 0,'9'0'160'0,"4"0"204"0,3-2-276 16,-4 0-6-16,9-3-25 0,-3 3-24 16,2-1-12-16,4 1-3 0,1-4-5 15,4-1-4-15,-1 0-3 0,0-3 1 16,3 1 3-16,-1 3 2 0,0-4 2 15,-4 6 0-15,3-5-1 0,-3 8-4 16,-4-1-1-16,-5 2-3 0,3-5-1 16,-4 3-3-16,-7 2-3 0,3 2-7 15,-5 3-8-15,-5 7-9 0,9 2-5 16,-8 8 1-16,2 8 6 0,8 11 8 0,-4 12 7 16,-4 5 7-16,4 8 2 0,-4 3 0 15,4 2-2-15,-2 0-1 0,4 0-1 16,1 0-2-16,-5 1-2 0,2-2 0 15,-3-1 1-15,-5-2 2 0,6 2 2 16,-5-3 2-16,2-2-7 0,-6-9 24 16,-5-7 7-16,-6-8 3 0,1-10 13 15,-4-5-15-15,2-7-8 0,-9-4 1 16,-7-5-5-16,-6-2-7 0,-15-5 1 16,-4-4 12-16,-5-5-40 0,-2-9 393 0,-8-7-271 15</inkml:trace>
  <inkml:trace contextRef="#ctx0" brushRef="#br1" timeOffset="-206349.56">17027 9193 1446 0,'10'0'638'0,"-12"-1"-560"0,4 1 15 0,2 0-85 16,-4 0-8-16,3 1-10 0,1 1-10 16,3 4-6-16,4 1-2 0,-3 5 4 15,7 4 7-15,2 5 5 0,-1 4 4 16,4 7 2-16,-4 4-4 0,10-1 2 16,4 6 2-16,8 0 2 0,1-1 4 15,0-4 2-15,-2-4-1 0,0-2 1 0,-1 2 0 16,-3-7-2-16,-4-2 1 0,-6 1-1 15,3-2 0-15,-3-1 1 0,2-3 2 16,-3-6-1-16,-3-5-2 0,-3 2 15 16,-5-4 8-16,-6-1 3 0,-5-4 7 15,0 0-8-15,-5-2-11 0,-1 0-5 16,1 1-3-16,-2 1-7 0,-2 0 0 16,-3 0 1-16,-3 0-1 0,-2 1-2 15,1 1 1-15,-4 5-1 0,1-3 1 16,1 5 0-16,-2-4 0 0,-1 0 0 0,3 4 0 15,3 2-8-15,0-4-15 0,3 4-29 16,0-4-19-16,-1 2-49 0,2 1-291 16,1 3 275-16</inkml:trace>
  <inkml:trace contextRef="#ctx0" brushRef="#br1" timeOffset="-206114.59">17872 10119 1975 0,'-37'-2'130'0,"2"0"38"0,-15 2-63 0,-1 0-49 0,3 0-35 0,2 6-12 0,7 1-5 0,8 0-1 16,1 4-2-16,5-1 1 0,4-3-1 15,-5 2-2-15,3-2-9 0,-1 0-18 0,0-1-20 16,1-5-22-16,3 1-21 0,-3-2 0 15,-5-7 7-15,3 0 266 16,-4-7-140-16</inkml:trace>
  <inkml:trace contextRef="#ctx0" brushRef="#br1" timeOffset="-205232.68">18167 9436 1773 0,'0'-14'334'0,"0"7"-249"0,0 0-4 16,1-5-3-16,3 3-2 0,3-5-8 15,0 1-22-15,7-5-14 0,6-1-16 16,5-8-14-16,12 1-1 0,2-4-3 16,7-1-5-16,0 1 5 0,0 0-7 15,-3 5 2-15,-3 8 8 0,-2 6-14 16,-3 11 1-16,-1 7-8 0,-4 7-12 0,0 6 7 15,-5 6 4-15,2 4 0 0,-3 8-10 16,-9 2-3-16,-5 5-6 0,-4-1-12 16,-6 4-1-16,-6-9-9 0,-8 2-4 15,-7 1 5-15,-6-6 13 0,1-2 13 16,-3-8 8-16,6-6 13 0,-2 3 5 16,-3-11 6-16,3-1 4 0,-1-2 1 15,6-4-1-15,9 2 1 0,4-5 0 16,7-2 4-16,0 2 6 0,0-1 4 15,4 5 3-15,14-3 5 0,6-1-5 0,10 3-4 16,7 1-2-16,0-1-7 0,3 4 4 16,0 1 12-16,-5-1 22 0,4 2 15 15,-2 3 8-15,-9-2-6 0,-1 6-21 16,-6 2-15-16,-9 1-17 0,-3 0-9 16,-6 4-7-16,-5 2-6 0,-6 1 0 15,-7 2 1-15,-5-1 2 0,-5-1 2 16,-5-3 1-16,-5-2 1 0,-1 0 3 0,-7-5 3 15,6-2-3-15,-3-4-32 0,4-7-28 16,6-5 519-16,-3-7-361 0</inkml:trace>
  <inkml:trace contextRef="#ctx0" brushRef="#br1" timeOffset="-204814.23">19429 9163 2144 0,'41'-9'72'16,"-4"4"-33"-16,-3 0-3 0,3 3-17 0,0 0-12 0,6 4-2 0,3 3-4 15,2 1-6-15,-6 6-2 0,4 8-5 16,4 8 0-16,1 7 2 0,6 10-1 0,-5 1 0 15,-3 7-2-15,-10 2 0 0,-10-4 1 16,-3 4 0-16,-10 0 1 0,-9-1-1 16,-7 2-4-16,-7-4-1 0,-11-4-3 15,-6-8-2-15,-12-6 0 0,-12-4 6 16,-8-7 13-16,-7-7 7 0,1-5 7 16,-1-9 0-16,-1-4-5 0,5-11-1 15,3-3-2-15,-1-5 4 0,12-2 11 16,8-5 22-16,9-1 21 0,12 1 11 15,2-2 4-15,1 2-6 0,6-1-8 0,9 1-13 16,7-1-11-16,9 3-21 0,3-6-17 16,4-4-17-16,1-1-41 0,10-4-50 15,6 8-35-15,1-3 2 0,5 8 63 16</inkml:trace>
  <inkml:trace contextRef="#ctx0" brushRef="#br1" timeOffset="-204564.72">20596 9543 2333 0,'28'-7'98'0,"-1"-2"-9"0,6-2-37 0,3 8-33 0,-1-3-14 0,4-1-5 0,6 2-16 16,-1-4-17-16,0-2-30 0,6 4-23 15,-4-2-23-15,9 2 515 0,3 6-316 16</inkml:trace>
  <inkml:trace contextRef="#ctx0" brushRef="#br1" timeOffset="-204013.29">21601 9076 1286 0,'12'-7'159'0,"-3"2"223"0,2 2-278 0,1-5-35 16,-1 7-1-16,3-3-11 0,2-3-5 15,4 2-4-15,4-2-9 0,3-2-8 16,5 0-14-16,3 2-7 0,1 0-6 0,8 3-3 15,1 1-1-15,1 3-4 0,0 1-8 16,-5 5-5-16,-2 13-7 0,1 4-12 16,3 13 0-16,-6 8 0 0,-1 6 5 15,-5 8 11-15,-13 10 7 0,-4 1 0 16,-14 2-3-16,-17-4-5 0,-13 0-2 16,-17 3-4-16,-9-10 1 0,-8 0 2 15,-7-5-1-15,4-12 4 0,-4-8 7 16,-4-1 23-16,8-11 19 0,6 0 9 15,8-4 9-15,18-3-2 0,3-3 5 16,11-3 8-16,6-4 1 0,7-1-8 0,4-1 4 16,4-4 9-16,11 0 5 0,8 1-2 15,10-1-20-15,11 0-22 0,6-1-12 16,8 1-7-16,4-4 1 0,6-1-1 16,0-1-3-16,-7 3-2 0,1-4 0 15,-7 0-5-15,4-4-16 0,8 2-47 16,2 2-61-16,8 0 101 0,1 0-28 15</inkml:trace>
  <inkml:trace contextRef="#ctx0" brushRef="#br1" timeOffset="-203299.43">23181 8954 2165 0,'14'-5'88'0,"-7"3"3"0,-2 0-43 0,-5 2-17 0,-3 2-27 0,-2-2-21 0,-3 0-13 16,3 2 1-16,-5 1 4 0,-3 4 9 16,-8 1 8-16,-8 4 1 0,-1 4 1 15,-3 0-1-15,1 7 2 0,-2-4 2 16,-1 4 1-16,-1-3 0 0,6-2 1 15,0 1 1-15,3-3 0 0,2-2 0 16,-1 2 0-16,5-2-1 0,-4 1-1 16,7-1-1-16,6 0 0 0,1-2 1 0,4-1 2 15,1 1 0-15,1 1 0 0,0-1 0 16,0 3 1-16,3-3 0 0,0 0 0 16,2-3 1-16,-2 2-1 0,0-1 1 15,-3 5-2-15,0-3 0 0,1-1 1 16,-3-1-1-16,4 1 1 0,-3 3-1 15,1-7 0-15,5 7 0 0,-4-3 0 16,4 0 0-16,-1 3-1 0,-3-5-1 0,4 1 0 16,0 1 0-16,2 1 0 0,3-1 1 15,-1 9 1-15,1-4-1 0,-1 1 1 16,1-4 0-16,-2-1 0 0,-1-1 1 16,5-6 1-16,-1 4 0 0,-3-6 0 15,3 1 2-15,-5 0 0 0,5-4 3 16,1 0 4-16,3-2 1 0,6-4 4 15,7 5-3-15,0-10 2 0,6-1 5 16,4-3 6-16,1 1 3 0,9-5-5 0,6-6-6 16,6 5-12-16,6-4-4 0,-3 4-2 15,-1 1 0-15,-6 6-5 0,-8 8-7 16,-1 8-8-16,-6 8-4 0,-1 7-1 16,1 5 3-16,-4 7 5 0,-6 2 3 15,-1 7 2-15,-4 0 2 0,-3 2-1 16,-13-1-2-16,-5 10-3 0,-12-4-1 15,-7 2-1-15,-8 5 0 0,-5-7 1 16,-5-3 4-16,-6-1 1 0,-3-6 9 0,4-9 2 16,-1-4 1-16,0-9 2 0,-3 0-1 15,-7-9 2-15,7 2 3 0,0-5-2 16,9-2-4-16,7-5-31 0,8-2 417 16,6-2-292-16</inkml:trace>
  <inkml:trace contextRef="#ctx0" brushRef="#br1" timeOffset="-203033.25">23885 8529 2343 0,'14'55'49'0,"2"5"-54"0,5 20 9 0,8 7 15 0,-3 10 4 0,-1 15 6 15,-4 3-2-15,-7 9-5 0,-8 0-9 16,-6 2-12-16,-6-5-1 0,-8 5 0 16,-7 5-3-16,-7 5-85 0,-11 11-51 15,-18 1 68-15</inkml:trace>
  <inkml:trace contextRef="#ctx0" brushRef="#br1" timeOffset="-196699.57">9271 11693 1754 0,'39'31'-287'0,"-33"-24"-44"0,-6-7 873 0,1 0-559 0,-34-29 828 16,31 22-728-16,5 7-30 0,1 0-23 16,3 0-15-16,-3 2-8 0,1 3-3 15,0-5-1-15,-3 2-1 0,-2 0 0 16,4 7-3-16,-8-6-10 0,-8 4 2 15,-6 6-1-15,-16 1 5 0,-10 7 8 0,-8 0-2 16,-10 4 1-16,-7 4-2 0,0-1 1 16,2 0-1-16,5 3 0 0,1-3 1 15,-1 0 0-15,4 4-1 0,-6 0 2 16,7 4 0-16,9-3 1 0,2-1 1 16,7-3 3-16,-3-3 2 0,3 1 1 15,5-2 2-15,4-6-1 0,10 1 3 16,4-1 3-16,9-8 2 0,0 1 1 15,4 1-2-15,3-3-3 0,0 3-1 16,1-6-1-16,6 2 3 0,-1-2 7 16,4 1 2-16,5 0 5 0,-1-3 5 0,2 0 1 15,0 2 1-15,10-5-3 0,3 3-9 16,8-1-8-16,5 3-7 0,10-2-4 16,5 4-1-16,5 2-1 0,7-4-2 15,-5 4 0-15,-1 3-1 0,-4 0-1 16,-2 0 0-16,-6 2 0 0,1 0 0 15,3 0-1-15,-6 0-7 0,4 2-13 16,-10 1-20-16,-4-5-28 0,-5 1-36 16,-6-3-45-16,-3-5-36 0,-6 4-27 0,-6-6 49 15,-11-5 76-15</inkml:trace>
  <inkml:trace contextRef="#ctx0" brushRef="#br1" timeOffset="-196465.47">9512 13062 2008 0,'-163'53'703'0,"67"-37"-543"16,-13-3-39-16,16-4-87 0,-6-9-17 15,0 0-8-15,-2 0-3 0,-2-6-3 16,7 3-2-16,9-4 0 0,15 1 1 15,17-3-14-15,12 4-36 0,8-2-38 16,11 3-73-16,9 1-67 0,7-1 22 0,5-1 82 16</inkml:trace>
  <inkml:trace contextRef="#ctx0" brushRef="#br1" timeOffset="-195979.72">10367 11458 1759 0,'-4'17'119'0,"1"10"80"0,-2 5-109 0,5 7-22 0,0 5-30 0,3 4-29 0,2 5-6 0,2 8-3 16,-3 1-2-16,7 1 1 0,3 10 0 16,-5-2 1-16,5 3 3 0,-2 4-1 15,-8-1 0-15,1-8-1 0,0-4 0 16,-3 3 0-16,-2-8 1 0,0-3 2 15,0-4-15-15,0-3-42 0,4-10-34 16,-1-9-19-16,4-8 263 0,-5-6-131 16</inkml:trace>
  <inkml:trace contextRef="#ctx0" brushRef="#br1" timeOffset="-195732.69">10869 11729 2231 0,'16'41'93'0,"1"1"-19"0,3 10 15 0,-1-6-33 16,-1 9-12-16,-4 3-8 0,4 4-7 16,-2 9-8-16,-5 0-6 0,1-2-6 15,-5 0-4-15,-2-10-2 0,-1-1 5 16,0-10-10-16,1-5-47 0,-3-4-68 15,-2-11-57-15,-2-7-19 0,-11-6 565 16,5-1-296-16</inkml:trace>
  <inkml:trace contextRef="#ctx0" brushRef="#br1" timeOffset="-195416.8">10076 11718 1959 0,'9'-58'104'0,"11"8"17"15,3-1 0-15,10 8-25 0,12-1-22 0,11-1-21 16,3 6-12-16,8 8-6 0,11 2-13 16,-2 11-10-16,10 4-3 0,-1 5-3 15,5 11 1-15,4 9-3 0,-4 7-3 16,-6 12-1-16,-13 2-7 0,-11 8-3 15,-3 3 0-15,-9 3-6 0,-11 5-4 16,-9 4-1-16,-17-1-8 0,-8-1-3 16,-13 2 3-16,-13 1-6 0,-14-6 3 15,-13 3 8-15,-2-5 2 0,-4-5 4 16,-1-6-14-16,-2-16-28 0,-1-5-42 0,-4-10 541 16,9-6-348-16</inkml:trace>
  <inkml:trace contextRef="#ctx0" brushRef="#br1" timeOffset="-195196.43">12023 11342 1832 0,'-30'52'106'0,"-4"-1"26"16,-3 13-24-16,-4 2-11 0,-3-3-47 15,3 5-34-15,-3 5-10 0,-2 6-1 16,8 1-1-16,-2 7-1 0,15 3-1 16,0 3-2-16,9-7 0 0,7-2-3 0,4-6-13 15,5-4-46-15,12 1-49 16,8 6 55-16</inkml:trace>
  <inkml:trace contextRef="#ctx0" brushRef="#br1" timeOffset="-194366.7">24060 10832 1875 0,'-2'0'103'0,"1"0"16"0,1 0-6 0,0 0-33 0,-2 0-11 0,0 0-14 0,2 3-13 15,2-1-15-15,-2-2-12 0,0 0-7 16,3 5-6-16,3 4-2 0,1 5-5 16,11 6-2-16,8 10-4 0,10 7-1 15,8 9-1-15,-1 9 2 0,1 4 3 0,4 10 2 16,0 11 6-16,0 10-2 0,-4 11 1 16,-7 7 1-16,-3 4 2 0,-15 3-2 15,-6 2 2-15,-15-1-2 0,-18-1-2 16,-10-9 0-16,-16-10-2 0,-5-9-5 15,-6-14-34-15,-9-15 359 0,-3-6-243 16</inkml:trace>
  <inkml:trace contextRef="#ctx0" brushRef="#br1" timeOffset="-193133.12">21060 11197 1780 0,'20'-5'145'0,"-1"-6"39"0,-5 0-78 0,-1 10 35 0,-11-15-96 0,-2 12-16 15,-2 2-12-15,-2 2-12 0,4 0-5 16,0 0-10-16,-10 7-3 0,-5-3-3 16,-2 7 4-16,-10-3 3 0,1 7 5 15,-3 2 2-15,-5-2 0 0,-3 1 0 16,-5-6 0-16,-4 1-2 0,-2 1 1 16,-7-6 0-16,2-1 0 0,1-2 2 0,-1-3 0 15,7 6 1-15,3 1-1 0,6-4 1 16,9 8 0-16,6-6-1 0,6 4-2 15,2 4-2-15,4 1 0 0,3 0 1 16,1 2-2-16,4 5 1 0,1 2-2 16,2 9 0-16,3 2 0 0,5 7 1 15,3 1 0-15,-1 2-1 0,1 3 1 16,-1-5 2-16,0-1 2 0,1 1 2 16,-5-3 0-16,2-1 0 0,-2-3 0 0,0-3-1 15,-3-5 0-15,1-1 0 0,-3-3-1 16,1-3 1-16,-3-4 1 0,0-2 0 15,0-2 0-15,0-5 1 0,2 1 1 16,-2-7 3-16,0-1 0 0,0 0-3 16,2 0-4-16,3 0-8 0,1-5-4 15,1 1-2-15,7-1 4 0,4-4 2 16,8-3 2-16,4 5 0 0,6-4 1 16,6 8 0-16,-3-1 0 0,2 1 2 0,-5 10 2 15,-12 5 2-15,3 4 1 0,-2 3 3 16,0 5-3-16,-6-3 0 0,-8 7-3 15,1 9-4-15,-12 1-5 0,0 8-2 16,-10 0-1-16,-15 3 0 0,2 3 5 16,-11-1 2-16,-3-1 3 0,1 1 3 15,-6 3 1-15,1-7 1 0,2 1 2 16,-4-10 5-16,4-5 7 0,-5-3 1 16,-2-8-2-16,-5-1-3 0,-4-10-6 15,0-8 2-15,-6-3-6 0,10-7-14 16,-4 3-41-16,-4-6 215 0,4-1-136 0</inkml:trace>
  <inkml:trace contextRef="#ctx0" brushRef="#br1" timeOffset="-192498.49">18713 11199 1874 0,'16'10'140'0,"23"26"942"0,-39-34-1947 0,32-1 1893 0,0 14-1606 0,-29-38 128 15,25 26 450-15,6 9-1 0,2-3-1 16,-3 11-2-16,4-4 0 0,4 10 0 16,-5-1 1-16,3 9 0 0,-2-2 2 15,2 7 1-15,0-7 0 0,-4 1 9 16,-3 3 6-16,-9-8 5 0,-8 2 4 16,1-1-1-16,-6-4 2 0,3-1-4 15,-8 1-7-15,-5-7-3 0,-5 3-6 0,-10-3-2 16,1 5 2-16,-11-2-3 15,-5 1 0-15,-7-1 0 0,0 0 2 0,-4 2 1 16,4-3 3-16,1-1 1 0,-3-8 1 16,4 1 1-16,-2 2 5 0,1-3 2 15,6 1 2-15,-2-3-3 0,2-3-6 16,7-1-7-16,7 2-1 0,-2-3-2 16,9-1 1-16,2 4 0 0,2-5-7 15,1 0-20-15,1 0-25 0,1-1-33 0,-1 1-20 16,1 0 1-16,2-2 8 0,0 5 13 15,7 1 37-15,2 4 19 0</inkml:trace>
  <inkml:trace contextRef="#ctx0" brushRef="#br1" timeOffset="-192309.22">19527 12259 2092 0,'-20'7'140'0,"-7"0"47"0,-17 0-40 0,-16 0-44 0,-23 0-33 0,-20-7-26 0,-9 2-19 15,-2-2-16-15,5 0-2 0,0 2 39 16,-4 7-139-16,-4-2 84 0</inkml:trace>
  <inkml:trace contextRef="#ctx0" brushRef="#br1" timeOffset="-175116.2">12404 11289 1461 0,'4'-2'140'0,"-1"1"172"0,-3-1-178 0,0 2-32 0,0 0-9 0,0 0-31 15,0 5-36-15,0 2-21 0,0 2-6 16,0 14 0-16,0 9 4 0,0 14 9 16,0 11 3-16,-7 10-3 0,2 6-2 15,-2 1-1-15,-2 10 3 0,2 6 7 0,0 6 3 16,0 3-2-16,1-1-6 0,-1-4-8 16,2-9-5-16,-4-12-1 0,4-4 1 15,-4-7-1-15,4-6 0 0,-1-6 0 16,-1-7-5-16,4-6-18 0,1-18-41 15,0-10-52-15,2-7-23 0,0 0-74 16,4 1 120-16</inkml:trace>
  <inkml:trace contextRef="#ctx0" brushRef="#br1" timeOffset="-174600.19">13090 11862 1210 0,'4'-7'170'0,"1"-2"217"0,-1-4-245 0,-2 5-44 0,-2 1 3 0,0-1-4 0,3 7-9 15,-1-1-11-15,-2 2-14 0,2 0-19 16,-2 0-13-16,1 0-13 0,5 9-12 16,1-4-6-16,0 9-4 0,7 6-1 0,0 10 0 15,2 5 3-15,7 11 2 16,0 11 5-16,9 3 2 0,0 10 2 16,2 2 0-16,1 1-3 0,-5-4-2 0,6-3-1 15,-6-4-2-15,-2-2-1 0,1-3-4 16,-6-8-19-16,0-6-17 0,-4-13-27 15,-4-7-34-15,-3-9-8 0,-3-1-6 16,-6-10-1-16,3-3 83 0,-1-16 6 16</inkml:trace>
  <inkml:trace contextRef="#ctx0" brushRef="#br1" timeOffset="-174381.15">13626 11899 1771 0,'-39'37'131'0,"2"4"73"0,-13 11-56 16,6 6 0-16,-4 9-19 0,-5 6-20 15,3 0-34-15,-7-2-31 0,13-4-28 16,-2-5-11-16,7-5-3 0,5 0-1 0,0-10 0 16,8-2 1-16,-1-12 1 0,6-8-11 15,3-3-30-15,4-8-46 0,7 0-55 16,2-11-46-16,3 1 549 0,4-9-307 15</inkml:trace>
  <inkml:trace contextRef="#ctx0" brushRef="#br1" timeOffset="-173979.44">13847 12323 1537 0,'6'-11'50'0,"-3"2"-14"0,3 0-19 0,1 2-15 15,-2 0-2-15,4 0 10 0,-4 2 12 16,2-4 12-16,-5 2 12 0,2-2 5 16,-3 0 4-16,3 0 11 0,1 4 9 15,-1-2 12-15,1 3 12 0,0-3 9 16,-1 4 3-16,3-3-14 0,2 5-18 16,3-5-25-16,6 6-15 0,0 0-12 0,8 6-5 15,5-3-6-15,4 2-7 0,4 3-2 16,0-7-4-16,-2 3-2 0,-1-4-1 15,-1 2-12-15,-1-2-15 0,-4-4-35 16,-5 1-76-16,-7-5-56 0,-6 0 96 16</inkml:trace>
  <inkml:trace contextRef="#ctx0" brushRef="#br1" timeOffset="-173299.62">15252 11784 1816 0,'-4'-5'79'0,"2"-4"-7"0,-1 0-15 0,-2 0-20 16,-4 4-18-16,-4-4-14 0,-3 5-8 0,-3 2-3 15,-2 2-4-15,-8 6 3 0,-1 3 4 16,-5 1 0-16,-3 3 1 0,3 4 1 15,-4-1 0-15,2 2 1 0,1 0 1 16,4-2-1-16,4 0 1 0,-2-7 1 16,-2 1-2-16,7 3 0 0,2 1-1 15,7 2-2-15,2-4 0 0,5-5 3 16,4 4 1-16,3 1 2 0,2 3 1 16,5 0-1-16,4 3 1 0,5 7 0 0,0 2-1 15,6-1 1-15,1 10 0 0,-3-6-1 16,3 5 1-16,-1 1 0 0,-6-4-2 15,4 0-1-15,-4-6 1 0,-4-1-1 16,-3 0 2-16,-3-6 1 0,-4 1 1 16,0-1 0-16,0-1 1 0,0-4-1 15,0 0 0-15,0 1 1 0,4-7 2 16,-1 3 1-16,4-2 1 0,-1-2 0 16,1 0 3-16,0-2 5 0,-4 3 6 0,8-5 3 15,1 4 2-15,4 0-3 0,9 0-1 16,0-1-5-16,5-3-5 0,-2 3-4 15,3-1-5-15,-1 4-3 0,2 1-2 16,-2 1 1-16,0-2-2 0,2-4 1 16,-7-1 1-16,1-4-2 0,-6 2-5 15,-1-2-19-15,3-6-32 0,-7-1-41 16,0 0-20-16,-3-5-163 0,-7-13 173 16</inkml:trace>
  <inkml:trace contextRef="#ctx0" brushRef="#br1" timeOffset="-173082.05">15303 12176 1953 0,'-9'26'121'0,"-5"-3"29"0,-11 2-7 0,-7-7-25 0,-10-4-31 0,-6-2-27 0,-5 3-25 15,-4-10-24-15,2 2-8 0,7-3-3 16,6-1-1-16,3-1-15 0,0-2-19 15,3 0-20-15,6 0-25 0,2 0-21 16,8-4-17-16,4 3-10 0,4-1-14 16,6 2 20-16,6 0 57 0,-1 0-376 15,1 0 326-15</inkml:trace>
  <inkml:trace contextRef="#ctx0" brushRef="#br1" timeOffset="-172332.65">15830 11701 1777 0,'37'17'444'0,"-37"-26"-445"16,-23-17 1-16,7 24 0 15,-4-3 0-15,-1 3-2 0,-5-5 1 0,3 3 0 16,-1 3-1-16,1 1 0 0,4 1-1 15,3 3-3-15,-4 3-1 0,8 2-1 16,1 0 0-16,-1 1 3 0,3-3 2 16,2 4 1-16,-5 1 1 0,8-4 0 15,-3 2 0-15,7 3 0 0,2 1-1 16,0 3-1-16,1 1-1 0,-1 3 0 16,-2-1 2-16,0 10 0 0,12 4 2 15,-8-2 0-15,1 3 0 0,2 1-1 0,-9-3 1 16,2 5-1-16,0-3 1 0,-7 2-1 15,4-3 1-15,-4-2 0 0,3-6 0 16,-3 1 0-16,-2-6 0 0,0 1 0 16,0-6 1-16,8 0 0 0,1-4 0 15,-6 0 1-15,5-1 0 0,1-4 1 16,0-2-1-16,3 4 5 0,6 0 10 16,3-5 12-16,6 3 6 0,3 0 1 15,-3-2-8-15,-2 2-9 0,4-3-3 16,3 5-3-16,3-6-1 0,3 3-5 0,-1 1-3 15,2-2-2-15,-3 4-1 0,-2-2-1 16,-4 2-10-16,-2-6-19 16,-3 3-26-16,-1-1-31 0,-5-3-30 0,1-1 572 15,-6-1-359-15</inkml:trace>
  <inkml:trace contextRef="#ctx0" brushRef="#br1" timeOffset="-172066.06">15860 12020 2253 0,'7'0'96'0,"2"5"-9"0,3 2-16 0,1 0-45 0,3 4-14 15,-2 3-6-15,5 2-5 0,1 3-3 16,1 4 1-16,4 6-1 0,-4-1-2 0,6 4 1 15,1 2 0-15,-1 1 0 0,1-5 3 16,-5-1-7-16,2-1-18 0,-2-7-30 16,-5 1-26-16,-1-6-17 0,1-4-17 15,-7-3 34-15,5-9 37 0</inkml:trace>
  <inkml:trace contextRef="#ctx0" brushRef="#br1" timeOffset="-171881.99">16149 12018 1820 0,'-46'14'106'16,"3"-3"17"-16,-1 10-41 0,7-3-60 15,3 10-15-15,0 2-3 0,6 2 0 16,5 2-1-16,7-6 0 0,3 1 1 16,5-8 0-16,4-2-4 0,2-1-20 15,1-7-23-15,1-2-27 0,0-4-22 16,0-2 87-16,5-1-381 0,-2-2 291 0</inkml:trace>
  <inkml:trace contextRef="#ctx0" brushRef="#br1" timeOffset="-171183.03">16394 11701 1483 0,'5'-4'147'16,"-2"4"140"-16,6 0-187 0,-3 0-67 15,-3 0-8-15,2 0-8 0,6 5-6 16,-6-5-5-16,6 2-3 0,-6-2 0 16,1 2 0-16,-6-2-1 0,1 3-1 15,7-1 1-15,-3-2 1 0,-5 0 1 16,2 0 4-16,-2 0 3 0,5 0 7 15,4 0 8-15,-6 0 7 0,1-2 0 0,3 2-5 16,-5-3-8-16,7 1-9 0,0 0-5 16,-1 1-3-16,-1-3-2 0,1 2-1 15,0-1 0-15,3 1 0 0,0 2 0 16,-1-2-1-16,1 2 1 0,0 0 0 16,1 0 2-16,2-2 9 0,-1-3 7 15,-4 1 10-15,1 1 8 0,1-2 6 16,-1-1 2-16,3 3 0 0,-4-6-7 0,1 4-9 15,-1-3-8-15,0 3-9 0,3 3-7 16,-4-1-4-16,-1-1-1 0,0 4-4 16,-2 4-4-16,-3-1-5 0,0-1-2 15,1 3-1-15,1 4 1 0,-1 4 3 16,-1 1 1-16,-2 4 2 0,0 8 1 16,-2 3 2-16,-5 3 0 0,4 7 1 15,-1 3 0-15,-5 1 0 0,6 4 0 16,3 1-1-16,1 0-3 0,7 2-3 15,-1-4 0-15,5-5 5 0,-3-2 3 16,0-6 5-16,1-6 1 0,-3-6 3 0,1-3 1 16,-1-9 4-16,2 0 6 0,-4-2 6 15,2 0 5-15,0-3-1 0,4 3 0 16,1-4-4-16,2 1-2 0,-5 3-4 16,4-2-4-16,-3 4-5 0,1-4-4 15,-6 2-2-15,-1 0-2 0,-4 1-1 16,0 0-2-16,-4 3-4 0,-1 1-3 15,-9-1-3-15,-8 2-1 0,-1 2 2 0,-10 1 3 16,-5 2 4-16,-2-2 3 0,1 0 2 16,5-2 0-16,4-1 2 0,1-1-14 15,3-5-27-15,3-1-23 16,7-1-45-16,3-5-23 0,5 0 562 0,8 0-348 16</inkml:trace>
  <inkml:trace contextRef="#ctx0" brushRef="#br1" timeOffset="-170916.24">17252 11216 2111 0,'14'24'199'0,"7"458"128"31,6-323-334-31,-8-15 3 16,1 12 4-16,-6 9 9 0,-3 7-59 16,-11 9-37-16,0 7 47 0</inkml:trace>
  <inkml:trace contextRef="#ctx0" brushRef="#br1" timeOffset="-156615.66">9810 13966 1499 0,'71'-21'404'0,"-41"12"-331"16,-3-1 28-16,-1-5-32 0,-11 8-15 16,-5 2-5-16,-6 1-8 0,-4 4-7 15,0-1 0-15,-4-6-1 0,-8 7-1 16,-2 1-4-16,-8 6-1 0,-4-1 2 15,-11 4 4-15,-8 5-1 0,-10 1-3 16,-5 3-6-16,-7 2-9 0,-10 6-4 16,-11-6-5-16,-8 6 0 0,-7-1-1 0,-1 3 0 15,8 3 1-15,2 1 4 0,0 1 11 16,2 0 8-16,-2-2 5 0,5-2 2 16,7 0-9-16,17-5-5 0,19 0-5 15,12-4-2-15,13 2-4 0,8-2-1 16,13 0-2-16,4-1-1 0,10-2 1 15,9 1-2-15,13-5 0 0,15 2 0 16,18-1-3-16,9 2-1 0,11 6 0 0,7-1-1 16,5 4 1-16,12 4 0 0,6 4-1 15,9 1 0-15,-1 4 0 0,-10-7-1 16,-7 0 0-16,-12-2-1 0,-10-5-3 16,-4-3-2-16,-12-1-1 0,-11-7-4 15,-10-5-5-15,-10 0-7 0,-16-4-17 16,-6-1-34-16,-6-4-65 0,-10-4-68 15,-6-5 20-15,-8-5 70 0</inkml:trace>
  <inkml:trace contextRef="#ctx0" brushRef="#br1" timeOffset="-156416.34">10335 15383 2641 0,'-145'28'152'0,"6"-6"7"0,-20-3-12 0,12-15-118 0,-6-1-14 0,2-3-9 0,-5 2-6 0,2-2 1 16,19 2 3-16,8 3-8 0,11-3-39 16,10 3-72-16,5 4-116 0,7 3 120 15</inkml:trace>
  <inkml:trace contextRef="#ctx0" brushRef="#br1" timeOffset="-151482.75">11644 13778 1337 0,'54'-8'223'0,"-128"-14"365"15,26-4-546-15,46 17-10 0,-1 7-7 16,3 2-1-16,0 0-5 0,0 0 1 16,0 0 0-16,3 5-4 0,1 8-1 15,8 3-9-15,1 10-3 0,4 5-3 16,10 2 0-16,-4 1-1 0,4 5-1 16,1 3-1-16,0 3-1 0,-1 1-2 15,1 11 1-15,3 1 0 0,-5 4 2 16,4 2 1-16,0-4-1 0,-3-8-1 15,5-3-2-15,0-1-1 0,-2-9-2 0,4-5-2 16,-2-9 1-16,-4-6 1 0,-1-5 3 16,-4-5 2-16,-4-9 3 0,2-5 10 15,2-6 13-15,-1-14 11 0,1-8 5 16,3-15-2-16,-1-14-9 0,2-13-1 16,-1-4 13-16,3-6 3 0,-4-4 4 15,3 9-5-15,-3 2-18 0,0 12-9 16,-1 8-6-16,-2 1-6 0,3 2-13 15,-1 7-22-15,5 8-49 0,-3 4-45 0,4 6-35 16,1 5-24-16,6-1 100 0</inkml:trace>
  <inkml:trace contextRef="#ctx0" brushRef="#br1" timeOffset="-150682.65">12929 13901 1847 0,'-7'9'238'0,"0"-4"-184"0,-6 6-36 0,-1-1 0 16,-7 6-3-16,-7 4-2 0,-6 5-4 16,-5 1-3-16,5 3-1 0,2-1-2 15,7-2 0-15,8 3-1 0,3-1 0 16,3-1-1-16,6-2 2 0,-1 1 1 15,6-8 1-15,6 1 0 0,-6-3-2 16,14 2 5-16,2-2 2 0,0-2 2 0,10-7 3 16,3-7-4-16,6-5-1 0,2-2-2 15,1-2-3-15,-3-3-1 0,-3-4-2 16,-2-6-2-16,0-2-4 0,-1-5-3 16,-3 3-2-16,-5 3-5 0,-1 7-7 15,-4 1-9-15,-4 5-8 0,-3 1-5 16,0 2 0-16,0 0 7 0,-7 0 7 15,3 0 4-15,-5 0 5 0,0-1 4 16,-4 1 8-16,1 2 14 0,-2 1 6 0,-1-1 8 16,6 5 4-16,0 0 17 0,0 0 18 15,0 0-1-15,6 5-8 0,2 3-20 16,5 2-17-16,3 6-6 0,2 2-2 16,5 3-2-16,-2 2-2 0,-3-2-1 15,1 1 0-15,-3 1-1 0,-2-7 0 16,0 10 0-16,1-8-3 0,-3-2-4 15,-5 5-2-15,6-6 0 0,-10-10 4 16,2 0 4-16,-5-1 2 0,2-3 2 0,0 1 0 16,-2-2-1-16,7-3-3 0,-3-4-11 15,1 3-5-15,0 2-8 0,-5 1-5 16,0-10 3-16,-5-2 5 0,3 3 8 16,4 3 7-16,-2 7 1 0,-2-9-3 15,2 5-2-15,0 4-2 0,-9-3 7 16,9-3 7-16,0 12 5 0,7-4 4 15,0 5-1-15,2 3-2 0,-2 1-2 0,2-2-1 16,4 3 1-16,-1-1-1 0,-1-1-1 16,-1-1 1-16,-1-3-3 0,-9-6 0 15,4 0 0-15,-4-6-2 0,0 5 1 16,0 1 7-16,-4-6 7 0,-1-1 8 16,0-2 6-16,5 0-2 0,0-7 1 15,-2-1-1-15,0-8-3 0,4 4 3 16,-2-6 4-16,3 0 2 0,6-1 3 0,-5-2-5 15,6 0-6-15,-1 0-6 0,0 0-7 16,4-6-5-16,-1 4-9 0,4 4-4 16,3-1-5-16,-1 5-3 0,2 2 10 15,-1-1-20-15,1 4-29 0,-1 3-24 16,2 2-35-16,4 1 551 0,5 6-339 16</inkml:trace>
  <inkml:trace contextRef="#ctx0" brushRef="#br1" timeOffset="-150348.86">14193 13555 1994 0,'-26'71'142'0,"-54"-101"222"31,48 85-363-31,0 2-1 16,2-1 0-16,5 3-1 0,4-6-3 16,7 2-2-16,3 0-5 0,4 0-3 15,3 2-1-15,6 1 1 16,7-1-10-16,9-2-11 0,6-4-5 0,5-6-6 15,5-3-19-15,8-5 0 0,2-5-18 16,15-5-189-16,8-9 187 0</inkml:trace>
  <inkml:trace contextRef="#ctx0" brushRef="#br1" timeOffset="-150099.56">14378 13614 2105 0,'5'7'128'0,"2"-4"49"15,7 13-92-15,6 7-61 0,12 2-15 16,8 14-4-16,6 4-3 0,4 3-2 16,3 3 0-16,-5-1-2 0,0 5 1 15,-2 1 0-15,0 2 1 16,-10-1 1-16,-4-2 1 0,-2-3 1 0,-11-7 0 15,-1-6-7-15,3-5-30 0,-8-13-54 16,-1 1-46-16,-3-11-53 0,-7-6 269 16,3-1-94-16</inkml:trace>
  <inkml:trace contextRef="#ctx0" brushRef="#br1" timeOffset="-149881.08">15073 13812 1825 0,'-18'29'88'16,"-21"54"82"-16,73-90-9 16,-148 131-200-16,43-55 101 0,43-9-18 15,1-1-11-15,1-10-13 0,4-6-9 16,-2-13-8-16,-1-5 1 0,-2-7-5 16,-1-6-14-16,6-1-17 0,3-11-34 15,-1 0-15-15,8-2-12 0,3-7-5 16,2 0 28-16,4-8 57 0,3 1-19 15,1-11 36-15</inkml:trace>
  <inkml:trace contextRef="#ctx0" brushRef="#br1" timeOffset="-149599.02">15294 13289 2083 0,'41'30'93'0,"-2"0"-10"16,-2 9-25-16,-8-5-34 0,-5 7-17 0,0 1-2 15,-7 3-2-15,-6 4-1 0,-9 5 4 16,-8 4 2-16,-8 4 2 0,-9-3-2 16,-7-3-5-16,-7-2-3 0,-2-5 0 15,-2 3-1-15,0-3-1 0,2-6 0 16,2-2-1-16,-2-9-3 0,3-11 1 15,-3 4-4-15,8-11-46 0,-7-7-55 16,6 0 112-16,9-5-51 0</inkml:trace>
  <inkml:trace contextRef="#ctx0" brushRef="#br1" timeOffset="-149146.25">15684 14747 1977 0,'-10'0'112'0,"-3"0"17"0,-6 0-9 0,-6 1-48 0,-9 1-16 0,-17 2-16 15,-11 3-13-15,-11-2-10 0,-21 6-4 16,-14-1 5-16,-9 1 5 0,-25 0 2 15,-25-1 6-15,-19-3-1 0,-11 0-6 16,-26-5-6-16,0 3-9 0,-6 3-6 16,-9-5-1-16,3 6-2 0,4 0 1 15,11 1-1-15,7 5 0 0,13 2 3 0,12 5-1 16,20-3 2-16,28 6-3 0,28-7 0 16,23-1-1-16,11 5 0 0,13-5 7 15,11 3-4-15,15-4-53 0,16-5-119 16,9-1 101-16</inkml:trace>
  <inkml:trace contextRef="#ctx0" brushRef="#br1" timeOffset="-147715.87">13569 15275 1514 0,'-16'19'131'0,"-5"-3"81"0,0 4-104 0,-2-1 8 15,1-8-39-15,-1-2-10 0,2 1-9 16,-4-6-13-16,-3 1-9 0,-6-3-7 15,-5-2-5-15,-4 0-9 0,-1-2-7 16,3 2-4-16,-3 0-2 0,0 6 1 16,5-5-2-16,0 5 1 0,1 1-1 15,8 0 1-15,4 4 0 0,4-1-1 0,1-1 1 16,3 0 0-16,2 5-1 0,6-5 2 16,-1 9-1-16,6-1 0 0,3 8 0 15,2 0 0-15,7 9-1 0,2 1 2 16,2 8-1-16,3 3 0 0,0 2 1 15,0-2-1-15,-5-2 0 0,0-3 0 16,-4-6 1-16,1 1 0 0,-5-4-1 16,-1-2 0-16,0-3 1 0,-7-6 0 15,2-5 2-15,-4-4-1 0,4-1 1 0,1-1 4 16,-3-6 3-16,2-2 1 0,5-2 0 16,-2 0-2-16,2 0-1 0,0-4-2 15,2-1 1-15,7-2-3 0,1-2-1 16,5-3-2-16,2 1-1 0,3-2-1 15,10-1 0-15,4 0 1 0,5 5 0 16,3 2 1-16,4 2-1 0,-1 5-1 16,-3 5-1-16,2 11 0 0,-12 9-2 15,4 0-1-15,-10 10 2 0,-10 1-1 16,4 6 0-16,-11 3 0 0,-2-1 0 0,-7 6 0 16,-5-4 1-16,-11 2 0 0,-11-4 1 15,-5-2 2-15,-14-4 2 0,-4-8 1 16,2-4-1-16,-3-6-3 0,1-2-1 15,3-10-1-15,2 1-2 0,8-5-2 16,7-4 3-16,3 0-29 0,13-2-52 16,2-5-54-16,8-2-47 0,4-14 86 15</inkml:trace>
  <inkml:trace contextRef="#ctx0" brushRef="#br1" timeOffset="-147199.46">13636 15442 1711 0,'0'-15'151'0,"2"-1"69"0,2-1-69 0,6-1-16 0,-1 7-57 16,5-3-23-16,2 2-21 0,6-2-14 0,4-1-10 16,3 5-1-16,3-1-2 0,3 2 3 15,4-1-1-15,4 4-2 0,-4 3-3 16,1 1-8-16,-4 11-8 0,1 3-5 15,-7 8-2-15,-1 12 4 0,-5 7 5 16,-9 5 5-16,-3 7 0 0,-7-1 0 16,-12 3-1-16,-7-3-4 0,-13 3 0 15,-3-3 0-15,-18-2 3 0,-5-13 2 16,-11-10 2-16,-7-9 1 0,2-6 1 16,9-8 2-16,5-5 3 0,9-8 4 0,5-3 5 15,9-2 6-15,11 2 13 0,12-9 29 16,11 3 23-16,14-1 7 0,16 1-11 15,12 4-30-15,13 2-31 0,14 11-12 16,10-1-6-16,8 4 1 0,3 5-3 16,-7 4-38-16,-3 2-48 0,-6 7 375 15,-5 1-250-15</inkml:trace>
  <inkml:trace contextRef="#ctx0" brushRef="#br1" timeOffset="-141799.58">16906 6135 1602 0,'2'0'84'0,"1"4"37"0,-1 3-52 0,0-4-2 0,1 4-8 15,4 2-11-15,-3 4-5 0,0-5-7 16,-3 3-8-16,1 2-9 0,-2-1-5 16,-3 2-3-16,-5 0-4 0,0 2-3 15,-5 2 0-15,-5 3-3 0,-5-3-1 0,-7 0-3 16,-5 5-2-16,-4-9 0 0,-4 7-3 16,-3 4 0-16,-2-4 0 0,-8 4 2 15,-7-7 1-15,3 3 3 0,-2-5 0 16,-9 0-1-16,-5-2 0 0,-2-1 0 15,-4-8 3-15,3 2 1 0,-1-7 3 16,2-2 3-16,7-7 7 0,4-7 6 16,10-1 4-16,2-6 2 0,2-2-3 15,7 4-5-15,3-4-2 0,9-4 1 0,4 3 3 16,4 1 5-16,4-9 6 0,6 4 8 16,9-4-1-16,7 4 6 0,0-5-2 15,6-1-7-15,4 1-4 0,4 1-11 16,1 1-7-16,0-5-5 0,1-1-3 15,-1-5-3-15,-3 0-1 0,0-1-1 16,-3-2 0-16,4 2 1 0,-1-4 0 16,4 1 1-16,2 3 1 0,1 3 4 15,-3-3 0-15,11 5-2 0,-4-1-2 0,12 2-6 16,3 0-8-16,-3 3-7 0,8 1-6 16,6 1 0-16,13-3 0 0,9 5 5 15,2 4 6-15,-2 5 2 0,-4 1 9 16,2 8 2-16,-3 0-3 0,-2 3-4 15,1 10-1-15,-11 1-2 0,2 9 5 16,-1 1 2-16,-1 4-1 0,1 8-1 16,1 6 0-16,8 9-2 0,-5 11-1 15,-1 5 2-15,1 9-3 0,-13 4-1 0,-6 7 0 16,-11 6-8-16,-8-1-5 0,-8 2-9 16,-10-5-8-16,1-1-4 0,-11-3 3 15,-6-9 2-15,-1-3 10 0,-9-4 8 16,-13-4 5-16,-10-3 8 0,-12 0 10 15,-11-4 13-15,-4-1 12 0,-3-4 8 16,-4-6 3-16,4-1 3 0,-6-7-3 16,4 2-4-16,-5-4-11 0,-4-4-13 15,7-1-7-15,-3-4-3 0,8 6 0 16,10-4 4-16,4-2-27 0,8 2-35 0,5 1 477 16,4 1-335-16</inkml:trace>
  <inkml:trace contextRef="#ctx0" brushRef="#br1" timeOffset="-140731.46">16601 15034 1627 0,'-2'0'66'0,"-1"0"-8"0,4 0 0 0,-1 2-2 0,2-2 2 0,2 0-4 16,-4 0 0-16,5-4-8 0,2 0-14 16,2 4-3-16,-2-3-2 0,4 1-4 15,1-3-4-15,2-4-5 0,6 5-2 16,1-3 2-16,2 2 2 0,11 1 10 0,3-4 4 16,9 4 2-16,6-3-2 0,3 2-10 15,3 3-5-15,1-3-2 0,-3 3-2 16,-6-4-4-16,-2 3-3 0,-9-4-1 15,0 1-1-15,0 5-4 0,-4-5-31 16,1 6-52-16,-11 2-27 0,3 3 43 16</inkml:trace>
  <inkml:trace contextRef="#ctx0" brushRef="#br1" timeOffset="-140516.23">17044 15527 2069 0,'0'3'119'0,"-3"-1"34"0,3 0 14 16,3-2-31-16,8 0-21 0,8-4-35 15,6-1-37-15,12-8-26 0,13 3-9 16,10-3-4-16,15 5-3 0,5-3-4 16,-2 4-22-16,3 1-27 0,-6 1-24 15,3-7-46-15,1-1-53 0,-4-1 521 0,-2-4-303 16</inkml:trace>
  <inkml:trace contextRef="#ctx0" brushRef="#br1" timeOffset="-140032.84">18915 13066 1630 0,'5'-6'739'0,"4"6"-742"0,-9 0 5 15,-12-1-3-15,13 8 0 0,5 16 1 16,3 3 0-16,1 6 1 0,-4 9-1 15,4 3-1-15,-6 8-3 0,-3 5-1 16,1 8-2-16,-2-3 1 0,0 6 0 16,-2 4 1-16,-1-3 0 0,1 4 3 15,-5-6 1-15,4-3 0 0,-1-3 1 16,4-5 0-16,0 1 4 0,2-2-4 16,3-4-39-16,4-4-42 0,-2-5-47 15,4-5 104-15,3-7-14 0</inkml:trace>
  <inkml:trace contextRef="#ctx0" brushRef="#br1" timeOffset="-139483.21">20379 13298 2299 0,'-7'0'62'0,"-2"-4"-43"15,1 6-11-15,-3-2-12 0,-5 2-7 16,-11 5 1-16,-3 5 4 0,-3 4 4 16,-6 7-1-16,-4 2 0 0,-8 2-3 15,1 5-2-15,-5 3 0 0,0 4-1 0,7 9 1 16,-2-2 1-16,6 9 1 0,3-3 1 15,-3-1 1-15,7 0 1 0,8-3-1 16,5-3-5-16,8-3-10 0,5 1-2 16,6 1 1-16,5 0 5 0,7-3 8 15,3-4 2-15,10-1 0 0,1-6-1 16,9-7 1-16,6-2 5 0,1-6 1 16,6-10 5-16,3-2 3 0,0-6 0 0,3-4 0 15,6-6 0-15,-10-13 21 0,-1-3 13 16,-3-4 3-16,-11-5 3 0,-9 5-24 15,-12 3-15-15,-9 3-7 0,-2 2-6 16,-12 6-6-16,0-3-5 0,-11 6 2 16,-3 2-2-16,-6 2 5 0,-12 5 3 15,-4-2 2-15,-3 4 2 0,2 5 2 16,-2 0 2-16,5 0 2 0,3 7 1 16,6 3 1-16,7 5 0 0,4 2 0 15,3 3-3-15,9-3-2 0,2 3 0 0,2 1 1 16,1-5-3-16,2-2-25 0,0 1-43 15,2-1-38-15,2-9 87 0,1 6-22 16</inkml:trace>
  <inkml:trace contextRef="#ctx0" brushRef="#br1" timeOffset="-139199.08">20280 14686 2145 0,'-92'4'138'0,"3"1"24"0,-17-5-32 0,8 0-55 0,-3 0-43 0,2 0-19 0,7 2-8 15,3 5 0-15,4-2-3 0,5 4 0 16,-1 5 0-16,10 1-2 0,7-1-3 15,7 3-9-15,13 6-7 0,0-3-8 16,3 7-2-16,2-8-4 0,3 6-4 16,4-6-3-16,8 3-16 0,-1-5-35 15,5-2-34-15,10 1 538 0,6-2-340 16</inkml:trace>
  <inkml:trace contextRef="#ctx0" brushRef="#br1" timeOffset="-138683.09">18949 15527 1838 0,'-6'-4'89'0,"-1"-1"7"0,4-1-12 0,4-2-15 15,5 0-20-15,6-2-25 0,4-1-12 16,4-1-12-16,-1 3-2 0,6-7 3 16,5 0 2-16,2-2 0 0,0 2 1 15,3 0-1-15,-1 0-1 0,5 4-2 16,4-2-3-16,1 7-6 0,-2 0-1 16,1 3 0-16,-8 6 0 0,3 5 3 15,-8 4 1-15,0 10-1 0,0 5 0 0,-2 6-3 16,-1 11-2-16,1 3-1 0,-10 7-10 15,-2 0-4-15,-7 8 0 0,-11-8-9 16,-10 4 13-16,-13-4 5 0,-12-9 6 16,-9-3 13-16,-9-11 2 0,-6-10 5 15,-11-4 10-15,-8-9 15 0,-2-7 14 16,-1-7 13-16,9-2 7 0,10 0-1 16,5-2-1-16,10 1-8 0,10 2-13 15,14-2-15-15,5 4-13 0,13 1-3 16,7 2 16-16,-2-6 6 0,8 0 1 0,10 4-6 15,12-8-25-15,11 10-12 0,7-4-6 16,9 7-1-16,4-2 3 0,8 0 2 16,6 2-3-16,-1 0-16 0,1 5-22 15,0 4-20-15,-11-4-17 0,-4 3-6 16,3-7-7-16,-5 3 29 0,8-1 30 16</inkml:trace>
  <inkml:trace contextRef="#ctx0" brushRef="#br1" timeOffset="-138049.58">20633 15021 2177 0,'0'2'74'0,"0"0"-14"0,-2-2-37 0,-5 0-23 0,2 7-4 0,-4-5-2 0,-2 5 2 16,-3 2 1-16,-4 3 1 0,1 2 2 16,-3-3-1-16,-5 0 1 0,0 1 0 15,4 2 0-15,-5 0 1 0,4-1 0 16,-1 1-1-16,-3-5 0 0,3 3 0 15,1 8 0-15,6-10 0 0,-7 3 0 0,6-3 0 16,2 1 1-16,-2-4-1 16,4 4 1-16,1 1-1 0,1-5 0 0,8 4 0 15,-1 0-1-15,2-4-1 0,2 5-1 16,0 4 1-16,2 2 2 0,3 1 1 16,-3 1 3-16,4 1-3 0,-1-1 0 15,-2-1 0-15,-1 2-1 0,-4-5 1 16,1 2 0-16,-3 0-1 0,4-1 1 0,2-1 0 15,1-1-1-15,-3-1 0 0,-5-4 0 16,3 5 1-16,-3-7-1 0,5 5 1 16,4-8 0-16,-4 4 1 0,1-7 0 15,-1-2 2-15,0 0 2 0,0 2 2 16,-1-2 3-16,-3-6 2 0,16-3-2 16,1-1 5-16,3-4 2 0,2-1 2 15,3-1 3-15,5-1-1 0,5 3 1 16,0 3 4-16,1 4 0 0,-2 3-2 15,-5 4-7-15,-2 2-8 0,-7 3-6 0,-1 6-6 16,-3 5-5-16,-7 9-3 0,-3 3 0 16,-4 6 0-16,-3 7 2 0,-7 3-1 15,-4-1-13-15,-8 1-29 0,-4-3-42 16,-6-2-24-16,-8 0 0 0,-11-7 213 16,-9-9-81-16</inkml:trace>
  <inkml:trace contextRef="#ctx0" brushRef="#br1" timeOffset="-129366.24">21422 17078 2004 0,'7'0'128'0,"-3"0"39"0,-3 0-66 15,-1 0-44-15,-1 0-24 0,-5 4-7 16,-4 3-3-16,-15 0 5 0,-12 2 10 16,-15-1 7-16,-12-2-2 0,-10 1-10 0,-11-5-13 15,-6-2-7-15,-6 0-6 0,-13 0-1 16,-12-4 2-16,-15-1 0 0,2-1-2 16,-3-2-1-16,1 2-5 0,6-1 0 15,-7 2 1-15,10 1 0 0,13 6 1 16,12 3 4-16,16 6-17 0,6 5-58 15,1 2-120-15,-3 5 307 0,1 3-159 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42.054"/>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1,'0'57,"0"-40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39.896"/>
    </inkml:context>
    <inkml:brush xml:id="br0">
      <inkml:brushProperty name="width" value="0.05" units="cm"/>
      <inkml:brushProperty name="height" value="0.05" units="cm"/>
      <inkml:brushProperty name="color" value="#00A0D7"/>
      <inkml:brushProperty name="ignorePressure" value="1"/>
    </inkml:brush>
  </inkml:definitions>
  <inkml:trace contextRef="#ctx0" brushRef="#br0">10368 174,'0'0,"0"0,0 0,0-18,0 11,-8-7,-87-15,70 23,0 1,-1 2,0 0,1 1,-5 2,-108 8,-112-3,157-6,-85 9,-63 5,-239-3,-69-2,356-9,-447-6,44-6,37 8,197 18,-305 12,78-13,-1296-13,1709-5,-10-9,137 10,-638-40,400 17,-108-10,-112 14,121 25,371-1</inkml:trace>
  <inkml:trace contextRef="#ctx0" brushRef="#br0" timeOffset="3155.66">4785 223,'0'0,"0"0,0 0,0 0,0 0,0 0,2 0,1 0,-1 2,0 1</inkml:trace>
  <inkml:trace contextRef="#ctx0" brushRef="#br0" timeOffset="3664.7">689 150,'0'0,"0"0,0 0,0 0,0 0,0 0,0 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50.641"/>
    </inkml:context>
    <inkml:brush xml:id="br0">
      <inkml:brushProperty name="width" value="0.05" units="cm"/>
      <inkml:brushProperty name="height" value="0.05" units="cm"/>
      <inkml:brushProperty name="color" value="#00A0D7"/>
      <inkml:brushProperty name="ignorePressure" value="1"/>
    </inkml:brush>
  </inkml:definitions>
  <inkml:trace contextRef="#ctx0" brushRef="#br0">0 0,'0'0,"0"0,0 0,0 0,0 0,0 0,0 0,0 0,0 0,0 2,0 5,0 8,2 7,1 4,-1 0,0-4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42.333"/>
    </inkml:context>
    <inkml:brush xml:id="br0">
      <inkml:brushProperty name="width" value="0.05" units="cm"/>
      <inkml:brushProperty name="height" value="0.05" units="cm"/>
      <inkml:brushProperty name="color" value="#00A0D7"/>
      <inkml:brushProperty name="ignorePressure" value="1"/>
    </inkml:brush>
  </inkml:definitions>
  <inkml:trace contextRef="#ctx0" brushRef="#br0">4946 467,'0'0,"0"15,0 19,-1 0,-1 0,-2-1,-4 13,3-28,2-4</inkml:trace>
  <inkml:trace contextRef="#ctx0" brushRef="#br0" timeOffset="265.94">4933 1298,'0'0,"0"0,0 0,0 0,0 0,0 0,0 2,0 3,0 0,0 2,0 2,0 1,0-1,0-2</inkml:trace>
  <inkml:trace contextRef="#ctx0" brushRef="#br0" timeOffset="513.53">4858 2005,'0'0,"0"0,0 0,0 0,0 0,0 0,0 0,0 0,0 0</inkml:trace>
  <inkml:trace contextRef="#ctx0" brushRef="#br0" timeOffset="514.53">4884 2674,'0'0,"0"0,0 0,0 0,0 0,0 0,0 0,0 0,0 0</inkml:trace>
  <inkml:trace contextRef="#ctx0" brushRef="#br0" timeOffset="2895.82">0 2650,'141'5,"27"15,-44-4,-52-8,0 3,10 6,-41-9,1-2,0-1,33-2,53 6,-96-5,-9 0,1-1,-1-1,0-1,1-1,-1-2,6-1,128-23,-67 12,74-23,-157 35,164-60,-107 36,-27 10,0-1,0-2,-2-2,0-1,-2-1,30-27,46-61,-62 63,-3-1,-3-3,9-16,-38 53,1 1,0 0,0 1,1 1,1 0,0 1,3-1,2-1,5-9,0 0,-2-2,0-1,19-26,-12 13,41-42,47-61,76-118,19 24,-142 145,63-49,-35-8,25-26,-110 153,0 0,2 1,0 1,2 0,-1 2,16-11,71-40,-45 32,-46 28</inkml:trace>
  <inkml:trace contextRef="#ctx0" brushRef="#br0" timeOffset="4328.91">4272 170,'0'0,"7"-3,193-69,-191 67,14-8,0 2,1 0,0 1,0 1,1 2,0 0,1 2,-1 0,1 2,1 1,108-5,26 26,-105-10,0 3,0 1,-2 4,37 15,-69-24,243 68,-222-66,-1 3,-1 0,0 3,37 20,-62-26,0 1,0 1,-1 1,0 0,12 15,12 10,11 9,3-2,1-3,53 31,112 84,-182-132,88 68,138 138,-150-83,-52-79,3-4,3-2,26 15,-32-25,-2 2,14 22,67 62,9-17,-103-79,2-3,1-2,2-2,38 19,-65-42,-2 1,1 2,-2 0,0 1,8 10,-22-20,15 16,1 0,0-2,2-1,1 0,4 0,31 13,2-3,1-3,2-2,-28-11,0-2,1-2,0-2,1-1,1-1,100 14,64-11,88-15,-96 7,-184 1,-3 0</inkml:trace>
  <inkml:trace contextRef="#ctx0" brushRef="#br0" timeOffset="6390.42">4696 1794,'17'-16,"21"-29,-3-5,-25 25,-11 50,1 10,0-24</inkml:trace>
  <inkml:trace contextRef="#ctx0" brushRef="#br0" timeOffset="6897.08">4758 2092,'10'80,"1"70,-8-128</inkml:trace>
  <inkml:trace contextRef="#ctx0" brushRef="#br0" timeOffset="7450.6">4771 2700,'0'0,"0"0,0 0,0 0,0 0,0 0,0 0,0 0,0 0,0 0,0 0,0 2,0 3,0 7,0 10,0 7,0 3,0-4</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1:35:35.68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16450 2977 1816 0,'-1'0'83'16,"-3"-1"42"-16,-3-1-75 0,5 2-13 0,0-2-3 0,-1 2-11 0,3-4-4 0,0 4 0 15,0 0 1-15,0 0 0 0,0 0-2 16,0 0-4-16,0 0-4 16,-2 0-1-16,2 0-1 0,7 0-2 0,-7 0 1 15,0 0-4-15,0 4-1 0,-7-2-2 16,2 0 1-16,-2 3 3 0,-4 4 3 16,-7-2 4-16,-1 3 2 0,-1 1 1 15,-6 3-3-15,1 2-5 0,-5 0-2 16,-2 0-2-16,2 2-2 0,-6 3 2 15,-1-7 1-15,-7 6-1 0,-4-4 0 0,-4 5-1 16,-4-5-2-16,-1 2-3 0,-5-4-2 16,-2 2-2-16,0 0 2 0,-2-5-1 15,-3 1 2-15,0 0-1 0,-5-3-6 16,-4 5 1-16,1 1 1 0,-2 4 2 16,-1-1 6-16,-2 1 1 0,1 6 0 15,-1-4 1-15,-3 4-1 0,-7-2-2 0,-2-1 0 16,-4 1-2-16,-1-4-2 0,7 4 2 15,-4-7 1-15,-10-2 4 0,-11 0 3 16,-20-1 3-16,-15-6 3 0,-1-3-3 16,11 1-3-16,4-2-2 0,9 1-2 15,-1 3 1-15,-1-3 0 0,2-1-1 16,1-1 1-16,-1 1 0 0,-8-3 1 16,-10-3 1-16,5-2 0 0,5 1-1 15,-1-5 1-15,0 2 0 0,-4-5-1 16,-2 1 0-16,15-1 0 0,1-3 0 15,1 1 0-15,-1-2 1 0,-9 0-2 0,8 0 1 16,10 2-1-16,4-2 0 0,3-1 0 16,-1-3 0-16,1 2 1 0,6 1-1 15,6 2 1-15,19 3-1 0,-1-2 1 16,11 3 0-16,8 2-1 0,1 0 1 16,12 6 0-16,0-8-1 0,13 8 1 15,9-3 0-15,6 3 1 0,8-1 0 16,7 2 1-16,0 2 0 0,2 0 4 15,5 0-42-15,0 0 178 0,-9 0-115 16</inkml:trace>
  <inkml:trace contextRef="#ctx0" brushRef="#br0" timeOffset="1499.47">18661 11892 1487 0,'-1'2'75'0,"-1"0"16"0,0-2-32 0,2 0-31 0,0 0 2 0,0 1 3 16,0 1 1-16,0 2-3 0,0-3-10 15,0-1-7-15,0 0-7 0,0 0-4 16,0 0 0-16,0 0 2 0,0 0 5 15,2 0 9-15,0 0 12 0,-1 2 10 0,1-4 0 16,-4 1-4-16,-3-3-9 0,5 8-12 16,0-4-6-16,-4 0-3 0,-3 0-2 15,-2 0-1-15,1 1-3 0,-1 1 0 16,3-2-2-16,-4 4 0 0,-1-4 0 16,2 1 0-16,-8 7 1 0,-1-7-1 15,0 3 1-15,-5 3 1 0,-5-3 1 16,-4-3 5-16,-2 3 1 0,-1-2 2 15,-3 5 1-15,-1-4-2 0,4 4-3 16,-8-1-3-16,8-3 0 0,-6 4-1 0,2-3-1 16,-3-1 1-16,-3 5 0 0,3-3 1 15,-6 0 2-15,-2 2 0 0,-3 0 2 16,-11 0 4-16,0 1 4 0,-1-1 0 16,-3 3-2-16,8 1-6 0,-2 1-4 15,0 1-3-15,0-1 0 0,-2 4 0 16,0-2 0-16,-1 2 0 0,-6 0 0 15,-4-3-3-15,-6-3 15 0,-4 3 20 16,-4-10 11-16,-2 4 10 0,1-1-11 0,7-3-17 16,-2-1-11-16,-1 0-8 0,5-2-2 15,-6 0 0-15,7 0 0 0,-5 0 0 16,0 1 0-16,2 3-1 0,5-4 0 16,-6 0 0-16,1-4 0 0,-7 1 1 15,-11-2-1-15,-1-3 11 0,-9 1 19 16,4-1 12-16,-3-1 0 0,6-2-10 15,3 7-21-15,0-4-13 0,5 6 0 0,-2-5-1 16,6 3 1-16,9 4-1 0,3-2 0 16,-3 4 0-16,1 0 0 0,-3 0 0 15,-2 5-1-15,6-4 1 0,-1 1 0 16,6 3 0-16,-4 5 0 0,2-4 0 16,-2 2 0-16,-5 1 1 0,-11-8 0 15,-5 3 1-15,-14-1 0 0,5-3 1 16,11-2-2-16,1 0-1 0,3 0 0 15,-8-7-1-15,-9 3 1 0,-3-1 0 0,1-4 0 16,3 0 1-16,1 0 0 0,-5-1 2 16,-1-1 1-16,-10 2-2 0,0 0 15 15,9-1 1-15,6 1-1 0,1 2 2 16,0 0-17-16,-2-1-2 0,4 3 0 16,5 2 0-16,6-1 0 0,6 0 0 15,1 3 1-15,12 1-1 0,2-2 0 16,3 2 0-16,4 0 7 0,10 2-14 15,18-1-36-15,18 1-119 0,15 4-47 16,29-6 92-16</inkml:trace>
  <inkml:trace contextRef="#ctx0" brushRef="#br0" timeOffset="19083.59">28358 17647 1278 0,'-9'-14'94'0,"-3"3"41"0,5 4-37 0,1 2-47 0,3 5-18 0,1 0-15 0,-3 0-4 0,1 0-4 0,-1 5 0 16,-6-1 3-16,2 8 0 0,-5-3 4 15,5 2 6-15,-5 1 12 0,4 1 11 16,-1 1 10-16,6 3 3 0,-2 1 12 16,5 3 4-16,2-1-2 0,2 7-5 15,6 1-24-15,7 6-18 0,8 3-12 16,1 4-7-16,7 3-3 0,4 2-1 0,-1 9 0 15,1-5-1-15,1 3 0 0,3-7-1 16,-4 2 0-16,-5-4-1 0,-1 2-1 16,-5-3-1-16,0-6-1 0,-1 4 1 15,0-2-1-15,-6-9 1 0,6 2 2 16,-7-6-8-16,0-4-28 0,0-1-36 16,-5-5-36-16,3-2-24 0,-5 0 467 15,2-8-267-15</inkml:trace>
  <inkml:trace contextRef="#ctx0" brushRef="#br0" timeOffset="19332.91">28470 17936 1931 0,'18'4'108'0,"-6"-1"45"0,2 1-45 16,-5-1-28-16,5-1-15 0,2 2-22 15,4 6-17-15,6 3-11 0,3 1-10 16,10 7-5-16,1 6-1 0,5 10-1 16,12 0-1-16,1 13 1 0,4-2-1 15,7 8 1-15,-7-1 0 0,6 0-7 16,-6-7-18-16,-2-2-42 0,-7-3-32 16,-10-11-19-16,-10-6-1 0,-8-11 35 15,2-8 46-15</inkml:trace>
  <inkml:trace contextRef="#ctx0" brushRef="#br0" timeOffset="19501.43">28931 17835 1791 0,'51'14'120'16,"8"47"109"0,-17-61 28-16,-45 86-315 0,42-45 115 15,12 0-21-15,6-4-20 0,-7 4-10 0,1-2-2 16,-8-11-4-16,-6-1 0 0,0-8-4 15,-2 1-39-15,15 3-28 16,9 5 267-16,6 1-175 0</inkml:trace>
  <inkml:trace contextRef="#ctx0" brushRef="#br0" timeOffset="19683.05">29665 17906 1716 0,'-2'-5'119'0,"0"1"42"0,2 4 5 0,0 0-39 0,4 4-21 15,5 1-23-15,1 4-36 0,12 3-26 16,6 10-10-16,9-3-9 0,4 8-3 16,9 5-3-16,-2-1 4 0,7 5-33 15,-2-8-60-15,-2-1-54 0,2-9 530 16,-7-6-330-16</inkml:trace>
  <inkml:trace contextRef="#ctx0" brushRef="#br0" timeOffset="19821.53">30285 17690 1786 0,'98'74'95'0,"-13"-6"24"15,16 6-40-15,-7-10-35 0,0-4-17 16,-7-3-14-16,-7-8-6 0,-6-4 0 16,-5-17-39-16,-1-8 109 0,-10-11-65 15</inkml:trace>
  <inkml:trace contextRef="#ctx0" brushRef="#br0" timeOffset="19983.36">31355 18034 1811 0,'140'145'117'0,"51"50"-25"16,-106-83-29-1,-95-135-67-15,33 71-3 0,16-18 6 16</inkml:trace>
  <inkml:trace contextRef="#ctx0" brushRef="#br0" timeOffset="20553.2">21954 18055 1742 0,'-4'80'126'0,"-1"-75"26"0,-4 7-73 0,9 8 43 0,7-68-62 15,7 78-18-15,9 15-10 0,15 8-12 16,10 7-12-16,7 13-5 0,14 5-3 16,3 2-5-16,3-1-13 0,-6-4-19 15,-10-13-31-15,-13-5-32 0,-6-13-24 16,-11-10-61-16,-10-11 105 0</inkml:trace>
  <inkml:trace contextRef="#ctx0" brushRef="#br0" timeOffset="20732.93">21560 18273 1632 0,'-19'27'98'0,"68"84"1695"32,-45-88-2373-32,21 15-170 15,17 17 751-15,3-11 7 0,-8-5-43 16,0-7-42-16,-1-9 232 0,-10-5-155 15</inkml:trace>
  <inkml:trace contextRef="#ctx0" brushRef="#br0" timeOffset="20900.02">21172 18255 1805 0,'-18'13'86'0,"8"3"-3"0,6 1-26 16,6 6-31-16,8 6-16 0,5-3-5 0,8 10 5 15,7 3-8-15,4 2-12 0,-1-1-22 16,-1-4-18-16,-7-6-27 0,-6-9 590 16,-6-7-387-16</inkml:trace>
  <inkml:trace contextRef="#ctx0" brushRef="#br0" timeOffset="21032.92">20844 18367 1812 0,'-62'-14'96'16,"19"5"15"-16,10 5-31 0,20 15-38 15,10 5-12-15,-3 0-13 0,13 12 2 0,8 4-5 16,11 11-2-16,6 3-30 0,9-5-48 16,1-1 41-16,-1-13-18 0</inkml:trace>
  <inkml:trace contextRef="#ctx0" brushRef="#br0" timeOffset="29235.21">21369 17894 2099 0,'16'10'93'0,"5"-1"-4"0,7 7-17 0,8 5-45 0,8 6-12 0,0 3-10 0,6 2-5 0,-2 5-3 15,0-1-16-15,5 4-22 0,-2 7-26 16,6 0-23-16,-2 7-10 0,-2 6 7 15,-8-7 48-15</inkml:trace>
  <inkml:trace contextRef="#ctx0" brushRef="#br0" timeOffset="29449.6">20647 18183 2266 0,'2'0'98'0,"3"8"5"15,6 1-41-15,7 14-41 0,10 4-13 0,9 7-12 16,6 8-16-16,8 3-34 0,2 4-44 16,6-1-50-16,-6-12 504 0,-9-10-297 15</inkml:trace>
  <inkml:trace contextRef="#ctx0" brushRef="#br0" timeOffset="29600.17">20690 18326 2299 0,'33'60'115'0,"-2"3"60"0,6 7-126 16,-7-7-1-16,-2-14-22 0,1-8-11 15,-8-11-5-15,0-3-26 0,-1-11-31 16,12-6-72-16,17-8 57 0</inkml:trace>
  <inkml:trace contextRef="#ctx0" brushRef="#br0" timeOffset="30050.26">28871 17947 1945 0,'83'76'374'0,"-39"-32"-327"0,-7-10-35 16,6 1-2-16,7 1-1 0,-8-9-21 15,-6-1-39-15,1-5-43 0,-2 1 77 0,4-8-24 16</inkml:trace>
  <inkml:trace contextRef="#ctx0" brushRef="#br0" timeOffset="30233.47">29394 17807 1945 0,'10'12'141'0,"3"-3"60"0,1 5-64 16,4 0-76-16,5 8-26 0,3 1-20 16,15 2-10-16,5 3 0 0,0-3-4 15,-1-6-33-15,-3-3-49 0,2-3-57 16,8-5 208-16,1-6-92 0</inkml:trace>
  <inkml:trace contextRef="#ctx0" brushRef="#br0" timeOffset="30366.61">30078 17755 2219 0,'39'29'190'0,"-62"-38"180"15,383 216-370 1,-294-178 2-16,4-6-12 15,3-14-121-15,5-9 89 0</inkml:trace>
  <inkml:trace contextRef="#ctx0" brushRef="#br0" timeOffset="30500.07">31564 18238 2799 0,'49'44'141'0,"-52"-46"-672"31</inkml:trace>
  <inkml:trace contextRef="#ctx0" brushRef="#br0" timeOffset="39516.26">14152 3410 1955 0,'73'-5'70'0,"-11"-4"-15"0,-2 0-10 0,-15 2 3 0,3 3-14 0,0-3-11 0,-4 7-5 0,0 0-8 16,0 2-5-16,-3 3-2 0,-9-5-1 16,0 2-1-16,-2-2 0 0,-5 0 0 15,0 2-1-15,-9 0 0 0,-4-1-1 16,-1 6-3-16,-2-3-4 0,0 0-7 0,-8-1-33 15,-1 1-15-15,0-1-8 0,-5 1-4 16,-4-1 24-16,-5 4 16 0,-23-7 17 16,-13 2 8-16,-26-4 10 0,-25-12 1 15,-23 0 10-15,-16-11 4 0,-11 6-2 16,-5-4-1-16,9 7-12 0,-4 1 0 16,7 5-3-16,1-1 8 0,-4-1 3 15,7 3 0-15,7 2 3 0,7 0-9 16,10 0 1-16,7-4-2 0,2-1 0 0,15-1 1 15,16-1-2-15,23 2 1 0,21 5 3 16,14-2 6-16,9 5 7 0,9 4 37 16,0-2 46-16,5 2 7 0,2 0-4 15,8 2-37-15,6 2-56 0,18 3-15 16,25 5-10-16,26 4-2 0,22 4 3 0,17 8 4 16,20 4 3-16,14 3 1 0,22-1 3 15,10 3 3-15,7 1-3 0,-11-1 2 16,-8-7 3-16,-13-2 1 0,-16-12 4 15,-6 2 3-15,-19-6 15 0,-23-3 11 16,-26-7 6-16,-27-2 4 0,-22 0-14 16,-14-2 11-16,-10-5 8 0,-1 5-13 15,-12 1-29-15,-8-1-36 0,-11 0-17 16,-24-9 4-16,-33-3 26 0,-37-4 11 16,-35-8 2-16,-13 1 1 0,-12 4-1 15,-1 1 0-15,15 13 2 0,-6 7-1 0,19 2 0 16,8 9 1-16,11-1-1 0,18 4 0 15,3 6 0-15,4 1 0 0,-2 0 34 16,-14-3-137-16,-18 0 86 0</inkml:trace>
  <inkml:trace contextRef="#ctx0" brushRef="#br0" timeOffset="63749.59">18300 12270 1804 0,'0'-4'94'0,"1"-3"12"0,-1 2-20 0,2 3-41 0,-2-5-4 0,0 5 0 15,2-1-2-15,-2 1 0 0,0 2 0 16,0 0-1-16,0 0-2 0,0 0-5 15,0 0-7-15,0-2-7 0,0 2-6 0,0 0-3 16,-2 0-4-16,0 0-3 0,1 0-2 16,-1 0-4-16,-9-5 1 0,6 3 3 15,-8 0 2-15,1-1 5 0,-4 1 3 16,0 2 2-16,-3-6 4 0,-3 3-1 16,-1 1-1-16,0-1-3 0,-7-3-5 15,2 4-1-15,-2-1-2 0,-6-1-1 16,2 4 0-16,-1-7 0 0,0 2-1 15,-1 1 0-15,-5-6 0 0,-10 6 0 16,-9-6 1-16,-1 1 0 0,-1 3 0 0,7 1 0 16,0-4 0-16,-3 6 0 0,-4-3 1 15,1 5 0-15,3-1 1 0,3 2 0 16,4 0-1-16,-1 0 0 0,1 0 0 16,-8-2 1-16,2 0-2 0,-5 1 1 15,4 1-1-15,1 0 0 0,-7 0 1 16,2 0-1-16,-5 0 0 0,-2-2 1 15,5-4 0-15,0 3 0 0,2 3 0 16,-5 0 0-16,-6 0 0 0,-2 2 2 0,1-1 2 16,-2 5 4-16,5-3-1 0,0 4-1 15,7 2-2-15,0 0-2 0,2-2-1 16,-5 2-1-16,-9-2 1 0,3 2 0 16,-9-2 1-16,-3 4 19 0,2-1 4 15,-13 3-1-15,-1-4 25 0,-8-2-15 16,-10-4-6-16,0-3 0 0,-1 2-25 15,-4-2-4-15,8 0 0 0,-1 2-1 16,-3-2 0-16,3 2 1 0,-2 3 0 16,-2-1-1-16,1 1 0 0,5 2 1 0,-8-2-1 15,-4 2 1-15,-1-1 0 0,-14 4-1 16,7-4 2-16,1 2-1 0,-3-2-1 16,8 1 0-16,-10-4 0 0,-7 1 0 15,11-2 0-15,-8-2 1 0,1 0-1 16,-5 0 0-16,-10-2 1 0,8-2-1 15,1 3 0-15,-3 1 1 0,5-2-1 16,-9-2 0-16,2 4 0 0,16 0 9 16,6 4 10-16,4-2 2 0,8-2 1 0,-2-2-11 15,7-5-6-15,14 3-3 0,13 1 1 16,7-8 1-16,12 6 0 0,18-6 4 16,5 2 2-16,13 4-1 0,7 3 0 15,8-5-3-15,13 7-1 0,0 0 2 16,0-2-2-16,2-3-8 0,0 3-29 15,1-5-45-15,3 4-77 0,1 1 323 16,7-18-168-16</inkml:trace>
  <inkml:trace contextRef="#ctx0" brushRef="#br0" timeOffset="74366.95">12753 11839 1674 0,'20'9'54'0,"-2"1"-17"15,1-3-7-15,-3 2-3 0,2-2-2 0,-7 4 2 0,-1 1 9 0,-1-5 5 0,-5 2 3 0,1-5 1 16,0 3-7-16,-5-3-4 0,0-3-5 16,0-1-11-16,6 6-6 0,-6-1-6 15,1-3-2-15,-1-2 2 0,0 0 7 16,0 0 7-16,-5 3 6 0,3 6-1 16,-5 4-5-16,-2-6-7 0,-5 5-3 0,-4 4 2 15,-3-4 2-15,-2 6 5 0,0-2 1 16,-4 0 0-16,-1-2 0 0,0 0-2 15,-4-1 1-15,2-1 0 0,-4 1 0 16,2-1-3-16,-3-5-3 0,-1 2-2 16,-5-5 0-16,-1-1 1 0,-3 4-1 15,1-7 0-15,-4 6-3 0,2-3-3 16,-9 2-2-16,0-3-1 0,-3 3 1 0,-1 3-1 16,4-5-1-16,4 6-1 15,-1-5 0-15,-1-1-2 0,-5-1-1 0,-4-2 0 16,-11-5 2-16,4 1 2 0,-2-8 2 15,-7 1 1-15,3-5 1 0,-10 0-2 16,-2 0 0-16,0-5-1 0,-5 5-1 16,4-4 0-16,2 6-1 0,7-2 1 15,6 2-1-15,-5 2 1 0,7-1-1 16,2 1 0-16,0-2 1 0,8-2-1 16,3-2 1-16,-4 5 0 0,2 1-1 15,-4 5 0-15,7-4 0 0,-7-5 1 0,6 2 0 16,-1 0-1-16,-1 0 0 0,5 0 0 15,4-1 0-15,6 1 0 0,-3-2 0 16,2 2 0-16,-2 0 0 0,-1 2 1 16,4-3-1-16,1 1 0 0,9 2 1 15,6-2 0-15,3 1 0 0,4 1 0 16,1 1 0-16,3-1 1 0,4-2 3 16,2 1 4-16,5-1 3 0,3 0 4 0,1 0-1 15,1-4-2-15,2-3-2 16,0-1-4-16,0-1-2 0,0 0-3 0,0-3-1 15,0-3-2-15,2 3-3 0,-2-1-1 16,1 0-3-16,3 3 1 0,1-3-2 16,1 0 0-16,4 1 3 0,4 1 2 15,8 4 4-15,1-9 2 0,5 1 3 16,4-3 0-16,7-3-1 0,5 3-3 16,4 2-2-16,4-2-1 0,-3-2-3 0,4 1 0 15,-5-1-2-15,6-2 1 0,2 1-2 16,3-1-6-16,6 3 0 0,3 1-1 15,4-2 3-15,10 4 8 0,-2 3 1 16,0 1 2-16,-1-1 1 0,6-1 0 16,9 3 1-16,6 6 0 0,3-3-1 15,-1 5 0-15,1-1-2 0,2 2-2 16,-6-2 0-16,4 2-3 0,5 2-15 0,2-2-3 16,12 2-1-16,-1 5 4 0,-2-3 9 15,-9 3 0-15,0 2 1 0,-9 0 0 16,0 1 8-16,0 6 4 0,0 0 1 15,4 0 0-15,-3 6-1 0,1 2 0 16,-7-4-1-16,-4 1 0 0,4 1 0 16,1 2 0-16,-1 5 0 0,0-1 1 15,-6 1-1-15,-3-1-2 0,-5 0 0 16,-11-4 0-16,-2 0 1 0,-4 1 1 16,1-3 1-16,7 2 0 0,3 7 0 15,-5-1-1-15,-2 7 0 0,-5-3-1 0,-4 5-1 16,4 0 1-16,-6 5-5 0,-3 2-2 15,-3 6 0-15,-1-4-5 0,2 7-12 16,1-4-5-16,-5 4-7 0,-4 2 2 16,-6-4 15-16,-2 2 4 0,-5 2 7 15,-7-5 2-15,-6-1 0 0,-5-5 5 16,-5-7 0-16,-5 6-2 0,-1 4 0 16,-3 1 0-16,0 5 0 0,-3 0 0 15,-3 0 1-15,-10 0-1 0,2 4-1 0,-5-3-1 16,-11-1-1-16,-2 2 0 0,-11 0 1 15,-5-6 2-15,-10-1 1 0,-6-2 1 16,-5-2 3-16,-7-2 6 0,-1-1 5 16,-1-2 3-16,-3-6-2 0,-3-1-1 15,1-2 0-15,-7 5 5 0,3-5 10 16,2-2 10-16,1 1 7 0,3-5-4 16,-3-3-10-16,5-1-13 0,1 3-11 15,3 1-2-15,2-4-1 0,6 4 5 0,9-3-19 16,11 0-39-16,8 4 350 0,9-7-243 15</inkml:trace>
  <inkml:trace contextRef="#ctx0" brushRef="#br1" timeOffset="87366.27">23865 17904 1397 0,'7'9'146'0,"4"5"174"0,17 11-214 0,11 9-51 0,13 10-16 0,19 8-28 0,3 2-4 16,13 9-4-16,9 6-1 0,8 5-2 16,17 11-1-16,5 0-4 0,3 2-1 0,-5-2-1 15,2-8 0-15,-10-6 5 0,-1-8 1 16,-14-11-4-16,-23-13-13 0,-16-7-12 16,-21-18-10-16,-13-7-2 0,-7 0-19 15,-12-14 0-15,-11-7 9 0,-17-8 9 16,-18-17 27-16,-18-8 10 0,-20-19 3 15,-13-12 0-15,-17-9 0 0,-10-14 0 16,-4 0-1-16,-9-2 3 0,-3-7 0 16,-5 16 4-16,11 7 2 0,14 13 4 0,22 19 14 15,16 9 23-15,17 9 15 0,1 1 15 16,21 8 6-16,7 5-10 0,11 1 1 16,13 14 7-16,-1-1-6 0,11 5-12 15,18 4-17-15,12 6-36 0,20 8-16 16,9 9-5-16,14 10 0 0,17 12 11 15,22 10 5-15,14 5 0 0,11 9 1 16,8 6-1-16,-5 1 4 0,-3-2-2 16,-13-12 0-16,-18-5 0 0,-19-14-5 0,-16-10 2 15,-19-6-4-15,-15-9-14 0,-14-9-25 16,-10-9-24-16,-11-8-22 0,-13-11 7 16,-12-11 23-16,-24-16 22 0,-21-25 24 15,-24-13 6-15,-23-6 3 0,-14-9-2 16,-8 7-2-16,-5 1-1 0,-5 1-3 15,0 1 5-15,-7 0 0 0,-5 4 3 16,8 6 0-16,9 13-1 0,24 11 2 16,18 16 0-16,22 14-9 0,27 9 22 15,21 13 27-15,25 4 20 0,24 14 37 16,26 13-16-16,26 15-23 0,25 19-13 0,31 19-21 16,35 17-3-16,17 17-2 0,18 13-3 15,9 3-3-15,0 0-2 0,-2 2-2 16,-2 0-1-16,-20-5-4 0,-18-13-1 15,-24-18-13-15,-34-26-28 0,-26-21-34 16,-32-20-30-16,-23-16 7 0,-21-14 5 16,-25-14 31-16,-24-21 27 0,-27-24 7 15,-26-28 21-15,-33-25 5 0,-18-12 7 16,-19-7 14-16,-15-5 13 0,-8-1 0 0,-2-1-1 16,1 0-6-16,10 13-7 0,14 7-1 15,15 15-4-15,17 18-6 0,28 17-5 16,30 15 1-16,26 19-12 0,29 11 58 15,18 16 13-15,21 7 2 0,29 9 3 16,33 21-69-16,28 20-11 0,24 17-2 16,24 26 7-16,16 11 7 0,6 15-2 15,7 5-1-15,-13-9-1 0,-10-1 2 0,-8-13 0 16,-19-13 3-16,-15-17-3 0,-33-12-31 16,-30-24-36-16,-23-15-25 0,-21-18-27 15,-13-17 24-15,-23-15 34 0,-21-25 22 16,-28-17 31-16,-24-22 1 0,-24-14 4 15,-16-10 6-15,-9-9 12 0,-13-6 9 16,-15-16 11-16,-18-5 6 0,-8-2-7 16,1 1-5-16,7 22-12 0,14 22-11 15,20 13-3-15,8 17 0 0,29 8 2 16,22 16 4-16,28 15 0 0,28 17 37 0,33 23 26 16,4-1 2-16,41 24-2 0,30 20-40 15,25 28-31-15,42 18-2 0,34 19-1 16,16 18 2-16,23 13 7 0,12 15-3 15,1 9-1-15,-5-1-3 0,-11-4 0 16,-22-14-1-16,-25-22 5 0,-24-17-20 16,-29-23-26-16,-26-21-11 0,-29-17-23 15,-21-22 24-15,-30-19-7 0,-2-6 11 16,-29-22 16-16,-17-19-2 0,-32-23 33 0,-27-21 3 16,-20-20 9-16,-23-11 9 0,-9-8 11 15,-7-8 0-15,-9-1-2 0,-8-4-6 16,7 9-10-16,7 9-3 0,20 18-5 15,14 12-4-15,14 12 2 0,18 4-1 16,22 14 2-16,25 9 2 0,28 22 10 16,24 11 17-16,18 17 1 0,30 9-2 15,32 21-13-15,30 19-19 0,22 21-6 16,12 17 1-16,10 8 2 0,6 4 3 0,12 4 5 16,-3 3 0-16,-17 0-3 0,-18-11-1 15,-24-12 2-15,-21-17-6 0,-25-20-11 16,-20-18-14-16,-20-11-35 0,-22-19-10 15,-22-14 10-15,-22-20 13 0,-16-19 31 16,-25-18 15-16,-15-16 8 0,-15-20-1 16,-25-3 14-16,-16-14 6 0,-12-7-5 0,-4 5 4 15,-2-6 3-15,-5 6 19 0,14 13 1 16,14 17 1-16,32 18-16 0,32 25-25 16,27 13-1-16,30 23 10 0,21 11 15 15,32 13 1-15,20 16 0 0,26 18-13 16,25 19-14-16,32 18-2 0,24 14 0 15,21 11 0-15,15 12-1 0,4 7-2 16,3 4-4-16,-11-7 0 0,-8-11 2 16,-16-11 1-16,-16-14 3 0,-27-15 2 15,-28-22 1-15,-29-16 1 0,-27-13-13 16,-19-13-10-16,-23-15-6 0,-24-17-2 0,-36-22 13 16,-28-25 8-16,-24-12 3 0,-18-17 1 15,-7-5 2-15,-13 1 2 0,-4-2 3 16,-2 11 2-16,11 8 5 0,18 8 8 15,19 14 1-15,24 14 0 0,27 12 2 16,29 25 6-16,29 15-4 0,34 13 0 16,30 22-8-16,27 16-17 0,26 17-1 15,20 15-7-15,19 14-5 0,13 7 1 0,11 5 1 16,-5-1 7-16,-12-8 5 0,-13-7 1 16,-23-14 1-16,-18-22-3 0,-28-21-3 15,-25-19-5-15,-23-12-10 0,-19-20-7 16,-18-17-1-16,-25-17 2 0,-25-17 8 15,-14-11 9-15,-11-2 5 0,2 2 7 16,4 2 11-16,7 13 17 0,14 11 16 16,10 6 16-16,15 13 15 0,17 12 14 15,15 10-1-15,14 11-20 0,21 9-25 16,20 14-34-16,30 17-17 0,35 22-23 0,30 19-20 16,20 10-3-16,14 10-10 0,0-3 15 15,-16-15-2-15,-10-13-24 0,-26-26-33 16,-40-31-32-16,-32-33 1 0,-49-43-78 15,-40-54 132-15</inkml:trace>
</inkml:ink>
</file>

<file path=ppt/ink/ink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2-23T21:41:31.148"/>
    </inkml:context>
    <inkml:brush xml:id="br0">
      <inkml:brushProperty name="width" value="0.05292" units="cm"/>
      <inkml:brushProperty name="height" value="0.05292" units="cm"/>
      <inkml:brushProperty name="color" value="#C00000"/>
    </inkml:brush>
    <inkml:brush xml:id="br1">
      <inkml:brushProperty name="width" value="0.05292" units="cm"/>
      <inkml:brushProperty name="height" value="0.05292" units="cm"/>
      <inkml:brushProperty name="color" value="#FF0000"/>
    </inkml:brush>
  </inkml:definitions>
  <inkml:trace contextRef="#ctx0" brushRef="#br0">17488 12369 1741 0,'0'2'48'0,"-4"-2"-27"0,2 1-3 0,0-1-3 0,2 6-7 0,0-3-8 0,0 3-4 16,0 4 0-16,4 6 0 0,1 7 1 16,-3 2 0-16,5 9 0 0,0 3 2 15,6 13 0-15,1-4 1 0,2 7 0 16,0-3 0-16,0 1 0 0,0 0 0 15,0 3 0-15,5-3 0 0,2 2 0 16,4 0 0-16,1-3-1 0,-1 0 1 16,4-4 0-16,1-4 1 0,0 4 2 0,4 1 0 15,-4-3 5-15,-8-5 6 0,8-7 12 16,4 3 9-16,-2-10 1 0,12 3-2 16,0-3-7-16,2 0-8 0,-2-4-1 15,7 2 0-15,-2-8-1 0,-1-1 0 16,1-4 0-16,1-2-3 0,1-3-1 0,4 0-4 15,-4-5-2-15,0 0-1 0,-1-7 0 16,2 0-1-16,7 0 1 0,3-2-2 16,-1-3 1-16,5 5 0 15,3-1 4-15,0-4 4 0,0 3 6 0,3-9 2 16,-8 1-4-16,1 1-5 0,2-6-7 16,-12 1-2-16,10 0-2 0,1-2 1 15,3 0 0-15,3 3 1 0,6-3 0 16,-6 4 0-16,-1-4-1 0,0 0 0 15,-9-4 0-15,8-1 0 0,1 1-1 16,0 2 1-16,3 2-1 0,-5-3 0 16,-7-1 1-16,7-3 1 0,-4 0-1 0,-3-2 0 15,-2-5 1-15,-7 3-2 0,3-2 0 16,-1 1 1-16,0 3-2 0,3-3 1 16,-1 1 0-16,4 7 0 0,8-1 1 15,6 5 0-15,8 0-1 0,3-5-3 16,5 6 1-16,-1 5 0 0,0 4 0 15,4 6 5-15,3-4-3 0,2 8-1 16,5-2-7-16,3 10-12 0,-5 7-12 16,1 4 0-16,-1 13 6 0,3-1 12 0,8 6 11 15,-7 6 0-15,2 1 1 0,-2 5 0 16,-1 9-2-16,6 4 0 0,2 1 0 16,2 2 2-16,-3-3 1 0,-8-3 2 15,-5 3 1-15,-8-1 2 0,-10 6 5 16,-3-5 0-16,-2-1 0 0,-6-6-2 15,-4-5-2-15,-12-4 0 0,-9-8 0 16,-12-3 0-16,-1-3-1 0,-11-4-2 16,-7-8 0-16,1-1 0 0,-8-5 0 0,0-2 0 15,4-6 1-15,-5 1 7 0,-2-4 8 16,6 0 12-16,-5-2 7 0,6-1 1 16,1-10-4-16,0 1-10 0,0-8-6 15,8-1-7-15,2-2-4 0,5-5 1 16,4 1 2-16,5-3 2 0,4 3 1 15,4 1-3-15,6 4-2 0,8-1 0 16,2 2-3-16,7 0-1 0,2-4-3 16,-2 2-1-16,6 9-1 0,-3-2-1 0,5 3-1 15,2 4 1-15,3-3-1 0,10 3 0 16,8-3-1-16,-3 3-2 0,2 2-3 16,-3-2-3-16,-2 4 1 0,7 3 12 15,11 4-51-15,10 1-8 0,-7 6 0 16,-6 2-11-16,-8 1 55 0,-7 2 11 15,3 6 2-15,8-1 0 0,5 3-1 0,-2 6 1 16,2-1 0-16,-9 1 0 16,-4 0-1-16,-4-1-1 0,-7 1-1 0,3-1 2 15,1-6 0-15,6 4 1 0,-2 0 1 16,0 1 0-16,2 6 1 0,9-2 1 16,13 13 4-16,5-9 1 0,-1 3 5 15,-3-5-2-15,-4 1-3 0,9 6-2 16,9 4-5-16,18 3 5 0,14 7-11 0,3 2-2 15,8-3-4-15,1-6-4 16,0-9 11-16,4-10 4 0,-7-8 4 0,1-5-1 16,5-5 0-16,-1-9 4 0,-7-10 5 15,-6-10 20-15,-8-14 27 0,-5-1 13 16,-20-9 20-16,-8-8-13 0,-18-1-20 16,-10-4-7-16,-8 2-23 0,-6-2-3 15,-1-1 3-15,7-15 125 0,3-33-107 16</inkml:trace>
  <inkml:trace contextRef="#ctx0" brushRef="#br0" timeOffset="9735.2">32798 9420 1257 0,'23'-8'170'0,"-7"2"259"0,-5-4-326 0,-10-1-36 0,1 6 1 15,-2-6-3-15,0 0-6 0,-3 4 4 16,3-2-1-16,-4 4-10 0,0 2-9 15,3-5-12-15,1 8-9 0,0 0-7 16,-2-1-4-16,2 1-2 0,0 0-4 0,0 1-3 16,0-1-1-16,0 2-1 0,0 0-1 15,2 2-1-15,-2-3 0 0,0 1 0 16,0-2-1-16,-4 13 3 0,2-12 2 16,-3 1 5-16,-2 2 2 0,-5-1 2 15,-3 1 0-15,-2-3 2 0,-6-1 2 16,-4 0 1-16,4 0-1 0,-5 0-2 15,-3 0-5-15,-1 0-3 0,-5-1-3 16,2 1 0-16,-4 0-1 0,0 0-1 16,-4-4 2-16,1 1-1 0,-4-3 0 15,-4 1 0-15,-3 1 0 0,-6-1-1 0,-3 3 1 16,2 1-1-16,0-3 0 0,3 4 4 16,-2 4 5-16,1-3 5 0,-1 5 4 15,3 3 0-15,1-4-2 0,-6 4-1 16,-2-8 0-16,-8 1-2 0,0-2 0 15,-4 0-2-15,4-2-2 0,0 1-2 16,4-3-3-16,5 2-1 0,3 1-1 16,3 1-1-16,-3-2 0 0,6 2 0 0,-2-2 0 15,0 2-1-15,0-2 0 0,-7 1 0 16,5-3 0-16,-1 2 0 0,1 2 1 16,-1-2-1-16,-3 2 1 0,-1 0 0 15,4-1-1-15,3-1 1 0,2 0-1 16,3 2 0-16,-5-2 0 0,0 2 0 15,-4-1 0-15,1-3 0 0,3 2 0 16,-7-1 0-16,3 1 1 0,3 0-1 16,-5-3 1-16,5 3-1 0,1-1 0 15,0 1 1-15,-6 0-1 0,1 0 0 0,-5 2 0 16,-1 0 1-16,6 0-1 0,-4 0 1 16,0 0 3-16,4 0 13 0,-11 0 8 15,3-5 3-15,-1-2-3 0,-5-7-12 16,-8-1-6-16,-8-6-4 0,-2 0 1 15,-4 0-1-15,4-1 9 0,7 6 5 16,5-3 3-16,12 5-1 0,8 5-10 16,10 2-5-16,10 3-2 0,6 4-1 15,4 4 0-15,7 3 0 0,2-2-1 0,3 4 0 16,2 0 1-16,7 1-1 0,-2 1-31 16,2 2-59-16,1-6 347 0,-1 1-227 15</inkml:trace>
  <inkml:trace contextRef="#ctx0" brushRef="#br0" timeOffset="73584.14">26234 12153 1093 0,'43'28'217'0,"54"39"70"0,-14-13-312 0,-52-26 72 0,4-3-1 0,-12 1-4 15,-7-3 0-15,2-1-4 0,-6-3-5 16,-1-3-6-16,-6-3-6 16,-1 1-4-16,-4 0 3 0,0 0 4 0,-6 2 0 15,-1-2-4-15,0 2-3 0,-3 4-4 16,1-6-3-16,-4 0-1 0,-3-3-2 16,-9-1 1-16,-3 5 0 0,-4-7-2 15,-10-2-3-15,-3 1-3 0,-11-11 0 16,-12 1 1-16,-13-4 1 0,-12-11 1 0,1 7-3 15,-5-1-2-15,8 1-2 0,2 9 1 16,0 1 2-16,0 1 1 0,1 0 0 16,2 5 5-16,6 4 7 0,6-2 9 15,6 2 5-15,7 1 15 0,3-2 11 16,4 2-5-16,6-3-3 0,4 0-18 16,8-1-16-16,4 1-5 0,5-5-2 15,5-2 1-15,-1 0-1 0,14 1 0 0,-5 8 1 16,5-5-1-16,7 1 9 0,0-5 8 15,0 0 3-15,0 0 9 0,3-2 1 16,6 2 0-16,0 2 2 0,-2 5-4 16,5-5-10-16,11 3-8 0,11-1-5 15,19 1-4-15,11 0-2 0,3-5 0 16,8 0 1-16,1 0 3 0,8-3 1 16,-5 1 0-16,5-3-1 0,6-4-4 15,-3-4-1-15,12-1 0 0,4-2 0 16,12 0-1-16,13 0-8 0,3 4-1 0,-10-2 0 15,-17 3 0-15,-20 8 9 0,-12 1 1 16,-10 0 4-16,-14 2-2 0,-10 0 0 16,-19 0 0-16,-10 0-3 0,-2 0-4 15,-7-3-7-15,0-1-10 0,-7 0-2 16,-5-3-2-16,-6 4 6 0,-18-2 8 16,-17-6 3-16,-11 0 2 0,-19-1-1 15,-6 1-1-15,-21-3 2 0,-12 0 2 16,-7 0 2-16,-4-1 0 0,7 3 0 15,11 3-1-15,5 2 2 0,5 0 1 0,9 2 1 16,8 3 0-16,11 2 0 0,12 2 2 16,13 3 0-16,6 2 3 0,14-2 5 15,11 4 3-15,2-5 2 0,11-1 6 16,7 3 0-16,1-3 0 0,7-3 0 16,0 4-4-16,7-1-6 0,6 3-3 15,10-1-3-15,12 2-4 0,15 0 0 16,14 4-2-16,18-2-1 0,8-1-1 0,15 1 0 15,5-5 0-15,10 3 2 0,14-2 0 16,9-3 1-16,-1-2-1 0,-11 0 2 16,-28 0 11-16,-28 0 13 0,-24 0 7 15,-13 0 0-15,-19 0-11 0,-10 0-15 16,-12 0-11-16,-6 0-14 0,-9 2-1 16,-4 3 2-16,-9 1 8 0,-13-3 13 15,-12 2 4-15,-21 1-1 0,-16-12 0 16,-24-2-2-16,-18-12-3 0,-12-3-2 0,-4 7 0 15,8-4-2-15,3 6 1 0,2 4 1 16,3-1 0-16,6 0 0 0,10 10 1 16,21 2 7-16,15 8-19 0,19 0-91 15,18 5 433-15,8 0-285 0</inkml:trace>
  <inkml:trace contextRef="#ctx0" brushRef="#br0" timeOffset="77934.72">28959 13064 1775 0,'0'0'75'0,"0"-2"14"0,0 2 8 0,0 0 1 0,0 0-8 15,4 0-26-15,1 0-19 16,-1 0-20-16,8 2-9 0,2 1-5 0,6 5-6 16,13 4-1-16,15 4-2 0,2 5-2 15,5 4 0-15,-2 0 0 0,-3 1 1 16,-6-2-1-16,-3 0 0 0,-2 3 1 15,-11-4-1-15,4 0 0 0,-7 2 0 16,-4-6 0-16,-3-3 0 0,-4-2 0 16,-7-3-3-16,-3-7 1 0,-4-4-6 15,-4 3-6-15,-5-3 1 0,-5-2 1 16,-7 2 6-16,-9 0 6 0,-7-5 2 0,-11 2 1 16,-13-12 1-16,-15-4-1 0,-11-1-3 15,2 4 0-15,4 6-4 0,3-1 1 16,12 6 2-16,6 1 1 0,5-3 1 15,12 4 1-15,4-1 1 0,7 2-1 16,7-3 0-16,4 1 1 0,7 4 0 16,3-1 1-16,10 1 6 0,-1 0 3 15,2 0 7-15,0 3 4 0,2-1-4 16,3 3-4-16,-3-3-10 0,8 0-6 0,6 5-2 16,7 2-1-16,11 3 2 0,9 4-1 15,13 5-3-15,12 6-3 0,8-2 0 16,7 3 3-16,8 1 4 0,-1-1 1 15,2 4 0-15,-10-7 0 0,-17-4 0 16,-11-7 0-16,-21-7 1 0,-8-1 0 16,-14-6 4-16,-4-6 2 0,-7 1 8 15,-2-2 2-15,-5-4-2 0,-7 1-1 16,-15-13-8-16,-20-9 8 0,-24-11 6 0,-26-8-1 16,-20-3-1-16,-9 8-12 15,6 11-6-15,14 5 0 0,12 9 0 0,16 8 0 16,4 4 0-16,12 2 0 0,13 5 0 15,12 1 0-15,10 1 2 0,15 1-3 16,13-1-7-16,-5 7 3 0,13-3-10 16,20 1 7-16,14 8 8 0,21 4-3 15,30 14 9-15,27 9-2 0,26 12-2 16,31 6 0-16,4 1 0 0,0-2-1 16,-24-2 1-16,-27-18 4 0,-21-4 4 0,-24-15 5 15,-26-5 3-15,-26-8 17 0,-16-3 23 16,-16-2-1-16,-11-2-12 0,-19-7-23 15,-28 0-25-15,-29-5-2 0,-32-7 7 16,-14 1 2-16,-11-3 0 0,-12 0 17 16,4 2-40-16,8 0-140 0,13-10 115 15</inkml:trace>
  <inkml:trace contextRef="#ctx0" brushRef="#br1" timeOffset="-119820.48">17027 12514 2052 0,'28'-32'61'0,"-9"4"-19"0,1-2-9 0,-8 9 8 0,-5 3-2 0,2 2-12 0,-2 7-5 0,-5 2-10 16,0 7-8-16,-2-2-1 0,0 0 0 0,-5-6-4 15,5 8 1-15,3 0-2 16,-1 1-9-16,7 3-2 0,-9 1-12 0,2 1-15 15,12 6-7-15,-9 2 0 16,9 6 6-16,0 1 17 0,-5-2 12 0,9 4 9 16,-2-5 3-16,3 3 0 0,1 6-1 15,1 3 0-15,4 6-1 0,0-3 0 16,7 6-1-16,0 0 2 0,5-5-1 16,6 5 2-16,1-2 0 0,13 4 0 15,14 3 0-15,3 4 0 0,4 2 0 0,2-6 0 16,-2 6 0-16,3-6 0 0,4 2 0 15,9 0-1-15,8-3 1 0,2 1 0 16,1 1 0-16,-11-12 0 0,-6 1-1 16,-4-16 1-16,-1 1 0 0,2-1 0 15,6-4 1-15,3-1-1 0,3-1 2 16,-1 0 1-16,0-1 2 0,-8-6-2 16,-8-3 7-16,2-4 14 0,-6-3 9 15,2-7 12-15,-2-10 6 0,-2-6-11 0,1-6-11 16,-1-5-14-16,1-3-15 15,-1-4-9-15,3-2-4 0,-1 3 0 0,2 1 1 16,0 0 4-16,5-4 3 0,1 0 4 16,1 2 1-16,-7-4-1 0,-2 6 1 15,0 1-1-15,4 4-1 0,3 6 1 16,6-5 1-16,10 10-17 0,13 0-27 16,0 1-22-16,1 4-1 0,-7 4 18 0,-4 1 29 15,-5 2 21-15,8 3 0 0,3 3-1 16,0 3 0-16,-2 0 1 0,-5 5 6 15,-1 2 3-15,-1 9 2 0,2 0 8 16,-3 3 2-16,-6 2-2 0,-5 6-1 16,-4-1-10-16,-3 4-5 0,-4 11 0 15,-1 1 2-15,-8 11 1 0,0 2-4 16,-5 0-2-16,0 7-2 0,-5 0-2 16,2 4 2-16,-11-3-1 0,-4-2 0 15,-12-3 1-15,-6-1 1 0,1 1-1 0,-2-1 1 16,1 1-1-16,-8-7 0 15,-2-1 1-15,-2-9 0 0,-1-2 3 16,1-11 0-16,0-5 1 0,-2 0 0 0,-3-9-1 16,5 0-1-16,1-3-2 0,-3-10-6 15,6 4 3-15,1-14-2 0,-1-3-2 16,9-1 3-16,5-6-3 0,7-6 3 16,5 0 3-16,4-3 3 0,5 3 4 15,4 3 4-15,5 3 2 0,5 3-2 0,-5 1-3 16,4 6-2-16,3 6-1 0,11 4-1 15,5 6 0-15,7 6 3 0,6 4 5 16,1 3 2-16,2 1 1 0,-7 2-3 16,0 0-7-16,-2 0-4 0,2 5 0 15,7-5-1-15,5 4 0 0,1 3-8 16,-3-9-12-16,-2 4-9 0,-1-4-1 16,5 0 9-16,7 4 12 0,4-4 9 0,-1 0 1 15,1 0 0-15,-2 0 0 16,-2 4 0-16,8 3 0 0,7-1 1 0,-2 3 3 15,-1-7 7-15,-4 2 5 0,-6-1 1 16,15 6-4-16,10 2-7 0,3-2-5 16,5 4 0-16,-1-4 0 0,7-2 2 15,9 1 0-15,6-12 0 0,-12 1 0 16,3-4 2-16,-2-5 0 0,10-2 0 16,9 0-1-16,6 0-2 0,9-2 0 0,4-3 0 15,5-1 0-15,-3-1 0 0,-8-2 25 16,-20-7 25-16,-7-10 14 0,-21-10 26 15,-18-8-10-15,-17-7-21 0,-6-3-12 16,-4-9-32-16,-3-17-72 0,7-12 407 16,-3-18-275-16</inkml:trace>
  <inkml:trace contextRef="#ctx0" brushRef="#br1" timeOffset="-111346.33">28567 13539 1784 0,'0'0'59'0,"4"0"-16"0,-4-2-12 15,2 1-7-15,-1-1-10 0,-2 0-3 0,1-2 11 16,0 1 12-16,0 3 12 0,0 0 12 16,0 2 6-16,0-2 3 0,0 1 2 15,0 3-12-15,1-2-22 0,5-2-17 16,-6 0-16-16,2-6-7 0,1 5-4 16,6-1-2-16,3 9 0 0,4-3 5 15,7 1 2-15,4 0 4 0,8-8 2 0,4 3 2 16,13 3 1-16,17 1 0 0,5 3-1 15,12 3-3-15,-1 1-1 0,-7 7 0 16,-11-2 0-16,-15-2 1 0,-13 2-1 16,-11-7-3-16,-2 1-10 0,-8-6-13 15,-4-4-9-15,-5 0-4 0,-9-2 11 16,0-8 5-16,-9-3 5 0,-7-3 4 16,-7-9 1-16,-14-5 6 0,-21-14 5 0,-22-9 5 15,-12-6 2-15,-22-5 0 16,1 4-1-16,3 7-2 0,2 3-2 0,7 4 1 15,1 7 1-15,-4-2 2 0,6 9 3 16,11 4 1-16,11 2 1 0,19 8-2 16,9 5 0-16,15-1-3 0,11 9 2 15,10-2 1-15,7 5-2 0,5 2 25 16,3-2 12-16,1 2 2 0,8 2 3 16,13-2-26-16,16 0-15 0,17 0-3 15,24 7-1-15,15 4 4 0,19 6 3 16,2 5 2-16,-2-5 1 0,10 10 1 0,-4 0-3 15,18 3-3-15,7 3-3 0,-5 7-1 16,-5-7-1-16,-15 4 0 0,-10-6 0 16,-18-3 0-16,-13 0-1 0,-17-6 0 15,-20-6-3-15,-14-8-1 0,-26-6-11 16,0 2-6-16,-13-4 0 0,-13-2-5 16,-18-10 7-16,-26-6 11 0,-30-14 9 15,-26-9 10-15,-13-5 3 0,-12-7-3 16,-6 1-7-16,1-3-4 0,3 9-1 0,18 6 0 15,24 4 0-15,19 11 1 0,6 0 1 16,13 4 0-16,9 0 1 0,14 5 2 16,21 7 2-16,9 4 3 0,12 3 13 15,10 2 10-15,6-5-5 0,18 8-6 16,18 8-19-16,28 8-13 0,13 12-2 16,19 6 5-16,20 12 2 0,10 8 4 15,15 7 2-15,4 3 1 0,-11 4 0 16,-6 2-2-16,-14-4-1 0,-11-7 0 0,-16-10 0 15,-19-12 1-15,-21-11 1 0,-22-15 2 16,-16-3 1-16,-10-6 1 0,-11-5 4 16,-9-4-4-16,-5-1-4 0,-18-11 3 15,-27-12 9-15,-31-15 17 0,-38-21 10 16,-22-10-2-16,-28-2-13 0,-8-2-14 16,-4 10-8-16,9 4-2 0,17 13 0 15,15 7-1-15,16 5 1 0,12 10 0 0,29 17 2 16,21 1-31-16,27 11-106 0,19 7-388 15,16-1 322-15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06.030"/>
    </inkml:context>
    <inkml:brush xml:id="br0">
      <inkml:brushProperty name="width" value="0.05" units="cm"/>
      <inkml:brushProperty name="height" value="0.05" units="cm"/>
      <inkml:brushProperty name="color" value="#00A0D7"/>
      <inkml:brushProperty name="ignorePressure" value="1"/>
    </inkml:brush>
  </inkml:definitions>
  <inkml:trace contextRef="#ctx0" brushRef="#br0">1638 5739,'0'0,"0"0,0 0,0 0</inkml:trace>
  <inkml:trace contextRef="#ctx0" brushRef="#br0" timeOffset="3299.24">12478 3822,'0'0,"0"0,0 0,0 0,0 0,-2 0,-3 0,-3-2,-2-1,0 0,2 1,3 0,1 1,3 1,0-1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99A838-FFB3-4178-874B-9345471713A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5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B99A838-FFB3-4178-874B-9345471713A3}" type="datetimeFigureOut">
              <a:rPr lang="en-US" smtClean="0"/>
              <a:t>2/23/2026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58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909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99A838-FFB3-4178-874B-9345471713A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203824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B99A838-FFB3-4178-874B-9345471713A3}"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CE6DF-9F34-4EC4-9316-111D489C4FF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713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99A838-FFB3-4178-874B-9345471713A3}"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25637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99A838-FFB3-4178-874B-9345471713A3}"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220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99A838-FFB3-4178-874B-9345471713A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9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9A838-FFB3-4178-874B-9345471713A3}"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4569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99A838-FFB3-4178-874B-9345471713A3}"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04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B99A838-FFB3-4178-874B-9345471713A3}" type="datetimeFigureOut">
              <a:rPr lang="en-US" smtClean="0"/>
              <a:t>2/23/2026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7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99A838-FFB3-4178-874B-9345471713A3}" type="datetimeFigureOut">
              <a:rPr lang="en-US" smtClean="0"/>
              <a:t>2/23/2026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7CE6DF-9F34-4EC4-9316-111D489C4FF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859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ustomXml" Target="../ink/ink19.xml"/></Relationships>
</file>

<file path=ppt/slides/_rels/slide14.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22.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customXml" Target="../ink/ink20.xml"/><Relationship Id="rId5" Type="http://schemas.openxmlformats.org/officeDocument/2006/relationships/image" Target="../media/image150.png"/><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ustomXml" Target="../ink/ink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51.png"/><Relationship Id="rId7"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8.xml"/></Relationships>
</file>

<file path=ppt/slides/_rels/slide5.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10.png"/><Relationship Id="rId7" Type="http://schemas.openxmlformats.org/officeDocument/2006/relationships/image" Target="../media/image13.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12.png"/><Relationship Id="rId4" Type="http://schemas.openxmlformats.org/officeDocument/2006/relationships/customXml" Target="../ink/ink10.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250.png"/><Relationship Id="rId4" Type="http://schemas.openxmlformats.org/officeDocument/2006/relationships/image" Target="../media/image141.png"/></Relationships>
</file>

<file path=ppt/slides/_rels/slide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4.xml"/></Relationships>
</file>

<file path=ppt/slides/_rels/slide8.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6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9C4B-6F6B-4408-8167-9C280DEC4B5F}"/>
              </a:ext>
            </a:extLst>
          </p:cNvPr>
          <p:cNvSpPr>
            <a:spLocks noGrp="1"/>
          </p:cNvSpPr>
          <p:nvPr>
            <p:ph type="ctrTitle"/>
          </p:nvPr>
        </p:nvSpPr>
        <p:spPr/>
        <p:txBody>
          <a:bodyPr/>
          <a:lstStyle/>
          <a:p>
            <a:r>
              <a:rPr lang="en-US" dirty="0"/>
              <a:t>Tail Bounds</a:t>
            </a:r>
          </a:p>
        </p:txBody>
      </p:sp>
      <p:sp>
        <p:nvSpPr>
          <p:cNvPr id="3" name="Subtitle 2">
            <a:extLst>
              <a:ext uri="{FF2B5EF4-FFF2-40B4-BE49-F238E27FC236}">
                <a16:creationId xmlns:a16="http://schemas.microsoft.com/office/drawing/2014/main" id="{25946613-D9AB-4247-8A28-5550764693A0}"/>
              </a:ext>
            </a:extLst>
          </p:cNvPr>
          <p:cNvSpPr>
            <a:spLocks noGrp="1"/>
          </p:cNvSpPr>
          <p:nvPr>
            <p:ph type="subTitle" idx="1"/>
          </p:nvPr>
        </p:nvSpPr>
        <p:spPr/>
        <p:txBody>
          <a:bodyPr/>
          <a:lstStyle/>
          <a:p>
            <a:r>
              <a:rPr lang="en-US" dirty="0"/>
              <a:t>CSE 312 Winter 26</a:t>
            </a:r>
          </a:p>
          <a:p>
            <a:r>
              <a:rPr lang="en-US" dirty="0"/>
              <a:t>Lecture 19</a:t>
            </a:r>
          </a:p>
        </p:txBody>
      </p:sp>
    </p:spTree>
    <p:extLst>
      <p:ext uri="{BB962C8B-B14F-4D97-AF65-F5344CB8AC3E}">
        <p14:creationId xmlns:p14="http://schemas.microsoft.com/office/powerpoint/2010/main" val="118168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20 or more ads.</a:t>
            </a:r>
          </a:p>
          <a:p>
            <a:endParaRPr lang="en-US" dirty="0"/>
          </a:p>
          <a:p>
            <a:pPr marL="0" indent="0">
              <a:buNone/>
            </a:pPr>
            <a:endParaRPr lang="en-US" dirty="0"/>
          </a:p>
        </p:txBody>
      </p:sp>
      <p:grpSp>
        <p:nvGrpSpPr>
          <p:cNvPr id="4" name="Group 3" descr="Markov's inequality theorem box.">
            <a:extLst>
              <a:ext uri="{FF2B5EF4-FFF2-40B4-BE49-F238E27FC236}">
                <a16:creationId xmlns:a16="http://schemas.microsoft.com/office/drawing/2014/main" id="{05051BD2-C841-460D-A6C7-C4059233656D}"/>
              </a:ext>
            </a:extLst>
          </p:cNvPr>
          <p:cNvGrpSpPr/>
          <p:nvPr/>
        </p:nvGrpSpPr>
        <p:grpSpPr>
          <a:xfrm>
            <a:off x="6465052" y="3703387"/>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4BD286-86CF-45C2-8FDC-3A4FF9D54C1E}"/>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14BD286-86CF-45C2-8FDC-3A4FF9D54C1E}"/>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F939F69-E417-45FE-8EE9-5A80596018EC}"/>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66469540-255B-D9A7-2268-C10E4543822B}"/>
                  </a:ext>
                </a:extLst>
              </p14:cNvPr>
              <p14:cNvContentPartPr/>
              <p14:nvPr/>
            </p14:nvContentPartPr>
            <p14:xfrm>
              <a:off x="802440" y="2374560"/>
              <a:ext cx="9286200" cy="1723680"/>
            </p14:xfrm>
          </p:contentPart>
        </mc:Choice>
        <mc:Fallback>
          <p:pic>
            <p:nvPicPr>
              <p:cNvPr id="7" name="Ink 6">
                <a:extLst>
                  <a:ext uri="{FF2B5EF4-FFF2-40B4-BE49-F238E27FC236}">
                    <a16:creationId xmlns:a16="http://schemas.microsoft.com/office/drawing/2014/main" id="{66469540-255B-D9A7-2268-C10E4543822B}"/>
                  </a:ext>
                </a:extLst>
              </p:cNvPr>
              <p:cNvPicPr/>
              <p:nvPr/>
            </p:nvPicPr>
            <p:blipFill>
              <a:blip r:embed="rId4"/>
              <a:stretch>
                <a:fillRect/>
              </a:stretch>
            </p:blipFill>
            <p:spPr>
              <a:xfrm>
                <a:off x="793080" y="2365200"/>
                <a:ext cx="9304920" cy="1742400"/>
              </a:xfrm>
              <a:prstGeom prst="rect">
                <a:avLst/>
              </a:prstGeom>
            </p:spPr>
          </p:pic>
        </mc:Fallback>
      </mc:AlternateContent>
    </p:spTree>
    <p:extLst>
      <p:ext uri="{BB962C8B-B14F-4D97-AF65-F5344CB8AC3E}">
        <p14:creationId xmlns:p14="http://schemas.microsoft.com/office/powerpoint/2010/main" val="358235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normAutofit/>
              </a:bodyPr>
              <a:lstStyle/>
              <a:p>
                <a:r>
                  <a:rPr lang="en-US" dirty="0"/>
                  <a:t>Suppose the average number of ads you see on a website is 25. Give an upper bound on the probability of seeing a website with 20 or more ads.</a:t>
                </a:r>
              </a:p>
              <a:p>
                <a:endParaRPr lang="en-US" dirty="0"/>
              </a:p>
              <a:p>
                <a:pPr marL="0" indent="0">
                  <a:buNone/>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20</m:t>
                        </m:r>
                      </m:den>
                    </m:f>
                    <m:r>
                      <a:rPr lang="en-US" b="0" i="1" smtClean="0">
                        <a:latin typeface="Cambria Math" panose="02040503050406030204" pitchFamily="18" charset="0"/>
                      </a:rPr>
                      <m:t>=1.25</m:t>
                    </m:r>
                  </m:oMath>
                </a14:m>
                <a:r>
                  <a:rPr lang="en-US" dirty="0"/>
                  <a:t> </a:t>
                </a:r>
              </a:p>
              <a:p>
                <a:pPr marL="0" indent="0">
                  <a:buNone/>
                </a:pPr>
                <a:endParaRPr lang="en-US" dirty="0"/>
              </a:p>
              <a:p>
                <a:pPr marL="0" indent="0">
                  <a:buNone/>
                </a:pPr>
                <a:r>
                  <a:rPr lang="en-US" dirty="0"/>
                  <a:t>Well, that’s…true. Technically.</a:t>
                </a:r>
              </a:p>
              <a:p>
                <a:pPr marL="0" indent="0">
                  <a:buNone/>
                </a:pPr>
                <a:r>
                  <a:rPr lang="en-US" dirty="0"/>
                  <a:t>But without more information we couldn’t hope to do much better. What if every page gives exactly 25 ads? Then the probability really is </a:t>
                </a:r>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1525" t="-2138" r="-217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89E0A1C-2717-104A-ADC9-40D71055FF3E}"/>
                  </a:ext>
                </a:extLst>
              </p14:cNvPr>
              <p14:cNvContentPartPr/>
              <p14:nvPr/>
            </p14:nvContentPartPr>
            <p14:xfrm>
              <a:off x="6401520" y="2811240"/>
              <a:ext cx="4273560" cy="2467080"/>
            </p14:xfrm>
          </p:contentPart>
        </mc:Choice>
        <mc:Fallback>
          <p:pic>
            <p:nvPicPr>
              <p:cNvPr id="4" name="Ink 3">
                <a:extLst>
                  <a:ext uri="{FF2B5EF4-FFF2-40B4-BE49-F238E27FC236}">
                    <a16:creationId xmlns:a16="http://schemas.microsoft.com/office/drawing/2014/main" id="{789E0A1C-2717-104A-ADC9-40D71055FF3E}"/>
                  </a:ext>
                </a:extLst>
              </p:cNvPr>
              <p:cNvPicPr/>
              <p:nvPr/>
            </p:nvPicPr>
            <p:blipFill>
              <a:blip r:embed="rId4"/>
              <a:stretch>
                <a:fillRect/>
              </a:stretch>
            </p:blipFill>
            <p:spPr>
              <a:xfrm>
                <a:off x="6392160" y="2801880"/>
                <a:ext cx="4292280" cy="2485800"/>
              </a:xfrm>
              <a:prstGeom prst="rect">
                <a:avLst/>
              </a:prstGeom>
            </p:spPr>
          </p:pic>
        </mc:Fallback>
      </mc:AlternateContent>
    </p:spTree>
    <p:extLst>
      <p:ext uri="{BB962C8B-B14F-4D97-AF65-F5344CB8AC3E}">
        <p14:creationId xmlns:p14="http://schemas.microsoft.com/office/powerpoint/2010/main" val="245437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54F-15F0-462D-88A1-045078C4D9DC}"/>
              </a:ext>
            </a:extLst>
          </p:cNvPr>
          <p:cNvSpPr>
            <a:spLocks noGrp="1"/>
          </p:cNvSpPr>
          <p:nvPr>
            <p:ph type="title"/>
          </p:nvPr>
        </p:nvSpPr>
        <p:spPr/>
        <p:txBody>
          <a:bodyPr/>
          <a:lstStyle/>
          <a:p>
            <a:r>
              <a:rPr lang="en-US" dirty="0"/>
              <a:t>So…what do we do?</a:t>
            </a:r>
          </a:p>
        </p:txBody>
      </p:sp>
      <p:sp>
        <p:nvSpPr>
          <p:cNvPr id="3" name="Content Placeholder 2">
            <a:extLst>
              <a:ext uri="{FF2B5EF4-FFF2-40B4-BE49-F238E27FC236}">
                <a16:creationId xmlns:a16="http://schemas.microsoft.com/office/drawing/2014/main" id="{BA03800D-0281-46F0-A4CB-FAA94F49229D}"/>
              </a:ext>
            </a:extLst>
          </p:cNvPr>
          <p:cNvSpPr>
            <a:spLocks noGrp="1"/>
          </p:cNvSpPr>
          <p:nvPr>
            <p:ph idx="1"/>
          </p:nvPr>
        </p:nvSpPr>
        <p:spPr/>
        <p:txBody>
          <a:bodyPr/>
          <a:lstStyle/>
          <a:p>
            <a:r>
              <a:rPr lang="en-US" dirty="0"/>
              <a:t>A better inequality!</a:t>
            </a:r>
          </a:p>
          <a:p>
            <a:endParaRPr lang="en-US" dirty="0"/>
          </a:p>
          <a:p>
            <a:r>
              <a:rPr lang="en-US" dirty="0"/>
              <a:t>We’re trying to bound the tails of the distribution. </a:t>
            </a:r>
          </a:p>
          <a:p>
            <a:r>
              <a:rPr lang="en-US" dirty="0"/>
              <a:t>What parameter of a random variable describes the tails?</a:t>
            </a:r>
          </a:p>
          <a:p>
            <a:r>
              <a:rPr lang="en-US" dirty="0"/>
              <a:t>The variance!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0830A52-E1AF-0B46-4C42-CD5870E42062}"/>
                  </a:ext>
                </a:extLst>
              </p14:cNvPr>
              <p14:cNvContentPartPr/>
              <p14:nvPr/>
            </p14:nvContentPartPr>
            <p14:xfrm>
              <a:off x="1186560" y="3609720"/>
              <a:ext cx="2114280" cy="878400"/>
            </p14:xfrm>
          </p:contentPart>
        </mc:Choice>
        <mc:Fallback>
          <p:pic>
            <p:nvPicPr>
              <p:cNvPr id="4" name="Ink 3">
                <a:extLst>
                  <a:ext uri="{FF2B5EF4-FFF2-40B4-BE49-F238E27FC236}">
                    <a16:creationId xmlns:a16="http://schemas.microsoft.com/office/drawing/2014/main" id="{30830A52-E1AF-0B46-4C42-CD5870E42062}"/>
                  </a:ext>
                </a:extLst>
              </p:cNvPr>
              <p:cNvPicPr/>
              <p:nvPr/>
            </p:nvPicPr>
            <p:blipFill>
              <a:blip r:embed="rId3"/>
              <a:stretch>
                <a:fillRect/>
              </a:stretch>
            </p:blipFill>
            <p:spPr>
              <a:xfrm>
                <a:off x="1177200" y="3600360"/>
                <a:ext cx="2133000" cy="897120"/>
              </a:xfrm>
              <a:prstGeom prst="rect">
                <a:avLst/>
              </a:prstGeom>
            </p:spPr>
          </p:pic>
        </mc:Fallback>
      </mc:AlternateContent>
    </p:spTree>
    <p:extLst>
      <p:ext uri="{BB962C8B-B14F-4D97-AF65-F5344CB8AC3E}">
        <p14:creationId xmlns:p14="http://schemas.microsoft.com/office/powerpoint/2010/main" val="187115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4CBE-6419-4AD8-B041-53F064EFC5F5}"/>
              </a:ext>
            </a:extLst>
          </p:cNvPr>
          <p:cNvSpPr>
            <a:spLocks noGrp="1"/>
          </p:cNvSpPr>
          <p:nvPr>
            <p:ph type="title"/>
          </p:nvPr>
        </p:nvSpPr>
        <p:spPr/>
        <p:txBody>
          <a:bodyPr/>
          <a:lstStyle/>
          <a:p>
            <a:r>
              <a:rPr lang="en-US" dirty="0"/>
              <a:t>Chebyshev’s Inequality</a:t>
            </a:r>
          </a:p>
        </p:txBody>
      </p:sp>
      <p:sp>
        <p:nvSpPr>
          <p:cNvPr id="3" name="Content Placeholder 2">
            <a:extLst>
              <a:ext uri="{FF2B5EF4-FFF2-40B4-BE49-F238E27FC236}">
                <a16:creationId xmlns:a16="http://schemas.microsoft.com/office/drawing/2014/main" id="{D4943289-6EB7-4E92-9486-71DBFDF5F442}"/>
              </a:ext>
            </a:extLst>
          </p:cNvPr>
          <p:cNvSpPr>
            <a:spLocks noGrp="1"/>
          </p:cNvSpPr>
          <p:nvPr>
            <p:ph idx="1"/>
          </p:nvPr>
        </p:nvSpPr>
        <p:spPr>
          <a:xfrm>
            <a:off x="575240" y="4890735"/>
            <a:ext cx="11187258" cy="1418625"/>
          </a:xfrm>
        </p:spPr>
        <p:txBody>
          <a:bodyPr/>
          <a:lstStyle/>
          <a:p>
            <a:endParaRPr lang="en-US" dirty="0"/>
          </a:p>
        </p:txBody>
      </p:sp>
      <p:grpSp>
        <p:nvGrpSpPr>
          <p:cNvPr id="5" name="Group 4" descr="Chebyshev's Inequality theorem box.">
            <a:extLst>
              <a:ext uri="{FF2B5EF4-FFF2-40B4-BE49-F238E27FC236}">
                <a16:creationId xmlns:a16="http://schemas.microsoft.com/office/drawing/2014/main" id="{24C941FF-F7AC-4F91-B552-1EAC84C90B21}"/>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2AEFB4D-3AB8-441A-A643-EEFDAFFC6A28}"/>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2AEFB4D-3AB8-441A-A643-EEFDAFFC6A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1E28C02-8B35-4E12-B467-1CFC15B8F1A1}"/>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grpSp>
        <p:nvGrpSpPr>
          <p:cNvPr id="8" name="Group 7" descr="Chebyshev's Inequality theorem box.">
            <a:extLst>
              <a:ext uri="{FF2B5EF4-FFF2-40B4-BE49-F238E27FC236}">
                <a16:creationId xmlns:a16="http://schemas.microsoft.com/office/drawing/2014/main" id="{DFEDB786-DFCA-48DD-9F7D-1E5D5A9F6828}"/>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B83D06B-E721-4345-B6D5-F8E1CF9CA366}"/>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ad>
                              <m:radPr>
                                <m:degHide m:val="on"/>
                                <m:ctrlPr>
                                  <a:rPr lang="en-US" sz="2800" b="1" i="1" smtClean="0">
                                    <a:latin typeface="Cambria Math" panose="02040503050406030204" pitchFamily="18" charset="0"/>
                                    <a:cs typeface="Segoe UI Semibold" panose="020B0702040204020203" pitchFamily="34" charset="0"/>
                                  </a:rPr>
                                </m:ctrlPr>
                              </m:radPr>
                              <m:deg/>
                              <m:e>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rad>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𝒌</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3B83D06B-E721-4345-B6D5-F8E1CF9CA3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D2BCC505-0E8B-4C0F-A150-31FD2FA41E15}"/>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11" name="TextBox 10">
            <a:extLst>
              <a:ext uri="{FF2B5EF4-FFF2-40B4-BE49-F238E27FC236}">
                <a16:creationId xmlns:a16="http://schemas.microsoft.com/office/drawing/2014/main" id="{59983BD8-59E0-4E88-B8DF-DAEB41381318}"/>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2A16FAB-D92D-9B3F-985A-1163A72D8A3D}"/>
                  </a:ext>
                </a:extLst>
              </p14:cNvPr>
              <p14:cNvContentPartPr/>
              <p14:nvPr/>
            </p14:nvContentPartPr>
            <p14:xfrm>
              <a:off x="6096960" y="3882240"/>
              <a:ext cx="6007320" cy="1306800"/>
            </p14:xfrm>
          </p:contentPart>
        </mc:Choice>
        <mc:Fallback>
          <p:pic>
            <p:nvPicPr>
              <p:cNvPr id="4" name="Ink 3">
                <a:extLst>
                  <a:ext uri="{FF2B5EF4-FFF2-40B4-BE49-F238E27FC236}">
                    <a16:creationId xmlns:a16="http://schemas.microsoft.com/office/drawing/2014/main" id="{E2A16FAB-D92D-9B3F-985A-1163A72D8A3D}"/>
                  </a:ext>
                </a:extLst>
              </p:cNvPr>
              <p:cNvPicPr/>
              <p:nvPr/>
            </p:nvPicPr>
            <p:blipFill>
              <a:blip r:embed="rId5"/>
              <a:stretch>
                <a:fillRect/>
              </a:stretch>
            </p:blipFill>
            <p:spPr>
              <a:xfrm>
                <a:off x="6087600" y="3872880"/>
                <a:ext cx="6026040" cy="1325520"/>
              </a:xfrm>
              <a:prstGeom prst="rect">
                <a:avLst/>
              </a:prstGeom>
            </p:spPr>
          </p:pic>
        </mc:Fallback>
      </mc:AlternateContent>
    </p:spTree>
    <p:extLst>
      <p:ext uri="{BB962C8B-B14F-4D97-AF65-F5344CB8AC3E}">
        <p14:creationId xmlns:p14="http://schemas.microsoft.com/office/powerpoint/2010/main" val="80116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2C12-1F3A-43DF-93D9-194ADC52F652}"/>
              </a:ext>
            </a:extLst>
          </p:cNvPr>
          <p:cNvSpPr>
            <a:spLocks noGrp="1"/>
          </p:cNvSpPr>
          <p:nvPr>
            <p:ph type="title"/>
          </p:nvPr>
        </p:nvSpPr>
        <p:spPr/>
        <p:txBody>
          <a:bodyPr/>
          <a:lstStyle/>
          <a:p>
            <a:r>
              <a:rPr lang="en-US" dirty="0"/>
              <a:t>Proof of Chebyshev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E30359-CC4B-4008-8BE5-0874610C6CB9}"/>
                  </a:ext>
                </a:extLst>
              </p:cNvPr>
              <p:cNvSpPr>
                <a:spLocks noGrp="1"/>
              </p:cNvSpPr>
              <p:nvPr>
                <p:ph idx="1"/>
              </p:nvPr>
            </p:nvSpPr>
            <p:spPr>
              <a:xfrm>
                <a:off x="575240" y="3499657"/>
                <a:ext cx="11187258" cy="2152998"/>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𝑍</m:t>
                                    </m:r>
                                  </m:e>
                                </m:d>
                              </m:e>
                            </m:d>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1E30359-CC4B-4008-8BE5-0874610C6CB9}"/>
                  </a:ext>
                </a:extLst>
              </p:cNvPr>
              <p:cNvSpPr>
                <a:spLocks noGrp="1" noRot="1" noChangeAspect="1" noMove="1" noResize="1" noEditPoints="1" noAdjustHandles="1" noChangeArrowheads="1" noChangeShapeType="1" noTextEdit="1"/>
              </p:cNvSpPr>
              <p:nvPr>
                <p:ph idx="1"/>
              </p:nvPr>
            </p:nvSpPr>
            <p:spPr>
              <a:xfrm>
                <a:off x="575240" y="3499657"/>
                <a:ext cx="11187258" cy="2152998"/>
              </a:xfrm>
              <a:blipFill>
                <a:blip r:embed="rId2"/>
                <a:stretch>
                  <a:fillRect l="-654" t="-4816"/>
                </a:stretch>
              </a:blipFill>
            </p:spPr>
            <p:txBody>
              <a:bodyPr/>
              <a:lstStyle/>
              <a:p>
                <a:r>
                  <a:rPr lang="en-US">
                    <a:noFill/>
                  </a:rPr>
                  <a:t> </a:t>
                </a:r>
              </a:p>
            </p:txBody>
          </p:sp>
        </mc:Fallback>
      </mc:AlternateContent>
      <p:grpSp>
        <p:nvGrpSpPr>
          <p:cNvPr id="4" name="Group 3" descr="Chebyshev's Inequality theorem box.">
            <a:extLst>
              <a:ext uri="{FF2B5EF4-FFF2-40B4-BE49-F238E27FC236}">
                <a16:creationId xmlns:a16="http://schemas.microsoft.com/office/drawing/2014/main" id="{12E36BC0-DC89-49E5-BDE2-E6DB7CF13B06}"/>
              </a:ext>
            </a:extLst>
          </p:cNvPr>
          <p:cNvGrpSpPr/>
          <p:nvPr/>
        </p:nvGrpSpPr>
        <p:grpSpPr>
          <a:xfrm>
            <a:off x="6334249" y="263276"/>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D4CD3D-511B-4BC5-B598-8DB8D7035628}"/>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ED4CD3D-511B-4BC5-B598-8DB8D70356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r="-10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6FFCD76B-C975-46B7-A636-2FA6E3763DEA}"/>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7" name="Speech Bubble: Rectangle with Corners Rounded 6">
            <a:extLst>
              <a:ext uri="{FF2B5EF4-FFF2-40B4-BE49-F238E27FC236}">
                <a16:creationId xmlns:a16="http://schemas.microsoft.com/office/drawing/2014/main" id="{3D0128E0-33CD-4746-98D7-A22479D5C292}"/>
              </a:ext>
              <a:ext uri="{C183D7F6-B498-43B3-948B-1728B52AA6E4}">
                <adec:decorative xmlns:adec="http://schemas.microsoft.com/office/drawing/2017/decorative" val="1"/>
              </a:ext>
            </a:extLst>
          </p:cNvPr>
          <p:cNvSpPr/>
          <p:nvPr/>
        </p:nvSpPr>
        <p:spPr>
          <a:xfrm rot="10800000">
            <a:off x="1770611" y="5461463"/>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5759A2A3-87F1-4FB6-B7B7-C90D354CCE82}"/>
              </a:ext>
            </a:extLst>
          </p:cNvPr>
          <p:cNvSpPr txBox="1"/>
          <p:nvPr/>
        </p:nvSpPr>
        <p:spPr>
          <a:xfrm>
            <a:off x="1770610" y="5473072"/>
            <a:ext cx="268501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Inequalities are equivalent (square each side).</a:t>
            </a:r>
          </a:p>
        </p:txBody>
      </p:sp>
      <p:sp>
        <p:nvSpPr>
          <p:cNvPr id="9" name="Speech Bubble: Rectangle with Corners Rounded 8">
            <a:extLst>
              <a:ext uri="{FF2B5EF4-FFF2-40B4-BE49-F238E27FC236}">
                <a16:creationId xmlns:a16="http://schemas.microsoft.com/office/drawing/2014/main" id="{DCD6AC57-154A-42C2-A547-AAF102CC5D14}"/>
              </a:ext>
            </a:extLst>
          </p:cNvPr>
          <p:cNvSpPr/>
          <p:nvPr/>
        </p:nvSpPr>
        <p:spPr>
          <a:xfrm>
            <a:off x="3410159" y="3536484"/>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Markov’s Inequality</a:t>
            </a:r>
          </a:p>
        </p:txBody>
      </p:sp>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DB484EFF-F829-4530-B166-3936EA4CF50D}"/>
                  </a:ext>
                </a:extLst>
              </p:cNvPr>
              <p:cNvSpPr/>
              <p:nvPr/>
            </p:nvSpPr>
            <p:spPr>
              <a:xfrm>
                <a:off x="6096000" y="3605756"/>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Segoe UI Semilight" panose="020B0402040204020203" pitchFamily="34" charset="0"/>
                        </a:rPr>
                        <m:t>𝔼</m:t>
                      </m:r>
                      <m:d>
                        <m:dPr>
                          <m:begChr m:val="["/>
                          <m:endChr m:val="]"/>
                          <m:ctrlPr>
                            <a:rPr lang="en-US" sz="2400" b="0" i="1" dirty="0" smtClean="0">
                              <a:solidFill>
                                <a:schemeClr val="tx1"/>
                              </a:solidFill>
                              <a:latin typeface="Cambria Math" panose="02040503050406030204" pitchFamily="18" charset="0"/>
                              <a:cs typeface="Segoe UI Semilight" panose="020B0402040204020203" pitchFamily="34" charset="0"/>
                            </a:rPr>
                          </m:ctrlPr>
                        </m:dPr>
                        <m:e>
                          <m:r>
                            <a:rPr lang="en-US" sz="2400" b="0" i="1" dirty="0" smtClean="0">
                              <a:solidFill>
                                <a:schemeClr val="tx1"/>
                              </a:solidFill>
                              <a:latin typeface="Cambria Math" panose="02040503050406030204" pitchFamily="18" charset="0"/>
                              <a:cs typeface="Segoe UI Semilight" panose="020B0402040204020203" pitchFamily="34" charset="0"/>
                            </a:rPr>
                            <m:t>𝑍</m:t>
                          </m:r>
                        </m:e>
                      </m:d>
                      <m:r>
                        <a:rPr lang="en-US" sz="2400" b="0" i="1" dirty="0" smtClean="0">
                          <a:solidFill>
                            <a:schemeClr val="tx1"/>
                          </a:solidFill>
                          <a:latin typeface="Cambria Math" panose="02040503050406030204" pitchFamily="18" charset="0"/>
                          <a:cs typeface="Segoe UI Semilight" panose="020B0402040204020203" pitchFamily="34" charset="0"/>
                        </a:rPr>
                        <m:t>=0</m:t>
                      </m:r>
                    </m:oMath>
                  </m:oMathPara>
                </a14:m>
                <a:endParaRPr lang="en-US" sz="24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Speech Bubble: Rectangle with Corners Rounded 10">
                <a:extLst>
                  <a:ext uri="{FF2B5EF4-FFF2-40B4-BE49-F238E27FC236}">
                    <a16:creationId xmlns:a16="http://schemas.microsoft.com/office/drawing/2014/main" id="{DB484EFF-F829-4530-B166-3936EA4CF50D}"/>
                  </a:ext>
                </a:extLst>
              </p:cNvPr>
              <p:cNvSpPr>
                <a:spLocks noRot="1" noChangeAspect="1" noMove="1" noResize="1" noEditPoints="1" noAdjustHandles="1" noChangeArrowheads="1" noChangeShapeType="1" noTextEdit="1"/>
              </p:cNvSpPr>
              <p:nvPr/>
            </p:nvSpPr>
            <p:spPr>
              <a:xfrm>
                <a:off x="6096000" y="3605756"/>
                <a:ext cx="1974545" cy="825731"/>
              </a:xfrm>
              <a:prstGeom prst="wedgeRoundRectCallout">
                <a:avLst>
                  <a:gd name="adj1" fmla="val 19416"/>
                  <a:gd name="adj2" fmla="val 75505"/>
                  <a:gd name="adj3" fmla="val 16667"/>
                </a:avLst>
              </a:prstGeom>
              <a:blipFill>
                <a:blip r:embed="rId4"/>
                <a:stretch>
                  <a:fillRect/>
                </a:stretch>
              </a:blipFill>
              <a:ln w="28575">
                <a:solidFill>
                  <a:schemeClr val="accent2"/>
                </a:solidFill>
              </a:ln>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A89A9465-7CA4-4683-A745-15DE1B395CF6}"/>
              </a:ext>
              <a:ext uri="{C183D7F6-B498-43B3-948B-1728B52AA6E4}">
                <adec:decorative xmlns:adec="http://schemas.microsoft.com/office/drawing/2017/decorative" val="1"/>
              </a:ext>
            </a:extLst>
          </p:cNvPr>
          <p:cNvSpPr/>
          <p:nvPr/>
        </p:nvSpPr>
        <p:spPr>
          <a:xfrm rot="10800000">
            <a:off x="8656320" y="5636958"/>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B98B52-B7E5-4C3E-9414-97F0A4DFF3BD}"/>
                  </a:ext>
                </a:extLst>
              </p:cNvPr>
              <p:cNvSpPr txBox="1"/>
              <p:nvPr/>
            </p:nvSpPr>
            <p:spPr>
              <a:xfrm>
                <a:off x="8656319" y="5648567"/>
                <a:ext cx="2685011" cy="1200329"/>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cs typeface="Segoe UI Semilight" panose="020B0402040204020203" pitchFamily="34" charset="0"/>
                      </a:rPr>
                      <m:t>𝑍</m:t>
                    </m:r>
                  </m:oMath>
                </a14:m>
                <a:r>
                  <a:rPr lang="en-US" sz="2400" dirty="0">
                    <a:latin typeface="Segoe UI Semilight" panose="020B0402040204020203" pitchFamily="34" charset="0"/>
                    <a:cs typeface="Segoe UI Semilight" panose="020B0402040204020203" pitchFamily="34" charset="0"/>
                  </a:rPr>
                  <a:t> is just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dirty="0">
                    <a:latin typeface="Segoe UI Semilight" panose="020B0402040204020203" pitchFamily="34" charset="0"/>
                    <a:cs typeface="Segoe UI Semilight" panose="020B0402040204020203" pitchFamily="34" charset="0"/>
                  </a:rPr>
                  <a:t> shifted. Variance is unchanged.</a:t>
                </a:r>
              </a:p>
            </p:txBody>
          </p:sp>
        </mc:Choice>
        <mc:Fallback xmlns="">
          <p:sp>
            <p:nvSpPr>
              <p:cNvPr id="13" name="TextBox 12">
                <a:extLst>
                  <a:ext uri="{FF2B5EF4-FFF2-40B4-BE49-F238E27FC236}">
                    <a16:creationId xmlns:a16="http://schemas.microsoft.com/office/drawing/2014/main" id="{15B98B52-B7E5-4C3E-9414-97F0A4DFF3BD}"/>
                  </a:ext>
                </a:extLst>
              </p:cNvPr>
              <p:cNvSpPr txBox="1">
                <a:spLocks noRot="1" noChangeAspect="1" noMove="1" noResize="1" noEditPoints="1" noAdjustHandles="1" noChangeArrowheads="1" noChangeShapeType="1" noTextEdit="1"/>
              </p:cNvSpPr>
              <p:nvPr/>
            </p:nvSpPr>
            <p:spPr>
              <a:xfrm>
                <a:off x="8656319" y="5648567"/>
                <a:ext cx="2685011" cy="1200329"/>
              </a:xfrm>
              <a:prstGeom prst="rect">
                <a:avLst/>
              </a:prstGeom>
              <a:blipFill>
                <a:blip r:embed="rId5"/>
                <a:stretch>
                  <a:fillRect l="-3409" t="-3553" r="-227" b="-1116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65061657-13E0-CE28-E732-2F19ED056401}"/>
                  </a:ext>
                </a:extLst>
              </p14:cNvPr>
              <p14:cNvContentPartPr/>
              <p14:nvPr/>
            </p14:nvContentPartPr>
            <p14:xfrm>
              <a:off x="1849680" y="4062240"/>
              <a:ext cx="8704440" cy="1615680"/>
            </p14:xfrm>
          </p:contentPart>
        </mc:Choice>
        <mc:Fallback>
          <p:pic>
            <p:nvPicPr>
              <p:cNvPr id="10" name="Ink 9">
                <a:extLst>
                  <a:ext uri="{FF2B5EF4-FFF2-40B4-BE49-F238E27FC236}">
                    <a16:creationId xmlns:a16="http://schemas.microsoft.com/office/drawing/2014/main" id="{65061657-13E0-CE28-E732-2F19ED056401}"/>
                  </a:ext>
                </a:extLst>
              </p:cNvPr>
              <p:cNvPicPr/>
              <p:nvPr/>
            </p:nvPicPr>
            <p:blipFill>
              <a:blip r:embed="rId7"/>
              <a:stretch>
                <a:fillRect/>
              </a:stretch>
            </p:blipFill>
            <p:spPr>
              <a:xfrm>
                <a:off x="1840320" y="4052880"/>
                <a:ext cx="8723160" cy="1634400"/>
              </a:xfrm>
              <a:prstGeom prst="rect">
                <a:avLst/>
              </a:prstGeom>
            </p:spPr>
          </p:pic>
        </mc:Fallback>
      </mc:AlternateContent>
    </p:spTree>
    <p:extLst>
      <p:ext uri="{BB962C8B-B14F-4D97-AF65-F5344CB8AC3E}">
        <p14:creationId xmlns:p14="http://schemas.microsoft.com/office/powerpoint/2010/main" val="13777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 (Chebyshev)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−6</m:t>
                            </m:r>
                          </m:e>
                        </m:d>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1/36</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oMath>
                </a14:m>
                <a:endParaRPr lang="en-US" dirty="0"/>
              </a:p>
              <a:p>
                <a:endParaRPr lang="en-US" dirty="0"/>
              </a:p>
              <a:p>
                <a:r>
                  <a:rPr lang="en-US" dirty="0"/>
                  <a:t>Not any better than Markov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descr="Chebyshev's Inequality theorem box.">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E917566C-9446-AC60-304B-06030FC3ADD5}"/>
                  </a:ext>
                </a:extLst>
              </p14:cNvPr>
              <p14:cNvContentPartPr/>
              <p14:nvPr/>
            </p14:nvContentPartPr>
            <p14:xfrm>
              <a:off x="336240" y="2021760"/>
              <a:ext cx="11281680" cy="4685760"/>
            </p14:xfrm>
          </p:contentPart>
        </mc:Choice>
        <mc:Fallback>
          <p:pic>
            <p:nvPicPr>
              <p:cNvPr id="7" name="Ink 6">
                <a:extLst>
                  <a:ext uri="{FF2B5EF4-FFF2-40B4-BE49-F238E27FC236}">
                    <a16:creationId xmlns:a16="http://schemas.microsoft.com/office/drawing/2014/main" id="{E917566C-9446-AC60-304B-06030FC3ADD5}"/>
                  </a:ext>
                </a:extLst>
              </p:cNvPr>
              <p:cNvPicPr/>
              <p:nvPr/>
            </p:nvPicPr>
            <p:blipFill>
              <a:blip r:embed="rId5"/>
              <a:stretch>
                <a:fillRect/>
              </a:stretch>
            </p:blipFill>
            <p:spPr>
              <a:xfrm>
                <a:off x="326880" y="2012400"/>
                <a:ext cx="11300400" cy="4704480"/>
              </a:xfrm>
              <a:prstGeom prst="rect">
                <a:avLst/>
              </a:prstGeom>
            </p:spPr>
          </p:pic>
        </mc:Fallback>
      </mc:AlternateContent>
    </p:spTree>
    <p:extLst>
      <p:ext uri="{BB962C8B-B14F-4D97-AF65-F5344CB8AC3E}">
        <p14:creationId xmlns:p14="http://schemas.microsoft.com/office/powerpoint/2010/main" val="30476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 (general 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a geometric </a:t>
                </a:r>
                <a:r>
                  <a:rPr lang="en-US" dirty="0" err="1"/>
                  <a:t>rv</a:t>
                </a:r>
                <a:r>
                  <a:rPr lang="en-US" dirty="0"/>
                  <a:t> with parameter </a:t>
                </a:r>
                <a14:m>
                  <m:oMath xmlns:m="http://schemas.openxmlformats.org/officeDocument/2006/math">
                    <m:r>
                      <a:rPr lang="en-US" b="0" i="1" smtClean="0">
                        <a:latin typeface="Cambria Math" panose="02040503050406030204" pitchFamily="18" charset="0"/>
                      </a:rPr>
                      <m:t>𝑝</m:t>
                    </m:r>
                  </m:oMath>
                </a14:m>
                <a:endParaRPr lang="en-US" dirty="0"/>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𝑝</m:t>
                    </m:r>
                  </m:oMath>
                </a14:m>
                <a:endParaRPr lang="en-US" dirty="0"/>
              </a:p>
              <a:p>
                <a:r>
                  <a:rPr lang="en-US" dirty="0"/>
                  <a:t>Markov gives: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m:t>
                        </m:r>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r>
                  <a:rPr lang="en-US" dirty="0"/>
                  <a:t>For large </a:t>
                </a:r>
                <a14:m>
                  <m:oMath xmlns:m="http://schemas.openxmlformats.org/officeDocument/2006/math">
                    <m:r>
                      <a:rPr lang="en-US" b="0" i="1" smtClean="0">
                        <a:latin typeface="Cambria Math" panose="02040503050406030204" pitchFamily="18" charset="0"/>
                      </a:rPr>
                      <m:t>𝑝</m:t>
                    </m:r>
                  </m:oMath>
                </a14:m>
                <a:r>
                  <a:rPr lang="en-US" dirty="0"/>
                  <a:t>, Chebyshev is better.</a:t>
                </a:r>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654" t="-2138" b="-1761"/>
                </a:stretch>
              </a:blipFill>
            </p:spPr>
            <p:txBody>
              <a:bodyPr/>
              <a:lstStyle/>
              <a:p>
                <a:r>
                  <a:rPr lang="en-US">
                    <a:noFill/>
                  </a:rPr>
                  <a:t> </a:t>
                </a:r>
              </a:p>
            </p:txBody>
          </p:sp>
        </mc:Fallback>
      </mc:AlternateContent>
      <p:grpSp>
        <p:nvGrpSpPr>
          <p:cNvPr id="4" name="Group 3" descr="Chebyshev's Inequality theorem box.">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861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40CA618-C2A3-6F42-FD7A-0B0C2759D42B}"/>
                  </a:ext>
                </a:extLst>
              </p14:cNvPr>
              <p14:cNvContentPartPr/>
              <p14:nvPr/>
            </p14:nvContentPartPr>
            <p14:xfrm>
              <a:off x="509400" y="1397880"/>
              <a:ext cx="8337240" cy="4788720"/>
            </p14:xfrm>
          </p:contentPart>
        </mc:Choice>
        <mc:Fallback>
          <p:pic>
            <p:nvPicPr>
              <p:cNvPr id="4" name="Ink 3">
                <a:extLst>
                  <a:ext uri="{FF2B5EF4-FFF2-40B4-BE49-F238E27FC236}">
                    <a16:creationId xmlns:a16="http://schemas.microsoft.com/office/drawing/2014/main" id="{B40CA618-C2A3-6F42-FD7A-0B0C2759D42B}"/>
                  </a:ext>
                </a:extLst>
              </p:cNvPr>
              <p:cNvPicPr/>
              <p:nvPr/>
            </p:nvPicPr>
            <p:blipFill>
              <a:blip r:embed="rId3"/>
              <a:stretch>
                <a:fillRect/>
              </a:stretch>
            </p:blipFill>
            <p:spPr>
              <a:xfrm>
                <a:off x="500040" y="1388520"/>
                <a:ext cx="8355960" cy="4807440"/>
              </a:xfrm>
              <a:prstGeom prst="rect">
                <a:avLst/>
              </a:prstGeom>
            </p:spPr>
          </p:pic>
        </mc:Fallback>
      </mc:AlternateContent>
    </p:spTree>
    <p:extLst>
      <p:ext uri="{BB962C8B-B14F-4D97-AF65-F5344CB8AC3E}">
        <p14:creationId xmlns:p14="http://schemas.microsoft.com/office/powerpoint/2010/main" val="399266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≥30</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−25≥30−25)≤</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−25</m:t>
                            </m:r>
                          </m:e>
                        </m:d>
                        <m:r>
                          <a:rPr lang="en-US" b="0" i="1" smtClean="0">
                            <a:latin typeface="Cambria Math" panose="02040503050406030204" pitchFamily="18" charset="0"/>
                          </a:rPr>
                          <m:t>≥5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25</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358294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93549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6C7-2E49-4BB1-8446-F47BDA95D452}"/>
              </a:ext>
            </a:extLst>
          </p:cNvPr>
          <p:cNvSpPr>
            <a:spLocks noGrp="1"/>
          </p:cNvSpPr>
          <p:nvPr>
            <p:ph type="title"/>
          </p:nvPr>
        </p:nvSpPr>
        <p:spPr/>
        <p:txBody>
          <a:bodyPr/>
          <a:lstStyle/>
          <a:p>
            <a:r>
              <a:rPr lang="en-US" dirty="0"/>
              <a:t>Confidence Intervals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C32BB4-5C22-4C01-BBD5-60040F6E8232}"/>
                  </a:ext>
                </a:extLst>
              </p:cNvPr>
              <p:cNvSpPr>
                <a:spLocks noGrp="1"/>
              </p:cNvSpPr>
              <p:nvPr>
                <p:ph idx="1"/>
              </p:nvPr>
            </p:nvSpPr>
            <p:spPr/>
            <p:txBody>
              <a:bodyPr/>
              <a:lstStyle/>
              <a:p>
                <a:r>
                  <a:rPr lang="en-US" dirty="0"/>
                  <a:t>A “confidence interval” tells you the probability (how confident you should be) that your random variable fell in a certain range (interval)</a:t>
                </a:r>
              </a:p>
              <a:p>
                <a:r>
                  <a:rPr lang="en-US" dirty="0"/>
                  <a:t>Usually “close to its expected value”</a:t>
                </a:r>
              </a:p>
              <a:p>
                <a:endParaRPr lang="en-US" dirty="0"/>
              </a:p>
              <a:p>
                <a:pPr algn="ctr"/>
                <a:r>
                  <a:rPr lang="en-US" b="0" dirty="0"/>
                  <a:t> </a:t>
                </a:r>
                <a14:m>
                  <m:oMath xmlns:m="http://schemas.openxmlformats.org/officeDocument/2006/math">
                    <m:r>
                      <a:rPr lang="en-US" sz="4000" b="0" i="1" smtClean="0">
                        <a:latin typeface="Cambria Math" panose="02040503050406030204" pitchFamily="18" charset="0"/>
                      </a:rPr>
                      <m:t>ℙ</m:t>
                    </m:r>
                    <m:d>
                      <m:dPr>
                        <m:ctrlPr>
                          <a:rPr lang="en-US" sz="4000" b="0" i="1" smtClean="0">
                            <a:latin typeface="Cambria Math" panose="02040503050406030204" pitchFamily="18" charset="0"/>
                          </a:rPr>
                        </m:ctrlPr>
                      </m:d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𝑋</m:t>
                            </m:r>
                            <m:r>
                              <a:rPr lang="en-US" sz="4000" b="0" i="1" smtClean="0">
                                <a:latin typeface="Cambria Math" panose="02040503050406030204" pitchFamily="18" charset="0"/>
                              </a:rPr>
                              <m:t>−</m:t>
                            </m:r>
                            <m:r>
                              <a:rPr lang="en-US" sz="4000" b="0" i="1" smtClean="0">
                                <a:latin typeface="Cambria Math" panose="02040503050406030204" pitchFamily="18" charset="0"/>
                              </a:rPr>
                              <m:t>𝜇</m:t>
                            </m:r>
                          </m:e>
                        </m:d>
                        <m:r>
                          <a:rPr lang="en-US" sz="4000" b="0" i="1" smtClean="0">
                            <a:latin typeface="Cambria Math" panose="02040503050406030204" pitchFamily="18" charset="0"/>
                          </a:rPr>
                          <m:t>&gt;</m:t>
                        </m:r>
                        <m:r>
                          <a:rPr lang="en-US" sz="4000" b="0" i="1" smtClean="0">
                            <a:latin typeface="Cambria Math" panose="02040503050406030204" pitchFamily="18" charset="0"/>
                          </a:rPr>
                          <m:t>𝜀</m:t>
                        </m:r>
                      </m:e>
                    </m:d>
                    <m:r>
                      <a:rPr lang="en-US" sz="4000" b="0" i="1" smtClean="0">
                        <a:latin typeface="Cambria Math" panose="02040503050406030204" pitchFamily="18" charset="0"/>
                      </a:rPr>
                      <m:t>≤</m:t>
                    </m:r>
                    <m:r>
                      <a:rPr lang="en-US" sz="4000" b="0" i="1" smtClean="0">
                        <a:latin typeface="Cambria Math" panose="02040503050406030204" pitchFamily="18" charset="0"/>
                      </a:rPr>
                      <m:t>𝛿</m:t>
                    </m:r>
                  </m:oMath>
                </a14:m>
                <a:r>
                  <a:rPr lang="en-US" sz="4000" dirty="0"/>
                  <a:t> </a:t>
                </a:r>
              </a:p>
              <a:p>
                <a:pPr algn="ctr"/>
                <a:r>
                  <a:rPr lang="en-US" sz="3200" dirty="0">
                    <a:solidFill>
                      <a:schemeClr val="accent3"/>
                    </a:solidFill>
                  </a:rPr>
                  <a:t>equivalently </a:t>
                </a:r>
                <a14:m>
                  <m:oMath xmlns:m="http://schemas.openxmlformats.org/officeDocument/2006/math">
                    <m:r>
                      <a:rPr lang="en-US" sz="3200" b="0" i="1" smtClean="0">
                        <a:solidFill>
                          <a:schemeClr val="accent3"/>
                        </a:solidFill>
                        <a:latin typeface="Cambria Math" panose="02040503050406030204" pitchFamily="18" charset="0"/>
                      </a:rPr>
                      <m:t>ℙ</m:t>
                    </m:r>
                    <m:d>
                      <m:dPr>
                        <m:ctrlPr>
                          <a:rPr lang="en-US" sz="3200" b="0" i="1" smtClean="0">
                            <a:solidFill>
                              <a:schemeClr val="accent3"/>
                            </a:solidFill>
                            <a:latin typeface="Cambria Math" panose="02040503050406030204" pitchFamily="18" charset="0"/>
                          </a:rPr>
                        </m:ctrlPr>
                      </m:dPr>
                      <m:e>
                        <m:d>
                          <m:dPr>
                            <m:begChr m:val="|"/>
                            <m:endChr m:val="|"/>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𝑋</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𝜇</m:t>
                            </m:r>
                          </m:e>
                        </m:d>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𝜀</m:t>
                        </m:r>
                      </m:e>
                    </m:d>
                    <m:r>
                      <a:rPr lang="en-US" sz="3200" b="0" i="1" smtClean="0">
                        <a:solidFill>
                          <a:schemeClr val="accent3"/>
                        </a:solidFill>
                        <a:latin typeface="Cambria Math" panose="02040503050406030204" pitchFamily="18" charset="0"/>
                      </a:rPr>
                      <m:t>&gt;1−</m:t>
                    </m:r>
                    <m:r>
                      <a:rPr lang="en-US" sz="3200" b="0" i="1" smtClean="0">
                        <a:solidFill>
                          <a:schemeClr val="accent3"/>
                        </a:solidFill>
                        <a:latin typeface="Cambria Math" panose="02040503050406030204" pitchFamily="18" charset="0"/>
                      </a:rPr>
                      <m:t>𝛿</m:t>
                    </m:r>
                  </m:oMath>
                </a14:m>
                <a:endParaRPr lang="en-US" sz="3200" dirty="0">
                  <a:solidFill>
                    <a:schemeClr val="accent3"/>
                  </a:solidFill>
                </a:endParaRPr>
              </a:p>
              <a:p>
                <a:r>
                  <a:rPr lang="en-US" dirty="0"/>
                  <a:t>If your RV has expectation equal to the value you’re searching for (like our polling example) you get a probability of being “close enough” to the target value.</a:t>
                </a:r>
              </a:p>
            </p:txBody>
          </p:sp>
        </mc:Choice>
        <mc:Fallback xmlns="">
          <p:sp>
            <p:nvSpPr>
              <p:cNvPr id="3" name="Content Placeholder 2">
                <a:extLst>
                  <a:ext uri="{FF2B5EF4-FFF2-40B4-BE49-F238E27FC236}">
                    <a16:creationId xmlns:a16="http://schemas.microsoft.com/office/drawing/2014/main" id="{2FC32BB4-5C22-4C01-BBD5-60040F6E823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61" name="Ink 60" descr="Confidence interval, Range of E[X] plus or minus epsilon is unshaded. Area under curve outside range is shaded, shown as being less than delta. ">
                <a:extLst>
                  <a:ext uri="{FF2B5EF4-FFF2-40B4-BE49-F238E27FC236}">
                    <a16:creationId xmlns:a16="http://schemas.microsoft.com/office/drawing/2014/main" id="{9B8537A1-E08D-49F5-B65B-79A4BD4A1945}"/>
                  </a:ext>
                </a:extLst>
              </p14:cNvPr>
              <p14:cNvContentPartPr/>
              <p14:nvPr/>
            </p14:nvContentPartPr>
            <p14:xfrm>
              <a:off x="7615940" y="114774"/>
              <a:ext cx="4237560" cy="1719720"/>
            </p14:xfrm>
          </p:contentPart>
        </mc:Choice>
        <mc:Fallback xmlns="">
          <p:pic>
            <p:nvPicPr>
              <p:cNvPr id="61" name="Ink 60" descr="Confidence interval, Range of E[X] plus or minus epsilon is unshaded. Area under curve outside range is shaded, shown as being less than delta. ">
                <a:extLst>
                  <a:ext uri="{FF2B5EF4-FFF2-40B4-BE49-F238E27FC236}">
                    <a16:creationId xmlns:a16="http://schemas.microsoft.com/office/drawing/2014/main" id="{9B8537A1-E08D-49F5-B65B-79A4BD4A1945}"/>
                  </a:ext>
                </a:extLst>
              </p:cNvPr>
              <p:cNvPicPr/>
              <p:nvPr/>
            </p:nvPicPr>
            <p:blipFill>
              <a:blip r:embed="rId4"/>
              <a:stretch>
                <a:fillRect/>
              </a:stretch>
            </p:blipFill>
            <p:spPr>
              <a:xfrm>
                <a:off x="7606940" y="105776"/>
                <a:ext cx="4255200" cy="1737356"/>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F3537956-6850-47FC-4D3F-E451BC0FB982}"/>
                  </a:ext>
                </a:extLst>
              </p14:cNvPr>
              <p14:cNvContentPartPr/>
              <p14:nvPr/>
            </p14:nvContentPartPr>
            <p14:xfrm>
              <a:off x="3150720" y="649800"/>
              <a:ext cx="8228520" cy="3765240"/>
            </p14:xfrm>
          </p:contentPart>
        </mc:Choice>
        <mc:Fallback>
          <p:pic>
            <p:nvPicPr>
              <p:cNvPr id="4" name="Ink 3">
                <a:extLst>
                  <a:ext uri="{FF2B5EF4-FFF2-40B4-BE49-F238E27FC236}">
                    <a16:creationId xmlns:a16="http://schemas.microsoft.com/office/drawing/2014/main" id="{F3537956-6850-47FC-4D3F-E451BC0FB982}"/>
                  </a:ext>
                </a:extLst>
              </p:cNvPr>
              <p:cNvPicPr/>
              <p:nvPr/>
            </p:nvPicPr>
            <p:blipFill>
              <a:blip r:embed="rId6"/>
              <a:stretch>
                <a:fillRect/>
              </a:stretch>
            </p:blipFill>
            <p:spPr>
              <a:xfrm>
                <a:off x="3141360" y="640440"/>
                <a:ext cx="8247240" cy="3783960"/>
              </a:xfrm>
              <a:prstGeom prst="rect">
                <a:avLst/>
              </a:prstGeom>
            </p:spPr>
          </p:pic>
        </mc:Fallback>
      </mc:AlternateContent>
    </p:spTree>
    <p:extLst>
      <p:ext uri="{BB962C8B-B14F-4D97-AF65-F5344CB8AC3E}">
        <p14:creationId xmlns:p14="http://schemas.microsoft.com/office/powerpoint/2010/main" val="358101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normAutofit fontScale="90000"/>
          </a:bodyPr>
          <a:lstStyle/>
          <a:p>
            <a:r>
              <a:rPr lang="en-US" dirty="0"/>
              <a:t>Chebyshev’s – Repeated Experiments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A94AF4-5C6D-487D-A36E-2DF73F3290A1}"/>
                  </a:ext>
                </a:extLst>
              </p:cNvPr>
              <p:cNvSpPr txBox="1"/>
              <p:nvPr/>
            </p:nvSpPr>
            <p:spPr>
              <a:xfrm>
                <a:off x="2834641" y="3459472"/>
                <a:ext cx="4023360" cy="85427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num>
                      <m:den>
                        <m:r>
                          <a:rPr lang="en-US" sz="2800" b="0" i="1" smtClean="0">
                            <a:latin typeface="Cambria Math" panose="02040503050406030204" pitchFamily="18" charset="0"/>
                          </a:rPr>
                          <m:t>2</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2</m:t>
                        </m:r>
                      </m:den>
                    </m:f>
                  </m:oMath>
                </a14:m>
                <a:endParaRPr lang="en-US" sz="2800" dirty="0"/>
              </a:p>
            </p:txBody>
          </p:sp>
        </mc:Choice>
        <mc:Fallback xmlns="">
          <p:sp>
            <p:nvSpPr>
              <p:cNvPr id="4" name="TextBox 3">
                <a:extLst>
                  <a:ext uri="{FF2B5EF4-FFF2-40B4-BE49-F238E27FC236}">
                    <a16:creationId xmlns:a16="http://schemas.microsoft.com/office/drawing/2014/main" id="{51A94AF4-5C6D-487D-A36E-2DF73F3290A1}"/>
                  </a:ext>
                </a:extLst>
              </p:cNvPr>
              <p:cNvSpPr txBox="1">
                <a:spLocks noRot="1" noChangeAspect="1" noMove="1" noResize="1" noEditPoints="1" noAdjustHandles="1" noChangeArrowheads="1" noChangeShapeType="1" noTextEdit="1"/>
              </p:cNvSpPr>
              <p:nvPr/>
            </p:nvSpPr>
            <p:spPr>
              <a:xfrm>
                <a:off x="2834641" y="3459472"/>
                <a:ext cx="4023360" cy="8542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6304EE-2765-4656-855C-A6526A5C7BAF}"/>
                  </a:ext>
                </a:extLst>
              </p:cNvPr>
              <p:cNvSpPr txBox="1"/>
              <p:nvPr/>
            </p:nvSpPr>
            <p:spPr>
              <a:xfrm>
                <a:off x="2834640" y="4539870"/>
                <a:ext cx="8782119" cy="85921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Var</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𝑛</m:t>
                        </m:r>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num>
                      <m:den>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num>
                      <m:den>
                        <m:r>
                          <a:rPr lang="en-US" sz="2800" b="0" i="1" dirty="0" smtClean="0">
                            <a:latin typeface="Cambria Math" panose="02040503050406030204" pitchFamily="18" charset="0"/>
                          </a:rPr>
                          <m:t>𝑛</m:t>
                        </m:r>
                      </m:den>
                    </m:f>
                  </m:oMath>
                </a14:m>
                <a:endParaRPr lang="en-US" sz="2800" dirty="0"/>
              </a:p>
            </p:txBody>
          </p:sp>
        </mc:Choice>
        <mc:Fallback xmlns="">
          <p:sp>
            <p:nvSpPr>
              <p:cNvPr id="5" name="TextBox 4">
                <a:extLst>
                  <a:ext uri="{FF2B5EF4-FFF2-40B4-BE49-F238E27FC236}">
                    <a16:creationId xmlns:a16="http://schemas.microsoft.com/office/drawing/2014/main" id="{4E6304EE-2765-4656-855C-A6526A5C7BAF}"/>
                  </a:ext>
                </a:extLst>
              </p:cNvPr>
              <p:cNvSpPr txBox="1">
                <a:spLocks noRot="1" noChangeAspect="1" noMove="1" noResize="1" noEditPoints="1" noAdjustHandles="1" noChangeArrowheads="1" noChangeShapeType="1" noTextEdit="1"/>
              </p:cNvSpPr>
              <p:nvPr/>
            </p:nvSpPr>
            <p:spPr>
              <a:xfrm>
                <a:off x="2834640" y="4539870"/>
                <a:ext cx="8782119" cy="8592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427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2F4-3397-49A7-A425-ED2A02C1E8E3}"/>
              </a:ext>
            </a:extLst>
          </p:cNvPr>
          <p:cNvSpPr>
            <a:spLocks noGrp="1"/>
          </p:cNvSpPr>
          <p:nvPr>
            <p:ph type="title"/>
          </p:nvPr>
        </p:nvSpPr>
        <p:spPr/>
        <p:txBody>
          <a:bodyPr/>
          <a:lstStyle/>
          <a:p>
            <a:r>
              <a:rPr lang="en-US" dirty="0"/>
              <a:t>Tail Bounds – Takeaways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DB1BCB-315E-4990-A27E-DA6451E7AFC4}"/>
                  </a:ext>
                </a:extLst>
              </p:cNvPr>
              <p:cNvSpPr>
                <a:spLocks noGrp="1"/>
              </p:cNvSpPr>
              <p:nvPr>
                <p:ph idx="1"/>
              </p:nvPr>
            </p:nvSpPr>
            <p:spPr/>
            <p:txBody>
              <a:bodyPr/>
              <a:lstStyle/>
              <a:p>
                <a:r>
                  <a:rPr lang="en-US" dirty="0"/>
                  <a:t>Useful when an experiment is complicated and you just need the probability to be small (you don’t need the exact value).</a:t>
                </a:r>
              </a:p>
              <a:p>
                <a:r>
                  <a:rPr lang="en-US" dirty="0"/>
                  <a:t>Choosing a minimum </a:t>
                </a:r>
                <a14:m>
                  <m:oMath xmlns:m="http://schemas.openxmlformats.org/officeDocument/2006/math">
                    <m:r>
                      <a:rPr lang="en-US" b="0" i="1" smtClean="0">
                        <a:latin typeface="Cambria Math" panose="02040503050406030204" pitchFamily="18" charset="0"/>
                      </a:rPr>
                      <m:t>𝑛</m:t>
                    </m:r>
                  </m:oMath>
                </a14:m>
                <a:r>
                  <a:rPr lang="en-US" dirty="0"/>
                  <a:t> for a poll – don’t need exact probability of failure, just to make sure it’s small.</a:t>
                </a:r>
              </a:p>
              <a:p>
                <a:r>
                  <a:rPr lang="en-US" dirty="0"/>
                  <a:t>Designing probabilistic algorithms – just need a guarantee that they’ll be extremely accurate </a:t>
                </a:r>
              </a:p>
              <a:p>
                <a:endParaRPr lang="en-US" dirty="0"/>
              </a:p>
              <a:p>
                <a:r>
                  <a:rPr lang="en-US" dirty="0"/>
                  <a:t>Learning more about the situation (e.g. learning variance instead of just mean) usually lets you get more accurate bounds.</a:t>
                </a:r>
              </a:p>
              <a:p>
                <a:r>
                  <a:rPr lang="en-US" dirty="0"/>
                  <a:t>Next time: more assumptions to get better bounds.</a:t>
                </a:r>
              </a:p>
            </p:txBody>
          </p:sp>
        </mc:Choice>
        <mc:Fallback xmlns="">
          <p:sp>
            <p:nvSpPr>
              <p:cNvPr id="3" name="Content Placeholder 2">
                <a:extLst>
                  <a:ext uri="{FF2B5EF4-FFF2-40B4-BE49-F238E27FC236}">
                    <a16:creationId xmlns:a16="http://schemas.microsoft.com/office/drawing/2014/main" id="{32DB1BCB-315E-4990-A27E-DA6451E7AFC4}"/>
                  </a:ext>
                </a:extLst>
              </p:cNvPr>
              <p:cNvSpPr>
                <a:spLocks noGrp="1" noRot="1" noChangeAspect="1" noMove="1" noResize="1" noEditPoints="1" noAdjustHandles="1" noChangeArrowheads="1" noChangeShapeType="1" noTextEdit="1"/>
              </p:cNvSpPr>
              <p:nvPr>
                <p:ph idx="1"/>
              </p:nvPr>
            </p:nvSpPr>
            <p:spPr>
              <a:blipFill>
                <a:blip r:embed="rId2"/>
                <a:stretch>
                  <a:fillRect l="-708" t="-2138" r="-871" b="-3019"/>
                </a:stretch>
              </a:blipFill>
            </p:spPr>
            <p:txBody>
              <a:bodyPr/>
              <a:lstStyle/>
              <a:p>
                <a:r>
                  <a:rPr lang="en-US">
                    <a:noFill/>
                  </a:rPr>
                  <a:t> </a:t>
                </a:r>
              </a:p>
            </p:txBody>
          </p:sp>
        </mc:Fallback>
      </mc:AlternateContent>
    </p:spTree>
    <p:extLst>
      <p:ext uri="{BB962C8B-B14F-4D97-AF65-F5344CB8AC3E}">
        <p14:creationId xmlns:p14="http://schemas.microsoft.com/office/powerpoint/2010/main" val="2678611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7" name="Group 6" descr="Markov's  Inequality theorem box.">
            <a:extLst>
              <a:ext uri="{FF2B5EF4-FFF2-40B4-BE49-F238E27FC236}">
                <a16:creationId xmlns:a16="http://schemas.microsoft.com/office/drawing/2014/main" id="{B41AEDBC-30BE-4AD2-9E44-D86ACB34CD81}"/>
              </a:ext>
            </a:extLst>
          </p:cNvPr>
          <p:cNvGrpSpPr/>
          <p:nvPr/>
        </p:nvGrpSpPr>
        <p:grpSpPr>
          <a:xfrm>
            <a:off x="6405060" y="3640992"/>
            <a:ext cx="5690982" cy="3163577"/>
            <a:chOff x="1393509" y="3429001"/>
            <a:chExt cx="6120836"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C2D969A-AF3F-4B7A-829F-A6CF9C5919A7}"/>
                    </a:ext>
                  </a:extLst>
                </p:cNvPr>
                <p:cNvSpPr/>
                <p:nvPr/>
              </p:nvSpPr>
              <p:spPr>
                <a:xfrm>
                  <a:off x="1393509" y="3429001"/>
                  <a:ext cx="6111311" cy="1927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r>
                              <a:rPr lang="en-US" sz="2800" b="1" i="1" smtClean="0">
                                <a:solidFill>
                                  <a:schemeClr val="tx1"/>
                                </a:solidFill>
                                <a:latin typeface="Cambria Math" panose="02040503050406030204" pitchFamily="18" charset="0"/>
                                <a:cs typeface="Segoe UI Semibold" panose="020B0702040204020203" pitchFamily="34" charset="0"/>
                              </a:rPr>
                              <m:t>𝒕</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3C2D969A-AF3F-4B7A-829F-A6CF9C5919A7}"/>
                    </a:ext>
                  </a:extLst>
                </p:cNvPr>
                <p:cNvSpPr>
                  <a:spLocks noRot="1" noChangeAspect="1" noMove="1" noResize="1" noEditPoints="1" noAdjustHandles="1" noChangeArrowheads="1" noChangeShapeType="1" noTextEdit="1"/>
                </p:cNvSpPr>
                <p:nvPr/>
              </p:nvSpPr>
              <p:spPr>
                <a:xfrm>
                  <a:off x="1393509" y="3429001"/>
                  <a:ext cx="6111311" cy="1927846"/>
                </a:xfrm>
                <a:prstGeom prst="rect">
                  <a:avLst/>
                </a:prstGeom>
                <a:blipFill>
                  <a:blip r:embed="rId2"/>
                  <a:stretch>
                    <a:fillRect l="-1925" r="-3529"/>
                  </a:stretch>
                </a:blipFill>
                <a:ln>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2E24D89B-E8B2-4401-ABE8-02F314A8EBEF}"/>
                </a:ext>
              </a:extLst>
            </p:cNvPr>
            <p:cNvSpPr/>
            <p:nvPr/>
          </p:nvSpPr>
          <p:spPr>
            <a:xfrm>
              <a:off x="1412559" y="3435720"/>
              <a:ext cx="6101786" cy="508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3599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E8B8-0AA2-4394-A25D-E0EFE10BC80E}"/>
              </a:ext>
            </a:extLst>
          </p:cNvPr>
          <p:cNvSpPr>
            <a:spLocks noGrp="1"/>
          </p:cNvSpPr>
          <p:nvPr>
            <p:ph type="title"/>
          </p:nvPr>
        </p:nvSpPr>
        <p:spPr/>
        <p:txBody>
          <a:bodyPr/>
          <a:lstStyle/>
          <a:p>
            <a:r>
              <a:rPr lang="en-US" dirty="0"/>
              <a:t>Our First Two Inequalities</a:t>
            </a:r>
          </a:p>
        </p:txBody>
      </p:sp>
      <p:grpSp>
        <p:nvGrpSpPr>
          <p:cNvPr id="5" name="Group 4" descr="Markov's Inequality theorem box.">
            <a:extLst>
              <a:ext uri="{FF2B5EF4-FFF2-40B4-BE49-F238E27FC236}">
                <a16:creationId xmlns:a16="http://schemas.microsoft.com/office/drawing/2014/main" id="{763C04E3-2820-41C6-807A-7EEB0030F4AE}"/>
              </a:ext>
            </a:extLst>
          </p:cNvPr>
          <p:cNvGrpSpPr/>
          <p:nvPr/>
        </p:nvGrpSpPr>
        <p:grpSpPr>
          <a:xfrm>
            <a:off x="459041" y="1502554"/>
            <a:ext cx="5690982" cy="3163577"/>
            <a:chOff x="1393509" y="3429001"/>
            <a:chExt cx="6120836"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2CFD73E-6C23-488E-9809-8B768E02C46F}"/>
                    </a:ext>
                  </a:extLst>
                </p:cNvPr>
                <p:cNvSpPr/>
                <p:nvPr/>
              </p:nvSpPr>
              <p:spPr>
                <a:xfrm>
                  <a:off x="1393509" y="3429001"/>
                  <a:ext cx="6111311" cy="1927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r>
                              <a:rPr lang="en-US" sz="2800" b="1" i="1" smtClean="0">
                                <a:solidFill>
                                  <a:schemeClr val="tx1"/>
                                </a:solidFill>
                                <a:latin typeface="Cambria Math" panose="02040503050406030204" pitchFamily="18" charset="0"/>
                                <a:cs typeface="Segoe UI Semibold" panose="020B0702040204020203" pitchFamily="34" charset="0"/>
                              </a:rPr>
                              <m:t>𝒕</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12CFD73E-6C23-488E-9809-8B768E02C46F}"/>
                    </a:ext>
                  </a:extLst>
                </p:cNvPr>
                <p:cNvSpPr>
                  <a:spLocks noRot="1" noChangeAspect="1" noMove="1" noResize="1" noEditPoints="1" noAdjustHandles="1" noChangeArrowheads="1" noChangeShapeType="1" noTextEdit="1"/>
                </p:cNvSpPr>
                <p:nvPr/>
              </p:nvSpPr>
              <p:spPr>
                <a:xfrm>
                  <a:off x="1393509" y="3429001"/>
                  <a:ext cx="6111311" cy="1927846"/>
                </a:xfrm>
                <a:prstGeom prst="rect">
                  <a:avLst/>
                </a:prstGeom>
                <a:blipFill>
                  <a:blip r:embed="rId2"/>
                  <a:stretch>
                    <a:fillRect l="-1818" r="-3636"/>
                  </a:stretch>
                </a:blipFill>
                <a:ln>
                  <a:solidFill>
                    <a:schemeClr val="tx1"/>
                  </a:solid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1A46935E-51CB-442B-AABD-60E90E00C86E}"/>
                </a:ext>
              </a:extLst>
            </p:cNvPr>
            <p:cNvSpPr/>
            <p:nvPr/>
          </p:nvSpPr>
          <p:spPr>
            <a:xfrm>
              <a:off x="1412559" y="3435720"/>
              <a:ext cx="6101786" cy="508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Markov’s Inequality</a:t>
              </a:r>
            </a:p>
          </p:txBody>
        </p:sp>
      </p:grpSp>
      <p:grpSp>
        <p:nvGrpSpPr>
          <p:cNvPr id="8" name="Group 7" descr="Chebyshev's Inequality theorem box.">
            <a:extLst>
              <a:ext uri="{FF2B5EF4-FFF2-40B4-BE49-F238E27FC236}">
                <a16:creationId xmlns:a16="http://schemas.microsoft.com/office/drawing/2014/main" id="{E090254B-927E-4B5C-945E-F2420FB18E2F}"/>
              </a:ext>
            </a:extLst>
          </p:cNvPr>
          <p:cNvGrpSpPr/>
          <p:nvPr/>
        </p:nvGrpSpPr>
        <p:grpSpPr>
          <a:xfrm>
            <a:off x="6334249" y="1513578"/>
            <a:ext cx="5682126" cy="3163577"/>
            <a:chOff x="1185842" y="3429000"/>
            <a:chExt cx="6111311" cy="1927846"/>
          </a:xfrm>
          <a:no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8E2D12F-4AF0-44C7-83D1-630733DCD866}"/>
                    </a:ext>
                  </a:extLst>
                </p:cNvPr>
                <p:cNvSpPr/>
                <p:nvPr/>
              </p:nvSpPr>
              <p:spPr>
                <a:xfrm>
                  <a:off x="1185842" y="3429000"/>
                  <a:ext cx="6111311" cy="192784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0" smtClean="0">
                                <a:solidFill>
                                  <a:schemeClr val="tx1"/>
                                </a:solidFill>
                                <a:latin typeface="Cambria Math" panose="02040503050406030204" pitchFamily="18" charset="0"/>
                                <a:cs typeface="Segoe UI Semibold" panose="020B0702040204020203" pitchFamily="34" charset="0"/>
                              </a:rPr>
                              <m:t>𝐕𝐚𝐫</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sSup>
                              <m:sSupPr>
                                <m:ctrlPr>
                                  <a:rPr lang="en-US" sz="2800" b="1" i="1" smtClean="0">
                                    <a:solidFill>
                                      <a:schemeClr val="tx1"/>
                                    </a:solidFill>
                                    <a:latin typeface="Cambria Math" panose="02040503050406030204" pitchFamily="18" charset="0"/>
                                    <a:cs typeface="Segoe UI Semibold" panose="020B0702040204020203" pitchFamily="34" charset="0"/>
                                  </a:rPr>
                                </m:ctrlPr>
                              </m:sSupPr>
                              <m:e>
                                <m:r>
                                  <a:rPr lang="en-US" sz="2800" b="1" i="1" smtClean="0">
                                    <a:solidFill>
                                      <a:schemeClr val="tx1"/>
                                    </a:solidFill>
                                    <a:latin typeface="Cambria Math" panose="02040503050406030204" pitchFamily="18" charset="0"/>
                                    <a:cs typeface="Segoe UI Semibold" panose="020B0702040204020203" pitchFamily="34" charset="0"/>
                                  </a:rPr>
                                  <m:t>𝒕</m:t>
                                </m:r>
                              </m:e>
                              <m:sup>
                                <m:r>
                                  <a:rPr lang="en-US" sz="2800" b="1" i="1" smtClean="0">
                                    <a:solidFill>
                                      <a:schemeClr val="tx1"/>
                                    </a:solidFill>
                                    <a:latin typeface="Cambria Math" panose="02040503050406030204" pitchFamily="18" charset="0"/>
                                    <a:cs typeface="Segoe UI Semibold" panose="020B0702040204020203" pitchFamily="34" charset="0"/>
                                  </a:rPr>
                                  <m:t>𝟐</m:t>
                                </m:r>
                              </m:sup>
                            </m:sSup>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C8E2D12F-4AF0-44C7-83D1-630733DCD8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094D128F-6866-40A2-B963-8D2082E760C1}"/>
                </a:ext>
              </a:extLst>
            </p:cNvPr>
            <p:cNvSpPr/>
            <p:nvPr/>
          </p:nvSpPr>
          <p:spPr>
            <a:xfrm>
              <a:off x="1195367" y="3429001"/>
              <a:ext cx="6101786" cy="50898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6392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C58E-BE4D-4764-BA0A-59F92F76B48D}"/>
              </a:ext>
            </a:extLst>
          </p:cNvPr>
          <p:cNvSpPr>
            <a:spLocks noGrp="1"/>
          </p:cNvSpPr>
          <p:nvPr>
            <p:ph type="title"/>
          </p:nvPr>
        </p:nvSpPr>
        <p:spPr/>
        <p:txBody>
          <a:bodyPr/>
          <a:lstStyle/>
          <a:p>
            <a:r>
              <a:rPr lang="en-US" dirty="0"/>
              <a:t>What’s a Tail Bound?</a:t>
            </a:r>
          </a:p>
        </p:txBody>
      </p:sp>
      <p:sp>
        <p:nvSpPr>
          <p:cNvPr id="3" name="Content Placeholder 2">
            <a:extLst>
              <a:ext uri="{FF2B5EF4-FFF2-40B4-BE49-F238E27FC236}">
                <a16:creationId xmlns:a16="http://schemas.microsoft.com/office/drawing/2014/main" id="{546C961D-DD68-4343-8AD0-E525143BFD3A}"/>
              </a:ext>
            </a:extLst>
          </p:cNvPr>
          <p:cNvSpPr>
            <a:spLocks noGrp="1"/>
          </p:cNvSpPr>
          <p:nvPr>
            <p:ph idx="1"/>
          </p:nvPr>
        </p:nvSpPr>
        <p:spPr/>
        <p:txBody>
          <a:bodyPr/>
          <a:lstStyle/>
          <a:p>
            <a:r>
              <a:rPr lang="en-US" dirty="0"/>
              <a:t>When we were finding our margin of error, we didn’t need an exact calculation of the probability.</a:t>
            </a:r>
          </a:p>
          <a:p>
            <a:r>
              <a:rPr lang="en-US" dirty="0"/>
              <a:t>We needed an inequality: the probability of being outside the margin of error was </a:t>
            </a:r>
            <a:r>
              <a:rPr lang="en-US" b="1" dirty="0"/>
              <a:t>at most </a:t>
            </a:r>
            <a:r>
              <a:rPr lang="en-US" dirty="0"/>
              <a:t>5%.</a:t>
            </a:r>
          </a:p>
          <a:p>
            <a:endParaRPr lang="en-US" b="1" dirty="0"/>
          </a:p>
          <a:p>
            <a:r>
              <a:rPr lang="en-US" dirty="0"/>
              <a:t>A tail bound (or concentration inequality) is a statement that bounds the probability in the “tails” of the distribution (says there’s very little probability far from the center) or (equivalently) says that the probability is concentrated near the expectation.</a:t>
            </a:r>
          </a:p>
        </p:txBody>
      </p:sp>
      <p:grpSp>
        <p:nvGrpSpPr>
          <p:cNvPr id="4" name="Group 3">
            <a:extLst>
              <a:ext uri="{FF2B5EF4-FFF2-40B4-BE49-F238E27FC236}">
                <a16:creationId xmlns:a16="http://schemas.microsoft.com/office/drawing/2014/main" id="{63210024-CE45-F12E-7AA1-20C76BFCC3AC}"/>
              </a:ext>
              <a:ext uri="{C183D7F6-B498-43B3-948B-1728B52AA6E4}">
                <adec:decorative xmlns:adec="http://schemas.microsoft.com/office/drawing/2017/decorative" val="1"/>
              </a:ext>
            </a:extLst>
          </p:cNvPr>
          <p:cNvGrpSpPr/>
          <p:nvPr/>
        </p:nvGrpSpPr>
        <p:grpSpPr>
          <a:xfrm>
            <a:off x="7390940" y="5278614"/>
            <a:ext cx="3777120" cy="1443960"/>
            <a:chOff x="7390940" y="5278614"/>
            <a:chExt cx="3777120" cy="144396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28AFE3F-09AE-4C07-9D9D-6E1B275A92DE}"/>
                    </a:ext>
                  </a:extLst>
                </p14:cNvPr>
                <p14:cNvContentPartPr/>
                <p14:nvPr/>
              </p14:nvContentPartPr>
              <p14:xfrm>
                <a:off x="9139460" y="5443494"/>
                <a:ext cx="360" cy="27360"/>
              </p14:xfrm>
            </p:contentPart>
          </mc:Choice>
          <mc:Fallback xmlns="">
            <p:pic>
              <p:nvPicPr>
                <p:cNvPr id="5" name="Ink 4">
                  <a:extLst>
                    <a:ext uri="{FF2B5EF4-FFF2-40B4-BE49-F238E27FC236}">
                      <a16:creationId xmlns:a16="http://schemas.microsoft.com/office/drawing/2014/main" id="{E28AFE3F-09AE-4C07-9D9D-6E1B275A92DE}"/>
                    </a:ext>
                  </a:extLst>
                </p:cNvPr>
                <p:cNvPicPr/>
                <p:nvPr/>
              </p:nvPicPr>
              <p:blipFill>
                <a:blip r:embed="rId3"/>
                <a:stretch>
                  <a:fillRect/>
                </a:stretch>
              </p:blipFill>
              <p:spPr>
                <a:xfrm>
                  <a:off x="9130460" y="5434374"/>
                  <a:ext cx="18000" cy="4523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A2A565EB-75B5-4C16-B740-BC2D9A102F35}"/>
                    </a:ext>
                  </a:extLst>
                </p14:cNvPr>
                <p14:cNvContentPartPr/>
                <p14:nvPr/>
              </p14:nvContentPartPr>
              <p14:xfrm>
                <a:off x="7435220" y="6640134"/>
                <a:ext cx="3732840" cy="82440"/>
              </p14:xfrm>
            </p:contentPart>
          </mc:Choice>
          <mc:Fallback xmlns="">
            <p:pic>
              <p:nvPicPr>
                <p:cNvPr id="14" name="Ink 13">
                  <a:extLst>
                    <a:ext uri="{FF2B5EF4-FFF2-40B4-BE49-F238E27FC236}">
                      <a16:creationId xmlns:a16="http://schemas.microsoft.com/office/drawing/2014/main" id="{A2A565EB-75B5-4C16-B740-BC2D9A102F35}"/>
                    </a:ext>
                  </a:extLst>
                </p:cNvPr>
                <p:cNvPicPr/>
                <p:nvPr/>
              </p:nvPicPr>
              <p:blipFill>
                <a:blip r:embed="rId5"/>
                <a:stretch>
                  <a:fillRect/>
                </a:stretch>
              </p:blipFill>
              <p:spPr>
                <a:xfrm>
                  <a:off x="7426220" y="6631134"/>
                  <a:ext cx="3750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7C471B3D-F37C-4B0E-931F-9A0E39CCDA7B}"/>
                    </a:ext>
                  </a:extLst>
                </p14:cNvPr>
                <p14:cNvContentPartPr/>
                <p14:nvPr/>
              </p14:nvContentPartPr>
              <p14:xfrm>
                <a:off x="9099500" y="5278614"/>
                <a:ext cx="3600" cy="43560"/>
              </p14:xfrm>
            </p:contentPart>
          </mc:Choice>
          <mc:Fallback xmlns="">
            <p:pic>
              <p:nvPicPr>
                <p:cNvPr id="18" name="Ink 17">
                  <a:extLst>
                    <a:ext uri="{FF2B5EF4-FFF2-40B4-BE49-F238E27FC236}">
                      <a16:creationId xmlns:a16="http://schemas.microsoft.com/office/drawing/2014/main" id="{7C471B3D-F37C-4B0E-931F-9A0E39CCDA7B}"/>
                    </a:ext>
                  </a:extLst>
                </p:cNvPr>
                <p:cNvPicPr/>
                <p:nvPr/>
              </p:nvPicPr>
              <p:blipFill>
                <a:blip r:embed="rId7"/>
                <a:stretch>
                  <a:fillRect/>
                </a:stretch>
              </p:blipFill>
              <p:spPr>
                <a:xfrm>
                  <a:off x="9090500" y="5269614"/>
                  <a:ext cx="21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1A6D0E46-0804-4578-90FB-C9E2BC8FC899}"/>
                    </a:ext>
                  </a:extLst>
                </p14:cNvPr>
                <p14:cNvContentPartPr/>
                <p14:nvPr/>
              </p14:nvContentPartPr>
              <p14:xfrm>
                <a:off x="7390940" y="5570214"/>
                <a:ext cx="3513600" cy="1019160"/>
              </p14:xfrm>
            </p:contentPart>
          </mc:Choice>
          <mc:Fallback xmlns="">
            <p:pic>
              <p:nvPicPr>
                <p:cNvPr id="19" name="Ink 18">
                  <a:extLst>
                    <a:ext uri="{FF2B5EF4-FFF2-40B4-BE49-F238E27FC236}">
                      <a16:creationId xmlns:a16="http://schemas.microsoft.com/office/drawing/2014/main" id="{1A6D0E46-0804-4578-90FB-C9E2BC8FC899}"/>
                    </a:ext>
                  </a:extLst>
                </p:cNvPr>
                <p:cNvPicPr/>
                <p:nvPr/>
              </p:nvPicPr>
              <p:blipFill>
                <a:blip r:embed="rId9"/>
                <a:stretch>
                  <a:fillRect/>
                </a:stretch>
              </p:blipFill>
              <p:spPr>
                <a:xfrm>
                  <a:off x="7381941" y="5561214"/>
                  <a:ext cx="3531238" cy="10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B493F059-D15D-D58E-4EAE-F37822CB2A89}"/>
                  </a:ext>
                </a:extLst>
              </p14:cNvPr>
              <p14:cNvContentPartPr/>
              <p14:nvPr/>
            </p14:nvContentPartPr>
            <p14:xfrm>
              <a:off x="3279600" y="1068480"/>
              <a:ext cx="8177040" cy="5788440"/>
            </p14:xfrm>
          </p:contentPart>
        </mc:Choice>
        <mc:Fallback>
          <p:pic>
            <p:nvPicPr>
              <p:cNvPr id="6" name="Ink 5">
                <a:extLst>
                  <a:ext uri="{FF2B5EF4-FFF2-40B4-BE49-F238E27FC236}">
                    <a16:creationId xmlns:a16="http://schemas.microsoft.com/office/drawing/2014/main" id="{B493F059-D15D-D58E-4EAE-F37822CB2A89}"/>
                  </a:ext>
                </a:extLst>
              </p:cNvPr>
              <p:cNvPicPr/>
              <p:nvPr/>
            </p:nvPicPr>
            <p:blipFill>
              <a:blip r:embed="rId11"/>
              <a:stretch>
                <a:fillRect/>
              </a:stretch>
            </p:blipFill>
            <p:spPr>
              <a:xfrm>
                <a:off x="3270240" y="1059120"/>
                <a:ext cx="8195760" cy="5807160"/>
              </a:xfrm>
              <a:prstGeom prst="rect">
                <a:avLst/>
              </a:prstGeom>
            </p:spPr>
          </p:pic>
        </mc:Fallback>
      </mc:AlternateContent>
    </p:spTree>
    <p:extLst>
      <p:ext uri="{BB962C8B-B14F-4D97-AF65-F5344CB8AC3E}">
        <p14:creationId xmlns:p14="http://schemas.microsoft.com/office/powerpoint/2010/main" val="172169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BD47-E03B-4D92-A9F2-0E61EE057E52}"/>
              </a:ext>
            </a:extLst>
          </p:cNvPr>
          <p:cNvSpPr>
            <a:spLocks noGrp="1"/>
          </p:cNvSpPr>
          <p:nvPr>
            <p:ph type="title"/>
          </p:nvPr>
        </p:nvSpPr>
        <p:spPr/>
        <p:txBody>
          <a:bodyPr/>
          <a:lstStyle/>
          <a:p>
            <a:r>
              <a:rPr lang="en-US" dirty="0"/>
              <a:t>Our First bound</a:t>
            </a:r>
          </a:p>
        </p:txBody>
      </p:sp>
      <p:sp>
        <p:nvSpPr>
          <p:cNvPr id="3" name="Content Placeholder 2">
            <a:extLst>
              <a:ext uri="{FF2B5EF4-FFF2-40B4-BE49-F238E27FC236}">
                <a16:creationId xmlns:a16="http://schemas.microsoft.com/office/drawing/2014/main" id="{6939340D-54FC-420E-9792-22D5FC6C0AFA}"/>
              </a:ext>
            </a:extLst>
          </p:cNvPr>
          <p:cNvSpPr>
            <a:spLocks noGrp="1"/>
          </p:cNvSpPr>
          <p:nvPr>
            <p:ph idx="1"/>
          </p:nvPr>
        </p:nvSpPr>
        <p:spPr>
          <a:xfrm>
            <a:off x="575240" y="4821381"/>
            <a:ext cx="11187258" cy="1487979"/>
          </a:xfrm>
        </p:spPr>
        <p:txBody>
          <a:bodyPr>
            <a:normAutofit lnSpcReduction="10000"/>
          </a:bodyPr>
          <a:lstStyle/>
          <a:p>
            <a:r>
              <a:rPr lang="en-US" dirty="0"/>
              <a:t>To apply this bound you only need to know:</a:t>
            </a:r>
          </a:p>
          <a:p>
            <a:r>
              <a:rPr lang="en-US" dirty="0"/>
              <a:t>1. it’s non-negative</a:t>
            </a:r>
          </a:p>
          <a:p>
            <a:r>
              <a:rPr lang="en-US" dirty="0"/>
              <a:t>2. Its expectation. </a:t>
            </a:r>
          </a:p>
        </p:txBody>
      </p:sp>
      <p:grpSp>
        <p:nvGrpSpPr>
          <p:cNvPr id="4" name="Group 3" descr="Theorem box for Markov's inequality.">
            <a:extLst>
              <a:ext uri="{FF2B5EF4-FFF2-40B4-BE49-F238E27FC236}">
                <a16:creationId xmlns:a16="http://schemas.microsoft.com/office/drawing/2014/main" id="{03303DAE-7009-4871-BF35-1D6AEC2AB6FD}"/>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37DE1-84F7-403E-93C8-E3768F6A479A}"/>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3115B67-279E-4868-BE7E-9B97752FC6E6}"/>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7" name="Group 6" descr="Theorem box for Markov's inequality.">
            <a:extLst>
              <a:ext uri="{FF2B5EF4-FFF2-40B4-BE49-F238E27FC236}">
                <a16:creationId xmlns:a16="http://schemas.microsoft.com/office/drawing/2014/main" id="{F036D141-1DD1-448C-B797-1386A32FAAEF}"/>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1DD6B0F-102C-4A9A-8F7A-CC0908E53198}"/>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r>
                              <a:rPr lang="en-US" sz="2800" b="1" i="1" smtClean="0">
                                <a:latin typeface="Cambria Math" panose="02040503050406030204" pitchFamily="18" charset="0"/>
                                <a:cs typeface="Segoe UI Semibold" panose="020B0702040204020203" pitchFamily="34" charset="0"/>
                              </a:rPr>
                              <m:t>𝒌</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01DD6B0F-102C-4A9A-8F7A-CC0908E5319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1929" r="-3751"/>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9314213-7AA8-443D-9F00-3C47B649669C}"/>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
        <p:nvSpPr>
          <p:cNvPr id="10" name="TextBox 9">
            <a:extLst>
              <a:ext uri="{FF2B5EF4-FFF2-40B4-BE49-F238E27FC236}">
                <a16:creationId xmlns:a16="http://schemas.microsoft.com/office/drawing/2014/main" id="{B8637204-03E1-43ED-9CD4-805F9B29C303}"/>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EC89B3B4-4435-9743-7365-A173949C1ED0}"/>
                  </a:ext>
                </a:extLst>
              </p14:cNvPr>
              <p14:cNvContentPartPr/>
              <p14:nvPr/>
            </p14:nvContentPartPr>
            <p14:xfrm>
              <a:off x="6129720" y="3279600"/>
              <a:ext cx="5790960" cy="1915200"/>
            </p14:xfrm>
          </p:contentPart>
        </mc:Choice>
        <mc:Fallback>
          <p:pic>
            <p:nvPicPr>
              <p:cNvPr id="11" name="Ink 10">
                <a:extLst>
                  <a:ext uri="{FF2B5EF4-FFF2-40B4-BE49-F238E27FC236}">
                    <a16:creationId xmlns:a16="http://schemas.microsoft.com/office/drawing/2014/main" id="{EC89B3B4-4435-9743-7365-A173949C1ED0}"/>
                  </a:ext>
                </a:extLst>
              </p:cNvPr>
              <p:cNvPicPr/>
              <p:nvPr/>
            </p:nvPicPr>
            <p:blipFill>
              <a:blip r:embed="rId5"/>
              <a:stretch>
                <a:fillRect/>
              </a:stretch>
            </p:blipFill>
            <p:spPr>
              <a:xfrm>
                <a:off x="6120360" y="3270240"/>
                <a:ext cx="5809680" cy="1933920"/>
              </a:xfrm>
              <a:prstGeom prst="rect">
                <a:avLst/>
              </a:prstGeom>
            </p:spPr>
          </p:pic>
        </mc:Fallback>
      </mc:AlternateContent>
    </p:spTree>
    <p:extLst>
      <p:ext uri="{BB962C8B-B14F-4D97-AF65-F5344CB8AC3E}">
        <p14:creationId xmlns:p14="http://schemas.microsoft.com/office/powerpoint/2010/main" val="165265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9F47-80BA-4831-91A0-BF147D3A885B}"/>
              </a:ext>
            </a:extLst>
          </p:cNvPr>
          <p:cNvSpPr>
            <a:spLocks noGrp="1"/>
          </p:cNvSpPr>
          <p:nvPr>
            <p:ph type="title"/>
          </p:nvPr>
        </p:nvSpPr>
        <p:spPr/>
        <p:txBody>
          <a:bodyPr/>
          <a:lstStyle/>
          <a:p>
            <a:r>
              <a:rPr lang="en-US" dirty="0"/>
              <a:t>One-sided Tail</a:t>
            </a:r>
          </a:p>
        </p:txBody>
      </p:sp>
      <p:grpSp>
        <p:nvGrpSpPr>
          <p:cNvPr id="3" name="Group 2" descr="Doodle of a non-negative random variable's PDF, with E[X] labeled near the origin, and the area on the far right shaded and labeled &quot;tail&quot;">
            <a:extLst>
              <a:ext uri="{FF2B5EF4-FFF2-40B4-BE49-F238E27FC236}">
                <a16:creationId xmlns:a16="http://schemas.microsoft.com/office/drawing/2014/main" id="{52B706F3-BEDF-701F-924A-838DD766BB21}"/>
              </a:ext>
            </a:extLst>
          </p:cNvPr>
          <p:cNvGrpSpPr/>
          <p:nvPr/>
        </p:nvGrpSpPr>
        <p:grpSpPr>
          <a:xfrm>
            <a:off x="1155880" y="1349574"/>
            <a:ext cx="9170500" cy="4028040"/>
            <a:chOff x="1155880" y="1349574"/>
            <a:chExt cx="9170500" cy="4028040"/>
          </a:xfrm>
        </p:grpSpPr>
        <mc:AlternateContent xmlns:mc="http://schemas.openxmlformats.org/markup-compatibility/2006" xmlns:p14="http://schemas.microsoft.com/office/powerpoint/2010/main">
          <mc:Choice Requires="p14">
            <p:contentPart p14:bwMode="auto" r:id="rId2">
              <p14:nvContentPartPr>
                <p14:cNvPr id="48" name="Ink 47">
                  <a:extLst>
                    <a:ext uri="{FF2B5EF4-FFF2-40B4-BE49-F238E27FC236}">
                      <a16:creationId xmlns:a16="http://schemas.microsoft.com/office/drawing/2014/main" id="{9A1AE1BC-253B-4E1C-BEEF-DDB19B3BA5ED}"/>
                    </a:ext>
                  </a:extLst>
                </p14:cNvPr>
                <p14:cNvContentPartPr/>
                <p14:nvPr/>
              </p14:nvContentPartPr>
              <p14:xfrm>
                <a:off x="2620000" y="3454128"/>
                <a:ext cx="3902760" cy="695520"/>
              </p14:xfrm>
            </p:contentPart>
          </mc:Choice>
          <mc:Fallback xmlns="">
            <p:pic>
              <p:nvPicPr>
                <p:cNvPr id="48" name="Ink 47">
                  <a:extLst>
                    <a:ext uri="{FF2B5EF4-FFF2-40B4-BE49-F238E27FC236}">
                      <a16:creationId xmlns:a16="http://schemas.microsoft.com/office/drawing/2014/main" id="{9A1AE1BC-253B-4E1C-BEEF-DDB19B3BA5ED}"/>
                    </a:ext>
                  </a:extLst>
                </p:cNvPr>
                <p:cNvPicPr/>
                <p:nvPr/>
              </p:nvPicPr>
              <p:blipFill>
                <a:blip r:embed="rId3"/>
                <a:stretch>
                  <a:fillRect/>
                </a:stretch>
              </p:blipFill>
              <p:spPr>
                <a:xfrm>
                  <a:off x="2611000" y="3445128"/>
                  <a:ext cx="392040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6" name="Ink 55">
                  <a:extLst>
                    <a:ext uri="{FF2B5EF4-FFF2-40B4-BE49-F238E27FC236}">
                      <a16:creationId xmlns:a16="http://schemas.microsoft.com/office/drawing/2014/main" id="{86360CC4-1041-479F-9F97-4D85F15A9A43}"/>
                    </a:ext>
                  </a:extLst>
                </p14:cNvPr>
                <p14:cNvContentPartPr/>
                <p14:nvPr/>
              </p14:nvContentPartPr>
              <p14:xfrm>
                <a:off x="1155880" y="5283648"/>
                <a:ext cx="360" cy="360"/>
              </p14:xfrm>
            </p:contentPart>
          </mc:Choice>
          <mc:Fallback xmlns="">
            <p:pic>
              <p:nvPicPr>
                <p:cNvPr id="56" name="Ink 55">
                  <a:extLst>
                    <a:ext uri="{FF2B5EF4-FFF2-40B4-BE49-F238E27FC236}">
                      <a16:creationId xmlns:a16="http://schemas.microsoft.com/office/drawing/2014/main" id="{86360CC4-1041-479F-9F97-4D85F15A9A43}"/>
                    </a:ext>
                  </a:extLst>
                </p:cNvPr>
                <p:cNvPicPr/>
                <p:nvPr/>
              </p:nvPicPr>
              <p:blipFill>
                <a:blip r:embed="rId5"/>
                <a:stretch>
                  <a:fillRect/>
                </a:stretch>
              </p:blipFill>
              <p:spPr>
                <a:xfrm>
                  <a:off x="1146880" y="52746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Ink 35">
                  <a:extLst>
                    <a:ext uri="{FF2B5EF4-FFF2-40B4-BE49-F238E27FC236}">
                      <a16:creationId xmlns:a16="http://schemas.microsoft.com/office/drawing/2014/main" id="{9872DC18-5F37-4008-B171-1834A0E3C149}"/>
                    </a:ext>
                  </a:extLst>
                </p14:cNvPr>
                <p14:cNvContentPartPr/>
                <p14:nvPr/>
              </p14:nvContentPartPr>
              <p14:xfrm>
                <a:off x="1470740" y="1349574"/>
                <a:ext cx="8855640" cy="4028040"/>
              </p14:xfrm>
            </p:contentPart>
          </mc:Choice>
          <mc:Fallback xmlns="">
            <p:pic>
              <p:nvPicPr>
                <p:cNvPr id="36" name="Ink 35">
                  <a:extLst>
                    <a:ext uri="{FF2B5EF4-FFF2-40B4-BE49-F238E27FC236}">
                      <a16:creationId xmlns:a16="http://schemas.microsoft.com/office/drawing/2014/main" id="{9872DC18-5F37-4008-B171-1834A0E3C149}"/>
                    </a:ext>
                  </a:extLst>
                </p:cNvPr>
                <p:cNvPicPr/>
                <p:nvPr/>
              </p:nvPicPr>
              <p:blipFill>
                <a:blip r:embed="rId7"/>
                <a:stretch>
                  <a:fillRect/>
                </a:stretch>
              </p:blipFill>
              <p:spPr>
                <a:xfrm>
                  <a:off x="1461740" y="1340573"/>
                  <a:ext cx="8873280" cy="4045682"/>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8A52785D-4E72-8638-5FEB-DCB75FEC4205}"/>
                  </a:ext>
                </a:extLst>
              </p14:cNvPr>
              <p14:cNvContentPartPr/>
              <p14:nvPr/>
            </p14:nvContentPartPr>
            <p14:xfrm>
              <a:off x="29160" y="1029600"/>
              <a:ext cx="9146880" cy="3721680"/>
            </p14:xfrm>
          </p:contentPart>
        </mc:Choice>
        <mc:Fallback>
          <p:pic>
            <p:nvPicPr>
              <p:cNvPr id="4" name="Ink 3">
                <a:extLst>
                  <a:ext uri="{FF2B5EF4-FFF2-40B4-BE49-F238E27FC236}">
                    <a16:creationId xmlns:a16="http://schemas.microsoft.com/office/drawing/2014/main" id="{8A52785D-4E72-8638-5FEB-DCB75FEC4205}"/>
                  </a:ext>
                </a:extLst>
              </p:cNvPr>
              <p:cNvPicPr/>
              <p:nvPr/>
            </p:nvPicPr>
            <p:blipFill>
              <a:blip r:embed="rId9"/>
              <a:stretch>
                <a:fillRect/>
              </a:stretch>
            </p:blipFill>
            <p:spPr>
              <a:xfrm>
                <a:off x="19800" y="1020240"/>
                <a:ext cx="9165600" cy="3740400"/>
              </a:xfrm>
              <a:prstGeom prst="rect">
                <a:avLst/>
              </a:prstGeom>
            </p:spPr>
          </p:pic>
        </mc:Fallback>
      </mc:AlternateContent>
    </p:spTree>
    <p:extLst>
      <p:ext uri="{BB962C8B-B14F-4D97-AF65-F5344CB8AC3E}">
        <p14:creationId xmlns:p14="http://schemas.microsoft.com/office/powerpoint/2010/main" val="264272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F012-2218-4089-8F73-7F243DE3EC19}"/>
              </a:ext>
            </a:extLst>
          </p:cNvPr>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357E-CAF6-43FB-B46C-B74BFFAD5D21}"/>
                  </a:ext>
                </a:extLst>
              </p:cNvPr>
              <p:cNvSpPr>
                <a:spLocks noGrp="1"/>
              </p:cNvSpPr>
              <p:nvPr>
                <p:ph idx="1"/>
              </p:nvPr>
            </p:nvSpPr>
            <p:spPr>
              <a:xfrm>
                <a:off x="575240" y="1463857"/>
                <a:ext cx="6224571" cy="4845504"/>
              </a:xfrm>
            </p:spPr>
            <p:txBody>
              <a:bodyPr>
                <a:normAutofit/>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Ω</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&lt;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16C357E-CAF6-43FB-B46C-B74BFFAD5D21}"/>
                  </a:ext>
                </a:extLst>
              </p:cNvPr>
              <p:cNvSpPr>
                <a:spLocks noGrp="1" noRot="1" noChangeAspect="1" noMove="1" noResize="1" noEditPoints="1" noAdjustHandles="1" noChangeArrowheads="1" noChangeShapeType="1" noTextEdit="1"/>
              </p:cNvSpPr>
              <p:nvPr>
                <p:ph idx="1"/>
              </p:nvPr>
            </p:nvSpPr>
            <p:spPr>
              <a:xfrm>
                <a:off x="575240" y="1463857"/>
                <a:ext cx="6224571"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5481E7-54AD-4E87-B9CE-69A0CBCD218E}"/>
                  </a:ext>
                </a:extLst>
              </p:cNvPr>
              <p:cNvSpPr txBox="1"/>
              <p:nvPr/>
            </p:nvSpPr>
            <p:spPr>
              <a:xfrm>
                <a:off x="6334298" y="3046923"/>
                <a:ext cx="4912822" cy="461665"/>
              </a:xfrm>
              <a:prstGeom prst="rect">
                <a:avLst/>
              </a:prstGeom>
              <a:noFill/>
              <a:ln w="38100">
                <a:solidFill>
                  <a:schemeClr val="accent2"/>
                </a:solidFill>
              </a:ln>
            </p:spPr>
            <p:txBody>
              <a:bodyPr wrap="square" rtlCol="0">
                <a:spAutoFit/>
              </a:bodyPr>
              <a:lstStyle/>
              <a:p>
                <a14:m>
                  <m:oMath xmlns:m="http://schemas.openxmlformats.org/officeDocument/2006/math">
                    <m:r>
                      <a:rPr lang="en-US" sz="2400" i="1" dirty="0">
                        <a:latin typeface="Cambria Math" panose="02040503050406030204" pitchFamily="18" charset="0"/>
                      </a:rPr>
                      <m:t>𝑥</m:t>
                    </m:r>
                    <m:r>
                      <a:rPr lang="en-US" sz="2400" i="1" dirty="0">
                        <a:latin typeface="Cambria Math" panose="02040503050406030204" pitchFamily="18" charset="0"/>
                      </a:rPr>
                      <m:t>≥0</m:t>
                    </m:r>
                  </m:oMath>
                </a14:m>
                <a:r>
                  <a:rPr lang="en-US" sz="2400" dirty="0"/>
                  <a:t> whenever </a:t>
                </a:r>
                <a14:m>
                  <m:oMath xmlns:m="http://schemas.openxmlformats.org/officeDocument/2006/math">
                    <m:r>
                      <a:rPr lang="en-US" sz="2400" i="1">
                        <a:latin typeface="Cambria Math" panose="02040503050406030204" pitchFamily="18" charset="0"/>
                      </a:rPr>
                      <m:t>ℙ</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&gt;0</m:t>
                    </m:r>
                  </m:oMath>
                </a14:m>
                <a:endParaRPr lang="en-US" sz="2400" dirty="0"/>
              </a:p>
            </p:txBody>
          </p:sp>
        </mc:Choice>
        <mc:Fallback xmlns="">
          <p:sp>
            <p:nvSpPr>
              <p:cNvPr id="4" name="TextBox 3">
                <a:extLst>
                  <a:ext uri="{FF2B5EF4-FFF2-40B4-BE49-F238E27FC236}">
                    <a16:creationId xmlns:a16="http://schemas.microsoft.com/office/drawing/2014/main" id="{745481E7-54AD-4E87-B9CE-69A0CBCD218E}"/>
                  </a:ext>
                </a:extLst>
              </p:cNvPr>
              <p:cNvSpPr txBox="1">
                <a:spLocks noRot="1" noChangeAspect="1" noMove="1" noResize="1" noEditPoints="1" noAdjustHandles="1" noChangeArrowheads="1" noChangeShapeType="1" noTextEdit="1"/>
              </p:cNvSpPr>
              <p:nvPr/>
            </p:nvSpPr>
            <p:spPr>
              <a:xfrm>
                <a:off x="6334298" y="3046923"/>
                <a:ext cx="4912822" cy="461665"/>
              </a:xfrm>
              <a:prstGeom prst="rect">
                <a:avLst/>
              </a:prstGeom>
              <a:blipFill>
                <a:blip r:embed="rId3"/>
                <a:stretch>
                  <a:fillRect t="-6098" b="-23171"/>
                </a:stretch>
              </a:blipFill>
              <a:ln w="38100">
                <a:solidFill>
                  <a:schemeClr val="accent2"/>
                </a:solidFill>
              </a:ln>
            </p:spPr>
            <p:txBody>
              <a:bodyPr/>
              <a:lstStyle/>
              <a:p>
                <a:r>
                  <a:rPr lang="en-US">
                    <a:noFill/>
                  </a:rPr>
                  <a:t> </a:t>
                </a:r>
              </a:p>
            </p:txBody>
          </p:sp>
        </mc:Fallback>
      </mc:AlternateContent>
      <p:grpSp>
        <p:nvGrpSpPr>
          <p:cNvPr id="5" name="Group 4" descr="Markov's inequality theorem box.">
            <a:extLst>
              <a:ext uri="{FF2B5EF4-FFF2-40B4-BE49-F238E27FC236}">
                <a16:creationId xmlns:a16="http://schemas.microsoft.com/office/drawing/2014/main" id="{14689D1D-1AAF-4DCF-BE1A-03C771DC6984}"/>
              </a:ext>
            </a:extLst>
          </p:cNvPr>
          <p:cNvGrpSpPr/>
          <p:nvPr/>
        </p:nvGrpSpPr>
        <p:grpSpPr>
          <a:xfrm>
            <a:off x="6465052" y="3741076"/>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644AE7-C18D-475D-9BB9-89B162E6D35F}"/>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D5644AE7-C18D-475D-9BB9-89B162E6D35F}"/>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l="-2039" r="-375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84046F4-A139-41E3-92E0-88A0866BAD31}"/>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9A84D97-7775-4982-BF3E-2EFA0CE8304A}"/>
                  </a:ext>
                </a:extLst>
              </p:cNvPr>
              <p:cNvSpPr/>
              <p:nvPr/>
            </p:nvSpPr>
            <p:spPr>
              <a:xfrm>
                <a:off x="2887824" y="5910943"/>
                <a:ext cx="3446474" cy="8770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𝔼</m:t>
                      </m:r>
                      <m:d>
                        <m:dPr>
                          <m:begChr m:val="["/>
                          <m:endChr m:val="]"/>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𝑋</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ℙ</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8" name="Rectangle 7">
                <a:extLst>
                  <a:ext uri="{FF2B5EF4-FFF2-40B4-BE49-F238E27FC236}">
                    <a16:creationId xmlns:a16="http://schemas.microsoft.com/office/drawing/2014/main" id="{C9A84D97-7775-4982-BF3E-2EFA0CE8304A}"/>
                  </a:ext>
                </a:extLst>
              </p:cNvPr>
              <p:cNvSpPr>
                <a:spLocks noRot="1" noChangeAspect="1" noMove="1" noResize="1" noEditPoints="1" noAdjustHandles="1" noChangeArrowheads="1" noChangeShapeType="1" noTextEdit="1"/>
              </p:cNvSpPr>
              <p:nvPr/>
            </p:nvSpPr>
            <p:spPr>
              <a:xfrm>
                <a:off x="2887824" y="5910943"/>
                <a:ext cx="3446474" cy="877077"/>
              </a:xfrm>
              <a:prstGeom prst="rect">
                <a:avLst/>
              </a:prstGeom>
              <a:blipFill>
                <a:blip r:embed="rId5"/>
                <a:stretch>
                  <a:fillRect/>
                </a:stretch>
              </a:blipFill>
              <a:ln w="38100">
                <a:solidFill>
                  <a:schemeClr val="accent2"/>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8D5110D6-EC02-371E-B49F-058B0E2C333A}"/>
                  </a:ext>
                </a:extLst>
              </p14:cNvPr>
              <p14:cNvContentPartPr/>
              <p14:nvPr/>
            </p14:nvContentPartPr>
            <p14:xfrm>
              <a:off x="470520" y="99720"/>
              <a:ext cx="11585520" cy="6946200"/>
            </p14:xfrm>
          </p:contentPart>
        </mc:Choice>
        <mc:Fallback>
          <p:pic>
            <p:nvPicPr>
              <p:cNvPr id="9" name="Ink 8">
                <a:extLst>
                  <a:ext uri="{FF2B5EF4-FFF2-40B4-BE49-F238E27FC236}">
                    <a16:creationId xmlns:a16="http://schemas.microsoft.com/office/drawing/2014/main" id="{8D5110D6-EC02-371E-B49F-058B0E2C333A}"/>
                  </a:ext>
                </a:extLst>
              </p:cNvPr>
              <p:cNvPicPr/>
              <p:nvPr/>
            </p:nvPicPr>
            <p:blipFill>
              <a:blip r:embed="rId7"/>
              <a:stretch>
                <a:fillRect/>
              </a:stretch>
            </p:blipFill>
            <p:spPr>
              <a:xfrm>
                <a:off x="461160" y="90360"/>
                <a:ext cx="11604240" cy="6964920"/>
              </a:xfrm>
              <a:prstGeom prst="rect">
                <a:avLst/>
              </a:prstGeom>
            </p:spPr>
          </p:pic>
        </mc:Fallback>
      </mc:AlternateContent>
    </p:spTree>
    <p:extLst>
      <p:ext uri="{BB962C8B-B14F-4D97-AF65-F5344CB8AC3E}">
        <p14:creationId xmlns:p14="http://schemas.microsoft.com/office/powerpoint/2010/main" val="13817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endParaRPr lang="en-US" dirty="0"/>
              </a:p>
              <a:p>
                <a:r>
                  <a:rPr lang="en-US" dirty="0"/>
                  <a:t>Exact probability?</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&lt;12</m:t>
                        </m:r>
                      </m:e>
                    </m:d>
                    <m:r>
                      <a:rPr lang="en-US" b="0" i="1" smtClean="0">
                        <a:latin typeface="Cambria Math" panose="02040503050406030204" pitchFamily="18" charset="0"/>
                      </a:rPr>
                      <m:t>≈1−0.865=.135</m:t>
                    </m:r>
                  </m:oMath>
                </a14:m>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descr="Markov's inequality theorem box.">
            <a:extLst>
              <a:ext uri="{FF2B5EF4-FFF2-40B4-BE49-F238E27FC236}">
                <a16:creationId xmlns:a16="http://schemas.microsoft.com/office/drawing/2014/main" id="{AB2BA0AB-DFA2-48BF-8764-4E6006E33E6E}"/>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7A1A52-A096-427C-84A0-EA80276089F5}"/>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7B7A1A52-A096-427C-84A0-EA80276089F5}"/>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EC42035-4925-4C8A-A443-5B5451AE9A8D}"/>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BBD7B8EF-FF9F-D1FC-25C0-6A029E69FF1B}"/>
                  </a:ext>
                </a:extLst>
              </p14:cNvPr>
              <p14:cNvContentPartPr/>
              <p14:nvPr/>
            </p14:nvContentPartPr>
            <p14:xfrm>
              <a:off x="672840" y="1844640"/>
              <a:ext cx="10478520" cy="5040360"/>
            </p14:xfrm>
          </p:contentPart>
        </mc:Choice>
        <mc:Fallback>
          <p:pic>
            <p:nvPicPr>
              <p:cNvPr id="7" name="Ink 6">
                <a:extLst>
                  <a:ext uri="{FF2B5EF4-FFF2-40B4-BE49-F238E27FC236}">
                    <a16:creationId xmlns:a16="http://schemas.microsoft.com/office/drawing/2014/main" id="{BBD7B8EF-FF9F-D1FC-25C0-6A029E69FF1B}"/>
                  </a:ext>
                </a:extLst>
              </p:cNvPr>
              <p:cNvPicPr/>
              <p:nvPr/>
            </p:nvPicPr>
            <p:blipFill>
              <a:blip r:embed="rId5"/>
              <a:stretch>
                <a:fillRect/>
              </a:stretch>
            </p:blipFill>
            <p:spPr>
              <a:xfrm>
                <a:off x="663480" y="1835280"/>
                <a:ext cx="10497240" cy="5059080"/>
              </a:xfrm>
              <a:prstGeom prst="rect">
                <a:avLst/>
              </a:prstGeom>
            </p:spPr>
          </p:pic>
        </mc:Fallback>
      </mc:AlternateContent>
    </p:spTree>
    <p:extLst>
      <p:ext uri="{BB962C8B-B14F-4D97-AF65-F5344CB8AC3E}">
        <p14:creationId xmlns:p14="http://schemas.microsoft.com/office/powerpoint/2010/main" val="38953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4" name="Group 3" descr="Markov's inequality theorem box.">
            <a:extLst>
              <a:ext uri="{FF2B5EF4-FFF2-40B4-BE49-F238E27FC236}">
                <a16:creationId xmlns:a16="http://schemas.microsoft.com/office/drawing/2014/main" id="{4FD5186B-B1DF-4905-87EF-E198EC254607}"/>
              </a:ext>
            </a:extLst>
          </p:cNvPr>
          <p:cNvGrpSpPr/>
          <p:nvPr/>
        </p:nvGrpSpPr>
        <p:grpSpPr>
          <a:xfrm>
            <a:off x="6465052" y="3698905"/>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1271D51-1E2C-4670-B85A-2804B5828505}"/>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1271D51-1E2C-4670-B85A-2804B5828505}"/>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F27ECCF-5A9C-489A-8111-F517F82E4074}"/>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28EECE87-7BFA-1062-7B41-055B3539F08B}"/>
                  </a:ext>
                </a:extLst>
              </p14:cNvPr>
              <p14:cNvContentPartPr/>
              <p14:nvPr/>
            </p14:nvContentPartPr>
            <p14:xfrm>
              <a:off x="346680" y="1311120"/>
              <a:ext cx="11597040" cy="5444280"/>
            </p14:xfrm>
          </p:contentPart>
        </mc:Choice>
        <mc:Fallback>
          <p:pic>
            <p:nvPicPr>
              <p:cNvPr id="7" name="Ink 6">
                <a:extLst>
                  <a:ext uri="{FF2B5EF4-FFF2-40B4-BE49-F238E27FC236}">
                    <a16:creationId xmlns:a16="http://schemas.microsoft.com/office/drawing/2014/main" id="{28EECE87-7BFA-1062-7B41-055B3539F08B}"/>
                  </a:ext>
                </a:extLst>
              </p:cNvPr>
              <p:cNvPicPr/>
              <p:nvPr/>
            </p:nvPicPr>
            <p:blipFill>
              <a:blip r:embed="rId4"/>
              <a:stretch>
                <a:fillRect/>
              </a:stretch>
            </p:blipFill>
            <p:spPr>
              <a:xfrm>
                <a:off x="337320" y="1301760"/>
                <a:ext cx="11615760" cy="5463000"/>
              </a:xfrm>
              <a:prstGeom prst="rect">
                <a:avLst/>
              </a:prstGeom>
            </p:spPr>
          </p:pic>
        </mc:Fallback>
      </mc:AlternateContent>
    </p:spTree>
    <p:extLst>
      <p:ext uri="{BB962C8B-B14F-4D97-AF65-F5344CB8AC3E}">
        <p14:creationId xmlns:p14="http://schemas.microsoft.com/office/powerpoint/2010/main" val="262717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≥75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1580"/>
                </a:stretch>
              </a:blipFill>
            </p:spPr>
            <p:txBody>
              <a:bodyPr/>
              <a:lstStyle/>
              <a:p>
                <a:r>
                  <a:rPr lang="en-US">
                    <a:noFill/>
                  </a:rPr>
                  <a:t> </a:t>
                </a:r>
              </a:p>
            </p:txBody>
          </p:sp>
        </mc:Fallback>
      </mc:AlternateContent>
      <p:grpSp>
        <p:nvGrpSpPr>
          <p:cNvPr id="4" name="Group 3" descr="Markov's inequality theorem box.">
            <a:extLst>
              <a:ext uri="{FF2B5EF4-FFF2-40B4-BE49-F238E27FC236}">
                <a16:creationId xmlns:a16="http://schemas.microsoft.com/office/drawing/2014/main" id="{A536D337-2E10-4B67-BEA3-29A02E83CBC6}"/>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BC69E7-95D9-44D5-BA4D-DF7C2EF328C9}"/>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2BC69E7-95D9-44D5-BA4D-DF7C2EF328C9}"/>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32FFB39-939C-4B7A-A568-904C35ED7C21}"/>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2576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docProps/app.xml><?xml version="1.0" encoding="utf-8"?>
<Properties xmlns="http://schemas.openxmlformats.org/officeDocument/2006/extended-properties" xmlns:vt="http://schemas.openxmlformats.org/officeDocument/2006/docPropsVTypes">
  <Template>312_template</Template>
  <TotalTime>1864</TotalTime>
  <Words>1410</Words>
  <Application>Microsoft Office PowerPoint</Application>
  <PresentationFormat>Widescreen</PresentationFormat>
  <Paragraphs>189</Paragraphs>
  <Slides>23</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Cambria Math</vt:lpstr>
      <vt:lpstr>Segoe UI</vt:lpstr>
      <vt:lpstr>Segoe UI Light</vt:lpstr>
      <vt:lpstr>Segoe UI Semibold</vt:lpstr>
      <vt:lpstr>Segoe UI Semilight</vt:lpstr>
      <vt:lpstr>Tw Cen MT</vt:lpstr>
      <vt:lpstr>Wingdings</vt:lpstr>
      <vt:lpstr>Wingdings 3</vt:lpstr>
      <vt:lpstr>Integral</vt:lpstr>
      <vt:lpstr>Tail Bounds</vt:lpstr>
      <vt:lpstr>Confidence Intervals</vt:lpstr>
      <vt:lpstr>What’s a Tail Bound?</vt:lpstr>
      <vt:lpstr>Our First bound</vt:lpstr>
      <vt:lpstr>One-sided Tail</vt:lpstr>
      <vt:lpstr>Proof</vt:lpstr>
      <vt:lpstr>Example with geometric RV</vt:lpstr>
      <vt:lpstr>A Second Example</vt:lpstr>
      <vt:lpstr>A Second Example (answer)</vt:lpstr>
      <vt:lpstr>Useless Example</vt:lpstr>
      <vt:lpstr>Useless Example (answer)</vt:lpstr>
      <vt:lpstr>So…what do we do?</vt:lpstr>
      <vt:lpstr>Chebyshev’s Inequality</vt:lpstr>
      <vt:lpstr>Proof of Chebyshev</vt:lpstr>
      <vt:lpstr>Example with geometric RV (Chebyshev)</vt:lpstr>
      <vt:lpstr>Example with geometric RV (general p)</vt:lpstr>
      <vt:lpstr>Better Example</vt:lpstr>
      <vt:lpstr>Better Example (answer)</vt:lpstr>
      <vt:lpstr>Chebyshev’s – Repeated Experiments</vt:lpstr>
      <vt:lpstr>Chebyshev’s – Repeated Experiments answer</vt:lpstr>
      <vt:lpstr>Tail Bounds – Takeaways </vt:lpstr>
      <vt:lpstr>A Second Example</vt:lpstr>
      <vt:lpstr>Our First Two Inequalities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 Bounds 1</dc:title>
  <dc:creator>rtweber2</dc:creator>
  <cp:lastModifiedBy>Robbie Weber</cp:lastModifiedBy>
  <cp:revision>41</cp:revision>
  <cp:lastPrinted>2024-05-10T23:38:36Z</cp:lastPrinted>
  <dcterms:created xsi:type="dcterms:W3CDTF">2021-05-15T16:55:40Z</dcterms:created>
  <dcterms:modified xsi:type="dcterms:W3CDTF">2026-02-23T22:39:47Z</dcterms:modified>
</cp:coreProperties>
</file>