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57" r:id="rId4"/>
    <p:sldId id="258" r:id="rId5"/>
    <p:sldId id="302" r:id="rId6"/>
    <p:sldId id="265" r:id="rId7"/>
    <p:sldId id="259" r:id="rId8"/>
    <p:sldId id="260" r:id="rId9"/>
    <p:sldId id="266" r:id="rId10"/>
    <p:sldId id="267" r:id="rId11"/>
    <p:sldId id="268" r:id="rId12"/>
    <p:sldId id="261" r:id="rId13"/>
    <p:sldId id="262" r:id="rId14"/>
    <p:sldId id="269" r:id="rId15"/>
    <p:sldId id="270" r:id="rId16"/>
    <p:sldId id="272" r:id="rId17"/>
    <p:sldId id="273" r:id="rId18"/>
    <p:sldId id="274" r:id="rId19"/>
    <p:sldId id="264" r:id="rId20"/>
    <p:sldId id="275" r:id="rId21"/>
    <p:sldId id="276" r:id="rId22"/>
    <p:sldId id="303"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CC0"/>
    <a:srgbClr val="462E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4404" autoAdjust="0"/>
  </p:normalViewPr>
  <p:slideViewPr>
    <p:cSldViewPr snapToGrid="0">
      <p:cViewPr varScale="1">
        <p:scale>
          <a:sx n="150" d="100"/>
          <a:sy n="150" d="100"/>
        </p:scale>
        <p:origin x="32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0T22:14:52.267"/>
    </inkml:context>
    <inkml:brush xml:id="br0">
      <inkml:brushProperty name="width" value="0.05" units="cm"/>
      <inkml:brushProperty name="height" value="0.05" units="cm"/>
      <inkml:brushProperty name="ignorePressure" value="1"/>
    </inkml:brush>
    <inkml:brush xml:id="br1">
      <inkml:brushProperty name="width" value="0.05" units="cm"/>
      <inkml:brushProperty name="height" value="0.05" units="cm"/>
      <inkml:brushProperty name="color" value="#008C3A"/>
      <inkml:brushProperty name="ignorePressure" value="1"/>
    </inkml:brush>
  </inkml:definitions>
  <inkml:trace contextRef="#ctx0" brushRef="#br0">11688 3256,'0'0,"0"0,0 0,0 0,0 0,-15 0,-104-23,-138-15,200 35,0 4,0 1,-44 9,26-2,-1-4,0-4,0-2,7 0,-189-11,-125-37,265 34,64 6,-1 3,-33 1,-221 10,9-12,-504 6,456-12,-758 13,672-13,47 14,203 11,-55-1,-360-35,244 17,-551-2,389-11,147 7,-57 0,-151-10,535 21,-347-22,246 24,-14-1,-24-8,-19-3,-30 9,-55-10,147 14,139-1</inkml:trace>
  <inkml:trace contextRef="#ctx0" brushRef="#br0" timeOffset="4119.35">10901 3058,'0'0,"0"0,0 0,0 0,-14 0,-4-1,1-1,0-1,0-1,0-1,1 0,-1-1,1 0,1-2,-1 0,1 0,-13-11,-97-49,-73-71,-8-50,-53-8,118 97,114 83,1 0,0-1,2-2,0 0,2-2,0-1,-11-14,-114-126,88 105,-1 2,-11-3,-32-29,-112-147,47 86,-67-17,79 22,108 98,-1 3,-3 3,-31-19,-30-23,54 40,-1 4,-18-7,16 10,-205-86,38 8,60 43,50 25,76 26,-1 1,-1 2,-37-7,-167-28,1 13,-32 4,71 21,166 10,23 1,-1 0,0 2,0 1,0 0,0 2,-5 1,-218 66,206-56,0 1,1 1,0 2,-8 8,-62 31,49-27,1 2,-22 18,57-35,0-1,0-1,-2-2,-22 9,-2 0,2 3,0 1,2 2,0 2,2 2,-18 18,-64 45,-31-5,-30 25,-35 4,22-30,-19 24,-14 2,88-47,46-21,45-22,1 2,1 2,-9 9,-59 25,83-44,0 1,1 1,0 2,2 1,-2 4,-125 85,26-9,83-69,-1-2,-39 16,31-16,22-9,2 2,1 2,1 0,-6 10,12-13,-105 83,86-74,-1-3,-2-1,0-3,-47 17,7-2,50-24,0-2,-1-1,0-3,-1-1,0-2,-1-2,-16 0,34-5,0-2,0 0,0-1,0-1,-13-5,-19-3,12 5,27 4</inkml:trace>
  <inkml:trace contextRef="#ctx0" brushRef="#br0" timeOffset="5780.15">5445 280,'0'0,"0"0,0 0,0 0,0 0,0 0,0 0,0 0,0 2,0 5,-2 5,-1 8,-2 6,-1 3,2-2,1-4</inkml:trace>
  <inkml:trace contextRef="#ctx0" brushRef="#br0" timeOffset="6030.04">5383 1000,'0'0,"0"0,0 0,0 1,0 2,0 2,0 2,0 2,-3-1,1-1</inkml:trace>
  <inkml:trace contextRef="#ctx0" brushRef="#br0" timeOffset="6216.18">5294 1310,'0'0,"0"0,0 0,0 2,0 3,0 2,3 5,2 4,0 4,2 2,0 0,-2 1,-2-2,0-3,-2-1,-1-3,0-3,0-3</inkml:trace>
  <inkml:trace contextRef="#ctx0" brushRef="#br0" timeOffset="6387.05">5270 1780,'0'0,"0"0,0 0,0 2,0 1,0 2,0 2,0 2,0 2,0 1,0 0,0 1,0 2,0 0,0 1,0-4</inkml:trace>
  <inkml:trace contextRef="#ctx0" brushRef="#br0" timeOffset="6542.46">5208 2463,'0'0,"0"0,0 0,0 2,0 1,0 1,0 4,0-1,0-2,0 0</inkml:trace>
  <inkml:trace contextRef="#ctx0" brushRef="#br0" timeOffset="6715.19">5132 3045,'0'0,"0"0,0 0,0 0,0 0,0 0,0 0</inkml:trace>
  <inkml:trace contextRef="#ctx0" brushRef="#br0" timeOffset="7775.46">5033 3356,'-124'7,"-28"11,41 6,107-23,-1 1,1-1,0 1,0 0,-1 1,1-1,1 1,-1 0,0 0,1 0,-1 0,1 1,0-1,0 1,0 0,1 0,-1 0,1 0,0 0,0 0,1 1,-2 2,-14 25,17-32,-8 13,0-1,0 1,1 1,1-1,0 1,1 0,-2 10,-9 73,44-77,-24-18,9 2,0-1,0-1,0 0,0 0,1-2,-1 1,0-2,1 0,9-2,25 0,-20 2,-4 0</inkml:trace>
  <inkml:trace contextRef="#ctx0" brushRef="#br0" timeOffset="8010.11">4871 3542,'0'0,"0"0,0 0,0 0,0 0,-3 0,-2 0,-5 0,-5 0,-3 0,-7 0,-4 0,-4 0,-2 0,-5 0,1 0,5 0,8 0</inkml:trace>
  <inkml:trace contextRef="#ctx0" brushRef="#br0" timeOffset="8229.85">4658 3343,'0'0,"0"0,0 0,0 0,0 0,0 0,0 0,0 0,0 2,0 3,-2 5,-1 7,0 9,1 8,0 5,1-2,1-7,-1-9</inkml:trace>
  <inkml:trace contextRef="#ctx0" brushRef="#br0" timeOffset="8988.36">5432 3281,'0'0,"-61"11,54-10,0 0,-1 0,1 0,0 1,0 0,0 0,0 1,1 0,-6 3,0 25,-65 272,31-180,42-99,-8 9,50-29,-10-5,-18 0</inkml:trace>
  <inkml:trace contextRef="#ctx0" brushRef="#br0" timeOffset="9239.86">5370 3431,'5'5,"-1"1,1 0,-1 0,0 0,0 1,-1-1,0 1,0 0,-1 0,1 0,-1 3,13 31,62 101,-68-129</inkml:trace>
  <inkml:trace contextRef="#ctx0" brushRef="#br0" timeOffset="9518.52">5507 3480,'0'0,"0"0,0 0,0 2,-2 0,-3 5,-5 9,-5 9,-4 6,-3 2,0-1,2-1,2-4,1-4,5-7,4-3,0-4,3-4</inkml:trace>
  <inkml:trace contextRef="#ctx0" brushRef="#br0" timeOffset="10201.52">5793 3369,'0'0,"0"0,0 0,0 0,0 0,0 0,0 0,0 0,0 0,0 0,0 0,0 0,0 0,0 0,0 0,8 0,8-1,1-1,-1 0,0-1,0-1,0 0,-1-1,4-3,29-2,-32 38,-9-8,-2 1,0 0,-2 0,0 0,-2 0,0 1,-2 14,4 46,37 134,-35-193,9 92,-39-82,15-26</inkml:trace>
  <inkml:trace contextRef="#ctx0" brushRef="#br0" timeOffset="12755.98">2610 2636,'0'0,"0"0,-1 3,-49 113,22-41,3 1,3 1,4 0,0 15,14-73,1 0,1 0,1 0,0 0,1 0,1 0,1 0,1 0,1-1,0 1,1-1,1 0,1 0,0 0,6 8,70 75,-60-77</inkml:trace>
  <inkml:trace contextRef="#ctx0" brushRef="#br0" timeOffset="13636.76">8292 2835,'0'0,"0"0,0 0,0 0,0 0,0 0,3 3,4 5,0 1,0 0,0 1,-1-1,-1 1,0 1,0 0,4 7,45 93,-4 3,13 57,-54-148,-2 1,-1 0,0 0,-2 0,-1 1,-1-1,-1 1,-1 0,-1-1,-1 1,-1-1,-1 1,-2-1,-4 13,6-29,0 0,0-1,0 1,-1-1,0 0,-1-1,0 1,0-1,0 0,0 0,-1-1,0 0,0 0,-1-1,1 0,-1 0,0-1,0 1,0-2,0 1,-1-1,1-1,-1 1,1-2,-6 1,-34 1,30-2</inkml:trace>
  <inkml:trace contextRef="#ctx0" brushRef="#br0" timeOffset="15238.78">2610 2970,'0'-32,"0"24</inkml:trace>
  <inkml:trace contextRef="#ctx0" brushRef="#br0" timeOffset="15397.82">2860 2512,'0'0,"0"0,0 0,0 0,0 0,0 0,2 0,3 0,4 0,6 0,2 0,2 0,3 0,1 0,-1 0,-2 0,-4 2,-6 1</inkml:trace>
  <inkml:trace contextRef="#ctx0" brushRef="#br0" timeOffset="15681.96">3421 2748,'0'0,"0"0,0 0,0 0,50 18,-12-1,-35-16,0-1,0 1,0-1,0 1,0-1,1 0,-1 0,0 0,0-1,0 1,0-1,0 0,1 0,-1 0,0 0,-1 0,1-1,0 1,0-1,-1 0,1 0,-1 0,1 0,-1 0,1-1,5-4,0 0,0 0,-1 0,0-1,0 0,-1 0,0-1,-1 0,0 0,0 0,-1-1,0 1,-1-1,0 0,0 0,1-11,-2 20</inkml:trace>
  <inkml:trace contextRef="#ctx0" brushRef="#br0" timeOffset="16105.3">3971 2760,'62'31,"-55"-29,0 0,0 0,1-1,-1 1,0-2,1 1,-1-1,0 0,1-1,-1 0,0 0,0-1,1 1,-1-2,0 1,-1-1,1 0,0 0,-1-1,3-2,76-80,12 5,-84 73,-5 3,0 0,0 1,0 0,0 1,0-1,1 1,0 1,-1 0,6-1,117 6,-117 2,0 0,0 1,0 1,-1 0,0 1,-1 0,1 1,-1 1,-1 0,0 0,-1 1,0 0,0 1,-1 0,-1 1,0 0,0 0,-1 2,17 33,-23-47</inkml:trace>
  <inkml:trace contextRef="#ctx0" brushRef="#br0" timeOffset="17253.99">2485 2970,'1'-9,"0"0,0 0,1 0,0 0,0 0,1 0,4-8,0-2,2-11,-7 19</inkml:trace>
  <inkml:trace contextRef="#ctx0" brushRef="#br0" timeOffset="18045.58">2685 2512,'61'1,"24"5,-64 1,-1 1,0 0,0 2,-1 0,-1 1,0 1,0 1,-1 0,-1 1,8 9,1-1,1-2,0 0,2-2,0-1,1-1,1-2,18 6,-24-9,-14-6,-1 0,2-1,-1-1,0 1,1-2,-1 1,1-1,10 0,-16-2,-1 0,0 0,0 0,1-1,-1 1,0-1,0 0,0 0,0-1,0 1,0-1,0 0,0 0,-1 0,1 0,-1-1,1 0,-1 1,0-1,0 0,0-1,-1 1,1-1,22-60,11 2,-34 59,1 0,1 0,-1 0,0 0,1 0,-1 1,1-1,0 1,0 0,0 0,0 0,0 1,0 0,1-1,-1 1,0 1,1-1,-1 1,1 0,-1 0,0 0,1 0,-1 1,1-1,-1 1,3 1,1-1,0 1,0 1,0 0,-1 0,1 1,-1 0,0 0,0 1,-1 0,1 0,-1 0,0 1,-1 0,1 0,1 3,6 5,66 41,-76-53,1 0,0-1,-1 0,1 1,0-1,0-1,0 1,0 0,-1-1,1 0,0 0,0 0,0 0,0-1,0 1,0-1,0 0,-1-1,1 1,0 0,2-2,5-3,1 2,1-1,-1 2,1-1,0 2,-1 0,10-1,37 3,-43 1</inkml:trace>
  <inkml:trace contextRef="#ctx0" brushRef="#br0" timeOffset="20892.62">4021 1707,'0'0,"-31"-1,1 1,-1 2,1 1,0 2,-18 5,22-2,0 1,1 1,1 1,-1 2,-7 5,31-17,0-1,0 0,0 1,0 0,0-1,0 1,0-1,0 1,0 0,0 0,0-1,0 1,1 0,-1 0,0 0,1 0,-1 0,1 0,-1 0,1 0,-1 0,1 0,0 1,-1-1,1 0,0 0,0 0,0 0,0 1,0-1,0 0,0 0,1 0,-1 0,0 0,0 0,1 1,-1-1,1 0,-1 0,1 0,0 0,-1 0,1 0,0-1,0 1,-1 0,1 0,0 0,0-1,0 1,0 0,0-1,0 1,0-1,0 1,0-1,6 3,-1 0,1-1,0 0,0 0,0 0,0-1,0 0,0-1,0 1,0-2,0 1,7-1,110-4,-144 9,1 2,0 0,0 1,0 1,1 1,0 1,1 0,0 1,1 1,0 1,1 0,0 1,1 1,0 0,11-12,0-1,1 1,-1 0,1 0,0 0,0 0,0 0,0 0,0 0,1 1,0-1,-1 1,1-1,0 1,1-1,-1 1,1 0,-1-1,1 1,0 0,1-1,-1 1,1 0,-1-1,1 1,6 5,-1 0,2 0,-1 0,1-1,0-1,1 1,0-1,0-1,0 1,1-2,0 1,0-1,1-1,-1 0,1 0,0-1,5 0,19 7,1-2,0-2,33 1,-40-5</inkml:trace>
  <inkml:trace contextRef="#ctx0" brushRef="#br1" timeOffset="28409.49">2210 2908,'9'20,"47"118,-53-133,-1 1,-1 0,1 0,-1 0,0 0,0 0,0 0,-1 1,0-1,0 1,1 2,4-24,-4 7,8-39,-2 0,-2 0,-1-42,-12-17,-5 0,-10-29,15 87,-2-9,-23-175,30 161,1 14,-2 1,-3 0,-2 0,-7-19,5 16,0 40,10 18</inkml:trace>
  <inkml:trace contextRef="#ctx0" brushRef="#br1" timeOffset="29501.35">0 2797,'0'0,"0"0,0 0,0 0,0 0,27 15,312 189,-248-142,-73-47</inkml:trace>
  <inkml:trace contextRef="#ctx0" brushRef="#br1" timeOffset="29794.86">399 2810,'40'23,"63"67,-84-75,1-1,0 0,1-2,1 0,0-2,0 0,1-1,21 5,-26-11</inkml:trace>
  <inkml:trace contextRef="#ctx0" brushRef="#br1" timeOffset="30061.2">587 2662,'8'7,"156"163,120 72,-267-228</inkml:trace>
  <inkml:trace contextRef="#ctx0" brushRef="#br1" timeOffset="30310.6">787 2735,'10'8,"314"242,-292-228,-7-6</inkml:trace>
  <inkml:trace contextRef="#ctx0" brushRef="#br1" timeOffset="30544.2">962 2476,'0'0,"3"0,72 59,195 200,19-26,-262-211</inkml:trace>
  <inkml:trace contextRef="#ctx0" brushRef="#br1" timeOffset="30775.76">1224 2463,'0'0,"2"2,3 1,6 6,11 10,12 12,13 14,9 9,5 6,2 2,-7-4,-6-5,-7-5,-6-7,-9-6,-8-10</inkml:trace>
  <inkml:trace contextRef="#ctx0" brushRef="#br1" timeOffset="30993.15">1386 2487,'0'0,"2"0,3 0,7 4,7 6,12 10,11 11,7 12,3 6,2 4,-2-1,-4-3,-3-6,-6-8,-8-7,-11-9</inkml:trace>
  <inkml:trace contextRef="#ctx0" brushRef="#br1" timeOffset="31241.24">1648 2363,'0'0,"2"0,1 0,4 2,5 3,7 7,6 7,8 10,9 8,6 6,3 2,-3-3,-8-3,-10-9</inkml:trace>
  <inkml:trace contextRef="#ctx0" brushRef="#br1" timeOffset="31490.31">1811 2190,'0'0,"2"2,1 1,6 4,10 7,12 7,12 9,7 6,4 0,-2 1,-3 1,-5-3,-11-4,-10-9</inkml:trace>
  <inkml:trace contextRef="#ctx0" brushRef="#br1" timeOffset="31754.56">2335 2203,'0'0,"2"2,1 0,2 3,2 2,2 2,0 0,-2-2</inkml:trace>
  <inkml:trace contextRef="#ctx0" brushRef="#br1" timeOffset="33105.54">8267 3070,'0'0,"0"0,0 0,0 0,0 0,0 0,0 0,0 0,0 0,0 0,0 0,0 0,0 0,2-10,15-58,7-33,-5 0,-4-2,1-81,11-228,15 170,-34 81,2 104,11-111,-22 102,1 65</inkml:trace>
  <inkml:trace contextRef="#ctx0" brushRef="#br1" timeOffset="33712.26">8454 2463,'0'15,"23"78,3-31,4-1,2-2,3-1,2-2,3-2,1-1,21 17,-28-29,11 18,-31-38</inkml:trace>
  <inkml:trace contextRef="#ctx0" brushRef="#br1" timeOffset="33992.51">8367 2214,'0'0,"17"3,-8 2,0 0,0 1,-1 0,0 0,0 1,0 0,-1 1,5 5,7 7,179 191,84 128,-190-238,-81-91</inkml:trace>
  <inkml:trace contextRef="#ctx0" brushRef="#br1" timeOffset="34271.25">8254 1769,'11'12,"211"286,130 127,-199-251,68 55,-69-106,-134-111</inkml:trace>
  <inkml:trace contextRef="#ctx0" brushRef="#br1" timeOffset="34549.76">8316 1718,'8'7,"330"358,215 216,-356-362,-156-173</inkml:trace>
  <inkml:trace contextRef="#ctx0" brushRef="#br1" timeOffset="34799.37">8354 1532,'21'11,"261"211,76 111,-177-159,18 11,9-10,45 20,-187-149,-19-12</inkml:trace>
  <inkml:trace contextRef="#ctx0" brushRef="#br1" timeOffset="35049.39">8742 1656,'0'0,"4"4,4 6,10 14,20 21,23 23,21 23,19 14,11 9,14 10,17 12,9 3,-2-5,-17-18,-33-32,-34-30</inkml:trace>
  <inkml:trace contextRef="#ctx0" brushRef="#br1" timeOffset="35252.65">8828 1644,'0'0,"0"0,0 0,0 0,0 0,0 0,0 0,3 2,4 5,7 12,11 17,15 22,18 24,16 17,15 11,3-3,-11-16,-18-23</inkml:trace>
  <inkml:trace contextRef="#ctx0" brushRef="#br1" timeOffset="35501.36">8879 1520,'0'0,"0"0,0 0,2 2,5 3,8 9,9 12,16 22,20 29,21 27,18 22,23 18,23 14,13 4,1-5,-26-29</inkml:trace>
  <inkml:trace contextRef="#ctx0" brushRef="#br1" timeOffset="38362.44">10451 3591,'0'0,"0"0,0 0,0 0,-17 0,-41-2,1-2,0-2,0-3,0-2,-1-4,-294-76,336 86,1 0,0 1,-1 1,0 0,0 1,0 1,0 1,0 0,-3 1,14 13,-10 27,2 0,2 1,2 1,-1 20,-2 5,3-32,-2 0,-1-1,-2 0,-15 26,22-47,-47 80,28-60,70-34,160 12,131-9,-212 23,-41-5,-31-8,-21-24,-24 7,-1 0,0 0,-1 0,1-1,-1 0,0 0,0 0,0 0,-1-1,1 1,0-3,-1 2,16-30,-2 0,-1-1,-2-1,-1-5,16-41,-12 35,-15 40</inkml:trace>
  <inkml:trace contextRef="#ctx0" brushRef="#br1" timeOffset="39870.42">9453 3752,'13'18,"108"196,-114-200,-1 0,2-1,0 0,0 0,1-1,0 0,1-1,1 0,0 0,0-1,1-1,1 0,4 3,-18-13,1 1,0 0,0-1,-1 1,1-1,0 1,0 0,0-1,0 1,-1-1,1 1,0-1,0 1,0 0,0-1,0 1,0-1,0 1,0-1,0 1,0 0,1-1,-1 1,0-1,0 1,0-1,0 1,1 0,-1-1,0 1,0 0,1-1,-1 1,0 0,1-1,-1 1,0 0,1-1,-1 1,1 0,-1 0,0 0,1-1,-1 1,1 0,-1 0,0 0,1 0,-1 0,1 0,-1 0,1 0,-1 0,1 0,-1 0,0 0,1 0,-1 0,1 0,-1 1,-95-248,36 90,52 123,7 34,0 0,0-1,0 1,1 0,-1-1,0 1,0 0,1-1,-1 1,0 0,1 0,-1-1,0 1,1 0,-1 0,0 0,1-1,-1 1,0 0,1 0,-1 0,1 0,-1 0,0 0,1 0,-1 0,1 0,-1 0,0 0,1 0,-1 0,0 0,1 0,-1 0,1 1,-1-1,0 0,1 0,-1 0,0 0,1 1,-1-1,0 0,1 1,-1-1,0 0,0 0,1 1,-1-1,171 118,-131-90,15 9,-1 2,-2 3,23 26,48 54,-127-144,-18-26,-3 1,-2 0,-2 2,-2 1,-2 2,-18-17,-20-24,-64-57,129 134,0 0,-1 1,1 0,-1-1,-1 2,1-1,0 1,-5-1,7 8,13 6,277 251,-281-256,55 70,-57-67,-6-11,-6-12,-10-12,-1 2,-1 0,-2 1,-12-9,3 1,-156-154,203 193,133 112,-123-96,88 84,93 115,-176-180,-44-77,-2 0,-1 1,-20-27,12 20,-54-101,110 164,36 38,-2 4,21 30,-50-45,-74-137,-3 1,-23-31,43 84</inkml:trace>
  <inkml:trace contextRef="#ctx0" brushRef="#br1" timeOffset="41238.76">11551 3827,'-3'-8,"-4"0,1 0,-2 1,1 0,-1 0,0 1,0 0,-1 0,-7-4,2 1,3 2,-5-4,0 0,-2 0,1 2,-1 0,0 1,-1 1,0 0,0 2,-6-1,22 5,-1 0,0 1,-1-1,1 1,0 0,0 0,0 0,0 1,0-1,0 1,0 0,0 0,1 1,-1-1,0 1,1 0,-1 0,1 0,-1 0,1 1,0-1,0 1,0 0,0 0,0 0,1 0,-1 0,1 1,0-1,0 1,1-1,-1 1,0 0,1 0,0 0,0 0,0-1,1 2,-1-1,1 0,0 2,5 9,1 0,0-1,1 1,0-1,1-1,1 0,0 0,1 0,0-1,3 1,1 5,34 34,2-1,44 33,-37-35,-2 4,13 18,-51-50,0 0,-2 1,0 1,-2 1,0 0,-2 0,-1 1,0 1,-2 0,3 20,-8-39,-2 1,1-1,-1 0,0 1,0-1,-1 0,0 1,0-1,0 1,-1-1,-1 1,1-1,-1 0,0 0,-1 0,0 0,0 0,0 0,-1-1,0 0,0 0,-1 0,0 0,-3 3,-2-3,0 0,0-1,0 0,-1-1,0 0,0-1,0 0,0-1,0 0,-1-1,1 0,0 0,-1-1,1-1,0 0,-1-1,1 0,0-1,0 0,-5-2,-13-3,0-2,1-1,0-1,1-1,1-1,-9-8,-92-73,111 81</inkml:trace>
  <inkml:trace contextRef="#ctx0" brushRef="#br1" timeOffset="41393.78">11026 4435,'0'0,"0"0,0 0,0 0,0 0,2 0,3-2,5-3,5-3,4-2,3-1,2-1,4 1,5 1,5-3,3 0,-3-1,-8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38.298"/>
    </inkml:context>
    <inkml:brush xml:id="br0">
      <inkml:brushProperty name="width" value="0.05" units="cm"/>
      <inkml:brushProperty name="height" value="0.05" units="cm"/>
      <inkml:brushProperty name="color" value="#00A0D7"/>
      <inkml:brushProperty name="ignorePressure" value="1"/>
    </inkml:brush>
  </inkml:definitions>
  <inkml:trace contextRef="#ctx0" brushRef="#br0">1 0,'0'0,"0"0,0 0,0 0,0 0,0 0,0 0,0 0,0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0T23:42:18.818"/>
    </inkml:context>
    <inkml:brush xml:id="br0">
      <inkml:brushProperty name="width" value="0.05" units="cm"/>
      <inkml:brushProperty name="height" value="0.05" units="cm"/>
      <inkml:brushProperty name="ignorePressure" value="1"/>
    </inkml:brush>
  </inkml:definitions>
  <inkml:trace contextRef="#ctx0" brushRef="#br0">23001 6089,'0'0,"0"0,0 0,0 0,0 0,0 0,0 0,0 0,0 0,-7-4,-11-2,-1 2,1 0,-1 1,0 0,0 2,0 0,-13 2,-14-1,-302-22,-142-15,448 34,-86-4,-108 9,-318 50,-208-16,196-7,-34-6,168-13,-1372 19,768-16,772-13,-1050 25,1112-14,-595 40,169-6,-2-27,25-12,-277 17,54-52,259 4,-168-25,226 23,423 24,-509-34,186 8,-222-9,-231 1,238 21,576 15,-658-22,7 10,75 0,14-14,244 7,75 0,94 5,-159 10,332 8,0 1,1 1,-1 2,1 0,-7 4,-34 10,49-16,1-1,0-1,-1 0,0-1,1-1,-10-1,25-23,-1 17</inkml:trace>
  <inkml:trace contextRef="#ctx0" brushRef="#br0" timeOffset="1224.11">212 744,'0'17,"-19"97,11-83,-34 162,8 2,-1 106,-14 949,43-983,-11 444,22-73,-8-70,-1-437,6 0,9 42,28 4,-35-151,0 0,-2 0,0 1,-2-1,-2 10,1 49,1-86,0 1</inkml:trace>
  <inkml:trace contextRef="#ctx0" brushRef="#br0" timeOffset="4133.14">325 1,'7'9,"-1"1,1 0,-1 1,-1 0,0-1,-1 2,0-1,0 0,-1 1,-1 0,1 9,0-8,77 394,-8-167,-57-188,12 41,32 71,94 225,-125-328,3-2,2-1,3-1,33 40,36 36,6-5,5-4,92 72,-109-104,254 220,-10-61,326 177,-505-334,96 36,74 29,357 156,23-49,-673-250,363 143,94 9,406 68,-444-134,-252-53,2-10,88 1,241 1,83-9,117 21,267-2,-658-42,580 2,-283-34,105 3,246-22,-732 27,484-17,-387 26,421 1,23 2,-136-41,164 10,-671 22,-8 0,47 8,72-13,-221 10,-43 5</inkml:trace>
  <inkml:trace contextRef="#ctx0" brushRef="#br0" timeOffset="6302.02">2272 3188,'7'7,"1"4,-1 1,0-1,-1 1,-1 0,0 1,0-1,-1 1,2 12,-5-19,35 152,-7 1,3 105,-14-103,28 163,-8-72,3 247,-32-81,-7-255,-9-194,-10-54,4-1,-1-71,9 87,-45-499,-68-256,100 736,-60-376,73 425,2 24,0 0,2-1,0 0,1 1,0-1,3-10,-3 28,0-1,0 0,0 0,1 0,-1 0,0 0,0 0,0 0,1 0,-1 0,0 0,0 0,0 0,1 0,-1 0,0 0,0 0,0 0,1 0,-1 0,0 0,0 0,0 0,1 0,-1 0,0 0,0 0,0 0,0 0,1-1,-1 1,0 0,0 0,0 0,0 0,0 0,1-1,-1 1,0 0,0 0,0 0,0-1,0 1,0 0,0 0,0 0,0-1,0 1,0 0,0 0,0 0,0-1,0 1,0 0,0 0,0 0,0-1,0 1,0 0,0 0,0 0,0 0,0-1,6 19,-5-17,35 138,-7 1,0 35,10 112,-13 2,-10 146,-54 389,26-640,0-29,-7-1,-8 7,3-81,21-100,-27-602,38-314,28 156,-24-198,3 1130,9 207,-20 274,-6-450,6 1098,-3-1244,3 693,-4-699,-2 0,-1-1,-2 0,-1 0,-1 0,-5 10,6-24</inkml:trace>
  <inkml:trace contextRef="#ctx0" brushRef="#br0" timeOffset="7826.65">2097 6783,'-3'14,"-144"-3,118-10,-1 1,1 2,0 1,0 1,0 1,-9 5,-117 49,151-59,0 1,1-1,-1 1,1-1,-1 1,1 0,0 0,0 1,0-1,1 1,-1-1,1 1,0 0,0 0,0 0,0 0,1 0,0 1,0-1,0 0,0 0,1 1,-1-1,1 2,-1 15,0 1,1-1,2 1,0-1,1 1,1-1,4 9,-3-8,10 47,7 30,-5 0,-3 0,-5 10,-7-64,-2-1,-2 0,-2 0,-2 0,-5 15,5-38,-7 59,33-76,122-59,206-101,-315 142</inkml:trace>
  <inkml:trace contextRef="#ctx0" brushRef="#br0" timeOffset="8260.73">2309 7479,'-99'19,"-295"63,389-81,-12 3,1-1,-1-1,0-1,0 0,1-1,-1 0,0-2,0 0,1-1,-1 0,-10-5,23 6,1 0,-1 0,0 0,1-1,0 0,0 0,0 0,0 0,0 0,0 0,1-1,0 1,0-1,0 0,0 1,0-1,1 0,-1 0,1 0,0-1,1 1,-1 0,1 0,-1 0,1-1,1-1,-2-13,1 1,0-1,2 0,0 1,1 0,1-1,0 1,2 1,0-1,1 1,0 0,2 0,1 0,-9 14,0 1,0 0,1 0,-1 0,1 0,-1 0,1 0,0 0,0 0,0 1,0-1,0 1,0-1,0 1,0 0,0 0,1 0,-1 0,1 0,-1 1,1-1,-1 1,1-1,-1 1,1 0,-1 0,1 0,-1 0,1 1,-1-1,1 1,-1-1,1 1,-1 0,0 0,1 0,0 1,3 5,0-1,0 2,-1-1,0 1,-1-1,1 1,-2 1,1-1,-1 0,0 1,-1 0,0-1,0 1,-1 3,8 49,-2 1,-4 0,-2 24,0-18,2 0,9 47,3-35,-13-65</inkml:trace>
  <inkml:trace contextRef="#ctx0" brushRef="#br0" timeOffset="8868.45">3145 6672,'-17'3,"-98"30,63-15,-1-3,0-2,-1-2,0-3,-1-2,0-2,-28-3,81 0,1 0,-1 0,1 0,-1 0,1 0,0 0,-1 0,1 0,0 0,0 1,0-1,0 0,0 1,0-1,0 1,0 0,1-1,-1 1,1-1,-1 1,1 0,0 0,-1-1,1 1,0 0,0-1,0 1,0 1,0-3,-1 20,1 0,0 0,2 0,0 0,2 5,0 3,61 356,-57-319,-2 1,-3 0,-3 0,-3 0,-3 0,-2 0,-4-1,-13 42,23-100,0-2,0 1,1-1,-1 1,1-1,1 1,-1-1,1 1,0 0,0 0,1 2,22 2,-3-9,0 0,0-1,0-1,-1-1,1-1,0 0,-1-2,12-4,-9 4,147-51,-142 45</inkml:trace>
  <inkml:trace contextRef="#ctx0" brushRef="#br0" timeOffset="9134.81">2934 7181,'15'3,"55"52,291 269,-211-198,-146-122,-1-1,1-1,0 1,0-1,0 1,0-1,0 0,0-1,1 1,-1-1,1 0,-1 0,1 0,4 0,-2-1</inkml:trace>
  <inkml:trace contextRef="#ctx0" brushRef="#br0" timeOffset="9383.15">3533 7057,'0'0,"0"0,-8 8,-175 213,105-113,4 3,-43 93,100-174,-39 81,51-104,4-8</inkml:trace>
  <inkml:trace contextRef="#ctx0" brushRef="#br0" timeOffset="9909.69">3695 6834,'18'-8,"39"-21,-1-2,-2-3,-1-2,12-14,-29 24,-29 38,-4-2,0 0,0 1,-1-1,0 0,-1 1,0-1,-1 1,0 1,1 3,4 174,-4-59,6 1,5-1,6-1,8 9,92 306,-113-425,-1-1,-1 1,0 0,-2 0,0 1,-1-1,-3 15,3-32,-1 1,1-1,-1 0,0 0,0 0,0 1,0-1,0 0,0 0,-1 0,1-1,-1 1,1 0,-1-1,0 1,0-1,1 1,-1-1,0 0,0 1,0-1,-1 0,1-1,0 1,-1 0,-62 10,56-10,-166 4,153-5</inkml:trace>
  <inkml:trace contextRef="#ctx0" brushRef="#br0" timeOffset="12610.99">19068 5395,'2'0,"3"0,5 2,5 3,2 3,0 1,-3 1</inkml:trace>
  <inkml:trace contextRef="#ctx0" brushRef="#br0" timeOffset="14534.41">19081 5345,'0'0,"0"0,0 0,7 3,46 49,144 177,-76-85,25 13,-93-98,-64-57,-205-74,45-5,4-7,4-7,-10-17,-55-30,36 36,192 102,0 0,0 0,0-1,-1 1,1 0,0 0,0 0,0-1,-1 1,1 0,0 0,0 0,0 0,-1-1,1 1,0 0,0 0,-1 0,1 0,0 0,-1 0,1 0,0 0,0 0,-1 0,1 0,0 0,0 0,-1 0,1 0,0 0,-1 0,1 0,0 0,0 0,-1 0,1 0,0 0,0 1,-1-1,1 0,0 0,0 0,0 0,-1 1,1-1,0 0,0 0,0 1,0-1,-1 0,1 0,0 1,0-1,0 0,0 0,0 1,0-1,0 0,0 0,0 1,0-1,0 0,10 20,41 52,4-2,10 6,279 299,-295-317,-49-57,-1-1,0 1,1-1,-1 1,0-1,0 1,1-1,-1 0,0 1,0-1,0 0,1 1,-1-1,0 0,0 0,0 0,0 0,0 0,0 0,1 0,-1 0,0 0,0 0,0-1,0 1,1 0,-1-1,0 1,0 0,0-1,1 1,-1-1,0 1,-56-17,0-2,2-3,-20-12,65 30,-219-110,-137-96,168 94,90 59,114 72,55 62,141 149,80 58,28 30,-276-275,-51-43,-109-68,-43-36,111 70,-221-146,-415-258,479 332,211 109,-15-6,19 7,-1 0,1 0,0 0,0 0,-1 0,1 0,0 0,0 0,-1 0,1 0,0 0,0 0,-1 0,1 0,0 0,0 0,-1 0,1 0,0 0,0 0,0 1,-1-1,1 0,0 0,0 0,0 0,-1 1,1-1,0 0,0 0,0 0,0 1,0-1,0 0,-1 0,1 0,0 1,0-1,0 0,0 0,0 1,0-1,0 0,0 0,0 1,0-1,0 0,0 0,0 1,0-1,0 0,1 0,-1 1,0-1,0 0,0 0,0 0,0 1,0-1,1 0,-1 0,0 0,0 1,0-1,1 0,42 67,108 134,153 151,-29-42,-244-261,-30-48,-1-1,0 1,0-1,0 1,0 0,0-1,0 1,0 0,0-1,0 1,0-1,0 1,0 0,0-1,-1 1,1-1,0 1,0-1,-1 1,1-1,0 1,-1-1,1 1,0-1,-1 1,1-1,-1 1,1-1,-1 0,1 1,-1-1,1 0,-1 1,1-1,-1 0,1 0,-1 1,0-1,1 0,-1 0,1 0,-1 0,0 0,1 0,-1 0,1 0,-1 0,0 0,1 0,-1 0,0-1,-83-21,71 17,-141-62,3-7,-3-10,37 21,7 4,-698-359,624 334,182 83,2 1,0-1,-1 1,1-1,-1 1,1-1,-1 1,1-1,-1 1,1 0,-1-1,1 1,-1 0,1-1,-1 1,1 0,-1 0,0 0,1-1,-1 1,1 0,-1 0,0 0,1 0,-1 0,1 0,-1 0,0 0,1 1,-1-1,1 0,-1 0,0 0,1 1,-1-1,1 0,-1 1,1-1,-1 0,1 1,-1-1,1 0,-1 1,1-1,0 1,-1-1,1 1,0-1,-1 1,1 0,0-1,-1 1,43 60,103 126,91 83,-144-165,-37-41,-51-50,-26-20,22 6,-245-108,-165-102,-146-68,332 193,182 74,42 12,-1-1,0 0,0 0,1 1,-1-1,0 0,1 1,-1-1,0 1,1-1,-1 1,1-1,-1 1,0 0,1-1,-1 1,1-1,0 1,-1 0,1 0,0-1,-1 1,1 0,0 0,0-1,-1 1,1 0,0 0,0-1,0 1,0 0,0 0,0 0,0-1,1 1,-1 0,0 0,0-1,1 1,-1 0,0 0,1-1,-1 1,0 0,1-1,-1 1,1 0,-1-1,1 1,0-1,-1 1,1-1,0 1,-1-1,17 28,0 0,2-1,1-1,20 19,-26-28,178 189,63 43,-239-233,-18-8,-13-11,-25-11,-1-2,2-1,-3-4,11 6,-1066-573,1059 566,-23-13,-1 3,-31-10,80 37,12 6,1-1,0 0,-1 0,1 0,0 1,0-1,0 0,-1 0,1 1,0-1,0 0,0 1,0-1,-1 0,1 0,0 1,0-1,0 0,0 1,0-1,0 0,0 1,0-1,0 0,0 1,0-1,0 0,0 1,0-1,0 0,0 1,1-1,-1 0,0 0,0 1,0-1,0 0,1 1,-1-1,0 0,0 0,1 1,-1-1,0 0,0 0,1 0,-1 0,0 1,0-1,1 0,-1 0,1 0,-1 1,35 48,2-2,34 32,-45-50,130 136,130 104,-265-251,-5-5,-1 0,-1 1,0 0,-1 1,0 2,-13-17,-1 0,1 0,0 0,0 0,-1 0,1 0,0 0,0 0,-1 0,1 0,0 0,0 0,-1 0,1 1,0-1,0 0,0 0,-1 0,1 0,0 0,0 1,0-1,0 0,-1 0,1 0,0 1,0-1,0 0,0 0,0 1,0-1,0 0,0 0,0 1,0-1,0 0,0 0,0 1,0-1,0 0,0 0,0 1,0-1,0 0,0 0,0 1,0-1,0 0,0 0,0 0,1 1,-1-1,0 0,0 0,0 0,0 1,1-1,-1 0,0 0,0 0,0 0,1 0,-1 1,-22-10,21 9,-122-64,4-4,-69-55,177 115,-607-410,577 394,63 48,454 393,-266-240,34 39,-213-181,-35-33,-53-38,-596-454,611 460,-10-8,-1 2,-50-25,99 59,-1 0,1 0,-1 0,1 0,-1 0,0 1,0 0,0 0,1 0,-1 1,-4 0,8 0,1 1,-1-1,0 1,1-1,-1 1,1 0,-1-1,1 1,-1 0,1 0,0-1,-1 1,1 0,0 0,0 0,-1 0,1-1,0 1,0 0,0 0,0 0,0 0,0-1,0 1,1 0,-1 0,0 0,0 0,1-1,-1 1,0 0,1 0,-1-1,1 1,-1 0,1-1,-1 1,1 0,-1-1,1 1,0-1,-1 1,1-1,0 1,-1-1,1 1,0-1,1 2,202 262,36 52,-204-266</inkml:trace>
  <inkml:trace contextRef="#ctx0" brushRef="#br0" timeOffset="15407.09">12836 5258,'0'0,"0"0,0 0,0 0,0 0,0 0,3 3,4 5,-1 1,0 0,0 0,0 1,-1 0,-1 0,0 0,0 2,-1-6,25 76,-3 1,-3 4,-10-43,22 102,-7 0,1 63,-16-102,-1-20,-3 1,-5-1,-4 17,-7-141,-20-131,3-39,10 70,-65-565,77 678,0-1,1 1,0-1,2 0,2-17,4 61,2 171,-8-65,19 425,-11-476,2-1,4-1,7 17,-19-83,2 5,-1 0,0 1,-1-1,0 1,-1 0,0-1,-1 1,0 2,-2-13,2-2</inkml:trace>
  <inkml:trace contextRef="#ctx0" brushRef="#br0" timeOffset="16727.54">13024 5768,'-1'-1,"0"1,1 0,-1-1,0 1,0 0,0 0,0 0,1 0,-1 0,0 0,0 0,0 0,0 0,1 0,-1 1,0-1,0 0,0 0,1 1,-1-1,0 1,0-1,1 1,-1-1,0 1,1-1,-1 1,0-1,1 1,-1 0,1-1,-1 1,1 0,0 0,-1-1,1 1,0 0,-1 0,1 0,0-1,0 1,0 0,0 0,0 0,0 0,0-1,0 1,0 0,0 0,0 0,0 0,1-1,-1 1,0 0,1 0,-1 0,7 13,1 0,1-1,0 0,1 0,0-1,1 0,0-1,2 1,-6-5,112 103,5-4,35 15,-128-97,-187-115,-97-93,169 119,-43-30,123 92,13 8,-4-2,407 216,1-6,-410-211,-3-2,0 1,1-1,-1 1,0-1,0 1,1-1,-1 0,0 1,1-1,-1 0,1 1,-1-1,0 0,1 1,-1-1,1 0,-1 0,1 1,-1-1,1 0,-1 0,1 0,-1 0,1 0,-1 0,1 0,-1 0,1 0,-1 0,1 0,-1 0,1 0,-1 0,1 0,-1 0,1-1,-1 1,0 0,1 0,-1-1,1 1,-1 0,1-1,-1 1,0 0,1-1,-1 1,0 0,1-1,-1 1,0-1,-35-78,27 66,-51-78,-5 3,-3 3,-41-37,79 89,-118-132,123 131,31 24,-1 9,-1 0,1 0,0 0,0 1,0 0,0 0,0 1,-1 0,1 0,0 0,0 1,-1-1,7 2,94 24,-2 5,54 26,726 334,-395-163,-462-217,12 6,0-2,1-1,25 4,-62-18,0 1,-1-1,2 0,-1 0,0 0,0-1,0 1,0-1,0 1,0-1,1 0,-1 0,0-1,0 1,0-1,0 1,1-1,-1 0,0 0,-1-1,1 1,0 0,0-1,0 0,-1 0,1 0,-1 0,1 0,-1 0,0 0,0-1,0 1,0-1,0-1,0-10,-1 1,0-1,-1 0,0 0,-2 1,1-1,-2 1,0-1,0 1,-1 0,-4-8,5 11,-127-344,127 346,-10-44,13 50,0 1,0-1,0 0,0 1,0-1,0 1,0-1,1 1,-1-1,0 1,1-1,-1 1,1-1,0 1,-1 0,1-1,0 1,0 0,0-1,0 1,0 0,0 0,0 0,0 0,1 0,-1 0,0 0,1 1,-1-1,1 0,7-1,0 0,0 1,0 0,0 0,0 1,1 1,-1-1,0 1,3 2,-5-3,91 18,-1 4,-1 4,-1 5,-1 3,20 15,443 213,-478-223,-58-28,24 12,1-1,1-2,0-3,1-1,5-2,-50-12,1-1,-1 0,1 0,-1 0,1 0,0-1,0 1,-1-1,1 0,0 0,0 0,-1-1,1 0,0 1,-1-1,1 0,-1-1,1 1,-1 0,1-1,-1 0,0 0,0 0,0 0,0-1,0 1,0-1,-1 0,1 1,-1-1,1-1,1-12,-1 1,-1 0,0-1,-1 1,-1-1,0 1,-1-1,-1 1,-1 0,0-2,3 15,-52-261,51 259,0 0,0 0,0 0,0-1,1 1,-1 0,1 0,0 0,0-1,1 1,0 0,-1 0,1 0,1-1,-1 1,0 0,1 1,0-1,0 0,0 0,1 1,-1-1,1 1,-1 0,1 0,0 0,1 0,-1 0,2 0,3 1,0 0,0 0,1 1,-1 0,0 1,1 0,-1 0,1 1,-1 0,0 1,3 0,85 19,-1 5,-2 3,47 24,405 185,-318-133,-207-95,-13-6,1-1,-1 1,1-1,-1-1,1 1,0-1,0-1,-1 1,4-1,-9-2,0 0,0 1,0-1,0 0,0-1,-1 1,1 0,0 0,0-1,-1 1,1-1,-1 1,1-1,-1 0,0 0,0 1,0-1,0 0,0 0,0 0,0 0,0 0,-1 0,1-1,-1 1,0 0,0 0,0 0,0 0,0-1,0 1,0 0,-1 0,1 0,-1 0,1 0,-1-1,-4-25,-1 1,-1 0,-1 0,-12-25,8 19,-62-157,73 187,-14-53,15 54,0 1,0-1,0 1,0 0,0-1,1 1,-1-1,0 1,1-1,-1 1,1 0,-1-1,1 1,0 0,-1 0,1-1,0 1,0 0,0 0,0 0,0 0,0 0,0 0,0 0,1 0,-1 1,0-1,0 0,1 1,-1-1,1 1,-1-1,0 1,1 0,-1 0,1-1,0 1,12 0,-1 0,1 1,-1 1,1 0,-1 0,8 4,126 36,-1 6,103 52,-91-36,139 53,-278-110,0-1,1 0,0-1,0-1,9 0,-17-4</inkml:trace>
  <inkml:trace contextRef="#ctx0" brushRef="#br0" timeOffset="17460.32">18930 5134,'16'3,"72"43,6-5,1-5,2-4,37 5,-105-29,739 185,142-44,-889-147,935 109,-308-43,-263-28,91-13,-319-29,0-8,-1-5,76-22,-93 27,-34-14,-100 24</inkml:trace>
  <inkml:trace contextRef="#ctx0" brushRef="#br0" timeOffset="17659.8">24200 6089,'0'0,"0"0,0 0,-2 0,-3 0,-7 0,-12 0,-12 0,-13-2,-11 0,-8-1,-8-1,-7-3,-11-1,-15-4,11-1</inkml:trace>
  <inkml:trace contextRef="#ctx0" brushRef="#br0" timeOffset="18764.89">19343 5617,'0'0,"-10"3,-9 4,10-3,23 3,452 185,-144-55,16-2,-360-154,-447-271,156 127,262 144,54 22,49 30,179 96,4-9,117 35,-201-102,-151-53,0 1,1-1,-1 0,1 0,-1 0,1 0,-1 0,0 0,1 0,-1 0,1 0,-1 0,1 0,-1 0,0 0,1 0,-1 0,1-1,-1 1,0 0,1 0,-1 0,1-1,-1 1,0 0,1 0,-1-1,0 1,1 0,-1-1,0 1,0 0,1-1,-1 1,0 0,0-1,0 1,0-1,1 1,-1-1,0 1,0 0,0-1,0 1,0-1,0 1,0-1,0 1,0 0,0-1,0 1,-1-1,1 1,0 0,0-1,0 1,0-1,-11-25,11 25,-27-41,-1 1,-3 2,0 0,-3 3,-1 0,-2 2,-19-12,-24-27,79 73,0 0,1 0,-1-1,1 1,-1 0,1 0,-1-1,1 1,-1 0,1-1,-1 1,1-1,-1 1,1-1,0 1,-1-1,1 1,-1-1,1 1,0-1,0 1,-1-1,1 0,0 1,0-1,0 1,0-1,0 0,0 1,0-1,0 0,0 1,0-1,0 1,0-1,0 0,0 1,1-1,-1 1,0-1,0 0,1 1,-1-1,0 1,1-1,-1 1,1-1,-1 1,1 0,-1-1,1 1,-1-1,1 1,-1 0,1-1,-1 1,1 0,-1 0,1 0,0-1,-1 1,1 0,44 3,14 10,-2 3,0 2,10 8,-33-14,1042 430,-1012-416,-63-27,-1 1,0-1,1 1,-1-1,1 0,-1 1,0-1,0 1,1-1,-1 0,0 1,0-1,0 0,0 1,0-1,0 0,0 0,0 1,0-1,0 0,0 1,0-1,0 0,-1 1,1-1,0 0,-1 1,1-1,0 1,-1-1,1 1,0-1,-1 0,1 1,-1-1,1 1,-1 0,0-1,1 1,-1-1,-139-177,24 45,112 124,17 11,41 19,-1 2,33 20,-42-20,517 254,-551-272,-3-1,0-1,0 1,1-1,-1 0,1-1,-1 0,1 0,0-1,0 1,0-2,0 1,1-1,25-23,-13 5,-6 12,-1 1,1 0,0 1,0 1,0 0,0 1,1 1,-1 0,0 1,1 1,-1 0,0 1,12 3,72 16,-1 4,-1 4,-2 5,84 42,-136-58,586 248,-573-242,-41-17</inkml:trace>
  <inkml:trace contextRef="#ctx0" brushRef="#br0" timeOffset="21025.46">14722 9265,'0'0,"0"12,-1-9,-1 0,1 0,-1-1,0 1,0-1,0 1,0-1,0 0,0 0,-1 0,1 0,0 0,-1-1,0 1,0-1,0 1,2-2,-1-1,0 1,0-1,0 1,0-1,1 0,-1 1,0-1,1 0,-1 0,0 0,1-1,-1 1,1 0,0 0,-1-1,1 1,0-1,0 1,0-1,0 0,0 1,0-1,1 0,-1 0,0 0,1 1,-1-3,-4-13,1 1,0-1,1 0,1-1,0 1,1-8,1 11,-2-79,4-1,4 1,4 0,20-78,46-185,79-213,-117 458,5 2,5 2,4 1,5 4,24-27,-1 8,6 3,74-77,-47 76,-112 119,-1 0,1-1,0 1,-1 0,1-1,-1 1,1-1,-1 1,0-1,1 1,-1-1,1 0,-1 1,0-1,1 1,-1-1,0 0,0 1,0-1,1 0,-1 1,0-1,0 0,0 1,0-1,0 0,0 1,0-1,0 0,-1 1,1-1,0 0,0 1,0-1,-1 0,1 1,0-1,-1 1,1-1,-1 0,1 1,-1-1,1 1,-1 0,1-1,-1 1,1-1,-1 1,1 0,-1-1,0 1,1 0,-1-1,1 1,-1 0,0 0,1 0,-1 0,-10-4,0 1,0 0,0 0,-1 2,1-1,-1 1,1 1,-1 0,1 1,0 0,-1 0,1 2,0-1,-4 2,-43 12,2 3,0 2,1 2,1 2,1 3,2 2,-7 8,-15 9,125-101,40-38,4 4,27-14,-100 84,1 1,0 1,1 1,10-3,-27 14,1 0,-1 1,1 0,0 1,0 0,0 0,0 1,1 0,-1 0,0 1,0 0,1 1,-1 0,0 0,5 2,-9-1,1 0,0 0,-1 1,1 0,-1 0,0 0,0 0,0 1,-1 0,1 0,-1 0,0 1,0-1,0 1,-1 0,0 0,1 0,-2 1,1-1,-1 1,2 3,-1 3,0 0,-1 0,0 0,-1 0,0 0,-1 0,0 0,-1 0,-1 0,-1 6,-3 9,-1-1,-2 1,-1-1,-1-1,-1 0,-1 0,-1-1,-12 14,-4 2</inkml:trace>
  <inkml:trace contextRef="#ctx0" brushRef="#br0" timeOffset="21540.16">12561 9549,'8'10,"23"43,-3 0,9 27,-10-23,4 9,4 10,3-1,15 16,-14-45,-31-40</inkml:trace>
  <inkml:trace contextRef="#ctx0" brushRef="#br0" timeOffset="21790.16">13186 9637,'0'0,"13"58,6 10,4 0,3-1,13 22,35 47,-68-126</inkml:trace>
  <inkml:trace contextRef="#ctx0" brushRef="#br0" timeOffset="22087.22">14148 9525,'-17'153,"9"-101,-37 276,9 90,33-373,2 1,2 0,2-1,2 1,2-1,2 0,2-1,1 0,18 38,63 91,-92-170,1 0,0 1,0-1,1 0,-1 0,1 0,-1 0,1 0,0-1,0 1,0-1,0 0,1 0,-1 0,1 0,-1-1,1 1,-1-1,1 0,0 0,0 0,0 0,0-1,-1 0,1 0,0 0,0 0,0 0,0-1,0 0,-1 0,2 0,11-5,-1-2,0 1,-1-2,0 0,0 0,-1-1,0-1,1-3,15-11</inkml:trace>
  <inkml:trace contextRef="#ctx0" brushRef="#br0" timeOffset="22339.37">14498 10058,'0'0,"0"0,0 0,0 0,-2 2,-5 3,-6 3,-5 4,-5 4,-8 4,-11 4,-9 5,-6 4,-3 1,1-2,6-4,8-7,12-6</inkml:trace>
  <inkml:trace contextRef="#ctx0" brushRef="#br0" timeOffset="22799.14">15197 10628,'-20'-2,"-113"-12,89 9,0 3,0 1,0 3,0 1,0 2,0 2,-36 11,72-15,0 0,0 1,1 0,-1 0,1 0,0 1,1 0,-1 0,1 1,0 0,0 0,-1 2,5-5,-1 0,1 0,0 1,1-1,-1 0,0 1,1-1,0 1,0-1,0 1,0-1,1 1,-1 0,1-1,0 1,0 0,0 0,1-1,-1 1,1 0,0-1,0 1,0-1,0 1,1-1,-1 1,1-1,1 2,1 0,0 1,0-1,0-1,0 1,1-1,0 1,0-1,0-1,0 1,1-1,-1 0,1 0,0 0,0-1,0 0,0 0,0-1,0 1,0-1,1-1,-1 1,1-1,-1 0,0-1,1 1,-1-1,0-1,0 1,0-1,4-1,4-3,-1 0,0 0,-1-1,0-1,0 0,0-1,-1 0,0 0,-1-1,0-1,-1 0,0 0,-1-1,0 0,0 0,-2-1,1 0,-2 0,0-1,0 1,-1-1,-1 0,-1 0,0-1,0 1,-1 0,-1-5,-1 13,2 6,4 6,46 55,-26-29,2 0,2-2,1-1,5 2,-18-19</inkml:trace>
  <inkml:trace contextRef="#ctx0" brushRef="#br0" timeOffset="23053.46">15609 10579,'0'0,"0"11,-6 38,2 1,3 0,2 0,2 0,3 6,17 57,-21-100</inkml:trace>
  <inkml:trace contextRef="#ctx0" brushRef="#br0" timeOffset="23308.77">15584 9587,'0'0,"0"0,0 0,0 0,0 0,0 0,0 0,0 0,0 0,2 0,3-2,3-1,-1 1,-1 0</inkml:trace>
  <inkml:trace contextRef="#ctx0" brushRef="#br0" timeOffset="23563.1">16296 9203,'-19'336,"21"-96,18 82,-3-63,2 188,-8-301,-11-143</inkml:trace>
  <inkml:trace contextRef="#ctx0" brushRef="#br0" timeOffset="23910.17">17245 9190,'0'10,"-33"91,-91 203,94-223,27-75</inkml:trace>
  <inkml:trace contextRef="#ctx0" brushRef="#br0" timeOffset="24164.5">17693 9203,'0'0,"0"0,0 0,0 2,-1 3,-6 8,-8 16,-9 21,-14 26,-11 20,-10 16,-5 10,-6 2,11-19</inkml:trace>
</inkml:ink>
</file>

<file path=ppt/ink/ink1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17:39:01.999"/>
    </inkml:context>
    <inkml:brush xml:id="br0">
      <inkml:brushProperty name="width" value="0.05292" units="cm"/>
      <inkml:brushProperty name="height" value="0.05292" units="cm"/>
      <inkml:brushProperty name="color" value="#FF0000"/>
    </inkml:brush>
  </inkml:definitions>
  <inkml:trace contextRef="#ctx0" brushRef="#br0">3808 11605 1000 0,'-17'-4'112'0,"-1"-1"98"0,6 0-89 0,4 1-37 0,1 2-11 0,6-3-7 0,-5 1-1 0,1 1-4 15,0-4-6-15,-1 0-6 0,1-6-7 16,-2-1-3-16,5 0-2 0,0 0 6 15,1-4 7-15,2 4 6 0,6-9 16 0,0 3 0 16,4-1-7-16,5 1-11 0,7 3-21 16,4-5-14-16,6 5-9 15,8-1-1-15,0-3-6 0,7 5-2 0,9 0-1 16,-4 3 0-16,5 5-2 0,-6 2-4 16,-4 4-3-16,-4 4-5 0,-2 11-4 15,-1 3-1-15,5 8-2 0,2 5 0 0,-3 4 1 16,1 8 2-16,-7 4 2 15,-4 6 4-15,-3 7 1 0,-12 1-4 0,-6-2-5 16,-14-6-4-16,-11 1 1 0,-7-3 7 16,-10 1 7-16,-13-4 6 0,-7-5 3 15,-15-4 2-15,-7-3 1 0,3-8 0 16,-11-4 1-16,3-7-1 0,-10-6 18 16,0-7 14-16,4-4 16 0,4-8 20 15,15 3 3-15,7-8 1 0,15-6 1 0,8 2-2 16,10-6-2-16,7-4-4 0,2-2-5 15,11-8-4-15,4 3-1 0,14-5-5 16,4-3-8-16,4 1-13 0,5 1-20 16,1 1-14-16,7 6-13 0,2 3-16 15,0 3-28-15,4 6-26 0,10 9-76 16,11 7 174-16,17 5-50 0</inkml:trace>
  <inkml:trace contextRef="#ctx0" brushRef="#br0" timeOffset="20566.65">8216 12532 1643 0,'2'0'96'16,"-2"-2"33"-16,2 2-39 0,3 0-32 0,-1 0-8 0,3 0-7 0,0 0-1 0,-7-2-1 0,0 2 0 16,2 0-2-16,-2 0-3 0,0 0-8 15,0 0-11-15,0 0-9 0,-6 0-6 16,1 0-2-16,0 0-4 0,-10 0 3 16,-9 0 7-16,-14-3 9 0,-13-4 15 15,-18-6 9-15,-18 5 3 0,-18-5 5 0,-10 3-8 16,0 2-9-16,-9 0 2 0,5 4-5 15,-16-5-3-15,-5 2-2 0,-4-4-12 16,-4 1-7-16,7 3-1 0,-4-4 0 16,0-1-2-16,6 3 2 0,5-4-1 15,20 1 0-15,24 0 0 0,8 3 1 16,22 0 0-16,14 4 0 0,5-1 1 0,13 3 0 16,3 1 0-16,11-3 7 0,7 5 9 15,3 0 10-15,4 0 6 0,0 0-3 16,0 0-9-16,12 1-14 0,10-1-6 15,10 4-4-15,15-2-1 0,17-2 1 16,13 5 0-16,24 4 0 0,19-2-1 16,18 5 1-16,11 3 0 0,4-1 0 15,3-2 0-15,3 2 0 0,8-1 0 16,-2 1 1-16,-5 0 0 0,-11 0 0 0,-15-5 1 16,1 2 1-16,-13-2-1 0,-13-4 1 15,-28-2-1-15,-26 1 1 0,-19-4-1 16,-26 0 2-16,-6-4-3 0,-17 3-4 15,-11-3 0-15,-12 2-4 0,-21 2 3 16,-28-3 5-16,-16-1 0 0,-19 3 1 16,-10-1-1-16,4 2 0 0,-3 0 0 15,-8-4 1-15,6 2-1 0,-2 1 0 16,9-3 1-16,19 4-1 0,18 0 0 16,20 0 1-16,19 4-1 0,15-3 1 15,6 1 1-15,6 2-2 0,10-4 2 0,11 2 0 16,-4-2-3-16,3 1-22 0,1-1-41 15,-2 4-62-15,5-4-75 0,1 0 379 16,1-5-184-16</inkml:trace>
  <inkml:trace contextRef="#ctx0" brushRef="#br0" timeOffset="26883.61">18044 10006 1886 0,'0'-2'74'0,"-2"0"-14"0,-3 0-3 0,0 2-8 0,3-2-7 0,2-3 2 15,5 2 8-15,-3-1 8 0,2-3-7 16,-1 0-14-16,3 3-13 0,-3-5-8 0,1 4-3 16,-1-2 1-16,8 3-1 0,3 1-8 15,6-1-9-15,4 1-4 0,5 3 1 16,6-2 3-16,11 2 4 16,9 4 0-16,6 4 0 0,9 3 0 0,7 0-2 15,1 1-3-15,0 4-3 0,2 0 0 16,-2 2 1-16,1 0 1 0,8-3 2 15,-3 1 0-15,-3 0 0 0,-6-5 1 16,-15 0 1-16,-16-10 2 0,-17-1 2 16,-15 0-5-16,-5-5-18 0,-3 2-17 0,-4-1-22 15,-11 0-3-15,-14-6 10 0,-15-4 14 16,-14-2 18-16,-20-2 8 0,-9-5 4 16,-4 3 2-16,-11-1 2 0,8 2 1 15,-8 4 2-15,-3 0 0 0,7-1 3 16,-2-4 0-16,6 1 10 0,16 1 4 15,8-2 1-15,15 4-1 0,10 4-9 16,12 1-5-16,8 1 1 0,5 1 1 0,7 2 1 16,4-2 9-16,5 2 23 0,0-6 5 15,0 1 10-15,5 1-7 0,6 4-32 16,8-2-6-16,17 4-12 0,8 0-6 16,17 1 6-16,15 6-2 0,20 7-1 15,12 5 0-15,10 0 2 0,3 4 1 16,7-2 2-16,8 7 2 0,13-4 1 15,0 6-1-15,2 0-1 0,-8-2 0 16,-8 0 1-16,-9-2-1 0,-12 1 1 16,-13-6 1-16,-18-2 0 0,-26-7 2 0,-17-5-3 15,-20-4-9-15,-11-5-14 0,-9-4-23 16,-13-5-6-16,-17-3 0 0,-26-17 10 16,-24-6 17-16,-25-10 8 0,-21-3 7 15,-10 2 4-15,-6 2 3 0,-7-1-1 16,-4 3 0-16,10-1 1 0,5 6 2 15,15 8 1-15,19 3 1 0,10 4 0 16,12 1 15-16,13 7 18 0,21 5 22 0,20 3 7 16,17 6-2-16,13 4-14 0,23 1-28 15,17 0-1-15,26 4-13 0,22 3-8 16,16 2 6-16,26 7-2 0,20 1-1 16,24 4 5-16,15 4 1 0,22 5 0 15,8 4 0-15,3 6-2 0,1 2-1 16,4 6-1-16,-4-7 1 0,-3 9-2 15,-11-3-1-15,-18-8 0 0,-21 4 1 16,-20-9-1-16,-20-4 0 0,-30-7-6 16,-25-8-10-16,-22-10-15 0,-24-3-21 0,-18-7-16 15,-13 0-19-15,-14-5 5 0,-22-11 21 16,-31-8 22-16,-24-11 25 0,-24-10 9 16,-27-4 1-16,-12-6 2 0,-13-4 0 15,1 2 1-15,3 2 1 0,3 11-1 16,6 3 1-16,10 9 0 0,22 2 6 15,21 8 6-15,17 8 4 0,26 2 15 16,17 4 36-16,18 10 11 0,21 3 10 16,17 2-9-16,29 4-36 0,27 10-17 0,37 13-12 15,44 12-4-15,43 10-5 0,25 13 1 16,36 11-2-16,10 1-1 0,7 6 2 16,17 2-3-16,-9-10-5 0,-19 1-4 15,-14-11 1-15,-31-7 0 0,-26-2 5 16,-21-8 1-16,-30-13-8 0,-28-6-6 15,-30-12-4-15,-29-10-4 0,-21-2-9 16,-22-4-15-16,-13-3-25 0,-22-8-4 16,-21-6 17-16,-29-8 18 0,-29-12 30 0,-20-5 5 15,-22-2 1-15,-12-6 1 0,-10 6 0 16,-4-3 3-16,9 8 1 0,2-5 1 16,6 7 2-16,12-2 10 0,15 0 7 15,34 9 11-15,27 0 18 0,29 9 31 16,30 9 7-16,15 3-12 0,28 3-16 15,38 0-36-15,42 8-15 0,43 9-1 16,33 13-11-16,26 6-3 0,20 9-1 16,4-5 1-16,6 9 5 0,5 0-2 0,-13-8-2 15,-12 6 4-15,5-5 1 0,-26-6 0 16,-25 1 0-16,-23-4 0 0,-43-11-1 16,-27-9 2-16,-27-3-3 0,-24-6-19 15,-23-5-33-15,-21 1-33 0,-20-7-3 16,-26-9 17-16,-28-14 29 0,-29-6 28 15,-30-15 7-15,-20-1 1 0,-14-2 5 16,-6 4 3-16,6 3 0 0,4 7 0 16,5 7 0-16,10 2 6 0,24 5 7 0,21 8 2 15,32 10 1-15,27 2 22 0,19 5 13 16,30 9 18-16,7-6 13 0,29 6-21 16,23 2-17-16,23 4-20 0,37 8-12 15,35 7-5-15,38 11 2 0,16 5 2 16,15 0 2-16,10 6-1 0,-6-1-2 15,12 1-5-15,-6 0-5 0,-20-3-1 16,-14-6-3-16,-18-6 2 0,-16-3 1 16,-19 2-4-16,-22-11-3 0,-25 0-4 15,-27-4-15-15,-26-7-9 0,-17 3-15 0,-13-5-30 16,-14-3 0-16,-7 0-13 0,-20-2 14 16,-26-10 36-16,-39-6 17 0,-31-10 25 15,-27-11 4-15,-17-6 4 0,-16-2 6 16,-3-8 8-16,-7 1 2 0,10 8 9 15,13 2 2-15,3 5 20 0,15 4 5 16,15-3-7-16,13 8 8 0,36 5-13 0,22 6 8 16,22 5 5-16,21 5-11 0,14 4-17 15,21 5-10-15,25 3-17 0,24 4-9 16,34 9 0-16,40 7-2 0,28 13 1 16,27 6 6-16,25 10-2 0,10 3 0 15,5 10 4-15,2 6-1 0,-6 4 2 16,-10-1-3-16,-19-3-6 0,-15-13 2 15,-29-3-2-15,-18-9 3 0,-20-3 3 16,-32-9 0-16,-21-9 2 0,-32-11-22 0,-15-4-5 16,-15-8-17-16,-9-2-21 0,-16 0 14 15,-27-12 8-15,-36-6 22 0,-43-12 19 16,-31-20 12-16,-17-7-2 0,-21-6-6 16,-9-8-1-16,-8-2-1 0,-11-1 0 15,15 1 0-15,12 4 0 0,15 12 0 16,25 9-2-16,21 7 15 0,16 8 9 15,24 10 11-15,30 5 18 0,25 7 3 16,29 9-8-16,11 2-11 0,14 2-15 16,17 9-23-16,31 7-3 0,37 14 1 15,32 8-2-15,30 17 5 0,32 7 1 0,19 7-1 16,15 1-4-16,-2-1 1 0,-2-3-1 16,-11-4 4-16,-12-4 2 0,1 2 0 15,-17-9 0-15,-18-3-2 0,-16-6 0 16,-28-10-2-16,-33-11-1 0,-22-9 1 15,-25-7 1-15,-10-5-3 0,-17-2-5 16,-10 0-8-16,-2-4-16 0,-10-1-24 0,-20-4 7 16,-26-5 8-16,-43-7 17 0,-36-13 29 15,-33-3 2-15,-8-4-3 0,-8 2 0 16,-2 5-1-16,16 8-2 0,16 8 0 16,30 4 1-16,34 7-1 0,28 0 19 15,29 5 43-15,17 2 8 0,18 0 8 16,7 3-14-16,16 6-44 0,29 2-6 15,35 12-7-15,47 9-6 0,42 10 0 16,23 8-1-16,12-2 0 0,5 5 1 16,-16-5 0-16,-10-4 1 0,-27-5-2 0,-32-16 2 15,-23-1-7-15,-21-10-23 0,-26-8-34 16,-26-4-83-16,-23 0-25 0,-26-8-500 16,-30-11 426-16</inkml:trace>
  <inkml:trace contextRef="#ctx0" brushRef="#br0" timeOffset="65783.44">21339 8514 1699 0,'-38'-42'676'0,"28"28"-555"16,3 0-69-16,0-1-9 0,3 6-16 15,4 2 1-15,0 2 5 0,7 3-8 16,4 0-11-16,8 2-24 0,10 4-16 16,13 8-1-16,17 12-2 0,17 11 12 0,20 18 5 15,12 16 7-15,18 18 6 0,23 11 4 16,17 8 0-16,10 8-1 0,-6-3-5 16,-7 1 2-16,0 1 0 0,-7-3-3 15,-1-5-2-15,-19-16-3 0,-21-11-3 16,-12-11-1-16,-9-3 3 0,0-4-9 15,-11-12-1-15,-17-9 3 0,-18-12 10 16,-25-15 4-16,-12-8 0 0,-11-8-11 16,-7-8-12-16,-13-15-5 0,-35-17 2 0,-30-27 4 15,-30-16 4-15,-31-25 7 0,-29-17 7 16,-33-8 3-16,-13-12 5 0,-12 9-2 16,1 11-1-16,3 3 1 0,15 9-1 15,8 0 0-15,15 9 0 0,24 14-3 16,16 9 2-16,25 14 4 0,31 16 4 15,26 14 19-15,28 13 20 0,16 8 21 16,14 11 13-16,11 7-12 0,6-1-30 0,29 12-26 16,25 1-23-16,40 21-9 0,42 16 8 15,45 26 2-15,33 28 7 0,37 27 4 16,25 19 1-16,13 11 2 0,13 8-3 16,-12-2 1-16,-24-14-2 0,-24-10-1 15,-37-24-1-15,-34-22 1 0,-44-15 1 16,-39-24 0-16,-35-19 0 0,-26-13-14 15,-19-20-11-15,-14-4-21 0,-14-14-11 16,-23-20 8-16,-36-20 6 0,-35-28 18 16,-55-33 14-16,-32-24 7 0,-28-14 2 0,-29-5 4 15,-3 4-2-15,-4-3 2 0,-6 10-2 16,21 11-11-16,26 18 1 0,16 22-4 16,28 10 2-16,23 12 12 0,18 4 2 15,29 4 0-15,33 23 2 0,28 12 4 16,25 11 23-16,18 13 4 0,18 8-13 15,23 6-7-15,30 17-26 0,39 18-16 16,40 15 13-16,26 19-1 0,24 15 6 0,18 11 6 16,16 15 26-16,20 24 17 0,7 7 2 15,-10 0 4-15,-24-9-25 0,-30-21-15 16,-41-25-4-16,-30-14 0 0,-30-19 1 16,-32-24-9-16,-29-12-23 0,-21-15-10 15,-14-8-34-15,-10-13-2 0,-22-19 19 16,-34-19 5-16,-35-33 31 0,-43-31 12 15,-26-16 3-15,-35-23 1 0,-19-4-1 16,-6 2 1-16,-10 9 0 0,19 19 4 0,18 15 8 16,24 17 0-16,32 9 19 0,36 16 3 15,20 13 27-15,33 15 32 0,24 15 10 16,11 12 11-16,23 10-12 0,12 5-48 16,18 8-28-16,29 9-17 0,30 16-31 15,36 24 8-15,40 28 3 0,32 17-2 16,28 18 15-16,22 14 5 0,6 10 0 15,-6 10 1-15,-6-1-3 0,-16-12 2 16,-23-12-4-16,-30-20-10 0,-32-21-22 16,-44-20-24-16,-29-26-26 0,-31-23-8 0,-18-18-7 15,-22-20 7-15,-24-26 21 0,-36-34 14 16,-42-33 25-16,-56-43-14 0,-47-27-4 16,-27-10 0-16,-30 1 4 0,6 22 36 15,8 12 13-15,-16 8 17 0,23 17 13 16,18 5 6-16,27 27 35 0,42 16 12 15,39 25 4-15,36 12 4 0,28 18-18 16,30 19 17-16,25 0-11 0,18 13-26 16,35 12-20-16,31 15-45 0,36 19-9 0,36 21-1 15,29 14-4-15,20 16 6 0,6 8 3 16,11 10 10-16,-11 7 4 0,-9-9-1 16,-19-14 0-16,-27-23 1 0,-38-19-8 15,-29-17-19-15,-29-19-21 0,-26-16-14 16,-27-8-4-16,-14-19-4 0,-32-24 19 15,-37-40 8-15,-45-43 9 0,-54-33 19 16,-38-15-4-16,-23-1 3 0,-25 8 7 16,11 8 4-16,9 13 9 0,14 18 15 15,34 19 18-15,34 25 24 0,42 21 11 0,39 19-1 16,42 19 13-16,27 15-12 0,23 8-23 16,32 8-16-16,43 16-37 0,48 22-15 15,47 17 7-15,48 27-4 0,33 26 5 16,16 17 3-16,16 8 0 0,-21 0 7 15,-19-12 0-15,-26-23 0 0,-40-16 1 16,-29-18 1-16,-38-19-1 0,-32-18 1 16,-39-18 3-16,-19-14 9 0,-24-9 9 0,-11-14-17 15,-26-20-2-15,-35-20-12 0,-52-37-15 16,-61-26 15-16,-41-17-3 0,-29-3 4 16,-14 15 5-16,16 27 0 0,18 31-4 15,9 32-104-15,22 25 79 0</inkml:trace>
  <inkml:trace contextRef="#ctx0" brushRef="#br0" timeOffset="102234.58">23597 11968 1844 0,'24'11'55'0,"-7"-4"-28"0,-1 0-8 0,-7-3-4 0,-4-1-9 0,3 2-3 0,-8-5-1 0,1 2 7 0,-1-2 19 15,4-2 22-15,-4 2 17 0,-2-8-3 16,2 2 2-16,-3-4-14 0,-8-8-10 16,-2-10-5-16,-8-11-19 0,-11-9-11 15,-5-9-6-15,-4-2-1 0,-1-6-3 16,1-1 0-16,5-6 2 0,-3-6 1 15,6-2 1-15,-4-4 1 0,6-1 1 0,7 0-1 16,1-3 0-16,-1-3 0 0,3-3 0 16,-7 0 0-16,-1 2-1 0,5 9 1 15,-5-1 1-15,1 5 1 0,0-1-1 16,-1-5-1-16,1 1-1 0,1 6 1 16,8 0 1-16,3 7 6 0,7 0 0 15,4 6-3-15,3 5 5 0,2 3 16 16,0 13 19-16,0 3 8 0,2 2-5 15,1 3-20-15,1 1-21 0,-1 5-7 16,-1 3-2-16,-2 6-2 0,0 3-1 0,-2 4-1 16,-1 5-3-16,3 9-5 0,-7-4-4 15,3 8-6-15,-7 5-4 0,1 7-1 16,-3 3 1-16,-6 13 4 0,-4 11 9 16,-2 5 8-16,-2-2 4 15,1 2 1-15,-1 3 0 0,6 0 1 0,-8 1-1 16,1-4 1-16,5-7-2 0,2-6 1 15,-2-3-1-15,9-7 1 0,1-4 0 16,6-7 1-16,7-5 2 0,-7-4 2 0,7-5 8 16,-2-5 6-16,2-4 15 0,4-10 4 15,-2-8-3-15,3-14-1 0,7-8-13 16,-1-8-5-16,8 2 3 0,-3-2 5 16,6 4 7-16,-3 7 1 0,1 3-4 15,3 8-3-15,-6 3-6 0,3 13-6 16,-1-3-4-16,-6 13-9 0,1 2-7 15,-3 4-5-15,-1 5-4 0,4 5-5 16,1 1-3-16,2 14 5 0,6 3 4 0,0 8 7 16,6 3-1-16,5 1-25 0,-3-2-40 15,3 3-67-15,3-1 487 0,2 4-293 16</inkml:trace>
  <inkml:trace contextRef="#ctx0" brushRef="#br0" timeOffset="117233.67">1869 9926 1398 0,'-4'10'109'0,"-3"3"49"0,-7-3-23 0,0-1-64 0,-4-5-15 0,-5-2-21 0,2-2-15 0,-8-2-7 0,-1-2-6 16,-5-5-3-16,1 4 0 0,4-2-6 15,9 2 13-15,6-1 36 0,14 5 32 16,11-3 25-16,17 4-13 0,17 0-34 0,22 0-32 15,19 2-21-15,14 5-2 0,11 0 0 16,0 4 4-16,0-4-1 0,-5 0-5 16,3 5-1-16,-2-3-3 0,-7 2 1 15,-3-1 5-15,-13-1 3 0,-13-3 0 16,-19-6 4-16,-17 0 5 0,-22-6-4 16,-12 1-2-16,-12 0-9 0,-24-8-11 15,-26-6-1-15,-25-3 1 0,-33 3 6 16,-26-2 8-16,-15 6 7 0,-9 3 11 15,0 0 6-15,5 3-2 0,7-2-4 0,18 6-10 16,28-4-5-16,32 5-2 0,29-3 0 16,22 0 2-16,22-3-1 0,6-5 0 15,2 1 1-15,14-5-5 0,1-4-5 16,15-6-4-16,14 1-3 0,10 1 2 16,14 4 2-16,11-2 2 0,14 8 3 15,7 1-2-15,3 3-12 0,6 1 0 16,-3 8 2-16,3-4 2 0,7 4 13 0,7 4-1 15,-9-2 1-15,-14 2 0 0,-16-2 1 16,-25-5 1-16,-21 4 3 0,-14 1 4 16,-23 2-2-16,0-7-5 0,-16 0-4 15,-13 0-8-15,-12-11 3 0,-27-1 2 16,-24-6 1-16,-27-4 0 0,-25 3-3 16,-10-3 5-16,-10 6 0 0,-10-3 5 15,-9 3 7-15,-1 1-1 0,19 6-1 16,23 2-1-16,31 0-4 0,28 2 1 15,21-3-2-15,21 5 2 0,23-1 7 0,16 1 3 16,16-3-4-16,24-1-4 0,19 2-8 16,21 3-5-16,26 2 2 0,25 5 2 15,25 2-4-15,20 2-1 0,10 1-7 16,-12 4 3-16,-9-3 7 0,-8-2 3 16,-16-1 7-16,-21 1 0 0,-22-2-2 15,-27 0 0-15,-20-2-1 0,-16-1 4 16,-17-1 9-16,-9-3 4 0,-11 4 18 0,-10-4-9 15,-13-1-12-15,-14-6-6 0,-19-2-21 16,-19 2 2-16,-20-7 1 0,-15 7 1 16,-7-1 5-16,-3-1 3 0,14 1 2 15,14-1 3-15,12-2 0 0,20 4 1 16,18-1-1-16,19 1 2 0,13 5 19 16,12 2 14-16,12-5-6 0,9 3-12 15,13-3-28-15,16 3-18 0,15-5 2 0,22 1 7 16,28 10 8-16,29-4 2 0,14 7 4 15,7 1-1-15,-11-1-1 0,-26-3-2 16,-26-8 1-16,-24 2 2 0,-19-3 2 16,-16-1 0-16,-19 8 1 0,-11-7 10 15,-8-1 0-15,-10 1-6 0,-9-6-8 16,-11-5-16-16,-20 2-7 0,-15-8 0 16,-27 3 5-16,-21-2 5 0,-12-1 6 15,-21-3 5-15,3 4 4 0,9 3 0 16,28 6 1-16,31 6 0 0,35 1 1 0,19 3 3 15,9 0 23-15,7-2 9 0,9 1-11 16,5-1-5-16,11-8-25 0,5 3-14 16,7-2 6-16,11 2-2 0,11 4 0 15,8-1-1-15,4 1 4 0,2-1 4 16,-1 6 2-16,-1-5 3 0,2 1 1 16,-2-1-1-16,-11 3 1 0,-7-5 1 15,-15 3 2-15,-15 6-2 0,-11-2-20 0,-12 1-21 16,-11-3-24-16,-12 1 0 0,-19-5 14 15,-31-1 22-15,-26 0 22 0,-27-4 3 16,-19-5-1-16,1 7-4 0,7 0-6 16,20 2 2-16,32 2 2 0,20 1 5 15,17 4 7-15,19-4 10 0,13 2 21 16,9 2 39-16,7-5 8 0,15-4-19 16,6-2-26-16,21-8-47 0,17-5-17 15,14 5 7-15,21-1 3 0,12 8 1 16,16 3 5-16,1 5 0 0,-5 2 2 0,-4 4 6 15,-17-2 3-15,-15 3 2 0,-13 1 1 16,-21 1 1-16,-14 0 2 0,-15-3 0 16,-15 5-21-16,-4-5 12 0,-14 3-17 15,-11-4-6-15,-7 1 15 0,-30 2-15 16,-27 1 12-16,-21-5 4 0,-25 1 6 16,-3-1 5-16,7 0 3 0,16 0 6 15,17 2-1-15,29 3 1 0,21-5-3 16,20 3 15-16,14 1 26 0,14 1 52 0,3-5 13 15,8 2-12-15,10-8-30 0,14-3-60 16,8-1-17-16,16-6-11 0,15 5-3 16,15 4 5-16,12 1 6 0,5 3 5 15,-7 2 5-15,-12 1 2 0,-14 4 0 16,-20-1-1-16,-16 2-1 0,-19-3 0 16,-13 2-11-16,-5 1-13 0,-5 0 9 0,-7 2-16 15,-11-2 4-15,-16-1 8 16,-23 1-10-16,-27 0 15 0,-32-3 6 0,-19 3 3 15,-9-7 1-15,6 2 3 0,20-2 2 16,22 0 1-16,23 2 0 0,22-5 9 16,22 3 15-16,18 2 33 0,12 5 40 15,12-7-9-15,7-3-16 0,16-8-41 16,9-6-48-16,17-6-5 0,14 0-8 16,11 2 5-16,15 1 8 0,17 3 6 15,10 10 7-15,0 4 3 0,-2 3 1 16,-21 7 0-16,-16 2 0 0,-23 3 0 0,-23 3-4 15,-19-4-2-15,-17-1-6 0,-6 3-26 16,-11-1-8-16,-11 6-5 0,-19 9 4 16,-22 1 27-16,-35-3 10 0,-37-7 15 15,-34-16-119-15,-38-14 84 0</inkml:trace>
</inkml:ink>
</file>

<file path=ppt/ink/ink1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17:41:33.71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4177 5204 796 0,'4'0'118'0,"-4"0"69"0,1 0 16 0,3 0-75 0,-6 4-28 0,2-4-31 15,0 0-23-15,-2 0-14 0,2 0-11 16,-3 0-10-16,1 0-4 0,2 3-3 0,2-3 2 16,3 0 5-16,-3 0 6 0,2 0 10 15,-4 0 10-15,-4 2 2 0,0-2 6 16,4 0-4-16,-1 0-9 0,-1 0-6 16,-7 5-13-16,6-3-9 0,-1 4 0 15,-5-3 0-15,2 1 0 0,-7 1 2 16,-11-2-1-16,-3 1 0 0,-13 0-1 15,-9 1 3-15,-3-3 4 0,-9-1 10 16,-4 5 12-16,3-1 12 0,-12-3 6 0,1 3-2 16,-1 2-9-16,-5-5-5 0,-5 3-8 15,-9 1-8-15,2-5-3 0,2 1-9 16,-1-2-4-16,8 4 0 0,-2-4-1 16,3 0 0-16,6 0 0 0,-7-2 1 15,-2 0 0-15,1-1-1 0,3-3 0 16,1 5 1-16,7 1-2 0,6 0 1 15,8 1-1-15,10 1-1 0,6 2 2 16,11-3-1-16,2 1-1 0,5-2 4 0,7 2-1 16,-1-2 0-16,8 2 1 0,2 0 0 15,8-2 0-15,-1 0 0 0,2 0 0 16,0 1 0-16,0-1 0 0,0 4-4 16,0-4 6-16,0 2 4 0,0-2 2 15,2 0 4-15,3 1-6 0,2-1-4 16,2 0 4-16,10 0 6 0,1-3 3 15,10-2 1-15,11-1-5 0,3-4-8 16,9 4-4-16,8-6-1 0,6 3-2 0,-1 2 0 16,3 0 0-16,4 1-1 0,-1 3 0 15,6-6-1-15,-2 6 2 0,-3-6-2 16,-2 3 2-16,0-1 0 0,-4 0 0 16,4 5 0-16,-2-5 0 0,1 6 1 15,-7-1-1-15,3 2 0 0,0 0 1 16,-3 2-1-16,1-1 0 0,-9 5 0 15,-7-3 0-15,2 1 0 0,-6 3 0 16,4 0 0-16,3 4-2 0,-1-3-4 16,1 5-1-16,-4-3-2 0,-1 3-2 0,-6 1 1 15,1-3-3-15,-11-4-2 0,-3 3-5 16,-9-6-3-16,-8-1-12 0,-8 1-4 16,-2-2-4-16,0 0-5 0,-5 1 4 15,-4 2 2-15,-16 3 11 0,-9 2 11 16,-8-3 7-16,-17 4 5 0,-10 1-1 15,-11-3 0-15,-8 0 1 0,-8 0 6 16,-16-6 2-16,-10 5 7 0,-9-1 7 0,-6-6-1 16,6 5 0-16,16 1 0 0,0-2 5 15,6 4 6-15,7-4 3 0,2 2 0 16,13-3-10-16,15 1 4 0,13 1 2 16,11-3 2-16,6-1 3 0,13 0-9 15,12-1-4-15,-1 1-3 0,9-2-2 16,0 6 0-16,9-6-2 0,-2 0-1 15,1 0-1-15,1 0 0 0,0 0-2 16,0 0 1-16,0 0-11 0,0 0-39 0,0 0-43 16,0 0-36-16,0-6 53 0</inkml:trace>
  <inkml:trace contextRef="#ctx0" brushRef="#br0" timeOffset="25600.98">31074 3871 2062 0,'9'-4'94'0,"0"-3"-1"0,2 2-24 0,-4 0-21 0,0-1-12 0,-2 3 9 0,-1-4-4 0,1 5-8 0,-5 2 1 16,0-2-12-16,0 0 0 0,0 1 0 16,0 1-8-16,0 0-6 0,0 0-5 15,0-2-3-15,0 2 0 0,0 0-4 16,0 0 0-16,-3 0-1 0,1 0-1 0,2 0 0 16,-2 0-1-16,0 0-1 0,-7-5 0 15,4 5-1-15,0 0-1 0,-4 0 1 16,2 0 0-16,-6 0 2 0,-1 3 1 15,-2-3 0-15,-3 2 3 0,-2 0 0 16,-2-2 2-16,-11 3 0 0,-2-1 1 16,-1 3 1-16,-7-3 1 0,-4 0 1 15,-3-2 0-15,-10 2 3 0,-3-1 10 0,-15-1 14 16,-17-1 13-16,-7-1 3 16,-2-7-10-16,-3 2-14 0,-2-6-13 0,-8 1-7 15,-1 0 0-15,0-1-1 0,5 4 0 16,5-1-1-16,-1-1 1 0,-6 4 0 15,-1-4-1-15,2 8 1 0,5 1-1 16,9 2-1-16,4 2 1 0,4 1 0 16,-6 1 0-16,-6 5 0 0,-4-2 0 15,-3 0-1-15,2 2 1 0,7 1-2 16,-2-1 1-16,-4 0 1 0,-12-2 0 0,2-3 0 16,-3 3 0-16,8-4-1 0,6 3 1 15,-5-1 0-15,-10-1 0 0,-3-4 0 16,-1 3 0-16,10 1-1 0,3 3-1 15,11 0-1-15,-5 0 0 0,-9 0 0 16,-7 0 2-16,-3 2 1 0,6 0-2 16,4 2 1-16,2-3-1 0,-11-1 2 15,-2 6 0-15,-5-6 0 0,7 2 0 16,4-2-1-16,-2 0-1 0,1-2 0 0,-4 4 2 16,-4-3 0-16,7 1 0 0,3-6 1 15,-1 5-1-15,-3-4 0 0,-4 5-1 16,-4-6 1-16,5 5-2 0,8-5 1 15,-4 3 1-15,-9-4-1 0,-7 0 2 16,-9-4-1-16,3 3 2 0,-4-3-1 16,-3 4-1-16,1-3-1 0,1 3 0 15,13 0 0-15,1 0 0 0,1 0 1 16,-1-2 0-16,-5-3-2 0,2 1 2 0,9 0 0 16,-2-1 0-16,7-2 0 0,-7-2 0 15,-3 2 0-15,6-4 1 0,4 1 1 16,2-1-1-16,-5-7 1 0,-13 2 0 15,-5-3 0-15,-4-2 0 0,-5-2 1 16,-4-6-1-16,-1 3 0 0,1 1-2 16,13 2 0-16,11 0 0 0,12 3 0 15,-2-1 0-15,0 3 1 0,11 4 0 16,7 2 0-16,12 3 1 0,16 0-2 16,-3 5 1-16,1 3 0 0,6 1 0 0,3 0-1 15,13 1 2-15,8 1-1 0,8 2-1 16,9 3 1-16,3-2-1 0,9 4 2 15,8-2-2-15,7 2-35 0,2-6-61 16,5 3 55-16</inkml:trace>
  <inkml:trace contextRef="#ctx0" brushRef="#br0" timeOffset="27117.01">16863 4291 1600 0,'0'0'128'0,"0"-3"71"0,0 3-64 0,4-2-41 0,-4-2-25 0,2 1-16 0,3-3-18 0,4-2-13 15,3-7-9-15,4-1-8 0,6-3-8 16,8-2-5-16,3 3-2 0,-1 4-1 16,6 1 1-16,-5 6 1 0,-4 0 1 0,1 5-5 15,-7 4-6-15,3 11-4 16,1 4-6-16,5 10 0 0,2 5-11 0,-6 9 0 15,-7 3-1-15,-5 4-13 0,-7-2 2 16,-9 3-4-16,-11 3 6 0,-13 3 16 16,-10-5 9-16,-9-4-2 0,-5-9 5 15,-6-9 1-15,-9-12 10 0,-11-5 1 16,0-11 5-16,-6-7 20 0,9-7 20 16,2-4 24-16,0-5 11 0,3-7 5 0,0-2-4 15,11 0 7-15,11-7-1 0,21 5 5 16,2-1 8-16,10 4 0 0,9 3 8 15,2 2-30-15,11-1-33 0,12-10-35 16,2-4-81-16,21-5-42 0,19 0-446 16,12 0 363-16</inkml:trace>
  <inkml:trace contextRef="#ctx0" brushRef="#br0" timeOffset="28716.98">17590 1720 1274 0,'-7'7'44'0,"0"2"-15"0,-2 4 0 0,2-6 8 0,0 0-12 0,0 2-3 15,0 0 1-15,2-1 0 0,1 3-4 16,-1 0-5-16,-1 3-4 0,5 2-3 16,-1 0-3-16,-5 3 1 0,1-1-4 15,1 0 0-15,-2 7-1 0,4 3 0 0,-6 0 0 16,3 4 0-16,-4 4-1 0,-1 12-1 15,4 5-1-15,-7 11 0 0,0 10-1 16,-6 9 2-16,-1 6 0 0,3 3 2 16,-9 2 2-16,6-2-3 0,0 1 4 15,3-5 23-15,-5-3 21 0,4-7 16 16,3-3 25-16,3-8-1 0,1-10-10 16,10-11-2-16,-5-5-18 0,2-7-17 0,5-6-9 15,-4-3-11-15,6-6-11 0,-2 2-4 16,3-5-1-16,3-1 2 0,-3-3-20 15,1-5-37-15,3 6 527 0,11 2-371 16</inkml:trace>
  <inkml:trace contextRef="#ctx0" brushRef="#br0" timeOffset="29750.34">17316 2773 1503 0,'0'0'114'0,"0"-3"44"15,0-2 7-15,0-1-57 0,0-3-20 0,0-3-15 0,-2-6-17 0,4-8-11 16,1-3-3-16,8-6-9 0,-2-2-5 16,3-1 1-16,4-9-2 0,3-1-6 15,-1-2-11-15,2-9-4 0,-6 3-2 16,-2-1 0-16,-3 0-2 0,-2-1-2 15,-3-4-3-15,-1-4-3 0,-3-1-3 0,-3-4 1 16,1 5 2-16,-2-3 3 0,1 3 3 16,-2 1 8-16,3-8 2 0,0 0-1 15,2 3 1-15,2 0 17 0,3 12 23 16,0 8 15-16,4 1 9 0,2 4-13 16,1 1-14-16,-1-2-9 0,0 7-11 15,-8 0-7-15,1 2-11 0,1-6-7 0,-3 1-2 16,0 3-1-16,-2 5-3 0,0 4-1 15,-2 1 1-15,0 4 0 0,-1 6-3 16,3-1-9-16,-2 10-11 0,2-3-31 16,2 3-75-16,3 1 442 0,9-3-268 15</inkml:trace>
  <inkml:trace contextRef="#ctx0" brushRef="#br0" timeOffset="37250.8">19844 18353 1425 0,'-2'2'98'0,"0"-2"17"0,1 1 20 0,1-1-50 0,-4 0-29 0,1-1-22 0,1-3-16 16,2-1 7-16,0 5 14 0,0-2 15 15,-2 0 12-15,2 0 9 0,-4-8 3 16,4 6 1-16,0-3-6 0,0 0-17 16,0 0-15-16,0-2-18 0,2-5-12 15,0-7-3-15,0-2-5 0,3-6-3 16,2-1-7-16,4-5-5 0,5-1-2 16,5-5-17-16,7 4 5 0,10 2 2 15,4 3-5-15,10 3 15 0,10 3-1 16,-2 5 3-16,4 8 3 0,3-1 3 0,4 3 3 15,2 1-1-15,3 4 2 0,6-4-1 16,-6 6 1-16,9-3 0 0,-2 2 1 16,-10 3 2-16,0 0 0 0,-4-1 0 15,-4 3-1-15,1 0 0 0,-2 0 6 16,1 5 1-16,1-3 1 0,8 3 0 16,3 4-6-16,-1 2-1 0,-2-3-1 15,-6 1 0-15,-4 5 1 0,-1-1-1 0,0 1-2 16,0 2 0-16,-1 0 0 0,-3 3 0 15,-2 3 2-15,-4-6-3 0,-3 0-3 16,-15-4-2-16,-7-3 8 0,-13-4 9 16,-14-5 6-16,5 0 10 0,-17-7-4 15,-7-2-1-15,-10-10-2 0,-15-2-5 16,-3-4-7-16,-11-4-4 0,-1 1-2 16,-11-6-1-16,0 4 0 0,0-5 1 15,3 1 0-15,9 4 0 0,0 1-1 16,13 5 1-16,2 4 0 0,10-1 1 15,0 3 1-15,3 2 0 0,10 2 1 0,8 2 0 16,4 3 14-16,11 0 2 0,3 4-3 16,9-3-5-16,9 5-18 0,14 3-4 15,7 2 3-15,10 8 4 0,5 6 4 16,8 4 0-16,12 8 0 0,10 15 0 16,19 10 0-16,0 7 0 0,0 2 0 15,-13-3 0-15,-24-8 3 0,-16-3 2 16,-18-5 5-16,-13-6 2 0,-12-7-2 0,-14-7-5 15,-16 0-7-15,-16-3-3 0,-14 1 2 16,-21-2 18-16,-23-1-64 0,-22 3 7 16,-10-5 19-16</inkml:trace>
  <inkml:trace contextRef="#ctx0" brushRef="#br0" timeOffset="51000.71">24622 1121 1758 0,'6'-12'92'0,"-6"3"28"0,1 0-29 0,-1 5-9 0,0 3-22 0,0-1-24 0,0 2-15 0,2 0-19 0,-2 0-4 15,0 0-6-15,-3 2-9 0,3 1-10 16,0-1-4-16,0 3-3 0,-6 1 4 15,-1 6 14-15,5 2 7 0,-5 6 7 16,4 3 5-16,-1 5-2 0,-3 4-1 16,2 3 0-16,5 6 0 0,0 2-1 15,0 6-2-15,3 3 0 0,1 5-1 16,3 5 0-16,-3 1 1 0,-1-2 2 16,-3 6 1-16,-3-3 5 0,-1 7 0 15,0 0 2-15,-4 0-2 0,2 3-3 0,-4 2 0 16,-1 8-1-16,4 4 0 0,0 5 0 15,3-3 1-15,4 4-1 0,2-2 0 16,3-1 12-16,1 4 14 0,3-6 3 16,-4-2 1-16,0-13-12 0,-1-5-24 15,1-7 33-15,-5-3 15 0,2-4 12 16,-4 0 22-16,2-7-28 0,-5 3 6 16,-4-6-3-16,4-8-8 0,-6-2-7 0,2-6-19 15,4-8-10-15,-6 0-2 0,6-5-2 16,-6-7-3-16,8 2 0 0,-4-1 1 15,3-4-1-15,2 2 1 0,2-4-11 16,0 0-26-16,0 1-21 0,0-3-72 16,2-2-68-16,0 0 111 0</inkml:trace>
  <inkml:trace contextRef="#ctx0" brushRef="#br0" timeOffset="51585.68">24803 4366 1801 0,'13'-2'209'0,"-6"-2"-71"0,9 4-84 0,-39 0-63 0,12 2 13 0,11 0-22 16,0 5-15-16,0-4-9 0,0 10 6 16,0 6 16-16,-2 12 12 0,0 13 4 15,-6 11 0-15,0 5 0 0,0 9-1 16,2 4 1-16,-3 5 2 0,-3 2 2 16,5 1 0-16,-6-6 0 0,10 1 1 15,-4-5-1-15,2-2 0 0,3-9 0 0,-2-3 12 16,4-2 7-16,7-5 7 0,7-2 9 15,-1-2-1-15,5-11 11 0,-4-5 10 16,4-5 7-16,3-5-6 0,-2-4-10 16,6-4-10-16,-7-3-7 0,3-2-1 15,2-4-4-15,2 1-7 0,3-4-7 16,1-2-5-16,3 2-5 0,1 0-4 16,3 0-4-16,1 4-8 0,-1 6-9 15,-3-2-6-15,-3 0 2 0,-3-2-8 0,-2-5-25 16,-8 1-32-16,-4 2-25 0,-6-4 480 15,4-9-288-15</inkml:trace>
  <inkml:trace contextRef="#ctx0" brushRef="#br0" timeOffset="51817.01">25569 5165 2013 0,'-25'7'89'0,"-8"4"40"16,-21 3-85-16,-16 0-5 0,-12 2-13 15,-5 2-13-15,-5 3-7 0,5-3-4 16,2 3 0-16,7 2-1 0,-5 2 0 0,3-7 1 16,-5 1 0-16,-9 1 13 15,5-6-20-15,0 2 436 0,6-5-309 0</inkml:trace>
  <inkml:trace contextRef="#ctx0" brushRef="#br0" timeOffset="57166.37">24381 3559 1467 0,'2'-34'245'16,"-7"22"-209"-16,-1-1-14 0,3 5-2 15,-4-3-6-15,1 0-2 0,3 4 7 16,-1 0 7-16,4 2 4 0,0 5 1 16,4 0-14-16,-2 0-7 0,3 0-8 15,4 2-3-15,-4 1 1 0,6 4 0 0,3 0-1 16,2 4 1-16,3 3 0 0,1 0 0 16,-1 6-1-16,4 1-1 0,-1 0 0 15,1 4 2-15,0 2 1 0,2 3 1 16,3 4 2-16,-1 5-2 0,1 1-1 15,0 5 1-15,-1-1-1 0,-2 6-1 16,1-3 0-16,1 1 1 0,0-2-1 16,1-7 0-16,-1-3 0 0,-12-11 1 15,1 0 2-15,-5-9 1 0,-4-4 1 0,-3-9 3 16,1-1-16-16,-5-2-21 0,0-3 2 16,-5-11-389-16,-4-24 294 0</inkml:trace>
  <inkml:trace contextRef="#ctx0" brushRef="#br0" timeOffset="57450.34">24716 3236 1950 0,'286'417'171'78,"-308"-447"-171"-62,65 88 1-16,7 3-1 0,-1 6 0 16,6 0 1-16,2 4-1 0,0-3 0 15,-8-12-1-15,-2-4-12 0,-5-12-17 16,-8-8-24-16,-9-5 20 0,5-4 8 15</inkml:trace>
  <inkml:trace contextRef="#ctx0" brushRef="#br0" timeOffset="57767.01">24555 2640 2154 0,'9'11'39'0,"7"9"-49"0,7 3-7 0,3 5 9 16,6 9-1-16,9 6 1 0,7 6 2 16,3 6 2-16,8 11 3 0,-1 3 1 15,12 9 1-15,6 7 0 0,20 4 0 16,10 8 2-16,7 5 1 0,1-7 1 15,-8-1-2-15,-3-5 1 0,-2-2-2 16,6-2 0-16,-3-11-1 0,-5-6-7 16,-12-12-6-16,-9-15-13 0,-10 0 8 15,-8-6-203-15,-7-17 155 0</inkml:trace>
  <inkml:trace contextRef="#ctx0" brushRef="#br0" timeOffset="58050.34">24500 2273 2386 0,'597'341'140'31,"-657"-385"-148"-16,184 136 4-15,11-2-7 0,-2 8-4 16,-2 5-4-16,2 6 3 0,0 8 10 16,9 4 3-16,7 0 4 0,-7-3 2 15,-13-1-2-15,1-1-1 0,-15-3-6 0,-5-12 3 16,-5-10-16-16,-27-17-32 0,-11-15-43 16,-14-8 508-16,-7-7-335 0</inkml:trace>
  <inkml:trace contextRef="#ctx0" brushRef="#br0" timeOffset="58333.86">24562 1857 2181 0,'23'7'39'16,"7"7"-39"-16,18 9-23 0,12 13 13 16,11 15 5-16,14 15-1 0,16 15 6 15,15 11-2-15,15 13 0 0,4 5 1 16,-2 2-1-16,5-2 2 0,-3 7 0 16,14 7 1-16,3 7-1 0,-5-2 1 0,-5 1 0 15,-7-6-20-15,-4-14-27 0,-1-4-24 16,-1-15 378-16,-16-15-243 0</inkml:trace>
  <inkml:trace contextRef="#ctx0" brushRef="#br0" timeOffset="58616.83">24777 1738 2556 0,'1'0'45'0,"6"4"-66"0,9 10-8 0,13 11 5 0,19 17 2 16,26 17 7-16,22 15 8 16,24 18 3-16,10 4-2 0,8 16-1 0,4 7-9 15,-9 5-9-15,11 5-13 0,5 6-18 16,3 7-1-16,-3 7 2 0,-7-6 9 15,-6-6 9-15,1-13-18 0,-2-14-8 16,-17-16-3-16,-17-16-3 0,-21-27-256 16,-23-19 229-16</inkml:trace>
  <inkml:trace contextRef="#ctx0" brushRef="#br0" timeOffset="58851.11">25025 1309 2085 0,'16'11'99'15,"12"8"-125"1,8 13 25-16,11 2-7 0,39 33-2 0,18 9 1 16,19 13 5-16,11 8 6 0,15 12 3 15,18 11 0-15,17 11 5 0,-1 11-3 16,3 0-3-16,-3 0 0 0,-8-6-4 15,-5-4 1-15,-10-3-24 0,-13-5-34 16,-7-1 27-16,-10-17-8 0</inkml:trace>
  <inkml:trace contextRef="#ctx0" brushRef="#br0" timeOffset="59100.6">25074 1250 2405 0,'146'78'53'0,"-17"-3"-52"16,13 19-2-16,-20 3 0 0,8 8 1 15,17 10 0-15,11 8 1 0,9 11 0 16,-1 10 1-16,-1 7-1 0,7-2 1 15,0-6-2-15,-9 1-14 0,7 8-92 16,4-1 72-16</inkml:trace>
  <inkml:trace contextRef="#ctx0" brushRef="#br1" timeOffset="66000.53">17537 2775 1494 0,'0'0'110'0,"0"2"43"0,2-2 10 0,0 2-25 0,1-2-10 0,-1 2-21 0,0-2-23 16,1 3-29-16,3 1-18 0,-1-3-15 16,4 5-14-16,3 4-9 0,10 8-7 15,11 7-1-15,12 16 2 0,6 10 3 16,6 11 3-16,-1 6 1 0,-6 4 0 15,3-3 0-15,-8-1 0 0,-3-8 1 16,1-5-17-16,-10-4-57 0,1-1-34 16,0-6-27-16,-1 1-17 0,-1-6 579 15,4-11-330-15</inkml:trace>
  <inkml:trace contextRef="#ctx0" brushRef="#br1" timeOffset="66270.24">17363 1906 2429 0,'6'-10'-439'16,"42"33"791"-16,-11-18-561 16,-23 22 1285-16,27 3-1467 0,16-9 80 15,24 43 293-15,11 16 4 0,16 21 8 16,1 18 3-16,4 7 2 0,13 10 2 15,3 1-1-15,6 10 0 0,5 5 0 16,-3 4 1-16,-1-12 0 0,-1-8-1 16,0-12 1-16,0-8-4 0,-11-13-27 15,-13-13-27-15,-8-10-36 0,-9-22-25 16,-5-6 553-16,3-10-342 0</inkml:trace>
  <inkml:trace contextRef="#ctx0" brushRef="#br1" timeOffset="66600.5">18339 1171 1631 0,'313'354'696'47,"-251"-226"-696"-47,41-6 0 15,16 2 6-15,19 13-2 0,15 8-1 16,6 6 4-16,8 3-3 0,3 0 0 16,11-1 3-16,-5 1-4 0,-6-5 1 0,-10-11-1 15,-17-13 0-15,-5-21-2 0,-13-15 0 16,-19-13 1-16,-17-17-8 0,-17-13-26 15,-17-13-39-15,-3-17-204 0,-12-16 172 16</inkml:trace>
  <inkml:trace contextRef="#ctx0" brushRef="#br1" timeOffset="66917">18248 852 2503 0,'5'46'138'0,"4"-38"-146"15,11 5-34-15,12 12-8 0,21-29 35 16,16 56 2-16,23 20 4 16,16 20 2-16,13 15 3 0,16 26 4 15,10 19-1-15,12 13 1 0,13 12 0 0,6 6 0 16,4 12 0-16,15 14 1 0,7 9 1 15,5 2-2-15,2-9 3 0,-2-7-1 16,-5-12-1-16,-9-13 1 0,-14-13-2 16,-19-18 0-16,-17-19 0 0,-21-16 0 15,-18-22 0-15,-17-17-4 0,-13-13-31 16,-14-22-51-16,-7-11-42 0,-12-16 530 0,-1-13-330 16</inkml:trace>
  <inkml:trace contextRef="#ctx0" brushRef="#br1" timeOffset="67217">19238 759 1562 0,'10'7'202'0,"8"1"378"0,12 15-589 15,16 10-7-15,11 20 2 0,12 13 2 16,9 12-1-16,16 18 5 0,21 14 3 16,16 21 1-16,18 21 4 0,15 10 0 15,4 10 1-15,18 1-1 0,7 5 1 16,6 4 0-16,8 3-1 0,10-3 1 0,-1 6 2 16,4 0 1-16,-2-3 0 0,-14-17 0 15,-11-17-2-15,-14-18 0 0,-21-13 3 16,-16-13-7-16,-14-24-41 0,-13-12-45 15,-19-21 45-15</inkml:trace>
  <inkml:trace contextRef="#ctx0" brushRef="#br1" timeOffset="67500.14">20005 1116 2541 0,'36'12'55'0,"1"2"-53"15,18 9-12-15,11 13 0 0,8 12-6 16,22 23 3-16,24 26 4 0,24 24 4 0,21 17 6 16,9 14-1-16,6 12 0 0,12 9-1 15,5 10 0-15,5 12 1 0,12 5 1 16,-3 6 2-16,0 0-2 0,-7-8-17 15,-12-15-13-15,-20-25-1 0,-16-20-10 16,-16-16-6-16,-30-28-4 0,-20-19-20 16,-17-24-16-16,-22-21 43 0,-8-17 13 15</inkml:trace>
  <inkml:trace contextRef="#ctx0" brushRef="#br1" timeOffset="67767.11">21060 779 2223 0,'13'0'139'0,"54"41"-575"32,-12-4 759-32,32 25 38 0,32 21-369 15,28 29 1-15,21 17 2 0,20 29 5 16,20 19 0-16,8 10 0 0,-1-1 0 15,-4-7-2-15,-20-12-1 0,-14-15 0 16,-10-7-28-16,-13-19-27 0,-17-10-22 16,-11-8-23-16,-9-21 10 0,-23-22 1 15,-23-24-3-15,-24-18-83 0,-18-27 109 16</inkml:trace>
  <inkml:trace contextRef="#ctx0" brushRef="#br1" timeOffset="68000.91">21771 931 2696 0,'16'39'70'0,"69"-1"-65"16,-5 15-10-16,7 19 5 0,53-6-5 15,-12 24 2-15,10 17 3 0,6 12 0 16,-6-1 5-16,7 7-30 0,4-1-33 15,4 7-52-15,-3 9-43 0,-1 5-14 16,0 4-4-16,-3-5 15 0,-6-18-3 16,-21-25 444-16,-24-29-234 0</inkml:trace>
  <inkml:trace contextRef="#ctx0" brushRef="#br1" timeOffset="68186.86">22018 555 2112 0,'67'48'433'16,"-5"2"-443"-16,14 10 6 0,13 13 1 16,39 37 1-16,17 7 1 0,8 2 1 0,-1 1 1 15,-1 4-1-15,-18-5 4 0,-16-9-4 16</inkml:trace>
  <inkml:trace contextRef="#ctx0" brushRef="#br1" timeOffset="68385.53">22493 82 2284 0,'21'23'46'15,"11"5"-43"-15,21 22-17 0,27 23 12 16,16 19 2-16,21 18 0 0,10 14 0 16,-8 4 0-16,-3-6 0 0,-17-7 53 15,0 2 393-15,13-3-306 0</inkml:trace>
  <inkml:trace contextRef="#ctx0" brushRef="#br0" timeOffset="97783.66">2062 8197 1593 0,'2'-2'170'0,"-1"6"37"0,3-13-62 16,-2 23-159-16,-2-17 32 0,0-1-5 16,0 4-6-16,0 0-6 0,0 0-1 15,0 0-1-15,0 0 0 0,0 0-2 16,0 2 0-16,3 3-1 0,1-3 1 16,-1 3 0-16,3 1 1 0,1 2 1 15,0-2 1-15,5 4 0 0,-6 3 0 16,4-4 0-16,-3 1 1 0,2 3-1 15,5-1 0-15,-1 2 0 0,1 0 0 16,2 4 0-16,-2-2 1 0,2 5-1 0,2-1 0 16,3-1 0-16,-1 6 1 0,4 2 0 15,5-1 0-15,1 5 0 0,7-1 1 16,6 3-1-16,1 5 4 0,4-6 2 16,-4 0 4-16,1-1 3 0,1 1-2 15,-4-2-1-15,3 1-4 0,-1-3-3 16,-5-7-2-16,3 2-2 0,1-5 0 15,-9-4 0-15,-2-1 0 0,-2-1 0 0,-4-8 0 16,5 6 2-16,-1-3 8 16,3-1 8-16,-1-1 7 0,0-2 2 0,-2-1-3 15,6 4-3-15,-6-6-5 0,5-2-2 16,1-2-3-16,-4 1-2 0,1-1 0 16,-1 1-2-16,0-6-1 0,-7 3 0 15,-4-4-1-15,-3 3 1 0,5-2 0 16,-3-2 0-16,3-3 0 0,2 0 2 15,-4-2 2-15,5 2 1 0,-4-4 1 0,3-2-1 16,1 1-3-16,2-1-2 0,3-4-3 16,-1 1 0-16,3 0-2 0,-2-6 0 15,8 3 0-15,1-5 1 0,6 3-1 16,1 1 0-16,-5 1-1 0,-3 3 0 16,-5 0-1-16,-4 5-1 0,-3-3 0 15,1 1 1-15,0 1 1 0,2-3 1 16,2 3 3-16,4-2 0 0,5-1 2 15,-4 1-2-15,7-2 0 0,0 2 0 16,-1 0-3-16,7 3 1 0,5-2-1 16,3 3-1-16,1-1 1 0,-1 4-1 0,-1 0 0 15,0 3 0-15,1 6 0 0,-1-1 0 16,1 3 0-16,1 3-1 0,-1 0 1 16,4 1 0-16,-1 7 0 0,3-3 0 15,1 6-1-15,-5-1 1 0,1-3 0 16,-12 6 0-16,-2-1 0 0,4 0-2 15,-1-1 0-15,1 2 0 0,-1 1-1 16,-2 0 2-16,-4 0 0 0,0 2-2 16,1 0 0-16,-1 3-1 0,-2-3 1 0,-1-1 1 15,-5-1 0-15,-4 0-1 0,-2 0-1 16,-4 0-2-16,-4 1 0 0,-1-1 2 16,0-5 1-16,-5-1 1 0,-2 3 2 15,-7-6 0-15,0 4 2 0,-1-3 0 16,1-1 1-16,-2 0 0 0,-5-5 0 15,2 0 2-15,0 0 1 0,5 0 3 16,-2 0 3-16,-5-5 3 0,4 0 2 16,-4-1 2-16,3-4 0 0,-1-3-4 0,5-4-3 15,0-7-4-15,2 1-3 0,2-7 1 16,-1-2-2-16,4 2 3 0,2-2 5 16,0 4 3-16,2 0 4 0,0 3-5 15,1 3-5-15,4 5-5 0,6-3-4 16,1 3 0-16,5-1-1 0,4 2-1 15,-5 2 0-15,7-1-1 0,1 5-1 16,6 4 0-16,4-1-2 0,-4 4 1 16,1 1-1-16,-1-1 0 0,-2-3-2 0,2 6 0 15,4 0 0-15,-5 0 2 0,7 6 2 16,-3-3 1-16,-3 2 1 0,-6 1 0 16,3-1 0-16,3 4 0 0,-2-6-1 15,5 10 0-15,-1-6 0 0,-1 4 0 16,-1 1 0-16,-5 2 1 0,-2-1-2 15,1-3 1-15,-5 3-1 0,2-1 1 16,0-1 2-16,-1 1 0 0,1-1 1 16,5-1 0-16,-3-1 0 0,1 4 0 0,3-6 0 15,1 3 0-15,9 1 0 0,3-6 1 16,6 4-1-16,-7-5 1 0,-2 1 2 16,2-3 6-16,-1-2 3 0,6 0 4 15,6-5 2-15,3-4-2 0,3 2 0 16,8-8 2-16,-6 1 5 0,0 0 3 15,-5-2 3-15,-5 2-2 0,-6-7-4 16,-2 3-2-16,-1 0-1 0,0-3-1 16,0 0-3-16,-6 1-4 0,6-3-2 15,-4 4-6-15,0-5-1 0,-8 7-7 0,-12-6-17 16,-13 7-48-16,-6 0 288 0,-9-18-183 16</inkml:trace>
  <inkml:trace contextRef="#ctx0" brushRef="#br1" timeOffset="117468.05">11218 8110 1197 0,'0'2'220'0,"30"32"1132"0,-33-34-748 16,-6-13-1297-1,-9-4-201-15,16 17 896 0,2 3-2 16,0 2 0-16,2-1-2 0,-2 1-1 15,2 2 2-15,0-1 6 0,1 3 5 16,-3-4 4-16,4 5 1 0,-3 3-3 16,5 1-3-16,1 0-1 0,7 2-1 0,2-2 0 15,2 2-3-15,7 4 0 0,-4 1 0 16,2 6 2-16,5-4 1 0,-1 2 1 16,-2 1-3-16,1-6-4 0,1 1-2 15,-2-3-1-15,3-4 0 0,-5 0 2 16,2 0 0-16,0 2 1 0,3 0 5 15,4 2 2-15,7-2 1 0,-5 3-1 16,5-3-3-16,-9-2 0 0,-2 1-2 16,1-3 1-16,-8-3-1 0,9 2 0 15,4-1 0-15,-2-6 0 0,12 5-1 0,0-6 2 16,2 4 1-16,4 0 0 16,-4-3 0-16,-3-1 1 0,-1-3 6 0,-3 0 7 15,2 0 5-15,-2 0 2 0,2-1-3 16,-8-3 3-16,6-1 2 0,-7-6-2 15,0 4-2-15,-5-2-3 0,-1 0-6 16,5-1-2-16,-1 1-4 0,7-5-5 16,-7 1-1-16,7 1-2 0,-3-1 2 15,2 1 2-15,1 1-1 0,0-1 0 16,4-2 1-16,-2 0-1 0,2-1 4 16,-4 1 5-16,-5 0 0 0,3 0 3 0,-3 1 0 15,-5-1-2-15,-1-2-1 0,3 0-2 16,-3 0-1-16,-3-3-3 0,4 3-2 15,-2 2-2-15,-2-2 0 0,3 2 0 16,1-2-1-16,-2 0 0 0,3 0-1 16,1 2 0-16,2-1 0 0,1-1 0 15,-2-3-1-15,2 3 0 0,2 0 0 16,-2 0 0-16,2 2 0 0,-1 0 1 16,-1 0-1-16,-3-1 0 0,1 5 0 15,-4 1 0-15,5 0 0 0,-1 4-1 0,-5 1-1 16,-1-5 0-16,-1 6-1 0,2-6 0 15,-4 5 0-15,8-3 0 0,-1 2 0 16,2 3-1-16,2 0 2 0,0 4-2 16,-3-2 0-16,-1 5-1 0,-3 1-1 15,-4-3 0-15,2 4 0 0,-3 2 0 0,-1-3 0 16,-1 1-1-16,-2-4 0 0,5 2-1 16,0 6-1-16,2 0-2 0,2 1 0 15,-7 2-2-15,0-1 1 0,-4-4 2 16,0 5 2-16,-2-4 0 0,-1 3 3 15,0 1 0-15,-1 0 2 0,5 0 1 16,-1 1 2-16,0-3 0 0,2 2 0 16,-7-1 1-16,7-1-1 0,-9 0 1 15,3-1 0-15,-1 0-1 0,-3-4-1 16,2 2 0-16,-6-6 0 0,5 6-1 16,-1-5 0-16,-6-1 0 0,9 6 1 0,-9-7 1 15,0 1 0-15,0 4 2 0,0-5 2 16,3 0 1-16,1 2 0 0,-1-1-2 15,-1 4 0-15,7-5 0 0,-2 3 0 16,2 2 1-16,-4-5-2 0,0 3 1 16,4 3-1-16,-2-5 1 0,2 1 0 15,-2 1 0-15,-5-1 0 0,-2-4 0 16,5 1-1-16,-5 1 0 0,4-2 0 0,-2 0 0 16,5 4 1-16,-5-1 0 0,1-3-1 15,-3 0 2-15,0 2 1 0,2 0 2 16,3-1 1-16,-5-1-1 0,0 0 1 15,2 0 5-15,0 0 3 0,1 0 7 16,-1 0 4-16,2 0 2 0,1-1 0 16,0 1 1-16,-1-2-6 0,6 0-5 15,-6-3-6-15,12 0-6 0,0 1-3 16,0-5-1-16,7 0 1 0,2 0-1 16,-2 0 1-16,3-1 2 0,-1 1-2 0,4-5 0 15,-5 1 1-15,8-1-2 0,0-2 1 16,4 0-1-16,3-3-2 0,0 1 1 15,3-1 0-15,-8 3 0 0,3-4-1 16,-5 4 0-16,0 0-1 0,2 0-1 16,-1 4 1-16,-4-1-2 0,-4 3 0 15,1-1-3-15,-1-1-4 0,0 3-1 16,3 0-2-16,1 0 0 0,-1 4 4 16,4-2 1-16,2 1 2 0,1 5 1 0,4-3 0 15,0-1-2-15,2 5 2 0,3 0-1 16,0 7 1-16,4-4-1 0,2 8 0 15,0-4-1-15,-4 2 1 0,2 0 0 16,-2 3 2-16,0 2 0 0,9 8 1 16,0-5 1-16,3 5 0 0,-6-3 0 15,-4 1 1-15,-9-3 0 0,-2-2 0 16,2-1 0-16,-6 0-2 0,1-2 1 16,2 3 0-16,-1-3 0 0,2 0 1 15,-3-4 0-15,-6 0 0 0,1 1 1 0,-6-3 0 16,0-1-1-16,3 2 1 0,-1-2-1 15,7 2 1-15,5-1 0 0,-1-1-1 16,10 2 0-16,-2 0 0 0,4 0-1 16,0 0 1-16,-2 1 0 0,11-1 0 15,1 1 1-15,1 1-1 0,5-3 0 16,-6 3 0-16,3-2 0 0,-3 1 0 16,2-2 1-16,8 3 0 0,3-6-1 0,3 4 2 15,1-1-1-15,-6-3 0 0,3 1 2 16,-6-4 0-16,0-4 3 0,-4-1 7 15,-9-8 11-15,2-1 4 0,2-3 4 16</inkml:trace>
  <inkml:trace contextRef="#ctx0" brushRef="#br1" timeOffset="133001.26">1943 10193 1162 0,'-58'-1'86'0,"6"-3"20"0,1 2-4 0,8-3-49 0,4 3-10 0,-2-3 1 0,4 3 6 0,-4-5 4 0,4 2-11 0,2-2-10 15,1 0-1-15,2 3 1 0,0-7 7 16,4 8 1-16,-1-8-1 0,6 4-1 15,7 0 0-15,2 0 3 0,5 2 1 16,4 1 9-16,5 4 14 0,0-2 6 16,4-7-12-16,10 6-16 0,2-1-26 15,16-1-19-15,10 5-1 0,13 2-3 0,13 5 0 16,10 5 1-16,7 4 2 0,9 0-1 16,0 4 1-16,-2 1 0 0,-5-1 1 15,-4-1 1-15,-5 1 0 0,-9-3 0 16,-8-3 0-16,-17-1 0 0,-10-6 0 15,-15 0-3-15,-7-3-2 0,-10-4 0 16,-2 0-1-16,0 3 1 0,-9-5-1 16,-7-3-3-16,-12-2 1 0,-16-4 0 15,-20-6 2-15,-21-3 2 0,-9-3 1 0,-16 0-1 16,-7-2 0-16,-9 6 1 0,-7-1 3 16,4 9 6-16,13-1 11 0,17 0 12 15,23 3 9-15,14 2 1 0,19-2-7 16,15 4-5-16,24 5 15 0,-1-4 13 15,12 4-7-15,16-4-10 0,13 3-29 16,13 1-22-16,17 1 0 0,15 7 1 16,26 6 4-16,13 0 4 0,17 5 2 0,3 4 2 15,-4 4 0-15,-1-2 0 16,-16 1 0-16,-7-2 1 0,-15-5 0 0,-17 2 0 16,-18-12 0-16,-23 0-4 0,-19-4-4 15,-15-5-1-15,-16-1-4 0,-8-5 4 16,-31-6 1-16,-21-1 0 0,-23-4 4 15,-30-5 1-15,-7 3 1 0,-13 1-1 16,-1 6 1-16,3 3 0 0,5 9 6 16,22 7 5-16,18 0-96 0,22 9 431 15,17-4-282-15</inkml:trace>
  <inkml:trace contextRef="#ctx0" brushRef="#br1" timeOffset="141900.54">11468 9713 1565 0,'0'2'-244'0,"-4"-2"470"0,3-2-147 0,-1-2-21 16,-3-6 335-16,-3 1-387 0,0 0-4 0,-1-2-2 16,-2 4 1-16,2 2 0 0,0 1 0 15,2 4 8-15,0 0 8 0,0-1 7 16,2-1 10-16,5 2 0 16,0 0-6-16,-2 3-7 0,2 3-10 0,0 3 1 15,0-6 8-15,4 8 12 0,-1-6 6 16,4 8-3-16,-1-1-8 0,-3-8-12 15,4 6-4-15,-3-3-2 0,-3 0 3 16,7 6 8-16,-5-6 8 0,2 2 7 16,3-2 6-16,-1-2-4 0,-2-1-6 15,6 6-7-15,-1-6-6 0,1 6-5 0,5-1-3 16,-2 2-2-16,2 1-3 0,0 1-2 16,-4-4-1-16,1 1-2 0,-3 1 1 15,-3 1-1-15,-3-5 0 0,3 4 0 16,-2-4 0-16,-3 2 0 0,4 0 0 15,-6-4 0-15,1 1-1 0,-1 1 0 16,0-4 0-16,0 4 2 0,0-3 1 16,4 1 0-16,3 4-2 0,-4-2-2 15,10 4-4-15,1-1-3 0,6 6 2 0,6-1 0 16,4 0 2-16,2 5 3 0,-7-1 0 16,3-3 2-16,-3 0 1 0,-9-1 1 15,4-5 2-15,-3-3 0 0,5 2 0 16,-3-5 0-16,2-1 1 0,-5 1 0 15,2-1 0-15,0-1 2 0,5-2 3 16,4 0 3-16,-3 2-1 0,7-2-2 16,2 0-4-16,1 0-1 0,3 0-2 15,6 2 0-15,1-1-1 0,7 3 0 0,6 1-2 16,9-1 2-16,-1 1-1 0,-3 1-1 16,-7-1 0-16,-5-3 0 0,1 5 0 15,3-6-1-15,1 3 0 0,3 3-1 16,4-3 1-16,-2-3-3 0,3 1 3 15,-7 0 0-15,3 0 1 0,-2-2 2 16,-6-2-1-16,2 0 0 0,2-1 1 16,-2-1 0-16,8-1-1 0,-8-1 0 15,5 3-1-15,6-2 0 0,-2 1 0 0,11 1 1 16,1 1-1-16,-1-5 0 0,0 1 0 16,-2 6 0-16,3-7 0 0,4 5 0 15,-2-1 1-15,6-4-1 0,-1 2 1 16,1 1-1-16,0-3 0 0,-10 3 0 15,-1 1 0-15,0-6 0 0,2 4 1 16,0-6 1-16,1 4-2 0,-8-4 1 16,-4 2-1-16,0 2 1 0,-4-3 0 15,10 1-1-15,-5 0 1 0,-2-2 0 0,1 1 0 16,-5 3-1-16,-4-4 0 0,2 4 0 16,0-6 0-16,0 5 0 0,1-3 1 15,1 2-1-15,-6 0 0 0,4 4 0 16,4-4 0-16,-2 4 0 0,-1-6 0 15,-1 6 0-15,-7-6 0 0,-5 8 1 16,-1-6-1-16,-1 3 0 0,0-1 0 16,-4 2 0-16,0 1 0 0,-8-1 0 15,1 0 0-15,-2 1 1 0,2-3-1 0,2 4 1 16,0-1-1-16,4 0 1 0,-8 1-1 16,4-1-1-16,-2 3 1 0,-1 1-2 15,-1 0 2-15,-3-2-1 0,-4 2 0 16,2 2-1-16,-2-2-2 0,-3 1 0 15,3 3 1-15,-3-2-1 0,-4 5 2 16,-1-7-1-16,-8 3-1 0,2 1 1 16,0-2 0-16,-2 1-1 0,-1-1-2 15,1-2-4-15,-5 0-2 0,0 0-3 0,0 2-1 16,-1-2-2-16,-8 3-3 0,3 1 2 16,-2 1 2-16,-5-1 5 0,-1 1 6 15,-7 2 1-15,-11 0 2 0,-2 0 1 16,-14 0 2-16,-7 0-1 0,-2-5-1 15,-1 2-1-15,-4 1-2 0,10-1 0 16,-4-4 1-16,-3 5 1 0,1 0 1 16,-6-1 1-16,0-1 0 0,4 3 1 0,-4-1 0 15,-2 4 0-15,-5 0 1 0,0 0-1 16,1 1 0-16,-1-1 0 0,0 4 0 16,-6 1-1-16,-1-4 1 0,-3 1-1 15,-11 0 1-15,-6-1 0 0,-6-1-1 16,-3 2 0-16,-3 1 1 0,6 1 0 15,-3-1 0-15,1-3 1 0,3 0-1 16,0 1 0-16,2-3 0 0,0 4 0 16,4 0 0-16,11-6-1 0,3 6 1 15,-2-6 0-15,5 2-1 0,-7-3 1 0,9-4 0 16,-1 0-1-16,-1 0 1 0,-4 0 0 16,5 0 1-16,-3-2 0 0,1-3 0 15,-3-3 3-15,-3 0 7 0,0-1 3 16,-3-5 4-16,1-1-2 0,1-1-8 15,6-1-2-15,1 1-3 0,-1-4-1 16,-5 4 0-16,0-5-2 0,2 0 5 16,5 3 6-16,4-5 3 0,0 0 0 15,9 2-4-15,8 1-5 0,13-1 2 0,3 3 7 16,8 2 3-16,3-3 5 16,4 1-1-16,6-2 0 0,-4 3 2 0,1-6 4 15,5 5 1-15,-3 2-1 0,11 0 0 16,3 4 0-16,0-1 1 0,7 1 2 15,1 3-4-15,-1 2-4 0,2 7-8 16,0-2-6-16,0 2-5 0,0-2-9 16,0 2-12-16,0-3-25 0,5-3-20 15,1 6-25-15,-1-1-13 0,2 1-62 0,4 1-37 16,8 1 109-16</inkml:trace>
  <inkml:trace contextRef="#ctx0" brushRef="#br1" timeOffset="154183.65">17374 4328 1773 0,'-2'4'62'0,"-3"3"8"0,-2 0-57 0,5-2-4 0,-1 3-2 0,3-5-2 0,0-1 0 15,0 0-2-15,0-2 2 0,0 0 1 0,0 0 0 16,0 1-1-16,0-1-1 0,0 4-3 15,0-2-2-15,3-1 1 0,2 3 3 16,4 7 0-16,7 1 3 0,-2 4-4 16,2 4 0-16,0 3-1 0,-1 1 0 15,-1 3 0-15,-2 3-1 0,2 6 0 16,0-4-2-16,-5-1 1 0,4 3 0 16,-3-4 0-16,1-5 1 0,0 2 0 15,-2-1 0-15,3-1 5 0,0-5 3 0,3 3 6 16,-1-7 8-16,7 5 2 0,0 0 0 15,8-5-1-15,1 4-5 0,0-1-4 16,0-1 1-16,-2-2-5 0,3-2-2 16,-7 2-1-16,5 0-2 0,-6-4-1 15,0 1 1-15,2 1-2 0,-8-7-1 16,6 0 3-16,-1-2 9 0,-3-3 11 16,6 3 12-16,-4-5 9 0,2 0 0 15,0 0-2-15,1-5-1 0,2 0-5 16,2 0-6-16,10-4-8 0,-3 0-9 0,6 2-6 15,0-6-3-15,1 1-2 0,3-1 0 16,-8 1 0-16,11 1 0 0,-4-5 0 16,-1-1-2-16,4-1-1 0,-6 0 0 15,5 2-1-15,0 2 0 0,4 0 0 16,2 0 0-16,2-2 0 0,7 3 0 16,-3-3 0-16,-1 2 0 0,2 0 0 15,-5 2 0-15,0 1 0 0,-5-1 1 16,-3 1 0-16,2-3 0 0,-2 1 1 0,2-3 0 15,2 4-2-15,-2-2 1 0,5 0 0 16,4 3-1-16,1 4 0 0,4 0-1 16,9 3 0-16,7 4 0 0,-5-1 0 15,-4 1 0-15,-9 0-1 0,-8 0-2 16,6 1 0-16,-3 1 0 0,6 3 0 16,1 2 1-16,-4 4 0 0,6-2 0 15,-7 5 0-15,-1 0 1 0,-4 4 0 16,-1 2-1-16,-8-3 1 0,-4 6-1 0,0-3 0 15,-2 5 0-15,-5-4 0 0,2 2 0 16,-2-2 1-16,-1 2 0 0,-7-7 1 16,-1 2 1-16,-6-6 0 0,1 3 1 15,2-3 0-15,-4-1 0 0,-2-4 0 16,2 2 1-16,0-6 0 0,0 2 0 16,3 1 1-16,1-6 1 0,-3 0 0 15,3-4 1-15,-1-1 2 0,4 0 0 0,4-6 2 16,1 0 0-16,8-1 2 15,-6-8 5-15,5 3 10 0,3-8 3 0,1 0-1 16,8-3-7-16,3-4-11 0,5-2-6 16,4-1 3-16,3 1 0 0,2 4-1 15,6 1 1-15,3 5-5 0,2 2-2 16,8 1 0-16,-7 5 1 0,0 5 1 16,2 4 0-16,-3 4-1 0,10 1-1 15,4 2 0-15,10 4 0 0,2 3-1 16,-7 2 1-16,-2 1 0 0,-16-3 0 0,-12 2 1 15,-2-4-1-15,-10 4 0 0,4-3 1 16,1 1-1-16,-2-2 1 0,2-1 5 16,-7-3 8-16,-6-1 12 0,-7-5 12 15,-3-4 12-15,-8 0 1 0,-8-5-3 16,-4 0-7-16,-3-6-22 0,-2 3-29 16,1-1-39-16,-1-5-32 0,7-7-571 15,11-7 446-15</inkml:trace>
  <inkml:trace contextRef="#ctx0" brushRef="#br0" timeOffset="184533.86">24931 3525 1520 0,'-23'-10'34'16,"5"2"-30"-16,0 0-1 0,4 4-1 0,0 1 1 0,2-5 0 0,4 5-7 0,3 1 30 15,5-3 39-15,4 5 26 0,1-4 27 16,-1 2-25-16,1 2-36 0,2 0-25 16,7 2-16-16,4 5-10 0,12-3-2 15,9 10-4-15,18 7-1 0,5 8 2 16,7 8 4-16,9 5-1 0,4 6-1 15,1 6-3-15,-5 2 0 0,3 6 0 16,-10 4 0-16,-7-6-2 0,-2-12 1 16,-10-5 1-16,-6-13 0 0,-7-7 3 0,-13-11 1 15,-10-8 1-15,-1-2 4 0,-8-2 10 16,-4-2 9-16,-3-5-8 0,0-4 4 16,-5-10-16-16,-2-6-18 0,-15-15 2 15,-11-15-20-15,-24-18-1 0,-23-15 4 16,-10-2 1-16,-17-4 12 0,-6 7 6 15,-1 6 1-15,-1 10 2 0,12 11 0 16,15 6 0-16,15 11 2 0,7 5 0 16,19 4 1-16,13 13 0 0,9 7 1 15,13 4 5-15,10 8 26 0,2-1 33 0,9 5-14 16,10 2-2-16,-1 5-35 0,21 0-39 16,20 14 8-16,13 7-3 0,29 15 7 15,15 8 6-15,8 4 3 0,10 2 2 16,-2 5 2-16,-1 2 1 0,5 3 1 15,1-3 0-15,-9-5 0 0,-22-11-2 16,-16-11 2-16,-19-11 1 0,-12-11 1 16,-10-10 4-16,-15-5 10 0,-14-9-7 15,-8-5-16-15,-12-9-5 0,-12-16-22 0,-22-18-7 16,-26-21 11-16,-25-14-5 0,-31-15 13 16,-17-4 7-16,-12-5 4 0,-9 3 2 15,6 7 1-15,-2 6 1 0,4 8 2 16,8 7 2-16,5 9-2 0,27 7 3 15,24 14 0-15,27 14 0 0,21 11 0 16,19 12 9-16,9 11 33 0,8 3 4 0,10 4-5 16,17 9-23-16,20 4-37 15,22 8-10-15,20 18 3 0,28 11 10 0,6 8 2 16,14 8 5-16,-3-4 3 0,-3 0 1 16,-12 2 3-16,-8-9 2 0,-6-9 0 15,-22-9 0-15,-14-9 1 0,-25-6 1 16,-21-15 3-16,-13-2 4 0,-12-5 18 15,0-5-2-15,-2-2 4 0,-12-8-12 16,-13-11-24-16,-22-19-2 0,-31-17-11 16,-19-17 5-16,-15 1 5 0,-3-7 1 15,-2-1 4-15,-8-2 3 0,-4-6 2 0,1 2 0 16,22 12 2-16,25 16-2 0,28 16-3 16,17 9 18-16,19 13 23 0,8 8 27 15,10 2 42-15,4 3 22 0,13 10-55 16,7-6-30-16,20 5-54 0,19 4-59 15,26 9 24-15,26 16 1 0,17 16 14 16,9 14 12-16,0 5 8 0,4 11 1 16,-11 2 3-16,-7-4 4 0,-23-9 2 15,-18-14 0-15,-29-12 1 0,-11-9 0 16,-15-11 1-16,-14-9-2 0,-11-5 3 0,0-1 1 16,-5-7-29-16,-8-9-4 0,-10-31-38 15,-30-34-27-15,-41-33 11 0,-38-23 4 16,-29-6 33-16,-11 8 26 0,4-3 17 15,3 10 2-15,8 12 5 0,6 12 9 16,17 18 10-16,26 18 11 0,29 14-4 16,29 23-6-16,20 11-8 0,17 12 34 15,13 9 18-15,16 0-20 0,25 6-14 0,36 15-53 16,31 11-26-16,33 16 17 0,19 19 4 16,1 7 7-16,3 17 4 0,-3 10 1 15,-1 7 8-15,-12-5 2 0,-15-4 2 16,-21-23 0-16,-25-13 0 0,-19-19 1 15,-22-18-1-15,-22-13 4 0,-15-10 16 16,-12-4 14-16,-4-8-2 0,-7-16-14 16,-14-21-35-16,-30-38-18 0,-34-33-6 0,-32-26 7 15,-33-17 19-15,-13 8 4 0,-9 6 8 16,-9 8 7-16,6 2-2 0,-7 4 66 16,8 8-47-16</inkml:trace>
  <inkml:trace contextRef="#ctx0" brushRef="#br0" timeOffset="204916.98">25411 2846 1765 0,'0'0'72'0,"20"-7"183"15,-22 7-288-15,7 0 112 16,-5 0-7-16,2-2-7 0,0 2-20 16,-2 0-19-16,0 0-11 0,-2 2-10 15,2 2-8-15,5-1-4 0,11 2-6 16,7 4 3-16,8 6 7 0,11 4 3 0,6 4 3 15,7 0 2-15,12 2 6 0,4 0 7 16,7 3 7-16,13 0 4 0,6 4-3 16,10 7-8-16,-3-5-7 0,-3 5-6 15,2-2-2-15,5 4-2 0,18 9 2 16,7-4-1-16,4 4 1 0,-10 1-1 16,-10-7 0-16,-12-1 0 0,-7-2-1 15,-13-10 0-15,-22-11 0 0,-18-8 1 0,-19-8-4 16,-11-2-9-16,-8-6-16 0,-9-1-11 15,-12-13-1-15,-15-8 4 0,-19-15 10 16,-15-16 12-16,-30-14 5 0,-8-5 2 16,-7-9-2-16,-2 5-1 0,4 7-3 15,5 8 4-15,10 8 5 0,17 13 3 16,21 8 0-16,14 15-8 0,14 5 28 16,23 14 49-16,-3-5 25 0,12 7 28 0,11 4-43 15,14 3-49-15,21 7-26 0,34 16-23 16,26 13 8-16,18 17-2 0,20 13 4 15,16 12 2-15,14 7 9 0,22 9 1 16,10 5 3-16,2-3 1 0,-8-2-1 16,-14-3 5-16,-10-15-7 0,-29-12-2 15,-24-21-1-15,-38-20-2 0,-26-20 5 16,-24-15 2-16,-19-7-39 0,-5-11-5 16,-18-22-53-16,-14-17-18 0,-31-19 28 15,-31-19-1-15,-16-1 47 0,-23 0 16 0,-1 4 5 16,1 8 8-16,0 6 2 0,0 8 0 15,3 6 6-15,11 14-2 0,25 16 1 16,19 11 0-16,22 8 2 0,17 11 24 16,11 1 56-16,7 8 21 0,1-2 16 15,8 5-37-15,11 4-53 0,17 8-21 16,38 11-20-16,26 13 8 0,32 18-2 0,14 16 2 16,11 8 1-16,28 6 4 15,9 5 2-15,9 2 1 0,-2-5 0 0,-14-4 0 16,-11-11-2-16,-24-13-8 0,-17-10-12 15,-31-17-26-15,-22-18-30 0,-23-11-24 16,-21-16-22-16,-21-12 2 0,-18-8 28 16,-25-14 31-16,-24-12 34 0,-24-13 21 15,-32-7 3-15,-10-8 0 0,-25 0 5 16,-9 0 19-16,-4 0 8 0,6 7 18 16,21 12 9-16,32 18-6 0,27 18 0 15,28 14 6-15,16 7 17 0,23 9 0 0,-2-1 31 16,22 6-22-16,22 9-29 0,22 15-11 15,37 15-32-15,41 25-1 0,35 14-2 16,25 6-6-16,18 7-2 0,14-2 0 16,-10-2-12-16,-10-3-6 0,-13-11 0 15,-24-9-1-15,-10-4 5 0,-17-6-6 16,-11-8-27-16,-22-8-14 0,-23-15 1 16,-23-10 13-16,-24-15 27 0,-22-10 1 15,-16-7-14-15,-12-7 4 0,-20-18-2 16,-25-14 8-16,-23-18 18 0,-20-11-3 0,-15-3 0 15,-13-2 2-15,-1 6 1 0,-1 6 1 16,6 8 2-16,19 8 0 0,20 13-3 16,24 11 25-16,22 10 25 0,14 7 37 15,11 6 14-15,12 6-12 0,13 5-32 16,17 2-45-16,20 12-11 0,21 10-14 16,23 11 6-16,24 12 9 0,10 7 0 15,7 9 1-15,0 0 0 0,-18-5-1 0,-2-6 1 16,-8-6 2-16,-22-8 0 0,-16-11 3 15,-23-11-17-15,-19-12-19 0,-14-5-15 16,-6-12-39-16,-11-11 18 0,-6-7 12 16,-18-10 9-16,-17-13 30 0,-17-7 0 15,-12-11 3-15,-13-5 3 0,2 4 6 16,-3-3 1-16,-1 8 3 0,16 7 0 16,13 13-2-16,14 13 15 0,20 15 38 15,12 10 19-15,10 6 15 0,15 3-23 0,12 7-44 16,18 4-17-16,23 18-17 0,26 14 7 15,19 15 4-15,6 10-1 0,0-2 1 16,-1-2 2-16,-15-5 2 0,-6-2 2 16,-14-11 1-16,-20-12 1 0,-22-14 2 15,-17-11 2-15,-13-7 5 0,-10-9-17 16,-6-4-12-16,-14-8-10 0,-14-16-9 16,-22-13 13-16,-13-19 7 0,-20-9 6 15,-7-12 4-15,-2 3 5 0,5 7 1 16,18 13 0-16,21 20 0 0,29 19 10 0,21 16 12 15,28 12-12-15,27 10 1 0,25 19-14 16,21 13-12-16,22 17 12 0,17 17-1 16,10 11 4-16,8 3 0 0,-9 1-3 15,-19-17 1-15,-24-14-2 0,-14-12 4 16,-14-7 4-16,-9-4 18 0,2-7-36 16,-2-1 16-16</inkml:trace>
  <inkml:trace contextRef="#ctx0" brushRef="#br0" timeOffset="-208545">4987 12500 1467 0,'0'0'71'0,"0"0"14"0,-3 0-28 0,-2 0-18 0,-4 0-9 0,7 0-9 0,-9-3-2 16,11 3 6-16,0 0 21 0,0 0 26 16,4 0 5-16,-2 0-10 0,12 0-27 0,4 1-29 15,13 6-12-15,0 4-2 0,6 3 2 16,12 9 1-16,1 0 1 0,5 4 0 15,-9 3 1-15,-7-3 0 0,-3-2 0 16,-4 1-1-16,-6-6 1 0,-3-3-1 16,-5-2 1-16,-6-5 0 0,-5-1-1 15,-7-9 1-15,0 2 0 0,0-2-1 16,-10-6 10-16,-6-1 2 0,-21-9-1 16,-13-7 1-16,-21-3-9 0,-10-8-2 0,-6 2 0 15,-6 2-1-15,10-4-1 16,0 13 0-16,5-2 1 0,14 5 2 0,7 6 14 15,11 5 11-15,11-2 12 0,4 5 6 16,8 3-9-16,7-1-9 0,8 2-11 16,6 0-7-16,0 0-3 0,2 0 9 15,0 0 4-15,7-4 0 0,0 3 0 16,9-1-14-16,14-2-6 0,13 4-6 16,17 0-6-16,16 6-1 0,15 4-2 0,10 3-20 15,4 1-20-15,1 0-26 0,-12 0-34 16,2 0-14-16,-15-7-412 0,-10-7 360 15</inkml:trace>
  <inkml:trace contextRef="#ctx0" brushRef="#br0" timeOffset="-207746.4">6016 12411 1898 0,'23'-1'142'0,"-16"1"-128"0,0 0-10 0,0 7-10 0,-2 5-1 16,6 2 2-16,0 4 6 0,-1 3 7 15,3 6 9-15,-1 3 8 16,-1 0 6-16,3 6 2 0,6 1-2 0,-3 2-6 15,10-2-8-15,-1 2-6 0,3-3-5 16,3-3-2-16,0-4 2 0,1-6 9 16,5-2 8-16,-6-5 4 15,-2-2-3-15,5 0-10 0,-10-1-8 0,0-8-2 16,0 6 0-16,1-8-1 0,-1 1 1 16,3 1 0-16,1-5 0 0,-4-5 1 15,1-2 0-15,4-2 1 0,2-2-3 0,0-3 14 16,2-2 12-16,1-3 8 0,3-4 4 15,9-2-14-15,14-4-12 0,1-4-9 16,0-1-2-16,2 0-2 0,-9-5-1 16,1 6-1-16,-1 4 0 0,0 3-1 15,2 8-2-15,-4 7 1 0,11 2-1 16,-5 11-1-16,6 7 1 0,2 3 0 16,3 8 0-16,-1 3 0 0,-11 5-1 15,-5 4 1-15,-5-2 1 0,-9-1 0 0,0-3 1 16,-10-6 1-16,-1 1-1 0,-3-5 1 15,-11-2 0-15,4-1 0 0,-6-6 0 16,1 0 1-16,-3-4 1 0,-1-3 0 16,2 0 1-16,-4-1 0 0,5-5 0 15,6 1 1-15,2-6-2 0,3 3-1 16,5-10 1-16,9 2-1 0,4 2 0 16,9-2 0-16,5 3-1 0,3 3 0 15,4-5 2-15,9 3 2 0,9-2 1 0,12-2 1 16,7 4-3-16,17 1-2 0,8 4 3 15,-9-6 4-15,2 3 0 0,-16-1 0 16,0 4-3-16,0 5 2 0,0-1-3 16,0 3-76-16,-5 5-123 0,10-5 111 15</inkml:trace>
  <inkml:trace contextRef="#ctx0" brushRef="#br0" timeOffset="-205579.73">3908 13798 1496 0,'23'11'54'0,"-4"-4"-6"0,6 3 4 16,-4-1-1-16,9-2-4 0,6 0-7 0,-2-3-2 0,6-2 2 15,3-1-1-15,0 1-5 0,1 4-10 16,5-3-10-16,-1 1-6 0,0 1-4 16,5 2-3-16,-10 0 0 0,-8-2 1 15,-10-1-1-15,-11-2 0 0,-8-2 0 16,-6 0 8-16,-2 0-2 0,-7-2 5 0,-9 0 5 15,-17-5-3-15,-16-2 1 0,-19-5-5 16,-11-2-7-16,-17-5-1 0,-13 0 0 16,-5 5 4-16,-1-2 5 0,6 6 3 15,15-1 10-15,2 1 1 0,5-2 12 16,4 3 1-16,2-3-10 0,3 3-3 16,7 0-14-16,13-1-7 0,3 3-1 15,4-5 1-15,12 0 0 0,6 5-1 0,10-4 13 16,11 5 13-16,3 2 16 15,9-4 8-15,2 6-10 0,4-1-8 0,8 1-18 16,8 1-9-16,10-1-8 0,18 6-11 16,14 3-6-16,16 6 4 0,21 8 4 15,8-4 6-15,8 6 5 0,4-3-1 16,-4 1 0-16,2 4 0 0,0-2-1 16,-2 4 0-16,-7 0 0 0,-8-4 0 15,-15 1 1-15,-5-6 0 0,-15 0-1 16,-8-4-1-16,-11-1 5 0,-19-6 3 15,-11-2 1-15,-15-1-2 0,5 4-14 0,-17-6-6 16,-17 0 7-16,-20-4 9 0,-20-1 10 16,-18-2 4-16,-28-8-7 0,-14-2-4 15,-13-1-1-15,-5 2-2 0,8 4 2 16,16 1 4-16,3 2 4 0,7 0 4 16,9 2 2-16,15-2-2 0,17 6 0 15,19-1-3-15,20 1 8 0,15 1 2 16,6 2-1-16,11 0 2 0,5 0-10 0,8-2-9 15,11 2-6-15,23 4-10 0,18 3-6 16,26 7 4-16,20-2 4 0,12 2 6 16,8 1 3-16,5 1 1 0,12 1 1 15,-3 6-2-15,0-5 0 0,-5 0 1 16,-12-6-1-16,-13 1 1 0,-15-6 1 16,-26 0-1-16,-26-5 3 0,-20-2 3 15,-24 0-3-15,3-2-6 0,-23 0-3 16,-16-5-1-16,-21 2 4 0,-34-8 8 15,-25 1 1-15,-17-4-1 0,-18 2 1 0,-4-2 1 16,-2 3 2-16,8 1 0 0,19 5-1 16,15 0-2-16,17 1-4 0,7 5-1 15,16-5-1-15,14 5 1 0,16-1 6 16,13 0-37-16,12 0-92 0,14 2-302 16,0-14 249-16</inkml:trace>
  <inkml:trace contextRef="#ctx0" brushRef="#br0" timeOffset="-197529.86">6711 17387 1483 0,'220'-9'564'47,"-220"9"-391"-47,2 1-102 0,1 1-32 16,-1 4-13-16,1-6-9 0,3 1-7 15,-3 1-4-15,3 2 5 0,-1 1 6 16,-2-3 7-16,1 1 0 0,-4-3-6 16,2 2-7-16,3 9-6 0,-5-11-4 15,0 0-1-15,0 1 0 0,-2 3 1 16,-1 3 6-16,-1-3 6 0,-1-1 4 16,0 4 5-16,-3-3 3 0,1 5 0 15,-1-2 0-15,-1-2-3 0,2 0-3 16,-4-3-3-16,2 0-2 0,0 1-1 0,-1 3-2 15,-1-6 3-15,-5 2 3 0,-9-2 5 16,-7 1-1-16,-3 3-3 0,-8-4-5 16,-1 0-4-16,-4 0-4 0,-3 0-1 15,-3 0-1-15,-6 2-1 0,-9-1 0 16,-4 3 1-16,-7-2-1 0,-1-2 0 16,-4 2 2-16,-6-1 6 0,4-1 7 15,-12-3 1-15,2 1-1 0,4-5-4 16,-9 2-5-16,2-1 1 0,3 1 1 15,-1 0-2-15,8-6-2 0,1 0-3 16,-3 2-2-16,-4-3 0 0,-5-2 0 0,-9 0 0 16,6 0-1-16,1-1 2 0,2-1-2 15,9 2 0-15,-4 0 2 0,-2 2-1 16,3-1 1-16,1 8 0 0,7-2-1 16,2 1 1-16,10 5 0 0,4-5-1 15,-1 3 0-15,-1 3 0 0,0-2 0 16,2 2 13-16,4 0 5 0,5-2 5 0,3-3 4 15,3 1-4-15,1-1 5 0,1-6 6 16,10 4 5-16,7-3 0 0,1 1-6 16,10 2-8-16,1 0-10 0,-2 1-7 15,4 3-5-15,2-3-1 0,7 1-2 16,-6 3 0-16,10 2 0 0,-3 0 0 16,4-1 0-16,4 1-1 0,-2 0-3 15,3 0 2-15,4 0-9 0,-1 0-25 16,1 0-23-16,0 0-37 0,0 0-17 15,0 0-160-15,0 0 171 0</inkml:trace>
  <inkml:trace contextRef="#ctx0" brushRef="#br0" timeOffset="-189512.54">25046 3690 1605 0,'-19'-2'186'0,"-3"-5"-155"16,-1 0-20-16,0 0-1 0,-10-4-2 16,-3-1-1-16,4 0 1 0,4 1-3 15,-6-1-1-15,4-1-2 0,-2 2 0 16,0 6 0-16,4-4 0 0,6 4-1 0,5 0 1 16,-1 1 12-16,0 2 13 0,4 1 7 15,0-1 5-15,7 2-6 16,0 0-5-16,0 0 3 0,0 0 2 0,7 0-5 15,0 0-7-15,0 2-6 0,8-1-6 16,3 5-2-16,10 1 14 0,9 5 0 16,17 6 4-16,22 8 6 0,7 3-16 15,13 3-2-15,5 0-7 0,-2 0-4 16,2 1 1-16,-4-1-1 0,-5 0 0 16,-12-2 0-16,-9-1 0 0,-20-6 0 15,-8-6-1-15,-17-4 1 0,-8-6 1 0,-6-2-2 16,-5-5-4-16,-3 0-20 0,-3-7-2 15,-12 0 6-15,-10-7 4 0,-20-9 17 16,-16-9 4-16,-19-7-5 0,-6-5-1 16,-8 1 1-16,1 6-1 0,7 0 0 15,3 1 2-15,2 1-2 0,12 4 1 16,4 5 0-16,10 5-1 0,4-1 1 0,8 3 0 16,11 3 0-16,12 2 1 0,5 3 0 15,11 6 5-15,7 5 10 0,11-2 5 16,5 2-7-16,16 2-2 0,23 5-9 15,19 7-7-15,16 7 4 0,19 6-1 16,6 5 1-16,14 5 2 0,6 2 1 16,-11-2-1-16,-12-5 2 0,-18-7-1 15,-23-7-1-15,-13-4 1 0,-15-2 0 16,-15-8 0-16,-14-2 4 0,-7-2 0 16,-7-4-18-16,-5-5-15 0,-18-8-7 15,-23-14-2-15,-28-13 18 0,-33-14 14 16,-31-13 2-16,-9 0 0 0,1 5-4 0,17 13-3 15,19 9 1-15,18 3 1 0,23 14 4 16,17 6 1-16,20 9 5 0,20 4 42 16,10 5 16-16,9 3 6 0,14 2-15 15,22 7-43-15,26 1-20 0,30 15-7 16,38 16 12-16,28 14 0 0,16 9 4 16,8 3 1-16,-6-1 0 0,-20-3 1 15,-19-13 1-15,-24-9 1 0,-38-13-4 0,-29-12-16 16,-25-7-30-16,-20-9-12 0,-8-2-11 15,-11-8 2-15,-17-6 26 0,-31-22 10 16,-33-13 15-16,-29-18 12 0,-17-4 1 16,-2 0-1-16,-7 1 0 0,7 4 1 15,0 8 2-15,14 2 1 0,25 15 2 16,21 4 0-16,18 11 2 0,25 8 20 16,12 8 24-16,14 6 39 0,11 1 27 15,5 5-15-15,1 0-19 0,6 0-70 16,8 2-26-16,13 5-10 0,24 7-8 0,16 9 31 15,19 13-6-15,14 6 3 0,8 3 2 16,-2 1 1-16,-10 0 3 0,-11-7 0 16,-17-4 7-16,-15-10-23 0,-10 0-31 15,-11-7-29-15,-15-8-25 0,-13-3 3 16,-8-7 29-16,-4-1 16 0,-8-5 14 16,-13-4 20-16,-27-12 2 0,-24-19 12 15,-28-13 4-15,-29-17 1 0,-14-6 0 0,-1-1 0 16,8 11-1-16,30 8-1 0,23 12 8 15,26 13 26-15,19 9 42 16,17 7 40-16,8 8 35 0,12 3 20 0,5 5-34 16,5 0-31-16,9-3-55 0,10 3-46 15,8 0-14-15,17 4-11 0,22 9 10 16,17 6-3-16,24 14 3 0,8 8 2 16,4 3 2-16,0 6 3 0,-4 5 2 15,3 6 3-15,-3-1 8 0,0-1-41 0,-17-6-34 16,-13-10-26-16,-25-16-17 0,-26-13 41 15,-16-12 27-15,-20-3 20 0,-5-6-2 16,-9-7-11-16,-21-14-5 16,-28-20 4-16,-31-17 9 0,-30-15 13 0,-12 1 5 15,-4 3 3-15,4 9 1 0,-2 6 0 16,6 5 5-16,4 1 3 0,10 6 5 16,24 8 3-16,11 8 9 0,27 5 9 15,12 3 10-15,19 11 13 0,13 2 25 0,12 5 20 16,2 4-9-16,8-2-42 0,11-2-37 15,15 7-37-15,23 2-10 0,17 5 21 16,19 11 0-16,6 9 5 0,4 3 4 16,-5-1 2-16,-4 5 1 0,-2-4 3 15,-9 1 1-15,-1-1 1 0,-9 0 2 16,-18-8 0-16,-9-6 2 0,-26-3 5 16,-11-11-25-16,-15 0-21 0,-2-2-13 15,-8-5-40-15,-12 0 21 0,-27-18 17 0,-29-14 11 16,-27-21 33-16,-22-15 5 0,-9-6 0 15,0 3 0-15,11 7 1 0,13 10-4 16,25 15 7-16,30 11 30 0,22 14 35 16,20 8 45-16,12 4 51 0,4 4-9 15,5 3-30-15,11-3-51 0,3 1-60 16,11 1-23-16,18 3-13 0,17 2 5 16,11 8-2-16,16 6 5 0,3 7 4 0,-1 9 5 15,5 0 3-15,-9 4 3 0,-1 1-1 16,-4-4-12-16,-22-6-11 0,-19-9-20 15,-19-6-40-15,-18-8-31 0,-9-4 2 16,0-2 12-16,-14-3 15 0,-13-8 43 16,-28-4 9-16,-21-19 6 0,-25-8 27 15,-18-8-1-15,-5-6 1 0,-6 3 0 16,1 3 1-16,12 6 0 0,14 13-1 16,25 2 5-16,27 8 13 0,15 11 27 15,20 1 48-15,11 6 55 0,7 2 31 16,3 3-11-16,8-4-50 0,-1 0-59 0,13-3-47 15,7 6-22-15,16-1 0 0,17 2-8 16,22 7 3-16,5 4 5 0,8 6 2 16,-3 1 4-16,-7 1 3 0,-1 1 2 15,-7-2 2-15,-6-2 1 0,-10-2-8 16,-15-7-18-16,-12-3-13 0,-14-4-10 16,-9-2-10-16,-13-2 7 0,-5-3-7 15,-8-2-20-15,-19-10 12 0,-18-15 5 16,-33-12 17-16,-23-21 29 0,-12-6 4 0,-4 2 3 15,0 2 4-15,6 5-2 0,8 9 14 16,6 7 12-16,26 6 20 0,20 13 14 16,21 6 10-16,18 14 40 0,14 2-5 15,7 4-1-15,12 1-36 0,10 0-54 16,20-1-21-16,31 10-15 0,23 7 9 16,28 9 4-16,11 11 3 0,-4 6 1 0,2 5 4 15,2-1 1-15,-3 0 2 0,-6 1 3 16,-16-1 2-16,-27-10 0 0,-19-11 0 15,-23-6 3-15,-18-8 3 0,-12-7-6 16,-11 0-36-16,-7-4-2 0,-4-5-24 16,-5 2-26-16,-17-11 32 0,-24-11-2 15,-33-19 17-15,-40-12 31 0,-27-12 1 16,-8 7-3-16,4 6 2 0,10 9 2 16,20 9 2-16,23 5 4 0,25 8 3 15,24 8 11-15,19 9 23 0,20 2 49 0,13 5 37 16,5 2-3-16,8 2-18 0,8 0-52 15,15-2-47-15,24 7-12 0,23 5-7 16,27 10 0-16,20 15 6 0,19 7 4 16,7 4 3-16,0 5 3 0,-20-1 0 15,-28-3 1-15,-19-6 1 0,-23-11 3 16,-17-8-22-16,-17-8-45 0,-18-8-13 16,-14-8-3-16,-2 1 4 0,-10-2-5 15,-18-8 30-15,-16-9 1 0,-23-12 18 16,-31-13 45-16,-13-8-15 0,-15-6-1 0,-5 0-1 15,9 10 2-15,12 4 0 0,20 2 0 16,21 13-2-16,18 1 5 0,19 11 25 16,18 4 36-16,9 3 35 0,7 5 24 15,2-1 9-15,3 3-11 0,3-3-27 16,4 0-40-16,4-2-41 0,3-2-28 16,10-2-9-16,1 6 5 0,2-4 6 0,3 5-2 15,1 4 2-15,-1 0 1 16,-5 2 2-16,-3 3 7 0,-9 3-23 0,-6-5-42 15,-7 1-24-15,-1 3-56 0,-4-5-22 16,-4 3 36-16,-6 5-245 0,-13 1 252 16</inkml:trace>
  <inkml:trace contextRef="#ctx0" brushRef="#br0" timeOffset="-183346.12">3902 5052 2020 0,'2'0'76'0,"0"0"-15"0,1 0-19 0,-1-2-37 0,4-3-2 0,-6-1-1 0,3 5-2 15,2 1 5-15,-3-2 11 0,2 2 13 16,-4 0 14-16,0 0-2 0,0 0-10 15,0 0-15-15,0 2-16 0,0-2-10 16,0 7-10-16,-4-2-7 0,1 0 3 16,-1 4 8-16,-5-4 11 0,2 6 7 15,-4 2 3-15,1-5-1 0,-4 5-2 16,-6 3 1-16,1-4-2 0,-3 2 0 16,1 1 0-16,-2-1-1 0,-2-2 0 0,-5 4 1 15,-5 0 0-15,-6-2 1 0,-9 0 14 16,-10 1 13-16,-7-3 8 0,-13 0 1 15,-4 1-12-15,-2-4-13 0,2 3-7 16,-6 1 0-16,5 1 0 0,1 2 3 16,-1-2 5-16,4 2 1 0,-4-2-2 15,-2 0-3-15,-2 0-5 0,2-3-2 16,4 3-1-16,1-10 4 0,2-2 15 0,6-2 10 16,1-6 6-16,4-3 2 0,2-1-8 15,-1-5-6-15,3 0 3 0,3-3-1 16,5 0-5-16,2-3 0 0,5 0-4 15,6-3 0-15,3 0 0 0,1-3 1 16,6-1-3-16,0-1-1 0,6 1-2 16,-1-8-3-16,5 3-1 0,-5-3 2 15,-3-1 1-15,7-2 1 0,1 4 1 16,-1-3 0-16,4 7 5 0,5-1 3 0,0 1 0 16,1 3-2-16,1 0-7 0,0-1-5 15,2 3-2-15,3-1 0 0,2 6-1 16,1-6 1-16,3 2-1 0,1 4-1 15,2-5 0-15,5-1-1 0,4-3-4 16,4 0-2-16,3-2-6 0,5-7-3 16,5 2 0-16,6-2 0 0,2-8 2 15,0 8 1-15,-1-1 1 0,5-3-2 0,-5 4 3 16,3-3 0-16,-1 4 2 16,1-1 0-16,-3 6 2 0,1-1 0 0,2 2-7 15,-1 2-6-15,4 0-12 0,2 0-4 16,0 1 3-16,1 6 6 0,-5 2 10 15,2 0 6-15,-3 1 4 0,-1 4 1 16,6-5 1-16,-4 1 0 0,2 3 1 16,2-6-2-16,2 3-2 0,-4-1-3 15,7 3-2-15,-2 2 0 0,0 0 1 16,6 2 2-16,3 0-8 0,8 3-3 0,6 2-3 16,4 2-5-16,2 2 6 0,-1 5-1 15,-1 0-1-15,-5 2 2 0,-1 5-2 16,1 0 1-16,0 4 4 0,-4-1 4 15,-2 3 4-15,-5 3 2 0,0 3 1 16,-2-1-1-16,-1 3-1 0,-1 0 0 16,-3 4-2-16,-4-4 2 0,-5 2 1 15,-2 2 1-15,-1 2 2 0,-1 1 2 16,1 2 0-16,1 6 1 0,2-1 0 0,-2 3-1 16,0-1 1-16,1-2 0 0,-1 1 0 15,0 1 0-15,0-2 0 0,-6 3-1 16,-3 1 0-16,0-6 1 0,-5 3 0 15,2-1 1-15,0-1 0 0,-9 1-1 16,-4-3-1-16,-6-3-1 0,3 1 0 16,-8-2-2-16,-1 6-2 0,0 3-1 15,-7 4 1-15,0 0 1 0,-5 7 2 0,-6-4-1 16,-2 2 2-16,-4 0 2 16,-5 4 0-16,1-6 3 0,-4 2 0 0,-2-2-2 15,-1 1 0-15,-11 3 0 0,-4-1 1 16,-7-2 0-16,1-1 0 0,-6 0 0 15,-4 3 0-15,-5-3-1 0,-7-2 0 16,-5-3 0-16,-2 2 0 0,-1-2 0 16,3 4-1-16,0-4 0 0,8 0 0 15,-1-7 0-15,10-4 99 0,8 2 287 16,-6-7-246-16</inkml:trace>
  <inkml:trace contextRef="#ctx0" brushRef="#br0" timeOffset="-179046.38">6817 17154 1789 0,'0'0'539'0,"0"0"-446"16,-2 2-69-16,-1-2-2 0,1 0-10 16,-1 0-3-16,3 0 0 0,-4 0-3 15,4 0 0-15,-2 0 0 0,2 0-4 16,-1 0 1-16,-3 0 1 0,2 0 1 15,-5-5 4-15,0 5 5 0,7 0 3 0,-7 0 3 16,0 0-2-16,2 0-6 0,-4 0-5 16,0 0-5-16,-4 5-2 0,-3-3-1 15,-8 1 0-15,-1 6 1 0,-9-3 0 16,-1 2 0-16,-6 1 1 0,-12 2 0 16,1 0 0-16,-6 3-1 0,-3-4 1 15,-1-1-1-15,-5 2 1 0,-4 1 0 16,-2-5 0-16,-5 2 0 0,6 2 0 15,-6-4 8-15,5 0 4 0,0-3 4 0,-3-1 4 16,3 6-7-16,-1-4-3 0,3 6-4 16,0 0-2-16,2-4-1 0,5 3-1 15,7-3 2-15,6 2 0 0,3-2 1 16,-2-1 0-16,-1-3 5 0,-2 1 5 16,1-4 1-16,1 2 1 0,3 1-5 15,0-3-5-15,0 0-3 0,4 0 0 0,-6-7 4 16,-1 3 2-16,3 3 2 15,-5-5 0-15,9 3-1 0,-3-2 1 0,3-1 1 16,2-1 1-16,-3-4 0 0,-3 6-5 16,0-5-1-16,-3 2-3 0,3-2-4 15,4 1 1-15,0 4-2 0,1-2 0 16,0 1-1-16,-3 4 0 0,2-5 0 16,1 2 0-16,-1 1 0 0,2-3 0 15,4 4 0-15,3 1 1 0,-2-1-1 16,1-3 0-16,-5 3 0 0,1-1 0 0,1-3 0 15,0 2 0-15,0 1 0 0,0-5 0 16,1 6 1-16,5-4-1 0,-1 0 1 16,2-4 0-16,2 6-1 0,-4-10 1 15,-1 3 1-15,3 3-2 0,3-3 2 16,-1 1-1-16,4-1-1 0,3-3 1 16,1 3 1-16,1 0-1 0,2-3 1 15,-3 1-1-15,5 2-1 0,-3 1 1 16,4-3 0-16,2 3 1 0,-2-3 1 15,4 0 0-15,-3 0 1 0,-1-2 2 0,2-4 0 16,-5-1-1-16,3 3 1 0,-4-5-3 16,3 2 0-16,-6-2-2 0,1 4 0 15,1-8-1-15,3 9 2 0,1-5-1 16,2 5-1-16,-1 1 2 0,4-5-1 16,-2 5-1-16,3 1 3 0,6 0 0 15,-2-4 2-15,3 3 1 0,2-1 1 16,2 0 1-16,0-5 0 0,2 5-2 0,0-3-4 15,-2 2-1-15,2-1-2 0,0-1 0 16,-1 1 0-16,3-3 1 0,-4 4-1 16,2 1 2-16,-2 0-1 0,1 2-2 15,3 2-1-15,-1 2-2 0,1 1 1 16,0-1 1-16,1 1 0 0,4 0-1 16,-2 2-3-16,2-1 1 0,0 1 0 15,-2 0 1-15,3-3 0 0,-1 3 0 16,0 0 2-16,2 0 0 0,-4 2 2 0,2-2 0 15,-2 4 0-15,2-4-2 0,-1 5 2 16,1-6-2-16,2 4-2 0,1-4 0 16,3 1-3-16,-1 4-4 0,0 1 0 15,2-3-1-15,0 2 0 0,2-2 3 16,-1-1 1-16,1 1 1 0,2 2 2 16,-3 3 0-16,5-5 1 0,-3 2 1 15,4 3 1-15,-3-7-1 0,3 7 2 16,-6-1 0-16,3-1-1 0,3 1 1 15,0-1 0-15,2-1-1 0,1 5 2 16,1-2 0-16,1-5-2 0,-1 7 1 0,1-2 0 16,-1 1 0-16,5 1 0 0,2-2 0 15,5 0 0-15,3 2 0 0,2 2 0 16,4-2 0-16,4 0 0 0,1 0 1 16,2 0-2-16,-4 0 1 0,-1 2 0 15,1 1-1-15,3 1 2 0,8 3 1 16,1-2-1-16,-2 2 1 0,-3-2-2 0,1 6 1 15,-3-6 0-15,-1 4 0 0,-1 2-1 16,-5-6 2-16,-8 4-1 0,2-5 1 16,1 1 0-16,-3-1 0 0,1-4 0 15,-1 5 0-15,-2-5 1 0,4 2 0 16,4 1 0-16,-2-1-1 0,-3 0 0 16,-3-2 0-16,2 3 0 0,2-3 0 15,-3 0 0-15,5 0 1 0,-4 0-1 16,-1 2 0-16,3-2 0 0,-8 0 0 15,3-2 1-15,-1-1-1 0,-2-3 1 0,-1 5 0 16,5-3-1-16,-2-5 1 0,6 6-1 16,-4-6 0-16,2 3 1 0,-1-2 0 15,-2 1-1-15,2-4 0 0,1 2 1 16,0 2-1-16,1 0 0 0,5 2 0 16,-1-1 0-16,0-6 0 0,-2 5 0 15,4-2 0-15,9-4 0 0,1 6 0 16,1 0 0-16,6-2 0 0,-1 4 0 0,-4-2 0 15,4 5 0-15,2-3 0 0,-1 1 0 16,3 4-1-16,-3-3 1 0,-8 1 0 16,-7 2 0-16,-2-4 0 0,7 4 0 15,-2 0 0-15,4-1 0 0,-1 1 0 16,-2 1 0-16,2 1 0 0,8 7 0 16,7-2-1-16,2 2-2 0,1 5-2 15,-10-3-1-15,-5-2 1 0,-6 1 0 16,0 3 2-16,-11-4 1 0,5 3 0 15,-7-5 1-15,3 7 0 0,-4-5 1 0,-4 2 0 16,3 1-1-16,-5 1 0 0,-6-4-2 16,-4 3 0-16,0 2-2 0,0 0-4 15,-9 1-5-15,4 0-6 0,-7 0-5 16,-1-1-3-16,3 2-2 0,-3 2 4 16,1-3 6-16,-6 1 7 0,8 4 5 15,-8 1 4-15,-1-3 3 0,6 9-1 16,-1-1 2-16,2 6 0 0,-4 0-1 15,-2-2 1-15,-1 2 1 0,-1-2-1 16,1 2 0-16,1 0 0 0,-3-4-1 0,-2 2 0 16,-2-1 1-16,-1-1 0 0,-1 1 0 15,-1-1-1-15,-1 2 1 0,-1-2-1 16,-5-1 0-16,1 1-2 0,-5-3 1 16,-2 0 0-16,-1 2 0 0,-4-2 2 15,-7-4 1-15,1 4-1 0,-6-2 0 16,-6 0 0-16,2 2-1 0,-9-4 1 15,2 2-1-15,4-5 0 0,-3 1 1 16,1-1-1-16,-4 0 0 0,-3-4 1 0,-4 2-1 16,3-2 1-16,-3-2-1 0,0 1-1 15,-8-6 3-15,-17 2 2 0,-7-4 1 16,-7 4 2-16,-7-7-3 0,0-1-1 16,-6-1 0-16,-3 0-1 0,-1-1 0 15,1 1 12-15,11-2 15 0,8-9 255 16,13-8-192-16</inkml:trace>
  <inkml:trace contextRef="#ctx0" brushRef="#br0" timeOffset="-170369.37">5984 18833 1691 0,'-18'-3'59'0,"4"-8"-14"0,0 4-12 0,1-2-13 0,5-1-4 0,-1 4 0 0,2-4 8 15,3 4 10-15,2-1 10 0,0 2 13 16,4 1 0-16,0-5 8 0,2 4-10 16,3-7-13-16,-4-1-10 0,8-1-12 15,3-2-3-15,0-2-2 0,4-1 1 16,1-1-4-16,3 4 2 0,-3 2 1 16,4-2-3-16,-1 2 0 0,2-2-3 15,7-3-1-15,0 3-4 0,7-2-3 16,4 2-1-16,10 0 2 0,11 2-13 15,10 0-1-15,2-1 1 0,-3 5-27 0,-3 5 14 16,2-4 0-16,-3 5-1 0,3 2 23 16,-6-5-1-16,-1 4 1 0,5 1 0 15,-1-7-1-15,-4 4 0 0,-4-4 1 16,-11 4 0-16,-2-3 1 0,-7 3 1 16,-2 3 2-16,-7 1-5 0,-4 1 3 15,-4 0 1-15,-5 0 3 0,-4 1 6 16,-3 1-5-16,-2 0-2 0,-6 5-2 15,-3-7-2-15,0 0-8 0,0 0-4 16,-2 2-8-16,2-2 2 0,-7 0 8 0,4-6 5 16,-1 1 7-16,-5 5 0 0,2-3 1 15,-5-6 1-15,-2 3 0 0,-1-8 2 16,5 4 1-16,1-1-1 0,-2 0 1 16,4 1 0-16,0 3 1 0,-2-2 3 15,6 0 5-15,1 4 2 0,2-4 3 16,0 5 1-16,5 1 2 0,-1-4 0 15,5 5-2-15,1-2-2 0,-4 2-4 16,2-3-2-16,-2 2-4 0,3 3-7 0,-1 0-4 16,5 0-5-16,-1 3-1 0,4 4-1 15,0 0 0-15,0 2 2 0,0 4 3 16,2-5 2-16,-4 3 1 16,-3 0 0-16,-1-4 0 0,-1 2-3 0,-7-4-9 15,2 7-9-15,-4-3-1 0,-2 0-6 16,-2 2 7-16,-5-9 9 0,-1 6 2 15,-6-4 10-15,-4 3 2 0,-6-2 1 16,-6-5 0-16,0 0-2 0,-4-1 0 0,6-1 0 16,4 2-17-16,4-2-44 0,6-2-40 15,2-1 47-15</inkml:trace>
  <inkml:trace contextRef="#ctx0" brushRef="#br0" timeOffset="-155763.58">19934 18509 1692 0,'-5'3'60'0,"1"3"-10"0,-6 3-12 0,5-8 0 0,-4 3-2 15,-2-1-2-15,2-3 3 0,-3 0-4 16,1 0-3-16,8-1-7 0,-6-3-7 15,3 1-5-15,1 3-6 0,0 0-1 16,-1-2 2-16,1-2 6 0,2 1 6 16,-1-1 11-16,2 2 11 0,0-1 4 15,-3-2-1-15,2-1-9 0,-1 3-10 16,-3-6-10-16,2 3-5 0,-2-4-4 16,-2-1-2-16,0-1-1 0,3-1 1 15,-2-1-1-15,4 5 3 0,1-5 2 0,3 3 4 16,0 4 7-16,0-3 6 0,3-1 1 15,2-3-4-15,4 2-8 0,4-1-7 16,1 2-4-16,0-1 0 0,4-2 1 16,-2 5 1-16,0 0 0 0,5-1 3 15,-2-3 0-15,6-3 0 0,4 4-2 16,1-4-2-16,3 0-1 0,5 2-2 16,-3-2 1-16,4-6-1 0,4 3 0 15,-6-1-1-15,4-3 0 0,5 0 1 0,0 0-1 16,7 2 1-16,9 0-2 0,-1-4 1 15,4 5-3-15,6-3-1 0,2 4 2 16,-4-2 0-16,-7 1 2 0,-9 4 1 16,-12-2 0-16,0-1 1 0,-8 5-1 15,1 5 0-15,2-4 0 0,-5 5 2 16,3 2 3-16,0-3 1 0,-1 4 1 16,7 1-4-16,2-1-3 0,2 2-2 15,4 1-1-15,7 2 0 0,2 3 0 16,-2 1 1-16,-2 3 0 0,0-2-1 0,-5 4 1 15,0 2 0-15,-2-4 0 0,-3 4-1 16,1 3-1-16,-1 0 0 0,1 0-1 16,-3 0 0-16,-4 0 4 0,0 1 1 15,-1 1 1-15,-1-2 4 0,-1 0-1 16,-2 0 1-16,0 2 3 0,-8-5-1 16,-2-2-2-16,-3 0 1 0,-6-6-2 15,-1 4-1-15,-1-3 0 0,-4-3-2 0,5 3 0 16,-1-2 0-16,3 0-1 0,2 3 1 15,-2-5 0-15,2 2-1 0,0 1 0 16,-5-1 2-16,3 3 3 0,-7-3 3 16,2-2 6-16,-9 0 2 0,2 0-1 15,-1 0-2-15,-1 0-3 0,-1-7-4 16,-8 2-1-16,3-4-2 0,-8-5-1 16,-5-6-2-16,-8-6 0 0,-15-5-1 15,-10-4 0-15,-10-8 1 0,-7-5 0 16,-4 2-2-16,1 0-1 0,1 2-1 0,7 3-2 15,-5 2 1-15,0 2 3 0,-1-6 1 16,-2 4 1-16,-3 0 0 0,3 4 3 16,8 5 4-16,5 1 2 0,11 1 1 15,15 7-3-15,6 1 0 0,11 4 1 16,7 4 4-16,6 5 4 0,3-2 3 16,9 4-3-16,3-2-4 0,4 3-9 15,5 2-5-15,8 4-3 0,8 3-1 16,7 8 2-16,7 1 1 0,4 7-1 0,4 0-1 15,1 8-1-15,4 3 2 0,5 5 3 16,2 0 1-16,4 4 0 0,-1 2 0 16,9 3-1-16,-1 3 0 0,3 3 1 15,-12-1 0-15,-8 2 0 0,-10-3 0 16,-19-6 3-16,-6 1 2 0,-9-1 3 16,-12-3 4-16,-4-1 0 0,-10 1 1 0,-11 0-2 15,-12-6 5-15,-15-1 8 0,-19-2 1 16,-21-4 0-16,-16-8-8 0,-22-1-14 15,0-3 3-15,1-1 6 16,-1 6-166-16,6 0 118 0</inkml:trace>
  <inkml:trace contextRef="#ctx0" brushRef="#br1" timeOffset="-92430.39">11009 7995 1531 0,'64'55'96'0,"-22"5"-61"0,29 11-30 0,-179-165-6 15,94 66 3-15,19 38-1 0,-3 1 13 16,10-2 11-16,-6 2 9 0,2-1 4 16,3 6-10-16,0 4-10 0,3 3-9 15,5 3-5-15,4 4-3 0,8 1 0 16,6 6 1-16,9 4-1 0,-2-1 1 15,4 3-1-15,-4-2-1 0,4-6 1 16,-3 1 0-16,-3-4 0 0,3-1 0 16,-10-4-1-16,4-2 4 0,-4-6 15 0,-1-3 16 15,0-1 10-15,-6-1 3 0,-1-5-1 16,-1-2-1-16,3 2 6 0,1-4-2 16,7 2-7-16,2-4-10 0,4 1-13 15,-3-4-8-15,3 2-2 0,0-2-4 16,-4-2 1-16,0 0-1 0,0-3 0 15,-7 0-2-15,-1-4 7 0,5 2 10 0,-4 0 9 16,1-4 11-16,3-1 4 0,-11-3-3 16,7-1 0-16,-11 0-2 0,2-1-4 15,5-3-10-15,-6-3-7 0,6-3-10 16,0 1-8-16,1-4 0 0,1 5-1 16,7-1 0-16,-1-4-1 0,3 3 0 15,0 1 0-15,-6 0 1 0,3-2 0 16,1 4 0-16,-2 4 1 0,1-2 0 15,-2 5-1-15,-1 2 0 0,1-2-2 16,-2 0 0-16,-2 1 0 0,2 1 0 0,-11 0 0 16,6 2 2-16,1 3-1 0,-3-5 0 15,3 1-2-15,-1 1-1 0,1 1-1 16,8 6-2-16,-1-2 0 0,3 1-1 16,-1 5-1-16,-2 1-1 0,-1 0-1 15,3 0 0-15,0 1 1 0,9 10-1 16,4-6 6-16,7 8-9 0,3 1 0 15,-3 0 1-15,0 0-3 0,-11 1 10 16,2 0 3-16,-6 3 0 0,-3 0 0 16,2 3 0-16,0-1 0 0,3 3 2 0,-1 0 0 15,3 0 1-15,-2 0 0 0,-1-4 0 16,-3-1 0-16,-4 0-1 0,-8 1 1 16,-1-4 0-16,-4-1 0 0,-2-2 0 15,-7-5 0-15,2 4 0 0,-2-4 0 16,-1 0 1-16,-4-2-1 0,-4-1 1 15,-3-4 0-15,1 3 3 0,3-6 3 16,-6-1 0-16,1-1 5 0,-1-2-14 16,13-4-3-16,-6-8 1 0,0-4-7 0,9-9 10 15,-9-2-2-15,7 0 0 0,6-1-1 16,-11 0 4-16,12-3 5 0,2 3 11 16,2-1 13-16,1 3 4 0,8 4-3 15,2 8-9-15,-8 3-14 0,9 9-7 16,6 2-3-16,1 4-2 0,13 3 0 15,8 9 0-15,6 1 0 0,7 12-2 16,-3 1 2-16,-6 5 1 0,0-3 1 16,-5 1 2-16,5 1 0 0,2 0-1 0,-7-6 1 15,-2 2 0-15,-2-4 0 0,2 5 1 16,7-3 0-16,2 2 0 0,5-2 1 16,4 4 0-16,7 2 0 0,-5-4 1 15,-2-2-2-15,-2-5 1 0,-2-2-1 16,2-2 0-16,3 1 1 0,4-8 0 15,-3 0 0-15,3-1 1 0,-2-4 0 16,3-4-1-16,-3-1 8 0,-3 0 11 16,3-8 8-16,-9 1 8 0,-3-6 1 0,-7-7-2 15,-3-1-3-15,-1-4-5 0,4-4-8 16,1-3-8-16,6-2-5 0,2 0 0 16,-6-4-8-16,-5-3-11 0,-9 4-19 15,-5-6-18-15,-5-2 324 0,-4-21-213 16</inkml:trace>
  <inkml:trace contextRef="#ctx0" brushRef="#br1" timeOffset="-88295.91">16842 10172 1804 0,'7'2'66'0,"2"-2"-7"0,-4 2-7 0,1 0 8 16,-6-1-2-16,3-1 2 0,-3 0-14 16,0 0-14-16,0 0-16 0,0 0-20 15,-9 0-10-15,2-1-4 0,-3-3-1 16,-10 2 3-16,-6-5 9 0,-6 2 6 16,-7-6 1-16,-9 0 1 0,-7 4-2 15,-14-5-1-15,-8 3-3 0,-8 0 1 0,-12 0 0 16,-11 2 2-16,-22-3 1 0,-15 1 1 15,-20 0 1-15,-16-3-1 0,-14-3-3 16,-7 1-1-16,-7 2 1 0,-13-1 1 16,0 3 2-16,-3 1 0 0,2 0-2 15,10 4-2-15,9 1 1 0,7-1 2 16,8 1 2-16,-1 1 1 0,9-4 0 16,4 1-6-16,5-1 13 0,10 0 1 0,10-2 5 15,28 2 5-15,30 5-13 0,30-1-3 16,32 1 6-16,13 2 27 0,17 0 18 15,0 0 16-15,6 0-5 0,1 2-28 16,-3-2-14-16,1 0-1 0,6 0-4 16,2 0 3-16,8 0-4 0,10-2-11 15,6 0-2-15,15-1-1 0,12-1 0 16,14-3-2-16,18 2 1 0,21-4-1 16,4 4-1-16,9-8-1 0,1 3 1 0,-5 1 1 15,11-2 0-15,9 4 2 0,3 2-3 16,2 1-1-16,3 4-1 0,6 0 0 15,3 2 1-15,10 3 0 0,1 4 1 16,-6 5 0-16,-10-1-1 0,-14 3 1 16,-23-4-1-16,-23-1 1 0,-17 1-1 15,-11-1 0-15,-6 1 0 0,-11 2 1 16,-17-7 0-16,-9 2-1 0,-13-3 3 16,-10-3-40-16,0 1-10 0,-6-4-20 15,-10 3-22-15,-16 6 28 0,-25-2 10 16,-32 2 20-16,-35-4 21 0,-33-5 10 0,-34-5 1 15,-19 0-1-15,-17-2 0 0,-12 3-2 16,4-1 0-16,-1 3-1 0,-10-2 3 16,9 3 1-16,-4 1-24 0,-9 1 56 15,3 5 3-15,8 1-5 0,8-4 32 16,21 8-62-16,28-2-1 0,11 2 2 16,20 1-2-16,25-1 0 0,18-8 0 15,24 2 1-15,27-1 3 0,23-2-3 16,18-2 30-16,14 0 12 0,0 0-4 0,9 0 8 15,14 2-27-15,21 1-13 0,31 8-2 16,24 3-6-16,32 5-3 0,31 6 1 16,24 5 0-16,27 1 1 0,17 0 1 15,18 3 1-15,4-4 1 0,12 0 0 16,8-1 0-16,-14-3-1 0,-9-3 1 16,-10-1-1-16,-21 1 0 0,-16-2 0 15,0 0 1-15,-14 8 0 0,-12-1 0 0,-15 2 0 16,-21-3 2-16,-25-4 1 0,-26-13-4 15,-27 3 12-15,-28-8-4 0,-32-5-8 16,-25-3-7-16,-31-8-10 0,-34-9-4 16,-35-4 4-16,-41-10 11 0,-33 2 1 15,-16 0-1-15,-21 4 2 0,-7 5 0 16,1 7-3-16,-1 0 7 0,13 10 2 16,9-1-1-16,23 7 0 0,11 9 0 15,27-3 0-15,24 8 19 0,13 3-43 16,25 5-65-16,18 6 63 0</inkml:trace>
  <inkml:trace contextRef="#ctx0" brushRef="#br1" timeOffset="-67691.74">19551 18599 1429 0,'6'0'114'0,"-6"0"4"0,0 0-55 0,0 0 17 0,-7 0-52 0,3 0 7 15,1 0 15-15,3 0 13 0,7 0 5 16,-6 0-1-16,-1-2-7 0,0 2-13 16,0-1-9-16,0 1-1 0,-1-6 6 15,2 1 6-15,-1 2-3 0,0-6-9 16,4 0-13-16,-4-5-6 0,0-2 0 15,0-2 5-15,2-3 4 0,5-1 2 16,-2-2-1-16,4 0-4 0,-2 0-6 16,2-6-8-16,2 5-1 0,-1-4-4 0,8 6-4 15,3-3 2-15,0-4-4 0,10-1-5 16,1-2-5-16,3 1-6 0,2-2-5 16,8 2-3-16,-1-5 4 0,2 3 7 15,7-3 8-15,-1 5 5 0,-1 0 1 16,4 4 1-16,-7 1-1 0,5 1-2 15,7 3 1-15,1 1-1 0,6 6 1 16,4 4 0-16,-5 7 0 0,6-2-1 16,-1 5 1-16,4 2-2 0,-3 5-1 15,1 2-1-15,0 6 0 0,-2-5 1 0,0 3 1 16,-6 0 2-16,-3-6 1 0,-3 2 1 16,-8-5 1-16,1-2-2 0,-8-2 6 15,-3-3 7-15,-4-2 3 0,-5-2 5 16,-7 4-5-16,-2-6-7 0,5 6-4 15,-5-6-2-15,7 6-3 0,-3-2 1 16,1 3 0-16,1 0-1 0,-3 1 1 16,-1-1 0-16,2 1 1 0,-4-1 1 0,3-5 0 15,-10 4-2-15,-7-4 3 0,-4 0-4 16,-10 1-7-16,-6-7-2 0,-15-2-4 16,-10-8 4-16,-13-11 6 0,-10-3 3 15,-14-5 0-15,-19-7 0 0,-3 1 1 16,-5-5 4-16,5 4 3 0,9 1 3 15,10 4 3-15,14 3-1 0,7 2 0 16,16 11 0-16,9 0 3 0,5 5-2 16,15 9-1-16,1 2 0 0,7 2 0 0,2 3-6 15,7 4-8-15,7 1-12 0,11 4-7 16,12 2 1-16,8 10 6 0,11 6 3 16,6 9 2-16,13 8 0 0,5 13 1 15,10 7 4-15,8 10 2 0,-4 6 1 16,-1 2 0-16,-6 2 1 0,-5 4-1 15,-4-2 2-15,-5 1 0 0,-10-2-2 16,-13-9 2-16,-13-6-2 0,-14-12-2 16,-12-3-5-16,-14-1-2 0,-13-3-3 0,-13-3 0 15,-10-5 4-15,-14 1 0 16,-16-10 4-16,-9-4 3 0,-16-6 1 0,-14-10 3 16,-24-5 3-16,-20-5 3 0,-4-8-35 15,3 1-110-15,10-2 90 0</inkml:trace>
</inkml:ink>
</file>

<file path=ppt/ink/ink1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17:50:26.666"/>
    </inkml:context>
    <inkml:brush xml:id="br0">
      <inkml:brushProperty name="width" value="0.05292" units="cm"/>
      <inkml:brushProperty name="height" value="0.05292" units="cm"/>
      <inkml:brushProperty name="color" value="#00B0F0"/>
    </inkml:brush>
  </inkml:definitions>
  <inkml:trace contextRef="#ctx0" brushRef="#br0">26693 5268 1545 0,'69'-5'107'0,"-21"1"-56"0,20 4-32 0,-141 0-23 0,84-2 21 16,21 2-2-16,1 0 1 0,6 0-3 16,0 2-4-16,-2 0-3 0,-1 5 5 0,-2-3 8 15,-13 4 13-15,2-2 14 16,-4 3 4-16,-4-6-8 0,-7 1-12 0,0-1-19 16,-3 1-9-16,-3-1-1 0,-2-3-2 15,0 0-1-15,0 2-2 0,-11 2 2 16,6 1 2-16,-8-3 4 0,-3 0 14 15,-12 1 7-15,-15-1 16 0,-12-2 0 0,-7 2-9 16,-10-2-8-16,-6-2-14 16,-2 0-1-16,-3-1 0 0,8-1-1 0,2-1-1 15,4 1-1-15,2 2-2 0,3 1 0 16,4-1 1-16,-1-2-1 0,3 4 0 16,3 0 2-16,2 4 2 0,12-1 4 15,11-1 16-15,7 2 19 0,9 1 16 16,7-3 9-16,5 0-11 0,2-1-18 15,0-1-17-15,0 0-13 0,5 4-4 16,4-4-3-16,0 2-3 0,10 3-2 16,11-3-2-16,20 3-2 0,14 4-1 0,9 0 0 15,6 3-1-15,-1-1-2 0,0 1 1 16,-1 2 0-16,4 1 0 0,1-1 4 16,-4 0 2-16,2 4 1 0,-15-2 2 15,-4-2 0-15,-14-3-1 0,-11-4 2 16,-11 0 0-16,-9-7 7 0,-4 0 7 15,-10 0 4-15,-2 0 11 0,0 0-7 16,-11-4-2-16,2-5 1 0,-17 4-14 16,-15-9-1-16,-19-4-4 0,-24-1-4 15,-15-5-1-15,-7 3 0 0,-8 3 0 0,2 3 0 16,-5 0-1-16,-1 1 2 0,2 4-2 16,8 6 0-16,20 0 0 0,18 4 0 15,17 6 0-15,11-3 2 0,8 3 24 16,16 1-105-16,4-4-302 0,12-1 257 15</inkml:trace>
  <inkml:trace contextRef="#ctx0" brushRef="#br0" timeOffset="5567.67">16622 7995 1120 0,'25'0'998'47,"-30"9"-699"16,-91 62-157-1,103-77-133-62,-33 24 4 16,2-4 0-16,0-1 2 0,1-1-3 15,1-1-2-15,-6-2-1 0,3 3-1 0,-5-1-1 16,0 1-4-16,-7-3 0 0,-6 2 0 16,-1-1-3-16,-11-3 2 0,-2 2-1 15,-7 2-1-15,-7-8 1 0,-5 8 1 16,-6-4 0-16,3 0 1 0,-12-1-1 16,-4-1 1-16,-7 0 1 0,-7-3 0 15,-3-2-1-15,7 2 8 0,1-2 14 16,-5-4 11-16,1-6 4 0,-9-3-6 15,-5-1-11-15,1-2-11 0,4-2-3 0,7 4-2 16,-1-2-1-16,-5 0 0 0,7-2-2 16,-3-1 0-16,9 3-1 0,14 0-1 15,17 4 0-15,2 1-1 0,14 4 0 16,8-6-1-16,0 5 5 0,5 2 15 16,6-4 4-16,2 4 2 0,5-4-4 15,-1 1-16-15,3 2-1 0,0-2-2 16,6 2 1-16,-1 0 0 0,9 0 4 0,4-2 7 15,2 3 2-15,5 5 1 0,3 1-4 16,0 0-8-16,0 0-3 0,0-2 0 16,0-2 3-16,0 3-10 0,0 1-33 15,0-2-31-15,2 2-70 0,-1-2-90 16,1 0 131-16</inkml:trace>
  <inkml:trace contextRef="#ctx0" brushRef="#br0" timeOffset="21938.08">16220 8069 1563 0,'28'0'77'0,"-5"-3"29"0,-3 1-52 0,-10-1-1 0,8 3 0 0,-14 5 2 0,6-3 2 15,-8-1-2-15,-4 5-6 0,2-1-8 0,-10 0-13 16,3-1 9-16,-2 1 7 0,-7 2 12 16,-7 4 10-16,-6 3-9 0,-1 2-14 15,-2-3-16-15,-5-3-12 0,2-1-9 16,-1 3-5-16,1 3 0 0,-1-3 4 16,-3 0 6-16,-10-3 6 0,-3 2 4 15,-10 0-1-15,2-4-4 0,-4 2-2 16,-5-4-3-16,-4 2-3 0,-12-5 2 15,-5-1-1-15,-12-2 0 0,-6-1-1 16,2-7-3-16,-6 0-2 0,-5-1 1 0,-10-3-1 16,-1 3-1-16,-5 2 0 0,5-2 0 15,6 4 0-15,1-2 0 0,6 4-2 16,5-7 2-16,11 8-1 0,10-4 0 16,8 0 0-16,12 0 6 0,6 1 5 15,10-3 4-15,11 2 1 0,3-3-4 16,0-1 0-16,5 2 1 0,0-1-2 15,8-3 1-15,3 2-6 0,7 3-4 16,0-5-1-16,2 8-1 0,-1-4-1 0,5 4 3 16,3-2-1-16,3 1-26 0,4 1-62 15,0 5-66-15,0-2 72 0</inkml:trace>
  <inkml:trace contextRef="#ctx0" brushRef="#br0" timeOffset="55500.13">4550 9880 1764 0,'12'12'103'0,"7"0"12"0,10 1-2 0,1-1-44 0,4-1-19 0,5-4-12 0,1 4-8 15,-1-6-5-15,4 4-8 0,-6-2-5 16,2 0-7-16,-7 5-2 0,0-1-3 16,-5 1 1-16,-3 4-2 0,-2 4-1 15,-6-4 0-15,3 3-3 0,-8-1 1 0,3 2 2 16,-2-4-2-16,-3-2 1 0,-5 0 0 16,-2 0-1-16,-1 0 0 0,-1-1 2 15,6-4 1-15,-6 1 1 0,1 3 1 16,-1-6 1-16,0 0 0 0,2-2-1 15,0 2-2-15,2-5 8 0,-4-2 14 16,0 2 13-16,0 0 11 0,-2-1-6 0,2 1-4 16,0-2-5-16,0 2 0 0,0-2 1 15,0 0 0-15,0 3-4 0,0-3-4 16,0 2-7-16,0-2-7 0,0 0 1 16,-2 2 3-16,-2 3 0 0,4 1 0 15,4-5-4-15,-2 1-4 0,5 0-1 16,-7-2-1-16,0 0-3 0,0 0 0 15,-9 2-2-15,7-2 1 0,-1 0 0 16,3 0 1-16,0 1 0 0,-4 1 1 16,4 2 0-16,-5-1 1 0,1-1-1 15,-1 3 0-15,1 1 0 0,-3-4 0 16,2 1-1-16,-4 4 0 0,-1-3-1 0,-5 1-1 16,-2 4 1-16,-12-4 0 15,-10 2 2-15,-9-3 6 0,-10-4 2 0,-10 5 2 16,1 0 2-16,0-1 1 0,5 3 0 15,3-2 0-15,2 1-2 0,11 3-4 16,6-4-3-16,8 4-1 0,10 0 0 16,5-2 2-16,6-2 0 0,-3 4-1 0,3-4 1 15,1 1-2-15,2-3-1 16,7 1 0-16,1-1-1 0,0 4 1 0,0-7 1 16,0 0-4-16,1 2-4 0,5-2-15 15,3 2-15-15,-2-2-5 0,12 3-37 16,-1 3-89-16,19-3 193 0,11 3-78 15</inkml:trace>
  <inkml:trace contextRef="#ctx0" brushRef="#br0" timeOffset="59935.08">25826 18644 1959 0,'2'-4'423'0,"-2"-3"-325"0,0 3-52 16,2-3-6-16,-2 6-10 0,2-5-5 15,-2 4-6-15,0 2-1 0,0-1 0 0,0 1 1 16,0 0 4-16,1-2 0 0,1 2 0 16,2 0-4-16,-4 0-6 0,0 0-5 15,0 0-4-15,0 0-2 0,0 0-1 16,0 0 1-16,0 0 3 0,0 0 6 16,-4 0 8-16,-7-5 3 0,4 3 1 15,0 0-2-15,-7 0-4 0,-2 2-3 0,-9-7-3 16,0 0-5-16,-8-2-1 0,-10 0-1 15,-3-5-1-15,-18-5-1 0,-8-1 0 16,-17-3-1-16,-16 2 1 0,-13-8-1 16,-21 5-4-16,-10 1 12 0,-33-2 1 15,-8 2 0-15,-10 1 5 0,-13 8-13 16,-5 0-1-16,-6 2 0 0,-15-3 0 16,-6 1 0-16,8-2 0 0,3-5 10 15,1-2 17-15,26-5 8 0,21-1 8 0,16 4-1 16,35 2-10-16,14-1-3 0,18 1-8 15,15 1-7-15,17 6-8 0,21 4-5 16,20-1 5-16,14 8-27 0,9-4-29 16,7 6-86-16,14-8-297 0,25-1 272 15</inkml:trace>
  <inkml:trace contextRef="#ctx0" brushRef="#br0" timeOffset="64535.31">30988 17965 1580 0,'0'46'89'0,"7"-66"184"47,-4 25-215-47,4 4-3 0,0-2-9 16,-1 4-9-16,-1 1-9 0,4-4-7 16,-9 0-6-16,5 3-4 0,-1-6-6 15,1 4-2-15,0-3-1 0,-1-1 1 16,1 2-1-16,-1-4 1 0,-1 6 9 15,4-7 9-15,-3 2 9 0,0-3 0 16,3 1-7-16,-7-2-10 0,0 0-4 16,0 0 1-16,0 0-1 0,-2-5 0 15,-5 1-6-15,-6-8-5 0,-6-4-3 16,-9-9-4-16,-10-7 3 0,-6-1 1 16,-11-6-1-16,2-2 1 0,-9 2-3 0,-6 2 2 15,5-4 3-15,-5 2 3 0,4 5 0 16,6 0 1-16,3 8 0 0,2 1 0 15,8 2 0-15,3 7-1 0,12 2 0 16,5 7 0-16,9-2 0 0,5 7-2 16,2 0 1-16,9 2 1 0,-5 0-2 15,0 4 0-15,5 5-3 0,-9-4 0 16,4 0 0-16,-1 4-4 0,-8 0-2 0,3-5-1 16,-8 1 5-16,-15-5 7 0,2 0 6 15,-10 0 7-15,-15-5 5 0,6-4 0 16,-1 2-2-16,1 0 4 0,12 3 1 15,10 4 7-15,8 0 6 0,7 2-4 16,9-2-9-16,-3 7-7 0,7-4-6 16,1 10-4-16,5 3-1 0,0 0-2 15,4 1-1-15,4 7-2 0,1-5-1 16,7 4-2-16,-3-3 1 0,0 3-1 0,-4-7 5 16,-2 3-2-16,-1-3 2 0,-9-2-2 15,1-3-2-15,-1-2 2 0,-2-6 2 16,-4-1 1-16,1-2 1 0,-3 0-2 15,3 0 1-15,-2-2-1 0,-8-7 2 16,1-5-2-16,-4-5-2 0,0-8-1 16,-4-7-1-16,-1-8 1 0,-2-4-1 15,-5-6 0-15,-6 6 2 0,0 0 0 16,1-3 1-16,8 4 1 0,0 1 0 16,7 3-1-16,6 7 10 0,5-1 16 0,5 10 21 15,4-1 11-15,3 4 0 0,4 6-13 16,9 0-18-16,1 4-11 0,6 3-12 15,9-2-3-15,6 8-5 0,3-2-10 16,5 5-15-16,0-2-35 0,5 0-82 16,5-2 84-16</inkml:trace>
  <inkml:trace contextRef="#ctx0" brushRef="#br0" timeOffset="91067.23">13370 10321 1999 0,'0'41'245'0,"-7"-36"-175"15,-7 2-49-15,0-1 2 0,-13-6-3 16,-1 0-1-16,-13-4-6 0,-7-5-4 16,-8-3 2-16,-5 1-51 0,-1-1-52 15,0 1-399-15,7-1 302 0</inkml:trace>
  <inkml:trace contextRef="#ctx0" brushRef="#br0" timeOffset="-171663.53">16333 16637 1328 0,'346'-123'947'46,"-342"125"-895"-46,19-2-36 16,-2 0 0-16,-2-2 5 0,4 2 2 16,4 0 3-16,-7-2 3 0,-3 2 2 15,-3-3 0-15,-6 3-6 0,-8 0-9 16,0 0-12-16,-15 0-10 0,-9 0-6 16,-15-2-3-16,-22-1 5 0,-13-5 3 15,-17 1 2-15,-17-3 0 0,-11-6 4 16,-14 0 0-16,-10-4-4 0,-1 4-3 0,11 8 0 15,-3-3 1-15,8 7 5 0,9-1 4 16,0 1 0-16,10 4 4 0,13-1 12 16,11 1 0-16,14 0 1 0,19 1-5 15,17 1-9-15,12 0 6 0,16 0 2 16,-2 3 20-16,11-3 8 0,5 1 1 16,3 5-2-16,17-3-19 0,7 2-10 15,12 2-6-15,10 1-2 0,10-6-1 16,16 7 0-16,15 1-2 0,13-3 1 0,14 5-1 15,-1-2 2-15,-1 1 0 16,0-1 2-16,1 2 1 0,4 2-1 0,-3 2 0 16,-1 3-2-16,-13-5 0 0,-6 0-1 15,-20-7 8-15,-22-2 7 0,-20-3 6 16,-21-4 7-16,-12 0-10 0,-7-2-6 16,-4-1-6-16,-14-5-8 0,-16 0 0 15,-19-14-1-15,-22-6 1 0,-22-4 0 16,-14-2 1-16,-15-1-1 0,-7 8 1 0,-4 8 0 15,6 1 1-15,8 6-1 0,3-1 0 16,2 6 0-16,10 0-1 0,0 3 1 16,13 3 0-16,12 1 0 0,13 0 2 15,12 0-1-15,13 1 0 0,22 3 1 16,14 0 0-16,5 3 1 0,4-6 4 16,7 3-1-16,5 3 1 0,19-2-1 15,21 8-5-15,22 1 2 0,14 2-2 16,22 7-1-16,12-3 0 0,6 3 0 15,6-6 0-15,-1-1 0 0,-4 0 1 16,9-2 0-16,-9-1 0 0,-10-3 0 0,-9-6 1 16,-24 0 1-16,-10 3-2 0,-25-4 2 15,-19-1 3-15,-16 1 9 0,-16-3 2 16,1 2 1-16,-12-7-4 0,-15 0-11 16,-23-8-1-16,-24-6-1 0,-17-3 0 15,-22-6-1-15,-11 3 0 0,-8-1 0 16,-2 4 0-16,1 5 1 0,17-1-1 0,12 7 1 15,9-1 0-15,12 8-1 0,5-1 1 16,19 3 0-16,17 4 0 0,14 3 1 16,14-1-2-16,4 3 1 0,5 0-1 15,2 2-30-15,0 0-61 0,0-4-77 16,6 2 427-16,-1-7-247 0</inkml:trace>
</inkml:ink>
</file>

<file path=ppt/ink/ink1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17:55:17.21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26871 6256 1647 0,'40'-16'72'0,"-1"5"0"0,-9 2-4 0,-3 7-8 0,-4-1-24 0,-2 3-22 15,-5 0-10-15,0 7-3 0,0 0-1 16,4 2 1-16,-2 3 0 0,3 1 0 16,0-3 2-16,-7 5 2 0,-3-3 0 15,0 0-3-15,-4-1 13 0,-6 1 7 16,-1-4 0-16,-7 0 1 0,-7-1-13 15,-5 4-9-15,-8 0 2 0,-3 3 6 16,-7-2 6-16,-6-6 2 0,-1 4-1 0,-9-3-7 16,-11 2-7-16,-5-3-2 0,-13-5 0 15,-5-4 0-15,0-4 2 0,0-6 1 16,6 1-1-16,5-1 0 0,5 1-1 16,2 0 0-16,6 5-3 0,1-1 8 15,9 3 14-15,9 3 10 0,5 2 10 16,12-1-5-16,8 2 1 0,3-1-3 15,5 2 0-15,9-2-3 0,2 0-6 16,-1 2-3-16,4 0 10 0,8-2 5 16,8 5-5-16,15-1-6 0,21 3-13 0,19 2-9 15,19-4 0-15,6-3 1 16,2-6 5-16,-5 2 8 0,12-1 14 0,7-6 3 16,9 4-5-16,6-6-8 0,-10-1-13 15,-12 3-5-15,-14-4 0 0,-16 4-1 16,-8 4 0-16,-15-2 2 0,-16 0 0 15,-11 2 2-15,-9 1-2 0,-12 0 5 16,-7 4 0-16,0-1-13 0,-3-5-5 0,-8 6-18 16,-6-1-7-16,-17 1 11 0,-18 0 7 15,-17 0 10-15,-10 5 6 0,-14-2 0 16,-15 1 1-16,-11 3 1 0,-15-3 1 16,1 3 1-16,12 3-2 0,9 3-1 15,13 1-1-15,0-2 0 0,3 3 1 16,0-1-1-16,9 0 0 0,13-5 0 15,15 1-1-15,6-2 0 0,9-5 5 16,12 1-11-16,4-3-62 0,6-2-36 0,14-5-235 16,8-4 195-16</inkml:trace>
  <inkml:trace contextRef="#ctx0" brushRef="#br1" timeOffset="183449.23">27291 15555 1603 0,'-37'20'122'0,"88"75"65"15,-234-224-187-15,134 115 4 16,45 3 1-16,2 4 1 0,2-6 1 16,2 3-1-16,7-1 1 0,-2-1 1 15,2 3 1-15,-4-5 2 0,2 0 0 16,0-1-2-16,6 1-1 0,1 0 4 0,-2 0 4 15,3 0 8-15,-3-2 4 16,2 2-3-16,2 3-5 0,-2-2-7 0,6 1-1 16,3 3 4-16,0-3 7 0,5 1 2 15,1 6-2-15,3-4-8 0,5 2-8 16,-2-4-3-16,4 1-3 0,6 1 1 16,1-2 0-16,3-1-1 0,1 3-1 15,-2 0 3-15,2 0 2 0,1 2 4 16,-1-4 2-16,3 2-2 0,-2 4-2 0,2 3-4 15,6-5-1-15,7 6-1 0,3-1 0 16,7 2-1-16,2 0 1 0,4 9 0 16,-12-8 0-16,-4 1 1 0,0 3-1 15,-6-5 0-15,7 4 1 0,-3 0 8 16,-2-4 8-16,2 0 9 0,-2 3 0 16,0-1-6-16,-3 5-6 0,-6-5-8 15,-2 1-3-15,-3-1 0 0,-4-2-2 16,1 0 0-16,-4-2 1 0,-6 1 0 0,4 1 1 15,5-2-1-15,1 0 0 0,-1-3-1 16,6 1-1-16,-4 2 0 0,7 1 0 16,0 2 0-16,2 3-1 0,-2-1 0 15,-1 3 1-15,-6-6 0 0,-2 0 0 16,-1 0 1-16,1 0-1 0,6 3-1 16,3 8 0-16,5-4-1 0,3 2 0 15,4 3 1-15,1-3 1 0,-1 2 0 16,10-2 1-16,-1 0-2 0,1-1 0 15,-1 3 0-15,4-2 0 0,-1 2 0 0,9 1-1 16,5 4 0-16,5-4 0 0,1 4 1 16,-8-3 1-16,-4-1 0 0,-7-1 0 15,-4-2-1-15,6 3 1 0,4 2 0 16,2 0-1-16,1 1 0 0,2-3 0 16,-6-3 0-16,-10 0 0 0,-14-4 1 15,-1 2 0-15,-7-2-1 0,3-3 2 16,-3 0-2-16,-7-2 1 0,2-2 1 15,-1 2-2-15,1-2 3 0,-2 2 1 0,6 0 2 16,-6-1-1-16,2-1-1 0,-1 2-3 16,-5-2 0-16,-8 2 0 0,-3 0-1 15,-10-5-1-15,-6-1 6 0,-5 1 8 16,0-4 3-16,-3 4 4 0,-5-6-6 16,0 1-8-16,-9-3-3 0,2-1-2 15,-5-2-1-15,1 0 0 0,2 0 0 16,-2 0 0-16,1 0 1 0,6 2 0 0,-3-4 1 15,4 4-1-15,3 0 0 16,-4 2 0-16,4 3 0 0,7 2 1 0,0-6 1 16,2 3-1-16,0-3 0 0,-2 4-2 15,2 0 1-15,0-1-1 0,-2 1 0 16,0-3 0-16,-4-3 0 0,5 7 1 16,0-5-1-16,3 2 1 0,-4-6-1 15,4 1-1-15,-8-2 0 0,3-3 1 16,-6-4 0-16,-7-3 0 0,1-3 0 15,-8 3-1-15,-5-7 0 0,4-1-2 16,-8 6 2-16,7-2 0 0,-8-2-1 0,-1 4 2 16,2 4-1-16,-6 3-1 0,-8-2-1 15,-4 5 0-15,-3-3-3 0,-4 2 0 16,4-4-3-16,-1 4-2 0,1 1-2 16,2 3 0-16,-10 2 1 0,2 0 5 15,-4 0 3-15,-7-4 1 0,-3 5 0 16,-8-2 1-16,-22-2 1 0,-6 0 1 15,-13 2 1-15,-8-9-1 0,6 6 1 0,-7-2 0 16,-4-2 0-16,0 10 0 0,-3-1 0 16,1 3-1-16,13 8 0 0,5-4 0 15,-4 3 0-15,-5 1 1 0,-6 1 0 16,-7-7 0-16,3 7 0 0,5-1-1 16,-11 3 0-16,-1 1 0 0,-3 1 1 15,5 5-2-15,13 4-1 0,7-2-1 16,-1 3 0-16,-9 4 1 0,-11 2 1 15,-3 5 1-15,9 2 0 0,-1-4 0 16,1-1 0-16,-10 1 1 0,-1-3 0 0,0-1-1 16,7 1 5-16,11 2 1 0,-6-3 0 15,-1-3 0-15,3 8-2 0,7 1 1 16,18 3 0-16,13 5 1 0,9 0-1 16,14 3-1-16,6 5-1 0,12 2-1 15,11 5-2-15,11 4-2 0,13-1-2 16,10 6-2-16,9 0 2 0,9-2 1 15,2 2 1-15,7-1 1 0,5-5-1 16,2 3 2-16,1-10 0 0,1 1 3 0,10-8 0 16,3 1 2-16,9-6 5 0,15 0 1 15,7-2-1-15,16 2-1 0,21-1-5 16,13-6-2-16,19-2 2 0,15-5-1 16,17-5 1-16,19-9 1 0,11-4 0 15,11-9 2-15,7-5-5 0,-14-5 2 16,-4-6-9-16,-8-6-100 0,-12-5 78 0</inkml:trace>
  <inkml:trace contextRef="#ctx0" brushRef="#br1" timeOffset="-192481.09">25968 6481 1493 0,'-19'-9'51'0,"3"4"-4"0,7 5-25 0,3-4-1 0,5-1 8 0,1 1 12 0,0 2 9 16,3 2 2-16,4 0-8 0,6 0-16 15,6-1-9-15,6 2-6 0,9 1 2 16,5 4 5-16,3 1 1 0,-1-6 9 16,3 1 4-16,-1 2 2 0,3 1 5 15,9-5-2-15,-5 0 2 0,5-7-5 16,5 2-8-16,13 3-9 0,10-3-11 15,11 3-3-15,11-2-1 0,-15 1 0 16,-7-6 0-16,-15 5 2 0,-13 2-2 16,-13 2-1-16,-5 0-1 0,-15 0-5 0,-10 0-4 15,-1 2-7-15,-6 0-3 0,-5-2-13 16,0 4-3-16,-12 1 4 0,-10-2 3 16,-15 3 13-16,-21-1 8 0,-20-1 0 15,-25-4 3-15,-25 0 1 0,-8-2 0 16,-13-3 1-16,-6-3 0 0,-8 0 3 15,2 2-2-15,3-3 0 0,14 8-1 16,26 2 1-16,13 6 3 0,9 2 3 16,13 0 1-16,10 2-1 0,13-4-2 15,16 4-2-15,10 3-1 0,13-2-1 0,8 1 10 16,8-6 13-16,5-4 9 0,2 3 8 16,3-5-5-16,9 1 6 0,9 2-3 15,16-3-8-15,18 3-4 0,12-2-6 16,11-8 12-16,2 1 5 0,-4-7 5 15,0-4-12-15,8 2-14 0,10-4-5 16,23 4-4-16,12-4-3 0,8-2-3 16,-8 6 0-16,-11 7-2 0,-4 7 0 0,-1 0 0 15,-2 13-1-15,-8-3 0 0,-9 3-5 16,-18 3-3-16,-16-8-1 0,-13 5 2 16,-15 1-7-16,-13-12-7 0,-8 1-1 15,-8-4-7-15,-5-3 14 0,-2 2 3 16,-3-1-6-16,-9-1 1 0,-15 4-2 15,-10 0 8-15,-19 2 7 0,-17-2 1 16,-26 0-2-16,-16 5-1 0,-16-3-1 16,-1 3 1-16,-1 2 3 0,-7-3 3 15,-2 3 1-15,10-3-3 0,6-3 0 16,25 6-1-16,9 2 1 0,16 5 3 0,14-1 0 16,13-6 1-16,14 5 0 0,15-1-1 15,8-4 3-15,11 0 5 0,6-3 5 16,6 1 7-16,7 0 4 0,16-3 3 15,12-2 5-15,17-2-4 0,22 1 0 16,6-12-4-16,19 1-6 0,12-4-2 0,13-5-5 16,11-2-5-16,14-6-3 0,8 3-1 15,15 3-1-15,-2 5 0 0,-21 4-1 16,-25 7 0-16,-34 1 0 0,-19 6 0 16,-9 7-1-16,-12 0-1 0,-13 2 1 15,-9-2 3-15,-16-1-35 0,-19-6-28 16,-2 1-16-16,-18 1-17 0,-26-2 35 15,-27 0 26-15,-35-2 22 0,-36-10 26 16,-37-4 4-16,-29-11 2 0,-6-1-6 0,6 2-12 16,22 6-3-16,28 9 1 0,29 8 6 15,26 3-56-15,30 3 68 0,24 4-27 16</inkml:trace>
</inkml:ink>
</file>

<file path=ppt/ink/ink1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17:59:19.033"/>
    </inkml:context>
    <inkml:brush xml:id="br0">
      <inkml:brushProperty name="width" value="0.05292" units="cm"/>
      <inkml:brushProperty name="height" value="0.05292" units="cm"/>
      <inkml:brushProperty name="color" value="#FF0000"/>
    </inkml:brush>
  </inkml:definitions>
  <inkml:trace contextRef="#ctx0" brushRef="#br0">6229 10951 1689 0,'1'42'108'0,"10"-33"92"0,26 46 35 0,-86-160-292 0,34 86 162 15,12 17-24-15,3 2-6 0,0 0-12 16,0 0-13-16,0 2-7 0,0-2-2 16,0 3-9-16,3-1 0 0,3 2 1 15,-1-1-5-15,-1 3 1 0,1-3 0 16,0 2-3-16,-5 1-2 0,2-3-2 0,-2 1-4 15,-2-1-4-15,0 4-3 0,-8-1-4 16,-4 3 1-16,-11-2 4 0,-12 2 5 16,-20 1 5-16,-11-3-1 0,-13 2-4 15,-10 4-1-15,-15-5-6 0,-14 1 1 16,-13 2 0-16,-25-2 1 0,-2 0 4 16,-15-2-1-16,-6-2 0 0,2-3-5 15,-4-2-2-15,-3 0 4 0,-11-7 1 16,0 0 2-16,-7-2 0 0,0 4-6 0,8-4-2 15,2 2-2-15,21 7-4 0,22 0 0 16,16 0 2-16,20 0 0 0,12 0 4 16,22 0 1-16,20 0 0 0,22 1 2 15,16-1 1-15,11 0 0 0,12 0 1 16,0 0-3-16,-2-1-6 0,6 1-4 16,3 0-15-16,7 0-25 0,4 0-29 15,3 3-18-15,7 6-123 0,11-2 71 16,7 4 51-16</inkml:trace>
  <inkml:trace contextRef="#ctx0" brushRef="#br0" timeOffset="1115.4">26041 18727 1586 0,'-206'-126'758'31,"213"128"-755"-15,-23-6 0-16,2-3-2 0,0 0 1 0,1-2-2 15,-3 2 1-15,-1-7 0 16,-3 0-1-16,-3-2 1 0,-5-7-1 0,-6 1 0 16,-1-2 2-16,3 6-1 0,5-2-1 15,13 12 0-15,10-1 1 0,4 7 9 16,0 0 6-16,11 4 0 0,14 7-5 16,16 8-9-16,14 7-7 0,16 7 1 15,8 7 2-15,10 4 1 0,3 3 0 16,-14-3 1-16,-7-3 2 0,-14-9 1 15,-18-5 0-15,-14-14-13 0,-15-6 28 16,-11-10 0-16,-19-11 2 0,-8-9 26 0,-31-16-12 16,-24-12 17-16,-15-7 14 0,-13-6-2 15,1 2-17-15,10 9-17 0,12 6-17 16,8 8-8-16,14 5 2 0,17 8 0 16,19 9-13-16,15 4-115 0,15 8-162 15,25-3 159-15</inkml:trace>
  <inkml:trace contextRef="#ctx0" brushRef="#br0" timeOffset="1782.45">27631 19037 1920 0,'43'39'85'0,"-75"-108"536"31,57 67-646-31,8 4-1 0,5 5-5 16,9-2 10-16,1 8 2 0,6-2 9 0,6 4 5 16,2 1 5-16,2 0 2 0,-6 2 3 15,-6 0 0-15,-1-6 0 0,-8 1 0 16,-6-4-2-16,-11-9-2 0,-10 0-3 16,-9-6-4-16,-5-1 1 0,-4-2-1 15,-8-8 0-15,-6-1 0 0,-11-11-2 16,-6-1 2-16,-6-5 3 0,-4-1 0 15,2 1-2-15,-3 1 0 0,1 6-1 16,6 5 0-16,0 2 3 0,9 5 1 0,6 1 3 16,5 7 7-16,11 2 10 0,3 4 21 15,4 2 16-15,7 0 6 0,0 2-12 16,15 4-22-16,9 4-19 0,14 6-9 16,9 4 1-16,7 6 4 0,6 1 0 15,3-1 3-15,-9-1 1 0,-4-9-1 16,-12-3 0-16,-5-8 1 0,-9-5 2 15,-9-4-29-15,-3-5-91 0,-8-8-272 16,2-12 226-16</inkml:trace>
  <inkml:trace contextRef="#ctx0" brushRef="#br0" timeOffset="2701.58">9113 11615 1861 0,'4'-24'116'0,"3"6"29"0,-3 4 8 0,4 3-41 0,0 4-19 0,0-4-25 16,-1 8-3-16,4-4-4 0,0 3-3 0,-1 2-4 15,-1 1-5-15,0-5-6 0,-7 4 0 16,-2 2-6-16,0 0-4 0,0 0-10 16,-2-3-16-16,-12 3-8 0,-20-4-7 15,-19-4 2-15,-32-1 4 0,-25 0 3 16,-27 0 1-16,-22 4 0 0,-11-2 0 15,-9 1 1-15,-2 4 0 0,5 2 0 16,4-1 1-16,13-1 1 0,27-2 1 16,19 4 1-16,26-1-4 0,25 1-2 15,16 1 10-15,25 5-12 0,21-3-115 0,32 3-581 16,58 1 457-16</inkml:trace>
  <inkml:trace contextRef="#ctx0" brushRef="#br0" timeOffset="13834">12622 11587 1635 0,'-25'7'59'0,"-1"0"-15"0,-3-1-13 0,3-3-22 0,1 1-4 0,2-3-1 0,-2-1-3 0,11-5 14 16,-2 2 25-16,4-3 31 15,3-4 26-15,2-1 7 0,-2-3-5 0,5 0-9 16,2 3-1-16,2-1-10 0,6-1-4 16,6 1-19-16,6-1-22 0,7 8-10 15,8 0-13-15,3 5-3 0,10 3-3 16,-2 1-7-16,8 10-3 0,6-2-4 16,1 4 3-16,3 2 3 0,3 5 1 15,-3-5 2-15,2 3 1 0,4 0 1 16,-6-1-1-16,-9-2-1 0,-9-4 6 0,-12-4 4 15,-11-1 1-15,-6-2 1 0,-10-1-10 16,-1-5-8-16,-10 1-2 0,6-2 2 16,-16 2-1-16,-9 0 5 0,-5-2-2 15,-18-2 0-15,-10-2 3 0,-9-6 1 16,-6-3 0-16,2 6 0 0,0-5-2 16,5 3-2-16,3 2 1 0,-1-4 1 15,-2 2 2-15,4 2 0 0,-5-3 1 16,5 4 1-16,10-1 1 0,8 2-2 0,14 5 4 15,8-2 6-15,10 2 3 0,10 0 4 16,2 0-1-16,-1 2-5 0,8 0 1 16,9 3-1-16,12 4-1 0,14 3-3 15,21 3-4-15,7 1-1 0,8 1-2 16,8-3 2-16,-8 1 2 0,5-3-3 16,2-1 0-16,0-6 1 0,-5 4-1 15,-2-6 0-15,-16 1-2 0,-12-2 6 16,-11 1 8-16,-15-3 1 0,-8 0 1 0,-16-3-9 15,-7-1-10-15,-7-1-7 0,-14-6 1 16,-9 6 0-16,-24-8 3 0,-26-1 6 16,-10-5 0-16,-6-1 1 0,14 6 0 15,2 0-1-15,6 3 0 0,15 2 0 16,6-3 2-16,17 0-1 0,15 3 1 16,14 2 7-16,10 3 5 0,13-1 4 15,11 3 1-15,13 0-9 0,19 2-7 16,10 4-3-16,18 6-4 0,5 5 2 0,7 1 2 15,4 7-1-15,-6-2 1 0,-6 2-1 16,-14 0-1-16,-20-4-1 0,-18-4-4 16,-12-6-18-16,-19-2-12 0,-6-2-13 15,-6 0-16-15,-10-1 0 0,-14-4-7 16,-22 2-43-16,-16-4-12 0,-8-9 66 16</inkml:trace>
  <inkml:trace contextRef="#ctx0" brushRef="#br0" timeOffset="27749.34">6393 11156 1530 0,'80'45'121'0,"20"29"1054"0,-155-180-981 0,12 68-1198 16,41 19 968-16,2 10 87 0,-1 4-9 15,-1-4-3-15,2 4-3 0,0 1 0 16,2-1-7-16,-2 5-4 0,0-2-6 0,-4-2-8 16,-3 3-5-16,7 1-5 15,-2 0-1-15,2 0 0 0,-3 0-1 0,-8 1 2 16,-9 1 3-16,-8-2 1 0,-2 4-1 15,-9 3-2-15,-2-5-3 0,-1 3-4 16,-5 4 0-16,-4-2-1 0,-2 0 3 16,-6-2 3-16,-8-3 4 0,0 3 5 15,1 1 0-15,-3 4 0 0,3-4-2 16,-1 1-3-16,-9-4-1 0,-2 4-1 16,0-1-1-16,-2-1 1 0,-5-2-1 0,0 1 0 15,5 0 0-15,-7 1-1 0,-4-3 1 16,3-2 0-16,-8 0 1 0,0-6-1 15,1 6 2-15,-1-1-2 0,-5-3 1 16,0-3 1-16,0 2-1 0,3-2 0 16,1-1 1-16,4 0-2 0,7 2 1 15,-1 1 1-15,2-2 1 0,-8-2 1 16,-2 2 0-16,-8 0-2 0,2 1-1 16,5 5 0-16,9-3-1 0,2-1-1 15,9 0 1-15,5-6-1 0,2 4 0 0,5-7 3 16,-7 1 1-16,-2 1 4 0,1-1 0 15,2 6-3-15,10-3-1 0,2-3-2 16,6 4 6-16,4 0 7 0,6-3 3 16,3 0 1-16,3-3-4 0,-5 3-8 15,-1-4-4-15,-1 2-1 0,1 2-2 16,1-3 2-16,7 3 0 0,6-2 1 16,1 0 2-16,3-2 1 0,2 0 3 0,1-2 3 15,0 0 4-15,3-1 6 0,-1-1 3 16,1-1 0-16,4-2-6 0,-2 0-6 15,0 0-8-15,0-6-2 0,-4 1-1 16,1-2-1-16,1 0 0 0,2 1-1 16,2 3 3-16,0-4 2 0,3 1 2 15,2 1 3-15,2-2 1 0,5 0 0 16,2-4 0-16,2-2-5 0,2-1-1 16,4 2-4-16,-2-1 0 0,3 1 2 15,5 1 0-15,0-5 2 0,2 0-1 0,5-2-2 16,6-1-2-16,8-4-5 0,10-2-2 15,3 4-2-15,12-6-1 0,16 2 2 16,2 0 2-16,5-3 0 0,1-1 1 16,-4-3-1-16,3 9-4 0,-2-5 1 15,3 5-1-15,1 5 1 0,2 2 3 16,-2 3 2-16,-2 6 4 0,-3 0 0 16,0 2 0-16,0 1-2 0,-2 6-5 0,-6 1-1 15,-1 5 0-15,7-1 3 0,6-2 3 16,1 0-1-16,0 4 0 0,-9-4 1 15,-7 2 2-15,-3-2 1 0,5 3 0 16,-2 0 0-16,0 1-1 0,2 5-1 16,-9 6-2-16,5 1-2 0,-3 2-4 15,-4 2 2-15,-1 3-1 0,-4 4 4 16,2-2 0-16,5 0 2 0,0 4 1 16,-2-6-2-16,-5 7 1 0,-5-4 0 15,3-1 0-15,-2 2 1 0,4-4-1 0,2 0 1 16,-7 2 0-16,-3-1 1 0,0-1-1 15,-5 2 1-15,1 0-1 0,-6 0 1 16,-2-3 0-16,4 3-1 0,4-2 1 16,-4 4 0-16,3 2 0 0,5-2-1 15,-3 6-1-15,2 3-2 0,0-2-2 16,-2 5-1-16,1-1-1 0,-6 3 1 0,2 0 0 16,-6 4 1-16,2-3 0 0,-1 5 2 15,1-1 0-15,0 1 1 0,4 1 1 16,3 2 1-16,-1 3 1 0,3-3 0 15,4 2 0-15,-3 3 0 0,-2-7 0 16,-3 0 0-16,-4-3 0 0,4-4 0 16,-6 0 0-16,-1 3-2 0,-7-2-1 15,-5 7-2-15,-1-6-2 0,3 4-3 16,-6 6-3-16,-3-5-2 0,2 7 1 0,-6 4 3 16,2 7 3-16,2-2 4 0,-3 2 1 15,-1 0 2-15,8-2-1 0,-6-7 0 16,2 0 0-16,3-5 0 0,-5-1 1 15,2-2 1-15,-1-1 0 0,4 0 0 16,-1 0 0-16,1 0 1 0,-1-2-1 16,-6 4 0-16,-3-1-1 0,-3 4-2 15,-6-7-1-15,-7 3 0 0,-4-3 1 16,0 4 2-16,-3-4 0 0,-5 4 1 0,3 2 1 16,-2-2-1-16,2-2 1 0,2 2 0 15,0 0 0-15,3-4-1 0,2 0 0 16,-3-3 0-16,-3-2 0 0,0-3-2 15,-7 1-3-15,5 2 0 0,-8 0 0 16,-13-2 1-16,-9 2 6 0,-19-5 3 16,-8 0 2-16,-12-6 1 0,-4 3-4 15,0-3-1-15,10 6-1 0,-2-4 0 16,13 0-1-16,11 0 0 0,-6-1 0 0,7 3 0 16,-2-4 0-16,3 2 0 15,13-1 21-15,8-5-17 0,3 5 46 0,3-1-27 16</inkml:trace>
  <inkml:trace contextRef="#ctx0" brushRef="#br0" timeOffset="74949.33">5908 11392 2036 0,'67'37'220'0,"-290"-232"-218"0,175 160 3 15,-4 5-2-15,8 3 3 0,-2 4 11 16,3 5 7-16,13 6 6 0,5 7 6 0,11 1 0 16,5 0 9-16,9 4 5 0,-1 0 0 15,-3-3 8-15,8 3-2 0,3 2-10 16,0-1-9-16,5 5-21 0,11-4-15 16,6-1-3-16,15 12-3 0,11 1 2 15,3 7 0-15,-1 2 1 0,-7-2 1 16,-6 3 2-16,-10-12 1 0,-9 0 1 15,-11-5 0-15,-7-3-4 0,-7-6-11 16,-9 0-7-16,4-1-6 0,-15-1 2 0,-1 3 11 16,-9-8 7-16,-20-2 4 0,-10-3 3 15,-15-6 0-15,-10 4-1 0,0-3 1 16,-2-1-1-16,8 8 0 0,4 3 0 16,13 0 0-16,14 9 1 0,18-1 1 15,9 1 8-15,19 0 3 0,-5 0 12 16,9 3 7-16,3-1-10 0,4 0-1 15,10 1-11-15,11 1-7 0,22 8 3 16,10 4-3-16,11 0 0 0,8 2-1 16,-8-1-2-16,-6-6 3 0,-5 0-12 0,-14-8-35 15,-9-3-81-15,-9-1-97 0,-1-8 113 16</inkml:trace>
  <inkml:trace contextRef="#ctx0" brushRef="#br0" timeOffset="75798.84">12603 11736 1761 0,'-14'-4'82'0,"3"3"15"0,-1-6-22 0,4 1-29 0,7-3-6 0,-6 1-7 0,7-3 2 0,-2 4 8 0,4 0 18 15,5 3 6-15,2-1-14 0,-1 0-18 16,1 1-25-16,2 2-10 0,0-1-4 16,12 3-1-16,0 9 0 0,10 3 2 15,8 6-1-15,11 5-2 0,4 2 1 16,12 1 1-16,4 2 1 0,5 4 2 15,8 2 2-15,3-2 1 0,-1 0 2 16,-9-7 0-16,-12-9-1 0,-17-6 2 16,-13-8-1-16,-17 0 0 0,-4 0 0 0,-15-2-5 15,0 0-12-15,-18-4 3 0,-16-7 1 16,-14 6 4-16,-23-16 13 0,-17-6-3 16,-19-1-1-16,-19-11-2 0,-8 2-1 15,1 3-1-15,-7-5 0 0,3 5 0 16,11-3 0-16,11 5 1 0,14 4 0 15,14 10 0-15,21-1 0 0,17 8-1 16,19-2 11-16,15 10 31 0,12 3 11 16,-2-5 8-16,15 5-8 0,13 1-29 0,22 6-14 15,18 8-10-15,28 11-4 0,29 8-3 16,13 10 0-16,4 8 1 0,7-1 4 16,-6 4 0-16,-7 0 3 0,-3 0 3 15,-22-7-3-15,-19-7 0 0,-25-9 0 16,-23-9-1-16,-14-13-1 0,-18 1-11 15,-5-8-18-15,-2-1-14 0,-2-2-30 16,-5 0-14-16,-6-5-7 0,-17 1-16 16,-14-22 63-16</inkml:trace>
</inkml:ink>
</file>

<file path=ppt/ink/ink1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18:03:23.766"/>
    </inkml:context>
    <inkml:brush xml:id="br0">
      <inkml:brushProperty name="width" value="0.05292" units="cm"/>
      <inkml:brushProperty name="height" value="0.05292" units="cm"/>
      <inkml:brushProperty name="color" value="#FF0000"/>
    </inkml:brush>
  </inkml:definitions>
  <inkml:trace contextRef="#ctx0" brushRef="#br0">28488 5116 1186 0,'47'-2'137'0,"-2"4"136"0,-8 5-193 0,-3-2-16 0,-4 6-42 0,-4-6-14 16,-1 4 1-16,2-2 0 16,-4 0-1-16,4-2 2 0,-3 2-3 0,3 1-2 15,3 0-2-15,-3-2 1 0,-3 4 2 16,-4-6 7-16,-2 5 11 0,-4-4 6 15,-2 0 2-15,-1 2-3 0,-2-1-8 16,-4 1-6-16,-1-2-7 0,-3-1-8 16,3 3-6-16,-4 3-5 0,-5-4 1 15,-1 6 1-15,-4-5 2 0,-6 2 8 0,-7-4 5 16,-11 3 7-16,-5-8 5 0,-7 0-4 16,-2-4-3-16,-2-3-6 0,-1 0-4 15,-4-4 2-15,-5 2 7 0,-6 2 10 16,1-3 9-16,-8 1 6 0,0 2 1 15,6 0-8-15,5-1-9 0,10 7-8 16,8-5-7-16,9 5-1 0,-3-1 0 16,10 2 0-16,3 2-2 0,2-1 1 15,4 3-1-15,1-2 0 0,2 1 1 0,2 1 0 16,8 1 1-16,1-3 0 0,3 1-2 16,0-1-1-16,2-2 4 0,0 2 3 15,0-2 3-15,4 5 3 0,1-3 0 16,10 2 7-16,9 4 7 0,10-2 1 15,17 4 1-15,13-2-7 0,13 0-7 16,13-4-2-16,13-1-3 0,3-3-2 16,1 0-3-16,1-1 0 0,0-1-2 15,5 2-1-15,-8 2-2 0,-11-1 2 16,-23-1-2-16,-25 0 2 0,-12 0 0 0,-13 0 1 16,-7-1-1-16,-12 1 1 0,0 0-5 15,-1 0 2-15,-4-4 0 0,-8 2-8 16,-10 2 3-16,-22-3 5 0,-15-4 12 15,-29 1 23-15,-21-4 11 0,-4 1-8 16,0 0-11-16,-1 7-17 0,-9-3-8 16,-6 5-1-16,-3 0 0 0,3 2 1 15,16 3-2-15,15 0 1 0,14 6-1 16,17-4-1-16,9 2 1 0,2 2 1 16,11-3-1-16,7 3 19 0,8 0-61 0,12-2 400 15,8-1-266-15</inkml:trace>
  <inkml:trace contextRef="#ctx0" brushRef="#br0" timeOffset="1750.48">25853 6646 1693 0,'0'-23'110'0,"0"1"-32"0,0 17-56 16,-4-9-10-16,4 14-2 0,0-14-5 15,0-1 3-15,4 1 6 0,-2 2 5 16,3 1 1-16,2 2-2 0,0 1-4 16,4-1 2-16,3 3 1 0,13 3-3 15,12 3-5-15,21 0-8 0,5 3-2 16,17 8-4-16,3-4 2 0,-7 0 0 0,4-2 2 16,-11-1 2-16,7 1 1 0,-2-3 1 15,0 2 0-15,-3 3 0 0,-6-5 0 16,-5-1 0-16,-9-1-1 0,-14-7-1 15,-7 2 1-15,-10 1 1 0,-14-3-3 16,-2 4-1-16,-8-1-9 0,-9-1-5 16,-6-2 2-16,-19-4 1 0,-26-3 8 15,-14-6 2-15,-23-1 1 0,-10 3-2 16,7 4-1-16,-5 0 1 0,4 7 1 0,-3-4 0 16,1 10 0-16,6 1 0 0,10 7 1 15,17 2 1-15,11-2 0 0,17 3 3 16,9 1 3-16,13 1 0 0,10-5-4 15,12-5 13-15,-2 5 10 0,6-1 15 16,6-1 23-16,5-3 1 0,9-1-5 16,14-1-14-16,17-8-22 0,21 6-12 15,14-9-7-15,18 4-2 0,9-2 1 16,0 0-2-16,8-1 0 0,-1-3-1 16,7 10-1-16,2 1 0 0,-13 2 1 0,-13 2 0 15,-17 1 0-15,-15 3 0 0,-13-1 1 16,-9 2-1-16,-12 0 0 0,-16 0-8 15,-11 2-16-15,-9-5-24 0,-8 6-6 16,-15-6-1-16,-12 3 13 0,-20-4 23 16,-21-3 13-16,-26-7 15 0,-45-16 13 15,-32-7 6-15,-16-11-8 0,-1 4-8 16,19 14-11-16,12 4-4 0,17 11 10 0,13 8-18 16,29 0 479-16,30 8-338 0</inkml:trace>
</inkml:ink>
</file>

<file path=ppt/ink/ink1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18:03:38.656"/>
    </inkml:context>
    <inkml:brush xml:id="br0">
      <inkml:brushProperty name="width" value="0.05292" units="cm"/>
      <inkml:brushProperty name="height" value="0.05292" units="cm"/>
      <inkml:brushProperty name="color" value="#FF0000"/>
    </inkml:brush>
    <inkml:context xml:id="ctx1">
      <inkml:inkSource xml:id="inkSrc18">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6-02-23T18:04:34.932"/>
    </inkml:context>
    <inkml:brush xml:id="br1">
      <inkml:brushProperty name="width" value="0.05292" units="cm"/>
      <inkml:brushProperty name="height" value="0.05292" units="cm"/>
      <inkml:brushProperty name="color" value="#0070C0"/>
    </inkml:brush>
  </inkml:definitions>
  <inkml:trace contextRef="#ctx0" brushRef="#br0">5950 10938 1384 0,'34'-14'57'0,"-7"2"2"0,-1 1 10 0,-8 6-1 0,0-3 0 0,-2 3-4 0,-1 2-9 0,0-3-9 16,-1 3-9-16,0 3-10 0,2 0-4 15,2 0 3-15,-2 3-1 0,0 3 8 16,1-5 8-16,1-1 5 0,0 2 5 15,-6 0-3-15,1 0-4 0,-3-1-1 16,-1-1 3-16,-9 0 6 0,2 0-1 16,-2 0-1-16,0 0-4 0,0 0-11 15,0 0-7-15,0 0-7 0,0 0-11 0,0 0-5 16,0 4-5-16,0 0-2 0,-5-3 0 16,-2 8-1-16,-1-3 2 0,0 4 1 15,-1-1 1-15,-4 2 1 0,-3-2 0 16,-1-2 1-16,-3 1 3 0,-6-6 5 15,-5 2 5-15,-6-4 3 0,-13-2 4 16,-6 0-3-16,-12 2-3 0,-1-2-6 16,-5 2-2-16,-4 0-4 0,-7 0-3 15,-13 0 0-15,-14-5 0 0,-13 0-1 16,-19-4 2-16,-28 0 0 0,-11-3-3 16,-10-1 1-16,0 6-1 0,-8-3 6 0,-10-3 3 15,4 1 0-15,-18-2 2 0,3 1 0 16,9 1 2-16,1 3 2 0,15 0 0 15,16 2 3-15,13-5 8 0,19 3 0 16,26 0-2-16,31-2-3 0,19 2-8 16,18 0 2-16,9-1 2 0,16 1-3 15,7 2-3-15,11 0-1 0,6 1-3 16,5 3-3-16,1-2-2 0,0 5-6 16,3-8-20-16,1 5-27 0,3-4-25 0,0 3-23 15,2-3-59-15,0 2-41 0,1 3 106 16</inkml:trace>
  <inkml:trace contextRef="#ctx0" brushRef="#br0" timeOffset="4213.06">8723 11977 1641 0,'39'-2'55'0,"-7"-3"-15"0,7 3-16 0,-14-1 2 0,5 1 3 0,2 0 7 0,-7-3 8 0,-2 3 10 0,-5-3 3 16,-2 3-7-16,-2-5-6 0,0 3-11 15,-3 3-13-15,-1 1-3 0,-6-2-7 16,-2 2-5-16,-1 0 4 0,1 2 3 16,-2-2-5-16,-3 0-7 0,-3 0-12 15,-8-2-10-15,-7-4 9 0,-15-1 9 16,-19-5 11-16,-10-4 7 0,-17-2-2 15,-5-1 5-15,-14-3 5 0,-5 8 2 0,-4-9-1 16,-5 4-7-16,5 1-5 0,3-3-4 16,6 1 2-16,4 4 1 0,6 0 0 15,15 2-1-15,12 2-3 0,9-2-10 16,11 3 22-16,9 4 12 0,8-2 11 16,11 4 23-16,5-2-13 0,8 3-3 15,3 2-5-15,0-5-5 0,7 4-5 16,9-1-7-16,9-5-11 0,19 4-15 15,16 3-13-15,18-1-6 0,23 8 3 16,9 0 5-16,13 6 5 0,-1 1 4 16,0 1 3-16,1-5 2 0,-6 7-1 0,-6-1 1 15,-15-2-1-15,-20-1 0 0,-17-8 2 16,-16 1 2-16,-13-2 1 0,-13-2 3 16,-13 0 18-16,-1 0-3 0,-4-2-9 15,-8-2-14-15,-12 1-18 0,-10-4-1 16,-29-4 7-16,-27-7 10 0,-17 2 1 15,-19-3 0-15,-6 5-1 0,7 0 0 16,5 3 0-16,10 4 0 0,6-4 0 0,9 2 0 16,12 2 1-16,16 0 16 0,16 2-39 15,15 3-77-15,10 0-78 0,10 1 70 16</inkml:trace>
  <inkml:trace contextRef="#ctx0" brushRef="#br0" timeOffset="7242.78">11402 11392 1823 0,'18'-5'50'0,"0"3"-36"0,7 2 1 0,3 2-11 0,4 5-3 0,0 0-1 16,-4 4 0-16,-3-6 1 0,-2 0 2 16,-7-5 3-16,-5 4 29 0,-4-4 32 15,-7 0-2-15,0 0 2 0,0 0-19 16,0 0-28-16,0 0-1 0,-2 0-2 0,-9-6-8 16,1 3-4-16,-6 3 0 0,-4-2-4 15,-5 2 0-15,-3 0 0 0,-7-3 2 16,-8 3 6-16,-1 0 3 0,-6-4 0 15,-1 4-1-15,-11 0-5 0,0 0-3 16,-2 0-2-16,2 0 2 0,5 0-8 16,-10-7 26-16,3-2 14 0,-12 2 2 15,-1-4 16-15,10 6-25 0,8-2-15 0,6 3-2 16,14 3-8-16,11-1 0 0,8-2 3 16,19 4-8-16,1 0-18 0,0 6-79 15,10-3-16-15,10 10 49 0</inkml:trace>
  <inkml:trace contextRef="#ctx0" brushRef="#br0" timeOffset="9342.95">14030 10901 1806 0,'39'0'63'0,"-9"-2"-14"0,-1 2 7 0,-8 2-8 0,-9-2 4 16,1 0 1-16,-3 2 2 0,-6-2-8 15,-4 0-15-15,2 0-16 0,-2 0-12 16,0 0-1-16,-2 3 1 0,-5-6 4 16,-4 3 0-16,-10-6 9 0,-8 3 11 15,-13-8 7-15,-9 1 9 0,-15-3-7 16,-12 4-12-16,-5-1-7 0,-11 1-10 16,-4 2-3-16,1 3-2 0,-6-5 0 0,-7 6-1 15,3-4 0-15,-10 3 5 0,6 1 1 16,6 3 2-16,9 0 0 0,9 0-1 15,9 1 7-15,-3-1 3 0,5 0 1 16,5-1 5-16,5-7-1 0,9 3-1 16,11 0-1-16,11-2-2 0,8 3 3 15,13 1 11-15,14 3 19 0,-5-9 7 16,10 5-5-16,9-3-12 0,2 0-19 16,16-4-14-16,12 1-4 0,10 3-4 15,17-2-2-15,3 3 0 0,9 3-4 0,2 3 0 16,4 3 1-16,0 3 0 0,14 6 1 15,12 4 0-15,2 5 1 0,5-1 1 16,-5 3 0-16,-3-2 1 0,-11-1-1 16,-8 1-2-16,-11-1 0 0,-13-1-2 15,-13-5 3-15,-15-5 0 0,-17-2 1 16,-12-5-1-16,-12-2-6 0,-2 2-14 16,-9-2-5-16,-5 0-2 0,-9 0 5 0,-18 0 14 15,-14-2 6-15,-19-5 1 0,-15-2 2 16,-5-3-2-16,-7-1 0 0,-3 1 2 15,-3-2 0-15,6 3 0 0,0 2 0 16,7 2 1-16,9 3-1 0,10 4 0 16,12 0 0-16,6 2 0 0,4 5 0 15,7-3 1-15,8 3 7 0,6 0-11 16,4 4-91-16,1-6-84 0,4 6 196 16,0-8-98-16</inkml:trace>
  <inkml:trace contextRef="#ctx0" brushRef="#br0" timeOffset="30326.55">13287 11215 1387 0,'52'26'65'0,"-49"-35"1"0,-3 4-17 0,2-9-1 0,-55-30-40 16,44 21-3-16,4 3-3 16,-4-1 15-16,7 5 20 0,5 0 16 0,5 3 14 15,-1 1-12-15,9 3-18 0,5 4-12 16,5 1-8-16,5 6-3 0,0 5 6 15,10-5 2-15,2 5 2 0,5 0 2 16,5 0-3-16,-7 4-6 0,4 0-4 16,-2-6-4-16,-6 4-3 0,2-8-2 15,-5 5-1-15,0-3-1 0,-7-6 0 0,-3 1 1 16,-8-5 2-16,-7-4 4 0,-5 10 1 16,-4-12-1-16,-5 8-4 0,-9-8-14 15,-10-3-7-15,-16-7-4 0,-17-1 1 16,-19-5 8-16,-9 4 6 0,-14-3 1 15,-16-2 1-15,-3 3 1 0,-15-1-2 16,2 0 0-16,4 6 4 0,0 1 9 16,8 5 4-16,17 0 6 0,5 2 3 15,8 0 0-15,17 3 1 0,15 0 3 16,17 4 12-16,17 0 15 0,9 2 14 0,9 3 7 16,7-3-13-16,8 1-14 0,11-1-13 15,10 3-20-15,15-5-1 0,9 2-8 16,10 5-2-16,9-2 2 0,6 4-1 15,17 5-1-15,7 5-1 0,7 2-1 16,4 2-1-16,-10 4 0 0,-3-6 0 16,-13 2 0-16,-18 0 0 0,-2-2 1 15,-15 2-1-15,-8-2 1 0,-12-3-1 0,-14-2-4 16,-14 0-11-16,-10-8-13 0,-9 3-6 16,-15-2 0-16,-20 0 9 0,-24-2 15 15,-22-9 6-15,-21-2 3 0,-21-5 1 16,-11 0 0-16,-7-5 0 0,0 3 0 15,11 0 2-15,15 4-1 0,10 2 0 16,19 5 1-16,14 0-1 0,16 5-1 16,25 2 0-16,15 3-3 0,11 4-1 15,8-3-24-15,0 0-48 0,5 4 36 16,0-2-4-16</inkml:trace>
  <inkml:trace contextRef="#ctx0" brushRef="#br0" timeOffset="37176.56">31277 12163 1756 0,'14'0'61'0,"0"0"-12"0,2-5-8 0,3 3 1 0,-1-1-5 0,0-1 0 15,-2-3 7-15,-2 2 2 0,0-2-4 16,0 3-7-16,1-1-8 0,-5-6-4 15,-1 6 1-15,0-8 0 0,2 8 2 16,-4 0-1-16,5 1-3 0,-5 1-1 16,0-1-1-16,-1 2-2 0,-5-5-4 15,-1 2-6-15,-3-2-7 0,-1 7-4 16,3 0-5-16,-8 0-1 0,-4 0 2 0,-6-7 3 16,-11 3 3-16,-4 1 1 0,-3 3 0 15,-13-7-2-15,-7 1-1 16,-1 3-2-16,-6-4-1 0,-7 5 1 0,2 2 2 15,-4-4 0-15,-5 4 1 0,0-2 0 16,-11-5 1-16,-3 4 1 0,-7-1 0 16,-4-6 0-16,0 6 1 0,-7-5 0 15,-1 4-1-15,-12-8 0 0,-8-1 0 0,-9-2 0 16,2-5 2-16,-1 7-1 16,-6-4 0-16,1 6 0 0,1 5 0 0,1 0 0 15,14 3-1-15,6 4 1 0,-11-4 0 16,4 3 0-16,1 1-1 0,-1 0 2 15,8 1 1-15,6-1 1 0,-8 0 1 16,-4 0-2-16,-5-1-1 0,0-6 0 16,-1 0-2-16,-6-8 1 0,-4 3 1 15,-12-2 1-15,-1 0 2 0,4-2 7 16,-17-2 11-16,5-3 3 0,-8-4 0 0,0 2-7 16,10 0-11-16,-4 1-5 15,-3-1-1-15,-6 2 1 0,8-6-2 0,-10 4 1 16,-1-3-1-16,-1 1 0 0,-7-2 0 15,-2-1 0-15,2 3 1 0,1 6-1 16,8-4-1-16,3 3 1 0,10 2-1 16,8 1 1-16,3 10 1 0,11 0 13 15,9 1 10-15,2 1 1 0,2 0 0 0,3-1-11 16,12 8-9-16,17 9-3 0,15-11-1 16,11 3 1-16,11-3-1 0,8 2 1 15,6 2 0-15,11 1-1 0,7-2 0 16,3-3-1-16,9 4 0 0,3-2 3 15,5-2-12-15,2 0-29 0,6 0-66 16,-9 0-67-16,-1-9-479 0,-1-14 411 16</inkml:trace>
  <inkml:trace contextRef="#ctx0" brushRef="#br0" timeOffset="37943.24">21161 7678 1720 0,'20'-11'56'0,"-6"0"19"0,0 1-44 0,-9 1-1 0,4 5 8 0,-5-1-7 16,-1 3-6-16,-1 0-8 0,-2 2-12 16,0 0-10-16,0 0-11 0,0 7-5 15,-3-1 1-15,-1 6 3 0,-3 6 2 16,0 7 3-16,0 8 2 0,2 6-4 0,1 8 1 16,2 6 1-16,2 5 2 0,-3 6 1 15,-1 2-2-15,1-1-3 0,-5 1-3 16,5-1 6-16,-2 8 2 0,-1 5 3 15,1 6 4-15,0 6-1 0,-1 9 3 16,3 1 5-16,3-3 2 0,0 1 1 16,3-3-1-16,3-3-8 0,-3 8 12 15,4 6 20-15,2 6 17 0,2 3 15 16,-2-3-13-16,1-9-21 0,1-2-17 0,-6-4-9 16,4-3-2-16,-2-2-2 0,0-5 1 15,0-9 0-15,1 4 0 0,-3-6 1 16,-3-5 0-16,-1-2 1 0,-2-5-1 15,-6-9 1-15,-8-2 0 0,1-9 0 16,-2-3-1-16,2-7-1 0,-2-8 2 16,-2-2-2-16,8-5-24 0,1-10-412 15,9-6 305-15</inkml:trace>
  <inkml:trace contextRef="#ctx0" brushRef="#br0" timeOffset="40276.67">22727 6961 1579 0,'2'0'106'0,"-2"0"-95"0,0 0-7 0,0 0-1 0,0 0 0 16,-2 2 4-16,2 0-3 0,2 3-1 15,-1 0 0-15,3 6-5 0,1 9 1 16,8 4 1-16,-3 7-4 0,10 8-1 16,-1-2 0-16,1 5 1 0,1-1 2 15,0-2 3-15,2-2 2 0,1-3 0 0,-3 0 0 16,2-2-2-16,-4-4 0 0,-3-3-1 15,-1 1 0-15,0-8 1 0,0 2-1 16,2 1 0-16,3-2-1 0,-2 5 1 16,5-1-2-16,0 1 1 0,5 3 1 15,2 3 0-15,0 2 0 0,-1 3 4 16,-1-4 6-16,9 2 4 0,4 6 6 16,3-1-3-16,4 4-3 0,6-3-4 15,0 0-5-15,0-5-2 0,1 3-1 16,0-7-1-16,0 2 0 0,3-2 0 0,4 4 0 15,4 0 1-15,-6-4-1 0,2 0 0 16,-2 2 0-16,4 0 1 0,2 5 0 16,12 6 1-16,9 1-1 0,5 4 0 15,4 3 2-15,-2-1 3 0,0 3 1 16,-4 4 0-16,8-4-2 0,6 0-3 16,6-2-2-16,5-3 1 0,1 6-1 15,-5-8 0-15,1 2 0 0,0-1-1 16,5-2 2-16,7-6 1 0,-2 3 0 0,6-1 1 15,-6 2-3-15,4-3-1 0,5 1 8 16,9 0 2-16,9-4 2 0,-9 0 2 16,4-5-6-16,-2 9-3 0,1-9 1 15,15 2-1-15,-5 1 1 0,-3-5 2 16,5 6 4-16,1-1 2 0,0 1 0 16,-2-1 1-16,-3-1-3 0,6 5-1 15,10 3-3-15,5 3-4 0,-3-3-4 16,-5 3 2-16,3-8 0 0,-7-3 1 0,-1-6 2 15,-4-7-1-15,-7-3 0 0,9 0-1 16,2-4 0-16,-6-7-3 0,3 2 6 16,-6-7 6-16,3-1 5 0,1 1 6 15,-5-2-6-15,-5 0-5 0,-4-2-6 16,9 2-3-16,-2 0-2 0,-11-1 7 16,-3-1 0-16,-21-4 1 0,-4 3 1 15,-3 3-6-15,-2-2 1 0,-4-1-3 16,-5 3 0-16,-16-9 7 0,-7 3-1 0,3-2 352 15,11-3-255-15</inkml:trace>
  <inkml:trace contextRef="#ctx0" brushRef="#br0" timeOffset="41160.89">24810 8474 1747 0,'6'-23'177'0,"-1"3"244"0,-2-3-345 0,1 7-41 0,-2 5-4 0,-2 3-7 16,2 6-7-16,-4 2-7 0,2 0-5 16,0 0-16-16,3 3-11 0,3 1-7 15,1 7-6-15,-6 4 4 0,5 14 4 16,1 17 9-16,5 20 8 0,4 20 9 0,4 21 1 15,3 8 2-15,-5 13-1 0,1 5 0 16,-3 12 0-16,-2 8 0 0,-5 1-1 16,0-2 0-16,-7-1 0 0,-2 0-1 15,0 3 0-15,-7 4 1 0,3 1 3 16,-5 1 0-16,2-1 20 0,-2-3 6 16,0-10 1-16,-1-17 7 0,1-13-17 15,0-15-2-15,-3-15 0 0,3-13-7 16,2-14-2-16,-2-17 2 0,5-20-5 0,4-19-34 15,-2 1-126-15,17-27 95 0</inkml:trace>
  <inkml:trace contextRef="#ctx0" brushRef="#br0" timeOffset="42043.23">29839 9732 1832 0,'95'500'206'47,"-95"-544"-206"-47,-5 131 1 16,-2 2 0-16,-4 1 1 0,4 4 0 0,-7-2-1 15,0 4 3-15,1 3 1 0,-2-5 1 16,-3-5 2-16,4-8-1 0,-2-4-1 16,-4-5 2-16,2-2 2 0,-3-3 5 15,0-9 7-15,5-3-2 0,2-5-1 16,0-4-7-16,3-3-6 0,2-6-1 16,4-2-1-16,1-6-1 0,4-6-2 15,0-2 1-15,0 0 1 0,0-5-16 16,4 0-12-16,-1 7-10 0,3-5-17 15,-5 9-2-15,1-3-21 0,0 1-5 16,-2 4 419-16,-2-5-267 0</inkml:trace>
  <inkml:trace contextRef="#ctx0" brushRef="#br0" timeOffset="42393.23">29482 12341 1816 0,'0'1'112'15,"9"49"37"17,-11-20-163-32,-3 7 4 0,0 18 4 15,-1 13 2-15,-1 8 1 0,0 13 0 16,-3 6 2-16,1 10 1 0,0 1 0 15,-4 8 0-15,-1 12-4 0,-2 1 26 16,4-1 3-16,-2-7 0 0,3-25 5 0,4-12-28 16,-5-12-1-16,8-6-1 0,-3-2 1 15,7-3-1-15,3-8 3 0,5-1 7 16,8-11 4-16,3-4 12 0,15-13 11 16,5-1 3-16,3-14 0 0,17-7-9 15,5-2-12-15,7-12-11 0,10-2-21 16,1-9-33-16,-1-8-37 0,-3 1-51 15,-5-7 421-15,-7-2-242 0</inkml:trace>
  <inkml:trace contextRef="#ctx0" brushRef="#br0" timeOffset="42576.54">30044 13348 2151 0,'-32'71'75'0,"-845"108"164"32,733-169 111-17,6-13-244-15</inkml:trace>
  <inkml:trace contextRef="#ctx0" brushRef="#br0" timeOffset="43526.93">24720 12431 2204 0,'-14'-7'58'0,"-4"-2"-41"0,-7 4-8 0,-3-2-8 0,-8 5-5 0,-8-2 1 16,-7 4-1-16,-4 0 0 16,1 2 1-16,-1 3-1 0,6 2 1 0,1 8 2 15,0-3-1-15,5 4 0 0,-1 2-1 16,9-2 1-16,3 1 0 0,2 5 2 16,-1-1 0-16,1 0 0 0,0-1 0 15,2 3 0-15,-1-5 0 0,5 5-1 16,-5-6-1-16,4 3-1 0,6 3-2 15,1-7 2-15,6 10 3 0,-1-6 4 16,10 5 2-16,-2 3-2 0,5 1-1 0,0 2-3 16,3 10 0-16,-1-4-2 0,5 6 1 15,0 0 0-15,5-1 1 0,-4-1 0 16,0-2 0-16,1 2 1 0,-2-4-1 16,0 5 1-16,-1 5 0 0,-4 2-1 15,-2-4 0-15,-2-3 1 0,2-1-1 16,-4-7 1-16,1-3 0 0,3 5 0 15,-4-8 0-15,1-1 0 0,1-2 1 16,-2-4-1-16,10 2-3 0,2 0 6 16,8-7 9-16,4 2 14 0,-1-6 18 0,4 1 6 15,0-1 2-15,-1-5-1 0,1 2-7 16,5-7-8-16,-7-1-11 0,8-1-10 16,-1 0-7-16,1-3-5 0,4-1-1 15,1-4 1-15,1 2-5 0,1-4-32 16,-1-1-36-16,1 0-50 0,-1-3-28 15,8 0 75-15</inkml:trace>
  <inkml:trace contextRef="#ctx0" brushRef="#br0" timeOffset="43709.89">24209 13195 2222 0,'-25'52'66'0,"-23"-44"27"0,6 5-50 16,-1 1 53-16,-6-41-91 0,20 38-2 0,1 1-1 15,3-1 3-15,0 2-2 0,-1-6-76 16,1 0-12-16,-3-4 34 0</inkml:trace>
  <inkml:trace contextRef="#ctx0" brushRef="#br0" timeOffset="44310.5">25191 12195 2197 0,'-10'13'36'0,"-4"1"-53"15,-6 2-2-15,-5 3 17 0,-5 3 2 16,2-3 2-16,-2 1 2 0,1-1-2 16,-3 2-1-16,4 2-1 0,0 0 0 15,-2 0-1-15,-1 4 0 0,5-7-3 16,-3 1 1-16,1-2 1 0,7 1 2 15,-1 1 3-15,1-7 1 0,2 2 0 16,-1-2 0-16,8 2 0 0,3 2 0 16,2-4 2-16,0 0 0 0,1 6-1 0,5-2 0 15,-1 5-2-15,4 2 0 0,-2 1 0 16,0 4-2-16,1 2 0 0,-1 5-1 16,6 2 1-16,-1-1-1 0,-3 1 0 15,5 3 0-15,-4 1 0 0,1 5 0 16,-4 0 0-16,0 5 0 0,2 3 0 15,-2 7-1-15,-2 6 1 0,-3 0 0 16,-4 2 0-16,0-6 0 0,-2-11 0 16,1-3 1-16,-3-14 0 0,6 0 0 15,2-5 0-15,3-3-1 0,2-8 14 0,0-2 8 16,0-4 10-16,4-8 17 0,-3 0 2 16,1-5 5-16,5-2 2 0,2 0-3 15,5 0-10-15,6-7-9 0,1-1-10 16,11-4-11-16,2-2-8 0,-1 0-6 15,6 1-5-15,-5-1-14 0,3 2-19 16,2-3-29-16,-1 1-26 0,1 0-26 16,-2 3-20-16,2-3 55 0,0-5 28 0</inkml:trace>
  <inkml:trace contextRef="#ctx0" brushRef="#br0" timeOffset="44576.79">25266 12771 2160 0,'34'34'52'0,"1"7"-40"0,2 14-10 0,-1 3-2 0,5 11-2 0,-4 4 0 0,0-2 2 16,6 5 0-16,-1 9 0 0,-6 2 1 16,8 0 4-16,-5-2-20 0,2-8-36 15,1 4 18-15,-6-15-3 0</inkml:trace>
  <inkml:trace contextRef="#ctx0" brushRef="#br0" timeOffset="44759.75">25768 12974 2091 0,'-27'46'78'16,"4"0"-30"-16,-9 12-6 0,-2 1-13 0,-5 5-20 16,-5 1-5-16,3 1-2 0,1 3 3 15,-5-5-1-15,3-4-70 0,-4-5-29 16,1-2 306-16,6-7-210 0</inkml:trace>
  <inkml:trace contextRef="#ctx0" brushRef="#br0" timeOffset="45193.06">25968 12525 2345 0,'20'-16'99'0,"3"2"11"0,-2-7-55 0,2 6-26 16,2-4-12-16,3 1-2 0,6-8 2 15,-2-3 4-15,3-1 0 0,-1-4-7 0,-6 4-7 16,-3 7-7-16,0 0-1 0,-4 5-9 16,-1 4-7-16,-3 5-6 0,-4 4-5 15,-10 5-5-15,3 5-6 0,-6 8-5 16,0 12 2-16,0 14 13 0,0 12 14 15,0 15 10-15,0 6 3 0,0 6 0 16,0 7 1-16,0 9 1 0,1 2 0 16,1 3 0-16,2-1 0 0,-1-4 0 15,1-4 0-15,-2-1 1 0,-1-8 0 16,-1-1 0-16,6-5 1 0,-6-10-1 0,2-8 6 16,-2-11 11-16,-2 0 10 0,2-5 13 15,-4-5 3-15,1 1-6 0,-6-11-5 16,-2-3-7-16,-5-1-6 0,-5-3-2 15,-6-3-8-15,-6 4-3 0,-5-4-3 16,-2-2-3-16,-3-4 1 0,-1 3 4 16,-2-4-27-16,-2 3 353 0,5-7-247 15</inkml:trace>
  <inkml:trace contextRef="#ctx1" brushRef="#br1">1762 13465 0,'-913'186'0,"-182"40"0,506-36 0</inkml:trace>
  <inkml:trace contextRef="#ctx0" brushRef="#br1" timeOffset="57693.64">23599 8014 1983 0,'-2'-44'83'0,"1"9"-15"0,-1-1 14 0,0 18-9 0,2 3-4 0,2 4-7 0,1 6-12 15,3-3-6-15,-4 7-21 0,1 1-11 16,1 1-5-16,1 1-7 0,-5 5-7 15,2-7-3-15,-2 7-2 0,0 4 4 16,-2 3 6-16,-3 11 3 0,-1-5 4 16,-3 11 1-16,1 5-2 0,-3-1-1 15,0 10 0-15,-1-6 0 0,-2 2 1 0,0 1 1 16,-1 4-2-16,1 7-1 0,0 8 0 16,5 8-2-16,-1 7 2 0,2 9-1 15,1 6-1-15,0 6 1 0,0 2 0 16,2 4-1-16,0 0 1 0,-1 10-1 15,-3 6 0-15,0 5 0 0,-3-5 1 16,0-2 0-16,3 2 0 0,-2 3 0 0,-3-1-1 16,3 1 0-16,-3-7 0 0,3-6 0 15,4-1 2-15,6-4 8 0,-3 8 18 16,4-2 10-16,5 2 13 0,-3-8-4 16,5-8-15-16,0-9-10 0,0-7-18 15,-1-2 19-15,1-4 5 0,-2-10 1 16,-5-7 5-16,0-15-22 0,-5-6-8 15,-2-11 0-15,0-6-2 0,1-5-1 16,-1-1 1-16,4-6-1 0,-3-4-1 16,-1 4 13-16,0-7-35 0,5 4-60 15,-1 0 298-15,3-4-204 0</inkml:trace>
  <inkml:trace contextRef="#ctx0" brushRef="#br1" timeOffset="58227.11">22945 11869 1871 0,'-16'21'57'0,"-2"8"-5"0,-7 15-44 0,2 7 9 0,-5 11-6 0,-4 4-7 0,0 8-2 15,0 10 1-15,4 3-2 0,1 12 4 16,8 4 15-16,1 0 2 0,4 3 3 16,14-12-5-16,3-2-14 0,12-10-5 15,1-8-3-15,0-5 6 0,1-3 17 16,1-8 14-16,2 1 16 0,-4-9 8 15,-1-11-5-15,1-9-2 0,-1-13-3 16,-1-4-7-16,-2-2-6 0,-3-6-7 0,2 2-7 16,1-7-7-16,1-2-1 0,4-5-6 15,5 0-24-15,-1-5-35 0,2-4-55 16,-2 0-44-16,2-7 53 0,6-6 27 16</inkml:trace>
  <inkml:trace contextRef="#ctx0" brushRef="#br1" timeOffset="58379.11">23145 12548 2095 0,'-56'18'91'0,"-12"3"68"0,-19 13-89 16,-12 12 9-16,-16 7-15 0,-9 5-35 15,-15 6-13-15,-11 0-3 0,-12 2-11 16,-17-8 5-16</inkml:trace>
  <inkml:trace contextRef="#ctx0" brushRef="#br1" timeOffset="63476.19">23463 11147 1449 0,'-2'-21'47'0,"0"0"-15"0,-10 0-16 0,1 6-12 0,-1 5 8 0,-1-3 24 16,6 6 26-16,4 0 22 0,-1 2 11 15,4 5 5-15,0 0-4 0,0 0-16 16,5-2-21-16,3 2-29 0,2 0-23 16,1 4-7-16,3 4-2 0,4 3-1 15,7 9 1-15,10-3 0 0,9 10 1 16,8 1 1-16,10 17 0 0,12-5 7 0,6 8 8 15,5 7 8-15,7-5 2 0,2 12-1 16,-3 0-6-16,13 0-8 0,6 7-6 16,6 4-2-16,4 0-2 0,1 1 3 15,-2 8-6-15,-4-12-24 0,-4 3-22 16,-1-4-26-16,-3-16-22 0,-13-3-318 16,-9-20 281-16</inkml:trace>
  <inkml:trace contextRef="#ctx0" brushRef="#br1" timeOffset="63764.21">24016 10419 2361 0,'0'1'73'0,"2"1"-21"15,5 3-45-15,0 4-11 0,14 14-10 16,11 11-5-16,16 19 2 0,19 16 3 0,15 11 4 16,24 12 3-16,18 13 6 0,16 1-2 15,8 8 3-15,2 1 1 0,8-1-1 16,11 1 0-16,-1-7 0 0,-3 2 0 16,-6-5 1-16,-2-4 0 0,-12-6 1 15,-7-8 0-15,-17-12 3 0,-20-13-2 16,-14-7-28-16,-16-15-48 0,-6-11 20 15,-13-15 3-15</inkml:trace>
  <inkml:trace contextRef="#ctx0" brushRef="#br1" timeOffset="64076.82">24707 9812 2490 0,'61'-2'55'0,"-8"8"-48"0,5 12-14 16,1 12-3-16,12 14-1 0,17 20 1 16,22 19 2-16,18 15 2 0,9 12 4 15,13 7 0-15,8 7 2 0,16-2 0 16,5 6 0-16,-2-1 1 0,6-1 0 15,-2-2 0-15,-2-5 0 0,-5 0 1 16,-13-16 0-16,-16-7-1 0,-10-13 0 16,-5-10-2-16,-13-13-9 0,-16-14-29 0,-16-14-31 15,-13-18-40-15,-13-16 52 0</inkml:trace>
  <inkml:trace contextRef="#ctx0" brushRef="#br1" timeOffset="64344.02">23690 9355 2724 0,'23'-11'72'16,"12"6"-31"-16,11 5-44 0,16 14-7 15,18 14-4-15,16 15-4 0,24 21-7 16,36 17-16-16,34 17-11 0,21 10-6 15,30 11 6-15,15 10 16 0,1 6 16 16,14 9 13-16,7 3 5 0,-1 9 4 16,14 5 0-16,-4 6 2 0,2 8-48 0,0-4-25 15,-14-3 2-15,-18-10-1 0,-23-13 51 16,-25-15 20-16,-33-17-29 0,-24-12-26 16,-28-16 25-16</inkml:trace>
  <inkml:trace contextRef="#ctx0" brushRef="#br1" timeOffset="64659.9">25147 9552 2461 0,'176'92'60'16,"2141"1156"-334"31,-2452-1328 274-47,408 240 1 16,4-6 0-16,1 4-1 0,-12-2-1 15,6-2 1-15,-15 2 0 0,-13-2 3 16,-3-6 2-16,-24-8-10 0,-26-23-22 15,-24-22-22-15,-29-15 202 0,-24-25-128 0</inkml:trace>
  <inkml:trace contextRef="#ctx0" brushRef="#br1" timeOffset="64909.89">26041 9810 2745 0,'149'16'59'15,"-20"7"-56"-15,22 25-11 0,-2 16 1 16,17 21 3-16,21 15-7 0,20 17-24 16,25 10-18-16,20 6-18 0,30 13-3 15,12 3 15-15,-1-1 14 0,5 3 14 16,-2-4 14-16,-5 1-6 0,-1-8-49 15,-16-6-13-15,-10-2 98 0,-13-10-385 0,-29-16 307 16</inkml:trace>
  <inkml:trace contextRef="#ctx0" brushRef="#br1" timeOffset="65143.52">28328 10348 2748 0,'151'40'54'0,"-8"5"-64"0,36 31-1 16,11 13 7-16,21 19 4 0,25 16-3 16,21 11-25-16,2 1-14 0,12 6-19 15,-3-7-11-15,-23-6-12 0,-11-12-33 16,-25-10-5-16,-25-17-106 0,-24-21 134 15</inkml:trace>
  <inkml:trace contextRef="#ctx0" brushRef="#br1" timeOffset="65359.95">29266 10399 2259 0,'223'98'63'0,"-15"-3"-38"0,19 21-10 0,-29-1-5 16,10 0-7-16,-6 0 0 0,4 2-1 15,-6-5-2-15,-12-11-6 0,-14-18-21 16,-24-15-18-16,-20-20-26 0,-29-22-25 16,-30-19-55-16,-25-19 31 0,-21-27 51 15</inkml:trace>
  <inkml:trace contextRef="#ctx0" brushRef="#br1" timeOffset="65542.71">30245 10369 1463 0,'1'66'227'16,"23"-50"-31"-16,23 15-59 0,31 19-43 16,32-48-34-16,18 74-19 0,19 7-18 15,18 11-8-15,11 7-8 0,12 6-2 16,-4-11-1-16,-10-10 0 0,-24-18 1 15,-27-15-1-15,-22-19-27 0,-23-22-50 16,-18-12-22-16,-21-14-52 0,-26-27 543 0,-29-21-304 16</inkml:trace>
  <inkml:trace contextRef="#ctx0" brushRef="#br1" timeOffset="65809.75">31154 10307 1093 0,'16'41'55'0,"18"8"46"16,33 22-43-16,38 18 13 0,26 19 26 15,27 18-4-15,17 7-3 0,19-2-15 16,3 0-27-16,-10-14-15 0,-16-19-16 16,-26-13-4-16,-17-25-4 0,-24-17 1 0,-20-22 3 15,-31-17-40-15,-25-24 24 0,-28-24-87 16,-23-31-57-16,-35-27 6 0,-26-23-26 16,-19-8 138-16,-5 2 89 0,4 11 38 15,4 6 13-15,15 18-34 0,11 22-18 16,28 26 17-16,19 20-10 0,18 19-11 15,29 21-18-15,13 22-27 0,40 32-3 16,37 35-8-16,46 35 1 0,48 33 2 16,30 31 17-16,52 16-12 0</inkml:trace>
</inkml:ink>
</file>

<file path=ppt/ink/ink19.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18:06:24.133"/>
    </inkml:context>
    <inkml:brush xml:id="br0">
      <inkml:brushProperty name="width" value="0.05292" units="cm"/>
      <inkml:brushProperty name="height" value="0.05292" units="cm"/>
      <inkml:brushProperty name="color" value="#FF0000"/>
    </inkml:brush>
  </inkml:definitions>
  <inkml:trace contextRef="#ctx0" brushRef="#br0">16949 13200 1781 0,'-6'-46'56'0,"3"9"-3"16,-4-4-37-16,3 9 1 0,0 4 8 0,4 3 12 0,0 0 10 0,0 2 8 0,8 7-1 16,-1-3-10-16,-2 8-9 0,0-1-12 15,4 7-3-15,-7 1-4 0,0 4-6 16,-1 2-6-16,3 0-9 0,-4-2-8 0,0 3-4 16,2 4 0-16,1 4 3 0,3 7 6 15,-1 6 3-15,4 3 2 0,-4 5 2 16,9-4-1-16,-5 4 1 15,4 5-2-15,-3-3 1 0,1 2-2 0,-6-1 1 16,8 2 0-16,1 2 0 0,0 6 2 16,2 6 1-16,-4-1 3 0,1-1 3 15,1-3-2-15,2 0-2 0,3 1-2 16,3 0 0-16,1-6 1 0,3-2 5 16,4 0 7-16,2-5 6 0,6 1-2 0,1-3-2 15,-6-5-7-15,8-2-1 0,0 0-2 16,0 5 0-16,8-2 0 0,6 0 0 15,6-1-1-15,4 1 1 0,-1 4 1 16,2-2-1-16,-4 2 1 0,3-3 4 16,3 3 0-16,6-2 1 0,9 0 1 15,3-2-5-15,0 1-1 0,0-10-1 16,-14 1 2-16,-1-3 4 0,-12-10 2 0,-1 2 1 16,2-7-4-16,1-2-3 0,4-2 6 15,-1-8 9-15,2-4 7 0,3 1 4 16,5-6-6-16,1-3-11 0,5 1-6 15,-8-7-3-15,-1-2-2 0,4-2-1 16,1-6-1-16,2 5-1 0,11-3 0 16,-2 1 1-16,-4 3 1 0,-9-4 0 15,-5 3 0-15,-8-5 0 0,3 5 0 16,-1-4-1-16,7 1-1 0,1-1-1 16,3 1-1-16,0 1 0 0,1 0 2 15,5-3 0-15,-4 3 1 0,-2-4 0 0,1 3-2 16,-6-4 0-16,-2-3 0 0,3 4 0 15,-5-4-1-15,8 8 0 0,7-4-1 16,-1 5 0-16,5 4-1 0,-8 2 1 16,-5 1-1-16,5 6 1 0,-3 0-1 15,1 5 1-15,1 2-1 0,6-1 0 16,3 12-1-16,8-4-2 0,-3 7-1 16,-1 3 2-16,8 4-6 0,-2 8 0 0,12-1 0 15,-3 5-1-15,7 2 7 16,2 3 2-16,-4 2 1 0,-5 8-2 0,-2 7-1 15,-2 1-1-15,11 13 0 0,7 4 1 16,-2-1 0-16,-3 4 2 0,-11-5 1 16,-5 1 0-16,-9 1 1 0,-9-9 0 15,2-3 0-15,-8-6 0 0,-6-2 0 16,-4-2 0-16,-11-1 3 0,-1-2 3 16,-16-4 0-16,-1-5 1 0,-8-4-3 0,0-3-1 15,-6-8 0-15,-3-3 2 16,-1-1 2-16,-5-6 1 0,4-4 1 0,-1 2-1 15,5-10-1-15,-1-1 1 0,5-2-2 16,2-9 0-16,1 1-2 0,7-5-2 16,4-4-1-16,6-3-3 0,2 1-3 15,13 4 1-15,0-6 2 0,9 1 2 16,4-6 2-16,7-1 0 0,1-3 1 0,12 1 0 16,8 0 0-16,15-1 0 0,17 6-2 15,4-1 0-15,6 4-1 0,9-6 2 16,11 4-4-16,7 12 0 0,6 3 2 15,-13 7-2-15,-2 1 2 0,10 5 0 16,4 10-1-16,5 3-3 0,-1 6-1 16,-6 5 0-16,0-1 0 0,-1 1 1 15,3 2 1-15,-4 2 0 0,4 8 3 16,13 4-7-16,4 9-1 0,-10-5-1 16,-10-2-1-16,-11-5 7 0,-9-4 3 15,0-6 0-15,-4-2 0 0,7-1 0 0,8-2 0 16,3-6 0-16,4-5 3 0,-4-1 8 15,4-3 1-15,-2-8-5 0,-8-3 19 16,-11-7 3-16,-13-9 6 0,1-8 6 16,3-6-20-16,1-11-7 0,4-11-4 15,-12-5 0-15,-8-1-2 0,2 1-5 16,-14 7-1-16,-11 4-2 0,-15 8-5 16,-15-1-69-16,3 9 51 0</inkml:trace>
  <inkml:trace contextRef="#ctx0" brushRef="#br0" timeOffset="19801.64">19830 11966 1249 0,'-6'27'46'0,"-109"-199"128"16,105 167-89 0,4-6 3-16,-3 8 2 0,4-6-5 15,-2 0-12-15,2 0-16 0,-1-2-17 16,-1 1-14-16,0 1-9 0,0-4-6 15,-2 3-1-15,0-3-2 0,-1 1-2 16,-1 1-2-16,-3-6 2 0,7 8 2 16,-4-5 8-16,2 5 7 0,2 3 3 0,-2-1 0 15,2 4-3-15,2 1-6 0,5 2-7 16,0 0-8-16,-4 3-5 0,6 5-5 16,3-3 1-16,-3 6 0 0,0 1 4 15,3 2 2-15,-3 0-1 0,5 2 2 16,0 0 0-16,-1-2 0 0,1 1 0 15,-6-1 0-15,5-7 0 0,-4 5 1 16,3-3 0-16,0 4-1 0,-1 1 0 16,-1 0 0-16,3 0-1 0,1-3 1 0,-2-2 1 15,6 3 1-15,3 2 1 0,2 0 2 16,5 2 0-16,-1-1 0 0,-3-5-2 16,6 4 0-16,-1 1-3 0,1-5 0 15,1 4-1-15,-6-3-1 0,2 0 0 16,3 3 1-16,3-2 1 0,1 2 1 15,5-5 0-15,-4 0 1 0,-3-4 1 16,2-1-1-16,-1 0 0 0,6-3 0 16,2-1-1-16,-4 0 1 0,2 0 0 15,-4-7 0-15,4 7-1 0,0 0-1 0,4-2 1 16,-5 2-1-16,5 0 1 0,-2 2-1 16,-1-2 0-16,5 2 0 0,-10-2 0 15,2 0 0-15,-5 0 1 0,1 0 0 16,5 4-1-16,2-3 0 0,-1-1 0 15,4 0 1-15,-3 0-1 0,3 0 0 16,-4 0 0-16,5 0 1 0,-3 0-1 16,-4-1 1-16,3-7 1 0,-8 3 1 15,4-11 2-15,-1 2 0 0,6-2 6 0,-2 4 9 16,3-1 5-16,-1-3 2 0,-1 2-3 16,1 0-9-16,3-9-5 0,2 3-6 15,6-1-1-15,-1 5-2 0,6 4-1 16,1 5 0-16,-1 5-1 0,-1-5-1 15,-4 7-1-15,-3 5 0 0,3-3 0 16,1 1 1-16,-5 8-1 0,1-2 0 16,4 5 1-16,2 7-1 0,2-3 2 15,-1 3 1-15,1 2 0 0,-4 0-1 0,-2-1 0 16,1 1-1-16,-1 2-1 0,-5-4 2 16,4 4 0-16,-11-6 0 0,3 2 1 15,-1-3 1-15,-4-2-1 0,4-2 2 16,-10-1 0-16,3-6 0 0,1 0 1 15,-5-5-1-15,4-2 2 0,0-4-1 16,1-6 1-16,2-3-1 0,2-1 0 0,0-4 0 16,7-3 1-16,2 0-1 0,3-6 8 15,11 0 12-15,2-3 12 0,-1 2 15 16,1 0 4-16,-7-4-1 0,-2 5-4 16,0 0-14-16,-4 4-14 0,-2 2-12 15,8 7-9-15,2 0 0 0,4 10-1 16,5-1-12-16,8 1-59 0,2 3 409 15,3-8-272-15</inkml:trace>
  <inkml:trace contextRef="#ctx0" brushRef="#br0" timeOffset="30032.75">25149 11748 903 0,'-11'-5'323'0,"8"0"-241"0,1 3-9 15,2 2-36-15,0 2-9 0,0 0-9 16,0 5 1-16,0-2 7 0,0 4 6 16,4 3 5-16,-1-5 0 0,4 6 3 15,-2 4 4-15,4 3 1 0,-3-2 1 16,3 5-3-16,-4-4-7 0,4 2-7 0,-4 4-7 16,0 0-10-16,1-5-4 15,1 4-3-15,0-2-2 0,2 3-2 0,1-2 0 16,1 0 0-16,1 0 0 0,3-6 2 15,-1 6 1-15,3-5 2 0,1-2 1 16,5 2 0-16,-5 3 3 0,5-3 2 16,-5 0 1-16,1 1-1 0,4 1-2 15,-5-6-2-15,7 0-1 0,-2-5 3 16,2 0 3-16,0 0 1 0,-6-6-1 16,8-3-3-16,-1 0-4 0,3 0-2 0,1-2 1 15,0-5 5-15,-3-2 8 0,3-3 5 16,0-2 4-16,0-6-2 0,2 1-4 15,3-6-3-15,-3 2-4 0,9-5-5 16,2 3-2-16,-1 0-2 0,2 2 0 16,-6-5 1-16,1-1 0 0,-6 1-3 15,1-1-1-15,-2 12-2 0,-2-3-1 16,0 4 0-16,-1 4 0 0,-1-6 0 0,0 7-1 16,-1 1-1-16,0-1 0 0,-4 4-1 15,1 4 0-15,5 3-2 0,3-2 1 16,5 2-1-16,0 2 2 0,-3-1-1 15,-2 5 0-15,3-3-2 0,2 4-2 16,4 0-2-16,0 11-1 0,-2 0-2 16,4 1 2-16,-3 6 0 0,-2-4 1 15,-5 8 4-15,-1-8 0 0,-2 2 3 16,1-2 2-16,-7-3 0 0,-6-2 1 16,-4-11 0-16,-5 4 0 0,2-5 0 15,-1-1 1-15,-1 3 1 0,4-5 1 0,-1 1 1 16,1-2 0-16,-3-3 3 0,4-4 2 15,1-4 0-15,4 4 0 0,11-2-4 16,0-5-3-16,11 1-3 0,3-3-3 16,6-1 2-16,3 1 2 0,2-2 2 15,4-5 3-15,-8 2 4 0,6-2 4 16,0 5 4-16,1-3 7 0,9 3 6 0,4 0 6 16,16 2 1-16,13 2-4 0,13 0-9 15,-1 5-12-15,-4 2 0 0,4 2-23 16,1-1 40-16,34 1-22 0</inkml:trace>
  <inkml:trace contextRef="#ctx0" brushRef="#br0" timeOffset="38783.26">30839 12857 1600 0,'-7'-13'43'0,"-1"2"-26"0,7 6-6 0,2-2 6 0,5 3 6 0,1 3 4 0,5-3-1 0,1 2-8 0,8 2 3 16,2-5 9-16,5 2 14 0,3 1 3 15,-1-2-5-15,2 1-10 0,5 1-13 16,4-3-8-16,6 5-7 0,5-4-2 16,-1-1-1-16,13-1 2 0,4-4 1 15,10 4 0-15,3-8 0 0,6-2-1 16,3 0-1-16,6 4-1 0,3 0-1 16,3 8 1-16,0 4-1 0,-1 4 1 15,-8 1 0-15,-12 4-1 0,-12-2 0 16,-10-2 0-16,-2 0 2 0,-11 4 2 0,-6-7 0 15,-4 2 8-15,-11-3 5 0,-8-1 9 16,-15 0-4-16,4 2-23 0,-17-2-26 16,-10-3-11-16,-17-10 3 0,-15-6 16 15,-18-3 17-15,-16-1-1 0,-12-5-1 16,-4 1 1-16,-8-3 4 0,1 7 0 16,9 2 2-16,8 7 7 0,14 1 8 15,15 8 13-15,9-2 8 0,19 5 7 16,1 2-5-16,14 0-10 0,10 4-10 0,6-3-16 15,5 7-1-15,9-5-4 0,1 8-1 16,8-2 1-16,7 10-3 0,10-1 1 16,11 5 3-16,9-2 2 0,11 2 1 15,5-7 1-15,5 4-1 0,4-3-1 16,7 3-1-16,-2-4-2 0,-5-2 0 16,-10-9 0-16,-4 4 0 0,-13-5 3 15,-3-4 3-15,-9 3 0 0,-18-1-4 0,-9-2 1 16,-12 0-14-16,-2 0-24 0,-13-3 0 15,-12-5-4-15,-17-6 14 0,-25-7 21 16,-17 2 4-16,-15-6 0 0,-13 5 2 16,-1 4 2-16,-4 2 6 0,16 7 7 15,1-2 4-15,21 2 2 0,8 3 1 16,14 1-1-16,11 3 12 0,10-5 14 16,12 1 7-16,8 2 2 0,10-1-11 15,6 3-5-15,-3-4-9 0,10-1-4 0,5 3-6 16,2-5-14-16,8 0-10 0,13 3-15 15,6-3-1-15,19 4 0 0,9 1 7 16,15 2 11-16,15 2-1 0,20 5 1 16,10 11 0-16,-5-1-1 0,-8 3-1 15,-15 1-1-15,-22-5 0 0,-9 2 1 16,-19-4 1-16,-8 0 0 0,-10-1 1 16,-6-6-1-16,-2 0 0 0,-11-6-12 15,-9-1 0-15,-5 2-8 0,-5-5-15 16,-8-1 5-16,-13-6-3 0,-15-5 13 0,-19-9 16 15,-22-8 10-15,-17-7 1 16,-20-6-2-16,-14 3-2 0,-9-1 0 0,-1 2 0 16,13 6-2-16,17 5 3 0,19 7 11 15,21 7 16-15,16 5 20 0,17 2 7 16,20 9-11-16,9 0-18 0,11 4-21 16,8 1-7-16,9 4-4 0,13 5-4 15,13 6 1-15,23 12 0 0,8 0 3 16,13 5 5-16,19 4 1 0,8 3-1 0,22 7 0 15,10 4 1-15,-1-2-2 0,-8-1-1 16,-26-10-3-16,-8-1 0 0,-27-12 1 16,-10-8 4-16,-16 2 1 0,-18-11 0 15,-13-3-2-15,-19-2-14 0,-7-7-11 16,-16 2-6-16,-13-2 0 0,-24-2 12 16,-23-5 13-16,-16-5 6 0,-15 1 2 15,-15-7 2-15,-20-3 19 0,-4 3-41 0,1 4 326 16,12 0-222-16</inkml:trace>
  <inkml:trace contextRef="#ctx0" brushRef="#br0" timeOffset="86500.03">31498 13135 1335 0,'14'-29'2'0,"-5"5"-63"0,-3-1-136 16,-6-2-20-16,-6-1 41 0,6 0 93 0,-1-3 157 0,-10 3 91 0,9 0 33 16,-7-2 4-16,9 1-27 15,0 1-39-15,0 1-18 0,9 13-19 16,0 0-22-16,14 10-26 0,12-1-17 16,4 8-16-16,6 3-16 0,6 3-2 0,6 5 0 15,5 0-1-15,9 4 0 0,2-1 0 16,-1 3 1-16,1 0 0 0,-9-5 0 15,1 0-1-15,-11-5 1 0,-15-4 1 16,-6 6 2-16,-13-8 0 0,-11-1 1 16,-7-3 10-16,-4-2 1 0,-11 1-7 15,-1-7-3-15,-16 0-9 0,-21-8 1 0,-27-9 11 16,-24-4 4-16,-13-2 1 0,-11 0-2 16,6 5-4-16,5 6-3 0,6-1-2 15,12 7 0-15,15 0-2 0,10 8-1 16,17 3 7-16,16-3 12 0,12 3 14 15,13-1 15-15,7 3 9 0,7 1 22 16,-2-7 13-16,6 5 0 0,6-2-13 16,10-3-34-16,12 4-28 0,15-1-15 15,17 4-5-15,21 2-3 0,13 3 1 16,7 2 3-16,10 7 1 0,2 2 2 0,14-1 0 16,6 6 1-16,-12 0 0 0,-11-9 2 15,-18 3 1-15,-17-8 0 0,-11 0 0 16,-15-4-1-16,-10-3 0 0,-13 0 1 15,-13-10 5-15,-4 4 7 0,-6-4 6 16,-9-1 0-16,-5 4-12 0,-9-7-11 16,-12-9-14-16,-15 2-2 0,-14-8 1 15,-8 4 5-15,-11 6 3 0,-1 6 3 16,-6 3 15-16,0 10-23 0,5 3-90 0,12 6 63 16,20 7-23-16</inkml:trace>
  <inkml:trace contextRef="#ctx0" brushRef="#br0" timeOffset="98482.24">30413 14594 1816 0,'48'32'53'0,"-9"0"-31"0,2 0-5 0,-13-6-5 0,4-1-8 0,7-4-2 0,-2-1-1 16,8-1 2-16,-1-3-1 16,4-7-1-16,-4 4 6 0,8-3 4 0,1-3 4 15,7-1 4-15,7-6-1 0,6 0-2 16,10-13-2-16,-1-3-3 0,5-5 1 16,-7-7 5-16,-9-4 6 0,-9-4 3 15,-9-4-3-15,-5-3-7 0,-4-1-5 16,-1-2-4-16,-4-11-3 0,1-2-4 15,-4-6-10-15,1 3-11 0,-5-2-7 0,7-2 6 16,-7 6 10-16,0-7 14 0,0 6 2 16,-2 1 16-16,-3-6 10 0,1 4 17 15,-5-3 25-15,-4 3-2 0,-1 0-2 16,-2 0-16-16,2-2-18 0,-2 2-8 16,2 0-7-16,-4 5 3 0,0 9-1 15,-3 13-5-15,-8 3-5 0,2 7-8 16,-3 0-4-16,2 6-1 0,-4-3-2 15,0 6-3-15,0 0 1 0,0 2-2 0,-9 0 0 16,5 2 2-16,-1-1-4 16,-4 1 0-16,6 5 1 0,-10-6-3 0,-3 4 3 15,-3 1 1-15,-10 0 2 0,-1 3 4 16,-5 3 0-16,-2 2-1 0,1 0 0 16,1 7-3-16,3 1-1 0,7 4 1 15,4 4 0-15,5 0 2 0,0 5 2 16,3-1 2-16,1-3 1 0,1 1 2 15,4-2 2-15,-7-4-2 0,2-1 1 0,1-7-2 16,0-1-1-16,4 3 1 0,4-6 1 16,-3-6 1-16,4 1 3 0,2-6 1 15,4-1 0-15,8-9 3 16,4-8 4-16,7-1 4 0,6-12 5 0,5 1-1 16,3-4-1-16,7 1 0 0,2 0-4 15,2-11 1-15,0 9-3 0,-6-6-4 16,-10 17-2-16,-3 10-5 0,-4 11-4 15,-13 10-4-15,2 6-4 0,0 12-5 0,4 13-1 16,2 14 1-16,4 5 4 0,-2 12 1 16,4 4 1-16,-1 6 1 0,-7-3 0 15,1-3-2-15,-4-9-21 0,-1-5-90 16,2-5 479-16,-2-11-306 0</inkml:trace>
  <inkml:trace contextRef="#ctx0" brushRef="#br0" timeOffset="111715.98">30372 14372 1547 0,'0'2'85'0,"0"2"59"0,-1-2-115 0,-1 5-10 0,0-6 6 0,-2 5 5 0,4 3 0 0,0-2-7 15,4 5-7-15,-2 0-6 0,7 6-3 16,3 5-3-16,9 4-1 0,6 5 0 0,3 5 0 15,2-5-1-15,9 2 1 0,1 5-2 16,6-6 6-16,5 8 11 0,-3 0 5 16,1-4 3-16,-4 0-5 0,2 1-10 15,1-1-6-15,-4 0-2 0,11 6-1 16,-2-8 1-16,3-3 0 0,4-4 0 16,6-8 0-16,4-10-1 0,-1-4 1 15,7-6-1-15,2 0-1 0,-4-9 0 16,4 4 0-16,0-6-1 0,-2 6 0 0,-2-11 7 15,0-9 6-15,1 0 6 0,-6-9 3 16,-4-1-1-16,-5-2-4 0,-12-4 1 16,-11-5 3-16,-6-6 11 0,-11-3 2 15,1-3-7-15,-13-8-7 0,1-3-15 16,-4-7-5-16,0-7 1 0,5 3 4 16,3 4 0-16,2 6 7 0,5 10 13 15,-3 3 10-15,4 8 11 0,-3 6 0 16,-1 2-5-16,3 2-12 0,1 4-9 15,1-1-6-15,-1 3-2 0,-3 4-3 0,-8 10-5 16,-1-4-2-16,-7 7-4 0,-4 2-7 16,0 3-6-16,-4 4-11 0,-5 0-6 15,-2 5-4-15,-8 0-2 0,-8 2 6 16,-5 2 7-16,-8 9 5 0,-6 1 8 16,-6 8 3-16,-1 5 3 0,-2-6 3 15,0 4-4-15,0-2-17 0,-3 2-5 16,-4 2 0-16,-4-4 6 0,4 3 15 0,12-9-6 15,9-7-13-15,18-1-3 0,9-7 4 16,12 0 14-16,1 0 22 0,-3 0 22 16,9-6 29-16,4-1 15 0,9-7-6 15,9-4-18-15,3-8-17 0,12-4-2 16,3-11-4-16,4-3-2 0,1-3-14 16,-2 0-14-16,-9 9-8 0,-6 13 1 15,-13 11-1-15,-8 11-14 0,-3 3 5 0,-2 12-1 16,8 6 2-16,-1 10 10 0,5 15 4 15,-5 6 0-15,1 6 1 0,-7 6 1 16,-2-8-2-16,-4-5-3 0,-4-4-5 16,-9-3-4-16,-7-2-32 0,-10-5-74 15,-7-8 75-15</inkml:trace>
</inkml:ink>
</file>

<file path=ppt/ink/ink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17:30:51.456"/>
    </inkml:context>
    <inkml:brush xml:id="br0">
      <inkml:brushProperty name="width" value="0.05292" units="cm"/>
      <inkml:brushProperty name="height" value="0.05292" units="cm"/>
      <inkml:brushProperty name="color" value="#0070C0"/>
    </inkml:brush>
  </inkml:definitions>
  <inkml:trace contextRef="#ctx0" brushRef="#br0">16108 3266 2492 0,'-2'0'25'15,"6"-3"-3"-15,-1 3 26 0,-3-9-15 0,0 7-2 0,0 2-7 0,0-2-8 0,0 2-10 16,0 0-6-16,-5 2 0 0,-7 0 3 16,-4 7 5-16,-9-4 3 0,-9 6 0 15,-7-6-1-15,-8 2-5 0,-8 2-3 16,-1 0-1-16,-6 3-1 0,-2 2-1 15,-7 1-1-15,-12-1-1 0,-3 2 0 16,-12-2 1-16,-10-2-1 0,-7 1-1 16,-3-8 0-16,-22 0-1 0,-12-5 3 0,-13-1 2 15,-8-5 0-15,-8-8 0 0,-5 4 1 16,0-3 1-16,-11-1 1 0,-6 5 1 16,3-3-3-16,-4-1 0 0,9 6-1 15,7 4 0-15,-5-1 1 0,-5 1-1 16,0 1 0-16,-1-4 0 0,6 6 0 15,14-3 0-15,8 1 1 0,6-5 0 16,2 0 2-16,14 7 1 0,6-4 0 16,19 4-1-16,20-3-2 0,6-4-1 0,5 0 1 15,4 0 2-15,6 3 0 0,5-1 1 16,13-2 2-16,3 1 2 0,11 3 1 16,0-1 3-16,7 2 0 0,1 1-1 15,10-5 0-15,8 3-3 0,2 1-4 16,4 0 0-16,3 2-3 0,1-2 1 15,3-1 1-15,-1-1 1 0,7 3-11 16,6 1-18-16,2 0-62 0,0-2-62 16,-13-18 79-16</inkml:trace>
  <inkml:trace contextRef="#ctx0" brushRef="#br0" timeOffset="543.28">8950 2954 2304 0,'-5'4'35'0,"-2"-1"-61"0,-14 3-2 0,-8 1 19 0,-10 0 4 0,-23 2 4 0,-16-4 7 16,-23 4-1-16,-23-7 0 0,-20-1 1 15,-6 1 0-15,-28-2 3 0,-20-2 0 16,-8-1 0-16,-30-6-1 0,-3 4-4 16,-16-6 5-16,-27 0 1 0,-4 4-2 15,-6-3 1-15,-12 3-6 0,17 1-2 16,2-1 0-16,-8 5 0 0,24-3-5 0,-3 2 22 16,15 1 14-16,27 2 17 0,13 3 11 15,26 6-20-15,17-2 4 0,15 4-12 16,20 3-2-16,29-1-2 0,20 1-15 15,19 0-5-15,13-5-3 0,11-4-1 16,14 2 0-16,8-5-1 0,13 2 2 16,6-4 11-16,6 0 7 0,0 0 4 15,0 0 8-15,0 0-16 0,0-8-19 16,0 3-32-16,4-9-43 0,-4-22-195 0,0-26 169 16</inkml:trace>
  <inkml:trace contextRef="#ctx0" brushRef="#br0" timeOffset="23525.92">10855 11232 1956 0,'1'0'86'0,"-1"-1"-10"0,0 1-11 0,0-4-20 0,0 4-9 0,2 0 0 0,-2 0-1 0,0 2-7 16,0-2-14-16,0 0-17 0,2 0-4 16,5 2-4-16,-4 1-1 0,3 4-2 15,3 0-1-15,-2 8-1 0,3-3 3 16,3 2 3-16,-1 2 3 0,8 5 5 15,1 2 2-15,-2 4 1 0,8 1 2 16,1 1 0-16,-1 1-1 0,3-2-1 0,-5 1-1 16,9-1 0-16,-4-1 0 0,4 1 0 15,5 2-1-15,1 0 0 0,8 2 1 16,5 2 2-16,4-2 0 0,3 0 1 16,2-2-1-16,4 2-1 0,-7-6 1 15,-6-1 1-15,-5 0-1 0,-8-7 2 0,1 1-1 16,7-1 1-16,5 0 0 15,11-4-1-15,0 4-2 0,0-4 1 0,-7-2 0 16,-6-3 1-16,7-2 1 0,3-2 1 16,1 3-2-16,2-5-1 0,-4 4 0 15,-5-1 1-15,3-5-1 0,1-1 1 16,-4-1 1-16,5-1 0 0,4-9-1 16,-2 2 0-16,5-1-2 0,1-5 1 15,-6 5 1-15,-4-6 1 0,-1-5 1 16,-9 1-1-16,5-5-2 0,-1 6-1 15,-1-8 0-15,6 8-1 0,-1-8 0 16,-4 0 1-16,8 8-1 0,6-8 0 0,3 1 0 16,4-1 0-16,-2 6 0 0,-6-6 0 15,1 4 0-15,-2 4-1 0,5-6-1 16,-2 7-1-16,11 2-2 0,7 2-2 16,6 0 0-16,3 0 1 0,-6-1 1 15,-8 1 4-15,0 0 1 0,1-2 0 16,-8 0-1-16,7 4 1 0,3-4-2 0,4 3 1 15,2 5 0-15,-1 2-1 0,-8 4 1 16,-5-3 0-16,-4 3-1 0,3 2 0 16,6 2 1-16,-2 5-1 0,3 4-1 15,6-2 1-15,0 8 0 0,-5 3-1 16,-1 8 0-16,-3 2-1 0,0 8 1 16,0 2 1-16,6 5 0 0,-6 3 0 15,0-2-1-15,-2-5 1 0,-9 3 1 16,-8-5-1-16,-2 0 2 0,-1 2 0 15,-6-2-1-15,1-7 1 0,-8 1 0 0,-1-8 1 16,-10 0 0-16,-5-9 1 0,-2-9 0 16,-6 2 1-16,-3-7 3 0,0-2 2 15,-2-2 1-15,1-7 1 0,-1 2 1 16,2-6-2-16,0-1-2 0,7 2-2 16,0-1-2-16,3 1-1 0,6-2 0 15,2-4-2-15,0 2 0 0,3-2 0 16,-2 4 0-16,3 0 0 0,-1-2 0 15,0 0-1-15,4-5 1 0,-4 1 0 0,7 1 0 16,4-4 1-16,-2 0 0 0,9 3 0 16,-1-6 0-16,8 8 0 0,1-5 0 15,8 3-1-15,4 3 0 0,5-5 0 16,-2 3-1-16,3 3-1 0,4-5 1 16,2 3 0-16,9 2 0 0,5 0 1 15,5 2 0-15,4 0-1 0,-3 3-1 16,-6 7 1-16,3 3 0 0,3 1-1 15,6 5 0-15,1 4 1 0,-6 5-2 0,-5-3 1 16,-2 3 0-16,-2 5 1 0,7-3 0 16,4 2 1-16,-7 0 0 0,-2 1 0 15,0-3 0-15,-8-3 1 0,4 1 0 16,1-5 0-16,3 0 1 0,1 1 2 16,5-4 1-16,3 1 1 0,-7 0 0 15,-1 0-1-15,3-2-2 0,1 2-2 16,13 0 0-16,0 2 0 0,-2 0 1 0,-2 0 2 15,-5-6 4-15,4 8 2 0,3-7 3 16,12-3 2-16,-1-1 0 0,-8-3-2 16,-10-8-5-16,-9-5-3 0,-3-7-9 15,-4-3-29-15,5-19-509 0,0-15 377 16</inkml:trace>
  <inkml:trace contextRef="#ctx0" brushRef="#br0" timeOffset="63476.16">19608 11761 1868 0,'59'-16'66'0,"-15"0"-21"0,4 2-7 15,-20 1-11-15,-1-1-9 0,-8 0-5 0,-5 0-2 0,1 0 0 0,-5-1-2 16,1 3 1-16,3 0 4 0,-7-3 3 15,2 5 14-15,-4 1 15 0,-3 2 14 16,0 3 15-16,1 1 1 0,-3 3-6 0,0 0-12 16,0 0-14-16,0 0-13 0,0 0-12 15,0 0-6-15,0 0-9 0,0 0-4 16,-7-2 0-16,0 2-3 0,-2 2 0 16,-5-1 1-16,-2 3 0 0,-1 0 1 15,-5 1 0-15,-3 0 0 0,-8 2 0 16,-4-3 1-16,-6 1 0 0,0 2 2 15,-4-3 4-15,-1 6 2 0,-2-3 2 16,-5 4-2-16,-2 2-3 0,-3 1-1 0,-6 0-3 16,3 0 1-16,-8 4-1 0,-2-2 0 15,0-2-1-15,1 2 0 0,-6-2 0 16,-2-1-1-16,-4-3 0 0,-6-1 1 16,-4-2 0-16,-7 0 0 0,-5 0 1 15,1 6 1-15,-1-6-2 0,6 2 2 16,1 1-2-16,-4-4 1 0,0 4 0 15,-1-3-1-15,-1 4 1 0,4 0-1 16,0-3 1-16,-7 3 2 0,-4-2 1 0,-8-5-1 16,-1 1-1-16,-3 4-1 0,5-4-1 15,2 2 0-15,-9-5 2 0,-3 0 0 16,-11-2 0-16,0 1-1 0,5 7-1 16,-2-8 0-16,-4 3 0 0,-21-5 4 15,-24-8 35-15,-5 1 0 0,-10-2 0 16,3 1-5-16,10 6-34 0,-11-5 2 15,-1 4-1-15,-6-8 1 0,-1-1 0 16,1 2-2-16,0 5 2 0,13 1 1 0,12 5-1 16,14 2 2-16,15 3-3 0,10 3 0 15,0-3-1-15,18 4 13 0,9 0 4 16,9-1 1-16,12-4 2 0,10 1-14 16,8-1-6-16,17 3 2 0,8-5-2 15,14-1 1-15,10 0-1 0,6 0 0 16,12-9-1-16,2 4-13 0,7-2-30 15,2-2-43-15,3-3-92 0,11-6-313 16,11-21 303-16</inkml:trace>
  <inkml:trace contextRef="#ctx0" brushRef="#br0" timeOffset="66776.73">22661 11599 1636 0,'-9'0'103'0,"2"2"67"0,-2-2-93 0,2 2-22 0,2-2-13 0,-4 0-7 16,2 0-4-16,2 0 3 0,5 0-2 15,0 2-5-15,0-2-7 0,0 2-5 16,0-2-1-16,0 3 3 0,9 2-2 15,1-1-9-15,12 1-4 0,9 4-4 16,12 2-2-16,12 1 4 0,11 1 1 16,10 4 0-16,11-1 0 0,1 6 0 15,-2 1 0-15,-8-4 0 0,-15 2 1 16,-8-5 1-16,-10 0-1 0,-10-2-2 16,-12-3 0-16,-9-6 4 0,-10-3 7 0,-8 0-2 15,-10-4 1-15,-12-1-7 0,-17-8-4 16,-10-1 3-16,-20-4 5 0,-12-2 4 15,-11 0 4-15,-10-3 3 0,5 5 2 16,7 2 1-16,12 3 2 0,6 2 2 16,16 0 0-16,8 4-1 0,10-2-6 15,6 2-4-15,6-2-5 0,2 1-4 16,5 1-2-16,9-2-1 0,12 3 7 0,4 4 4 16,6-1 0-16,10-1-5 0,12 2-8 15,15 0-7-15,20 2-2 0,11 5 6 16,20 5 1-16,14 6 2 0,13 3 1 15,-3-1 4-15,-6 3 1 0,-13-7 0 16,-20 0 0-16,-21-6-2 0,-12-3-3 16,-18 0 0-16,-14-7-5 0,-14 0 2 15,4-1-10-15,-19-3-5 0,-5 2 2 16,-15-3-2-16,-15-2 9 0,-11-2 5 16,-15-3 2-16,-15 1 0 0,-10-1 0 15,-9-3 1-15,-2 1-1 0,5-4 1 0,9 2 0 16,2-3 0-16,13-2 0 0,6 3 0 15,15 2 1-15,11 4-5 0,18 3 13 16,12 2 24-16,17 7 22 0,-3-2 18 16,21 2-7-16,9 5-22 0,12 6-23 15,27 5-13-15,12 10-7 0,21 6 4 16,12 7 2-16,6 6 0 0,7-3 0 16,6 2-3-16,-18-3-1 0,-16-11-2 0,-20-1-1 15,-19-13 0-15,-16-4 0 0,-7-5-11 16,-16-5-14-16,-14 2-12 0,-4-10-15 15,-12 1 5-15,-15-2 13 0,-15-4 13 16,-20-10 14-16,-23-6 7 0,-19-8 0 16,-6-2 2-16,-5 1 1 0,13 1-66 15,20-1 414-15,12-6-277 0</inkml:trace>
  <inkml:trace contextRef="#ctx0" brushRef="#br0" timeOffset="71128.98">18636 1148 2107 0,'20'1'70'0,"-20"-2"-41"0,2-1-36 16,-18 2 18-16,19-2-3 0,-4 2-1 15,1 0 3-15,1 0 5 0,-1 0-1 16,7 0-2-16,-1-2-5 0,8 1-7 0,0-10-3 16,4 4-2-16,0-7 2 0,8 3-1 15,3-1 3-15,-3-6 1 0,6 0 0 16,-2 2 1-16,0 0 3 0,-1 6 1 16,-3-3 0-16,-3 4 2 0,2 4-1 15,7-4-1-15,2 6 0 0,7-6-4 16,6 3-1-16,10 1 0 0,2 5-2 15,6 0 1-15,-3 0 1 0,-1 0 0 16,1 0 0-16,0 4 0 0,-2-1 0 16,4-3-1-16,0 4 1 0,3 3 0 0,4-4 0 15,7 8-1-15,9-4-1 0,0 7 0 16,-2 0-1-16,-12-3-1 0,-6 3 0 16,-5-5 2-16,-5 4 1 0,-8-3 0 15,3 3 1-15,-1 3-1 0,-1-2-1 16,1 2 1-16,4-2 0 0,-7 0 0 15,0-2 2-15,0 4 0 0,-9 2 0 0,3 0 1 16,-4 1 0-16,-3-4-1 0,1-1 0 16,1-2 0-16,-2-3 0 0,3 2 0 15,-7-1-1-15,0-4 0 0,-3 2 1 16,-3-2 0-16,-2-1 0 0,-4 0 0 16,-5 1 1-16,-3-4 0 0,3 3 1 15,-3-3 0-15,0-2 0 0,1 0 2 16,-5 0 1-16,0 0 1 0,-5 0 6 15,-2 0 11-15,2 0 10 0,-6-2 4 16,4 2-8-16,-9-9-14 0,4 5-17 16,0-1-14-16,-4 0-5 0,-4-1-7 15,-4-4 2-15,-10-3 3 0,-3-3 7 0,-7 0 7 16,1-1 5-16,6-1 3 0,4 4 0 16,6 5 1-16,9 2 10 0,8 5 6 15,1 0 3-15,0 1 2 0,0-1-8 16,2 2 0-16,0 0 2 0,0 0 2 15,4-4-10-15,1 4-12 0,1 0-4 16,4 4-7-16,3-4 8 0,3-2 4 16,5 2-6-16,11-2-7 0,10 4-6 0,10 5 2 15,10 6 5-15,5 2 7 0,2 3 6 16,-3 5 2-16,-7 2 0 0,-10-2 1 16,-8 2 1-16,-14 0 0 0,-10-6 0 15,-10 3-6-15,-7-5-2 0,-7 5-7 16,-7 2-11-16,-12 3 5 0,-6 1 4 15,-20 1 7-15,-6-8 11 0,-13 0 4 16,-7-5-3-16,-2-9-2 0,9 4 0 16,16 0 7-16,16-8-80 0,4 6 55 15</inkml:trace>
  <inkml:trace contextRef="#ctx0" brushRef="#br0" timeOffset="91995.28">32576 5376 1385 0,'0'0'64'0,"0"0"7"0,0-2 19 0,0 2 2 0,-2 0-1 0,2 0-7 0,0 0-8 16,0 0-8-16,0 0-9 0,0 0-13 15,0 0-16-15,0 0-12 0,0 2-10 16,2-2-3-16,-2 0 1 0,0 0-3 16,2 2 0-16,-2-2-1 0,0 0-1 15,0 0 2-15,0 4-2 0,0-4-1 0,0 0-4 16,-2 1-5-16,0-1-3 16,2 0-1-16,0 0 2 0,-1 0 1 0,1 0 1 15,-4 0 3-15,2 0 2 0,-5 2 1 16,2-2 0-16,0 0-1 0,-6-2-2 15,-1-3 3-15,-3 3 2 0,-4-3 2 16,-6-2 3-16,-5-2-1 0,-11-2-1 16,-8-3-1-16,-6-2 1 0,-16-2-2 15,-9-5 0-15,-7-1-1 0,-5 1 1 0,3-2-2 16,-1 3 2-16,-6-4 1 0,0 3 1 16,-10-4 4-16,1 2 1 0,6-1-2 15,7 6 1-15,8 6-3 0,10 5 1 16,5 6 5-16,3-8 9 0,13 4 7 15,0 0 0-15,7 0-5 0,5 5-8 16,-3-2-7-16,3 1-3 0,0-6 1 16,6-2-2-16,3 1 1 0,-4 1-1 15,4 5 0-15,0-1 0 0,4 0 0 16,3-1 0-16,4-4 1 0,1 8 0 16,6-5 0-16,7 7-10 0,2 0 34 0,5 0 20 15,0 0 7-15,0 0 14 0,0 0-28 16,-2 3-11-16,9-3-4 0,-3 0 5 15,5 2-3-15,-4-2-5 0,9 0-3 16,6 0-10-16,13-2-3 0,12-1-4 16,6-2-1-16,20 3-1 0,7 0-2 15,0-7-1-15,5 7-2 0,-7 1 0 0,-1 2 1 16,3 8 2-16,-2 5-2 0,0 2-1 16,6 4 1-16,-2-1-1 0,0 6 4 15,3 4 2-15,-5 1 0 0,-4 9 0 16,-3-6-2-16,-5 5 1 0,7-6 0 15,-1 1 1-15,13 3-1 0,2-3 0 16,0 5 0-16,0-8-1 0,-7-4 1 16,-9-8 1-16,-14-4 2 0,-6-1 1 15,-17-10 2-15,-8-1 1 0,-8-2 2 0,-9 0 6 16,-2 0 18-16,-5 0-1 0,-2-2 2 16,0-1-15-16,-7-3-34 0,-2 5-8 15,-7-5-7-15,-6 6 7 0,-13-7 16 16,-16 0 4-16,-15-2 4 0,-12-9-1 15,-20 1 0-15,-6-10-1 0,-17-1 1 16,-5-1-3-16,4-1 1 0,-6 0 2 16,-6-7 0-16,-6 3 1 0,-6 1 1 15,4 1-1-15,9 7 1 0,-1 0 1 16,2 7 0-16,3-1 0 0,3 12-1 0,20 3 0 16,10 8-1-16,21-1 1 0,17 8-1 15,10-4 0-15,13 2 0 0,8 1 1 16,11-8 0-16,7 0 5 0,9-2 1 15,0 0 6-15,0 4 3 0,7-1 5 16,-5-3-14-16,9 0-9 0,-4 0-58 16,28-9 31-16</inkml:trace>
  <inkml:trace contextRef="#ctx0" brushRef="#br0" timeOffset="-210437.65">33319 6195 1431 0,'0'0'341'0,"-2"6"-336"0,-3-3 2 0,3 1-7 0,-3-4 2 0,-4 0 6 16,0 0 4-16,-3-4 4 15,-6-5 13-15,-1 0 15 0,-4 1 11 0,3-5 4 16,-3 3-3-16,4 1-14 0,-5-2-9 16,3 0-9-16,-7 6-8 0,-1-4-8 15,-1 4-4-15,-10-4-4 0,-3 4-3 16,-1 3-2-16,-8-2 1 0,-1 1-1 15,-4-1 2-15,-10 1-1 0,-9-6 1 16,-6 4 1-16,-14-8-1 0,-10-3 3 16,-9-7-1-16,-13-2 0 0,-7-1 0 15,2-8 0-15,-5 2-1 0,-6 0-2 0,-10 0 0 16,-11 0 0-16,-8 1 1 0,-15 0-1 16,-7 3 4-16,-8 0 0 0,0-1 1 15,-7 3 2-15,-2 3-4 0,2 0-2 16,-15 1 2-16,-4-4 0 0,-5-4 1 15,-26-4 1-15,-6 2 0 0,0 2 0 16,-16 0-1-16,4 1-1 0,3 1 1 16,-16 0 0-16,7 1 0 0,-7-3 0 15,-10 7 3-15,10-6 4 0,-14 3 1 0,6 1-1 16,8 4-3-16,-12 1-3 0,14-3 0 16,-15 2 2-16,8 0-1 0,14-6 0 15,-5 11 2-15,19-5 48 0,10 3 2 16,-1 4 4-16,12-6 3 0,24 4-49 15,1-7 1-15,22 6-7 0,17-6-2 16,13 3-2-16,26 6-1 0,19-4 0 16,16 0 0-16,17 4-1 0,16 4 2 15,19-3 0-15,16 8 0 0,15 0 1 0,6 1 3 16,10-1 4-16,10 5 2 16,-6-7-32-16,10 3-69 0,7-19 55 0</inkml:trace>
</inkml:ink>
</file>

<file path=ppt/ink/ink20.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18:08:41.282"/>
    </inkml:context>
    <inkml:brush xml:id="br0">
      <inkml:brushProperty name="width" value="0.05292" units="cm"/>
      <inkml:brushProperty name="height" value="0.05292" units="cm"/>
      <inkml:brushProperty name="color" value="#FF0000"/>
    </inkml:brush>
  </inkml:definitions>
  <inkml:trace contextRef="#ctx0" brushRef="#br0">7615 11216 991 0,'52'-26'130'0,"-8"5"200"0,7-4-292 0,2 7-28 0,4 4-4 0,5 0-2 0,7 0 0 0,-1 3 1 15,-3 0 1-15,-1 2-1 0,-5 0-2 16,-6 2 1-16,-7-3-2 0,-9-1 8 16,-1 2 10-16,-4-1 10 0,3-1 16 15,1 4 9-15,6-6 1 0,-6 3 4 16,-1-1-1-16,-1 4 1 0,-2-2 4 15,-2 6-7-15,0 1-11 0,5 2-14 16,-1 2-15-16,7 3-6 0,-2 2-4 16,-5-2 1-16,3 4-1 0,-7-3 2 15,-7 2 8-15,2 1 2 0,-7 0 1 0,-6 4-6 16,-3-8-11-16,-9 4-3 0,-2-4-6 16,-10 0 0-16,-8 1 7 0,-12 4 5 15,-14-3 8-15,-14 2 4 0,-11-3-6 16,-12 3-2-16,-18-9-1 0,-11 3 2 15,-18-1 6-15,-11-2 5 0,-12-4 3 16,-12-5-1-16,-2 2-8 0,3-3-4 16,0-1 4-16,7 2 3 0,-8-3 1 15,2-4-2-15,0 3-8 0,15-1-5 16,12 2-2-16,1 1-3 0,6 4 15 0,-4-5 13 16,10 5 2-16,10 0 6 0,15 5-18 15,17-2-13-15,15 4-2 0,1-3-2 16,15 3-1-16,7 3 1 0,13-1-1 15,7 0 0-15,7 0 1 0,6 1 0 16,3-1-1-16,5 5 0 0,2-7 2 0,3 3 1 16,8 1 5-16,5 3 1 15,12-3-1-15,17 1 1 0,24 4-3 0,25 0-2 16,23-4-2-16,16 4-4 0,16-6-2 16,3-1 1-16,11 2 3 0,6-4 3 15,8 0 3-15,14 5-1 0,8-3-1 16,3 1-1-16,11 3 0 0,-7 1-1 15,-1 5 2-15,-3 4-1 0,-5 2-1 16,-19 9 0-16,-19-1 0 0,-19-1-1 16,-35-4 1-16,-20-5 0 0,-21 0-2 15,-15-2-2-15,-18 0-5 0,-12 1-3 16,-12-5-14-16,-14-4-7 0,-14 2 4 0,-16 5 1 16,-24-4 16-16,-22 1 10 0,-20-4 3 15,-23-8 3-15,-14-3 0 0,-16 3-1 16,-7-5-2-16,-4 1-1 0,1-1-1 15,2-2 1-15,0-1 0 0,2 5 1 16,10-3-1-16,5 3-1 0,8-2-1 16,6 3 1-16,18 1-1 0,14 3 1 15,7-2 1-15,14 0-2 0,8 2 2 0,1-3 0 16,14 3-1-16,5 0 1 0,6 0 1 16,7 3 0-16,6-1 0 0,13 0 0 15,4 0 0-15,9-1 1 0,7 3 5 16,7 0 4-16,7-1-2 0,11 2-4 15,20 4-5-15,27 5-2 0,28 1-2 16,20-3 2-16,15-3 0 0,12 3 1 16,18-1 1-16,9 3 1 0,8-1 0 0,4-5-2 15,-6 1 1-15,-8-3 0 0,-11 1 0 16,-14-2 1-16,-21 2-1 0,-18-2 1 16,-16 4 0-16,-19-3 1 0,-20 3-1 15,-21-8 1-15,-16 1-4 0,-16-2-18 16,-14 2-1-16,-11 0-3 0,-23-4 2 15,-30 0 17-15,-28-9 2 0,-33-1 1 16,-24-2 0-16,-21-4 0 0,-8 4 0 16,3 0 1-16,-5 0 1 0,12-1 0 0,5 5-1 15,13 3 0-15,28 7 0 0,8-2 1 16,15 2-1-16,13 0 1 0,12 0 0 16,22 3-1-16,18 3-1 0,11 3 2 15,12 3 9-15,9 2-50 0,4 0-145 16,10-7 123-16</inkml:trace>
  <inkml:trace contextRef="#ctx0" brushRef="#br0" timeOffset="5766.33">12326 14645 1779 0,'2'4'263'31,"-2"-4"-251"-31,0 0 10 0,0 0 20 16,0 0 16-16,0 0 6 0,0 0 2 15,-2 0-7-15,0 0-8 0,2 0-4 16,-10 0-7-16,6 0-8 0,-6 2-4 16,-3-2-2-16,-3 2-4 0,-10-2-2 0,-5 0-4 15,-2 0-5-15,-17 0-4 0,0 0-3 16,-8 0-1-16,-6 1-2 0,-3 3 0 16,-15-4 4-16,-14-5 5 0,-19-1 7 15,-18-3 2-15,0 2-2 0,0-3-9 16,-17-3 13-16,-6-1 2 0,-13-5 1 15,-12 1 4-15,11-3-19 0,-4 1-4 16,-1 2 5-16,3-3 1 0,-4 0 5 0,-10-6 27 16,-9 1-2-16,-12-3-3 0,10 6-3 15,14 2-28-15,38 5-6 0,17 2 1 16,22 0-1-16,35-1 0 0,12 6 0 16,18 2 0-16,17-1-1 0,4 4 1 15,13 0-3-15,5 4-21 0,1-3-32 16,1-2-28-16,-4 1-107 0,2-3 469 15,-8-7-247-15</inkml:trace>
  <inkml:trace contextRef="#ctx0" brushRef="#br0" timeOffset="15734.98">29069 15332 1687 0,'30'-4'83'0,"-3"2"25"0,-6-1-55 0,2 1-5 0,-5-3-21 0,0-1-12 16,-1-3-9-16,3 4-2 0,-1-5-1 16,-3-3-2-16,7 4 0 0,-5-3 7 15,0 3 18-15,-2-3 16 0,-7 3 16 16,1-5 7-16,1-1-1 0,-4 1-6 16,-3-5-8-16,-6-4-15 0,-9-4-13 0,-8-3-8 15,-8 0-7-15,-7-11-2 0,-8 4 0 16,-4-1-1-16,-13 1-1 0,-6 4 2 15,-3 2-1-15,-6 7 1 0,-2 4 0 16,-6 1-2-16,-5 3-1 0,-9 1 0 16,-17 3 0-16,-17 3 2 0,-11-3 4 15,-7 3-2-15,5 5 0 0,1 3-1 16,-3 2-4-16,8 3 1 0,8 3-1 16,8 0-1-16,18 2 18 0,7 3-30 15,10-3 395-15,11-2-275 0</inkml:trace>
</inkml:ink>
</file>

<file path=ppt/ink/ink2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18:09:22.416"/>
    </inkml:context>
    <inkml:brush xml:id="br0">
      <inkml:brushProperty name="width" value="0.05292" units="cm"/>
      <inkml:brushProperty name="height" value="0.05292" units="cm"/>
      <inkml:brushProperty name="color" value="#FF0000"/>
    </inkml:brush>
  </inkml:definitions>
  <inkml:trace contextRef="#ctx0" brushRef="#br0">16156 8201 1389 0,'76'14'61'0,"-39"-9"173"31,-38-5-213-31,1 0-4 0,0 4 8 0,3-4 12 16,-3 3 7-16,0-1 4 0,0 2-5 16,0 3-12-16,-2-4-8 0,-3 2-4 15,-7 1 6-15,-4-4 9 0,-7-1 14 16,-7-1 14-16,-2 0-3 0,-7-1-13 15,-6-1-12-15,-4-7-5 0,-10 5-4 0,-5 1-2 16,-8-2-5-16,-1 1-11 0,-5 2-4 16,-7-5-1-16,1 4 0 0,-2-3-2 15,-5 1 0-15,-1 1 0 0,-4 1 1 16,-10-1 5-16,-1-3 2 0,-4 2 2 16,-6-2 2-16,9 1-1 0,-1 3-1 15,8 1-3-15,14-1-1 0,15 3-3 16,8 0 1-16,11 0 0 0,7 0 8 15,7-2 12-15,5 2 4 0,4 0 3 16,5-2-8-16,7 2-3 0,6 0 0 16,3 0 0-16,2 0-1 0,0 2-11 0,1-2-5 15,5 2 0-15,-6 1-2 0,3-3 1 16,1 4-1-16,1-3 1 0,-4 3-1 16,5-4 0-16,-3 4 0 0,2-1 0 15,2-1 23-15,0 1-76 0,-1 1-85 16,1 5-88-16,-4 1 76 0</inkml:trace>
  <inkml:trace contextRef="#ctx0" brushRef="#br0" timeOffset="10435.51">2954 9201 1777 0,'16'-11'107'0,"-16"-9"41"0,0 4-46 0,0 2 17 0,-18 4-55 16,16-1-16-16,2 0-6 0,0-1-5 15,0 5-3-15,-3-4 2 0,1 4 5 16,-2 0 2-16,1 4-1 0,1-5-8 16,0 5-8-16,2 3-6 0,0 0-6 0,-3 0-6 15,1 2-7-15,-2 3-5 0,4 2-4 16,0 0 2-16,0 4 0 0,0 3 6 15,0 4 7-15,2 3 4 0,5 2 4 16,-3 5-5-16,5 6-7 0,-2 0-2 16,3 8-1-16,-3 4-1 0,2 8 0 15,0 2 0-15,2-1 0 0,-2 4 1 0,-2 1 0 16,3 2 0-16,1 6-1 0,0 2 0 16,-4-4 1-16,3 0 0 0,-2-4 0 15,-1-4 0-15,2-5 0 0,-2 4 2 16,0-13-1-16,0-3-1 0,0-7 0 15,0-7 0-15,-3-3 1 0,1-2-1 16,-2-8-17-16,-1-4-20 0,0-4-27 16,0-3-41-16,-2-3-39 0,0 0-19 15,1 0-3-15,-1 0 33 0,8-5 75 16</inkml:trace>
  <inkml:trace contextRef="#ctx0" brushRef="#br0" timeOffset="10750.94">3392 9172 1836 0,'5'7'89'0,"-3"-1"4"0,1 2-39 0,-1-2-23 0,-2 4-11 0,0 5 5 0,0 2 14 15,-2 6 15-15,1 8 1 0,-3 2-8 16,-7 8-11-16,4 12-17 0,0 0-11 16,7 13-4-16,2 5-2 0,7 0 0 15,1 10 0-15,-1 8-1 0,6 1 0 16,0 8 0-16,7-8 0 0,-5-4 0 16,1-14 0-16,-4-6-1 0,2-11 0 15,0-6 4-15,-5-8-19 0,0-7-29 0,-6-11-43 16,-3-4-46-16,-1-10 147 0,3-5-45 15</inkml:trace>
  <inkml:trace contextRef="#ctx0" brushRef="#br0" timeOffset="11233.01">2766 9204 1786 0,'49'0'109'0,"-40"0"92"16,-21-3-113-16,8-1-3 16,-31 4-3-16,35-2-4 0,3 0-9 15,-1-1-14-15,4-6-14 0,2 4-12 0,5-8-12 16,3-1-11-16,3-7-4 0,6-2-2 15,7-7 0-15,5-4 0 0,0 4-3 16,3 1 1-16,0 8-7 0,3-2 3 16,1 9 3-16,2 7-3 0,4 2 3 15,3 6-3-15,2 5-2 0,0 1 0 16,5 9-1-16,-8 3-1 0,-3 10-2 16,1 3-3-16,-2 8-4 0,-4 3-5 15,-5 1-3-15,-5 0-16 0,-6-1-4 0,-12 5 9 16,-7 5 5-16,-12-5 17 0,-13 3 0 15,-13-3-2-15,-12-2 2 0,-10-1 5 16,-4-8 12-16,-2-7 4 0,-1-10-3 16,5-1 0-16,3-5 0 0,6-7 1 15,6 2 1-15,7-7-2 0,13-2 4 16,4 0 16-16,7-2 18 0,3-5 8 16,2 0-2-16,2-7-31 0,0-2-38 15,6-11-59-15,2 1-19 0,10-6 47 0</inkml:trace>
  <inkml:trace contextRef="#ctx0" brushRef="#br0" timeOffset="11617.91">4237 8873 1861 0,'-28'5'61'0,"10"4"-28"0,-1 1 3 0,12 5-30 16,5 4 1-16,-5 1 2 0,7 6 1 15,0 6 2-15,0 12-3 0,0 10-4 0,-2 8 0 16,-5 10-2-16,3 10-1 0,4 1-1 15,-3 1-1-15,1-1 1 0,-1 0-1 16,-3-5 1-16,6-2-1 0,0-6 0 16,4 1 1-16,1-1 1 0,-3-2 1 15,5 1 1-15,0-9 0 0,2 1 2 16,5-6-2-16,0-6-1 0,2 3 0 16,7-8-1-16,-3-3 1 0,-1-1-13 15,8-8-17-15,1 0-11 0,17-2 34 0,15-3-7 16</inkml:trace>
  <inkml:trace contextRef="#ctx0" brushRef="#br0" timeOffset="12267.67">4674 9227 2204 0,'-2'-2'94'0,"0"1"-6"0,0-1-24 0,2 2-40 0,0 0-4 0,0 0-5 15,0 0 5-15,2 0-7 16,0 2-8-16,0 1-8 0,-1-1-21 0,1 5-1 15,5 0 2-15,4 13 8 0,5 3 14 16,10 14 2-16,8 5 1 0,9 6-1 16,6 6 1-16,3 0-1 0,1-4 0 15,0 5-1-15,-1 0 0 0,4 2-2 16,1 3-1-16,-4 2 1 0,9 6 0 16,0-5 0-16,-1 5 2 0,-5-8-1 15,-2-5 1-15,-10-7 2 0,-5-7 0 16,-5-6-12-16,-8-8-29 0,-8-4-46 15,-2-13-41-15,-7-6-11 0,-4-4 17 0,-1-4 65 16</inkml:trace>
  <inkml:trace contextRef="#ctx0" brushRef="#br0" timeOffset="12566.24">5567 9193 1889 0,'-5'13'133'0,"3"5"151"0,-12 8-232 15,2 10-4-15,1 12-15 0,-3 1-20 16,3 8-4-16,0 7-2 0,-3-6-2 16,-5 4-1-16,-2-1-2 0,-4-1-1 15,0 7 0-15,0-1 0 0,-3 1-1 16,-6 2 0-16,-1-8 0 0,3-5 0 0,0-9-2 15,5-3 1-15,-1-7-2 0,3-7-5 16,4-7-6-16,-1-3-6 0,10-4-14 16,5-4-36-16,0-5-39 0,5 0-2 15,-2-7 41-15</inkml:trace>
  <inkml:trace contextRef="#ctx0" brushRef="#br0" timeOffset="13133.86">5929 9287 1583 0,'0'15'65'0,"0"-1"22"0,7 0-60 15,-2 0-4-15,6-1 3 0,1-1 1 16,3 0 2-16,-5-1 0 0,4-4 4 16,4 2 4-16,-2-4 3 0,4 4 1 15,3-5-6-15,7 5-4 0,11-6 16 16,3-1 8-16,6 5 12 0,6-2 6 15,3 2-16-15,1 2-15 0,2 4-16 0,-10 1-14 16,4 2-7-16,-4-2-2 0,-8 4-2 16,0 1 0-16,-3 1-1 0,-11-4 0 15,-7-2 0-15,-7 0-1 0,-10-9 0 16,-5 3 1-16,-1-5-4 0,-3 2-8 16,-8 2-2-16,-3 2-1 0,-4 2 4 15,-8-2 9-15,-1 3 3 0,1-1 2 16,-1 0 0-16,-3-1 3 0,7 4-1 15,-6 1 1-15,-1 0-2 0,2 3-1 0,-6 0-2 16,-1 3 0-16,3-1-1 0,-9-3 0 16,4 1 0-16,3-7 1 0,4-1-1 15,2 1 2-15,3-6-1 0,5 3 2 16,4-5-1-16,4-1 0 0,3 0 2 16,9-2-1-16,-2 1 2 0,2 3 0 15,0-4 1-15,0 2-15 0,0-2-27 16,2 1-65-16,7 1-10 0,3 2 428 15,13 3-268-15</inkml:trace>
  <inkml:trace contextRef="#ctx0" brushRef="#br0" timeOffset="13467.4">7039 10142 1321 0,'28'23'375'0,"-26"-18"-6"0,32 20-161 16,-109-74-239-16,63 49 89 0,-1 1-20 15,-8 8-3-15,0-3-8 0,-9 8 0 16,-6-2 0-16,1 6-5 0,-4 0-6 15,0-2-8-15,-6 1-4 0,3-3-1 0,-1-5-1 16,-1 0 0-16,0-2 0 0,-4 0 0 16,4-3 0-16,1-2 0 0,7 1-1 15,6 3 1-15,14-5 3 0,8 5-11 16,2 1-45-16,8 0-63 0,3 2-28 16,9 5 1-16,15 7 66 0,13 4 51 15</inkml:trace>
  <inkml:trace contextRef="#ctx0" brushRef="#br0" timeOffset="13883.13">7526 9192 1527 0,'-1'1'121'0,"-1"-1"109"0,2 0-126 0,-2 4-28 15,-1 3-17-15,3 0-21 0,0 7-22 0,0 9-13 16,3 8-2-16,-1 6 0 0,3 5 0 16,2 10-1-16,-3-1 0 0,3 4 2 15,0 2 0-15,-2 0 1 0,2-2 1 16,-3 5-1-16,-4-2-1 0,2 3-1 16,-2 3-1-16,-2-6 0 0,2-1 0 15,-2-8 2-15,2-3-14 0,2-5-33 16,0 0-20-16,0 0-30 0,5-9 572 15,-2 0-360-15</inkml:trace>
  <inkml:trace contextRef="#ctx0" brushRef="#br0" timeOffset="14400.21">7753 9591 1796 0,'188'-149'765'63,"-202"147"-747"-63,41 4-12 0,-8-2-4 0,10 0-2 15,-3 0 0-15,-3 3 0 0,11 3-1 16,-9-3-3-16,3 10-2 0,6 2-3 15,-4 3-3-15,-2 12-5 0,3 0-5 16,-5 10-3-16,-5 4 4 0,-3 0 7 0,-9 6 20 16,-9-1-26-16,-5 6-3 0,-10 4-30 15,-11 5-16-15,-6-8 17 0,-9 3 4 16,-10-8 33-16,-4-8 4 0,2-9 14 16,-6-13 1-16,4-14-4 0,4-3-1 15,-1-10 1-15,4-4 12 0,9-5 15 16,4-4 19-16,8-1 16 0,8-3 6 15,8 0-6-15,6 0-7 0,3 0-2 0,6 2-8 16,5-4 6-16,1 2-1 0,10 2-16 16,6 3-8-16,8 2-13 0,10 2-16 15,2 5 0-15,8 7-3 0,1 2-4 16,1 11 2-16,6 7 0 0,8 10 3 16,0 7 1-16,10 6 3 0,-2 5 1 15,-5-3-1-15,-9-2 0 0,-8-4-12 16,-4-7-23-16,-15-10-33 0,-10-4-49 15,-11-8-41-15,-4-6 534 0,-1-2-314 16</inkml:trace>
  <inkml:trace contextRef="#ctx0" brushRef="#br0" timeOffset="14668.29">8503 9006 2113 0,'6'-4'-1137'0,"65"78"1781"16,-73-81-2-16,75 101-645 15,-20-35 5-15,-5 14 0 0,5 10-1 16,0 7 1-16,0 10 0 0,6 10 0 15,1-1-2-15,-9 12 1 0,-4 7 0 16,-14-2 0-16,-11 3 21 0,-10-1-42 16,-12-11-51-16,-20-2-146 0,-8-11 105 0</inkml:trace>
  <inkml:trace contextRef="#ctx0" brushRef="#br0" timeOffset="18583.09">16840 17901 1324 0,'-30'9'54'0,"4"-1"6"0,10 1 6 0,7 2-4 0,9 1-11 0,3 4-20 0,4 6-10 16,6 4 16-16,3 8 9 0,3-2 4 15,3 1-4-15,-1-2-18 0,0-7-14 16,-1 3-8-16,-1-7-2 0,2 3-3 16,-1-6-1-16,3 1 0 0,-2 2 0 15,1-5 2-15,-1 3 0 0,2 0 0 16,3-2 1-16,5 0 0 0,-8 2 0 16,5-1-2-16,2 1 1 0,-1 0 0 15,10 1-1-15,-2-3 1 0,-4-2-1 0,6-1 0 16,-3-6-1-16,1 4 0 0,2-4 0 15,-2 0 0-15,4-2 1 0,4 4 2 16,6-6 3-16,-1 1 2 0,5 1 4 16,-4-1 3-16,-7-4 2 0,4 0 2 15,-9 0-2-15,9 0-2 0,2-2-5 16,5 2-5-16,3-2-5 0,2-1 1 16,4 1 1-16,-2-2-2 0,2 1 4 0,2 3-2 15,-4-7 0-15,2 2 0 0,-6 1 0 16,-5-7 2-16,6 2 4 0,-1 2 1 15,-1 4 0-15,5-6-2 0,-3 7-3 16,5-1-3-16,5-1 0 0,3 2 0 16,-2 1 0-16,2-1-1 0,-1 0 1 15,-7 0-1-15,3 0 1 0,-3-3 0 16,5 0-1-16,2 5 1 0,2 0 1 16,5-2-1-16,-7 0 0 0,2-3 0 15,-4 3-1-15,-5-1 2 0,5 1-1 0,2-5 1 16,1 1 1-16,6-1-1 0,0 2-1 15,2 1 0-15,2 4 0 0,-3 0 0 16,-2 0-1-16,-6 0 1 0,1-7 0 16,-1 2 1-16,-2 0 2 0,-3-6-2 15,-4 0 1-15,-3 1 4 0,-4 1 6 16,-1-2 12-16,1-1 10 0,-3-2-1 16,-6 1-4-16,-5-1-8 0,-11 0-3 15,0-4-2-15,-3 4 0 0,-4 0-5 0,0 0-6 16,-6 0-2-16,-4-2 0 0,-4 3-1 15,-6-5-4-15,-1 2-9 0,-2-1-2 16,-3-5 0-16,-5 3 4 0,-2 1 7 16,-4-1 1-16,-1 1-1 0,-4 2-1 15,3 2-2-15,-2 1-2 0,4 3-1 16,-4 3 0-16,4 0 0 0,0 5 2 16,2-2 2-16,8 4 2 0,-3 2-1 15,0 2 2-15,0-1-1 0,7 1 0 0,-6 1 0 16,5 2 0-16,-6-2-3 0,-2 4-1 15,2-3-4-15,3 4-5 0,4-3-3 16,2 2-1-16,-2 2 1 0,2-8 5 16,-2 3 4-16,1 3 0 0,12-4 2 15,-1 2 2-15,8 0 2 0,6 2 3 16,-1-7 3-16,5-1 0 0,2-2 4 16,-2-5 6-16,4-2 9 0,-7-5 11 0,-6-1 10 15,0 0 3-15,-3 0 2 0,-2-1-2 16,0-1-9-16,0 2-10 0,0 0-11 15,-2 3-10-15,-3 4-4 0,-6 4-3 16,4 3-3-16,-2 3-4 0,2 12-3 16,5 2-4-16,4 13 0 0,-1 8 2 15,3 4 3-15,-4 2 3 0,-9 1-3 16,0-3-25-16,-5 3-57 0,-2-1 15 16,-7-3 17-16</inkml:trace>
  <inkml:trace contextRef="#ctx0" brushRef="#br0" timeOffset="31152.2">10365 9771 1686 0,'2'0'95'0,"-2"2"36"16,0-2-58-16,-2 0-16 0,0 0-9 0,-6-2 1 0,2 1 4 0,-4-1 4 0,-8 2-1 15,-2-5-1-15,-5 3-5 0,-3 0-11 16,0 2-10-16,3 4-13 0,-3 3-9 16,1 0-5-16,-1 0-1 0,-1 0 0 0,6 0 0 15,-5 5-1-15,3-4 1 16,-3 0-1-16,5-2-5 0,-2 1-13 0,2-2-11 15,3-1-15-15,1 3-25 0,5-5-33 16,5-1-4-16,7 3 44 0</inkml:trace>
  <inkml:trace contextRef="#ctx0" brushRef="#br0" timeOffset="31402.09">10337 9988 2214 0,'-41'7'114'16,"7"0"17"-16,-1 4-68 0,12-6-23 0,2 4-29 16,3-4-6-16,4 0-2 15,3 3-1-15,4-7 1 0,-7 1-3 16,0 0-4-16,-1 0-14 0,-1-2-26 0,-1 0-56 15,-3-2-40-15,-5 0 3 0,0 0 53 16</inkml:trace>
  <inkml:trace contextRef="#ctx0" brushRef="#br0" timeOffset="36401.01">11259 8919 1903 0,'5'-2'128'0,"32"18"85"31,-35-2-218-31,3 13 1 0,-3 3-1 16,2 7 0-16,-2 11-2 0,-2 2-2 0,1 6 0 15,3 6 1-15,5 9 3 0,0 11 3 16,3 5 1-16,4-2 1 0,0 9 12 16,3-2 7-16,-3-5 0 0,0-2-1 15,-3-12-10-15,-1-8-6 0,-3-1 1 16,-2-13-2-16,2-4 0 0,-2-10 4 15,0-5-35-15,4-7 0 0,-2-6-196 16,0-7 137-16</inkml:trace>
  <inkml:trace contextRef="#ctx0" brushRef="#br0" timeOffset="36666.93">11828 9183 2146 0,'41'7'60'15,"-41"11"-38"-15,0 3-13 0,0 14 8 16,-43 6-19-16,47 5-1 0,-1 6-1 16,-1 4 1-16,2 6 0 0,-3 1 1 15,6 4 2-15,-5-1 0 0,5 8 1 16,0 0 1-16,-5 4 1 0,2-1 2 15,-4-10-8-15,1-8-21 0,7-12-23 16,-7-9-24-16,1-8-29 0,-2-14 171 16,4-2-71-16</inkml:trace>
  <inkml:trace contextRef="#ctx0" brushRef="#br0" timeOffset="37017.12">10849 9236 2207 0,'21'-28'102'0,"6"-4"20"16,5-9-61-16,7 0-20 0,0 0-17 0,4 6-2 16,4-4-3-16,0 7-2 0,7 5-3 15,5-3-14-15,7 14-10 0,3-3-7 16,9 10-12-16,5 9 1 0,2 4 2 15,0 10-24-15,-7 11 19 0,-5 3 3 16,-9 2 3-16,1 14 33 0,-2 1-7 16,-14 10-2-16,-10 5-3 0,-14 2-6 15,-20 4-6-15,-8 1-3 0,-13-1-1 0,-16-10-2 16,-7-8 8-16,-5-11 4 0,-4-8 2 16,2-8 5-16,5-10 0 0,4-2 0 15,-2-9 3-15,7-6-5 0,2 1-12 16,3-7-15-16,6-1-19 0,1-14 4 15,4-8 20-15</inkml:trace>
  <inkml:trace contextRef="#ctx0" brushRef="#br0" timeOffset="37399.99">12771 8575 1580 0,'2'12'66'0,"-2"2"-3"0,0 0-12 0,-2-5-28 0,-5 11-9 0,2 3-9 16,-11 4-3-16,-7 10-2 0,3 7 0 16,-8 6 0-16,0 8 0 0,3 6 1 15,-7 7-1-15,7 5-1 0,-2 9 1 16,6 9 0-16,5 2 1 0,2 2 1 0,7-6 1 16,3-4-1-16,4 5 4 0,9-7 2 15,5 3-1-15,6-4-1 0,1-5-2 16,8-4 0-16,-1-14 2 0,-2-5-2 15,12-9-1-15,6-6 367 0,6-3-270 16</inkml:trace>
  <inkml:trace contextRef="#ctx0" brushRef="#br0" timeOffset="38633.19">13140 8977 1639 0,'16'14'68'0,"0"6"3"0,5 5-23 0,0 1-7 0,6 4-10 0,-2 4-9 15,1 5-9-15,6 5-8 0,-1 11-2 16,13 6-2-16,5 6 1 0,1 0 1 16,9 1-1-16,-8-4 1 0,-3-1-1 15,-4-2 0-15,-3-3 0 0,0-3-1 16,-7-3 0-16,-1-4 0 0,1-4 1 16,-9-7 0-16,1 2-1 0,-4-2 1 0,4-7-1 15,-5 1-8-15,-3-7-14 0,-4-4-14 16,-5-2-15-16,4-6 482 0,-13-10-324 15</inkml:trace>
  <inkml:trace contextRef="#ctx0" brushRef="#br0" timeOffset="38867.41">13901 9094 1679 0,'0'2'162'0,"0"0"221"0,0 3-352 15,0 4-42-15,0 5-3 0,-4 11 4 16,-3 7 6-16,-5 10 6 0,-6 12 6 16,-7 4 2-16,0 11 3 0,-5 0-4 15,-5 2-2-15,1 6-1 0,-3-3-3 16,-1-1 1-16,-4-4 0 0,-2-5-2 0,1-6 1 16,6-5-7-16,7-3-16 0,5-6-23 15,5-5-30-15,4-3 54 0,2-4-203 16,2-11 162-16</inkml:trace>
  <inkml:trace contextRef="#ctx0" brushRef="#br0" timeOffset="39099.6">14406 9713 2517 0,'18'2'110'0,"-4"1"-8"16,7-1-18-16,-3-4-71 0,8 1-3 15,3-3-4-15,1-7-2 0,4 1-12 16,-2-1-20-16,1-1-23 0,3-3-50 16,6 3-55-16,15-4 86 0</inkml:trace>
  <inkml:trace contextRef="#ctx0" brushRef="#br0" timeOffset="39766.76">15780 8947 1961 0,'0'0'85'0,"-2"0"-8"0,2 0-22 16,-3 0-39-16,1 0-7 0,0 0 2 15,-5 0-6-15,0-2-8 0,-7-1-3 16,-7 1-1-16,-8 2 3 0,-12 0-7 16,2 7-9-16,-12 5-8 0,1 3-2 0,-1 2 5 15,3 1 9-15,5 5 5 0,12-3 3 16,2 3 2-16,10-2 2 0,10 2 0 15,-2-3 0-15,2-1 2 0,2 2 1 16,4-3 2-16,-3 5 1 0,6-5-1 16,0 7 1-16,0-2-2 0,6 2 0 15,-1 3-2-15,4 4-2 0,-2 5 0 16,2 0 2-16,5 11 3 0,0 0 1 16,2 5 2-16,7 0-3 0,-2 2-1 0,-1 6-1 15,-8 1 1-15,1-4-2 0,-3 1 1 16,-1-3 0-16,0-4 0 0,-5-3 0 15,-2-11 1-15,-1-3 6 0,-2-12 2 16,1-3 8-16,-2-6 7 0,2-7 11 16,0-5 33-16,3-2 38 0,3 0 27 15,1-6 4-15,5 3-31 0,11-9-44 16,14-4-35-16,8-9-21 0,8 0-5 16,2 4-5-16,0 1-3 0,3 6-7 0,1 5-8 15,-2 7-10-15,-1-1-8 0,-8 3-8 16,-5 0-20-16,-2-4-38 0,-6 1 15 15,0-8 33-15</inkml:trace>
  <inkml:trace contextRef="#ctx0" brushRef="#br0" timeOffset="39983.33">15941 9598 1671 0,'-21'32'118'0,"-5"0"47"0,-15 5-67 0,-2-2-21 0,-5-1-45 16,-1-6-20-16,-3-3-6 0,-4-4-3 15,1-6-2-15,1-1 3 0,1-9-10 16,7 2-17-16,4-7-16 0,11 0-20 16,8-7-21-16,11 2 6 0,7-6 5 0,3-7 29 15</inkml:trace>
  <inkml:trace contextRef="#ctx0" brushRef="#br0" timeOffset="40200.42">15599 9091 1968 0,'6'0'121'0,"2"0"66"16,-4 3-131-16,7 10-68 0,3 4-7 15,-4 8 1-15,10 9 7 0,-11 5 5 0,1 2 2 16,5 5 3-16,-7 3 6 0,3 6 6 15,3 2 1-15,-3 3-4 0,10 4-5 16,-5-4-3-16,2 3-1 0,5 4 1 16,-7-7 1-16,2-3-13 0,1-4-24 15,-5-12-21-15,2-6-69 0,-2-8-169 16,-3-11 182-16</inkml:trace>
  <inkml:trace contextRef="#ctx0" brushRef="#br0" timeOffset="40799.99">16730 8587 2129 0,'0'0'86'0,"0"0"-24"0,-1 0-16 15,-3 0-50-15,2 0-17 0,-5 4 0 16,-7 1 2-16,-13 4 10 0,-8 1 5 16,-11 3 4-16,-9-2 0 0,2-1 2 0,3 1-13 15,6-1-17-15,10-4-3 0,6 6-2 16,5-6 14-16,8 4 14 0,1-3 4 15,4 0 1-15,4 6 0 0,1-10 0 16,3 8 2-16,2-2-2 0,6 9 0 16,-5-1-1-16,10 5-1 0,0-1 1 15,-4 2-2-15,9 5 1 0,-9-3 1 16,2 5 1-16,5 6 0 0,-2-4 1 16,4 8 1-16,0-1-1 0,-2 4 0 15,-1 7-1-15,-1-3 0 0,-1 7 0 16,-1-5-1-16,5 4-2 0,-8 1 0 0,-2-5 0 15,-1-3 1-15,1-3 1 0,-2-6 1 16,-1-7-1-16,0-3 1 0,0-4 0 16,-2 0 0-16,7 2 1 0,-2-7 0 15,0-4 0-15,3 0 1 0,-5-5 0 16,4 1-2-16,-5-1 13 0,2-5 14 16,1-1 16-16,0 3 20 0,0-3 6 0,6-3-1 15,2 2-9-15,1-2-14 0,0 0-14 16,0-2-11-16,7 2-4 0,1-2-6 15,-3 1-5-15,1 1-5 0,-4-6-5 16,1 3-20-16,3-1-39 0,5-6-43 16,5-3 397-16,11-6-247 0</inkml:trace>
  <inkml:trace contextRef="#ctx0" brushRef="#br0" timeOffset="41049.82">16878 8846 2245 0,'5'2'69'0,"0"1"-18"0,4 6-26 0,5-4-16 0,2 8 3 0,13 6-3 0,-1 6-2 15,15 7-4-15,-1 5-3 0,2 6-1 16,6 5-3-16,-4 7 1 0,6 5 0 15,-3 2 2-15,1-2 1 0,-6-6 2 16,-5-3-3-16,-9-16-20 0,-8-6-24 0,-1-6-26 16,-5-11-23-16,-2-6-99 0,0-6 120 15</inkml:trace>
  <inkml:trace contextRef="#ctx0" brushRef="#br0" timeOffset="41283.98">17534 8951 2006 0,'-52'40'114'0,"3"-2"10"0,-12 8-24 15,10-2-86-15,3 0-9 0,-2 1-1 16,13-3-2-16,-2-1 0 0,7-4-1 16,4 0 0-16,3-5 0 0,0-1 1 15,6-5 0-15,4-1-2 0,3-6-5 16,7 1-15-16,3-8-35 0,0-3-29 15,2-9-27-15,2 4-18 0,7-6-229 0,10-10 235 16</inkml:trace>
  <inkml:trace contextRef="#ctx0" brushRef="#br0" timeOffset="41833.32">17569 8454 2049 0,'36'5'207'0,"70"-42"6"47,-76 30-210-47,-7 4-1 0,-2-5 4 16,2 3 3-16,-5-4-1 0,3 4 1 0,1 5-6 15,-5 0-3-15,7 0-3 0,-12 4-4 16,2 4-6-16,-1-1-4 0,-6 8-4 16,5-1 0-16,-3 4 1 0,-4 1 2 15,1-1 2-15,-5 3 3 0,3 2 4 16,-4 4 3-16,0 1 4 0,0 0 1 16,3 4 1-16,1 2 1 0,5 9 0 15,0 5 0-15,1 1 1 0,6 4-1 16,-2-5 0-16,2 5-1 0,-3-6 0 0,1 2 0 15,-3-1 0-15,-6-11 0 0,0 0-1 16,-3-5 0-16,0-5 1 0,-2 0 0 16,0-8 1-16,2-1 4 0,1-4 8 15,4 0 5-15,2 0 4 0,0 2-1 16,3 4-5-16,4-4-1 0,2 3-1 16,0 4-3-16,3-1 0 0,-1-1 3 15,1 0 1-15,0 2 1 0,0-3-1 16,-5 3-5-16,-1-5-2 0,-8 1-2 0,0 2 2 15,-7 1 2-15,0 1 4 0,-2 1 5 16,-10-1 1-16,-1 2-4 0,-1-3-4 16,-4-3-6-16,-1-3-3 0,-4-2-1 15,-6 0-2-15,-4-3-17 0,-5 0-25 16,-8-1-87-16,-7 3 480 0,-9-1-294 16</inkml:trace>
  <inkml:trace contextRef="#ctx0" brushRef="#br0" timeOffset="43333.62">19234 8527 1307 0,'-23'-20'147'0,"5"6"198"0,2 4-247 0,7 1-37 0,2 7-2 0,0-2-13 16,4-1-4-16,1 5-2 0,2 0-4 15,0 0-6-15,0-2-4 0,0 2-4 16,0 0-5-16,2-2-11 0,8 6-16 16,8 7-9-16,9 5-7 0,10 7 5 15,5 0 6-15,8 5 4 0,0 0 5 16,1 1 2-16,2-1 3 0,1 2 1 15,8 0 2-15,3 1 2 0,4 1 0 16,8-2 1-16,4 0 1 0,-1 0 2 16,5 2 2-16,-11-2 1 0,-10-2 1 0,-14-1-1 15,-13-4-1-15,-10-5-2 0,-13-4 1 16,-9-2 3-16,1-3-4 0,-10-2 5 16,-8 2-5-16,-10-2-1 0,-8 0 4 15,-5 0-1-15,-8-1 5 0,-5-1 3 16,-7-1 3-16,-8 1 6 0,-5 2-4 15,1-2-4-15,-6 4-5 0,-5-5-7 16,4 1-3-16,-4-3 0 0,-2-2 0 0,7-4-3 16,2 1 1-16,7-1 6 0,16-1-27 15,13 3-40-15,8 2-35 0,15 0-22 16,8 4 10-16,4 1 32 0,11 7 45 16</inkml:trace>
  <inkml:trace contextRef="#ctx0" brushRef="#br0" timeOffset="43532.93">20690 9532 1913 0,'-59'-9'172'0,"-10"-3"235"0,-20 1-360 0,-10 1-4 0,-4 1-19 0,-12-4-19 15,2 4-1-15,10 2 11 0,3 2-8 16,21 5-111-16,18 0-3 0,15 4 33 16</inkml:trace>
  <inkml:trace contextRef="#ctx0" brushRef="#br0" timeOffset="48650.86">20833 8240 1374 0,'14'-15'150'0,"2"1"165"0,4 7-213 0,-6 4-17 0,-5 4-51 15,-4 8-27-15,-3 4-8 0,5 6-3 16,4 8 1-16,-2 6-1 0,1 14 1 16,-1 7 1-16,-2 7 2 0,6 8 1 15,1 2 2-15,2 10 0 0,2 1 2 16,-2 1 1-16,-6-1 0 0,8 3 0 16,3-5-4-16,-1 1-2 0,4 3 0 15,-2-10 0-15,1-1 2 0,0-2 1 16,-2-6 1-16,-5-8 0 0,0-9 2 0,-5-16-2 15,-4-11-19-15,0-5 513 0,-4-9-368 16</inkml:trace>
  <inkml:trace contextRef="#ctx0" brushRef="#br0" timeOffset="49232.99">21587 8516 2188 0,'0'-7'87'0,"2"-2"-17"0,1 2-30 16,4 0-17-16,-1 0-17 0,2 0-3 15,0-4-4-15,6 4-3 0,3-3-1 16,5-1 0-16,3-2 4 0,-10-1-1 0,9 5-2 16,0-3-1-16,1 3-2 0,4 6-3 15,-1 1-5-15,0 4 0 0,2 8-2 16,4 4-1-16,-2 4 4 0,4 11 3 16,-1 2 1-16,-3 12 1 0,0 8 2 15,-2 10 0-15,-2 1 0 0,-3 7 2 16,-5 2-2-16,-6 0-5 0,-9 3-1 15,-10 2 1-15,-11 4 1 0,-13 2 7 0,-8-1 2 16,-9 1 1-16,-11-8 0 0,-5-10-1 16,-5-11 1-16,0-8 0 0,1-8 1 15,2-14 0-15,-1-7 0 0,-3-7 0 16,4-9 2-16,9-7 3 0,9-4 4 16,9-8 12-16,12-3 13 0,8 1 16 15,6-2 3-15,9-5-8 0,7-1-14 16,6 1-16-16,9-2 2 0,3-4 3 15,10 4 0-15,6 5-1 0,9 0-8 16,5 8-5-16,1 1-2 0,1 1-1 16,-8 5-3-16,5 8-1 0,-6 2 0 0,-5 0 1 15,1 4-2-15,-1 4 0 0,-2-2-5 16,2 4-30-16,1-1-39 0,4 4-32 16,4 3-26-16,9 3 5 0,4 1 39 15,-4 3-57-15,-4 0-95 0,-2 0 152 16</inkml:trace>
  <inkml:trace contextRef="#ctx0" brushRef="#br0" timeOffset="49518.01">22686 9092 2327 0,'18'8'71'0,"-2"-1"-36"0,2-2-1 0,-1-3-25 0,5-4-3 0,2-3 1 0,3-10-4 15,5 1-3-15,7-2-6 0,9 0-6 16,7-1-41-16,0 1-16 0,1 7-1 15,-6-4-23-15,3 6 16 0,2 2 492 16,6 3-324-16</inkml:trace>
  <inkml:trace contextRef="#ctx0" brushRef="#br0" timeOffset="50150.3">24181 8642 1913 0,'21'-55'51'0,"-5"13"-27"0,-5-1-16 15,-2 16-4-15,-9 8-4 0,0-1 0 0,1 10-1 16,-2-1-1-16,1 9 1 0,0 2-3 16,0 0-4-16,-13-5-1 0,4 12-2 15,-8 6 2-15,-3 3 6 0,-7 10 0 16,-12 4 2-16,4 6-1 0,-4 15-1 16,-2 6 2-16,2 5 0 0,0 12 3 15,-3 6 1-15,1-2 1 0,2 4-1 16,3-8-3-16,8-5-2 0,9-3 0 15,4-4 1-15,8-9 1 0,4 0 0 16,3-3-1-16,10 0 0 0,8-10-1 0,5-4 1 16,7-8-1-16,9-3 1 0,6-11 1 15,2-7 5-15,1-7 6 0,4-10 26 16,1-15 18-16,0-5 21 0,6-11 28 16,-8-3-62-16,-3-6 18 0,-14 4-29 15,-8 3-34-15,-8 10 29 0,-9 8-36 16,-9 4 2-16,-6-1-3 0,-8 3 4 15,-5-4-1-15,-6 1 2 0,-9-4 4 16,-5 1 2-16,-10 0 1 0,-1-1 1 0,-1 1-1 16,1 7-1-16,4 6 0 0,-2 10-2 15,2 5-5-15,-4 12-1 0,6 11 1 16,0 6 2-16,12 7 5 0,3-2 1 16,8-1 2-16,5-2 1 0,2 1-1 15,7-3-1-15,5-2 1 0,4 0-3 16,5 0-29-16,7-1-31 0,7-3-44 15,2-4 106-15,6-3-385 0,4-12 290 0</inkml:trace>
  <inkml:trace contextRef="#ctx0" brushRef="#br0" timeOffset="50483.84">24684 7681 2163 0,'9'-3'210'0,"7"8"-200"0,-5 16-1 0,10 2-22 0,4 23 6 16,2 16 2-16,10 15 1 0,2 11 4 16,3 12 2-16,1 13 18 0,1 15 16 15,-1 17 7-15,-4 13 2 16,-7 0-13-16,-11-4-13 0,-19-7-8 0,-18-9-6 16,-23-5-2-16,-23-10 12 0,-9-12-19 15,-9-15 381-15,-16-7-269 0</inkml:trace>
  <inkml:trace contextRef="#ctx0" brushRef="#br0" timeOffset="82767.17">11214 11213 1918 0,'16'-11'120'0,"-3"6"17"0,-6-2-28 0,-4 5-30 0,-3 2-26 0,0 7-6 0,-1-5-10 0,-3 0-12 0,-1 1-13 16,-9 8-6-16,-9 1 4 0,-4 3 6 16,-7 0-3-16,-8 1-2 0,-3 6-6 15,-6 3-2-15,-15-1-1 0,-5 5 0 16,-8 1-1-16,-6 0 1 0,-2 5 0 16,5 3-1-16,2-1 2 0,2-3-1 15,11-1 2-15,3 1 2 0,2-2 2 16,7-5 1-16,2-6-2 0,9 4-3 0,8-9 0 15,13 1 0-15,4 1 1 0,8-6-1 16,6 3 0-16,3-3-1 0,4 0-1 16,3 6 0-16,-3-2-1 0,5 5 1 15,-2 1 1-15,2 1-2 0,0-6 2 16,-3 3-1-16,-1-2 0 0,-1-4-1 16,3 2 1-16,-3-2-1 0,2 2 2 15,5-2-1-15,-2 0 11 0,3-1 9 0,5-6 11 16,1 5 8-16,5-1-3 0,4-2-5 15,3 0-7-15,4 1-6 0,7-3-6 16,2 0-4-16,-1-3-3 16,5 3 0-16,1-2 1 0,0 1 2 0,9 1 0 15,5-5-3-15,-1 3 0 0,6 4-3 16,-1-2-1-16,0 2-1 0,0-2-2 16,-6 0 1-16,-4-5 0 0,-12-2 0 15,-5 0 1-15,-8 0-1 0,-8 0-17 0,-5-2-42 16,-9-2-70-16,-2-1-88 15,-3 5 6-15,0 0 86 0</inkml:trace>
  <inkml:trace contextRef="#ctx0" brushRef="#br0" timeOffset="83016.67">11349 12887 1931 0,'-23'1'157'0,"-2"1"73"0,-12 2-83 0,-4 1-34 0,-5-3-36 0,-9-2-11 0,-10 0-8 0,-17-7-13 16,-12 0-17-16,-11-2-11 0,-4 2-6 16,-5 0-5-16,6 0-2 0,5 5-2 15,9-4-2-15,7 3 0 0,-3 1 5 16,15 0-17-16,10 2-32 0,13 2-70 0,19 3-102 15,10-3 95-15,10 2 16 0</inkml:trace>
  <inkml:trace contextRef="#ctx0" brushRef="#br0" timeOffset="83617.33">12131 11131 1939 0,'-9'2'53'0,"-3"3"-35"0,1 1-7 0,2 4-6 0,4 5-5 0,1 2-3 0,-1 6 0 15,3 4-2-15,2 12 4 0,6 7 7 16,1 9 10-16,3 12 10 0,6 6 5 16,0 7-4-16,2 5-7 0,2 9-5 15,-4-2-8-15,3 4-2 0,-1-2-1 16,1 0 0-16,-5-5-1 0,1-4-2 16,-8-11 1-16,0-5 0 0,-2-10-5 15,-3-6-24-15,-2-7-33 0,0-14 521 16,-4-14-360-16</inkml:trace>
  <inkml:trace contextRef="#ctx0" brushRef="#br0" timeOffset="83849.89">12402 11500 2270 0,'-1'87'88'0,"1"-11"-32"0,3 8-1 16,10-13-30-16,3-4-16 0,5 2-5 16,4-2 0-16,-2 4-2 0,3-2-2 15,1-1 2-15,-9 3-1 0,-4-4-2 16,2-10-14-16,-4-11-16 0,1-7-84 16,-3-11 13-16,-4-10 40 0</inkml:trace>
  <inkml:trace contextRef="#ctx0" brushRef="#br0" timeOffset="84167.04">11769 11552 2539 0,'16'-66'91'15,"4"7"-34"-15,5-4-4 0,10 11-25 0,9-5-21 16,22 1-5-16,14 4-12 0,7 3-2 15,1 6-2-15,1 9-4 0,7 3 2 16,-6 15 4-16,-1 8-5 0,-8 12-9 16,-8 12 3-16,0 12-4 0,-4 10 5 15,-5 6 14-15,-11 2-6 0,-10 11 10 16,-17 5 3-16,-13 2-1 0,-24-1 5 16,-16-2-6-16,-15 3-7 0,-11-9-2 15,-6 1 0-15,-8-8 4 0,-4-12 4 0,0-4 2 16,-4-11-3-16,3-5 0 0,-1-6 0 15,4-4 9-15,17-1-25 0,15-1-60 16,14-3-50-16,16-1-28 0,2-1 302 16,14-10-128-16</inkml:trace>
  <inkml:trace contextRef="#ctx0" brushRef="#br0" timeOffset="84433.34">13422 10972 1876 0,'-14'14'59'16,"-16"71"79"-16,17-33-58 16,-1-12-51-16,5 26-7 0,2 10-10 15,5 9-8-15,-3 15-1 0,3 2-3 16,2 8-2-16,7 4 2 0,9 5 0 15,2-1 3-15,7 5-1 0,-4-13-2 0,4-9-1 16,1-7 0-16,3-9 1 0,-8-13 8 16,6-8-18-16,-1-11-53 0,1-15 530 15,7-17-370-15</inkml:trace>
  <inkml:trace contextRef="#ctx0" brushRef="#br0" timeOffset="85015.95">14216 10800 1840 0,'0'18'77'0,"-2"6"-3"0,1 15-30 0,-5 7-13 0,1 11-7 16,-4 5 1-16,2 7 15 0,-2 6 7 15,4 8-5-15,7 9-5 0,-2 4-17 16,10 2-13-16,-4-8-2 0,-3-3-1 16,4-11-1-16,-1-5-1 0,4-5-1 15,3-10 0-15,-6-1 1 0,3-7-1 16,-3-5-6-16,2-6-26 0,2-3-40 15,-4-11-35-15,4-2 49 0</inkml:trace>
  <inkml:trace contextRef="#ctx0" brushRef="#br0" timeOffset="85433.33">14581 11185 1927 0,'32'12'-326'15,"-28"-17"470"-15,-2 3-80 16,1-2-11-16,-29-13 416 0,26 11-431 15,1 5-7-15,1 1-11 0,2-4-8 16,-1 6-10-16,1 0-6 0,3 5-3 0,-2-6-1 16,6 12 1-16,3-1 0 0,0 8 1 15,8 6 1-15,1 3-1 0,5 1 3 16,-3 5 2-16,1 4 0 16,1 4 1-16,5 6 0 0,2 5-2 0,5 2 1 15,1 5 1-15,1 3-1 0,3-4 1 16,1 0 1-16,1 2 0 0,0 0 0 15,-5-9-1-15,-4 2 1 0,-3-7 0 16,-6-7 1-16,-7-6 1 0,-1-13 0 0,-8-5-25 16,-3-8-54-16,-7-3-45 0,-2-6-414 15,0-6 342-15</inkml:trace>
  <inkml:trace contextRef="#ctx0" brushRef="#br0" timeOffset="85651">15417 11147 2148 0,'-22'43'95'16,"-6"8"83"-16,-11 15-163 0,-2 10 0 0,0 2 2 16,4 4-11-16,-4-6-2 0,6 0-1 15,1 2-1-15,2-3 0 0,0 1 3 16,-5-7-1-16,11 0 1 0,-1-17 1 15,13-8 4-15,5-9-19 0,2-12-91 16,5-3 494-16,-3-15-330 0</inkml:trace>
  <inkml:trace contextRef="#ctx0" brushRef="#br0" timeOffset="85867.21">15867 11646 2350 0,'30'-2'116'16,"2"2"54"-16,3 2-126 0,4-1-6 0,6 3-19 16,6-2-7-16,1-2-4 0,3-2-9 15,0-3-8-15,-6-4-25 0,3 0-97 16,-3-9 86-16</inkml:trace>
  <inkml:trace contextRef="#ctx0" brushRef="#br0" timeOffset="86567">17214 10736 1905 0,'-1'0'112'0,"1"0"-75"16,0 2-53-1,-11 0-7-15,0 3 0 0,-5 2 5 16,-15 4 6-16,-7 5 4 0,-13-2 4 15,-8 2 2-15,3 0 1 0,-3-2 1 16,6 2-1-16,9 0 1 0,8-2 0 16,13 0-1-16,7 0-2 0,7-3-2 0,4 1 2 15,1-5-1-15,4 4-1 0,0 1-1 16,4 4-2-16,1 2-2 0,1 7 1 16,1 2 4-16,3 1 3 0,-1 4 4 15,5-2 3-15,2 11-2 0,4 0 0 16,-2-1-3-16,-1 6 1 0,5 1-1 15,-6-1 0-15,-2 3 1 0,0 6 0 16,0-2-1-16,2 4-2 0,-4-5 6 0,4 1 5 16,-1-5 8-16,-7-2 10 0,1-4-2 15,-5-4-2-15,1-1-5 0,-1-7-6 16,-2-9-3-16,3-5-2 0,-2-3 0 16,-3-12 0-16,0 3-1 0,0-2 15 15,2-1 29-15,3-1 26 0,6 0 28 16,-4-3-2-16,9-6-23 0,4 4-25 15,1-8-29-15,13 3-14 0,-13-1-9 16,6 4-3-16,-6 5 0 0,-2 0-6 0,10 2-22 16,-8 0-42-16,7 0-56 0,2 0 9 15,2-7 44-15</inkml:trace>
  <inkml:trace contextRef="#ctx0" brushRef="#br0" timeOffset="86800.38">17331 11435 2252 0,'-1'1'74'0,"-5"3"-13"0,3-1-38 0,-1-1-16 0,1 0-3 16,-4 2-2-16,-4-3 1 0,-5-1 0 16,-5 0-1-16,-8-3 0 0,-6-3-2 15,-4 5 0-15,-14-1 0 0,-8 2-1 16,1 3-2-16,-7 5-2 0,1 4-1 15,13 2-4-15,-2 2-2 0,9 0-7 16,9 2-28-16,3-2-25 0,4 0-22 16,5-2-22-16,7 0 273 0,8-2-134 0</inkml:trace>
  <inkml:trace contextRef="#ctx0" brushRef="#br0" timeOffset="87616.91">17989 10470 1568 0,'20'7'135'0,"-29"-57"292"31,4 47-369-31,3 1-19 0,-3 2-14 16,5 0-10-16,-2-3-9 0,2 3-6 15,-6 0-9-15,-1 0-3 0,-2 7-2 16,-6 0 3-16,-7 5 7 0,-8-3 4 16,-2 2 0-16,0 1 0 0,-10-7-5 15,3 4-1-15,-2-5 1 0,5-1 3 0,1 5 2 16,14-3-1-16,-1-2 0 0,8 3-4 16,5 1-1-16,6 2-1 0,1 1-3 15,2-3-9-15,2 4 1 0,3 0 6 16,2 3 5-16,4 4 11 0,3 3 0 15,4 7-4-15,3 6-2 0,2 0-3 16,2 8 0-16,-2 1 0 0,-7 5-2 16,-4 3-1-16,-8 0 3 0,-2 4-1 15,-4 2 2-15,-5 3-1 0,-2-5-4 0,-3 0-14 16,1-3-9-16,0-1-3 0,8-1 0 16,-1-1 15-16,4 1 8 0,6-6 5 15,-1-3 5-15,4-2 2 0,3 0 3 16,1-7-1-16,-3-2 1 0,3 0 1 15,-3-1-1-15,4 1-1 0,6 0 2 16,-1 2-1-16,-3 2 1 0,2-4 2 16,-2-7 0-16,-5-2 1 0,-2-7 7 0,-1 0 14 15,-4-5 16-15,3-2 20 0,0-7 8 16,-3 0-12-16,6 0-11 0,-10 0-16 16,11-1-16-16,-6-5-6 0,9-3-11 15,11-10-16-15,9-4-24 0,9-7-28 16,13-11 37-16</inkml:trace>
  <inkml:trace contextRef="#ctx0" brushRef="#br0" timeOffset="87884.73">17956 10708 1430 0,'21'30'135'0,"0"2"183"0,2 7-286 0,-2 1-15 0,4-1-10 15,2 2-3-15,3 5-1 0,6-3-2 0,-3 7 1 16,1-4-1-16,0 0-1 0,1 5 0 16,1-5 0-16,1 2 1 0,-5-5 1 15,-6-3 2-15,1-6-5 0,-6-11-16 16,0-5-12-16,1-9 12 0</inkml:trace>
  <inkml:trace contextRef="#ctx0" brushRef="#br0" timeOffset="88066.66">18440 10858 1799 0,'-124'194'247'15,"90"-141"-211"-15,4-4-31 0,-2 1-1 16,7-4-1-16,-3 0 0 0,1-7-1 16,6-3 1-16,1-8 0 0,8-5 4 15,5-3-31-15,-2-10-44 0,7-3 42 0</inkml:trace>
  <inkml:trace contextRef="#ctx0" brushRef="#br0" timeOffset="88634.07">18658 10463 2390 0,'17'-2'68'16,"-1"0"-39"-16,7-3-7 0,-8 2-18 15,8-1-2-15,0-7-2 0,-4 6 1 16,6-6-1-16,-4 4 0 0,2 0 0 16,0 4-2-16,-5-3-3 0,-2 3 1 15,0 3-3-15,-2 5-5 0,0 0-3 0,-1 8-4 16,-1-3-2-16,1 5 3 0,-6 4 4 16,2-3 1-16,-8-2 1 0,1 4 2 15,0-2 0-15,-2 7 3 0,0-5 2 16,0 1 2-16,-2 3 0 0,-1 1 2 15,3 1 1-15,-6 7 0 0,5-1 2 16,-3 5-1-16,2 1-1 0,2 6 0 16,0 4 0-16,2 7-2 0,2 4 1 15,3 0-1-15,-2 3 1 0,2 2 1 16,-3 2-1-16,1 5 1 0,2-1 0 16,-3 3 0-16,-1-1-1 0,4-2 1 0,-3 1 0 15,-1-9 0-15,-1 1 1 0,0-6 0 16,1-9 1-16,-3-4-5 0,0-6 8 15,0-3 3-15,-5-11 2 0,-2 1 7 16,0-9-9-16,-2 0-1 0,-2-5-1 16,1 0-3-16,-4 1 0 0,-2-1-3 15,-2 0 1-15,0-2-1 0,-5 4 0 0,4-4 0 16,-4-4 1-16,1 3 0 16,8-1 1-16,-4-1-1 0,6 1-1 0,0-5 1 15,-1 9 1-15,4-7 9 0,2-1-45 16,0 6-44-16,2-7-23 0,1 0 24 15</inkml:trace>
  <inkml:trace contextRef="#ctx0" brushRef="#br0" timeOffset="89100.32">19347 9935 1863 0,'0'0'157'0,"2"0"64"0,-2 0-49 0,0 0-86 0,0 0-47 0,0 7-34 0,-7 0-13 0,5 14-2 16,1 9 6-16,-3 15 6 0,4 11 5 15,2 13-1-15,3 9 0 0,8 13-3 16,4 17 1-16,3 11 0 0,8 23 1 15,-3 14 3-15,-2 9 12 0,-2 7 0 16,6 0-1-16,-6-1-3 0,-3-4-6 16,0-11 0-16,-11-12 1 0,-2-18 1 15,-1-22-8-15,-6-10-1 0,-3-25-1 16,-3-12 2-16,0-13-5 0,0-10-15 16,1-13-112-16,6-5 83 0</inkml:trace>
  <inkml:trace contextRef="#ctx0" brushRef="#br0" timeOffset="89933.06">20633 10408 1929 0,'0'-2'77'0,"0"0"-2"0,0 2-37 0,0 0-28 0,0 0-1 16,0 4 3-16,0-4 8 0,2 0 5 16,1 0 1-16,1 0-3 0,1 0-9 15,8 0-5-15,-1 4-7 0,6 3-5 16,6-2-6-16,10 9 0 0,3 7 1 16,13-1 4-16,-4 7 4 0,9 1 0 15,2 0 1-15,1 2 2 0,-1 4 2 0,-7-2 0 16,1 3 3-16,-6-3-2 0,-5 0 2 15,-8-2-2-15,-5-3-1 0,-9-4 3 16,-4-5 1-16,-7-6 0 0,-4 1-4 16,-3-10 0-16,0 2-3 0,-7 1 2 15,2-4 2-15,0-1-1 0,-4 1 0 16,0-2-1-16,-2 2 1 0,-3-2-3 16,0 5-1-16,-2-1-1 0,-4-1 0 15,-3 6-1-15,-1-2 0 0,-10 6 0 0,-2-1-2 16,-4 0 2-16,-1 1 0 0,4-4 0 15,-4 1 0-15,4 1 1 0,5-7 0 16,2 4 4-16,6-4-19 0,5 1-32 16,8 2-31-16,4-5-31 0,-3 2 1 15,10-3 593-15,0-1-369 0</inkml:trace>
  <inkml:trace contextRef="#ctx0" brushRef="#br0" timeOffset="90150.5">21362 11190 1813 0,'-22'9'94'0,"-1"-2"11"0,-5 2-15 0,-2 3-26 0,-6-3-8 0,-6 0-10 0,-3 0-13 0,-8-9-16 15,-3 0-11-15,-7-6-3 16,-4-1-1-16,5 0 12 0,2 0-39 0,5 4-48 15,10 3 512-15,8-4-363 0</inkml:trace>
  <inkml:trace contextRef="#ctx0" brushRef="#br0" timeOffset="90799.88">23057 10404 2177 0,'1'0'83'0,"1"2"-16"16,-4 0-33-16,-6 2-36 0,-10 6-7 15,-7 4 0-15,-9 9 5 0,-3 2 1 0,-2 5 1 16,-5 6 0-16,-6-1 2 0,1 8 0 15,-8 5-2-15,0 3-7 0,6 6-12 16,-1 5-6-16,3 2 0 0,10 0 9 16,1 3 11-16,6 2 5 0,8-7 2 15,4-3 0-15,6-4-9 0,5-8-3 16,7 0-3-16,6-5-1 0,10-6 11 16,5-3 1-16,3-6 3 0,6-1-1 15,2-10 0-15,8-1 2 0,1-3 3 16,8-12 2-16,5-5 11 0,-1-4 21 0,-3-12 24 15,-4-1 12-15,-8-1-2 0,-8 2-19 16,-8-4-28-16,-11 6-20 0,-6 3-7 16,-3-4-7-16,-3 1 3 0,-10 3 0 15,-3-7-2-15,-7 10 1 0,-3 6-2 16,-1 4 1-16,2 4-2 0,2 5-1 16,2 4 2-16,-6 8 4 0,1 0 3 15,1 3 1-15,-2 0 1 0,4 1 1 0,-2-6-1 16,1-8 0-16,-5 0-1 0,-8-8-1 15,-2-2 0-15,-7-9 8 0,5-3-9 16,7 0-50-16,8 0-35 0,12-1-159 16,12-1 137-16</inkml:trace>
  <inkml:trace contextRef="#ctx0" brushRef="#br0" timeOffset="91150">23395 10016 1775 0,'-9'-10'123'0,"4"2"28"0,5 3-14 0,5 5-52 0,1 7-42 0,4 6-36 16,6 6-12-16,0 13-11 0,11 21-2 15,8 13 7-15,8 17 4 0,7 18 3 16,8 14 3-16,-1 15 1 0,7 10-1 16,-9 4-1-16,-6 1-5 0,-8 4 18 15,-16 0 18-15,-11-11 7 0,-10-7 27 16,-19-8-6-16,-16-21-14 0,-16-11-8 15,-11-17-19-15,-9-8 13 0,-1-9-11 0,1-11-5 16</inkml:trace>
  <inkml:trace contextRef="#ctx0" brushRef="#br0" timeOffset="99617.15">13372 17234 1573 0,'6'0'73'0,"-5"2"12"0,1-2-22 0,0 3-3 0,7-3-1 0,-9 0-1 0,3 0 3 15,4 0 4-15,-7 0-5 0,6 0-4 16,-6 0-5-16,3 0-5 0,-3 0-3 16,0 0-3-16,9-5 0 0,-9 5-4 15,2 0-3-15,0 0-7 0,-2 0-8 16,5 0-7-16,-3-2-5 0,-2 2-1 0,-2 0-2 15,-2 0-2-15,3 0-1 16,-6 2-1-16,7-2 0 0,-2 2-1 0,-5 3 1 16,5-3-1-16,-5 3 1 0,3 2 0 15,1-5-1-15,-10 3 1 0,-1 4 0 16,-7-7-2-16,-2 5 2 0,7-2-1 16,-7 3 1-16,0-1 1 0,-2-2 0 15,-9 6-1-15,-3-4 1 0,-2 2 0 16,-7 3-1-16,0-8 1 0,-9 6 0 15,2-5-1-15,1 3 1 0,-3-3 2 16,0 4-1-16,-1-6 2 0,2 3 0 0,-4 1-1 16,-1-2-1-16,-4 6 0 0,-5-6-1 15,3 4 0-15,-6 1 0 0,-2-2 0 16,-9 2 0-16,-1 3 1 0,1-6-1 16,-1 2 0-16,2-2 0 0,-6 0 0 15,-5 5 0-15,-10-7 1 0,0 8 0 16,-8-6 8-16,5 0 4 0,-19-5 9 15,-9 0 7-15,-11-2-3 0,-12-2-2 16,6-3-6-16,-8-4-4 0,-5 0-1 0,-4 0-3 16,6-2-2-16,5 2-5 0,5 1-1 15,2-3 0-15,0 6-1 0,0-4 1 16,11 3 1-16,0 1 0 0,-1 3 0 16,-3 2 0-16,-8 2-1 0,13 5-1 15,6-3-1-15,-2 5 0 0,-5-4 0 16,-11 0 0-16,5 4 0 0,6 2 1 0,1-6-1 15,8 4 0-15,-9-6-2 0,3 6 12 16,12-3 11-16,5 3 4 0,8-4 6 16,-2 0-12-16,-3-1-7 0,0 1-1 15,1 0-2-15,4 2 0 0,6-5 0 16,-6 0-2-16,-6-2 0 0,-1 0-2 16,-5 2-2-16,1-2-2 0,10 2-1 15,-3-2 1-15,-3 0-1 0,2 0 0 16,-7 0 0-16,-1 1 0 0,8 5 0 15,3-6 0-15,2 5 0 0,2-3 0 0,4-2 0 16,-6 5 0-16,10-3 0 0,12-2 0 16,15 3 0-16,15 1 0 0,6 1 0 15,11-1 0-15,6-1 1 0,5 1-1 16,5 1 0-16,5-3 1 0,6 2-1 16,4 3-2-16,4-4-21 0,5-3-29 15,-5 2-13-15,6-2-84 0,0 0-71 16,7 2 124-16,13 5-20 0</inkml:trace>
  <inkml:trace contextRef="#ctx0" brushRef="#br0" timeOffset="101617.54">3684 14761 1265 0,'-3'5'60'0,"-1"6"9"0,4 3-11 0,-3 2-14 0,1 5-12 16,0 7-11-16,2 8-4 0,4 5-4 16,-1 3-3-16,1 7-3 0,1 3-5 15,-5 2 0-15,2 5-1 0,1 4 0 0,-3 1 1 16,0 3 0-16,-5 4 0 0,0-1-1 16,-2 10-1-16,5-4 0 0,-5 7-4 15,3-2 0-15,2 1-2 0,1-8-1 16,6 2 5-16,2 2-3 0,0-2 1 15,2 5 4-15,2 0-1 0,1-1 3 16,-1 0 3-16,-1-3-2 0,-3-10 0 16,1 2 0-16,-7-3 0 0,-1-8 0 15,-1-3 2-15,-5-11-3 0,3-5 7 0,-4-2 11 16,1-9 7-16,-1-2 4 0,2 1-7 16,1-5-10-16,3-2-7 0,1 2-2 15,5-4 5-15,2 3-20 0,12-2 598 16,6 1-429-16</inkml:trace>
  <inkml:trace contextRef="#ctx0" brushRef="#br0" timeOffset="103483.33">9422 14917 1990 0,'25'9'76'0,"-9"14"-72"0,3 3-9 0,2 6 7 0,6 28 5 15,0 10 20-15,-11 13 21 0,-4-2 1 16,-12 6 0-16,-7 6-19 0,3 1-21 0,1 8-12 16,1 10-6-16,4 3 2 15,-2 1 5-15,5 1 4 0,6 1 3 0,-4 6 5 16,0-5 0-16,0-4-1 0,-2-8 2 15,-3-15-6-15,2 0-1 0,-8-5 3 16,-1-4 1-16,1-8-2 0,-3-9-1 16,7-10-2-16,-5-10 1 0,1-8-1 15,4-12 1-15,-1-3 1 0,1-3 0 16,1-10 0-16,-1 1-1 0,2 0 0 16,-2-6 6-16,5 7-18 0,-3-6-52 15,4 4 0-15,-1 3 13 0</inkml:trace>
  <inkml:trace contextRef="#ctx0" brushRef="#br0" timeOffset="103936.17">9764 16525 1991 0,'14'37'70'0,"2"-1"28"0,7 17-69 0,6-5 2 0,1 8-6 0,11 3-20 0,10 6-6 15,13 5-1-15,12 8-2 0,7 1-2 16,8 6 3-16,-1 2 1 0,6-3 3 16,3-1 6-16,1-7-1 0,-10-3-37 15,-7-13-39-15,-19-10 62 0,-9-16-33 16</inkml:trace>
  <inkml:trace contextRef="#ctx0" brushRef="#br0" timeOffset="104166.9">9801 16395 1667 0,'57'45'163'16,"16"13"309"-16,14 15-475 0,23 12-2 15,-13-12 0-15,4 7-1 0,9 1 1 16,-2 6 5-16,4 9-1 0,0-1 1 0,-13-2 0 15,-5 1 2-15,-11-13 1 0,-8-3 14 16,-17-16-30-16,-13-9-48 0,-14-17-36 16,-7-11 31-16</inkml:trace>
  <inkml:trace contextRef="#ctx0" brushRef="#br0" timeOffset="104383.27">9915 16179 2350 0,'81'30'54'0,"-1"6"-48"16,23 10-3-16,-2 14 1 0,13 15-3 16,10 8-1-16,9 9 0 0,7-1 0 15,-2-3-2-15,-5-1 1 0,-4 0 4 0,-12 0 1 16,-5-4-43-16,0-5-52 0,-11 0 24 15,-7-10 2-15</inkml:trace>
  <inkml:trace contextRef="#ctx0" brushRef="#br0" timeOffset="104586.88">10200 16424 2248 0,'69'39'189'15,"-47"-46"-61"-15,20 7-50 16,26 12-27-16,-26-30-67 0,91 61 9 16,32 14-7-16,21 14-2 0,11 3-6 15,3 9 0-15,3 1 3 0,-10 3-8 16,-14-4-9-16,-14-9-44 0,-34-4-45 16,-9-5-10-16,-10-5 56 0</inkml:trace>
  <inkml:trace contextRef="#ctx0" brushRef="#br0" timeOffset="104800.05">10631 16147 2126 0,'708'358'-199'31,"-717"-359"649"-31,408 220-456 15,-192-105 8-15,1-4 6 16,-13 2-23-16,-16-1-21 0,-23-10-36 0,-27-12-42 16,-23-13-3-16,-20-12 550 0,-21-18-337 15</inkml:trace>
  <inkml:trace contextRef="#ctx0" brushRef="#br0" timeOffset="104999.7">10587 16420 2029 0,'53'27'248'0,"41"-11"-98"15,32 12-97-15,30 15-5 16,14-11-38-16,4 28-5 0,17 7-3 16,10 1-2-16,6 4 0 0,-1 5-1 15,-15-6 6-15,-12-2-13 0,-14-6-66 16,-12-4-54-16,-15-2-42 0,-3-11 63 0</inkml:trace>
  <inkml:trace contextRef="#ctx0" brushRef="#br0" timeOffset="105183.41">12007 16332 2099 0,'59'21'85'0,"15"18"-1"0,39 19-44 0,22 15-23 15,18 5-7-15,6 2-4 0,3-4 5 16,-3 4-6-16,-5-7-3 0,-13-8-3 16,-21-10-35-16,-24-9-45 0,-20-9-46 15,-16-8 561-15,-14-15-350 0</inkml:trace>
  <inkml:trace contextRef="#ctx0" brushRef="#br0" timeOffset="105333.39">13119 16651 1982 0,'76'30'73'0,"13"5"-4"0,35 20-39 0,12 13-16 16,17 4 3-16,6 15 1 0,6-2-2 15,-12-3-6-15,-24-8-6 0,-17-15 13 16,-32-20-34-16,-20-16-75 0,-12-9 66 16</inkml:trace>
  <inkml:trace contextRef="#ctx0" brushRef="#br0" timeOffset="105467.67">13844 16713 1476 0,'241'110'166'0,"-18"0"297"0,22 28-433 16,-16 6-6-16,12 12 2 0,-9-6-14 16,-15-10 30-16,-28-19 45 0,-26-29-50 15</inkml:trace>
  <inkml:trace contextRef="#ctx0" brushRef="#br0" timeOffset="110817.36">8892 17879 1057 0,'-11'-8'112'0,"2"-1"68"0,2-2-13 16,5 2-33-16,-3 2-6 0,5 0-3 0,-3 2 0 0,-3 1-7 0,6 4-5 15,0-2-10-15,0-1-12 0,0 1-13 16,0 0-17-16,0 4-25 0,0 0-22 16,0 5-14-16,0 4-13 0,2 3-1 15,3 3 6-15,-1 7 6 0,-1 4 6 0,-3 4 2 16,4 0 1-16,-4 1-1 0,0 5-4 15,3-6-1-15,-4 3-1 0,1 0-2 16,0 1 1-16,-2-1 0 0,0-3 1 16,2-2 0-16,0-5-40 0,0-3-48 15,2-3-59-15,-2-5-28 0,3-5 266 16,-3-2-102-16</inkml:trace>
  <inkml:trace contextRef="#ctx0" brushRef="#br0" timeOffset="111366.2">9291 17979 1848 0,'21'-9'269'32,"0"9"-260"-32,31-32-16 0,-51 27 23 15,19-4 7-15,3 5 10 0,2-1 5 16,0 1-4-16,-1 1-12 0,8 3-11 0,4 0-8 15,-8 3-5-15,4 6-3 0,-4 7-1 16,-1 0-5-16,1 7 1 0,-5 4-3 16,-1 5-4-16,-8 3-2 0,-7 4-3 15,0-2-2-15,-9 6 2 0,-10-2 3 16,-4 1-2-16,-11-1-1 0,1-7-3 16,-6-4-9-16,-2-5 5 0,1-9 7 15,-1-4 7-15,-2-8 13 0,3-4 2 16,3-6 0-16,3-4 32 0,7 3 21 0,6-9 16 15,5-4 15-15,4 4-17 0,5-3-6 16,2 4-3-16,3-1-5 0,4 2-3 16,5 2-4-16,6-2-12 0,6 3-8 15,10 8-5-15,10 3-8 0,7 0 4 16,16 14 4-16,6 3 2 0,3 8 0 16,1 2-5-16,-1 3-8 0,-3 0-4 15,-1 2-5-15,-4 5-70 0,2 1 21 16,5 1 9-16</inkml:trace>
  <inkml:trace contextRef="#ctx0" brushRef="#br0" timeOffset="122055.1">1986 16204 1925 0,'-2'0'144'0,"-2"0"83"0,3 0-109 0,-1 0-66 0,-2 2-25 0,-1 1-18 0,-7 4-3 0,-1-1 0 16,-3 8 1-16,-5 4-1 0,-2 8 1 15,-6 11-3-15,-4 11-2 0,-3 14 0 16,4 11-2-16,-1 7 0 0,1-8 0 16,0 5-1-16,-2 1 1 0,-3-2 1 15,0 4 0-15,-1-4 0 0,1-3 0 16,-5-8 0-16,4-1 0 0,-4-7-1 15,6-9 1-15,6-2 0 0,7-7-1 16,2-9 0-16,1 0 1 0,5-3 6 16,2-1-9-16,2-6-85 0,4-1-57 15,-5-4 444-15,1-1-291 0</inkml:trace>
  <inkml:trace contextRef="#ctx0" brushRef="#br0" timeOffset="122316.34">1526 16163 1933 0,'-10'30'74'16,"-4"4"-21"-16,-8 16 35 0,-2 6 31 0,-8 8-9 16,-6 5-14-16,1 0-16 0,-4 1-20 15,2-15-21-15,0 5-10 0,-1-10-14 16,-1 3-12-16,4-2-1 0,3-3-1 15,4 0-1-15,0-4 0 0,5-3-4 16,7 0-25-16,2-9-20 0,4-2-29 16,1-4-39-16,2-10-20 0,0-1 180 15,-1-12-212-15,1-1 155 0</inkml:trace>
  <inkml:trace contextRef="#ctx0" brushRef="#br0" timeOffset="122500.84">1190 16420 1873 0,'8'27'139'0,"0"74"48"15,-8-99-36-15,-34 104-174 16,4-49 48-16,-8-4-11 0,-11 7-6 0,-4 2-5 16,-11 4 0-16,4-4-1 0,1-4 23 15,8-1-47-15,4-4-68 0,8-3-82 16,2-9-162-16,5-7-29 0,9-13 178 15</inkml:trace>
  <inkml:trace contextRef="#ctx0" brushRef="#br0" timeOffset="122700.94">1129 16426 1600 0,'-16'53'149'0,"-3"-2"157"0,-15 15-210 0,-8-4-28 16,-8 3-29-16,-1-1-23 0,1 2-9 16,7 5-3-16,6-6 4 0,0-1-8 15,3-4-52-15,4-5-45 0,2-5-17 16,1-6-42-16,2-6 93 0</inkml:trace>
  <inkml:trace contextRef="#ctx0" brushRef="#br0" timeOffset="122950.38">730 16452 1128 0,'4'115'383'0,"-2"-38"-90"16,-9-6-193-16,-13-1 28 0,-7-59-57 15,-3 44-31-15,-2-7-20 0,-1-2-15 16,4-3-2-16,-3-6-2 0,1-5-33 15,6-4-33-15,-5 0-75 0,-2-6-50 16,2-3 4-16,-2-5 23 0,3-3 67 16,8-2 51-16,0-6 33 0,6 3 12 15,7-6 23-15,-3 0-20 0,2-6 45 0,-5-1-32 16</inkml:trace>
  <inkml:trace contextRef="#ctx0" brushRef="#br0" timeOffset="123133.45">397 16658 1939 0,'2'49'356'16,"-61"125"-94"31,61-200-260-47,-11 73-1 0,-12-4 0 0,-4 1-1 16,-5-5 1-16,3 2 12 0,1-7-62 15,4-2-52-15,3-4-39 0,5-3-44 16,5-6 50-16,2-1-76 0,3-9-41 15,3-2 141-15</inkml:trace>
  <inkml:trace contextRef="#ctx0" brushRef="#br0" timeOffset="123333.64">326 16516 2004 0,'0'5'82'16,"0"25"-49"-16,0-10-31 15,-2 3 21-15,-3 7 8 0,-2 6 4 16,-7 1-1-16,-8 4-10 0,-2-4-12 16,-5 0-7-16,-3 2-3 0,2-7 15 0,7 0-40 15,-3-2-24-15,1-3-146 0,-4-1-125 16,3-6 179-16</inkml:trace>
  <inkml:trace contextRef="#ctx0" brushRef="#br0" timeOffset="123783.32">2090 16025 1860 0,'0'0'150'0,"-1"0"-5"15,1 0-84 1,-2 0-58-16,-5 3 3 16,3-1-3-16,-7-2 2 0,-3 2 2 15,-14-2-2-15,-18-2 9 0,-30-3 6 0,-29-2 0 16,-33 3 0-16,-20-3-6 16,-7 7-7-16,-7 0-3 0,-2 9 0 0,0 0 0 15,10 9-2-15,27-1 1 0,15-1-1 16,19 4-1-16,16-1 0 0,14-3 0 15,20 2 17-15,18-2-27 0,6 2 441 16,12 3-309-16</inkml:trace>
  <inkml:trace contextRef="#ctx0" brushRef="#br0" timeOffset="159933.29">26115 10374 1710 0,'-2'7'60'0,"1"4"-19"0,-13 1-9 0,-10-3-8 0,-4 2-11 0,-14-2-2 0,-3 0-3 16,-8-2-3-16,-5 0-3 0,-3 0-3 15,-3 7-2-15,-7-7 0 0,1 7 1 16,-3 2 1-16,-5-1 0 0,0 6 0 15,2-3 1-15,-1 6 0 0,5-2 1 16,4 1 4-16,-1-2 4 0,9 0 11 16,7-5 11-16,10 0 8 0,9 0 10 15,10-3 5-15,4-1 3 0,4 0-1 16,2-5-8-16,2 2-8 0,4-2-7 16,5 1-3-16,6-3 3 0,5 2 0 15,0-2 3-15,12 6-4 0,-1-2-8 0,12 5-7 16,8 7-10-16,10 0-3 0,10 6-3 15,3 3 0-15,3 0-1 0,1 4-2 16,-4-4 2-16,5-1 1 0,-6-3 7 16,-8-3-30-16,-9-5-69 0,-10 1 473 15,-8-11-320-15</inkml:trace>
  <inkml:trace contextRef="#ctx0" brushRef="#br0" timeOffset="160140.1">25732 11748 2452 0,'-74'15'100'0,"5"-8"-30"16,-22-4 5-16,-1-13-66 0,-9-5-4 15,-9-4-2-15,0-2 1 0,9-4-3 0,11 4-13 16,12 1-36-16,5-1-36 0,16 10-76 15,-1 2 9-15,8 0 68 0</inkml:trace>
  <inkml:trace contextRef="#ctx0" brushRef="#br0" timeOffset="160783.57">26445 9630 1642 0,'12'24'52'0,"-3"0"-8"0,4 11-33 0,1-3-8 0,0 9-1 0,2 7-2 0,-2 3 0 0,2 7-1 0,4 6-1 0,1 5 0 16,6 2 2-16,1 0-2 0,-1 0 0 15,-6-9 0-15,0-7 0 0,-5-7 2 16,0-7 1-16,-4-4 2 0,1-7 0 16,-6-12 0-16,2-2-11 0,-6-11 34 15,1 1 58-15,3-8 66 0,-4-5 60 16,8-2-5-16,3-12-36 0,2-6-59 16,6-10-47-16,2-13-25 0,1-8-18 15,0-4-5-15,-4-1-3 0,1 0-6 16,-3 8-4-16,-5 1-4 0,8 5-21 0,-8 5-26 15,3 8-38-15,1 2-39 0,-2 10-50 16,13 1 3-16,4 7 84 0</inkml:trace>
  <inkml:trace contextRef="#ctx0" brushRef="#br0" timeOffset="161417.45">27502 10202 2047 0,'-115'-40'251'15,"129"40"-247"1,-48 1-14-16,-7 6-1 0,0 4 0 16,2 5-6-16,2 5-11 0,0 9-10 15,3 1-7-15,4 0-5 0,2 5 1 16,12-4-2-16,3 3 4 0,8 1 7 15,3-6 8-15,9-3 14 0,-3-8 6 0,1-5 6 16,8-3 8-16,-4-4 2 16,3-7 14-16,4 0 41 0,3-5 9 0,4-6 3 15,8-3-12-15,1-6-38 0,-2-5-9 16,2-1 1-16,-8 1 15 0,-1 2 5 16,-5 5 1-16,-5 4-7 0,-1 0-13 15,-7 5-8-15,-3 4-7 0,0 5-5 16,-2 0-14-16,0 0-4 0,2 0 1 0,1 3 0 15,-3 6 7-15,2-4 2 0,-2 4-3 16,-2-3-7-16,-1 2-22 0,1-6-20 16,2-2-14-16,0 0 5 0,0 0 26 15,0 0 22-15,-2-9 25 0,6-3 7 16,1-2-3-16,2 0 4 0,2-1 6 16,2 7 6-16,-4-1 20 0,7 9 9 15,-2-2-1-15,1 5-5 0,1 5-11 16,-2-3-14-16,-1 6-8 0,1 3-3 0,-1 0-5 15,0 0 0-15,-6-2 0 0,-2-4-3 16,-3-1-3-16,-1-4-1 0,-3-1 0 16,-1-4-3-16,-4 0 1 0,4-5 3 15,-4 0 0-15,0-7 9 0,4 3 13 16,3-5 23-16,2-1 16 0,0 1 18 16,5-7 14-16,2 1-8 0,7-1 4 15,-1 4-8-15,3-4-10 0,0 5-12 16,1-3-21-16,3 1-21 0,-1 4-21 0,-1-1-9 15,-2-3-7-15,0 2-15 0,5 1-18 16,1-1-46-16,6-3-26 0,9 5-9 16,8 0 62-16</inkml:trace>
  <inkml:trace contextRef="#ctx0" brushRef="#br0" timeOffset="161657.93">28441 9585 2112 0,'-7'4'47'0,"-5"1"-39"0,-4 9-12 0,-7 2-3 0,-2 4 2 0,0 10 2 0,-3 7 1 0,-2 4 2 16,3 5-2-16,2 2-4 0,9 5-7 15,4 2-5-15,7 5 1 0,5 2-17 16,5 6-12-16,7-4 0 0,15 3 1 0,7-7 26 15,8-1 16-15,11-2 6 0,-3-15 1 16,7-1-6-16,-2-15-71 0,2-10 53 16</inkml:trace>
  <inkml:trace contextRef="#ctx0" brushRef="#br0" timeOffset="161886.34">28681 9467 1554 0,'0'7'207'0,"3"1"342"0,6 10-512 15,0 11-38-15,12 8 0 0,8 5 0 16,3 4-2-16,10 4-3 0,1 2-3 16,3-3 1-16,-2 1 2 0,-1-4-9 15,-1-2-20-15,-1 1-20 0,-4-5-30 16,-5-11-14-16,-7-8 11 0,-5-9 38 15</inkml:trace>
  <inkml:trace contextRef="#ctx0" brushRef="#br0" timeOffset="162049.76">29160 9686 1630 0,'-18'75'83'0,"-420"460"308"47,424-492 50-47,14-18-323 15</inkml:trace>
  <inkml:trace contextRef="#ctx0" brushRef="#br0" timeOffset="162302.21">29468 9357 2135 0,'20'35'53'0,"-1"2"-40"0,4 16-8 15,0 10-2-15,6 4-3 0,-3 7 0 16,-1 8-1-16,-11-2-3 0,-7 12 0 0,-5-3-3 15,-9-1 1-15,-7 1-3 16,-11-6-3-16,-5-12 0 0,-2-9 0 0,-5-7 5 16,-1-12-2-16,-13-10 1 0,-4-6 62 15,-5-11-44-15</inkml:trace>
  <inkml:trace contextRef="#ctx0" brushRef="#br0" timeOffset="163467.5">29206 10896 1743 0,'17'3'92'0,"-2"1"34"0,2 3-75 0,-8 2-14 0,-2-1-19 0,-1 3-12 16,-5-6-1-16,3 4-1 0,-4-5-2 15,-2-1 0-15,-3 4 7 0,-9-5 5 16,-6 2 3-16,-14-1 5 0,-8 1-5 16,-10-2 2-16,-6-1 2 0,-9-1-1 15,-8 0 0-15,-6 2-5 0,-10-2-1 16,-8 0-4-16,-13 0-3 0,-12-2-2 0,-16 2-3 15,-9 0 1-15,-3-3-2 0,3-1 1 16,-7-1 1-16,10 0-2 0,6-2 0 16,12 5 0-16,20 2 0 0,16 3 1 15,12 8-1-15,13 1 0 0,12 6 1 16,12 3-2-16,11-3 1 0,13 2-16 16,7 3-31-16,6-2 489 0,3 4-341 15</inkml:trace>
  <inkml:trace contextRef="#ctx0" brushRef="#br0" timeOffset="164200.13">27977 11084 1746 0,'-4'-9'69'0,"4"3"-8"0,-5 5-17 0,3 1-25 0,2-2-10 0,-1 2-7 0,-5 2-8 0,-6-1-3 16,-6 5 1-16,-9 1 4 0,-6 7 0 15,-4 2 0-15,-2 5 0 0,-4 6 1 16,-1-1 2-16,-6 6 1 0,-7 0 0 15,1 7 0-15,-3 2 2 0,4 2 1 16,4 3-1-16,3-4 1 0,7 4-1 0,7-1-2 16,8 2 1-16,6 0-3 0,6-5-6 15,12 6-1-15,-1-2 0 0,8 5 3 16,4-3 4-16,2-2 1 0,3-3 0 16,0-2-2-16,2-4 0 0,0-5 0 15,5 0 3-15,2-7 4 0,0-9 2 16,2-4 1-16,-2-8 9 0,2-4 16 15,5-4 4-15,7-8 0 0,8-6-9 16,4-7-15-16,4-5-1 0,-5 0 10 16,-7 0 9-16,-13 0 10 0,-3-1-9 0,0-1 2 15,-7 4-8-15,-4 5-14 0,-12 2 6 16,-2-1-9-16,-6 5-2 0,-1-5-1 16,-3 3-4-16,-8 3-4 0,-3-3-2 15,-2 3 5-15,-2 1 1 0,-2 3 3 16,-1 3-1-16,-6 2-3 0,2 3 0 15,-1 4-1-15,6 6-4 0,4 4-1 0,5 8 0 16,4 5 0-16,0 4 2 0,1 1-2 16,1 2 2-16,-6 0-2 0,2 1-38 15,-7-5-27-15,-5 3-9 0,-4-3 526 16,0-8-334-16</inkml:trace>
  <inkml:trace contextRef="#ctx0" brushRef="#br0" timeOffset="165983.04">28094 11147 1248 0,'2'2'128'0,"-2"2"149"0,2-4-200 0,-1-4-41 16,3 4-9-16,-1 0-7 0,1-2 0 16,3 2 5-16,-3-1 9 0,3-5 14 15,0 6 18-15,-2-9 12 0,2 2 6 16,-5-2-3-16,3 2-13 0,2-3-14 0,-1-3-15 16,3 3-13-16,-4-6-11 0,4 3-7 15,-2-1-3-15,0 0-2 0,4 3 1 16,1 1-2-16,7-3-2 0,-1 8-2 15,2-2-5-15,3 3-5 0,0 4-3 16,3 4-2-16,3 6 0 0,-1 5 4 16,2 2 0-16,-3 8-3 0,-2-2-1 15,-6 9-9-15,-5 0-9 0,-3 9-3 16,-7 1 1-16,-4-1 9 0,-4 7 12 0,-7-5 5 16,-8-1-5-16,-4-10-4 0,-9-2-3 15,-2-5 6-15,-1-9 8 0,-6 0 7 16,-2-11 2-16,4-3 0 0,0-4 1 15,6-3 1-15,6-6 2 0,2-3 11 16,9 2 21-16,4-2 29 0,5-1 31 16,7 5 21-16,0-4 10 0,5-1-10 15,6 1-22-15,7-5-29 0,6-1-33 0,8 4-23 16,18 4-14-16,12 8-9 0,12 2-5 16,12 2-2-16,-5 4-22 0,10 8-44 15,20 8 51-15</inkml:trace>
  <inkml:trace contextRef="#ctx0" brushRef="#br0" timeOffset="177817.55">30541 10741 1616 0,'9'-16'56'0,"3"0"-13"0,2 2-7 0,2 2 0 0,5 5-7 0,-1-2-6 0,1 4-2 16,-1-4-3-16,-8 5-2 0,4-5 0 16,-2 7 2-16,-1-1 5 0,1 3 7 15,-7-2 10-15,-5 2 6 0,1-3 6 16,3-6 3-16,-5 7 0 0,5-2-1 16,-6 3-7-16,-4-6-12 0,8 1-7 15,-1 1-4-15,1 1-2 0,-1 3 0 16,1-6-3-16,-4 3-6 0,3 4-7 15,-3 0-6-15,-3-2-4 0,-6 0-4 16,-7-6-1-16,-3 4 1 0,-12-7-2 0,-11 4 0 16,-8-2-1-16,-5 6 1 0,-3 1 3 15,5 2 0-15,1 2 1 0,-1 10 0 16,7 2 0-16,3 4 0 0,6-4 2 16,3 1 1-16,8 1-2 0,5-1 1 15,5 0-2-15,3-1 1 0,4 2 2 16,6 0 2-16,1-2 7 0,0-2 11 15,2-1 4-15,-3-2 5 0,6 0-3 16,-1 1-7-16,2-4-2 0,-3 4-2 16,1 1-3-16,0 3 1 0,3-1-1 0,-1 4 1 15,1-1 4-15,2-2 4 0,-3 1 0 16,5-7 0-16,-2 5-3 0,0-4-1 16,7 0 4-16,-3-2 10 0,1 0 9 15,7 0 3-15,-1-4-1 0,9 1-9 16,3 0-10-16,5-3-7 0,4 1-7 15,4 3-6-15,-2 2 0 0,-2-5-1 16,-2 4-3-16,-7-5-10 0,0-1-18 0,-3 4-22 16,-4-4-33-16,0-4-41 0,-5 3-19 15,-1-1-2-15,-2-2 360 0,-5 2-173 16</inkml:trace>
  <inkml:trace contextRef="#ctx0" brushRef="#br0" timeOffset="178034.35">30729 11443 1748 0,'-38'6'492'0,"35"-3"-386"16,-73 1-110-16,5-4 8 0,23-7-1 15,-2 3 0-15,4 1 11 0,-5 1-59 16,10 4 480-16,2 3-327 0</inkml:trace>
  <inkml:trace contextRef="#ctx0" brushRef="#br0" timeOffset="179483.32">31890 9752 1312 0,'5'-7'49'0,"-3"3"6"0,0 1-38 0,1-1-10 0,-1-1 5 0,5 3 15 0,-7-7 21 0,2 6 18 16,0 1 9-16,0-2 7 0,-1-3 2 16,1 6 12-16,-2-1 7 0,6-2 2 15,-5 1-7-15,3-3-14 0,-1 5-12 16,3-3-13-16,-3-5-17 0,3 6-16 15,1-4-12-15,-4-1-9 0,1 8-4 16,-4-1-1-16,2-1-7 0,-2 2-5 16,0 0-2-16,-4 0-3 0,0 0-1 0,-3 0-2 15,-1-4-2-15,-7 4 0 0,-2 6 3 16,-10-1 3-16,-3 0 5 0,-4 4 2 16,-3 0 1-16,1-7 1 0,-1 5 1 15,4-2 2-15,2-3 2 0,1 0 2 16,9 0 0-16,-2 1 0 0,7-1-1 15,4 5-6-15,1-3-5 0,2 3-1 16,0-2 0-16,2 0 5 0,5 4 4 16,2 2 1-16,-5-4 2 0,3 5 1 0,-5 1 0 15,-5-1 1-15,3 4-1 0,-4 2 0 16,5 3 0-16,-7 2 0 0,1 2-1 16,-2 3 0-16,-5-3 0 0,5-4 0 15,4-1 1-15,-1-6 0 0,4-5 0 16,2 0 1-16,7-9 1 0,-2 2 5 15,1-2 4-15,-1 0 9 0,2 0 6 16,0-2 17-16,0-7 10 0,5 5 6 16,2-4-1-16,9 0-19 0,-2-4-21 0,8-2-18 15,6 0-8-15,4-1-1 0,7 1 2 16,0 2-1-16,-5 7-7 16,-2-1-7-16,-4 6-5 0,-5 6-2 0,4 2 3 15,-1 3 4-15,-3 5 4 0,4 5 3 16,-4 1 2-16,2 2-30 0,-6 7 3 15,-3-3-18-15,-3 0-3 0,-6 2 30 16,-5 1-9-16,-6-3 15 0,-1-1 2 16,-10-1 3-16,0-6 8 0,-5 1 6 0,1-2 3 15,-3-4-1-15,-3-1 5 0,-5-2 8 16,-7-1 7-16,3-4 2 0,-6-2-1 16,-1 2-6-16,-4-5 5 0,5 0-15 15,6 0-57-15,4-1 194 0,7 6-130 16</inkml:trace>
  <inkml:trace contextRef="#ctx0" brushRef="#br0" timeOffset="179816.67">32278 10619 2095 0,'-26'0'76'0,"-11"0"16"0,-18 0-77 0,-13 5-3 0,-10 6-1 0,-5 5-4 0,-2 2 1 16,0-1-1-16,5 5-4 0,5-3-3 15,1 2 0-15,7-3-2 0,-6-4 1 16,5 2-1-16,1-2 0 0,2-1 1 15,-1-4 0-15,0-2 0 0,8 0 1 16,5 0 0-16,14 0-21 0,12 2-33 16,9 0-41-16,9 0-26 0,1 1 16 15,6 6-207-15,9 7 218 0</inkml:trace>
  <inkml:trace contextRef="#ctx0" brushRef="#br0" timeOffset="180299.88">32122 10871 1861 0,'-5'-2'74'0,"-6"0"-10"16,-10 0-25-16,-5 1-32 0,-6 1-5 16,-7 0 0-16,-2 5-1 0,-5 7 2 0,1 3-2 15,5 4-4-15,-1 8-3 0,4 3-2 16,-1 5 1-16,-1 4 3 0,6 4 3 16,3 8-1-16,-2 1 1 15,1 3-1-15,5 3-1 0,5 8 2 0,12-2-1 16,9 6 0-16,0 0 0 0,5 1-2 15,9-8 1-15,0-4 1 0,2-8 4 16,7-8 4-16,-1-2 4 0,1-9 0 16,7-8 1-16,-2-4 0 0,1-13 0 15,4-7-2-15,3-5 14 0,-1-13 16 16,6-10 8-16,5-4 9 0,-3-16-18 0,-10 0-3 16,-10 4-9-16,-8-4-1 0,-15 7 6 15,-6 0-16-15,-8 7-4 0,-7 8-11 16,-9 5-9-16,-4 12-5 0,-5 3-2 15,-2 13 2-15,-5 8 2 0,0 8 4 16,0 5 5-16,-4 8 4 0,2-5-26 16,2 1-40-16,-3 4-24 0,-1-6-471 15,4-2 377-15</inkml:trace>
</inkml:ink>
</file>

<file path=ppt/ink/ink2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18:13:59.201"/>
    </inkml:context>
    <inkml:brush xml:id="br0">
      <inkml:brushProperty name="width" value="0.05292" units="cm"/>
      <inkml:brushProperty name="height" value="0.05292" units="cm"/>
      <inkml:brushProperty name="color" value="#FF0000"/>
    </inkml:brush>
  </inkml:definitions>
  <inkml:trace contextRef="#ctx0" brushRef="#br0">18457 7722 1762 0,'13'-4'79'0,"1"-5"18"0,-2 1-32 0,-3 1-8 0,4-2-8 0,1 0-9 0,-2 0-1 0,6 4-3 0,0-2-7 16,-6 1-8-16,8 4-9 0,-6-3-5 15,-7 0-2-15,5 3-3 0,-1-2-2 16,-9-1-3-16,-2 5-2 0,0-2-3 15,0 1 1-15,0-1-17 0,-6 0-8 16,-11 2 0-16,-13 2-2 0,-13 1 18 16,-12 1 6-16,-9 3 0 0,-8-3 0 15,-3 4 0-15,-7-2 1 0,1 3 4 0,-1-4 0 16,4 0 3-16,-3 1 4 0,-11-6 6 16,5 0 2-16,5 0 1 0,6 0-2 15,17 0-5-15,10 0 0 0,10 0 0 16,9 0 0-16,7 0 2 0,7 0 2 15,7-2 3-15,-4 2 2 0,10 0 1 16,-4 0 0-16,7 0-1 0,0 0 9 16,0 0 7-16,-2-4 7 0,5 4 11 15,5 0-6-15,0 4-7 0,3-4-9 0,12 0-17 16,11-4-8-16,12 2-4 0,19 2-1 16,21 6 0-16,4-4 1 0,13-1 1 15,3 1 1-15,-6-2 2 0,-1-3 0 16,2-3 0-16,-5-1 2 0,1 4 0 15,-8-6 0-15,-9 2 1 0,-8-2-1 16,-8-2-2-16,-11 4-2 0,-10 0 0 16,-9 2-1-16,-15 5 4 0,-8-2-4 15,-10 2-9-15,-1-7-16 0,-10 5-21 0,-10-2 1 16,-17-3 4-16,-23-1 18 0,-25-7 25 16,-31 1 8-16,-13 0 20 0,-8 3 0 15,6 8-4-15,9 1-4 0,14 2-12 16,12 2-1-16,11 3 0 0,21 4 0 15,11 3-1-15,19 3-1 0,9-1 27 16,8 2 402-16,8-4-304 0</inkml:trace>
  <inkml:trace contextRef="#ctx0" brushRef="#br0" timeOffset="131834.57">2526 8731 1324 0,'38'0'316'0,"-65"161"122"31,29-131-418-31,-2 9-2 16,7 2 0-16,-5 5 0 0,1 9 0 15,6 5 2-15,-5 13-4 0,8 5-4 16,-3 14-3-16,3 0-5 0,1 4-1 16,-1-4 0-16,1-1-1 0,-6 3-1 0,2-6 1 15,-4-2-1-15,-3-7 0 0,1-8 0 16,-3-5 1-16,-5-15-1 0,1-5 1 16,3-14-1-16,-1-5 2 0,0-11-8 15,-2-7-24-15,4-6-25 0,0-3-27 16,0-9 1-16,-1-8 39 0</inkml:trace>
  <inkml:trace contextRef="#ctx0" brushRef="#br0" timeOffset="132099.87">2762 8860 1581 0,'4'14'72'16,"6"4"39"-16,-1 9-94 0,7 8-13 0,4 9 0 16,-2 10 2-16,3 8-1 0,0 9 3 15,4 8 3-15,-7 10 0 0,-1 3-1 16,-2 4-1-16,-7-4-3 0,-2 2 0 16,-5-7-2-16,1 0-1 0,-2-2-1 15,0-11 0-15,0-3-1 0,0-10 1 16,0-6-1-16,0-11 1 0,-2-5 2 15,1-16-15-15,1 0 9 0</inkml:trace>
  <inkml:trace contextRef="#ctx0" brushRef="#br0" timeOffset="132548.1">2271 9100 1537 0,'-3'-8'131'0,"-3"1"131"16,6 0-186-16,0-5-37 0,2 1-19 15,7 2-16-15,0-8-14 0,7 1-6 16,7-2-1-16,7-2 1 0,7 1 7 15,2-2 3-15,7-1 1 0,4-1 1 16,3-9 3-16,4 6-2 0,1-1 2 16,3 4 4-16,-5 7 4 0,1 9 3 15,-2 7 0-15,-9 9-3 0,2 12-5 0,-5 6-1 16,-3 3-1-16,1 13-5 0,-2 1 0 16,-2 11 1-16,-6 0 1 0,-7 5-2 15,-6 0-3-15,-5 1-3 0,-6 6-1 16,-7 0-21-16,-9-1-2 0,-7-6 1 15,-7-5 2-15,-6-12 23 0,-4-6 13 16,-6-2 8-16,-6-8 8 0,-1-6 10 0,-5 1-2 16,-1-14-3-16,-1 0-7 0,5-7-5 15,6-1-7-15,8-7-4 0,9 0-5 16,6 0-24-16,5 2-1 0,-1-1 10 16</inkml:trace>
  <inkml:trace contextRef="#ctx0" brushRef="#br0" timeOffset="132884.75">3881 8823 1527 0,'-46'23'101'0,"0"-2"52"0,7 13-92 0,3-2-16 0,10 2-18 0,10 8 0 0,2 2-3 0,8 8-8 16,6-1-7-16,4 8-3 0,5 5-1 15,3 10 0-15,11 8 1 0,0 4-2 16,4-6 0-16,-1 0-1 0,6-4 0 15,4-1-1-15,-6 1 0 0,0 2 0 16,0-4 1-16,4 3 2 0,1-5-5 16,1-8-19-16,-1-7 40 0,-5-14-24 0</inkml:trace>
  <inkml:trace contextRef="#ctx0" brushRef="#br0" timeOffset="133215">4108 9100 1912 0,'2'3'67'15,"1"1"-10"-15,3-1-26 0,8 6-20 16,-5 2-4-16,10 8-1 0,1 1-2 15,6 6-2-15,6 4 0 0,-3 9-1 16,8-1-1-16,-5 11 0 0,10 3-1 16,10 1 0-16,-4 2 1 0,3 0 0 15,-1-4 1-15,-4 1 1 0,0-3-1 0,-5 3 0 16,-6-15 0-16,-1 0 0 0,-11-8 0 16,-2-8 0-16,-3-2 3 0,-4-10-7 15,-3 0-14-15,-11-7-75 0,0-2-138 16,0-5 136-16</inkml:trace>
  <inkml:trace contextRef="#ctx0" brushRef="#br0" timeOffset="133465.95">4844 9068 1705 0,'14'56'-273'15,"-39"6"-71"-15,-40 73 623 16,29-128 806-16,-67 116-1097 16,47-74 23-16,8-6-4 0,2-4-4 15,3-7-1-15,0-4-1 0,15-3-1 0,3-7 1 16,6-1-1-16,6-2 0 0,5-3-8 16,2 0-20-16,4 1-40 0,2-8-34 15,0 6-11-15,2-4 137 0,11 3-35 16</inkml:trace>
  <inkml:trace contextRef="#ctx0" brushRef="#br0" timeOffset="134033.03">5280 9080 1514 0,'28'12'75'0,"-5"3"12"0,11 1-25 0,-4 0-15 0,2-1-16 0,4 0-8 0,4 1-4 0,8 0-4 16,5 1-3-16,-1-4-6 0,5 4 2 16,-6-2 1-16,-7-7 3 0,2 5 4 15,-7-4-1-15,-5-4 2 0,3 4 2 16,-8-7 2-16,-8 3-4 0,-3 2-2 15,-8-5 6-15,-1 0 0 0,-5-1-1 16,-4 1-5-16,0-2-10 0,0 2-6 16,0 2-6-16,-4-1-3 0,-5 2-6 15,-1 4 0-15,-8 4 5 0,-3 3 3 0,-8 0 7 16,-4 0 0-16,-1 1 1 0,0 1 1 16,-3-4 1-16,7 6 2 0,-4-6 0 15,6 2 0-15,-2 0 0 0,-2-4-2 16,9 4-1-16,2-2-1 0,-3-1 1 15,9 1-1-15,-5-7 0 0,1 2 1 16,8-2 0-16,0 0-1 0,2-3 2 16,2 3-7-16,6-4-27 0,-1-1-34 0,2 2 568 15,0 1-389-15</inkml:trace>
  <inkml:trace contextRef="#ctx0" brushRef="#br0" timeOffset="134332.39">6229 9697 1639 0,'-9'5'75'0,"-5"4"18"0,-2-2-52 0,-4 2-23 0,-3-4-2 0,-2 4 0 0,-3-3 0 0,-1 3-2 16,-6 3-2-16,0-5-1 0,-1 4-3 16,-1-1-2-16,7 4-1 0,-2-3-4 15,2 2 1-15,7-1 0 0,-4-1-2 16,9 3 2-16,-5-2-1 0,7-1 0 0,-1-1 0 16,-3 1 0-16,6-4 1 0,3 2-2 15,-3-4-15-15,5 2-8 0,0-1 9 16</inkml:trace>
  <inkml:trace contextRef="#ctx0" brushRef="#br0" timeOffset="135085.57">6599 8997 1780 0,'0'0'123'0,"0"-4"46"0,0 2-26 0,0-5-64 0,7-2-26 0,4-7-27 0,10-7-19 0,2-3 3 0,4 3-8 15,1-2-4-15,1 9-5 16,1 7-8-16,0 6 0 0,0 3-9 0,-3 7-10 16,1 7-10-16,2 9-16 0,0 3 2 15,0 6 8-15,-3 6 2 0,-6-3 6 16,-3 9-1-16,-13-1 5 0,-5 0-5 15,-9-1 4-15,-7-1 3 0,-3-7 5 16,-4-3 2-16,2-4 5 0,-2-4 3 16,1-9 2-16,1 0 12 0,3-6 6 15,6-3 3-15,5-3 13 0,-2-2 12 16,4 0 8-16,5 0 16 0,0 0 18 16,-2 0 26-16,5-2 19 0,-3 2 11 0,4-9-14 15,3 0-36-15,-2 0-20 0,8-5-23 16,5 0-16-16,5-2-1 0,0 2-10 15,5 0-3-15,0 6-2 0,2 7-3 16,4 4-6-16,-4 8-6 0,-1 7-6 16,-1 6-5-16,-7 3 1 0,-3 5 2 15,-7 5-1-15,-2 6 1 0,-9 3-6 16,-13 3-12-16,-8 3-1 0,-16 3 3 16,-6-5 2-16,-3 3 9 0,-4-5 1 15,2-8 2-15,4-4-6 0,-2-10 2 0,-2-6-8 16,4-11 5-16,0-4 18 0</inkml:trace>
  <inkml:trace contextRef="#ctx0" brushRef="#br0" timeOffset="135531.51">7511 8942 2339 0,'0'-2'97'0,"0"2"-7"0,0 0-30 0,1-2-32 0,5 0-8 0,-1 1-4 0,2-1-3 0,2 0-7 16,3 2-5-16,2 0-2 15,1 0-2-15,2 0-3 0,3 2 0 0,5 12-1 16,5 0 0-16,7 7 1 0,0 13-1 15,2 0-1-15,0 10 0 0,-7 9-2 16,-5 1-2-16,-9 8-3 0,-8-2-6 16,-8 9-9-16,-4 0 0 0,-15-1-6 15,-8-6 3-15,-11-11-4 0,-5-10-4 16,2-13 0-16,-8-7 0 0,0-6 12 16,-2-6 5-16,-8-9 13 0,-1-11 8 0,-6-9 9 15,7-15 17-15,13 1 25 0,1-8 19 16,13-4 7-16,7-1-2 0,2-7-13 15,14-3-11-15,5-2-5 0,5 1-6 16,10-1-10-16,4 4-9 0,8 11-11 16,-2 1-20-16,2 6-28 0,5 7-42 15,8 3-40-15,11 6 479 0,11 3-294 16</inkml:trace>
  <inkml:trace contextRef="#ctx0" brushRef="#br0" timeOffset="135931.59">7906 8413 1940 0,'9'-10'104'0,"3"-1"49"0,1 0-106 0,-3-6-49 0,10 3-4 0,-6-4 0 0,2 4 0 16,-4 1-4-16,-5 1-2 0,4 5 3 15,1 0 1-15,3 5 7 0,-1 2 1 16,-2 7 0-16,6 2-1 0,5 10 0 0,11 10-1 16,6 11 1-16,7 12 1 15,9 13 0-15,1 10 1 0,-4 8-1 0,2 4 0 16,0 2-2-16,0-2-1 0,-5 0 0 15,-13-1 1-15,-9 1 1 0,-13 2 2 16,-14-4 2-16,-4-2 6 0,-17-10 5 16,-1-11 16-16,-11-7 7 0,-7-7 2 15,0-7-2-15,2-8-15 0,1 1-8 16,8-9-6-16,7-4 3 0,1 4-46 16,10-7-32-16,3 8 37 0</inkml:trace>
  <inkml:trace contextRef="#ctx0" brushRef="#br0" timeOffset="179448.49">3177 11181 1581 0,'14'-12'88'0,"-1"1"28"0,-1 2-16 0,-3 0-8 0,-4 0 1 0,2 4 4 0,-5 3 10 0,-2-3 5 15,0 3-5-15,0-1-12 0,-2 1-12 16,-6 2-18-16,-1 0-20 0,-5 3-19 15,-6 5-17-15,-7-1-9 0,-6 5-3 16,-6 6-1-16,-9-2 1 0,-7 7 1 16,-7-6 0-16,3 3 0 0,3 3-1 15,2 2-1-15,7-7 0 0,2 5-1 16,-3-6 1-16,9-4-4 0,2-3-12 16,10-2-18-16,13-1-46 0,9-2-50 15,5-5-58-15,7 5 559 0,14-5-314 0</inkml:trace>
  <inkml:trace contextRef="#ctx0" brushRef="#br0" timeOffset="179681.99">3360 11782 2115 0,'-32'25'127'0,"5"-2"18"0,-1 0-9 0,7-9-76 16,-1 4-18-16,3 0-9 0,-2-10-6 15,1 5-5-15,-3-2-4 0,2-1-6 16,-2-6-7-16,-4-1-3 0,2-6-2 16,-10-1 0-16,-1-3-1 0,1 4-18 15,1 1-22-15,6-4-25 0,3 5-40 16,6-3-25-16,3 1 2 0,3 3-283 16,13 0 273-16</inkml:trace>
  <inkml:trace contextRef="#ctx0" brushRef="#br0" timeOffset="180231.67">4399 10825 2259 0,'3'-4'111'0,"3"-5"-1"0,-3 4-10 0,3 0-47 0,1 1-16 0,-4 1-7 0,-1 3-8 0,-2 0-10 16,0 0-9-16,-4 1-9 0,8 10-9 16,-2 7-2-16,7 14 2 0,1 14 3 15,4 16 4-15,4 3 3 0,2 8 1 16,-1 7 2-16,-5 5 1 0,-3 4-1 16,-4-1-1-16,-3-3-4 0,-1-5-7 15,-1-13-11-15,1-6-13 0,-3-8-19 16,2-7-16-16,0-7-20 0,0-11-21 0,0-13-16 15,-2-15 124-15,7-2-25 0</inkml:trace>
  <inkml:trace contextRef="#ctx0" brushRef="#br0" timeOffset="180481.3">4752 10748 2368 0,'0'93'320'16,"-4"-51"-204"-16,4 1-87 0,5 1-7 15,4 9-14-15,4-3-5 0,8 5-1 16,-2 2-2-16,8 1 0 0,3 9-5 16,-1 1-5-16,2 6-13 0,1 3-11 15,2-3-14-15,-9-3-16 0,-4-7-11 16,-8-6-22-16,-5-3-24 0,5 0-16 0,-1-5-2 15,-1 3 119-15,-4 0-10 0</inkml:trace>
  <inkml:trace contextRef="#ctx0" brushRef="#br0" timeOffset="180920.65">4330 11413 2151 0,'3'-12'94'0,"1"-1"21"0,3-4-61 0,-2-6-48 16,9 0-10-16,-8-11-17 0,4-2-4 15,-1-1 5-15,2 4 7 0,-2 1 10 16,0 2 3-16,3 3-2 0,0-1-2 15,4 1-1-15,7 0 1 0,4-5 5 0,1 2 10 16,6-3 7-16,7 2-3 16,3 1-2-16,13 2-7 0,7 3-6 0,10 0-5 15,4 4-2-15,2 7-1 0,2 9-4 16,1 6 1-16,-5 12-1 0,5 12-1 16,-5 5-3-16,0 16-9 0,-3 9-2 15,-4 5 0-15,-9 11 6 0,-16 2 12 16,-18 3-6-16,-21-2-13 0,-17 1-6 15,-19-6-2-15,-15-3 9 0,-18-6 15 16,-14-7 9-16,-13-10 5 0,-14-13 4 0,-3-9-1 16,-6-7 2-16,6-8 0 0,5-14-2 15,10-2-4-15,15-8-6 0,16-3-11 16,19-6-11-16,14-8 535 0,13-4-376 16</inkml:trace>
  <inkml:trace contextRef="#ctx0" brushRef="#br0" timeOffset="181315.17">6456 10451 1619 0,'0'8'67'0,"0"3"7"0,-8 9-40 0,0 8-15 0,-12 11 10 0,-7 11 3 0,-3 8-4 16,-5 4-6-16,-4 13-14 0,-2 11 7 15,-3 10 5-15,3 9 2 0,7 5-2 0,6-4-11 16,8 2-6-16,8-5-3 0,5-5 0 16,5-4 4-16,4-4 2 0,7-5 2 15,5-5 2-15,5-9-3 0,6-11-1 16,4-5-2-16,1-12-4 0,7-11-17 16,6-11 19-16,10-14-8 0</inkml:trace>
  <inkml:trace contextRef="#ctx0" brushRef="#br0" timeOffset="181849.36">6821 11117 2004 0,'0'-30'86'0,"0"2"-3"0,0-2 2 0,-2 1-13 0,-2 1-18 0,-1-1-12 15,3 8 2-15,-3 0-2 0,5 7 13 16,0 5 1-16,0 4-15 0,5 3-11 15,2 4-26-15,-1 6-16 0,8 5-7 16,4 10-1-16,10 12 7 0,4 10 8 0,9 11 5 16,7 3-1-16,7 5 1 0,0 1 1 15,-2 1-1-15,-4 3 0 0,-8-3 0 16,-2-4-2-16,-9-4 0 0,2-3-1 16,-7-9-2-16,0-8-13 0,-6-10-30 15,-3-10-40-15,-7-15-27 0,-2 1-12 16,0-8 27-16,-1-12 37 0,8-16 34 15</inkml:trace>
  <inkml:trace contextRef="#ctx0" brushRef="#br0" timeOffset="182049.14">7401 10912 1943 0,'0'-20'92'0,"-2"6"17"0,-2 3 7 16,3 11-50-16,1 2-20 0,-2 9-36 15,-4 3-21-15,-1 11 19 0,-7 14 25 16,-2 14 19-16,2 7 4 0,0 9-13 15,0 2-16-15,-1 2-11 0,-6 0-7 16,0-3-3-16,-4-4-3 0,6-6-1 0,-6-6-1 16,-4-10-1-16,-1-7 0 0,-7-7-3 15,3-1-8-15,2-6-26 0,4-2-62 16,7-5-63-16,1-2 263 0,1-2-130 16</inkml:trace>
  <inkml:trace contextRef="#ctx0" brushRef="#br0" timeOffset="182249.36">7911 11364 2427 0,'-14'7'142'15,"46"-5"32"-15,-5-2-86 0,1 0-50 16,45-8-32-16,-52-6-10 0,4-4-15 15,-4-1-19-15,6-4-22 0,8-4-24 16,-1-1-59-16,10-9 83 0</inkml:trace>
  <inkml:trace contextRef="#ctx0" brushRef="#br0" timeOffset="182882.07">9151 10380 2007 0,'44'-18'394'47,"-37"7"-435"-47,-25 33 11 16,-1-5 13-16,-6 1 5 0,-2 7 1 15,-6 3 1-15,-8-7 2 0,-5 8 2 16,-2-1 6-16,-2-3 0 0,4 3 0 15,4 1 3-15,-3-10-1 0,5 4 2 16,4-5 0-16,2-4-1 0,6 0 1 16,7-1-1-16,-1-6 2 0,10 0 2 0,5-2 2 15,5-1 5-15,2-1-1 0,0 1-5 16,4-1-6-16,6 5-7 0,5-1-5 16,1 9-2-16,7 7 0 0,5 5 2 15,0 13 6-15,8 5 4 0,-6 4 3 16,5 5 1-16,-5 0-2 0,-5 1-1 15,-2-8-2-15,-16-2 0 0,8 2-1 16,-6-5-1-16,-2-4 3 0,0 1 1 16,-6-4 3-16,7-2 1 0,-3-1 0 0,0-4-1 15,2-3 0-15,-5-6 1 0,3-3 1 16,2-8 1-16,-1 0 0 0,6-4 11 16,1-3 5-16,-6 4 7 0,5-5 6 15,-1-1-4-15,-2 0-5 0,8 0-8 16,-2 0-7-16,2-1-7 0,1-5-3 15,0 4-2-15,3-1-14 0,-3 1-18 16,5 0-34-16,-4-3-35 0,1 2-15 16,-4-1 0-16,1 0 567 0,-2-8-340 15</inkml:trace>
  <inkml:trace contextRef="#ctx0" brushRef="#br0" timeOffset="183081.67">9209 10954 1731 0,'-14'11'68'0,"-4"-2"21"0,-7 12-38 0,-5 0 12 0,-11 6 14 0,2-1 8 0,-7 3-10 0,4-1-22 0,-1-5-18 0,6-2-18 16,-2-5-11-16,4-3-2 0,3-8 1 16,-2 0 1-16,9-3-30 0,6 0-50 15,-4-2-39-15,3-7 178 0,-1-2-83 16</inkml:trace>
  <inkml:trace contextRef="#ctx0" brushRef="#br0" timeOffset="183631.94">9925 10291 1823 0,'-5'7'85'0,"-7"-2"49"0,-6 2-113 0,-5 4-11 15,-5 3-5-15,-3 0-3 0,1 2 0 16,0 2 0-16,2-4-1 0,-4 2 0 16,2 4 0-16,3-4 0 0,1 0 1 15,-1 0-2-15,11 1 1 0,-11-2 0 16,11-1-1-16,2 0 0 0,-4 0 0 15,15 0-1-15,-9 2 1 0,10 0 0 16,2-2 0-16,0 6 2 0,3-4 2 16,1 2 2-16,3 3 2 0,4-3 0 15,-1 5-1-15,4 0-2 0,1 3 0 0,-1 3-2 16,2 3 0-16,-2 8-1 0,5 3-1 16,-8 3 1-16,9 2-1 0,-4 2 0 15,-2-4 0-15,0-4-1 0,-5 3 0 16,-4-5-1-16,-3 1 0 0,-4-5 0 15,-3 1 6-15,-2-5 5 0,3-2 4 16,-1 2 3-16,5-6 2 0,0 1 2 16,-2 0-1-16,2-10-2 0,0-1-3 0,-2-5 6 15,2-8 11-15,0-1 18 0,0 2 15 16,6-1 6-16,2-3-4 0,-2-3-11 16,4-1-15-16,6-1-14 0,0 0-6 15,9-1-6-15,0-3-6 0,2 2-3 16,-4-2-3-16,3 2-2 0,1-2-7 15,-2 4-20-15,-6 2-21 0,1-3-40 16,-1 3-37-16,2-1-13 0,1-1 515 16,-3-2-305-16</inkml:trace>
  <inkml:trace contextRef="#ctx0" brushRef="#br0" timeOffset="183899.06">9771 10474 2424 0,'11'-13'77'0,"1"4"-33"0,-1 8-29 0,1 6-20 0,4 7-12 0,11 4 0 0,1 14 5 0,6 9 9 0,7 6 0 15,1 8 0-15,8 2 0 0,0 3-1 16,1 1 0-16,4 3 1 0,-7-2 0 15,-2-3 1-15,-9-4 2 0,0-7-1 16,-7-3 1-16,1-4 0 0,-3-9-17 16,-9-11-44-16,3-1-44 0,-8-11-27 15,-9-7-9-15,2-2 173 0,-5-28-37 0</inkml:trace>
  <inkml:trace contextRef="#ctx0" brushRef="#br0" timeOffset="184100.94">10209 10378 1690 0,'-12'35'66'0,"-1"6"-14"0,-3 16 0 15,-1 7-6-15,-1 5-17 0,-9 3 10 0,4 7 2 16,0-7 1-16,-2-1-5 0,1-11-22 16,2-5-10-16,-3-7-1 0,6-9 0 15,5-9 1-15,0-5-1 0,3-11-17 16,7-3-30-16,-1-4-37 0,5-7 54 15,0-3-8-15</inkml:trace>
  <inkml:trace contextRef="#ctx0" brushRef="#br0" timeOffset="184582.69">10344 10580 1740 0,'11'-2'142'0,"4"-5"85"15,7 0-93-15,1-7-61 0,10-2-11 16,5-5 4-16,4-2 4 0,3-2-11 16,-3 0-9-16,-5 4-18 0,-5-4-10 15,-3 7-2-15,-1 2 0 0,-1 0-3 16,-8 4-6-16,-1-1-5 0,-6 3-4 16,-1 4-3-16,-8 6-4 0,-3 0-6 0,0 0-7 15,0 0-6-15,0 0-5 0,0 6-2 16,-1 3 5-16,-1 3 7 0,0 2 9 15,2 6 8-15,0 6 3 0,2 3 2 16,3 6 0-16,4 2-3 0,4-3-2 16,2 5-2-16,5 2 0 0,3-4 1 15,4 6 2-15,-6-3 1 0,2 1 1 16,0 2 0-16,-3-8 0 0,1 2-1 0,-3-3 1 16,-4-2 0-16,3-4 0 0,-11-1 0 15,1-4-1-15,-4-2-2 0,1 2-4 16,-6-1-7-16,-8 2-3 0,4 3 2 15,-8 1 5-15,0 6 9 0,-7 3 2 16,-2-1 3-16,-6 1 0 0,-5-5-2 16,-5-4 0-16,-14-1 1 0,-2-6-1 15,-3 2 3-15,-1-5 3 0,6-6-1 16,0-1 0-16,9-7-2 0,1-3-3 0,9 1 0 16,17-2 1-16,6-2 2 0,11-1-11 15,5-1-21-15,2-3-66 0,11-7 464 16,16-13-301-16</inkml:trace>
  <inkml:trace contextRef="#ctx0" brushRef="#br0" timeOffset="185249.54">11723 10323 1658 0,'0'0'110'0,"2"0"62"0,-2 0-52 0,0-2-19 0,2 2-13 0,0 0-18 0,-2 0-10 16,7 0-14-16,-6-2-4 0,8 2-10 16,4 4-14-16,5 3-7 0,1 2-11 15,9 7-5-15,4 5 1 0,4 6 0 16,8 5 2-16,-1-2 1 0,6 9 1 16,3-6 0-16,-8 1 1 0,0 2 0 15,-3-5 0-15,-7 1 1 0,-2-3-1 0,-6-1-1 16,1-3 1-16,-2-4-1 0,-8 1 0 15,-2-8 4-15,-8 0 0 0,-5-5 0 16,-6 1-3-16,-5-1-3 0,-9 0 1 16,-3 2 0-16,-5-1 5 0,-8 3 0 15,-9-6 1-15,-6 2 0 0,-3-6 0 16,-5 3-1-16,-1-3 0 0,3-1-1 16,2-2 0-16,5 0-1 0,2 0 0 0,2-2 0 15,-4-1-1-15,5-1 2 0,8 1 0 16,8 1 1-16,11-5-6 0,5 3-49 15,11 4-60-15,-1-2-46 0,1 1 232 16,9-10-97-16</inkml:trace>
  <inkml:trace contextRef="#ctx0" brushRef="#br0" timeOffset="185431.79">12613 11142 2106 0,'-71'12'132'16,"2"1"-4"-16,-10-6 6 0,2-4-98 0,-2-3-24 16,-5-5-4-16,-4-7-4 0,8-2 0 15,5-4-2-15,8-2 1 0,15 1 7 16,1-2-40-16,10 6-48 0,13 1-63 16,5 0-2-16,12 5 150 0,6-5-32 0</inkml:trace>
  <inkml:trace contextRef="#ctx0" brushRef="#br0" timeOffset="188148.34">13284 10605 1797 0,'-4'-13'152'0,"1"-3"84"0,-5-3-54 0,7-1-48 0,-1 3-37 0,5-6-31 0,5 0-16 15,-1-6-12-15,14-6-11 0,-2 1-12 16,10-5-10-16,10 4-14 0,-4-1-14 16,4 8-12-16,4 8-17 0,-1 10-1 15,-4 8 2-15,-3 7-2 0,-1 6-1 16,-8 7-16-16,-1 10-11 0,-5 2 7 16,-8 7-7-16,-10 4 15 0,-6 5 12 15,-10 6-3-15,-7 3 16 0,-2 1 9 16,-6-6 6-16,-1-4 12 0,-3-11 9 15,4-8 3-15,1-4 1 0,8-9 0 0,6-7 6 16,2 1 9-16,12-7 13 0,0 1 32 16,0-2 28-16,2-3 23 0,3-5 8 15,5 1-22-15,8-5-32 0,2 1-29 16,3-1-20-16,-2 3-9 0,7 2-3 16,-3 3-1-16,4 4-2 0,-5 11-1 15,1 3-3-15,-2 4-4 0,-1 9-3 16,-1 8-3-16,-11 6 0 0,-2 5 1 15,-8 2 1-15,-11-2 0 0,-10-2-1 16,-8 4 3-16,-11-5 3 0,-5-4-3 16,-1-9-30-16,4-13-44 0,-6-6 51 0,3-9-12 15</inkml:trace>
  <inkml:trace contextRef="#ctx0" brushRef="#br0" timeOffset="188448.68">14464 10204 1975 0,'84'48'70'0,"-13"3"-27"0,-4 8-2 0,-19-2-21 0,-11 6-8 0,-16 5-4 15,-6-3-4-15,-14-1-5 0,-11-5-10 16,-11-2-5-16,-18-10 3 0,-13-1 6 0,-15-10 7 15,-6-13 3-15,-7-9-1 16,0-10-2-16,2-11-1 0,0-8 1 0,7-6 8 16,1-13 9-16,8-3 11 0,8-4 9 15,12-1 15-15,15 1 15 0,13-3-4 16,9-2-7-16,8 1-23 0,10-4-27 16,8 3-19-16,14 0-63 0,10-1-19 15,11 3 42-15</inkml:trace>
  <inkml:trace contextRef="#ctx0" brushRef="#br0" timeOffset="188631.84">14940 10575 1815 0,'165'-9'1288'16,"26"11"-1113"-1,-196-20-1054 1,173-9 888-16,-79 15-104 0,-15 7 263 16,4-6-151-16</inkml:trace>
  <inkml:trace contextRef="#ctx0" brushRef="#br0" timeOffset="189117.31">16094 10133 2101 0,'11'-3'143'0,"1"-6"53"0,4 2-59 16,3-6-79-16,6 4-23 0,5 2-19 15,2-2-11-15,6 9-2 0,-3 4-6 16,2 7-2-16,-5 6-1 0,2 10-2 16,1 10 1-16,1 2 0 0,-8 4 1 15,-5 5-4-15,-14-2-11 0,-11 0-13 16,-5 9-13-16,-18 2-15 0,-8-1-11 15,-6-3 5-15,-9-3 13 0,-7-7 21 16,0-10 22-16,0-6 9 0,5-4 2 0,9-5 1 16,11-4 0-16,9-5 0 0,7-2 0 15,9-4 0-15,3 4 8 0,4-7 22 16,1 0 18-16,9 0 11 0,6-3-3 16,9-1-16-16,5-1-17 0,9-6-7 15,3 3-7-15,0-1-5 0,8-2-1 16,-13 6-3-16,-6-6 0 0,5 8-11 0,-15-5-13 15,12 3-22-15,-1 2-34 0,5-3 481 16,3 3-940-16,3-1 527 0</inkml:trace>
  <inkml:trace contextRef="#ctx0" brushRef="#br0" timeOffset="189831.69">17527 9936 1186 0,'-4'0'142'0,"-1"6"178"0,-10-3-239 0,1 6-54 0,-9-2 2 0,-3 4-2 0,-6 1 2 15,-4-5-2-15,-1 2-8 0,2-3-2 0,-3 1-8 16,6-4-6-16,2 2-1 0,4-3 1 16,3 5-2-16,3-5 1 0,-3 3 1 15,0 3-2-15,0-1 0 0,2 1 0 16,3 5-1-16,6 1 0 0,-1 0 2 16,3-1 2-16,1-3 1 0,2 3 2 15,-1-1-1-15,5-1 1 0,-2 1-2 16,3-8-1-16,-2 3 1 0,4 5-3 15,0-1 0-15,0 1-1 0,0 1 1 16,-1-1 1-16,-3 2 0 0,2 0 0 0,2 4 0 16,0-4 0-16,6 2 0 0,1 0-2 15,-7-2 1-15,0 4-1 0,0 2-1 16,0-8 1-16,3 6-1 0,-1 0 1 16,1-4-1-16,-3 2 1 0,-1-4 0 15,-1-1 0-15,-2-6 0 0,6 0 1 16,2 3 0-16,1-8 1 0,-5 0 2 15,2 1 1-15,-4-2 18 0,-2 1 10 16,10-6 7-16,6 1 5 0,-1 1-12 0,8-6-8 16,3-1-9-16,8 4-7 0,7-4-6 15,-2 1-1-15,10 1-1 0,-6 2 0 16,0 5 0-16,2 2 0 0,-2 9 0 16,1 3 0-16,-2 2 0 0,-5 4-1 15,-4-4-1-15,-3 8-1 0,-4 1-2 16,-3 3 1-16,-1 1-2 0,-6-2 0 15,1 1 0-15,-6 4-1 0,0 4-2 16,-4-2-2-16,-3 3-2 0,-3 6-4 0,-11 0-5 16,-9 2-3-16,-11-1 2 0,-9 1 6 15,-15-10 11-15,-11-3 6 0,-1-3 4 16,-2-4 1-16,4-5-5 0,5-7-1 16,1-4-3-16,7-2-15 0,8-5-16 15,14 0 519-15,12-4-367 0</inkml:trace>
  <inkml:trace contextRef="#ctx0" brushRef="#br0" timeOffset="190182.27">17417 9309 1819 0,'1'2'104'0,"-1"-1"22"0,4 6-44 0,5-3-46 0,-4 10-18 15,11 9-9-15,5 16-3 0,9 14 8 16,4 9 7-16,5 11 6 0,6 7 2 15,2 7-6-15,5 8-4 0,-3 14-3 16,1 4-4-16,-7 9-3 0,-3 4-4 16,-2 4 4-16,-6-8-2 0,-9-3 7 0,-7-9 5 15,-13-9-3-15,-8-7 0 0,-6-13-8 16,-17-10-8-16,-13-5 4 0,-9-4 0 16,-17-4-78-16,-9-4 56 0</inkml:trace>
  <inkml:trace contextRef="#ctx0" brushRef="#br0" timeOffset="196714.99">3775 12445 1900 0,'58'-12'97'0,"-15"3"-5"0,-2 4 6 0,-20 5-38 0,2 0-12 0,-9 3-3 16,-7 1 1-16,0-1-7 0,-9 4-12 15,-10 0-10-15,-9 6-5 0,-9 1 0 16,-16 5-2-16,-9 8-1 0,-9 1-6 0,-9 8-3 16,-5-2 0-16,-9 5-2 0,-7-2 2 15,-16 0-3-15,2-1 0 0,0 1-1 16,5 0-1-16,11 0 5 0,7 6 2 16,12-8 2-16,16 4 2 0,9-7 0 15,15-7 2-15,13 0 17 0,6-4 7 16,14 2 3-16,0-3-3 0,13 1-10 15,2-5-2-15,9 0 2 0,2-2 4 16,4-2 2-16,4-4 1 0,0 0 2 0,6-2-4 16,-1-3-3-16,9 3-6 0,2-6-6 15,0 0-4-15,-4-2-4 0,2-5-3 16,3 3-2-16,0 2-1 0,6-5 1 16,0 2 1-16,-2 3-4 0,0-1-16 15,-4-1-34-15,-3 4-67 0,-2 0-68 16,2 5-35-16,3-1 100 0</inkml:trace>
  <inkml:trace contextRef="#ctx0" brushRef="#br0" timeOffset="196947.92">3995 13825 2412 0,'-77'0'147'0,"-4"0"28"0,-19 1-52 0,-4-2-81 0,-10-3-28 16,-6-7-9-16,-10 1 0 0,3-3-5 16,8 1-19-16,9 3-77 0,11 0 385 15,5 2-245-15</inkml:trace>
  <inkml:trace contextRef="#ctx0" brushRef="#br0" timeOffset="197665.44">5074 12318 1803 0,'-5'33'86'0,"-6"10"-8"0,1 13-6 0,-6 19 2 16,12-1-36-16,-10 12-10 0,5 6 6 15,2 0 9-15,-2 0 4 0,6 0-8 16,-3-5-15-16,6 5-15 0,4-5-6 16,-1 4-1-16,12-6 3 0,-3-11-5 15,-5-13-25-15,0-19-49 0,-5-6 125 0,-4-19-24 16,6-4-5-16</inkml:trace>
  <inkml:trace contextRef="#ctx0" brushRef="#br0" timeOffset="197948.48">5599 12396 1792 0,'-106'223'849'16,"109"-244"-875"-16,-15 76 57 16,3 3-8-16,-2 6-11 0,6 10-5 15,-4 12-3-15,4-1-1 0,1-4-1 0,3-8-2 16,-3-8 5-16,1 1-5 16,1-2-35-16,-2 0-74 0,2-15-64 0,1-6-21 15,-1-6 577-15,2-12-308 0</inkml:trace>
  <inkml:trace contextRef="#ctx0" brushRef="#br0" timeOffset="198298.46">4925 12814 2159 0,'50'-23'101'0,"9"-310"248"31,-17 255-345-15,11 19-5-16,8 4-8 0,-1 11-3 15,0 14-2-15,6 3-3 0,-6 13 2 0,7 5-1 16,6 9 2-16,-9 2 4 0,3 8 0 16,-5 6 3-16,-3 7 2 0,-4 6 1 15,0 8 4-15,-11 2 0 0,-3 5-1 16,-14-1 1-16,-15 1-2 0,-7 1-4 15,-12 6-5-15,-12 4-2 0,-19-2 1 16,-11 0 3-16,-6-7 3 0,-2-8 0 16,-1-6 2-16,-1-8 3 0,-8-8 2 0,-1-9 3 15,1-7 6-15,7-7-7 0,10-5-56 16,13 1-59-16,8 2 524 0,13-10-354 16</inkml:trace>
  <inkml:trace contextRef="#ctx0" brushRef="#br0" timeOffset="198549.96">6768 12009 1725 0,'-68'53'69'0,"4"-1"-19"0,2 13-7 15,4-1-19-15,1 14 1 0,9-3 7 16,-7 4 1-16,16 12 3 0,9-3-15 16,11 12-10-16,10 3-2 0,11-1-5 15,12 1-1-15,16 0-1 0,5 0 0 0,8-7-4 16,1-6-14-16,1-8-25 0,2-10-249 16,8-13 194-16</inkml:trace>
  <inkml:trace contextRef="#ctx0" brushRef="#br0" timeOffset="199081.67">7186 11949 1976 0,'25'94'586'31,"-13"-29"-585"-31,-1 8-1 16,3 9 0-16,-5 4-1 0,3 10 2 15,-3 12 2-15,-3 2 2 0,2 11 0 0,-9-8-1 16,1-6-3-16,-4-8 2 0,-3-5 0 16,0-9-30-16,-2-5-47 15,-5-9-47-15,1-15-31 0,5-8-30 0,-3-7 104 16</inkml:trace>
  <inkml:trace contextRef="#ctx0" brushRef="#br0" timeOffset="199498.2">7636 12009 1766 0,'8'34'74'0,"2"-2"-17"0,6 5-1 0,4 4-32 15,8 3-12-15,7 11-3 0,3 2-1 16,6 1-1-16,4 2 1 0,2 2-1 16,-1 4 0-16,-3 0-3 0,-1 1 0 0,2 2-2 15,3 4 2-15,-6-4 0 0,1-3 0 16,-3-11-2-16,-4-4 1 0,-5-14 2 15,-8-1-11-15,-5-13 60 0,-6-4-147 16,0-8 78-16</inkml:trace>
  <inkml:trace contextRef="#ctx0" brushRef="#br0" timeOffset="199715.32">8395 12154 2018 0,'-9'7'77'0,"-8"8"-20"16,-5 2-6-16,-4 12-12 0,-3 8-4 15,-4 6 5-15,-3 6 6 0,-1 1-1 16,-2 3-11-16,2 4-12 0,3 3-9 0,-5 7-9 16,4-1-2-16,-3 0 5 0,1-4-3 15,4-2-44-15,-7-3-50 0,7-4-46 16,-1-7 58-16,6-5 20 0</inkml:trace>
  <inkml:trace contextRef="#ctx0" brushRef="#br0" timeOffset="199932.46">8787 12741 2119 0,'66'29'97'0,"3"-24"2"16,-4 4-13-16,5-6-20 0,-15-19-60 15,-2 16-2-15,-9-7-5 0,0-3-30 16,-6-3-35-16,-5-10-47 0,-2 0 3 0,-14-5 48 16</inkml:trace>
  <inkml:trace contextRef="#ctx0" brushRef="#br0" timeOffset="200499.92">10613 12383 1827 0,'0'-11'99'0,"-26"-8"-9"16,49 19-62-1,-103-27-26-15,36 11-5 0,3 6 0 16,4 3 1-16,-6-2-1 0,2 5-1 16,-1 3 1-16,-4 1-1 0,-4 5 2 0,-3 4 0 15,-2 0 0-15,-4 1 1 0,8 1 0 16,1 1 0-16,8-3 1 0,1 2 0 15,2-1 0-15,4-3 1 0,4 1-1 16,12-3 1-16,8-2 2 0,1 3 5 16,6-4 4-16,2-2 8 0,2 1-1 15,0 1-1-15,2 0-4 0,0 5-6 16,1-2-4-16,6 6-1 0,-5 1 0 16,3 4-2-16,0 2 1 0,-3 7 0 15,3 5-2-15,-7 7 1 0,1 8-1 0,-1 4 1 16,0 1 0-16,0 7 0 0,-1 1 1 15,-5 8-1-15,1-4 1 0,1 3-1 16,-3-6-1-16,0-8 1 0,-5-3 1 16,-1-9 2-16,5-3 7 0,-1-5 7 15,7-2 3-15,2-3 0 0,0-8-3 16,2 0-1-16,1-9 0 0,6 3 4 16,5-7 2-16,0-5 2 0,4 0 7 0,9-7 2 15,-2-3 4-15,10-3-7 0,6-1-10 16,1 2-8-16,3-4-10 0,4 2-2 15,3 1-1-15,-1 6-8 0,-1-4-33 16,-2 1-41-16,-4 1-36 0,-7-3-19 16,-1-1 68-16</inkml:trace>
  <inkml:trace contextRef="#ctx0" brushRef="#br0" timeOffset="200716.48">10307 12768 2303 0,'-7'10'106'0,"-2"5"2"0,-9 8-29 0,-2-2-39 0,1 2-19 0,-9-3-11 0,-3-3-5 0,-4-6-3 15,-9-6-1-15,-2-3-1 0,-1-2 0 16,3-4-2-16,2-1-15 0,8 0-33 16,11-4-34-16,2 4-36 0,12 3-12 15,-2 2 13-15,9 0 17 0,1 0 17 16,1-2 76-16,0 2-6 0</inkml:trace>
  <inkml:trace contextRef="#ctx0" brushRef="#br0" timeOffset="201482.18">11362 11991 1664 0,'0'0'90'0,"-4"0"34"0,1 2-54 0,-5-4-29 0,-2 2-11 0,-6-7-10 0,-2 0-5 16,-3 5-3-16,-2 1-3 0,-2 1-2 16,-5 1-3-16,1-1-3 0,-2 4 1 15,-5-1-1-15,2 5 1 0,-5-3-1 16,4 4 1-16,5-4-1 0,-6 0 1 0,10 4 0 15,1 0 0-15,9-2 0 0,5 4 0 16,4-9 0-16,4 6 3 0,1 0 2 16,2 0 4-16,-2 7 1 0,4-1-1 15,0 2-2-15,1 12-5 0,4 2-3 16,-1 11-1-16,2 5 0 0,5 9-1 16,-2 5 1-16,3 4 1 0,-2 7 0 15,1 2 1-15,-6-1-1 0,-4 1-3 16,2-5 6-16,-5-1 9 0,2-5 11 0,4-4 15 15,-12-4 6-15,4-8-1 0,2-5-8 16,-1-10-8-16,1-2-10 0,1-3-6 16,-1-10-3-16,-1 0-2 0,-3-3-2 15,-5-6-2-15,6 0-1 0,1-5 1 16,2-2-1-16,0 0 3 0,0 0-1 16,4 1 3-16,6-1 0 0,6-1 1 15,9-1-3-15,5 0 0 0,7-3-3 0,9 1-1 16,1 3-1-16,4-1-16 15,7 2-44-15,5 0-47 0,-5 0-23 0,6 2 53 16</inkml:trace>
  <inkml:trace contextRef="#ctx0" brushRef="#br0" timeOffset="201731.91">11287 12470 2113 0,'29'41'90'0,"-5"0"-22"0,10 6 4 0,-6 3-23 0,4 0-25 0,9-1-9 16,-5 5-8-16,3 1-4 0,3-4-1 16,-1 4 0-16,3-5 0 0,-1-4-3 15,-1-4-13-15,-10-8-25 0,0-6-44 0,-2-10-35 16,-8-11 38-16,-6-7-421 15,-2-12 356-15</inkml:trace>
  <inkml:trace contextRef="#ctx0" brushRef="#br0" timeOffset="201898.4">11856 12647 1852 0,'-26'0'82'0,"1"0"0"15,-9 11-2-15,-5 5-23 0,-9 5-3 16,2 0-2-16,-9 11-6 0,7 4-7 0,2-1-10 15,2 8-12-15,3-4-9 0,9-2-4 16,4-3 3-16,1-4-18 0,6-11-41 16,5-4-42-16,9-7-43 0,7-6 467 15,0-2-269-15</inkml:trace>
  <inkml:trace contextRef="#ctx0" brushRef="#br0" timeOffset="202398.38">12058 11982 1955 0,'36'-12'109'16,"8"-16"47"-16,-10-1-26 15,3 1-4-15,0-8-77 0,-6 19-18 16,-3 3-13-16,-7-1-9 0,-1 8-5 15,1 5-6-15,-5 2-7 0,0 9 0 16,0 0 2-16,-6 5 0 0,-2 1 3 0,0 4 1 16,-4-5 1-16,1-3 1 0,-1 0 1 15,-8-3-1-15,-3-1 2 0,4-1-1 16,-6-3 1-16,3 1 0 0,6 3 0 16,0 0-1-16,0 4 0 0,2 3 0 15,0 2-1-15,0 9 0 0,8 10-1 16,-3 13-1-16,6 3 0 0,1 6 1 0,0 5 0 15,-5 4 1-15,5 3 1 0,-7-2 0 16,-5 6 0-16,4 0 0 0,-6 3 0 16,0-3 1-16,1-6 0 0,3-1 0 15,5-4-2-15,-6-7 5 0,1-9 8 16,-11-5 8-16,1-8 9 0,-2-4-1 16,-3-6-5-16,2-6-6 0,-9-2-6 15,-1-5-2-15,-10-4-3 0,-4 2 0 16,-3-6-1-16,6 2-3 0,-7-1 0 0,0 1-2 15,-1-4 1-15,-1 0-1 0,6 0 2 16,6 0-17-16,4-4-23 0,9 2-71 16,3 1-64-16,8-3 102 0,4 2-13 15</inkml:trace>
  <inkml:trace contextRef="#ctx0" brushRef="#br0" timeOffset="202882.75">13198 11683 1288 0,'2'-14'213'0,"4"7"320"0,-6 1-426 0,0 6-69 0,0 9-17 0,-2 14-18 0,-7 9-4 0,4 21-3 16,-10 13 9-16,5 15 11 0,-3 8 16 16,3 9 23-16,4 3 2 0,3 3 14 15,3 3 0-15,0 2-5 0,3 3-1 16,3-4-20-16,-3 1-14 0,-1-10-15 15,-2-11-9-15,-5-13-4 0,-1-13-1 16,1-9 1-16,2-7 5 0,3-7-6 0,5-10-92 16,0-12 426-16,4-11-279 0</inkml:trace>
  <inkml:trace contextRef="#ctx0" brushRef="#br0" timeOffset="203465.45">14113 11936 1798 0,'-14'-26'91'0,"2"6"10"0,5 1 5 0,7 12-28 0,0 3-2 16,3-1-6-16,1 3-12 0,3 2-3 0,4 2-23 15,1 3-19-15,7 0-6 16,6 6-7-16,4 5 0 0,10 9 0 0,0-2 0 16,9 11-2-16,-1-3 2 0,-1 3 1 15,4 3 3-15,-2-1 2 0,5 6 1 16,6-1 0-16,-3 2 1 0,-6-1 1 16,-4-6 0-16,-10-6-1 0,-8-4-3 15,-8-2-1-15,-8-10-1 0,-5-5 1 16,-2-2-2-16,-6-4-2 0,-7 1-3 15,-4-1 0-15,-6-3 0 0,-1 2 4 16,-8-2 0-16,-5 0 1 0,-16 0 6 16,-8-2 4-16,-13-5 5 0,-8 2 1 0,3 3-4 15,-1-3-6-15,15 3-5 0,5 2-3 16,9 0 1-16,16-2-1 0,2 0 0 16,8 1 0-16,9-1-5 0,11 2-34 15,-1-4-36-15,-6-1-39 0,10 3-14 16,8-1 74-16,12-8 16 0</inkml:trace>
  <inkml:trace contextRef="#ctx0" brushRef="#br0" timeOffset="203649.97">15370 12658 1740 0,'-60'12'110'15,"-11"-8"38"-15,-24-1-7 0,-3-4-37 16,-3-5-15-16,-2-4-28 0,9-1-15 15,0 2-8-15,11-1-20 0,15 6-12 16,14 4-1-16,14-2 0 0,14 2-18 0,10-3-27 16,14 3-67-16,-5-6-37 15,9 3-9-15,10-4-136 0,8-9 194 0</inkml:trace>
  <inkml:trace contextRef="#ctx0" brushRef="#br0" timeOffset="204332.23">15996 11736 1958 0,'0'0'96'16,"-1"-2"13"-16,-3 2-55 0,1 0-43 15,-12 4-14-15,-6 5-4 0,-6 1 3 16,-12 6 3-16,-3 0-1 0,-1 4 2 16,-1 3 0-16,7-4 0 0,-2 4 1 0,3-3 0 15,8-3-1-15,0-1 0 0,3-5 1 16,2-2 0-16,0-6 0 0,8-1 2 16,5 0 0-16,1 0 1 0,7-2 4 15,-5 5-1-15,7-5 0 0,-5 5-1 16,5 3-5-16,-2-5 0 0,-2 6-1 15,1-2 0-15,3 5 1 0,0 1-1 16,-4-4 0-16,4 5-1 0,-1 0 0 16,1 2 0-16,0 5-1 0,3 6 0 0,2-4 1 15,1 5 1-15,1 2 0 0,2-3 1 16,1 0 0-16,-1-1 1 0,-2-4 0 16,-3 1 0-16,-2-6 0 0,7-1 0 15,-9-3 0-15,1-3 0 0,3-3 0 16,-8-1 5-16,4-6 4 0,0 0-1 15,0 0 5-15,0 0 5 0,2 0 8 16,2-6 12-16,3 1 7 0,-2-4 2 16,6 2-6-16,3-7-8 0,7 2-10 0,6-1-12 15,1 1-6-15,6 5-7 0,-1-2 0 16,5 7-1-16,2 2 1 0,1 9-2 16,0 0 1-16,-7 5-2 0,-4 7-1 15,-5 0 2-15,-8 4-2 0,-2 4 1 16,-7 3-1-16,-8-1 1 0,-5 5-1 15,-5 7 1-15,-14-6 1 0,-2 4-2 16,-4-2 1-16,-9-9 1 0,-2 0 1 16,-7-4 4-16,2-4 3 0,2-1 1 0,5-3-1 15,1-1 0-15,8-4-3 0,5-4 0 16,8-2-1-16,4-7 1 0,1 2 2 16,-2 1-7-16,10-3-39 0,4 0-61 15,2 2-46-15,9 0-184 0,1-2 196 16</inkml:trace>
  <inkml:trace contextRef="#ctx0" brushRef="#br0" timeOffset="204698.36">16321 11378 2397 0,'7'-4'87'0,"0"1"-14"0,2 3-25 0,2 0-45 0,4 5-3 0,-2 6-4 0,10 3-5 15,-2 5 4-15,6 12-1 0,12 9 0 16,-2 13 0-16,6 6-1 0,1 5 0 16,-5 5-1-16,-4 13 3 0,-1 3 4 15,-4 10 4-15,-1 8 4 0,-3 7 11 0,-10 0-1 16,-9-5-1-16,-10-4-3 0,-17-2-9 16,-8-9 3-16,-13 8 39 0,-3-6-18 15,-8-3-3-15</inkml:trace>
  <inkml:trace contextRef="#ctx0" brushRef="#br0" timeOffset="212415.75">18440 12069 563 0,'-7'-3'180'15,"1"1"162"-15,6 0-81 0,0 2-112 0,0 2-27 0,0-2-24 0,2 0-8 0,0-2-1 0,-2 2-5 16,0 0-10-16,0 0-13 0,5 0-19 16,0-2-15-16,4 2-10 0,-2-7-7 15,6 4-4-15,1-4-1 0,-2 1-2 16,4 3-1-16,-1 1-2 0,-1 2 0 0,0-5 1 16,-3 5 1-16,1 0 2 0,-3-2 3 15,3 2 4-15,-6 2 6 0,4 7 5 16,3-9 2-16,-13 7 0 0,5 0-6 15,-5-4-8-15,-2 8-6 0,2-7-3 16,0 6-1-16,-3-3 0 0,-6 4 0 16,-2 0 0-16,-7 1 1 0,1-5 1 15,-1 2 1-15,-5-4 1 0,-2 2-1 16,2-1 0-16,-5 6 1 0,-3 2-1 0,1 0-1 16,-10 8-1-16,-10 1-3 0,-3 2-2 15,-9-1 0-15,-2 3-1 0,-2 0 0 16,-1-1 1-16,-2 1 1 0,3-2 3 15,-1-2 0-15,1 0 1 0,8-4 0 16,10-3 0-16,14 2 0 0,13-6-4 16,8-1 7-16,10 0 13 0,1-8 30 15,2 4 32-15,4-3 4 0,3-1-3 16,0 1-21-16,7 5-22 0,4 0-10 16,5-2-9-16,7 7-9 0,4-2-4 0,3-5-3 15,-2 6 0-15,-3-3-1 0,2 3-1 16,-6-4-1-16,1 5-1 0,-1-2 2 15,-7-1-2-15,8 3 1 0,-5 0 1 16,3-5 0-16,-4 2 1 0,2-1 1 16,-7-6-1-16,-2-4-6 0,-4 3-15 15,-1-3-31-15,-1 0-49 0,-6 0-64 16,3-1 497-16,2-5-290 0</inkml:trace>
  <inkml:trace contextRef="#ctx0" brushRef="#br0" timeOffset="212682.34">18440 13371 1754 0,'-22'5'145'0,"-8"-5"109"0,-18 2-118 0,-10-4-23 0,-20-7-41 16,-4-7-39-16,-8-2-15 0,1-6-7 16,-5-1-6-16,-3 2-2 0,-1 0 0 15,8 5-1-15,14 4 0 0,12 5-1 16,12 2 10-16,10 3 7 0,4-1-105 0,17 3 149 16,3-1-75-16</inkml:trace>
  <inkml:trace contextRef="#ctx0" brushRef="#br0" timeOffset="213864.8">19034 11158 1824 0,'1'34'133'0,"10"-6"17"0,-16 27-56 0,24-147-92 0,-10 56-10 16,0 43 0-16,3 1-3 0,4 11 1 15,2 11 0-15,5 2 0 0,2 14-1 0,9 13 0 16,6 8 2-16,-2 8 0 16,4 8 6-16,-5 6 3 0,-3 1-1 0,-4-3 2 15,2-2-1-15,-3-4 0 0,-1-3 0 16,0-5 1-16,-6-7 1 0,-6-15 0 15,-2-10 1-15,-2-9-2 0,-1-9 4 16,-2-11 21-16,-1-5 50 0,-2-7 38 16,-1-5 26-16,6-11-5 0,1-10-37 15,4-17-34-15,4-15-29 0,3-17-18 16,1-7-12-16,5-10-1 0,-3-3 0 16,-4 4 1-16,-5 4-1 0,3 11 0 0,-2 5-2 15,1 7-11-15,6 9-18 0,0 7-1 16,0 4-29-16,7 5-9 0,-2 2-13 15,5-2-8-15,6 10 0 0,2 5-39 16,-3 8 543-16,8 9-338 0</inkml:trace>
  <inkml:trace contextRef="#ctx0" brushRef="#br0" timeOffset="214431.65">20461 11576 1883 0,'-23'11'59'16,"3"3"-30"-16,-8 2-10 0,3 4-5 16,4 5-12-16,-2 1-2 0,5 2-2 15,2 3-1-15,0-3-1 0,2 0-2 16,5 4-2-16,4 0-1 0,0 0-4 16,6-4-2-16,3-6 2 0,-1-8 2 15,3-7 6-15,-1-2 3 0,2-5 25 0,0-7 45 16,13-5 0-16,3-13-2 0,5-7-25 15,6-5-41-15,0-2-3 16,1 5 7-16,-5 2 8 0,-1-1 5 0,-12 10 3 16,-3-4-3-16,-1 9-9 0,-3 0-11 15,-2 10 3-15,-3 0 2 0,-2 8 0 16,-3 0 0-16,2 0-18 0,0 9-11 16,2 4-1-16,3 6 3 0,-2 6 10 15,4 3 10-15,-4-1 3 0,4-6 1 0,-4-1-5 16,6-1-2-16,-2-10-1 0,0 2 2 15,1-2 6-15,-4-9 4 0,4 1 10 16,3-1 5-16,-4-7 2 0,5 2-3 16,-4 2-10-16,1-5-7 0,-2 5-3 15,2 1-4-15,-3 0-1 0,-2 2-1 16,-5 0 1-16,-1 0 0 0,0 0 0 16,0 0-2-16,0 0 1 0,8 2 2 15,-8-2 6-15,0 0 14 0,0 0 15 0,0 0 17 16,0-2 23-16,1-5 3 0,1 2-1 15,2-4-6-15,3 0-12 0,-4-5-8 16,8-5-6-16,5-1-7 0,-2 1-10 16,6-6-4-16,-3 0-5 0,8 2-9 15,9-2-9-15,-2-3-13 0,9 5-11 16,-4 1-18-16,2-1-27 0,5 4-36 16,-1-3-30-16,4-1 70 0</inkml:trace>
  <inkml:trace contextRef="#ctx0" brushRef="#br0" timeOffset="214651.67">21555 11153 1891 0,'-9'58'123'0,"-3"-5"-2"0,-3 9-3 0,-2-10-41 0,-3-1-52 0,1 1-18 0,3-1-3 0,3-1-1 16,6 3-1-16,7-5 0 0,0 1-2 15,6 1-2-15,8 1-2 0,2-4 0 16,7-1 1-16,3-9 2 0,3-5 1 16,1-9 1-16,-7-5 7 0,4-11-17 15,-1-2-44-15,8-3-39 0,14-13 39 16</inkml:trace>
  <inkml:trace contextRef="#ctx0" brushRef="#br0" timeOffset="-214615.11">21821 11349 2479 0,'-5'24'86'0,"-6"4"-35"0,7 7-1 16,4 4-30-16,13 9-12 0,3 2-6 15,12 7-2-15,11-4-1 0,7 0-2 16,-1 0-3-16,4-3-3 0,-3 1-15 0,2-5-25 15,-4-3-40-15,-4-8-36 0,-7-10-22 16,-4-4-10-16,-10-15 7 0,-3-4 81 16</inkml:trace>
  <inkml:trace contextRef="#ctx0" brushRef="#br0" timeOffset="-214432.71">22420 11553 1757 0,'0'0'109'0,"-3"6"90"0,-3 3-158 15,-8 5-30-15,-7 7 13 0,-13 7 10 16,-3 4 2-16,-6 6-6 0,-6-1-14 16,3 5-11-16,-2 4-2 0,3 4-1 15,5-4 0-15,1 6 2 0,7-6 2 16,7-4 4-16,7-5-24 0,8-8-36 16,4-6-38-16,4-11-40 0,2-8-2 15,0-1 16-15,4-3 59 0</inkml:trace>
  <inkml:trace contextRef="#ctx0" brushRef="#br0" timeOffset="-214115.06">22585 11007 2419 0,'48'39'66'16,"-9"4"-44"-16,5 8-5 0,-6-1-15 0,-5 7-3 16,1 3-2-16,-2 4-1 0,-4 7 1 15,-3 0 2-15,-2-2 1 0,-3 5 0 16,-12-1-1-16,-8-9 1 0,-3-2-4 16,-17-4-1-16,-1-3-1 0,-6-5 9 15,-3-6 12-15,-2-8 3 0,-1-8 3 16,-4-1-8-16,1-10-7 0,4 1-2 15,2-7-1-15,10-2 9 0,6-4-15 0,5-3-80 16,9-2-59-16,0 0-35 0,4 7-444 16,12-7 422-16</inkml:trace>
  <inkml:trace contextRef="#ctx0" brushRef="#br0" timeOffset="-213831.51">23480 12374 1655 0,'-5'13'86'0,"-5"-1"5"16,-6-1-34-16,-11 1-11 0,-7-5-7 15,-5 4 7-15,-9-1 17 0,-7-1 9 16,-14 4 10-16,-16-1 17 0,-9 2 4 16,-16 4 7-16,-1-2-19 0,1 4-28 15,0-4-20-15,-4-8-31 0,-5 5-8 16,-5-4-2-16,-7-4 0 0,7 2-1 15,2-5-1-15,-6 1 2 0,2 1 0 0,-3 5-1 16,-1 3 1-16,15 2-2 0,7 1 0 16,5-7 1-16,4 3-1 0,-6 0 1 15,9-1-1-15,6-3 5 0,14 4 0 16,7 1-55-16,10 4-57 0,15 0 57 16</inkml:trace>
  <inkml:trace contextRef="#ctx0" brushRef="#br0" timeOffset="-211631.03">21844 13374 2203 0,'0'0'123'0,"0"-3"21"0,0 3-36 0,0-2-59 0,0 0-20 0,0 2-11 15,0 0-10-15,0 0-9 0,0 0-4 16,0 0-1-16,-9 0-1 0,-3 2 1 16,-4 3 1-16,-6-3 1 0,-4 0 2 15,1 0 0-15,-9-2 0 0,1 0 2 16,-3 1 0-16,-1 3 0 0,3 1 0 15,2 0 1-15,0-1-1 0,4 3 1 16,5-2 0-16,5 4-1 0,6 4 0 16,3-4-2-16,2 1-3 0,0 6-1 0,-2 2 0 15,-2 0 1-15,1-1 3 0,-6-1 1 16,-2-3-1-16,0-4 1 0,-7 5 0 16,-1-9 1-16,-6 2 3 0,0-5 1 15,-2-2 1-15,9-4 2 0,4 1 1 16,5 1-1-16,9 2 0 0,2 2-3 15,5-2 2-15,0 0 6 0,0 0 1 0,-4 0 0 16,8 5-4-16,6 6-7 0,5 7-2 16,-1 3 0-16,4 0-1 0,-2 4 0 15,-1 0 0-15,0 3 0 0,-3-5 1 16,-1 6 0-16,-4-3-1 0,0 1 1 16,-4-2-1-16,1-4 0 0,-4 2 0 15,-2-5 1-15,0 3 0 0,-1-2 0 16,-1-1 0-16,1-2 0 0,1-2 0 15,-2-3 0-15,1-4 1 0,3-2 0 16,0-3 1-16,0-2 0 0,0 0 1 16,-2 0 2-16,2 0 0 0,0 0 1 0,-3-9 0 15,6 4 0-15,2-4-2 0,1 2 0 16,3-5-3-16,0 1 0 0,7-2 0 16,-2 5 0-16,9-3-2 0,2 0-3 15,5 8-7-15,2 5-4 0,1 6-1 16,6 3 1-16,2 10 4 0,2-1 3 15,1 6 2-15,-9 3 2 0,-3 1 2 16,-7 0-1-16,-2 6 0 0,-7-3-2 0,-7 6 1 16,-5 0-1-16,-12-2 0 0,-6 4 0 15,-5 0 1-15,-6-4 0 0,-9 4 4 16,-5-4 5-16,-16-7 6 0,-5-8 7 16,-9-1 4-16,-6-10-2 0,5-3-5 15,2-2-6-15,8 1-6 0,12-5-2 16,9 1-3-16,12-1-10 0,8 0-13 15,10-2-17-15,7 0-31 0,-1-4-39 16,12-3-58-16,10-9 88 0</inkml:trace>
  <inkml:trace contextRef="#ctx0" brushRef="#br0" timeOffset="-211064.04">22149 12816 2279 0,'0'-25'85'0,"0"4"-14"0,0-6-25 0,0 11-28 0,7-2-4 0,2 6-1 16,5 0-4-16,11 3-3 0,5 3-6 16,5 3-6-16,4 3-3 0,4 3-5 15,3 8 2-15,-5 5 2 0,0 2 3 16,-4 3 4-16,-3 2 2 0,-1 7-1 15,-1 9 0-15,-3 2 1 0,-6 7-3 16,-7 0 0-16,-4 3-3 0,-8 0-1 0,-6 1 0 16,-12-4 1-16,-4 0-1 0,-11-9-1 15,-4-2-1-15,-4-3-1 0,-6-8 2 16,-3-8 3-16,-7-9 4 0,-2-7 2 16,-7-4 2-16,3-7 2 0,1-7 3 15,4-4 6-15,14-1 9 0,8-2 6 16,12 4 6-16,8 1 14 0,5 2 15 15,7 4 14-15,7-1 6 0,7 2-13 16,4-3-20-16,12-3-18 0,9 1-16 16,11 3-10-16,8 8-6 0,6 7-5 15,0 7-1-15,3 5-2 0,-10 2 2 0,0 1 2 16,-2 8-32-16,0-5-55 0,8 3-10 16,1 0 32-16</inkml:trace>
  <inkml:trace contextRef="#ctx0" brushRef="#br0" timeOffset="-207498.6">24833 12392 1869 0,'18'-12'114'0,"-4"-1"17"0,-5 3-12 0,-5 4-35 0,-1-4-26 0,-3 4-15 0,0-1 3 16,0 2 1-16,-3 0-3 0,-3 1-5 16,1 0-11-16,-9-3-11 0,-9 0-8 15,-11-2-6-15,-16-1-3 0,-17-1 0 0,-13 0-1 16,-17 1-1-16,-1 3 6 0,11-4-10 15,13 9-25-15,15 4-66 0,11 9-68 16,6 3 206-16,14 0-88 0</inkml:trace>
  <inkml:trace contextRef="#ctx0" brushRef="#br0" timeOffset="-207297.85">24386 12823 2416 0,'-90'-9'68'16,"5"0"-39"-16,-2 4-13 0,14-2 0 16,15 5 5-16,10-2-30 0,11 3-104 15,10 1-465-15,11 1 362 0</inkml:trace>
  <inkml:trace contextRef="#ctx0" brushRef="#br0" timeOffset="-206714.56">25484 10860 1974 0,'46'43'106'0,"-41"-22"-74"0,-12 6-28 0,2 4-4 0,-39-23 2 16,35 29-1-16,7 11 0 0,-1 3 0 0,3 8-1 15,0 4-2-15,0 8 0 0,3 2-1 16,-3 5 1-16,2-2 1 0,-4 0 1 16,4-3 2-16,7-7 2 0,-6-8 2 15,6-10-21-15,-5-5-41 0,-3-8 7 16,5-3 7-16</inkml:trace>
  <inkml:trace contextRef="#ctx0" brushRef="#br0" timeOffset="-206198">26605 10997 2005 0,'-2'3'42'0,"-11"8"-42"0,3 5-6 16,-6 5 5-16,2 4 1 0,1 5 1 15,-1-2 0-15,-4 1 0 0,1 1-1 16,-10 5-1-16,-3-3-1 0,-9 9-1 16,-2 2-1-16,-9-4 2 0,1 10 2 15,1-1 0-15,4 4 1 0,10-3-7 16,0 4-6-16,15-5-2 0,4 2 0 15,8-4 7-15,11-2 3 0,3-3 0 0,11-2-2 16,3-3 2-16,6-3 0 0,1-6 0 16,0-11 0-16,3-4 4 0,2-12 9 15,4-3 6-15,1-12 7 0,1-9 7 16,0-8-7-16,-2-7-5 0,0-2-5 16,-5-5-10-16,-4 7 0 0,-3 3 1 15,-9 8-1-15,-2 9 0 0,-5-1-3 0,-5 6 3 16,-4 5 3-16,-5-2-4 15,-3 8-2-15,-2 1-11 0,-1 4-4 0,-7 5 3 16,-1 7 4-16,-9 7 3 0,-1 1 2 16,-1 2 3-16,-4 3 0 0,4-2 3 15,-2 0 0-15,7 1 11 0,4-8-10 16,0-2-26-16,7-9 20 0</inkml:trace>
  <inkml:trace contextRef="#ctx0" brushRef="#br0" timeOffset="-205848.68">27137 12140 2026 0,'23'2'519'16,"-476"80"-512"-1,351-70 8-15,34 4-6 0,4 0-7 16,6-2 0-16,1 0-1 0,0-1-1 0,-1-4 2 15,3 1 8-15,0-1-25 16,7 3-67-16,7-3-49 0,9 0-32 0,8 4 10 16,6-1 64-16,5-3 35 0,6 3 42 15,6 4-69-15,2 2 55 0</inkml:trace>
  <inkml:trace contextRef="#ctx0" brushRef="#br0" timeOffset="-205231.72">25920 12872 1546 0,'-5'-1'78'16,"-20"-67"557"31,30 58-548-47,-1 1-9 15,7-5-12-15,-1 3-21 0,6-1-21 0,9 4-12 16,7 0-7-16,9 4-4 16,8 4 0-16,-1 2-4 0,2 3-2 0,-2 6-2 15,-4 1-2-15,-1 6-1 0,-1 7-5 16,-8 7-8-16,3 10-1 0,-5 8-2 16,-2 5 4-16,-5 0 5 0,-9 0-3 15,-4-4-2-15,-10-1-3 0,-2-1-1 16,-11 1 7-16,-6 0 5 0,-12 1 2 0,-3-5 9 15,-8-5 2-15,-1-7 1 0,-3-9 5 16,-1-4-3-16,1-2-2 0,0-12 1 16,-3 2 0-16,7-9 0 0,-1 0 3 15,11 0 15-15,3 0 13 0,11 0 2 16,16 0 15-16,-5-1 3 0,10 1 9 16,4 0 9-16,9-4-11 0,7 0-11 15,10 1-19-15,8-1-6 0,1-5 2 16,2-1-6-16,0-1-4 0,-2 1-5 15,1-6-7-15,-4 5-2 0,1 6-11 16,1-4-21-16,-3 9-57 0,10 0-63 0,3 2-28 16,4 6 523-16,2-6-289 0</inkml:trace>
  <inkml:trace contextRef="#ctx0" brushRef="#br0" timeOffset="-204614.38">27757 12568 2236 0,'0'-8'81'0,"0"5"-20"0,0 3-29 0,0 0-27 0,0 2-10 0,-2-1-3 0,-3 7-1 16,-2-7 0-16,-9 6-1 0,-2 6 3 0,-10 1 3 16,-4 2 2-16,-5 3 0 0,-13-3 1 15,2 0-1-15,-1-1 0 0,1-1 1 16,0-2-2-16,3-5 2 0,1 4 0 16,2-1 1-16,6-1 0 0,4 4 0 15,4-3 1-15,3 5 0 0,6-3 0 16,4 0 0-16,10-1 0 0,-2 3-1 15,7-1 1-15,-2-1 0 0,2 0 0 16,2 1 1-16,1 1 0 0,5 2 0 0,2-2 0 16,1 6 1-16,5 3-1 0,2-4 0 15,-1 6-1-15,5 3-1 0,-5-1 0 16,-6-4-1-16,0 4-2 0,-3-2 0 16,-2-4 1-16,-5 2-2 0,-1-7 1 15,0-2 0-15,0-2 0 0,-1 1 2 16,-1-6 0-16,2 0 1 0,0-7 1 15,-2 2 2-15,2-2 8 0,-2-2 5 16,2-5 2-16,4-4 1 0,3 1-14 16,4-6-10-16,6-4-10 0,10 2-5 0,8 1 5 15,4 3 6-15,4-1 8 0,0 8 1 16,-1 7 1-16,-3 7-1 0,4 8-2 16,-1 4 0-16,-1 8 2 0,-4 12 4 15,-3 3 8-15,-6 6 1 0,-10 7 1 16,-6 0-2-16,-12-5-2 0,-14-3-2 15,-14-8 1-15,-24-7 6 0,-20-9 2 0,-26-8 3 16,-17-14 36-16,-11-11-109 0,-9-20 52 16</inkml:trace>
  <inkml:trace contextRef="#ctx0" brushRef="#br0" timeOffset="-168230.79">28314 13766 2126 0,'96'7'174'16,"-105"32"-180"-16,-48-41-7 16,48 17 1-16,-7-1 12 0,-2 0 4 15,-6 0 15-15,-5-1 23 0,-4-6 11 16,-3 1 14-16,2-4 8 0,-15 1-5 0,-3 1-11 16,-15-6-8-16,-9 0-16 0,-6-7-11 15,-15 3-5-15,-10-1-7 0,-8-6-3 16,-7 2-1-16,1 2-3 0,-3 0-2 15,-7 2 0-15,-8 3-1 0,-1 2-1 16,7 2 0-16,16 7 0 0,9-1 14 16,16 1-26-16,9 4-99 0,1-3-60 15,15-4 69-15</inkml:trace>
  <inkml:trace contextRef="#ctx0" brushRef="#br0" timeOffset="-139148.39">27440 3321 1385 0,'21'0'64'0,"2"0"15"0,0 0-10 0,2 2 12 0,-2 2-3 0,-2-3-10 0,1 5-11 0,-12-5-11 0,1-1-9 16,-2 4-3-16,-6-2-5 0,3 0-9 16,-1-1-10-16,-5 5-6 0,0-5-6 0,-2 5-1 15,-5-1 3-15,2-3 4 0,-8 0 8 16,-4-2 9-16,-12 0 11 0,1-2 12 15,-15-11 7-15,-1 3-1 0,-9-4-7 16,0 1-12-16,1-1-11 0,1 3-5 16,-1 1-3-16,-3-1-2 0,0 6 1 15,-1-2-2-15,-8 0-2 0,-9-2-1 16,-9 3-4-16,-13-6-1 0,1 1-1 16,-9 3 0-16,-12-12 0 0,-13 1 0 15,-16 3 1-15,-10-6 0 0,2 6 0 0,-1 2-1 16,1 0 0-16,-3 0 0 0,-11 8 0 15,-1-1 1-15,-5 4 1 0,-9 1-1 16,8 2-1-16,-3 2 0 0,2 1 0 16,0 4-1-16,-8 1 1 0,-6 0-1 15,-2 3 0-15,-8-7 1 0,-6-1 0 16,-9-1 1-16,-25-4 0 0,-3-3-1 16,-5-9 2-16,-13-1-2 0,9-2 0 0,9-3 1 15,-6-1-1-15,1-4 0 0,5 4 1 16,-2-6-1-16,-9-1 9 0,6 3 10 15,4 4 1-15,1-2 2 0,23 7-10 16,20 2-11-16,1 1 0 0,18 6 0 16,9-2-1-16,3 6 5 0,20 1 3 15,15 2-1-15,10 2 1 0,12-1-5 16,4 1-1-16,15 7 0 0,15-2 1 16,7 4-1-16,12-2 0 0,4 0-1 15,11-1 0-15,10-4 1 0,1 0 2 16,16-1 4-16,0-3-36 0,5 0-87 0,-3-7-372 15,12-16 299-15</inkml:trace>
  <inkml:trace contextRef="#ctx0" brushRef="#br0" timeOffset="-136831.42">17576 2878 1410 0,'4'2'239'0,"5"0"-200"0,-6 1 6 0,4-3-4 15,6-3-8-15,1-1-2 0,5 1-2 0,3-5 1 16,-3 1 1-16,2-5-1 0,-3 1-2 15,-4-1-1-15,0-2-2 0,1 0-3 16,-3-2 0-16,2-2 0 0,4 0 5 16,-6-9 1-16,4 1 3 0,7-1 0 15,-7-3-3-15,7 0-6 0,0-2-8 16,2-2-8-16,-5-6-5 0,3-5-1 16,2-4 0-16,-4-1 0 0,6 0 0 15,-10 4 0-15,3 2 2 0,-4-2 1 16,1 2-1-16,-1-1-1 0,0-4-2 0,4 4-2 15,3-1 1-15,0 0 1 0,4 2 1 16,3-1 3-16,0 1 5 0,4 3 5 16,-4-3 4-16,2-2 0 0,1-2-3 15,3 0-2-15,1 2-5 0,2-2-1 16,0 0-4-16,-2 4-2 0,2-2-3 16,-2 2 1-16,2-4-13 0,8 2-2 15,-3-1 0-15,7 1-3 0,3 6 0 16,0-7-11-16,7 7-4 0,-1 6 3 15,6-5 10-15,-1 5 15 0,4-1 4 0,-1 5 0 16,-3-2 2-16,-1 5 0 0,-11 2 1 16,2 4 0-16,-1-4 1 0,1 6 0 15,-6 3 0-15,8-4 0 0,3 8-1 16,8 1 0-16,6-1 2 0,2-2-1 16,-5 5 0-16,2 0 1 0,-4 0-1 15,2 6-1-15,7-3 1 0,2 4 0 16,3 2-1-16,4 0 0 0,-5 0-2 0,-6 0-2 15,-5 2 1-15,-11 2 0 0,-3-2 2 16,5 3 0-16,0 6 0 0,2-1-1 16,-4 4-2-16,0 2 1 0,1 0 2 15,1 2 1-15,0 5 0 0,1-2 0 16,-6 4 0-16,-2-2-1 0,-2 2 1 16,-5 2 0-16,5-1 0 0,-1 3 1 15,-1-1-1-15,2 0 0 0,-6-5 0 16,8 7-1-16,5 2 1 0,5-3 0 0,6 3 0 15,-5-4 0-15,-2 0 0 0,0 1 0 16,-11-4 0-16,9 1 0 0,-2 4-1 16,4 2 1-16,7 2 0 0,9 5 0 15,1 0 1-15,10 0-1 0,-12 2 0 16,1 1-1-16,-7-1 0 0,1 3 1 16,4 2 0-16,0 1 0 0,9 4 1 15,2-5-1-15,1 0 0 0,1 2 0 16,-4-4 0-16,-8 6-1 0,3-6 1 0,-6 4 0 15,8 0 0-15,6-2 0 0,6-1 0 16,-2 2 0-16,2 0 0 0,-11-3 1 16,-2 2-1-16,7-2 1 0,3 1 0 15,6-3-1-15,4-3 0 0,-2-5 1 16,-7-6-1-16,-7-1 0 0,-6-9 0 16,4 1 0-16,7 2 1 0,6-5-1 15,10 0 0-15,6-2 0 0,-4 1 0 16,-4-1 0-16,-12-2 0 0,7-7 1 15,9 4-1-15,10-3 1 0,13 3 0 0,-5-6-1 16,-2-1 1-16,-13-2-1 0,-6-2 1 16,1-1 2-16,-9-5 2 0,-1 1 2 15,-8-5-2-15,-10 0-1 0,9 3 5 16,5 2 26-16,32 3-22 0</inkml:trace>
  <inkml:trace contextRef="#ctx0" brushRef="#br0" timeOffset="-135798.37">21599 563 1897 0,'6'-9'492'0,"-8"9"-492"0,7 1-37 16,0 1 10-16,-3 5-1 0,11 4 15 15,1 14 1-15,7 14 2 0,6 17 0 16,-1 21 2-16,6 13 2 0,-5 8-1 15,3 6 2-15,-5 4-1 0,0 6-1 16,-2 15 2-16,5 15 2 0,0 1 3 16,-1-5 0-16,0-7 0 0,-11-16-1 0,-2 0 0 15,-7-5 0-15,0-9-2 0,-7-11 1 16,0-9 1-16,-7-6 0 0,0-8 1 16,0 0 4-16,-6-9-4 0,4-1-35 15,-3-2-8-15,0-3-428 0,4-4 316 16</inkml:trace>
  <inkml:trace contextRef="#ctx0" brushRef="#br0" timeOffset="-135198.65">21778 3516 1738 0,'9'-21'91'0,"-5"5"32"0,-4-3-33 0,5 10-8 0,-5-2-28 0,0 6-35 0,-2 5-21 0,-5 0-25 15,-2 0-21-15,-3 2-1 0,-11 3 11 16,-6 4 16-16,-10 5 17 0,-8 2 4 16,-10-2 1-16,-3 6 1 0,-1 3-4 15,3-2-6-15,10 4-1 0,5 0-2 16,10-4 5-16,-1 2 4 0,9-7-1 15,4 0-3-15,3 2 2 0,6-3 2 16,6 3-2-16,1-2-1 0,5 0 3 16,0 0 1-16,5 4 3 0,4 4 6 0,2 5-1 15,5 4-1-15,2 5 0 0,1-3-2 16,4 4-2-16,-2 2 1 0,-3-4-2 16,3 4 0-16,-5-4 0 0,-1-1 0 15,-1 1 0-15,-5-9 0 0,1 4 0 16,1-3 0-16,-6-3 1 0,4-5-1 15,-4 1 0-15,4-5 1 0,-2-2 0 16,2-1 0-16,4-2 0 0,-6-1 0 16,3-4 0-16,3 2 0 0,-4-6 1 0,3 3-1 15,-3-1 2-15,3-3-2 0,1-1-1 16,-1-1-2-16,6-1 11 0,10-6-378 16,10-8 269-16</inkml:trace>
  <inkml:trace contextRef="#ctx0" brushRef="#br0" timeOffset="-134997.54">21729 3892 1236 0,'-371'188'536'16,"371"-184"-534"-16,-25 1 1 15,-12 7 1-15,0 3 3 0,5-1-23 16,5 0 593-16,6-2-424 0</inkml:trace>
  <inkml:trace contextRef="#ctx0" brushRef="#br0" timeOffset="-134513.4">22401 3435 2066 0,'-4'2'46'0,"1"-2"-48"15,-3 3-12-15,-6 2-6 0,-9 4 5 16,-10 5 10-16,-8 2 5 0,-3 2 2 15,-4 3 4-15,3-5-11 0,2 6-20 16,6-3-11-16,7 2-12 0,3 1 6 0,4-6 17 16,5-2 12-16,-2-2 6 0,7-5 6 15,2 2 0-15,4-3 1 0,3-3 0 16,-3 4 0-16,3-5 0 0,2 3 0 16,0 2 1-16,7 0-1 0,-3 2 2 15,8 6-1-15,2 2-1 0,1 6 0 16,2 7 0-16,-1 2 0 0,7 6 1 15,-1-1-1-15,1 5 0 0,1 4 0 16,3 4 0-16,0-2 0 0,1 3 0 16,2-3 0-16,-3-2-1 0,-1-5 1 0,1 0-2 15,-9-9 1-15,-1 0 1 0,-1-6-1 16,-3-3 1-16,-3-7 1 0,5-1-1 16,-8-1 2-16,2-7-1 0,-4 0 0 15,0-4 5-15,0-1 9 0,1-2 8 16,3 0 3-16,5-5-3 0,4-4-7 15,6-3-18-15,3-6-8 0,10-2 483 16,4-4-351-16</inkml:trace>
  <inkml:trace contextRef="#ctx0" brushRef="#br0" timeOffset="-134313.97">22277 3761 2090 0,'17'9'63'0,"10"3"-6"0,7 10-52 0,12 6-4 0,9 7 2 0,0 3 0 15,5-1-1-15,0 5 1 0,-1-6 2 16,-3-2-3-16,-6-3-27 0,-6-4-36 16,-1-4 77-16,0-2-41 0</inkml:trace>
  <inkml:trace contextRef="#ctx0" brushRef="#br0" timeOffset="-134164.06">22933 3905 1780 0,'-43'67'96'0,"-12"-55"-12"15,9 11-31-15,0 15 3 0,-2-54-47 16,13 65-5-16,6 6-3 0,3 0-3 16,4 2-1-16,5 0 2 0,1-6 7 15,5-1-24-15,4-2 204 0,2-6-315 16,6-8 139-16</inkml:trace>
  <inkml:trace contextRef="#ctx0" brushRef="#br0" timeOffset="-133798.39">23257 3681 2283 0,'5'-9'81'0,"8"4"-30"15,-3-6-4-15,-1 3-32 0,5-5-4 16,-3-6 0-16,12-1-2 0,-7-5-5 16,4 4-2-16,3-2 0 0,-4 5-2 15,1 2-1-15,-1 4-2 0,-3 5-4 0,0 1-1 16,4 5-2-16,1 1-1 0,0 10 0 16,4 6-2-16,0 4 1 0,0 8 0 15,-1 6-1-15,1 5 1 0,2 5 1 16,-4 9 3-16,7 6 3 0,4 12 3 15,-2 0 0-15,0 3-1 0,-4-5-3 16,-5-7 0-16,-9-3-2 0,-5-8 0 16,0-6 1-16,-7-6-1 0,-4-4 3 15,-5-7-1-15,-9-1-3 0,-5-9 0 16,-2 0-1-16,-11-6 4 0,-3 0 6 0,-1-6 5 16,-1-5 0-16,7-2-37 0,6-5-291 15,10-8 220-15</inkml:trace>
  <inkml:trace contextRef="#ctx0" brushRef="#br0" timeOffset="-133115.06">25296 2506 1961 0,'0'-2'68'0,"0"2"-23"0,-3 0-18 0,4 4-17 0,-1-4-18 15,0 3-7-15,0-1-6 0,-1-2 5 16,1 0 2-16,0 2 3 0,0 5 4 16,0 3 1-16,0 8 0 0,-2 5 1 15,-4 5 2-15,5 11 0 0,1 4 1 16,-4 3 1-16,8 4-2 0,-4 3 2 0,0 5 0 16,0 5 0-16,-4 2 1 0,1-5 1 15,-5-3-1-15,1-4 1 0,2-12 0 16,-2-2 0-16,0-9 0 0,3-5-1 15,-1-4 2-15,3-8 1 0,-3-6-14 16,5-7-12-16,0 0-20 0,-2-11 17 16</inkml:trace>
  <inkml:trace contextRef="#ctx0" brushRef="#br0" timeOffset="-132848.33">25406 2508 1695 0,'2'7'49'0,"0"5"-27"0,8 4-2 0,1 3-10 15,8 8-4-15,8 1-3 0,3 6-2 16,6 2 6-16,4-3 2 0,3 6-2 15,5-1 3-15,7 2-8 0,10 8 0 16,10 0 2-16,12 9-2 0,3 1 5 16,6 1-1-16,3-1 1 0,-10-1 17 15,1 0 58-15,8-1-54 0</inkml:trace>
  <inkml:trace contextRef="#ctx0" brushRef="#br0" timeOffset="-132598.62">25596 2729 2302 0,'2'0'94'0,"1"4"6"0,4-1-49 0,4 3-38 0,10-1-7 15,13 7-5-15,15 2-2 0,13 10-1 16,25 9-5-16,16 4-2 0,14 8 1 15,11 8-2-15,0 5 0 0,12 8 2 16,9 1-16-16,10 3-34 0,2 0-4 16,-8-2-17-16,-17-8-7 0,-20-3 70 15,-8-11-404-15,-14-9 304 0</inkml:trace>
  <inkml:trace contextRef="#ctx0" brushRef="#br0" timeOffset="-132397.72">26034 2651 2281 0,'55'21'69'16,"8"8"-26"-16,21 8-25 0,13 11 0 0,27 9-8 16,18 12 1-16,25 12-4 0,21 10-2 15,3 1 7-15,17 4-15 0,-4-4-37 16,-6-5-50-16,-19-7 22 0,-24-15-199 15,-24-13 179-15</inkml:trace>
  <inkml:trace contextRef="#ctx0" brushRef="#br0" timeOffset="-132198.39">26700 2729 2146 0,'57'30'74'0,"9"0"-5"16,26 18-25-16,14 4-4 0,13 12-13 16,14 6-15-16,20 10-8 0,11-2 4 15,14 4 0-15,1-8 0 0,2-1-40 16,-2-4-69-16,-14-10-41 0,-15-15-401 16,-34-14 348-16</inkml:trace>
  <inkml:trace contextRef="#ctx0" brushRef="#br0" timeOffset="-131998.39">27181 2820 1850 0,'42'19'161'0,"10"4"162"16,26 16-224-16,30 7-47 0,29 11-19 0,20 7-15 15,21 10-9-15,22 6-1 0,22 3-1 16,10 2-1-16,14-5-1 0,-10 2 3 15,-25-10-16-15,-18-8-30 0,-28-7-63 16,-28-13-33-16,-25-13 524 0,-26-14-329 16</inkml:trace>
  <inkml:trace contextRef="#ctx0" brushRef="#br0" timeOffset="-131831.89">28301 2949 1737 0,'29'12'151'0,"17"10"148"0,27 15-198 16,24 20-62-16,36 15-6 0,36 26-13 16,42 8-1-16,26 18-4 0,22-5-4 15,-2 0 2-15,-26-7-32 0,-22-22-42 16,-50-17 313-16,-45-27-214 0</inkml:trace>
  <inkml:trace contextRef="#ctx0" brushRef="#br0" timeOffset="-131681.33">29213 3025 2016 0,'69'50'161'0,"14"-20"130"15,11 29-139-15,-65-59-158 16,116 85 17-16,78 28-3 0,33 9-1 16,22 8-2-16,-10-4-9 0,-9-4 7 15,-11-7-34-15,-9-1 21 0</inkml:trace>
  <inkml:trace contextRef="#ctx0" brushRef="#br0" timeOffset="-126864.8">18709 1617 2141 0,'-2'0'90'0,"1"-1"-12"0,-1-3-9 0,-2 4-34 15,4-2-13-15,-5 1-8 0,3-1-6 0,2 2-3 16,6 0-3-16,-5 0-2 0,-1 2-6 16,2 8-3-16,5 6-3 0,0 5-1 15,7 15 3-15,8 3 2 0,-3 7 2 0,2 4 1 16,6 6 1-16,0 5 1 0,1 8 1 16,4 5 1-16,0 6 1 0,3 5 0 15,1-3 0-15,1-1 3 0,-1-10-2 16,1-9 2-16,-9-10-1 0,0-8-1 15,-10-12 5-15,0-5-31 0,0-6-43 16,-6-7-37-16,2-3-16 0,-3-3-242 16,-8-6 245-16</inkml:trace>
  <inkml:trace contextRef="#ctx0" brushRef="#br0" timeOffset="-126615.08">18340 1719 2159 0,'16'14'48'0,"4"0"-43"15,6 5-5-15,6 8-1 0,7 3-3 0,6 9 1 16,-1-3 1-16,2 4 2 0,-7 1 0 16,-5 0 1-16,-9-2 0 0,-2 3 0 15,-6 6 0-15,5 2 0 0,-3 5 1 16,-3 3 0-16,0-3-2 0,-3-8-2 15,1-5-6-15,-7-8-13 0,3-4-25 16,-1-2-20-16,-2-5 89 0,0-8-38 16</inkml:trace>
  <inkml:trace contextRef="#ctx0" brushRef="#br0" timeOffset="-126412.96">18324 1993 1328 0,'-10'-37'692'31,"152"284"-689"-31,-93-162 10 16,8-7-1-16,2-2-1 0,-5 0-2 0,-6-8-2 16,-7-14-2-16,-9-7-2 0,-4 0 1 15,-1 0-20-15,-6-5 49 0,-5-5-290 16,-9-12 187-16</inkml:trace>
  <inkml:trace contextRef="#ctx0" brushRef="#br0" timeOffset="-126230.7">17973 2201 1733 0,'16'46'88'0,"46"35"-57"16,-33-38-12-16,10-2-27 0,-14 5 16 15,35 18-2-15,5 0-5 0,-1-6-1 16,0-1 3-16,-2-1 8 0,-5-4-6 16,-7-1-106-16,-11-8 76 0</inkml:trace>
  <inkml:trace contextRef="#ctx0" brushRef="#br0" timeOffset="-126081.14">18014 2449 1929 0,'7'12'54'16,"-1"3"-27"-16,11 8-18 0,5 7-10 16,11 5 1-16,8 10 1 0,2-3 2 15,-1 1 3-15,-6-6 9 0,-3-3 4 16,-11-8-246-16,-10-6 173 0</inkml:trace>
  <inkml:trace contextRef="#ctx0" brushRef="#br0" timeOffset="-125947.52">17720 2476 1974 0,'26'39'77'16,"5"5"18"-16,11 16-77 0,2 6-7 15,3 6-4-15,0 1-1 0,3 7 25 16,1 2-50-16,-1-8 22 0</inkml:trace>
  <inkml:trace contextRef="#ctx0" brushRef="#br0" timeOffset="-102231.54">2624 14575 1814 0,'-21'-2'52'0,"-4"-4"-9"0,4 5-18 0,5 1-5 0,0 0 0 0,5 0-9 0,6 0-4 15,1-2-1-15,4 2-1 0,2 0 0 16,3 3-3-16,6 1 3 0,7 0 2 15,10-1 8-15,11 6 6 0,16 0 2 16,11 1 1-16,19 3-6 0,12-1-7 16,15 2-7-16,3 1-3 0,6 1-1 15,-6-2-1-15,-5 4 1 0,-16-3 0 16,-13 1 0-16,-8 0 0 0,-9-5 1 16,-14 0-1-16,-13-6 2 0,-16-3-2 0,-19-2-6 15,3-6-1-15,-26-2-5 0,-23-10 0 16,-27-2 4-16,-29-8-4 0,-31 0 6 15,-27 5 0-15,-22 3 1 0,-15 4 25 16,-1 2 20-16,5 3 17 0,12 4 13 16,12 2-13-16,32 5-4 0,22 0 2 15,24 2-2-15,22 5-7 0,19-4-13 16,22 6-19-16,22-4-27 0,15 6-1 16,28 2-1-16,19 4 1 0,31 12 17 15,21-1-2-15,26 7 0 0,27 3 0 16,9-3-1-16,2 1 0 0,-11-5 0 0,-12-4-2 15,-4-7 2-15,-26-8 2 0,-19-3 1 16,-36-7 2-16,-32-4 3 0,-18-7 14 16,-14 4 6-16,-11-6 1 0,-16-1-5 15,-21-3-14-15,-31-2-7 0,-18-1-3 16,-22-2-2-16,-9 5-1 0,2 2 0 16,3 4 2-16,2-3 1 0,8 3 2 15,10 4 1-15,17-2-2 0,24 3-1 16,26 2 3-16,20 0-3 0,14 2-28 0,14 0 5 15,20 2-4-15,32 2 1 0,26 6 26 16,34 5-6-16,28 8 0 0,18 3 1 16,21 10 3-16,2 6 2 0,-9 1 4 15,-19-1 1-15,-41-8 0 0,-25-9 2 16,-34-6-2-16,-26-8 1 0,-23-9 2 16,-18-2 4-16,-20-4-3 0,-17-6 1 0,-23-8 0 15,-25-10-4-15,-23-10 1 0,-22-2 2 16,-21-1 0-16,-12 2 2 0,0 7 3 15,11 3-2-15,31 8-3 0,27 5-2 16,30 4-3-16,20 5 1 0,16 0 8 16,15 5 12-16,11 0 5 0,10 2-17 15,9 0-7-15,15 0-13 0,13 0-12 16,11 4 6-16,17 3-7 0,3-4-13 16,8 6-18-16,1-5-25 0,-7 3-30 15,3 0-21-15,-1-4 0 0,-2-1 16 16,-2 0 23-16,-5-2 21 0,2 0 13 0,0-2 13 15,-1 0 15-15,-4 2 14 0,-8 0 9 16,-3 9 2-16,-8 4-2 0,-4 4-1 16,-5 6-1-16,-8 6-4 0,-5 5-1 15,-9 5-1-15,-8 3-23 0,-8 2-78 16,-16 4 22-16,-22-3 10 0,-22-3 47 16,-27-1 88-16,-14-9-21 0,-17-9 33 15,-3-11-13-15,-15-12 6 0,-6-12 24 16,-4-11-9-16,-1-7 21 0,10-13 16 15,13-1 7-15,3-15-10 0,-2-8-21 0,-1-4-24 16,-6-5-27-16,9-6-20 0,9 6-9 16,9-7-4-16,11-1 1 0,5-3 2 15,5-5-1-15,13-5-2 0,10 6 11 16,14 1 8-16,13 7 8 0,5 1 3 16,9 2-10-16,6-7-10 0,6-14-13 15,6-10-6-15,9-15-85 0,5-7-7 16,7 0 2-16,9-4 12 0,-2 13 106 0,0 2 33 15,-2 10-2-15,1 9-8 0,-3 7-22 16,4 4-31-16,9 0-21 0,11 5-25 16,14 0-11-16,5 2-6 0,13 13 8 15,4 4 21-15,16 17 18 0,11 10-25 16,13 9 2-16,16 11 3 0,12 14-7 16,9 7 36-16,16 16 14 0,4 14 0 15,10 12 0-15,0 19 0 0,-3 10 0 16,-4 8 0-16,-12 14 0 0,-13 0 1 0,-12 16-1 15,-14 13-3-15,-11 16-2 0,-16 8 10 16,-24 4 0-16,-22 1 7 0,-25 0 15 16,-35 1-10-16,-13 4 1 0,-24-5-2 15,-27-11-12-15,-27-5-1 0,-28-6 1 16,-25-6-3-16,-21-8 1 0,-13-9 0 16,-13-8 5-16,-10-19 7 0,-3 1 17 15,-11-7 20-15,0-4 0 0,1-7 6 16,1-7-18-16,9-11-17 0,12-10-6 0,14-9-9 15,18-11-1-15,22-9-5 0,26-8 11 16,23-2 1-16,16-13 7 0,30 0 10 16,18-1-4-16,23-17-117 0,22-22 72 15</inkml:trace>
  <inkml:trace contextRef="#ctx0" brushRef="#br0" timeOffset="-100414.86">19537 13468 756 0,'6'-5'138'0,"-5"-4"76"0,5 4 5 0,-6 1-79 0,-7-3-39 16,5 4-18-16,-2-5-14 0,-6 1 16 0,4 7-2 16,1 0-6-16,0 0-14 0,5 0-25 15,0 0-20-15,0 0-17 0,-4 6-10 16,-1 4-3-16,-2 6 1 0,-4 11 3 16,-5 7 5-16,-3 8 3 0,-8 8 0 15,-7-1 0-15,2 5 0 0,-3-3-3 16,-9 2-1-16,-8-7 1 0,-6 6 1 15,-4-3 5-15,-4 3 5 0,-3 6 7 16,-4-1 8-16,0 0 0 0,-5-4-1 0,-7-5-6 16,-7-4-6-16,-20-10 1 0,-10-2 6 15,-4-2 2-15,0-5-3 0,0-11-2 16,-10-11-9-16,-1-10-1 0,-3-7 1 16,2-11-2-16,21-5-1 0,0-4 0 15,0-15 0-15,-7-1 1 0,0-7 0 16,1-3 1-16,13-5-1 0,15-5 2 15,10 1-4-15,15-7 14 0,19 2 12 16,17-4 25-16,13-8 28 0,16 3 8 0,12-6-4 16,12 3-19-16,11-3-18 0,8-7-46 15,4-7-17-15,-5-8-11 0,2-13-13 16,0-6 19-16,4 1-2 0,0 3 3 16,1 9 4-16,-5 9 5 0,-4 3 13 15,-1 6 5-15,3 3 16 0,1 2 7 16,9 5-7-16,12 8 0 0,5 3-19 15,12 9-6-15,9 8-2 0,7 10-10 0,9 8-4 16,6 11-2-16,19 13-5 0,15 5 0 16,7 10 1-16,2 4 3 0,-1 2 7 15,-3 12 7-15,-4 4 0 0,-4 9-1 16,-7 6 0-16,-10 6 2 0,-4 6-2 16,-4 13-3-16,4 18 0 0,2 13-1 15,0 17-1-15,-8 15 5 0,-6 10 4 16,-11 7 4-16,-20 6 6 0,-10 3-1 15,-16 9-3-15,-16 4 0 0,-14 3 0 0,-18 5 1 16,-21-5-1-16,-20 1-5 0,-25-1-3 16,-14-14-4-16,-17-9 0 0,-20-9 7 15,-20-16 2-15,-17-9 3 0,-20-12 2 16,-10-21-2-16,-13-16-1 0,-17-22 3 16,-6-17-2-16,-20-13 4 0,13-5 53 15,25 0 241-15,30 0-196 0</inkml:trace>
  <inkml:trace contextRef="#ctx0" brushRef="#br0" timeOffset="-47665.05">8216 9569 1761 0,'0'4'80'0,"2"-2"14"0,0-2-53 0,1-2-27 0,6 2-6 0,-2 0-2 0,2 0-1 16,2 3-2-16,1 1 1 0,-3-2 5 15,0 0 6-15,-2 3 10 0,-3 0 8 16,-1-1 2-16,1 6 5 0,-1-1-1 16,-3 0 3-16,0 5 7 0,-7-1-5 15,0 1-4-15,-2 0-6 0,-5 2-10 16,2 2-2-16,-4-2-5 0,3 7-6 16,-1-4-5-16,0 6-5 0,0 2-1 15,-1-4-1-15,-2 0-2 0,-8 3 0 16,-5 3 0-16,-11 3 3 0,-5-2 0 0,-14 3 2 15,-20 1 0-15,-20-7 10 0,-22 1 5 16,-14-1-1-16,-24-4 5 0,-21 0-2 16,-17-4-5-16,-8-1 2 0,-12 2-4 15,3-3 0-15,3-1 18 0,-10-5 3 16,11 0 1-16,21-3-10 0,15-2-18 16,20 1-5-16,3-5 14 0,3-2 8 15,12-2 1-15,1-4 5 0,22 1-12 16,22-2-6-16,18 2-3 0,15-4-2 0,17 0 2 15,8 2 6-15,6 0 5 0,10-2 3 16,4 4-2-16,7 1-7 0,7 4-5 16,0-3 0-16,-6-3-1 0,6 3-1 15,0 1 0-15,7-3-3 0,1 3-6 16,-3-3-6-16,-2 3-8 0,4-5-15 16,-3 1-27-16,5 6-29 0,-2-7-46 15,-7 2-64-15,-2 3-28 0,-5-7 109 16</inkml:trace>
  <inkml:trace contextRef="#ctx0" brushRef="#br0" timeOffset="-45314.04">7925 9876 1729 0,'98'-11'110'0,"-70"1"33"0,-6 1-45 0,4-2 14 0,-75 10-83 0,70-1-13 16,2 0-12-16,3 4-6 0,12 0 2 16,2 5 3-16,1 0 3 0,-4 2 2 15,-8-1-3-15,-8 1-2 16,-8 0-3-16,-6-3 0 0,-7-1-4 0,0 2 4 16,-7-4 3-16,-6 6-1 0,-6-2 3 15,-15 4-5-15,-17 5-4 0,-19 5 2 16,-25 1 2-16,-31 6 0 0,-23 0 5 0,-23 2-4 15,-4 1-2-15,-17 4 1 0,-13-3 0 16,-3 2 2-16,-25 1 1 0,5-3-2 16,2 0-1-16,-10-2 2 0,10-5 4 15,9 0 2-15,16-8 9 0,10 3 11 16,11 3 4-16,-1-5 1 0,8 5-8 16,18-2-13-16,9-1-7 0,17-1-3 15,10-3 0-15,10-2 1 0,14-1 4 0,23-6-1 16,24 2-1-16,11-4-1 0,19 2-1 15,5-5 17-15,12-2 9 0,-3 0 18 16,6 0 7-16,7 2-14 0,2-1-9 16,6-1-21-16,4 0-8 0,17 2-3 15,16-2-1-15,16 0-1 0,31-2 0 16,13-1 2-16,9 3-1 0,17-2 2 16,11-3 2-16,17 1-1 0,17 1-1 15,13 1 0-15,11-5 0 0,1 5 0 16,5-2 0-16,5 3 1 0,-1-5-1 0,1 1 0 15,-16-4 1-15,-14-5 0 0,-17-2-1 16,-12-4 1-16,-2 5 0 0,-22-3-1 16,-12-7 1-16,-23 0 0 0,-21 4 0 15,-14 0 0-15,-11 5 1 0,-22 5-7 16,-8 6-5-16,-19 1 0 0,-12 2-38 16,-13 2 1-16,-20 0-1 0,-32 2-2 15,-30 0 33-15,-45 3 1 0,-36-3 5 16,-24 3 1-16,-26-3 1 0,-25-2 7 15,-9 2-1-15,-11-4 3 0,-10 2 0 16,19 0 0-16,2-2-1 0,13 4-1 0,15-2-1 16,9 0 3-16,6 4 1 0,10-1-1 15,20 2 1-15,10 1 0 0,27 3-1 16,20-6 0-16,15 8 0 0,24-4 0 16,26 4 1-16,26 1 0 0,19-3-6 15,17 1-8-15,16-1-20 0,13 4-6 16,19 5 4-16,12-1 6 0,27 10 18 0,21-6 5 15,11-3 3-15,13-9 2 0,4-2 1 16,15-7 4-16,28-6 0 0,25-8 0 16,20-7 5-16,10-2 4 0,7-11 5 15,1-3 7-15,9 0-3 0,0-6-4 16,2 1-5-16,13 4-9 0,-7 5-2 16,-10 4-1-16,-10 10-1 0,-17-4 0 15,-13 5 1-15,-19 4-1 0,-19-2 0 16,-24 0 1-16,-14-2-1 0,-11 8 2 15,-17-3-1-15,-20 6 2 0,-22 0-1 0,-17 5 1 16,-11-1 0-16,-8 1-1 0,2 2-1 16,-13 0-1-16,3 2-3 0,-4 3-3 15,-6-3-6-15,3 3-6 0,-6 2-7 16,-6 2-7-16,-12 11 2 0,-17-3 8 16,-18 12 10-16,-24 3 10 0,-25-2 2 15,-15 5 0-15,-20-5-2 0,-11 2 1 16,-18 0-3-16,-17-2 4 0,-18 0-1 15,-19-3 1-15,-15 0 1 0,-15-2 1 0,-18-8-1 16,-13 10-1-16,-2-9 0 0,-11 3-1 16,0 0 2-16,3-3 0 0,-9 3 1 15,19-3 5-15,2-4 0 0,4 2 14 16,19 0 8-16,4-2-2 0,14-1 2 16,21-3-11-16,7-5-8 0,20 3-4 15,15-5-3-15,22-3-3 0,20 0 0 16,26-2-1-16,25-5 1 0,17 0 4 15,19-7 2-15,12 2 5 0,14-3 2 0,3-1 19 16,13 2 30-16,5 0 22 0,6 0-8 16,8-2-21-16,2-5-35 0,9-1-26 15,2-10 0-15,4-7-1 0,1 6 1 16,-7-4 3-16,-2 6 4 0,-7 5 3 16,-5-3-9-16,-5-2-2 0,-4-7-16 15,-6-6-7-15,-8-6 4 0,-9-10 0 16,-4-9 14-16,-6-4 7 0,-3 1 2 15,4-3 5-15,-3-3 1 0,7 7 15 16,4 0 17-16,9 6 6 0,7-5 3 0,3-6-11 16,3-9-35-16,4-14-40 0,5 1-11 15,7 6-12-15,11 3 11 0,7 8 27 16,4 6 16-16,1 6 22 0,-3 9 13 16,3 1 2-16,-7 5-8 0,12-1-18 15,1 3-2-15,7-3-6 0,17 0-4 16,9 4 0-16,15-1-1 0,15 1 3 15,9 3-2-15,1 0 1 0,4-3 0 16,6 5-2-16,11 1 1 0,13 5 2 0,-1 1 3 16,11 1 1-16,-1 1 5 0,15 3 1 15,16 3 0-15,3-1 1 0,9 1-1 16,6 7 1-16,10-1-1 0,7 4 1 16,11 1-1-16,-11 4 0 0,-9 0 0 15,-1 4 0-15,-10 1 0 0,1 4 0 16,3-4 0-16,4 6 0 0,-2-2 0 15,-5 2 0-15,-4-4-1 0,-7 3 1 16,-4-1 0-16,-6 6 1 0,-8 1-1 0,-3 3 0 16,-6 8 0-16,3 3 3 0,-8 4-10 15,-14 7-3-15,-8 5 2 0,1 9-14 16,-3 5-1-16,-8 13-8 0,-12 5-8 16,-9 9 9-16,-20 5-8 0,-5 7 3 15,-14-1 1-15,-5 3-4 0,-3 0 17 16,-15 2 7-16,-7 9 2 0,-20 6 2 15,-10 5-1-15,-11-4-1 0,-16-4-1 0,-2-3 1 16,-5-4 0-16,-9-5-2 16,-3 5-1-16,-13 4 3 0,-10-4 3 0,-6 4 6 15,-11-4 6-15,-8-3-1 0,-13-6-2 16,-1-2-4-16,-17-6-1 0,-10-2-1 16,-7-1 4-16,-27 1 4 0,-2-6-1 15,-22-1 5-15,-6-8-2 0,-4-6 3 16,-6-11 8-16,1-6 23 0,0-7 10 15,9-4 6-15,4-9 16 0,8-2-12 16,17-8 0-16,8 2-11 0,14-3-22 0,31-4-11 16,21 3-8-16,21-3-1 0,22 0 0 15,17 2 0-15,14-2 2 0,2-2 12 16,9 2-33-16,2-3-68 0,7 3 453 16,14-13-316-16</inkml:trace>
  <inkml:trace contextRef="#ctx0" brushRef="#br0" timeOffset="-12064.94">13450 15135 1838 0,'0'5'76'0,"0"0"-13"0,0 1-9 0,0-1-31 0,0-1-13 0,0-1-8 15,-2-1 6-15,-1-2 13 0,1 0 14 16,-7 0 19-16,-3 0 6 0,3 0-3 15,-7 0 1-15,5 0-3 0,-5-2-4 0,-3-5-4 16,-4 5-7-16,0 1-8 0,-9-1-7 16,2 2-3-16,-7-6-6 15,-8 5-4-15,1-5 0 0,-9-3 0 0,-2 2-1 16,-6-7-1-16,-4 0-2 0,-4-2-3 16,-6-5-1-16,-6-8-1 0,-11-6-2 15,-4-4 0-15,-12-5 0 0,-1-2-1 16,-2 1 0-16,4-4 2 0,3-1-1 15,-4 6 7-15,-2-6 2 0,-9 0 1 16,-5 2 0-16,12-1-5 0,6 4-4 16,12 3 0-16,-2-1 0 0,4-1 0 0,-2 0 0 15,7 1 0-15,12 1-2 0,5-1 1 16,6 2 1-16,0 1-2 0,2-7 2 16,5 3 0-16,7 0-1 0,1-1 1 15,3-2-1-15,3 0 1 0,2 3 0 16,8 2 0-16,4 1 3 0,8 5 5 15,5 4 2-15,7 2 0 0,2 9-1 16,7-4-6-16,2 9-3 0,3 6-1 0,-1 4 0 16,3 3-2-16,3 1-1 0,3 2-1 15,1 7-3-15,0-3 2 0,-1 10-1 16,-1 5 0-16,-3 3 1 0,0 6 0 16,1 6 0-16,-6 5 2 0,-2 3 1 15,-6 1 0-15,-5 1 1 0,-1-1 0 16,-6-6 0-16,-2-2 0 0,-1-6 1 0,3-8-1 15,-4 2 1-15,2-2-1 16,6 1 0-16,-1-8 1 0,5 0 0 0,-1-7 0 16,3 0 1-16,5-5 0 15,1-2 1-15,-6-7 1 0,6-2 1 0,2-7 0 16,7-9 0-16,2-1-1 0,6-3 0 16,8-3-1-16,-2-1 0 0,6-6 0 15,-1 0 0-15,-3 3-2 0,-4 2-1 16,-1 11 0-16,-6 4-2 0,-7 12-1 15,0 5-1-15,2 2-2 0,-2 4 1 16,7 11 1-16,7 9 3 0,1 4 2 0,1 4 3 16,0 2 1-16,3 3-3 0,3-7 0 15,4-2-1-15,8 1 7 0,0-12-24 16,5 6-38-16,0-3-79 0,6 5-57 16,6 1 93-16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42.054"/>
    </inkml:context>
    <inkml:brush xml:id="br0">
      <inkml:brushProperty name="width" value="0.05" units="cm"/>
      <inkml:brushProperty name="height" value="0.05" units="cm"/>
      <inkml:brushProperty name="color" value="#00A0D7"/>
      <inkml:brushProperty name="ignorePressure" value="1"/>
    </inkml:brush>
  </inkml:definitions>
  <inkml:trace contextRef="#ctx0" brushRef="#br0">1 1,'0'57,"0"-40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39.896"/>
    </inkml:context>
    <inkml:brush xml:id="br0">
      <inkml:brushProperty name="width" value="0.05" units="cm"/>
      <inkml:brushProperty name="height" value="0.05" units="cm"/>
      <inkml:brushProperty name="color" value="#00A0D7"/>
      <inkml:brushProperty name="ignorePressure" value="1"/>
    </inkml:brush>
  </inkml:definitions>
  <inkml:trace contextRef="#ctx0" brushRef="#br0">10368 174,'0'0,"0"0,0 0,0-18,0 11,-8-7,-87-15,70 23,0 1,-1 2,0 0,1 1,-5 2,-108 8,-112-3,157-6,-85 9,-63 5,-239-3,-69-2,356-9,-447-6,44-6,37 8,197 18,-305 12,78-13,-1296-13,1709-5,-10-9,137 10,-638-40,400 17,-108-10,-112 14,121 25,371-1</inkml:trace>
  <inkml:trace contextRef="#ctx0" brushRef="#br0" timeOffset="3155.66">4785 223,'0'0,"0"0,0 0,0 0,0 0,0 0,2 0,1 0,-1 2,0 1</inkml:trace>
  <inkml:trace contextRef="#ctx0" brushRef="#br0" timeOffset="3664.7">689 150,'0'0,"0"0,0 0,0 0,0 0,0 0,0 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50.641"/>
    </inkml:context>
    <inkml:brush xml:id="br0">
      <inkml:brushProperty name="width" value="0.05" units="cm"/>
      <inkml:brushProperty name="height" value="0.05" units="cm"/>
      <inkml:brushProperty name="color" value="#00A0D7"/>
      <inkml:brushProperty name="ignorePressure" value="1"/>
    </inkml:brush>
  </inkml:definitions>
  <inkml:trace contextRef="#ctx0" brushRef="#br0">0 0,'0'0,"0"0,0 0,0 0,0 0,0 0,0 0,0 0,0 0,0 2,0 5,0 8,2 7,1 4,-1 0,0-4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42.333"/>
    </inkml:context>
    <inkml:brush xml:id="br0">
      <inkml:brushProperty name="width" value="0.05" units="cm"/>
      <inkml:brushProperty name="height" value="0.05" units="cm"/>
      <inkml:brushProperty name="color" value="#00A0D7"/>
      <inkml:brushProperty name="ignorePressure" value="1"/>
    </inkml:brush>
  </inkml:definitions>
  <inkml:trace contextRef="#ctx0" brushRef="#br0">4946 467,'0'0,"0"15,0 19,-1 0,-1 0,-2-1,-4 13,3-28,2-4</inkml:trace>
  <inkml:trace contextRef="#ctx0" brushRef="#br0" timeOffset="265.94">4933 1298,'0'0,"0"0,0 0,0 0,0 0,0 0,0 2,0 3,0 0,0 2,0 2,0 1,0-1,0-2</inkml:trace>
  <inkml:trace contextRef="#ctx0" brushRef="#br0" timeOffset="513.53">4858 2005,'0'0,"0"0,0 0,0 0,0 0,0 0,0 0,0 0,0 0</inkml:trace>
  <inkml:trace contextRef="#ctx0" brushRef="#br0" timeOffset="514.53">4884 2674,'0'0,"0"0,0 0,0 0,0 0,0 0,0 0,0 0,0 0</inkml:trace>
  <inkml:trace contextRef="#ctx0" brushRef="#br0" timeOffset="2895.82">0 2650,'141'5,"27"15,-44-4,-52-8,0 3,10 6,-41-9,1-2,0-1,33-2,53 6,-96-5,-9 0,1-1,-1-1,0-1,1-1,-1-2,6-1,128-23,-67 12,74-23,-157 35,164-60,-107 36,-27 10,0-1,0-2,-2-2,0-1,-2-1,30-27,46-61,-62 63,-3-1,-3-3,9-16,-38 53,1 1,0 0,0 1,1 1,1 0,0 1,3-1,2-1,5-9,0 0,-2-2,0-1,19-26,-12 13,41-42,47-61,76-118,19 24,-142 145,63-49,-35-8,25-26,-110 153,0 0,2 1,0 1,2 0,-1 2,16-11,71-40,-45 32,-46 28</inkml:trace>
  <inkml:trace contextRef="#ctx0" brushRef="#br0" timeOffset="4328.91">4272 170,'0'0,"7"-3,193-69,-191 67,14-8,0 2,1 0,0 1,0 1,1 2,0 0,1 2,-1 0,1 2,1 1,108-5,26 26,-105-10,0 3,0 1,-2 4,37 15,-69-24,243 68,-222-66,-1 3,-1 0,0 3,37 20,-62-26,0 1,0 1,-1 1,0 0,12 15,12 10,11 9,3-2,1-3,53 31,112 84,-182-132,88 68,138 138,-150-83,-52-79,3-4,3-2,26 15,-32-25,-2 2,14 22,67 62,9-17,-103-79,2-3,1-2,2-2,38 19,-65-42,-2 1,1 2,-2 0,0 1,8 10,-22-20,15 16,1 0,0-2,2-1,1 0,4 0,31 13,2-3,1-3,2-2,-28-11,0-2,1-2,0-2,1-1,1-1,100 14,64-11,88-15,-96 7,-184 1,-3 0</inkml:trace>
  <inkml:trace contextRef="#ctx0" brushRef="#br0" timeOffset="6390.42">4696 1794,'17'-16,"21"-29,-3-5,-25 25,-11 50,1 10,0-24</inkml:trace>
  <inkml:trace contextRef="#ctx0" brushRef="#br0" timeOffset="6897.08">4758 2092,'10'80,"1"70,-8-128</inkml:trace>
  <inkml:trace contextRef="#ctx0" brushRef="#br0" timeOffset="7450.6">4771 2700,'0'0,"0"0,0 0,0 0,0 0,0 0,0 0,0 0,0 0,0 0,0 0,0 2,0 3,0 7,0 10,0 7,0 3,0-4</inkml:trace>
</inkml:ink>
</file>

<file path=ppt/ink/ink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17:33:31.765"/>
    </inkml:context>
    <inkml:brush xml:id="br0">
      <inkml:brushProperty name="width" value="0.05292" units="cm"/>
      <inkml:brushProperty name="height" value="0.05292" units="cm"/>
      <inkml:brushProperty name="color" value="#0070C0"/>
    </inkml:brush>
  </inkml:definitions>
  <inkml:trace contextRef="#ctx0" brushRef="#br0">16120 2731 1531 0,'70'0'82'0,"-56"0"1"0,-5 0-25 0,1 0 1 0,-58 0-23 0,54 0-4 16,3 0 11-16,-2 2 9 0,2 1 4 16,-6-1 3-16,6-2-7 0,-4 5-5 15,6-1-6-15,1 5-5 0,-1-4-4 16,0 4 0-16,-2-6 4 0,-4 5 5 0,4-1 6 15,-9-2 0-15,3 2-2 0,-1-3-4 16,-2 1-9-16,2 2-5 0,-4 2-4 16,0-2-5-16,-10 5 2 0,-1 1 3 15,-3-4 0-15,-3 5 3 0,-1-2 0 16,-4 2 0-16,-5 1 2 0,1-3-2 16,-8 0-6-16,5 1-8 0,-1-3-4 15,0 1-5-15,-7 2-1 0,-6 1 1 0,1-2-3 16,-2 2 0-16,-5 0-1 0,3 2 1 15,-7-1 0-15,-2-1 2 0,-10-2 0 16,-13 2 0-16,-7 1 0 0,-2-1 0 16,-3 0-1-16,0 2 0 0,-2 0 0 15,2 2-1-15,-8 1 0 0,-4 1 0 16,-11-4-1-16,-10 3 1 0,-4-3 0 16,-4 4 0-16,-11-10 1 0,-8 1 1 15,-13-2 2-15,-5-2 3 0,-9 0 2 16,-15-4-1-16,5 6 1 0,-3-9-4 0,1 0-3 15,-4 0 2-15,-7 0-2 0,-6 0 0 16,-13 0-1-16,-5 0 0 0,3-3-1 16,-13-6 1-16,7 7 0 0,-1-9 0 15,-1 4 0-15,10 2 0 0,8 1-1 16,20-4 1-16,8 2 0 0,10-1 1 16,-1 0 0-16,3 0 0 0,9 0 0 15,21-2-1-15,17 2 1 0,21-4-1 0,15 6 1 16,17-4-1-16,18 6 1 0,9-3 1 15,11 1 0-15,3 1 0 0,10 3-1 16,-1-6 1-16,7 3-2 0,2 2 1 16,2 0 0-16,5 2-2 0,3 0 2 15,4 0 0-15,-2 0 0 0,2 0 2 16,0-5-6-16,8 5-10 0,-5 0-15 16,-1 0-63-16,7-2-90 0,-6 1-102 0,6 1 134 15</inkml:trace>
  <inkml:trace contextRef="#ctx0" brushRef="#br0" timeOffset="21943.31">22567 17738 1276 0,'-10'-8'144'0,"3"-2"166"0,-4 6-187 0,9-1-37 0,-3 3-9 0,1 2-13 0,4 0-11 15,2 0-9-15,0 0-6 0,5 2-7 16,-3 0-8-16,3-2-4 0,-4 5 2 0,-1-5 14 15,3 2 14-15,1-2 10 0,-6 0 1 16,1 0-15-16,-1 0-18 0,0 0-10 16,2-7-8-16,-2 3-2 0,-2-1-1 15,2 5 1-15,0 0-1 0,-1 0 5 16,1-2 5-16,0-1 4 0,0 3 1 16,-2-2-2-16,2 7-6 0,-4-3-7 15,4-2-4-15,-2 5-7 0,2 4-4 16,8 3-4-16,-8-1 0 0,0 9 3 0,0 3 2 15,0 7 2-15,0 9 3 0,1 9 1 16,-1 8 5-16,2 14 6 0,-4 9 5 16,2 1 5-16,0 5 0 0,0 9-2 15,2 0-4-15,2 2-4 0,3 5-4 16,2-5-3-16,3 1 9 0,4 3 1 16,-2-6 0-16,0-6 0 0,-1-6-7 15,-3-13-3-15,-4-5 5 0,-5-18 0 16,3-18 1-16,-8-12 3 0,3-16-9 15,-6-7-4-15,0-9-22 0,-1-5-42 0,8-6-138 16,8-14 122-16</inkml:trace>
  <inkml:trace contextRef="#ctx0" brushRef="#br0" timeOffset="22566.52">28110 17408 2213 0,'-5'0'83'0,"3"0"-21"0,-3 0-17 0,3 5-23 0,2 2-14 0,0 6-4 0,0 6 0 0,3 9 0 15,3 10-1-15,1 17 1 0,-2 7-4 16,0 12 2-16,-3 10 1 0,-2 1 2 16,0 0 4-16,-3-5-1 0,-1-1-1 15,-3-4-3-15,0-4-2 0,2 0-1 16,-3-9-1-16,1-2 3 0,2-5-2 0,1-9 8 15,-1-9-23-15,3-5-56 16,2-7-56-16,0-9 223 0,7-2-119 16</inkml:trace>
  <inkml:trace contextRef="#ctx0" brushRef="#br0" timeOffset="22934.68">28206 18016 2077 0,'-2'0'118'16,"2"0"13"-16,-5-2-25 0,5 2-57 0,0 0-21 15,0 0-7-15,5 2-4 0,0 3-14 16,13 8-8-16,10 3-11 0,11 12-5 16,15 7 7-16,0 17 2 0,10 5 4 15,-2 3 1-15,4 5 0 0,-9-2 4 16,-6-3 1-16,-1-9 1 0,-6-1 3 15,0-9-29-15,-1-9-46 0,-8-4-39 16,-4-7-26-16,-7-10 64 0</inkml:trace>
  <inkml:trace contextRef="#ctx0" brushRef="#br0" timeOffset="23217.71">28213 17977 2422 0,'0'0'101'15,"0"-2"-5"-15,2-1-27 0,1 1-10 0,1 0-25 16,1-1-14-16,9-5-3 0,7 5-11 16,8 1-12-16,8 2-19 0,7 9-26 15,18 9-1-15,6 10 4 0,4 15 13 16,5 1 23-16,-6 6 6 0,-8-1 4 15,0-4 0-15,-1-3-3 0,-2 1-2 16,4-1 4-16,3 4 3 0,6 9 3 0,-4-10-9 16,-9-6-43-16,-5-15-45 15,-9-6-49-15,-3-11 51 0,-2-7 32 0</inkml:trace>
  <inkml:trace contextRef="#ctx0" brushRef="#br0" timeOffset="23441.58">28532 17672 2483 0,'32'9'108'16,"3"7"10"-16,20 12-65 0,16 9-34 15,21 8-17-15,15 10-3 0,13 1-7 16,12 5 6-16,-1 3-24 0,-5 1-6 15,-8-6 8-15,-4-3-2 0,1-4-14 16,-3-3-30-16,-6 1-42 0,-8-4-48 0,-8-3 342 16,-3-8-163-16</inkml:trace>
  <inkml:trace contextRef="#ctx0" brushRef="#br0" timeOffset="23652.27">29863 18197 2546 0,'102'67'65'16,"-17"-14"-46"-16,-6 9-8 0,-18-14-2 0,6 2-5 15,8 0 5-15,-3-6-30 0,1-10-36 16,-6-10-85-16,-12-11 494 0,-10-19-300 15</inkml:trace>
  <inkml:trace contextRef="#ctx0" brushRef="#br0" timeOffset="23819.62">30372 17746 2334 0,'140'89'105'0,"-10"-4"-3"0,10 16-32 15,-5-14-12-15,-1 0-34 0,5 0-14 16,-1-13-6-16,-1-5 3 0,-22-8-34 0,-12-19-69 16,-13-15 211-16,-14-24-128 0</inkml:trace>
  <inkml:trace contextRef="#ctx0" brushRef="#br0" timeOffset="23968.34">30966 17897 2497 0,'181'142'82'0,"7"-21"-30"15,-2-15-14-15,9-3 7 0,-26-55-101 16,15 12 46-16</inkml:trace>
  <inkml:trace contextRef="#ctx0" brushRef="#br0" timeOffset="24690.61">22248 18028 2161 0,'-14'23'80'0,"3"4"-21"0,-3 8-4 0,4 4 5 0,1 4-31 0,-6 0-19 15,0 1-8-15,-10 6-2 0,-5 1-1 16,-8 6-1-16,-8-1 1 0,-2-4 1 15,-3-1 2-15,-4-3-19 0,7-5-47 16,0-4-38-16,-3-7-31 0,6-6-13 16,-4-10 77-16,6-3 29 0</inkml:trace>
  <inkml:trace contextRef="#ctx0" brushRef="#br0" timeOffset="24901.27">22027 18207 2383 0,'-9'11'74'16,"-5"1"-34"-16,-11 8-7 0,0-2-11 0,-4 1-11 16,-2-1-7-16,0 1-1 0,-2 1-2 15,-10-8 3-15,2 4-9 0,-1-5-117 16,-4-9-3-16,7-2 46 0</inkml:trace>
  <inkml:trace contextRef="#ctx0" brushRef="#br0" timeOffset="25086.07">21287 18495 2283 0,'-18'0'93'0,"3"0"-15"0,-1 0-21 0,-4 0-35 15,6 1-14-15,0 1-5 0,-2 0-1 16,9 2 12-16,-4 4-35 0,0-2-76 16,6 10-60-1,-6 3 5-15,-1 2 48 0</inkml:trace>
  <inkml:trace contextRef="#ctx0" brushRef="#br0" timeOffset="25269.99">20567 18250 2145 0,'2'-14'128'0,"0"3"50"0,-2 2-76 15,-2 8-47-15,-1-3-29 0,1 4-25 0,2 0-13 16,0 7-3-16,-2 5-2 0,-2 4 4 16,-1 9 10-16,-2 9-24 0,-7 0-45 15,0 10-42-15,-9-9-36 0,-6 1 131 16,-3 1-12-16</inkml:trace>
  <inkml:trace contextRef="#ctx0" brushRef="#br0" timeOffset="25417.1">20285 18445 2239 0,'-10'11'82'15,"-20"49"-45"1,42-57-18-16,-118 56-19 0,24-25 20 15,2-10-57-15,-8 1-45 0,-3-11 56 16</inkml:trace>
  <inkml:trace contextRef="#ctx0" brushRef="#br0" timeOffset="83401.55">18714 12108 1401 0,'25'0'238'0,"-35"-30"161"0,17-34-45 0,-29 135-405 16,40-49 123-16,-14-22-23 0,3 0-14 16,-7 0-12-16,0-2-3 0,0 2-4 15,-4-4-3-15,4 4 3 0,4 0 1 16,-4 0 4-16,0-2 5 0,-4-1 0 16,4 3-2-16,0 0-2 0,-1 0-3 15,1 0-7-15,-2-2 0 0,0 2-4 16,2 0 2-16,-7-3 7 0,3 3 0 15,-3-4 1-15,-5 0-4 0,-2 3-5 0,-9-3-2 16,-2 4-1-16,-4-2-2 0,-4-3 1 16,-1 0-1-16,-1-1-1 0,-6-1 0 15,-4 4-1-15,3-6 0 0,-8 4 0 16,-3-2 0-16,-7-2 1 0,-4 2 0 16,-2-1 3-16,-1 0 4 0,-11-3 3 15,-2 2 1-15,-12-2-2 0,-4-3-3 0,2 7-5 16,0-3-2-16,7 1 0 15,4 3-1-15,3 3 0 0,6-4 0 0,1 5-1 16,-3-2 1-16,0 3 0 0,-6-6 0 16,6 3 2-16,0 2-1 0,-1-3 0 15,-1 1 0-15,-1-1-1 0,4 0 1 16,-3-4 1-16,-7 2 1 0,-2 0 2 16,-9-2 0-16,6 3-2 0,3-1-1 15,0 2-2-15,7 5-1 0,1-2 0 16,-5 1 1-16,-4-1 0 0,-6-2 1 15,-2 4-5-15,-5 0 25 0,-4 6 18 0,-1-5 3 16,-4-1 5-16,5 0-26 0,2 2-17 16,4-4-5-16,3 4 1 0,1 2 0 15,2-3-1-15,-4 5 1 0,-4-5-1 16,-7 1 0-16,0 0 1 0,-4 2-1 16,9 3 0-16,2 0 1 0,5 2 1 15,4 1-2-15,0-6 2 0,3 8-2 16,2-3 0-16,2 0 1 0,-5 3 0 0,3-5-1 15,4 4 1-15,8 0-1 0,4-4 0 16,0 0 0-16,2-5-1 0,-7 7 1 16,0-6 0-16,-10 2 0 0,-7 3 2 15,-3-5 0-15,-2 1-1 0,8-3-1 16,3 1 0-16,0 3 0 0,0-5 0 16,2 4 1-16,0 0-1 0,3-3 0 15,3 5 0-15,1-6 0 0,-2 1 0 16,-2-2 0-16,-5-1 0 0,-3-2 0 15,3 3 0-15,0 1 0 0,0 1-1 0,2 3 1 16,4-2 0-16,3-1 0 0,3 1 0 16,-1 0 0-16,0 0 0 0,1 3 0 15,3 0 0-15,2 1 0 0,8 3 0 16,-2 3 0-16,6-7 0 0,8 6 0 16,1-4 0-16,-3-2 0 0,1 1 0 15,-4-5 0-15,-4 1 0 0,6-2 1 16,-4 0-1-16,2 0 0 0,8 4 0 15,-7-2 0-15,1-2 0 0,4 1 1 0,-3-1-1 16,6 2 0-16,-2 2 0 0,6-3 0 16,4 6 0-16,-2-5 0 0,6-2 0 15,0 0 0-15,6 0 0 0,3 0 0 16,7 2 0-16,4-2 0 0,7 0 1 16,2 2-1-16,5-2 1 0,-2 7-1 15,2-4-1-15,2-3-6 0,-1 2-39 0,5 9-45 16,-1-9-115-16,0 6-56 0,17-8 131 15</inkml:trace>
  <inkml:trace contextRef="#ctx0" brushRef="#br0" timeOffset="94600.09">13933 12225 1851 0,'17'0'74'0,"-4"-3"-5"0,-3 1-10 0,-6-2-21 0,-2 3-15 0,-2 1-10 15,0 0-12-15,-2 0-7 0,-3 0-1 16,3 0-1-16,-7 5 4 0,-3-1 2 16,-1 1 2-16,-5 4-1 0,-10-2 1 15,-6 0 3-15,-8 0 12 0,-13-2 10 16,-9-1 6-16,-16 1 7 0,-8-1-1 0,-8-1-2 15,-14-1 0-15,-13 2 5 0,-18-1-2 16,-21 2 15-16,-4-5-8 0,-8 6-17 16,-5 1-5-16,-2 2-24 0,-5 3 2 15,-13-1 1-15,-3 3 1 0,3-3-1 16,-4-1 0-16,0-1 0 0,3 0 0 16,5-5-1-16,4-4 1 0,11 1-1 0,12-1-1 15,10 2 0-15,15-2 0 0,19 0 1 16,15 0 0-16,17 0 2 0,16-2-3 15,12 2 1-15,27 0 0 0,12 0 1 16,13 0 4-16,12 0 5 0,0 0 2 16,0 0 0-16,3 4-2 0,6-4-7 15,9 2-4-15,14-2-1 0,12 1-1 16,18-1 2-16,9 0 0 0,12 0 0 16,10-1 0-16,6-6-2 0,18-2-1 15,18 0-1-15,19-4 1 0,20 1-2 0,15 0 1 16,24 1 3-16,10 6-1 0,15 5 2 15,14 0 0-15,-13 5 0 0,6 2 2 16,-15 0-2-16,-22 2-4 0,-10-5 0 16,-8 4 2-16,-9-4 1 0,-13 5 3 15,-17-6 3-15,-30-3-3 0,-27-1 0 16,-27-8 4-16,-17 3 2 0,-15-2 1 0,-12 4-2 16,-16 0-4-16,-5 1-12 0,-9 1-10 15,-9 2-1-15,-18 0-2 0,-19 0 11 16,-20-2 4-16,-22 1 2 0,-19-3 2 15,-17-5 1-15,-18 4 1 0,-9-4 2 16,-10 4-1-16,-9-1-1 0,-4 5 0 16,-2 1-3-16,-3 0 3 0,-4 5 1 15,-3-2 0-15,3 1 1 0,0 3-1 16,4-3 0-16,5 3 0 0,4 0 0 0,18-2 0 16,17 2 0-16,19-5 7 15,12-2 2-15,24 2 7 0,21-2 2 0,22 3 2 16,21-1 4-16,7-2-4 0,16 0 0 15,0 4-4-15,-4-3-3 0,10-1-2 16,1 2-2-16,0-2-3 0,5 0-3 16,-3 0-1-16,5 0-2 0,0 0-4 15,-3 0-9-15,0 0-16 0,-6 0-69 16,0 0-58-16,-1-2-491 0,7-6 404 0</inkml:trace>
</inkml:ink>
</file>

<file path=ppt/ink/ink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17:36:55.632"/>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FF0000"/>
    </inkml:brush>
  </inkml:definitions>
  <inkml:trace contextRef="#ctx0" brushRef="#br0">16957 12915 1309 0,'25'-23'208'0,"-51"-12"-46"0,10 4-88 0,1 7 10 0,-41-5 32 15,56 19-18-15,-2 4-4 0,4-1-12 0,-2-2-10 16,0 4-10-16,0 5-13 15,0-2-14-15,0 2-21 0,0 2-16 16,0 1-9-16,0-3-9 0,0 2-9 0,3 7-2 16,-1 9 2-16,5 0 6 0,-5 1 10 15,5 9 4-15,0-1 4 0,-2 7 1 16,4 1 0-16,5-1 1 0,-3 3 1 16,3-7 1-16,6 2 0 0,1 0-1 15,6 2 1-15,-1-4 1 0,6-2 0 16,0 2 2-16,-4-5 0 0,6 9 0 0,-2-2-2 15,5 5 0-15,6-5 0 0,5 2 0 16,-6 1 0-16,1-3 0 0,1 2-1 16,-1-4 0-16,-1 2 0 0,4-4 0 15,9 4 1-15,-5-4 2 0,3-5 2 16,-5 1 1-16,-5-8 4 0,-1-4 7 16,-6-5 5-16,1 2 7 0,-5-4 3 15,3 2-2-15,1-5-5 0,1 2-4 16,2-3-5-16,2-1-5 0,1 0-1 15,8 0-3-15,0-1-2 0,3 1-2 0,-2 0-1 16,6 0 1-16,-7 0-1 0,1-4 1 16,-1 2 0-16,-11-7 1 0,1 6 5 15,1-6 3-15,-2 4 2 0,4-6-2 16,5 4-4-16,3-2-3 0,2 0-3 16,4 2 0-16,1 0 0 0,1-2-1 15,3 2 0-15,-2 0 0 0,1 0 0 16,-3 2 0-16,-1-8 0 0,-4 3 0 0,6 1 0 15,-1-4 0-15,2 6 0 0,4 0 0 16,-2 0 0-16,-1 3 0 0,4-1 0 16,-3-6 0-16,0 8 0 0,-7-11 0 15,0 0 0-15,-5-1 1 0,-2-8 0 16,5 2 0-16,-2-2 1 0,6 2-1 16,2-4-1-16,-1 0 1 0,6 2-1 15,7-4 0-15,2 1 0 0,1 3 1 16,-5 0-1-16,-3 3 0 0,1 3-1 15,-1-1-1-15,8 4-1 0,8-2-1 0,-4 0 1 16,10 2 0-16,1 1 2 0,-2 1 1 16,-2 1 0-16,-10 4 0 0,-1-2 0 15,-7 6 0-15,3 3 0 0,2 0 0 16,3 8 0-16,3-1 0 0,7 4 0 16,-2 3 0-16,-3 4-1 0,3 5-1 15,-8-2 0-15,3 4 0 0,3 5-2 16,3 4 1-16,4 5 1 0,-1 2-1 0,4 0 0 15,-5 3 3-15,-4 0 0 0,-8 4 2 16,-4 5 1-16,-8-7-2 0,0 4-1 16,-9-2-1-16,0-9-1 0,-10 0 0 15,-8-4 1-15,-3-8-1 0,-7-6 2 16,-2-3 1-16,-7-7 1 0,-11-6 3 16,-3-3 1-16,0 1 7 0,3-1 11 15,-5-2 6-15,0-7 4 0,0 2-6 16,0-6-11-16,0-5-6 0,0-2-6 15,2-8-2-15,1-4-1 0,6-6-2 0,0-1-5 16,5-7-4-16,6 5-3 0,-6 0 6 16,2 1 1-16,2 1 4 0,7 3 2 15,1-1-2-15,4-1 1 0,7 6 3 16,1 0 0-16,4 2 0 0,6-1-1 16,0 3 0-16,0 1 0 0,3 4-2 15,8-1-1-15,6 8-3 0,8 4-3 0,2-1-1 16,-3 4 2-16,-3-2 1 0,1-2 3 15,1 3 2-15,3-1 0 0,9 2 1 16,-1 5-1-16,10 2 3 0,0 7 0 16,-1-2 0-16,1 6 0 0,-11-2-2 15,-3 1-2-15,4 3 0 0,1 3 1 16,6 1 0-16,3 5-1 0,0-3-1 16,-6 6 1-16,-12-4 0 0,-3 1 1 15,-13-3 0-15,3 2 1 0,1-3-1 16,-4 2 0-16,10 1 0 0,-1-2 0 0,6 6 0 15,-1-2 0-15,-2-1 0 0,2 4 0 16,-8-8 0-16,-2 0-1 0,-3-1 0 16,-3 3-1-16,6-8 1 0,6 2 0 15,-1 2 1-15,6-1 0 0,3-1 0 16,-3 0 0-16,0-3 0 0,-10-1 0 16,1 1 1-16,-4-6 1 0,3 1 0 15,4-3 1-15,-1-1-1 0,6 0 1 16,4-1-2-16,-1-1 0 0,-1 0 0 0,3-1 1 15,-5 1-1-15,1-2 1 0,5 0 0 16,7 2-1-16,4 0 0 0,12 4 0 16,5-1-1-16,-12 2 1 0,-3-5 1 15,-8 2-1-15,-10-2 1 0,3 0-1 16,5 0-1-16,5-2-1 0,2 2 0 16,-1 0 0-16,0-3 1 0,-4-2 2 15,-5-2 0-15,-7-4 0 0,-2 0-1 16,-5 4-1-16,2-3 0 0,-4 1 0 0,5 0 0 15,1-4 0-15,-5-1-1 16,1 5 0-16,-3-5 1 0,-12 5 1 0,1-5 2 16,-8-5 0-16,-1 10 0 0,-2-11-1 15,-2 11 0-15,2-1 0 0,0-4-1 16,-1 1 0-16,2 6-1 0,0-5 0 16,0 3 0-16,5 3-1 0,1-4-1 15,3 6 0-15,6-1-1 0,-1 0-1 16,-5 1 0-16,3 6-2 0,-8-4 1 15,-5 2 2-15,5 0-1 0,-10-2 1 0,3-3 1 16,0 3 1-16,1-1 1 0,-1-1 1 16,-2-1 0-16,-1-2 1 0,-6 5 2 15,-3-5 0-15,0 2 0 0,-5-6 0 16,4 4-2-16,-4-4 0 0,3 0 0 16,-4 4 0-16,-3-1 0 0,0 4 0 15,-3-5-1-15,-1 4 0 0,2-4-1 16,-1 4-1-16,-1-2-2 0,-7-1-3 0,6 0-3 15,3-5-2-15,-5-1 0 16,4 0 3-16,-3 3 3 0,3-3 4 0,1 2 1 16,0-3 1-16,0 1 1 0,0 2-1 15,6-1 2-15,-2-3 1 0,3-1 1 16,-7-3 2-16,0 1 0 0,8 1 0 16,-5-3-2-16,5 1-2 0,-1-3-1 15,-2 0-1-15,-5 0-1 0,4 2 0 16,-4-1-1-16,-1 1-1 0,-1 0-1 0,-3 0-2 15,0 3-5-15,-4-5-10 0,2 5-12 16,-5 0-4-16,2 1 2 0,-3 8 10 16,5-4 11-16,-4 10 4 0,-2-4 2 15,1 1 0-15,1-1-4 0,0 7-1 16,1-3 0-16,1 3 2 0,-4 2 2 16,2-2 4-16,0 1-1 0,-2-1-1 15,0 0 2-15,1 0 1 0,-1 0 2 16,0 0 1-16,0 0 0 0,0 0 0 15,0 2 3-15,0-2 3 0,2 4 7 0,-2-10 1 16,0 6-3-16,0 0-2 0,0 0 1 16,0-3 5-16,0-1 3 0,0 4-2 15,0 0-4-15,0-2-7 0,0-6-7 16,0 8-18-16,0 0-33 0,9-6-43 16,0-1 390-16,14-7-245 0</inkml:trace>
  <inkml:trace contextRef="#ctx0" brushRef="#br0" timeOffset="68368.14">30709 10653 582 0,'39'16'31'0,"-10"-4"23"0,-3-3-48 0,-10-6-21 0,-7-3-4 0,-2 0 36 0,0-7 121 0,-3 0 57 16,8-3 47-16,-8 3-2 0,1-4-93 15,-1 2-14-15,-4 2-11 0,0-2-5 16,1 2-5-16,1-2-7 0,3 0-16 15,-1 2-17-15,1 5-12 0,2-5-19 16,2 4-16-16,4-1-11 0,-1 1-12 0,-1-6-1 16,1 7 0-16,-5-2-1 0,6 4 0 15,-10-3 0-15,4-1 1 0,-1 1-2 16,-6 3 0-16,0 0-2 0,0 0-2 16,0 0 3-16,-4 0 3 0,-3-4 3 15,3 4 6-15,4 0-1 0,0 0 0 16,-8 0 2-16,8 0-2 0,-2 2-2 0,-4 3-2 15,-1-3-5-15,4-2-1 0,3 2-1 16,-4 3 1-16,1-3 1 0,-1 5 0 16,-1-7 0-16,-4 0 0 0,4 0 2 15,-8 0 2-15,3 0 3 0,-5 0 3 16,-1 0 2-16,-1-3 1 0,-5 3 2 16,1-4-1-16,-4 2-2 0,4 0-2 15,-4-6-1-15,0 4-1 0,4-1 0 16,0 3-1-16,3 2 0 0,0 5-1 15,2-1-2-15,2-4-1 0,-7 2-1 16,3-1-1-16,1 1 0 0,-1-2-1 0,-7 0 0 16,-2 0 0-16,-5 0-1 0,-3-2 0 15,-4-1-1-15,4-4 2 0,-3 1 1 16,-1 3 3-16,7-4 2 0,-5 5 1 16,7 0-2-16,2 2 0 0,3 0-1 15,5 2-2-15,-6 0 1 0,4 3 0 16,-4-3-2-16,3 0 1 0,2 5-1 15,-6-2-1-15,2 0 1 0,-5-1-1 16,3-1 1-16,-1 1 0 0,0-4 0 0,3 4-1 16,-7-1 0-16,4-3-1 0,-3 0-1 15,-1-3 1-15,-3-1 1 0,-2 4 3 16,3-4 4-16,-5-1 1 0,5 2 0 16,-5-3 0-16,-3-4 0 0,1-1 0 15,-1 0 0-15,-1 3-1 0,6-5-3 16,-13 2 0-16,0 3-2 0,1-3-2 15,-4-1 2-15,1 1-2 0,1 2 0 16,-2-2 1-16,1 4 0 0,3 2-1 0,4 1 0 16,4-1 1-16,-1 3-1 15,-1-3 1-15,4 5 1 0,-3 0-1 0,1 0 1 16,-7 2-1-16,-2-2-1 0,-1 2 0 16,1-2 1-16,1 0-1 0,1-2 1 15,7 2 0-15,0-2-1 0,2 2 1 16,0 0-1-16,6 0 1 0,-5 0 0 15,8-2 0-15,5 0-1 0,4 2 14 0,5-1 8 16,2 1 1-16,3 1 2 16,6-1-14-16,-7 0-9 0,6 0 0 0,1 0-1 15,3 0 0-15,0 0 0 0,-3 2 7 16,5-2-20-16,0 0-56 0,0-2-81 16,5 2 73-16</inkml:trace>
  <inkml:trace contextRef="#ctx0" brushRef="#br1" timeOffset="73135.08">26690 12296 1448 0,'33'-16'82'0,"-4"2"21"0,3-2-9 0,-4 2-13 0,-1 0-12 0,1 0-13 0,-1-1-10 16,-1 3-5-16,-1 0-2 0,-5 4-7 15,1 1-7-15,0 4-6 0,-1-4-8 16,4 5-4-16,-4 0 0 0,-6 0-2 16,0 2 6-16,-1 0 16 0,-8-1 12 15,6 1 5-15,-11 0-1 0,0 0-9 16,0 0-2-16,-2 0 4 0,2 0 3 0,0 0 2 16,0 0-1-16,-2-2-2 0,2 0-5 15,-2-3-7-15,2 10-7 0,-3-3-4 16,3-2-6-16,0 0-4 0,0 0-2 15,0 0-2-15,0 0 0 0,0 0-1 16,0 0 0-16,-2 2 1 0,-2 1-1 16,6-1 0-16,-2-2 0 0,0 2 0 15,-7 1-1-15,0-3 2 0,2 0 2 16,-2 2 4-16,0-2 1 0,-1 2-1 0,0-2-1 16,-7 0-1-16,1 2-2 0,-5-1 1 15,-3 3-1-15,-1 1 1 0,4-5 0 16,-1 2-2-16,-1 3 0 0,3 1-1 15,-8-3-1-15,-3 1 0 0,1 1 1 16,-6 0-1-16,6 1 0 0,-4-3 1 16,-2 3-1-16,-3-3 0 0,-4 2 0 15,8 4 1-15,-1 2-1 0,6-6 0 16,-1 4 1-16,-3-4-1 0,-1 4 1 16,-3-2 0-16,-1 4 0 0,3 0 0 15,-3-2 0-15,0 1 1 0,-4 1 0 0,-3-4 0 16,-1 2-1-16,-1-2 0 0,-2 0 0 15,1-2 0-15,-7 4 0 0,5-5 0 16,-3 3 0-16,-1-4 0 0,5 3 0 16,-5 1 0-16,-2-2 0 0,5 0-1 15,-3 2 1-15,5 4-1 0,0-4 1 16,-7 2-1-16,-7-2 0 0,-1 2-5 16,-5-4 23-16,4 2 8 0,-7-5 2 15,2 0 8-15,0-2-25 0,4 0-6 0,-6-2-2 16,-4-5 0-16,-5 2 1 0,-3-1-2 15,2-2 0-15,-1 4-1 0,0-5 9 16,1 4 6-16,3-4 2 0,-4 2 0 16,2-4-8-16,-6 1-4 0,-5 1 0 15,-3-2-2-15,0-3 0 0,7 5-2 16,-1 0-1-16,4-1 0 0,-1-1 0 16,-5 0 0-16,-8 1-1 0,-5-4 15 0,6 1 6 15,1-1 4-15,4 2 10 0,3-3-11 16,-1-1-3-16,-6-1 0 0,6-5-8 15,-4 1-4-15,9-4-4 0,5 8-1 16,7-3-2-16,11 4 0 0,9 2-2 16,12 0 1-16,15 7-1 0,6 3 0 15,8-3 0-15,5 5 1 0,7-1-4 16,0 3-21-16,5 1-33 0,-3-1-42 16,7 6-146-16,-4-4 148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06.030"/>
    </inkml:context>
    <inkml:brush xml:id="br0">
      <inkml:brushProperty name="width" value="0.05" units="cm"/>
      <inkml:brushProperty name="height" value="0.05" units="cm"/>
      <inkml:brushProperty name="color" value="#00A0D7"/>
      <inkml:brushProperty name="ignorePressure" value="1"/>
    </inkml:brush>
  </inkml:definitions>
  <inkml:trace contextRef="#ctx0" brushRef="#br0">1638 5739,'0'0,"0"0,0 0,0 0</inkml:trace>
  <inkml:trace contextRef="#ctx0" brushRef="#br0" timeOffset="3299.24">12478 3822,'0'0,"0"0,0 0,0 0,0 0,-2 0,-3 0,-3-2,-2-1,0 0,2 1,3 0,1 1,3 1,0-1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B99A838-FFB3-4178-874B-9345471713A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52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8B99A838-FFB3-4178-874B-9345471713A3}" type="datetimeFigureOut">
              <a:rPr lang="en-US" smtClean="0"/>
              <a:t>2/23/2026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057CE6DF-9F34-4EC4-9316-111D489C4FF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758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909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99A838-FFB3-4178-874B-9345471713A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203824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8B99A838-FFB3-4178-874B-9345471713A3}" type="datetimeFigureOut">
              <a:rPr lang="en-US" smtClean="0"/>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CE6DF-9F34-4EC4-9316-111D489C4FF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713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99A838-FFB3-4178-874B-9345471713A3}"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425637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B99A838-FFB3-4178-874B-9345471713A3}"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CE6DF-9F34-4EC4-9316-111D489C4FF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2220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99A838-FFB3-4178-874B-9345471713A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69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9A838-FFB3-4178-874B-9345471713A3}" type="datetimeFigureOut">
              <a:rPr lang="en-US" smtClean="0"/>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44569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99A838-FFB3-4178-874B-9345471713A3}"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04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8B99A838-FFB3-4178-874B-9345471713A3}" type="datetimeFigureOut">
              <a:rPr lang="en-US" smtClean="0"/>
              <a:t>2/23/2026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057CE6DF-9F34-4EC4-9316-111D489C4FF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79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B99A838-FFB3-4178-874B-9345471713A3}" type="datetimeFigureOut">
              <a:rPr lang="en-US" smtClean="0"/>
              <a:t>2/23/2026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57CE6DF-9F34-4EC4-9316-111D489C4FF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859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ustomXml" Target="../ink/ink19.xml"/></Relationships>
</file>

<file path=ppt/slides/_rels/slide14.xml.rels><?xml version="1.0" encoding="UTF-8" standalone="yes"?>
<Relationships xmlns="http://schemas.openxmlformats.org/package/2006/relationships"><Relationship Id="rId3" Type="http://schemas.openxmlformats.org/officeDocument/2006/relationships/image" Target="../media/image201.png"/><Relationship Id="rId7" Type="http://schemas.openxmlformats.org/officeDocument/2006/relationships/image" Target="../media/image22.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customXml" Target="../ink/ink20.xml"/><Relationship Id="rId5" Type="http://schemas.openxmlformats.org/officeDocument/2006/relationships/image" Target="../media/image150.png"/><Relationship Id="rId4" Type="http://schemas.openxmlformats.org/officeDocument/2006/relationships/image" Target="../media/image140.png"/></Relationships>
</file>

<file path=ppt/slides/_rels/slide15.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customXml" Target="../ink/ink21.xml"/></Relationships>
</file>

<file path=ppt/slides/_rels/slide16.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21.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51.png"/><Relationship Id="rId7" Type="http://schemas.openxmlformats.org/officeDocument/2006/relationships/image" Target="../media/image7.png"/><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ustomXml" Target="../ink/ink8.xml"/></Relationships>
</file>

<file path=ppt/slides/_rels/slide5.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110.png"/><Relationship Id="rId7" Type="http://schemas.openxmlformats.org/officeDocument/2006/relationships/image" Target="../media/image13.png"/><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12.png"/><Relationship Id="rId4" Type="http://schemas.openxmlformats.org/officeDocument/2006/relationships/customXml" Target="../ink/ink10.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250.png"/><Relationship Id="rId4" Type="http://schemas.openxmlformats.org/officeDocument/2006/relationships/image" Target="../media/image141.png"/></Relationships>
</file>

<file path=ppt/slides/_rels/slide7.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14.xml"/></Relationships>
</file>

<file path=ppt/slides/_rels/slide8.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6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customXml" Target="../ink/ink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9C4B-6F6B-4408-8167-9C280DEC4B5F}"/>
              </a:ext>
            </a:extLst>
          </p:cNvPr>
          <p:cNvSpPr>
            <a:spLocks noGrp="1"/>
          </p:cNvSpPr>
          <p:nvPr>
            <p:ph type="ctrTitle"/>
          </p:nvPr>
        </p:nvSpPr>
        <p:spPr/>
        <p:txBody>
          <a:bodyPr/>
          <a:lstStyle/>
          <a:p>
            <a:r>
              <a:rPr lang="en-US" dirty="0"/>
              <a:t>Tail Bounds</a:t>
            </a:r>
          </a:p>
        </p:txBody>
      </p:sp>
      <p:sp>
        <p:nvSpPr>
          <p:cNvPr id="3" name="Subtitle 2">
            <a:extLst>
              <a:ext uri="{FF2B5EF4-FFF2-40B4-BE49-F238E27FC236}">
                <a16:creationId xmlns:a16="http://schemas.microsoft.com/office/drawing/2014/main" id="{25946613-D9AB-4247-8A28-5550764693A0}"/>
              </a:ext>
            </a:extLst>
          </p:cNvPr>
          <p:cNvSpPr>
            <a:spLocks noGrp="1"/>
          </p:cNvSpPr>
          <p:nvPr>
            <p:ph type="subTitle" idx="1"/>
          </p:nvPr>
        </p:nvSpPr>
        <p:spPr/>
        <p:txBody>
          <a:bodyPr/>
          <a:lstStyle/>
          <a:p>
            <a:r>
              <a:rPr lang="en-US" dirty="0"/>
              <a:t>CSE 312 Winter 26</a:t>
            </a:r>
          </a:p>
          <a:p>
            <a:r>
              <a:rPr lang="en-US" dirty="0"/>
              <a:t>Lecture 19</a:t>
            </a:r>
          </a:p>
        </p:txBody>
      </p:sp>
    </p:spTree>
    <p:extLst>
      <p:ext uri="{BB962C8B-B14F-4D97-AF65-F5344CB8AC3E}">
        <p14:creationId xmlns:p14="http://schemas.microsoft.com/office/powerpoint/2010/main" val="118168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20 or more ads.</a:t>
            </a:r>
          </a:p>
          <a:p>
            <a:endParaRPr lang="en-US" dirty="0"/>
          </a:p>
          <a:p>
            <a:pPr marL="0" indent="0">
              <a:buNone/>
            </a:pPr>
            <a:endParaRPr lang="en-US" dirty="0"/>
          </a:p>
        </p:txBody>
      </p:sp>
      <p:grpSp>
        <p:nvGrpSpPr>
          <p:cNvPr id="4" name="Group 3" descr="Markov's inequality theorem box.">
            <a:extLst>
              <a:ext uri="{FF2B5EF4-FFF2-40B4-BE49-F238E27FC236}">
                <a16:creationId xmlns:a16="http://schemas.microsoft.com/office/drawing/2014/main" id="{05051BD2-C841-460D-A6C7-C4059233656D}"/>
              </a:ext>
            </a:extLst>
          </p:cNvPr>
          <p:cNvGrpSpPr/>
          <p:nvPr/>
        </p:nvGrpSpPr>
        <p:grpSpPr>
          <a:xfrm>
            <a:off x="6465052" y="3703387"/>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14BD286-86CF-45C2-8FDC-3A4FF9D54C1E}"/>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14BD286-86CF-45C2-8FDC-3A4FF9D54C1E}"/>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F939F69-E417-45FE-8EE9-5A80596018EC}"/>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DF71CC35-63CA-7735-3F9A-A0A175B1901A}"/>
                  </a:ext>
                </a:extLst>
              </p14:cNvPr>
              <p14:cNvContentPartPr/>
              <p14:nvPr/>
            </p14:nvContentPartPr>
            <p14:xfrm>
              <a:off x="9255240" y="1841040"/>
              <a:ext cx="1279440" cy="551880"/>
            </p14:xfrm>
          </p:contentPart>
        </mc:Choice>
        <mc:Fallback>
          <p:pic>
            <p:nvPicPr>
              <p:cNvPr id="7" name="Ink 6">
                <a:extLst>
                  <a:ext uri="{FF2B5EF4-FFF2-40B4-BE49-F238E27FC236}">
                    <a16:creationId xmlns:a16="http://schemas.microsoft.com/office/drawing/2014/main" id="{DF71CC35-63CA-7735-3F9A-A0A175B1901A}"/>
                  </a:ext>
                </a:extLst>
              </p:cNvPr>
              <p:cNvPicPr/>
              <p:nvPr/>
            </p:nvPicPr>
            <p:blipFill>
              <a:blip r:embed="rId4"/>
              <a:stretch>
                <a:fillRect/>
              </a:stretch>
            </p:blipFill>
            <p:spPr>
              <a:xfrm>
                <a:off x="9245880" y="1831680"/>
                <a:ext cx="1298160" cy="570600"/>
              </a:xfrm>
              <a:prstGeom prst="rect">
                <a:avLst/>
              </a:prstGeom>
            </p:spPr>
          </p:pic>
        </mc:Fallback>
      </mc:AlternateContent>
    </p:spTree>
    <p:extLst>
      <p:ext uri="{BB962C8B-B14F-4D97-AF65-F5344CB8AC3E}">
        <p14:creationId xmlns:p14="http://schemas.microsoft.com/office/powerpoint/2010/main" val="358235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normAutofit/>
              </a:bodyPr>
              <a:lstStyle/>
              <a:p>
                <a:r>
                  <a:rPr lang="en-US" dirty="0"/>
                  <a:t>Suppose the average number of ads you see on a website is 25. Give an upper bound on the probability of seeing a website with 20 or more ads.</a:t>
                </a:r>
              </a:p>
              <a:p>
                <a:endParaRPr lang="en-US" dirty="0"/>
              </a:p>
              <a:p>
                <a:pPr marL="0" indent="0">
                  <a:buNone/>
                </a:pP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≥20</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20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20</m:t>
                        </m:r>
                      </m:den>
                    </m:f>
                    <m:r>
                      <a:rPr lang="en-US" b="0" i="1" smtClean="0">
                        <a:latin typeface="Cambria Math" panose="02040503050406030204" pitchFamily="18" charset="0"/>
                      </a:rPr>
                      <m:t>=1.25</m:t>
                    </m:r>
                  </m:oMath>
                </a14:m>
                <a:r>
                  <a:rPr lang="en-US" dirty="0"/>
                  <a:t> </a:t>
                </a:r>
              </a:p>
              <a:p>
                <a:pPr marL="0" indent="0">
                  <a:buNone/>
                </a:pPr>
                <a:endParaRPr lang="en-US" dirty="0"/>
              </a:p>
              <a:p>
                <a:pPr marL="0" indent="0">
                  <a:buNone/>
                </a:pPr>
                <a:r>
                  <a:rPr lang="en-US" dirty="0"/>
                  <a:t>Well, that’s…true. Technically.</a:t>
                </a:r>
              </a:p>
              <a:p>
                <a:pPr marL="0" indent="0">
                  <a:buNone/>
                </a:pPr>
                <a:r>
                  <a:rPr lang="en-US" dirty="0"/>
                  <a:t>But without more information we couldn’t hope to do much better. What if every page gives exactly 25 ads? Then the probability really is </a:t>
                </a:r>
                <a14:m>
                  <m:oMath xmlns:m="http://schemas.openxmlformats.org/officeDocument/2006/math">
                    <m:r>
                      <a:rPr lang="en-US" b="0" i="1" smtClean="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1525" t="-2138" r="-217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151DB69-11BC-92D0-2E93-86356B57A8CB}"/>
                  </a:ext>
                </a:extLst>
              </p14:cNvPr>
              <p14:cNvContentPartPr/>
              <p14:nvPr/>
            </p14:nvContentPartPr>
            <p14:xfrm>
              <a:off x="-300600" y="2505960"/>
              <a:ext cx="12334320" cy="2649960"/>
            </p14:xfrm>
          </p:contentPart>
        </mc:Choice>
        <mc:Fallback>
          <p:pic>
            <p:nvPicPr>
              <p:cNvPr id="4" name="Ink 3">
                <a:extLst>
                  <a:ext uri="{FF2B5EF4-FFF2-40B4-BE49-F238E27FC236}">
                    <a16:creationId xmlns:a16="http://schemas.microsoft.com/office/drawing/2014/main" id="{1151DB69-11BC-92D0-2E93-86356B57A8CB}"/>
                  </a:ext>
                </a:extLst>
              </p:cNvPr>
              <p:cNvPicPr/>
              <p:nvPr/>
            </p:nvPicPr>
            <p:blipFill>
              <a:blip r:embed="rId4"/>
              <a:stretch>
                <a:fillRect/>
              </a:stretch>
            </p:blipFill>
            <p:spPr>
              <a:xfrm>
                <a:off x="-309960" y="2496600"/>
                <a:ext cx="12353040" cy="2668680"/>
              </a:xfrm>
              <a:prstGeom prst="rect">
                <a:avLst/>
              </a:prstGeom>
            </p:spPr>
          </p:pic>
        </mc:Fallback>
      </mc:AlternateContent>
    </p:spTree>
    <p:extLst>
      <p:ext uri="{BB962C8B-B14F-4D97-AF65-F5344CB8AC3E}">
        <p14:creationId xmlns:p14="http://schemas.microsoft.com/office/powerpoint/2010/main" val="245437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54F-15F0-462D-88A1-045078C4D9DC}"/>
              </a:ext>
            </a:extLst>
          </p:cNvPr>
          <p:cNvSpPr>
            <a:spLocks noGrp="1"/>
          </p:cNvSpPr>
          <p:nvPr>
            <p:ph type="title"/>
          </p:nvPr>
        </p:nvSpPr>
        <p:spPr/>
        <p:txBody>
          <a:bodyPr/>
          <a:lstStyle/>
          <a:p>
            <a:r>
              <a:rPr lang="en-US" dirty="0"/>
              <a:t>So…what do we do?</a:t>
            </a:r>
          </a:p>
        </p:txBody>
      </p:sp>
      <p:sp>
        <p:nvSpPr>
          <p:cNvPr id="3" name="Content Placeholder 2">
            <a:extLst>
              <a:ext uri="{FF2B5EF4-FFF2-40B4-BE49-F238E27FC236}">
                <a16:creationId xmlns:a16="http://schemas.microsoft.com/office/drawing/2014/main" id="{BA03800D-0281-46F0-A4CB-FAA94F49229D}"/>
              </a:ext>
            </a:extLst>
          </p:cNvPr>
          <p:cNvSpPr>
            <a:spLocks noGrp="1"/>
          </p:cNvSpPr>
          <p:nvPr>
            <p:ph idx="1"/>
          </p:nvPr>
        </p:nvSpPr>
        <p:spPr/>
        <p:txBody>
          <a:bodyPr/>
          <a:lstStyle/>
          <a:p>
            <a:r>
              <a:rPr lang="en-US" dirty="0"/>
              <a:t>A better inequality!</a:t>
            </a:r>
          </a:p>
          <a:p>
            <a:endParaRPr lang="en-US" dirty="0"/>
          </a:p>
          <a:p>
            <a:r>
              <a:rPr lang="en-US" dirty="0"/>
              <a:t>We’re trying to bound the tails of the distribution. </a:t>
            </a:r>
          </a:p>
          <a:p>
            <a:r>
              <a:rPr lang="en-US" dirty="0"/>
              <a:t>What parameter of a random variable describes the tails?</a:t>
            </a:r>
          </a:p>
          <a:p>
            <a:r>
              <a:rPr lang="en-US" dirty="0"/>
              <a:t>The variance!</a:t>
            </a:r>
          </a:p>
        </p:txBody>
      </p:sp>
    </p:spTree>
    <p:extLst>
      <p:ext uri="{BB962C8B-B14F-4D97-AF65-F5344CB8AC3E}">
        <p14:creationId xmlns:p14="http://schemas.microsoft.com/office/powerpoint/2010/main" val="187115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4CBE-6419-4AD8-B041-53F064EFC5F5}"/>
              </a:ext>
            </a:extLst>
          </p:cNvPr>
          <p:cNvSpPr>
            <a:spLocks noGrp="1"/>
          </p:cNvSpPr>
          <p:nvPr>
            <p:ph type="title"/>
          </p:nvPr>
        </p:nvSpPr>
        <p:spPr/>
        <p:txBody>
          <a:bodyPr/>
          <a:lstStyle/>
          <a:p>
            <a:r>
              <a:rPr lang="en-US" dirty="0"/>
              <a:t>Chebyshev’s Inequality</a:t>
            </a:r>
          </a:p>
        </p:txBody>
      </p:sp>
      <p:sp>
        <p:nvSpPr>
          <p:cNvPr id="3" name="Content Placeholder 2">
            <a:extLst>
              <a:ext uri="{FF2B5EF4-FFF2-40B4-BE49-F238E27FC236}">
                <a16:creationId xmlns:a16="http://schemas.microsoft.com/office/drawing/2014/main" id="{D4943289-6EB7-4E92-9486-71DBFDF5F442}"/>
              </a:ext>
            </a:extLst>
          </p:cNvPr>
          <p:cNvSpPr>
            <a:spLocks noGrp="1"/>
          </p:cNvSpPr>
          <p:nvPr>
            <p:ph idx="1"/>
          </p:nvPr>
        </p:nvSpPr>
        <p:spPr>
          <a:xfrm>
            <a:off x="575240" y="4890735"/>
            <a:ext cx="11187258" cy="1418625"/>
          </a:xfrm>
        </p:spPr>
        <p:txBody>
          <a:bodyPr/>
          <a:lstStyle/>
          <a:p>
            <a:endParaRPr lang="en-US" dirty="0"/>
          </a:p>
        </p:txBody>
      </p:sp>
      <p:grpSp>
        <p:nvGrpSpPr>
          <p:cNvPr id="5" name="Group 4" descr="Chebyshev's Inequality theorem box.">
            <a:extLst>
              <a:ext uri="{FF2B5EF4-FFF2-40B4-BE49-F238E27FC236}">
                <a16:creationId xmlns:a16="http://schemas.microsoft.com/office/drawing/2014/main" id="{24C941FF-F7AC-4F91-B552-1EAC84C90B21}"/>
              </a:ext>
            </a:extLst>
          </p:cNvPr>
          <p:cNvGrpSpPr/>
          <p:nvPr/>
        </p:nvGrpSpPr>
        <p:grpSpPr>
          <a:xfrm>
            <a:off x="265958" y="1502552"/>
            <a:ext cx="5682126" cy="31635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2AEFB4D-3AB8-441A-A643-EEFDAFFC6A28}"/>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A2AEFB4D-3AB8-441A-A643-EEFDAFFC6A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51E28C02-8B35-4E12-B467-1CFC15B8F1A1}"/>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grpSp>
        <p:nvGrpSpPr>
          <p:cNvPr id="8" name="Group 7" descr="Chebyshev's Inequality theorem box.">
            <a:extLst>
              <a:ext uri="{FF2B5EF4-FFF2-40B4-BE49-F238E27FC236}">
                <a16:creationId xmlns:a16="http://schemas.microsoft.com/office/drawing/2014/main" id="{DFEDB786-DFCA-48DD-9F7D-1E5D5A9F6828}"/>
              </a:ext>
            </a:extLst>
          </p:cNvPr>
          <p:cNvGrpSpPr/>
          <p:nvPr/>
        </p:nvGrpSpPr>
        <p:grpSpPr>
          <a:xfrm>
            <a:off x="6263346" y="1502551"/>
            <a:ext cx="5682126" cy="3163577"/>
            <a:chOff x="1185842" y="3429000"/>
            <a:chExt cx="6111311" cy="1927846"/>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B83D06B-E721-4345-B6D5-F8E1CF9CA366}"/>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𝐤</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ad>
                              <m:radPr>
                                <m:degHide m:val="on"/>
                                <m:ctrlPr>
                                  <a:rPr lang="en-US" sz="2800" b="1" i="1" smtClean="0">
                                    <a:latin typeface="Cambria Math" panose="02040503050406030204" pitchFamily="18" charset="0"/>
                                    <a:cs typeface="Segoe UI Semibold" panose="020B0702040204020203" pitchFamily="34" charset="0"/>
                                  </a:rPr>
                                </m:ctrlPr>
                              </m:radPr>
                              <m:deg/>
                              <m:e>
                                <m:r>
                                  <a:rPr lang="en-US" sz="2800" b="1" i="0" smtClean="0">
                                    <a:latin typeface="Cambria Math" panose="02040503050406030204" pitchFamily="18" charset="0"/>
                                    <a:cs typeface="Segoe UI Semibold" panose="020B0702040204020203" pitchFamily="34" charset="0"/>
                                  </a:rPr>
                                  <m:t>𝐕𝐚𝐫</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rad>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𝟏</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𝒌</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3B83D06B-E721-4345-B6D5-F8E1CF9CA366}"/>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D2BCC505-0E8B-4C0F-A150-31FD2FA41E15}"/>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
        <p:nvSpPr>
          <p:cNvPr id="11" name="TextBox 10">
            <a:extLst>
              <a:ext uri="{FF2B5EF4-FFF2-40B4-BE49-F238E27FC236}">
                <a16:creationId xmlns:a16="http://schemas.microsoft.com/office/drawing/2014/main" id="{59983BD8-59E0-4E88-B8DF-DAEB41381318}"/>
              </a:ext>
            </a:extLst>
          </p:cNvPr>
          <p:cNvSpPr txBox="1"/>
          <p:nvPr/>
        </p:nvSpPr>
        <p:spPr>
          <a:xfrm>
            <a:off x="8626831" y="509865"/>
            <a:ext cx="3565169"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Two statements are equivalent. Left form is often easier to use. Right form is more intuitive.</a:t>
            </a: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97288CA-864D-315D-7813-EC70B1121159}"/>
                  </a:ext>
                </a:extLst>
              </p14:cNvPr>
              <p14:cNvContentPartPr/>
              <p14:nvPr/>
            </p14:nvContentPartPr>
            <p14:xfrm>
              <a:off x="6093000" y="4182840"/>
              <a:ext cx="5873400" cy="1271880"/>
            </p14:xfrm>
          </p:contentPart>
        </mc:Choice>
        <mc:Fallback>
          <p:pic>
            <p:nvPicPr>
              <p:cNvPr id="4" name="Ink 3">
                <a:extLst>
                  <a:ext uri="{FF2B5EF4-FFF2-40B4-BE49-F238E27FC236}">
                    <a16:creationId xmlns:a16="http://schemas.microsoft.com/office/drawing/2014/main" id="{797288CA-864D-315D-7813-EC70B1121159}"/>
                  </a:ext>
                </a:extLst>
              </p:cNvPr>
              <p:cNvPicPr/>
              <p:nvPr/>
            </p:nvPicPr>
            <p:blipFill>
              <a:blip r:embed="rId5"/>
              <a:stretch>
                <a:fillRect/>
              </a:stretch>
            </p:blipFill>
            <p:spPr>
              <a:xfrm>
                <a:off x="6083640" y="4173480"/>
                <a:ext cx="5892120" cy="1290600"/>
              </a:xfrm>
              <a:prstGeom prst="rect">
                <a:avLst/>
              </a:prstGeom>
            </p:spPr>
          </p:pic>
        </mc:Fallback>
      </mc:AlternateContent>
    </p:spTree>
    <p:extLst>
      <p:ext uri="{BB962C8B-B14F-4D97-AF65-F5344CB8AC3E}">
        <p14:creationId xmlns:p14="http://schemas.microsoft.com/office/powerpoint/2010/main" val="80116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2C12-1F3A-43DF-93D9-194ADC52F652}"/>
              </a:ext>
            </a:extLst>
          </p:cNvPr>
          <p:cNvSpPr>
            <a:spLocks noGrp="1"/>
          </p:cNvSpPr>
          <p:nvPr>
            <p:ph type="title"/>
          </p:nvPr>
        </p:nvSpPr>
        <p:spPr/>
        <p:txBody>
          <a:bodyPr/>
          <a:lstStyle/>
          <a:p>
            <a:r>
              <a:rPr lang="en-US" dirty="0"/>
              <a:t>Proof of Chebyshev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E30359-CC4B-4008-8BE5-0874610C6CB9}"/>
                  </a:ext>
                </a:extLst>
              </p:cNvPr>
              <p:cNvSpPr>
                <a:spLocks noGrp="1"/>
              </p:cNvSpPr>
              <p:nvPr>
                <p:ph idx="1"/>
              </p:nvPr>
            </p:nvSpPr>
            <p:spPr>
              <a:xfrm>
                <a:off x="575240" y="3499657"/>
                <a:ext cx="11187258" cy="2152998"/>
              </a:xfrm>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oMath>
                </a14:m>
                <a:endParaRPr lang="en-US" dirty="0"/>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𝑍</m:t>
                                    </m:r>
                                  </m:e>
                                </m:d>
                              </m:e>
                            </m:d>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𝑍</m:t>
                            </m:r>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1E30359-CC4B-4008-8BE5-0874610C6CB9}"/>
                  </a:ext>
                </a:extLst>
              </p:cNvPr>
              <p:cNvSpPr>
                <a:spLocks noGrp="1" noRot="1" noChangeAspect="1" noMove="1" noResize="1" noEditPoints="1" noAdjustHandles="1" noChangeArrowheads="1" noChangeShapeType="1" noTextEdit="1"/>
              </p:cNvSpPr>
              <p:nvPr>
                <p:ph idx="1"/>
              </p:nvPr>
            </p:nvSpPr>
            <p:spPr>
              <a:xfrm>
                <a:off x="575240" y="3499657"/>
                <a:ext cx="11187258" cy="2152998"/>
              </a:xfrm>
              <a:blipFill>
                <a:blip r:embed="rId2"/>
                <a:stretch>
                  <a:fillRect l="-654" t="-4816"/>
                </a:stretch>
              </a:blipFill>
            </p:spPr>
            <p:txBody>
              <a:bodyPr/>
              <a:lstStyle/>
              <a:p>
                <a:r>
                  <a:rPr lang="en-US">
                    <a:noFill/>
                  </a:rPr>
                  <a:t> </a:t>
                </a:r>
              </a:p>
            </p:txBody>
          </p:sp>
        </mc:Fallback>
      </mc:AlternateContent>
      <p:grpSp>
        <p:nvGrpSpPr>
          <p:cNvPr id="4" name="Group 3" descr="Chebyshev's Inequality theorem box.">
            <a:extLst>
              <a:ext uri="{FF2B5EF4-FFF2-40B4-BE49-F238E27FC236}">
                <a16:creationId xmlns:a16="http://schemas.microsoft.com/office/drawing/2014/main" id="{12E36BC0-DC89-49E5-BDE2-E6DB7CF13B06}"/>
              </a:ext>
            </a:extLst>
          </p:cNvPr>
          <p:cNvGrpSpPr/>
          <p:nvPr/>
        </p:nvGrpSpPr>
        <p:grpSpPr>
          <a:xfrm>
            <a:off x="6334249" y="263276"/>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ED4CD3D-511B-4BC5-B598-8DB8D7035628}"/>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DED4CD3D-511B-4BC5-B598-8DB8D70356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r="-10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6FFCD76B-C975-46B7-A636-2FA6E3763DEA}"/>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
        <p:nvSpPr>
          <p:cNvPr id="7" name="Speech Bubble: Rectangle with Corners Rounded 6">
            <a:extLst>
              <a:ext uri="{FF2B5EF4-FFF2-40B4-BE49-F238E27FC236}">
                <a16:creationId xmlns:a16="http://schemas.microsoft.com/office/drawing/2014/main" id="{3D0128E0-33CD-4746-98D7-A22479D5C292}"/>
              </a:ext>
              <a:ext uri="{C183D7F6-B498-43B3-948B-1728B52AA6E4}">
                <adec:decorative xmlns:adec="http://schemas.microsoft.com/office/drawing/2017/decorative" val="1"/>
              </a:ext>
            </a:extLst>
          </p:cNvPr>
          <p:cNvSpPr/>
          <p:nvPr/>
        </p:nvSpPr>
        <p:spPr>
          <a:xfrm rot="10800000">
            <a:off x="1770611" y="5461463"/>
            <a:ext cx="2759825" cy="1180406"/>
          </a:xfrm>
          <a:prstGeom prst="wedgeRoundRectCallout">
            <a:avLst>
              <a:gd name="adj1" fmla="val 22363"/>
              <a:gd name="adj2" fmla="val 74498"/>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5759A2A3-87F1-4FB6-B7B7-C90D354CCE82}"/>
              </a:ext>
            </a:extLst>
          </p:cNvPr>
          <p:cNvSpPr txBox="1"/>
          <p:nvPr/>
        </p:nvSpPr>
        <p:spPr>
          <a:xfrm>
            <a:off x="1770610" y="5473072"/>
            <a:ext cx="268501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Inequalities are equivalent (square each side).</a:t>
            </a:r>
          </a:p>
        </p:txBody>
      </p:sp>
      <p:sp>
        <p:nvSpPr>
          <p:cNvPr id="9" name="Speech Bubble: Rectangle with Corners Rounded 8">
            <a:extLst>
              <a:ext uri="{FF2B5EF4-FFF2-40B4-BE49-F238E27FC236}">
                <a16:creationId xmlns:a16="http://schemas.microsoft.com/office/drawing/2014/main" id="{DCD6AC57-154A-42C2-A547-AAF102CC5D14}"/>
              </a:ext>
            </a:extLst>
          </p:cNvPr>
          <p:cNvSpPr/>
          <p:nvPr/>
        </p:nvSpPr>
        <p:spPr>
          <a:xfrm>
            <a:off x="3410159" y="3536484"/>
            <a:ext cx="1974545" cy="825731"/>
          </a:xfrm>
          <a:prstGeom prst="wedgeRoundRectCallout">
            <a:avLst>
              <a:gd name="adj1" fmla="val 19416"/>
              <a:gd name="adj2" fmla="val 75505"/>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Markov’s Inequality</a:t>
            </a:r>
          </a:p>
        </p:txBody>
      </p:sp>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DB484EFF-F829-4530-B166-3936EA4CF50D}"/>
                  </a:ext>
                </a:extLst>
              </p:cNvPr>
              <p:cNvSpPr/>
              <p:nvPr/>
            </p:nvSpPr>
            <p:spPr>
              <a:xfrm>
                <a:off x="6096000" y="3605756"/>
                <a:ext cx="1974545" cy="825731"/>
              </a:xfrm>
              <a:prstGeom prst="wedgeRoundRectCallout">
                <a:avLst>
                  <a:gd name="adj1" fmla="val 19416"/>
                  <a:gd name="adj2" fmla="val 75505"/>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cs typeface="Segoe UI Semilight" panose="020B0402040204020203" pitchFamily="34" charset="0"/>
                        </a:rPr>
                        <m:t>𝔼</m:t>
                      </m:r>
                      <m:d>
                        <m:dPr>
                          <m:begChr m:val="["/>
                          <m:endChr m:val="]"/>
                          <m:ctrlPr>
                            <a:rPr lang="en-US" sz="2400" b="0" i="1" dirty="0" smtClean="0">
                              <a:solidFill>
                                <a:schemeClr val="tx1"/>
                              </a:solidFill>
                              <a:latin typeface="Cambria Math" panose="02040503050406030204" pitchFamily="18" charset="0"/>
                              <a:cs typeface="Segoe UI Semilight" panose="020B0402040204020203" pitchFamily="34" charset="0"/>
                            </a:rPr>
                          </m:ctrlPr>
                        </m:dPr>
                        <m:e>
                          <m:r>
                            <a:rPr lang="en-US" sz="2400" b="0" i="1" dirty="0" smtClean="0">
                              <a:solidFill>
                                <a:schemeClr val="tx1"/>
                              </a:solidFill>
                              <a:latin typeface="Cambria Math" panose="02040503050406030204" pitchFamily="18" charset="0"/>
                              <a:cs typeface="Segoe UI Semilight" panose="020B0402040204020203" pitchFamily="34" charset="0"/>
                            </a:rPr>
                            <m:t>𝑍</m:t>
                          </m:r>
                        </m:e>
                      </m:d>
                      <m:r>
                        <a:rPr lang="en-US" sz="2400" b="0" i="1" dirty="0" smtClean="0">
                          <a:solidFill>
                            <a:schemeClr val="tx1"/>
                          </a:solidFill>
                          <a:latin typeface="Cambria Math" panose="02040503050406030204" pitchFamily="18" charset="0"/>
                          <a:cs typeface="Segoe UI Semilight" panose="020B0402040204020203" pitchFamily="34" charset="0"/>
                        </a:rPr>
                        <m:t>=0</m:t>
                      </m:r>
                    </m:oMath>
                  </m:oMathPara>
                </a14:m>
                <a:endParaRPr lang="en-US" sz="24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1" name="Speech Bubble: Rectangle with Corners Rounded 10">
                <a:extLst>
                  <a:ext uri="{FF2B5EF4-FFF2-40B4-BE49-F238E27FC236}">
                    <a16:creationId xmlns:a16="http://schemas.microsoft.com/office/drawing/2014/main" id="{DB484EFF-F829-4530-B166-3936EA4CF50D}"/>
                  </a:ext>
                </a:extLst>
              </p:cNvPr>
              <p:cNvSpPr>
                <a:spLocks noRot="1" noChangeAspect="1" noMove="1" noResize="1" noEditPoints="1" noAdjustHandles="1" noChangeArrowheads="1" noChangeShapeType="1" noTextEdit="1"/>
              </p:cNvSpPr>
              <p:nvPr/>
            </p:nvSpPr>
            <p:spPr>
              <a:xfrm>
                <a:off x="6096000" y="3605756"/>
                <a:ext cx="1974545" cy="825731"/>
              </a:xfrm>
              <a:prstGeom prst="wedgeRoundRectCallout">
                <a:avLst>
                  <a:gd name="adj1" fmla="val 19416"/>
                  <a:gd name="adj2" fmla="val 75505"/>
                  <a:gd name="adj3" fmla="val 16667"/>
                </a:avLst>
              </a:prstGeom>
              <a:blipFill>
                <a:blip r:embed="rId4"/>
                <a:stretch>
                  <a:fillRect/>
                </a:stretch>
              </a:blipFill>
              <a:ln w="28575">
                <a:solidFill>
                  <a:schemeClr val="accent2"/>
                </a:solidFill>
              </a:ln>
            </p:spPr>
            <p:txBody>
              <a:bodyPr/>
              <a:lstStyle/>
              <a:p>
                <a:r>
                  <a:rPr lang="en-US">
                    <a:noFill/>
                  </a:rPr>
                  <a:t> </a:t>
                </a:r>
              </a:p>
            </p:txBody>
          </p:sp>
        </mc:Fallback>
      </mc:AlternateContent>
      <p:sp>
        <p:nvSpPr>
          <p:cNvPr id="12" name="Speech Bubble: Rectangle with Corners Rounded 11">
            <a:extLst>
              <a:ext uri="{FF2B5EF4-FFF2-40B4-BE49-F238E27FC236}">
                <a16:creationId xmlns:a16="http://schemas.microsoft.com/office/drawing/2014/main" id="{A89A9465-7CA4-4683-A745-15DE1B395CF6}"/>
              </a:ext>
              <a:ext uri="{C183D7F6-B498-43B3-948B-1728B52AA6E4}">
                <adec:decorative xmlns:adec="http://schemas.microsoft.com/office/drawing/2017/decorative" val="1"/>
              </a:ext>
            </a:extLst>
          </p:cNvPr>
          <p:cNvSpPr/>
          <p:nvPr/>
        </p:nvSpPr>
        <p:spPr>
          <a:xfrm rot="10800000">
            <a:off x="8656320" y="5636958"/>
            <a:ext cx="2759825" cy="1180406"/>
          </a:xfrm>
          <a:prstGeom prst="wedgeRoundRectCallout">
            <a:avLst>
              <a:gd name="adj1" fmla="val 22363"/>
              <a:gd name="adj2" fmla="val 74498"/>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B98B52-B7E5-4C3E-9414-97F0A4DFF3BD}"/>
                  </a:ext>
                </a:extLst>
              </p:cNvPr>
              <p:cNvSpPr txBox="1"/>
              <p:nvPr/>
            </p:nvSpPr>
            <p:spPr>
              <a:xfrm>
                <a:off x="8656319" y="5648567"/>
                <a:ext cx="2685011" cy="1200329"/>
              </a:xfrm>
              <a:prstGeom prst="rect">
                <a:avLst/>
              </a:prstGeom>
              <a:noFill/>
            </p:spPr>
            <p:txBody>
              <a:bodyPr wrap="square" rtlCol="0">
                <a:spAutoFit/>
              </a:bodyPr>
              <a:lstStyle/>
              <a:p>
                <a14:m>
                  <m:oMath xmlns:m="http://schemas.openxmlformats.org/officeDocument/2006/math">
                    <m:r>
                      <a:rPr lang="en-US" sz="2400" b="0" i="1" dirty="0" smtClean="0">
                        <a:latin typeface="Cambria Math" panose="02040503050406030204" pitchFamily="18" charset="0"/>
                        <a:cs typeface="Segoe UI Semilight" panose="020B0402040204020203" pitchFamily="34" charset="0"/>
                      </a:rPr>
                      <m:t>𝑍</m:t>
                    </m:r>
                  </m:oMath>
                </a14:m>
                <a:r>
                  <a:rPr lang="en-US" sz="2400" dirty="0">
                    <a:latin typeface="Segoe UI Semilight" panose="020B0402040204020203" pitchFamily="34" charset="0"/>
                    <a:cs typeface="Segoe UI Semilight" panose="020B0402040204020203" pitchFamily="34" charset="0"/>
                  </a:rPr>
                  <a:t> is just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𝑋</m:t>
                    </m:r>
                  </m:oMath>
                </a14:m>
                <a:r>
                  <a:rPr lang="en-US" sz="2400" dirty="0">
                    <a:latin typeface="Segoe UI Semilight" panose="020B0402040204020203" pitchFamily="34" charset="0"/>
                    <a:cs typeface="Segoe UI Semilight" panose="020B0402040204020203" pitchFamily="34" charset="0"/>
                  </a:rPr>
                  <a:t> shifted. Variance is unchanged.</a:t>
                </a:r>
              </a:p>
            </p:txBody>
          </p:sp>
        </mc:Choice>
        <mc:Fallback xmlns="">
          <p:sp>
            <p:nvSpPr>
              <p:cNvPr id="13" name="TextBox 12">
                <a:extLst>
                  <a:ext uri="{FF2B5EF4-FFF2-40B4-BE49-F238E27FC236}">
                    <a16:creationId xmlns:a16="http://schemas.microsoft.com/office/drawing/2014/main" id="{15B98B52-B7E5-4C3E-9414-97F0A4DFF3BD}"/>
                  </a:ext>
                </a:extLst>
              </p:cNvPr>
              <p:cNvSpPr txBox="1">
                <a:spLocks noRot="1" noChangeAspect="1" noMove="1" noResize="1" noEditPoints="1" noAdjustHandles="1" noChangeArrowheads="1" noChangeShapeType="1" noTextEdit="1"/>
              </p:cNvSpPr>
              <p:nvPr/>
            </p:nvSpPr>
            <p:spPr>
              <a:xfrm>
                <a:off x="8656319" y="5648567"/>
                <a:ext cx="2685011" cy="1200329"/>
              </a:xfrm>
              <a:prstGeom prst="rect">
                <a:avLst/>
              </a:prstGeom>
              <a:blipFill>
                <a:blip r:embed="rId5"/>
                <a:stretch>
                  <a:fillRect l="-3409" t="-3553" r="-227" b="-1116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4471CC4B-4B82-4C3A-91D6-433FE220F243}"/>
                  </a:ext>
                </a:extLst>
              </p14:cNvPr>
              <p14:cNvContentPartPr/>
              <p14:nvPr/>
            </p14:nvContentPartPr>
            <p14:xfrm>
              <a:off x="1955160" y="3925080"/>
              <a:ext cx="8627040" cy="1594800"/>
            </p14:xfrm>
          </p:contentPart>
        </mc:Choice>
        <mc:Fallback>
          <p:pic>
            <p:nvPicPr>
              <p:cNvPr id="10" name="Ink 9">
                <a:extLst>
                  <a:ext uri="{FF2B5EF4-FFF2-40B4-BE49-F238E27FC236}">
                    <a16:creationId xmlns:a16="http://schemas.microsoft.com/office/drawing/2014/main" id="{4471CC4B-4B82-4C3A-91D6-433FE220F243}"/>
                  </a:ext>
                </a:extLst>
              </p:cNvPr>
              <p:cNvPicPr/>
              <p:nvPr/>
            </p:nvPicPr>
            <p:blipFill>
              <a:blip r:embed="rId7"/>
              <a:stretch>
                <a:fillRect/>
              </a:stretch>
            </p:blipFill>
            <p:spPr>
              <a:xfrm>
                <a:off x="1945800" y="3915720"/>
                <a:ext cx="8645760" cy="1613520"/>
              </a:xfrm>
              <a:prstGeom prst="rect">
                <a:avLst/>
              </a:prstGeom>
            </p:spPr>
          </p:pic>
        </mc:Fallback>
      </mc:AlternateContent>
    </p:spTree>
    <p:extLst>
      <p:ext uri="{BB962C8B-B14F-4D97-AF65-F5344CB8AC3E}">
        <p14:creationId xmlns:p14="http://schemas.microsoft.com/office/powerpoint/2010/main" val="13777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 (Chebyshev)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−6</m:t>
                            </m:r>
                          </m:e>
                        </m:d>
                        <m:r>
                          <a:rPr lang="en-US" b="0" i="1" smtClean="0">
                            <a:latin typeface="Cambria Math" panose="02040503050406030204" pitchFamily="18" charset="0"/>
                          </a:rPr>
                          <m:t>≥6</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5/6</m:t>
                            </m:r>
                          </m:num>
                          <m:den>
                            <m:r>
                              <a:rPr lang="en-US" b="0" i="1" smtClean="0">
                                <a:latin typeface="Cambria Math" panose="02040503050406030204" pitchFamily="18" charset="0"/>
                              </a:rPr>
                              <m:t>1/36</m:t>
                            </m:r>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6</m:t>
                        </m:r>
                      </m:den>
                    </m:f>
                  </m:oMath>
                </a14:m>
                <a:endParaRPr lang="en-US" dirty="0"/>
              </a:p>
              <a:p>
                <a:endParaRPr lang="en-US" dirty="0"/>
              </a:p>
              <a:p>
                <a:r>
                  <a:rPr lang="en-US" dirty="0"/>
                  <a:t>Not any better than Markov </a:t>
                </a:r>
                <a:r>
                  <a:rPr lang="en-US" dirty="0">
                    <a:sym typeface="Wingdings" panose="05000000000000000000" pitchFamily="2" charset="2"/>
                  </a:rPr>
                  <a:t></a:t>
                </a:r>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descr="Chebyshev's Inequality theorem box.">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35496257-B9B0-C79D-F21C-A8447221E88B}"/>
                  </a:ext>
                </a:extLst>
              </p14:cNvPr>
              <p14:cNvContentPartPr/>
              <p14:nvPr/>
            </p14:nvContentPartPr>
            <p14:xfrm>
              <a:off x="-1800" y="2764080"/>
              <a:ext cx="11622240" cy="3921840"/>
            </p14:xfrm>
          </p:contentPart>
        </mc:Choice>
        <mc:Fallback>
          <p:pic>
            <p:nvPicPr>
              <p:cNvPr id="7" name="Ink 6">
                <a:extLst>
                  <a:ext uri="{FF2B5EF4-FFF2-40B4-BE49-F238E27FC236}">
                    <a16:creationId xmlns:a16="http://schemas.microsoft.com/office/drawing/2014/main" id="{35496257-B9B0-C79D-F21C-A8447221E88B}"/>
                  </a:ext>
                </a:extLst>
              </p:cNvPr>
              <p:cNvPicPr/>
              <p:nvPr/>
            </p:nvPicPr>
            <p:blipFill>
              <a:blip r:embed="rId5"/>
              <a:stretch>
                <a:fillRect/>
              </a:stretch>
            </p:blipFill>
            <p:spPr>
              <a:xfrm>
                <a:off x="-11160" y="2754720"/>
                <a:ext cx="11640960" cy="3940560"/>
              </a:xfrm>
              <a:prstGeom prst="rect">
                <a:avLst/>
              </a:prstGeom>
            </p:spPr>
          </p:pic>
        </mc:Fallback>
      </mc:AlternateContent>
    </p:spTree>
    <p:extLst>
      <p:ext uri="{BB962C8B-B14F-4D97-AF65-F5344CB8AC3E}">
        <p14:creationId xmlns:p14="http://schemas.microsoft.com/office/powerpoint/2010/main" val="304763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 (general 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a geometric </a:t>
                </a:r>
                <a:r>
                  <a:rPr lang="en-US" dirty="0" err="1"/>
                  <a:t>rv</a:t>
                </a:r>
                <a:r>
                  <a:rPr lang="en-US" dirty="0"/>
                  <a:t> with parameter </a:t>
                </a:r>
                <a14:m>
                  <m:oMath xmlns:m="http://schemas.openxmlformats.org/officeDocument/2006/math">
                    <m:r>
                      <a:rPr lang="en-US" b="0" i="1" smtClean="0">
                        <a:latin typeface="Cambria Math" panose="02040503050406030204" pitchFamily="18" charset="0"/>
                      </a:rPr>
                      <m:t>𝑝</m:t>
                    </m:r>
                  </m:oMath>
                </a14:m>
                <a:endParaRPr lang="en-US" dirty="0"/>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𝑝</m:t>
                    </m:r>
                  </m:oMath>
                </a14:m>
                <a:endParaRPr lang="en-US" dirty="0"/>
              </a:p>
              <a:p>
                <a:r>
                  <a:rPr lang="en-US" dirty="0"/>
                  <a:t>Markov gives:</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2/</m:t>
                        </m:r>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r>
                  <a:rPr lang="en-US" dirty="0"/>
                  <a:t>For large </a:t>
                </a:r>
                <a14:m>
                  <m:oMath xmlns:m="http://schemas.openxmlformats.org/officeDocument/2006/math">
                    <m:r>
                      <a:rPr lang="en-US" b="0" i="1" smtClean="0">
                        <a:latin typeface="Cambria Math" panose="02040503050406030204" pitchFamily="18" charset="0"/>
                      </a:rPr>
                      <m:t>𝑝</m:t>
                    </m:r>
                  </m:oMath>
                </a14:m>
                <a:r>
                  <a:rPr lang="en-US" dirty="0"/>
                  <a:t>, Chebyshev is better.</a:t>
                </a:r>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654" t="-2138" b="-1761"/>
                </a:stretch>
              </a:blipFill>
            </p:spPr>
            <p:txBody>
              <a:bodyPr/>
              <a:lstStyle/>
              <a:p>
                <a:r>
                  <a:rPr lang="en-US">
                    <a:noFill/>
                  </a:rPr>
                  <a:t> </a:t>
                </a:r>
              </a:p>
            </p:txBody>
          </p:sp>
        </mc:Fallback>
      </mc:AlternateContent>
      <p:grpSp>
        <p:nvGrpSpPr>
          <p:cNvPr id="4" name="Group 3" descr="Chebyshev's Inequality theorem box.">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258614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Better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a:t>
            </a:r>
            <a:r>
              <a:rPr lang="en-US" dirty="0">
                <a:solidFill>
                  <a:srgbClr val="7030A0"/>
                </a:solidFill>
              </a:rPr>
              <a:t>And the variance of the number of ads is 16</a:t>
            </a:r>
            <a:r>
              <a:rPr lang="en-US" dirty="0"/>
              <a:t>. Give an upper bound on the probability of seeing a website with 30 or more ads.</a:t>
            </a:r>
          </a:p>
          <a:p>
            <a:endParaRPr lang="en-US" dirty="0"/>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162E210B-BB54-B52D-8048-B13E30098E87}"/>
                  </a:ext>
                </a:extLst>
              </p14:cNvPr>
              <p14:cNvContentPartPr/>
              <p14:nvPr/>
            </p14:nvContentPartPr>
            <p14:xfrm>
              <a:off x="352800" y="180000"/>
              <a:ext cx="10953000" cy="5323680"/>
            </p14:xfrm>
          </p:contentPart>
        </mc:Choice>
        <mc:Fallback>
          <p:pic>
            <p:nvPicPr>
              <p:cNvPr id="4" name="Ink 3">
                <a:extLst>
                  <a:ext uri="{FF2B5EF4-FFF2-40B4-BE49-F238E27FC236}">
                    <a16:creationId xmlns:a16="http://schemas.microsoft.com/office/drawing/2014/main" id="{162E210B-BB54-B52D-8048-B13E30098E87}"/>
                  </a:ext>
                </a:extLst>
              </p:cNvPr>
              <p:cNvPicPr/>
              <p:nvPr/>
            </p:nvPicPr>
            <p:blipFill>
              <a:blip r:embed="rId3"/>
              <a:stretch>
                <a:fillRect/>
              </a:stretch>
            </p:blipFill>
            <p:spPr>
              <a:xfrm>
                <a:off x="343440" y="170640"/>
                <a:ext cx="10971720" cy="5342400"/>
              </a:xfrm>
              <a:prstGeom prst="rect">
                <a:avLst/>
              </a:prstGeom>
            </p:spPr>
          </p:pic>
        </mc:Fallback>
      </mc:AlternateContent>
    </p:spTree>
    <p:extLst>
      <p:ext uri="{BB962C8B-B14F-4D97-AF65-F5344CB8AC3E}">
        <p14:creationId xmlns:p14="http://schemas.microsoft.com/office/powerpoint/2010/main" val="399266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Better Example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a:t>
                </a:r>
                <a:r>
                  <a:rPr lang="en-US" dirty="0">
                    <a:solidFill>
                      <a:srgbClr val="7030A0"/>
                    </a:solidFill>
                  </a:rPr>
                  <a:t>And the variance of the number of ads is 16</a:t>
                </a:r>
                <a:r>
                  <a:rPr lang="en-US" dirty="0"/>
                  <a:t>. Give an upper bound on the probability of seeing a website with 30 or more 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≥30</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−25≥30−25)≤</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−25</m:t>
                            </m:r>
                          </m:e>
                        </m:d>
                        <m:r>
                          <a:rPr lang="en-US" b="0" i="1" smtClean="0">
                            <a:latin typeface="Cambria Math" panose="02040503050406030204" pitchFamily="18" charset="0"/>
                          </a:rPr>
                          <m:t>≥5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25</m:t>
                        </m:r>
                      </m:den>
                    </m:f>
                  </m:oMath>
                </a14:m>
                <a:endParaRPr lang="en-US" dirty="0"/>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3582948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lstStyle/>
          <a:p>
            <a:r>
              <a:rPr lang="en-US" dirty="0"/>
              <a:t>Chebyshev’s – Repeated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What is probability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25"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293549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96C7-2E49-4BB1-8446-F47BDA95D452}"/>
              </a:ext>
            </a:extLst>
          </p:cNvPr>
          <p:cNvSpPr>
            <a:spLocks noGrp="1"/>
          </p:cNvSpPr>
          <p:nvPr>
            <p:ph type="title"/>
          </p:nvPr>
        </p:nvSpPr>
        <p:spPr/>
        <p:txBody>
          <a:bodyPr/>
          <a:lstStyle/>
          <a:p>
            <a:r>
              <a:rPr lang="en-US" dirty="0"/>
              <a:t>Confidence Intervals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C32BB4-5C22-4C01-BBD5-60040F6E8232}"/>
                  </a:ext>
                </a:extLst>
              </p:cNvPr>
              <p:cNvSpPr>
                <a:spLocks noGrp="1"/>
              </p:cNvSpPr>
              <p:nvPr>
                <p:ph idx="1"/>
              </p:nvPr>
            </p:nvSpPr>
            <p:spPr/>
            <p:txBody>
              <a:bodyPr/>
              <a:lstStyle/>
              <a:p>
                <a:r>
                  <a:rPr lang="en-US" dirty="0"/>
                  <a:t>A “confidence interval” tells you the probability (how confident you should be) that your random variable fell in a certain range (interval)</a:t>
                </a:r>
              </a:p>
              <a:p>
                <a:r>
                  <a:rPr lang="en-US" dirty="0"/>
                  <a:t>Usually “close to its expected value”</a:t>
                </a:r>
              </a:p>
              <a:p>
                <a:endParaRPr lang="en-US" dirty="0"/>
              </a:p>
              <a:p>
                <a:pPr algn="ctr"/>
                <a:r>
                  <a:rPr lang="en-US" b="0" dirty="0"/>
                  <a:t> </a:t>
                </a:r>
                <a14:m>
                  <m:oMath xmlns:m="http://schemas.openxmlformats.org/officeDocument/2006/math">
                    <m:r>
                      <a:rPr lang="en-US" sz="4000" b="0" i="1" smtClean="0">
                        <a:latin typeface="Cambria Math" panose="02040503050406030204" pitchFamily="18" charset="0"/>
                      </a:rPr>
                      <m:t>ℙ</m:t>
                    </m:r>
                    <m:d>
                      <m:dPr>
                        <m:ctrlPr>
                          <a:rPr lang="en-US" sz="4000" b="0" i="1" smtClean="0">
                            <a:latin typeface="Cambria Math" panose="02040503050406030204" pitchFamily="18" charset="0"/>
                          </a:rPr>
                        </m:ctrlPr>
                      </m:dPr>
                      <m:e>
                        <m:d>
                          <m:dPr>
                            <m:begChr m:val="|"/>
                            <m:endChr m:val="|"/>
                            <m:ctrlPr>
                              <a:rPr lang="en-US" sz="4000" b="0" i="1" smtClean="0">
                                <a:latin typeface="Cambria Math" panose="02040503050406030204" pitchFamily="18" charset="0"/>
                              </a:rPr>
                            </m:ctrlPr>
                          </m:dPr>
                          <m:e>
                            <m:r>
                              <a:rPr lang="en-US" sz="4000" b="0" i="1" smtClean="0">
                                <a:latin typeface="Cambria Math" panose="02040503050406030204" pitchFamily="18" charset="0"/>
                              </a:rPr>
                              <m:t>𝑋</m:t>
                            </m:r>
                            <m:r>
                              <a:rPr lang="en-US" sz="4000" b="0" i="1" smtClean="0">
                                <a:latin typeface="Cambria Math" panose="02040503050406030204" pitchFamily="18" charset="0"/>
                              </a:rPr>
                              <m:t>−</m:t>
                            </m:r>
                            <m:r>
                              <a:rPr lang="en-US" sz="4000" b="0" i="1" smtClean="0">
                                <a:latin typeface="Cambria Math" panose="02040503050406030204" pitchFamily="18" charset="0"/>
                              </a:rPr>
                              <m:t>𝜇</m:t>
                            </m:r>
                          </m:e>
                        </m:d>
                        <m:r>
                          <a:rPr lang="en-US" sz="4000" b="0" i="1" smtClean="0">
                            <a:latin typeface="Cambria Math" panose="02040503050406030204" pitchFamily="18" charset="0"/>
                          </a:rPr>
                          <m:t>&gt;</m:t>
                        </m:r>
                        <m:r>
                          <a:rPr lang="en-US" sz="4000" b="0" i="1" smtClean="0">
                            <a:latin typeface="Cambria Math" panose="02040503050406030204" pitchFamily="18" charset="0"/>
                          </a:rPr>
                          <m:t>𝜀</m:t>
                        </m:r>
                      </m:e>
                    </m:d>
                    <m:r>
                      <a:rPr lang="en-US" sz="4000" b="0" i="1" smtClean="0">
                        <a:latin typeface="Cambria Math" panose="02040503050406030204" pitchFamily="18" charset="0"/>
                      </a:rPr>
                      <m:t>≤</m:t>
                    </m:r>
                    <m:r>
                      <a:rPr lang="en-US" sz="4000" b="0" i="1" smtClean="0">
                        <a:latin typeface="Cambria Math" panose="02040503050406030204" pitchFamily="18" charset="0"/>
                      </a:rPr>
                      <m:t>𝛿</m:t>
                    </m:r>
                  </m:oMath>
                </a14:m>
                <a:r>
                  <a:rPr lang="en-US" sz="4000" dirty="0"/>
                  <a:t> </a:t>
                </a:r>
              </a:p>
              <a:p>
                <a:pPr algn="ctr"/>
                <a:r>
                  <a:rPr lang="en-US" sz="3200" dirty="0">
                    <a:solidFill>
                      <a:schemeClr val="accent3"/>
                    </a:solidFill>
                  </a:rPr>
                  <a:t>equivalently </a:t>
                </a:r>
                <a14:m>
                  <m:oMath xmlns:m="http://schemas.openxmlformats.org/officeDocument/2006/math">
                    <m:r>
                      <a:rPr lang="en-US" sz="3200" b="0" i="1" smtClean="0">
                        <a:solidFill>
                          <a:schemeClr val="accent3"/>
                        </a:solidFill>
                        <a:latin typeface="Cambria Math" panose="02040503050406030204" pitchFamily="18" charset="0"/>
                      </a:rPr>
                      <m:t>ℙ</m:t>
                    </m:r>
                    <m:d>
                      <m:dPr>
                        <m:ctrlPr>
                          <a:rPr lang="en-US" sz="3200" b="0" i="1" smtClean="0">
                            <a:solidFill>
                              <a:schemeClr val="accent3"/>
                            </a:solidFill>
                            <a:latin typeface="Cambria Math" panose="02040503050406030204" pitchFamily="18" charset="0"/>
                          </a:rPr>
                        </m:ctrlPr>
                      </m:dPr>
                      <m:e>
                        <m:d>
                          <m:dPr>
                            <m:begChr m:val="|"/>
                            <m:endChr m:val="|"/>
                            <m:ctrlPr>
                              <a:rPr lang="en-US" sz="3200" b="0" i="1" smtClean="0">
                                <a:solidFill>
                                  <a:schemeClr val="accent3"/>
                                </a:solidFill>
                                <a:latin typeface="Cambria Math" panose="02040503050406030204" pitchFamily="18" charset="0"/>
                              </a:rPr>
                            </m:ctrlPr>
                          </m:dPr>
                          <m:e>
                            <m:r>
                              <a:rPr lang="en-US" sz="3200" b="0" i="1" smtClean="0">
                                <a:solidFill>
                                  <a:schemeClr val="accent3"/>
                                </a:solidFill>
                                <a:latin typeface="Cambria Math" panose="02040503050406030204" pitchFamily="18" charset="0"/>
                              </a:rPr>
                              <m:t>𝑋</m:t>
                            </m:r>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𝜇</m:t>
                            </m:r>
                          </m:e>
                        </m:d>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𝜀</m:t>
                        </m:r>
                      </m:e>
                    </m:d>
                    <m:r>
                      <a:rPr lang="en-US" sz="3200" b="0" i="1" smtClean="0">
                        <a:solidFill>
                          <a:schemeClr val="accent3"/>
                        </a:solidFill>
                        <a:latin typeface="Cambria Math" panose="02040503050406030204" pitchFamily="18" charset="0"/>
                      </a:rPr>
                      <m:t>&gt;1−</m:t>
                    </m:r>
                    <m:r>
                      <a:rPr lang="en-US" sz="3200" b="0" i="1" smtClean="0">
                        <a:solidFill>
                          <a:schemeClr val="accent3"/>
                        </a:solidFill>
                        <a:latin typeface="Cambria Math" panose="02040503050406030204" pitchFamily="18" charset="0"/>
                      </a:rPr>
                      <m:t>𝛿</m:t>
                    </m:r>
                  </m:oMath>
                </a14:m>
                <a:endParaRPr lang="en-US" sz="3200" dirty="0">
                  <a:solidFill>
                    <a:schemeClr val="accent3"/>
                  </a:solidFill>
                </a:endParaRPr>
              </a:p>
              <a:p>
                <a:r>
                  <a:rPr lang="en-US" dirty="0"/>
                  <a:t>If your RV has expectation equal to the value you’re searching for (like our polling example) you get a probability of being “close enough” to the target value.</a:t>
                </a:r>
              </a:p>
            </p:txBody>
          </p:sp>
        </mc:Choice>
        <mc:Fallback xmlns="">
          <p:sp>
            <p:nvSpPr>
              <p:cNvPr id="3" name="Content Placeholder 2">
                <a:extLst>
                  <a:ext uri="{FF2B5EF4-FFF2-40B4-BE49-F238E27FC236}">
                    <a16:creationId xmlns:a16="http://schemas.microsoft.com/office/drawing/2014/main" id="{2FC32BB4-5C22-4C01-BBD5-60040F6E8232}"/>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61" name="Ink 60" descr="Confidence interval, Range of E[X] plus or minus epsilon is unshaded. Area under curve outside range is shaded, shown as being less than delta. ">
                <a:extLst>
                  <a:ext uri="{FF2B5EF4-FFF2-40B4-BE49-F238E27FC236}">
                    <a16:creationId xmlns:a16="http://schemas.microsoft.com/office/drawing/2014/main" id="{9B8537A1-E08D-49F5-B65B-79A4BD4A1945}"/>
                  </a:ext>
                </a:extLst>
              </p14:cNvPr>
              <p14:cNvContentPartPr/>
              <p14:nvPr/>
            </p14:nvContentPartPr>
            <p14:xfrm>
              <a:off x="7615940" y="114774"/>
              <a:ext cx="4237560" cy="1719720"/>
            </p14:xfrm>
          </p:contentPart>
        </mc:Choice>
        <mc:Fallback xmlns="">
          <p:pic>
            <p:nvPicPr>
              <p:cNvPr id="61" name="Ink 60" descr="Confidence interval, Range of E[X] plus or minus epsilon is unshaded. Area under curve outside range is shaded, shown as being less than delta. ">
                <a:extLst>
                  <a:ext uri="{FF2B5EF4-FFF2-40B4-BE49-F238E27FC236}">
                    <a16:creationId xmlns:a16="http://schemas.microsoft.com/office/drawing/2014/main" id="{9B8537A1-E08D-49F5-B65B-79A4BD4A1945}"/>
                  </a:ext>
                </a:extLst>
              </p:cNvPr>
              <p:cNvPicPr/>
              <p:nvPr/>
            </p:nvPicPr>
            <p:blipFill>
              <a:blip r:embed="rId4"/>
              <a:stretch>
                <a:fillRect/>
              </a:stretch>
            </p:blipFill>
            <p:spPr>
              <a:xfrm>
                <a:off x="7606940" y="105776"/>
                <a:ext cx="4255200" cy="1737356"/>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84C4F496-695E-8BF4-D5B5-B04DB2597C25}"/>
                  </a:ext>
                </a:extLst>
              </p14:cNvPr>
              <p14:cNvContentPartPr/>
              <p14:nvPr/>
            </p14:nvContentPartPr>
            <p14:xfrm>
              <a:off x="896040" y="341640"/>
              <a:ext cx="11099160" cy="4033800"/>
            </p14:xfrm>
          </p:contentPart>
        </mc:Choice>
        <mc:Fallback>
          <p:pic>
            <p:nvPicPr>
              <p:cNvPr id="4" name="Ink 3">
                <a:extLst>
                  <a:ext uri="{FF2B5EF4-FFF2-40B4-BE49-F238E27FC236}">
                    <a16:creationId xmlns:a16="http://schemas.microsoft.com/office/drawing/2014/main" id="{84C4F496-695E-8BF4-D5B5-B04DB2597C25}"/>
                  </a:ext>
                </a:extLst>
              </p:cNvPr>
              <p:cNvPicPr/>
              <p:nvPr/>
            </p:nvPicPr>
            <p:blipFill>
              <a:blip r:embed="rId6"/>
              <a:stretch>
                <a:fillRect/>
              </a:stretch>
            </p:blipFill>
            <p:spPr>
              <a:xfrm>
                <a:off x="886680" y="332280"/>
                <a:ext cx="11117880" cy="4052520"/>
              </a:xfrm>
              <a:prstGeom prst="rect">
                <a:avLst/>
              </a:prstGeom>
            </p:spPr>
          </p:pic>
        </mc:Fallback>
      </mc:AlternateContent>
    </p:spTree>
    <p:extLst>
      <p:ext uri="{BB962C8B-B14F-4D97-AF65-F5344CB8AC3E}">
        <p14:creationId xmlns:p14="http://schemas.microsoft.com/office/powerpoint/2010/main" val="358101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normAutofit fontScale="90000"/>
          </a:bodyPr>
          <a:lstStyle/>
          <a:p>
            <a:r>
              <a:rPr lang="en-US" dirty="0"/>
              <a:t>Chebyshev’s – Repeated Experiments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What is probability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25" t="-2138" r="-1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1A94AF4-5C6D-487D-A36E-2DF73F3290A1}"/>
                  </a:ext>
                </a:extLst>
              </p:cNvPr>
              <p:cNvSpPr txBox="1"/>
              <p:nvPr/>
            </p:nvSpPr>
            <p:spPr>
              <a:xfrm>
                <a:off x="2834641" y="3459472"/>
                <a:ext cx="4023360" cy="854273"/>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num>
                      <m:den>
                        <m:r>
                          <a:rPr lang="en-US" sz="2800" b="0" i="1" smtClean="0">
                            <a:latin typeface="Cambria Math" panose="02040503050406030204" pitchFamily="18" charset="0"/>
                          </a:rPr>
                          <m:t>2</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2</m:t>
                        </m:r>
                      </m:den>
                    </m:f>
                  </m:oMath>
                </a14:m>
                <a:endParaRPr lang="en-US" sz="2800" dirty="0"/>
              </a:p>
            </p:txBody>
          </p:sp>
        </mc:Choice>
        <mc:Fallback xmlns="">
          <p:sp>
            <p:nvSpPr>
              <p:cNvPr id="4" name="TextBox 3">
                <a:extLst>
                  <a:ext uri="{FF2B5EF4-FFF2-40B4-BE49-F238E27FC236}">
                    <a16:creationId xmlns:a16="http://schemas.microsoft.com/office/drawing/2014/main" id="{51A94AF4-5C6D-487D-A36E-2DF73F3290A1}"/>
                  </a:ext>
                </a:extLst>
              </p:cNvPr>
              <p:cNvSpPr txBox="1">
                <a:spLocks noRot="1" noChangeAspect="1" noMove="1" noResize="1" noEditPoints="1" noAdjustHandles="1" noChangeArrowheads="1" noChangeShapeType="1" noTextEdit="1"/>
              </p:cNvSpPr>
              <p:nvPr/>
            </p:nvSpPr>
            <p:spPr>
              <a:xfrm>
                <a:off x="2834641" y="3459472"/>
                <a:ext cx="4023360" cy="8542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6304EE-2765-4656-855C-A6526A5C7BAF}"/>
                  </a:ext>
                </a:extLst>
              </p:cNvPr>
              <p:cNvSpPr txBox="1"/>
              <p:nvPr/>
            </p:nvSpPr>
            <p:spPr>
              <a:xfrm>
                <a:off x="2834640" y="4539870"/>
                <a:ext cx="8782119" cy="85921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Var</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𝑝</m:t>
                            </m:r>
                          </m:e>
                          <m:sup>
                            <m:r>
                              <a:rPr lang="en-US" sz="2800" b="0" i="1"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𝑛</m:t>
                        </m:r>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num>
                      <m:den>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num>
                      <m:den>
                        <m:r>
                          <a:rPr lang="en-US" sz="2800" b="0" i="1" dirty="0" smtClean="0">
                            <a:latin typeface="Cambria Math" panose="02040503050406030204" pitchFamily="18" charset="0"/>
                          </a:rPr>
                          <m:t>𝑛</m:t>
                        </m:r>
                      </m:den>
                    </m:f>
                  </m:oMath>
                </a14:m>
                <a:endParaRPr lang="en-US" sz="2800" dirty="0"/>
              </a:p>
            </p:txBody>
          </p:sp>
        </mc:Choice>
        <mc:Fallback xmlns="">
          <p:sp>
            <p:nvSpPr>
              <p:cNvPr id="5" name="TextBox 4">
                <a:extLst>
                  <a:ext uri="{FF2B5EF4-FFF2-40B4-BE49-F238E27FC236}">
                    <a16:creationId xmlns:a16="http://schemas.microsoft.com/office/drawing/2014/main" id="{4E6304EE-2765-4656-855C-A6526A5C7BAF}"/>
                  </a:ext>
                </a:extLst>
              </p:cNvPr>
              <p:cNvSpPr txBox="1">
                <a:spLocks noRot="1" noChangeAspect="1" noMove="1" noResize="1" noEditPoints="1" noAdjustHandles="1" noChangeArrowheads="1" noChangeShapeType="1" noTextEdit="1"/>
              </p:cNvSpPr>
              <p:nvPr/>
            </p:nvSpPr>
            <p:spPr>
              <a:xfrm>
                <a:off x="2834640" y="4539870"/>
                <a:ext cx="8782119" cy="85921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427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92F4-3397-49A7-A425-ED2A02C1E8E3}"/>
              </a:ext>
            </a:extLst>
          </p:cNvPr>
          <p:cNvSpPr>
            <a:spLocks noGrp="1"/>
          </p:cNvSpPr>
          <p:nvPr>
            <p:ph type="title"/>
          </p:nvPr>
        </p:nvSpPr>
        <p:spPr/>
        <p:txBody>
          <a:bodyPr/>
          <a:lstStyle/>
          <a:p>
            <a:r>
              <a:rPr lang="en-US" dirty="0"/>
              <a:t>Tail Bounds – Takeaways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DB1BCB-315E-4990-A27E-DA6451E7AFC4}"/>
                  </a:ext>
                </a:extLst>
              </p:cNvPr>
              <p:cNvSpPr>
                <a:spLocks noGrp="1"/>
              </p:cNvSpPr>
              <p:nvPr>
                <p:ph idx="1"/>
              </p:nvPr>
            </p:nvSpPr>
            <p:spPr/>
            <p:txBody>
              <a:bodyPr/>
              <a:lstStyle/>
              <a:p>
                <a:r>
                  <a:rPr lang="en-US" dirty="0"/>
                  <a:t>Useful when an experiment is complicated and you just need the probability to be small (you don’t need the exact value).</a:t>
                </a:r>
              </a:p>
              <a:p>
                <a:r>
                  <a:rPr lang="en-US" dirty="0"/>
                  <a:t>Choosing a minimum </a:t>
                </a:r>
                <a14:m>
                  <m:oMath xmlns:m="http://schemas.openxmlformats.org/officeDocument/2006/math">
                    <m:r>
                      <a:rPr lang="en-US" b="0" i="1" smtClean="0">
                        <a:latin typeface="Cambria Math" panose="02040503050406030204" pitchFamily="18" charset="0"/>
                      </a:rPr>
                      <m:t>𝑛</m:t>
                    </m:r>
                  </m:oMath>
                </a14:m>
                <a:r>
                  <a:rPr lang="en-US" dirty="0"/>
                  <a:t> for a poll – don’t need exact probability of failure, just to make sure it’s small.</a:t>
                </a:r>
              </a:p>
              <a:p>
                <a:r>
                  <a:rPr lang="en-US" dirty="0"/>
                  <a:t>Designing probabilistic algorithms – just need a guarantee that they’ll be extremely accurate </a:t>
                </a:r>
              </a:p>
              <a:p>
                <a:endParaRPr lang="en-US" dirty="0"/>
              </a:p>
              <a:p>
                <a:r>
                  <a:rPr lang="en-US" dirty="0"/>
                  <a:t>Learning more about the situation (e.g. learning variance instead of just mean) usually lets you get more accurate bounds.</a:t>
                </a:r>
              </a:p>
              <a:p>
                <a:r>
                  <a:rPr lang="en-US" dirty="0"/>
                  <a:t>Next time: more assumptions to get better bounds.</a:t>
                </a:r>
              </a:p>
            </p:txBody>
          </p:sp>
        </mc:Choice>
        <mc:Fallback xmlns="">
          <p:sp>
            <p:nvSpPr>
              <p:cNvPr id="3" name="Content Placeholder 2">
                <a:extLst>
                  <a:ext uri="{FF2B5EF4-FFF2-40B4-BE49-F238E27FC236}">
                    <a16:creationId xmlns:a16="http://schemas.microsoft.com/office/drawing/2014/main" id="{32DB1BCB-315E-4990-A27E-DA6451E7AFC4}"/>
                  </a:ext>
                </a:extLst>
              </p:cNvPr>
              <p:cNvSpPr>
                <a:spLocks noGrp="1" noRot="1" noChangeAspect="1" noMove="1" noResize="1" noEditPoints="1" noAdjustHandles="1" noChangeArrowheads="1" noChangeShapeType="1" noTextEdit="1"/>
              </p:cNvSpPr>
              <p:nvPr>
                <p:ph idx="1"/>
              </p:nvPr>
            </p:nvSpPr>
            <p:spPr>
              <a:blipFill>
                <a:blip r:embed="rId2"/>
                <a:stretch>
                  <a:fillRect l="-708" t="-2138" r="-871" b="-3019"/>
                </a:stretch>
              </a:blipFill>
            </p:spPr>
            <p:txBody>
              <a:bodyPr/>
              <a:lstStyle/>
              <a:p>
                <a:r>
                  <a:rPr lang="en-US">
                    <a:noFill/>
                  </a:rPr>
                  <a:t> </a:t>
                </a:r>
              </a:p>
            </p:txBody>
          </p:sp>
        </mc:Fallback>
      </mc:AlternateContent>
    </p:spTree>
    <p:extLst>
      <p:ext uri="{BB962C8B-B14F-4D97-AF65-F5344CB8AC3E}">
        <p14:creationId xmlns:p14="http://schemas.microsoft.com/office/powerpoint/2010/main" val="2678611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endParaRPr lang="en-US" dirty="0"/>
          </a:p>
        </p:txBody>
      </p:sp>
      <p:grpSp>
        <p:nvGrpSpPr>
          <p:cNvPr id="7" name="Group 6" descr="Markov's  Inequality theorem box.">
            <a:extLst>
              <a:ext uri="{FF2B5EF4-FFF2-40B4-BE49-F238E27FC236}">
                <a16:creationId xmlns:a16="http://schemas.microsoft.com/office/drawing/2014/main" id="{B41AEDBC-30BE-4AD2-9E44-D86ACB34CD81}"/>
              </a:ext>
            </a:extLst>
          </p:cNvPr>
          <p:cNvGrpSpPr/>
          <p:nvPr/>
        </p:nvGrpSpPr>
        <p:grpSpPr>
          <a:xfrm>
            <a:off x="6405060" y="3640992"/>
            <a:ext cx="5690982" cy="3163577"/>
            <a:chOff x="1393509" y="3429001"/>
            <a:chExt cx="6120836" cy="192784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C2D969A-AF3F-4B7A-829F-A6CF9C5919A7}"/>
                    </a:ext>
                  </a:extLst>
                </p:cNvPr>
                <p:cNvSpPr/>
                <p:nvPr/>
              </p:nvSpPr>
              <p:spPr>
                <a:xfrm>
                  <a:off x="1393509" y="3429001"/>
                  <a:ext cx="6111311" cy="1927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oMath>
                  </a14:m>
                  <a:r>
                    <a:rPr lang="en-US" sz="2800" b="1" dirty="0">
                      <a:solidFill>
                        <a:schemeClr val="tx1"/>
                      </a:solidFill>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𝒕</m:t>
                      </m:r>
                      <m:r>
                        <a:rPr lang="en-US" sz="2800" b="1" i="1" smtClean="0">
                          <a:solidFill>
                            <a:schemeClr val="tx1"/>
                          </a:solidFill>
                          <a:latin typeface="Cambria Math" panose="02040503050406030204" pitchFamily="18" charset="0"/>
                          <a:cs typeface="Segoe UI Semibold" panose="020B0702040204020203" pitchFamily="34" charset="0"/>
                        </a:rPr>
                        <m:t>&gt;</m:t>
                      </m:r>
                      <m:r>
                        <a:rPr lang="en-US" sz="2800" b="1" i="1" smtClean="0">
                          <a:solidFill>
                            <a:schemeClr val="tx1"/>
                          </a:solidFill>
                          <a:latin typeface="Cambria Math" panose="02040503050406030204" pitchFamily="18" charset="0"/>
                          <a:cs typeface="Segoe UI Semibold" panose="020B0702040204020203" pitchFamily="34" charset="0"/>
                        </a:rPr>
                        <m:t>𝟎</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𝒕</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1" smtClean="0">
                                <a:solidFill>
                                  <a:schemeClr val="tx1"/>
                                </a:solidFill>
                                <a:latin typeface="Cambria Math" panose="02040503050406030204" pitchFamily="18" charset="0"/>
                                <a:cs typeface="Segoe UI Semibold" panose="020B0702040204020203" pitchFamily="34" charset="0"/>
                              </a:rPr>
                              <m:t>𝔼</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num>
                          <m:den>
                            <m:r>
                              <a:rPr lang="en-US" sz="2800" b="1" i="1" smtClean="0">
                                <a:solidFill>
                                  <a:schemeClr val="tx1"/>
                                </a:solidFill>
                                <a:latin typeface="Cambria Math" panose="02040503050406030204" pitchFamily="18" charset="0"/>
                                <a:cs typeface="Segoe UI Semibold" panose="020B0702040204020203" pitchFamily="34" charset="0"/>
                              </a:rPr>
                              <m:t>𝒕</m:t>
                            </m:r>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8" name="Rectangle 7">
                  <a:extLst>
                    <a:ext uri="{FF2B5EF4-FFF2-40B4-BE49-F238E27FC236}">
                      <a16:creationId xmlns:a16="http://schemas.microsoft.com/office/drawing/2014/main" id="{3C2D969A-AF3F-4B7A-829F-A6CF9C5919A7}"/>
                    </a:ext>
                  </a:extLst>
                </p:cNvPr>
                <p:cNvSpPr>
                  <a:spLocks noRot="1" noChangeAspect="1" noMove="1" noResize="1" noEditPoints="1" noAdjustHandles="1" noChangeArrowheads="1" noChangeShapeType="1" noTextEdit="1"/>
                </p:cNvSpPr>
                <p:nvPr/>
              </p:nvSpPr>
              <p:spPr>
                <a:xfrm>
                  <a:off x="1393509" y="3429001"/>
                  <a:ext cx="6111311" cy="1927846"/>
                </a:xfrm>
                <a:prstGeom prst="rect">
                  <a:avLst/>
                </a:prstGeom>
                <a:blipFill>
                  <a:blip r:embed="rId2"/>
                  <a:stretch>
                    <a:fillRect l="-1925" r="-3529"/>
                  </a:stretch>
                </a:blipFill>
                <a:ln>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2E24D89B-E8B2-4401-ABE8-02F314A8EBEF}"/>
                </a:ext>
              </a:extLst>
            </p:cNvPr>
            <p:cNvSpPr/>
            <p:nvPr/>
          </p:nvSpPr>
          <p:spPr>
            <a:xfrm>
              <a:off x="1412559" y="3435720"/>
              <a:ext cx="6101786" cy="508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335990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E8B8-0AA2-4394-A25D-E0EFE10BC80E}"/>
              </a:ext>
            </a:extLst>
          </p:cNvPr>
          <p:cNvSpPr>
            <a:spLocks noGrp="1"/>
          </p:cNvSpPr>
          <p:nvPr>
            <p:ph type="title"/>
          </p:nvPr>
        </p:nvSpPr>
        <p:spPr/>
        <p:txBody>
          <a:bodyPr/>
          <a:lstStyle/>
          <a:p>
            <a:r>
              <a:rPr lang="en-US" dirty="0"/>
              <a:t>Our First Two Inequalities</a:t>
            </a:r>
          </a:p>
        </p:txBody>
      </p:sp>
      <p:grpSp>
        <p:nvGrpSpPr>
          <p:cNvPr id="5" name="Group 4" descr="Markov's Inequality theorem box.">
            <a:extLst>
              <a:ext uri="{FF2B5EF4-FFF2-40B4-BE49-F238E27FC236}">
                <a16:creationId xmlns:a16="http://schemas.microsoft.com/office/drawing/2014/main" id="{763C04E3-2820-41C6-807A-7EEB0030F4AE}"/>
              </a:ext>
            </a:extLst>
          </p:cNvPr>
          <p:cNvGrpSpPr/>
          <p:nvPr/>
        </p:nvGrpSpPr>
        <p:grpSpPr>
          <a:xfrm>
            <a:off x="459041" y="1502554"/>
            <a:ext cx="5690982" cy="3163577"/>
            <a:chOff x="1393509" y="3429001"/>
            <a:chExt cx="6120836"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2CFD73E-6C23-488E-9809-8B768E02C46F}"/>
                    </a:ext>
                  </a:extLst>
                </p:cNvPr>
                <p:cNvSpPr/>
                <p:nvPr/>
              </p:nvSpPr>
              <p:spPr>
                <a:xfrm>
                  <a:off x="1393509" y="3429001"/>
                  <a:ext cx="6111311" cy="1927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oMath>
                  </a14:m>
                  <a:r>
                    <a:rPr lang="en-US" sz="2800" b="1" dirty="0">
                      <a:solidFill>
                        <a:schemeClr val="tx1"/>
                      </a:solidFill>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𝒕</m:t>
                      </m:r>
                      <m:r>
                        <a:rPr lang="en-US" sz="2800" b="1" i="1" smtClean="0">
                          <a:solidFill>
                            <a:schemeClr val="tx1"/>
                          </a:solidFill>
                          <a:latin typeface="Cambria Math" panose="02040503050406030204" pitchFamily="18" charset="0"/>
                          <a:cs typeface="Segoe UI Semibold" panose="020B0702040204020203" pitchFamily="34" charset="0"/>
                        </a:rPr>
                        <m:t>&gt;</m:t>
                      </m:r>
                      <m:r>
                        <a:rPr lang="en-US" sz="2800" b="1" i="1" smtClean="0">
                          <a:solidFill>
                            <a:schemeClr val="tx1"/>
                          </a:solidFill>
                          <a:latin typeface="Cambria Math" panose="02040503050406030204" pitchFamily="18" charset="0"/>
                          <a:cs typeface="Segoe UI Semibold" panose="020B0702040204020203" pitchFamily="34" charset="0"/>
                        </a:rPr>
                        <m:t>𝟎</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𝒕</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1" smtClean="0">
                                <a:solidFill>
                                  <a:schemeClr val="tx1"/>
                                </a:solidFill>
                                <a:latin typeface="Cambria Math" panose="02040503050406030204" pitchFamily="18" charset="0"/>
                                <a:cs typeface="Segoe UI Semibold" panose="020B0702040204020203" pitchFamily="34" charset="0"/>
                              </a:rPr>
                              <m:t>𝔼</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num>
                          <m:den>
                            <m:r>
                              <a:rPr lang="en-US" sz="2800" b="1" i="1" smtClean="0">
                                <a:solidFill>
                                  <a:schemeClr val="tx1"/>
                                </a:solidFill>
                                <a:latin typeface="Cambria Math" panose="02040503050406030204" pitchFamily="18" charset="0"/>
                                <a:cs typeface="Segoe UI Semibold" panose="020B0702040204020203" pitchFamily="34" charset="0"/>
                              </a:rPr>
                              <m:t>𝒕</m:t>
                            </m:r>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12CFD73E-6C23-488E-9809-8B768E02C46F}"/>
                    </a:ext>
                  </a:extLst>
                </p:cNvPr>
                <p:cNvSpPr>
                  <a:spLocks noRot="1" noChangeAspect="1" noMove="1" noResize="1" noEditPoints="1" noAdjustHandles="1" noChangeArrowheads="1" noChangeShapeType="1" noTextEdit="1"/>
                </p:cNvSpPr>
                <p:nvPr/>
              </p:nvSpPr>
              <p:spPr>
                <a:xfrm>
                  <a:off x="1393509" y="3429001"/>
                  <a:ext cx="6111311" cy="1927846"/>
                </a:xfrm>
                <a:prstGeom prst="rect">
                  <a:avLst/>
                </a:prstGeom>
                <a:blipFill>
                  <a:blip r:embed="rId2"/>
                  <a:stretch>
                    <a:fillRect l="-1818" r="-3636"/>
                  </a:stretch>
                </a:blipFill>
                <a:ln>
                  <a:solidFill>
                    <a:schemeClr val="tx1"/>
                  </a:solid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1A46935E-51CB-442B-AABD-60E90E00C86E}"/>
                </a:ext>
              </a:extLst>
            </p:cNvPr>
            <p:cNvSpPr/>
            <p:nvPr/>
          </p:nvSpPr>
          <p:spPr>
            <a:xfrm>
              <a:off x="1412559" y="3435720"/>
              <a:ext cx="6101786" cy="508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Markov’s Inequality</a:t>
              </a:r>
            </a:p>
          </p:txBody>
        </p:sp>
      </p:grpSp>
      <p:grpSp>
        <p:nvGrpSpPr>
          <p:cNvPr id="8" name="Group 7" descr="Chebyshev's Inequality theorem box.">
            <a:extLst>
              <a:ext uri="{FF2B5EF4-FFF2-40B4-BE49-F238E27FC236}">
                <a16:creationId xmlns:a16="http://schemas.microsoft.com/office/drawing/2014/main" id="{E090254B-927E-4B5C-945E-F2420FB18E2F}"/>
              </a:ext>
            </a:extLst>
          </p:cNvPr>
          <p:cNvGrpSpPr/>
          <p:nvPr/>
        </p:nvGrpSpPr>
        <p:grpSpPr>
          <a:xfrm>
            <a:off x="6334249" y="1513578"/>
            <a:ext cx="5682126" cy="3163577"/>
            <a:chOff x="1185842" y="3429000"/>
            <a:chExt cx="6111311" cy="1927846"/>
          </a:xfrm>
          <a:no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8E2D12F-4AF0-44C7-83D1-630733DCD866}"/>
                    </a:ext>
                  </a:extLst>
                </p:cNvPr>
                <p:cNvSpPr/>
                <p:nvPr/>
              </p:nvSpPr>
              <p:spPr>
                <a:xfrm>
                  <a:off x="1185842" y="3429000"/>
                  <a:ext cx="6111311" cy="192784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oMath>
                  </a14:m>
                  <a:r>
                    <a:rPr lang="en-US" sz="2800" b="1" dirty="0">
                      <a:solidFill>
                        <a:schemeClr val="tx1"/>
                      </a:solidFill>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𝒕</m:t>
                      </m:r>
                      <m:r>
                        <a:rPr lang="en-US" sz="2800" b="1" i="1" smtClean="0">
                          <a:solidFill>
                            <a:schemeClr val="tx1"/>
                          </a:solidFill>
                          <a:latin typeface="Cambria Math" panose="02040503050406030204" pitchFamily="18" charset="0"/>
                          <a:cs typeface="Segoe UI Semibold" panose="020B0702040204020203" pitchFamily="34" charset="0"/>
                        </a:rPr>
                        <m:t>&gt;</m:t>
                      </m:r>
                      <m:r>
                        <a:rPr lang="en-US" sz="2800" b="1" i="1" smtClean="0">
                          <a:solidFill>
                            <a:schemeClr val="tx1"/>
                          </a:solidFill>
                          <a:latin typeface="Cambria Math" panose="02040503050406030204" pitchFamily="18" charset="0"/>
                          <a:cs typeface="Segoe UI Semibold" panose="020B0702040204020203" pitchFamily="34" charset="0"/>
                        </a:rPr>
                        <m:t>𝟎</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e>
                                </m:d>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𝒕</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0" smtClean="0">
                                <a:solidFill>
                                  <a:schemeClr val="tx1"/>
                                </a:solidFill>
                                <a:latin typeface="Cambria Math" panose="02040503050406030204" pitchFamily="18" charset="0"/>
                                <a:cs typeface="Segoe UI Semibold" panose="020B0702040204020203" pitchFamily="34" charset="0"/>
                              </a:rPr>
                              <m:t>𝐕𝐚𝐫</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num>
                          <m:den>
                            <m:sSup>
                              <m:sSupPr>
                                <m:ctrlPr>
                                  <a:rPr lang="en-US" sz="2800" b="1" i="1" smtClean="0">
                                    <a:solidFill>
                                      <a:schemeClr val="tx1"/>
                                    </a:solidFill>
                                    <a:latin typeface="Cambria Math" panose="02040503050406030204" pitchFamily="18" charset="0"/>
                                    <a:cs typeface="Segoe UI Semibold" panose="020B0702040204020203" pitchFamily="34" charset="0"/>
                                  </a:rPr>
                                </m:ctrlPr>
                              </m:sSupPr>
                              <m:e>
                                <m:r>
                                  <a:rPr lang="en-US" sz="2800" b="1" i="1" smtClean="0">
                                    <a:solidFill>
                                      <a:schemeClr val="tx1"/>
                                    </a:solidFill>
                                    <a:latin typeface="Cambria Math" panose="02040503050406030204" pitchFamily="18" charset="0"/>
                                    <a:cs typeface="Segoe UI Semibold" panose="020B0702040204020203" pitchFamily="34" charset="0"/>
                                  </a:rPr>
                                  <m:t>𝒕</m:t>
                                </m:r>
                              </m:e>
                              <m:sup>
                                <m:r>
                                  <a:rPr lang="en-US" sz="2800" b="1" i="1" smtClean="0">
                                    <a:solidFill>
                                      <a:schemeClr val="tx1"/>
                                    </a:solidFill>
                                    <a:latin typeface="Cambria Math" panose="02040503050406030204" pitchFamily="18" charset="0"/>
                                    <a:cs typeface="Segoe UI Semibold" panose="020B0702040204020203" pitchFamily="34" charset="0"/>
                                  </a:rPr>
                                  <m:t>𝟐</m:t>
                                </m:r>
                              </m:sup>
                            </m:sSup>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C8E2D12F-4AF0-44C7-83D1-630733DCD866}"/>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094D128F-6866-40A2-B963-8D2082E760C1}"/>
                </a:ext>
              </a:extLst>
            </p:cNvPr>
            <p:cNvSpPr/>
            <p:nvPr/>
          </p:nvSpPr>
          <p:spPr>
            <a:xfrm>
              <a:off x="1195367" y="3429001"/>
              <a:ext cx="6101786" cy="50898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256392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C58E-BE4D-4764-BA0A-59F92F76B48D}"/>
              </a:ext>
            </a:extLst>
          </p:cNvPr>
          <p:cNvSpPr>
            <a:spLocks noGrp="1"/>
          </p:cNvSpPr>
          <p:nvPr>
            <p:ph type="title"/>
          </p:nvPr>
        </p:nvSpPr>
        <p:spPr/>
        <p:txBody>
          <a:bodyPr/>
          <a:lstStyle/>
          <a:p>
            <a:r>
              <a:rPr lang="en-US" dirty="0"/>
              <a:t>What’s a Tail Bound?</a:t>
            </a:r>
          </a:p>
        </p:txBody>
      </p:sp>
      <p:sp>
        <p:nvSpPr>
          <p:cNvPr id="3" name="Content Placeholder 2">
            <a:extLst>
              <a:ext uri="{FF2B5EF4-FFF2-40B4-BE49-F238E27FC236}">
                <a16:creationId xmlns:a16="http://schemas.microsoft.com/office/drawing/2014/main" id="{546C961D-DD68-4343-8AD0-E525143BFD3A}"/>
              </a:ext>
            </a:extLst>
          </p:cNvPr>
          <p:cNvSpPr>
            <a:spLocks noGrp="1"/>
          </p:cNvSpPr>
          <p:nvPr>
            <p:ph idx="1"/>
          </p:nvPr>
        </p:nvSpPr>
        <p:spPr/>
        <p:txBody>
          <a:bodyPr/>
          <a:lstStyle/>
          <a:p>
            <a:r>
              <a:rPr lang="en-US" dirty="0"/>
              <a:t>When we were finding our margin of error, we didn’t need an exact calculation of the probability.</a:t>
            </a:r>
          </a:p>
          <a:p>
            <a:r>
              <a:rPr lang="en-US" dirty="0"/>
              <a:t>We needed an inequality: the probability of being outside the margin of error was </a:t>
            </a:r>
            <a:r>
              <a:rPr lang="en-US" b="1" dirty="0"/>
              <a:t>at most </a:t>
            </a:r>
            <a:r>
              <a:rPr lang="en-US" dirty="0"/>
              <a:t>5%.</a:t>
            </a:r>
          </a:p>
          <a:p>
            <a:endParaRPr lang="en-US" b="1" dirty="0"/>
          </a:p>
          <a:p>
            <a:r>
              <a:rPr lang="en-US" dirty="0"/>
              <a:t>A tail bound (or concentration inequality) is a statement that bounds the probability in the “tails” of the distribution (says there’s very little probability far from the center) or (equivalently) says that the probability is concentrated near the expectation.</a:t>
            </a:r>
          </a:p>
        </p:txBody>
      </p:sp>
      <p:grpSp>
        <p:nvGrpSpPr>
          <p:cNvPr id="4" name="Group 3">
            <a:extLst>
              <a:ext uri="{FF2B5EF4-FFF2-40B4-BE49-F238E27FC236}">
                <a16:creationId xmlns:a16="http://schemas.microsoft.com/office/drawing/2014/main" id="{63210024-CE45-F12E-7AA1-20C76BFCC3AC}"/>
              </a:ext>
              <a:ext uri="{C183D7F6-B498-43B3-948B-1728B52AA6E4}">
                <adec:decorative xmlns:adec="http://schemas.microsoft.com/office/drawing/2017/decorative" val="1"/>
              </a:ext>
            </a:extLst>
          </p:cNvPr>
          <p:cNvGrpSpPr/>
          <p:nvPr/>
        </p:nvGrpSpPr>
        <p:grpSpPr>
          <a:xfrm>
            <a:off x="7390940" y="5278614"/>
            <a:ext cx="3777120" cy="1443960"/>
            <a:chOff x="7390940" y="5278614"/>
            <a:chExt cx="3777120" cy="144396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28AFE3F-09AE-4C07-9D9D-6E1B275A92DE}"/>
                    </a:ext>
                  </a:extLst>
                </p14:cNvPr>
                <p14:cNvContentPartPr/>
                <p14:nvPr/>
              </p14:nvContentPartPr>
              <p14:xfrm>
                <a:off x="9139460" y="5443494"/>
                <a:ext cx="360" cy="27360"/>
              </p14:xfrm>
            </p:contentPart>
          </mc:Choice>
          <mc:Fallback xmlns="">
            <p:pic>
              <p:nvPicPr>
                <p:cNvPr id="5" name="Ink 4">
                  <a:extLst>
                    <a:ext uri="{FF2B5EF4-FFF2-40B4-BE49-F238E27FC236}">
                      <a16:creationId xmlns:a16="http://schemas.microsoft.com/office/drawing/2014/main" id="{E28AFE3F-09AE-4C07-9D9D-6E1B275A92DE}"/>
                    </a:ext>
                  </a:extLst>
                </p:cNvPr>
                <p:cNvPicPr/>
                <p:nvPr/>
              </p:nvPicPr>
              <p:blipFill>
                <a:blip r:embed="rId3"/>
                <a:stretch>
                  <a:fillRect/>
                </a:stretch>
              </p:blipFill>
              <p:spPr>
                <a:xfrm>
                  <a:off x="9130460" y="5434374"/>
                  <a:ext cx="18000" cy="4523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A2A565EB-75B5-4C16-B740-BC2D9A102F35}"/>
                    </a:ext>
                  </a:extLst>
                </p14:cNvPr>
                <p14:cNvContentPartPr/>
                <p14:nvPr/>
              </p14:nvContentPartPr>
              <p14:xfrm>
                <a:off x="7435220" y="6640134"/>
                <a:ext cx="3732840" cy="82440"/>
              </p14:xfrm>
            </p:contentPart>
          </mc:Choice>
          <mc:Fallback xmlns="">
            <p:pic>
              <p:nvPicPr>
                <p:cNvPr id="14" name="Ink 13">
                  <a:extLst>
                    <a:ext uri="{FF2B5EF4-FFF2-40B4-BE49-F238E27FC236}">
                      <a16:creationId xmlns:a16="http://schemas.microsoft.com/office/drawing/2014/main" id="{A2A565EB-75B5-4C16-B740-BC2D9A102F35}"/>
                    </a:ext>
                  </a:extLst>
                </p:cNvPr>
                <p:cNvPicPr/>
                <p:nvPr/>
              </p:nvPicPr>
              <p:blipFill>
                <a:blip r:embed="rId5"/>
                <a:stretch>
                  <a:fillRect/>
                </a:stretch>
              </p:blipFill>
              <p:spPr>
                <a:xfrm>
                  <a:off x="7426220" y="6631134"/>
                  <a:ext cx="3750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7C471B3D-F37C-4B0E-931F-9A0E39CCDA7B}"/>
                    </a:ext>
                  </a:extLst>
                </p14:cNvPr>
                <p14:cNvContentPartPr/>
                <p14:nvPr/>
              </p14:nvContentPartPr>
              <p14:xfrm>
                <a:off x="9099500" y="5278614"/>
                <a:ext cx="3600" cy="43560"/>
              </p14:xfrm>
            </p:contentPart>
          </mc:Choice>
          <mc:Fallback xmlns="">
            <p:pic>
              <p:nvPicPr>
                <p:cNvPr id="18" name="Ink 17">
                  <a:extLst>
                    <a:ext uri="{FF2B5EF4-FFF2-40B4-BE49-F238E27FC236}">
                      <a16:creationId xmlns:a16="http://schemas.microsoft.com/office/drawing/2014/main" id="{7C471B3D-F37C-4B0E-931F-9A0E39CCDA7B}"/>
                    </a:ext>
                  </a:extLst>
                </p:cNvPr>
                <p:cNvPicPr/>
                <p:nvPr/>
              </p:nvPicPr>
              <p:blipFill>
                <a:blip r:embed="rId7"/>
                <a:stretch>
                  <a:fillRect/>
                </a:stretch>
              </p:blipFill>
              <p:spPr>
                <a:xfrm>
                  <a:off x="9090500" y="5269614"/>
                  <a:ext cx="21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1A6D0E46-0804-4578-90FB-C9E2BC8FC899}"/>
                    </a:ext>
                  </a:extLst>
                </p14:cNvPr>
                <p14:cNvContentPartPr/>
                <p14:nvPr/>
              </p14:nvContentPartPr>
              <p14:xfrm>
                <a:off x="7390940" y="5570214"/>
                <a:ext cx="3513600" cy="1019160"/>
              </p14:xfrm>
            </p:contentPart>
          </mc:Choice>
          <mc:Fallback xmlns="">
            <p:pic>
              <p:nvPicPr>
                <p:cNvPr id="19" name="Ink 18">
                  <a:extLst>
                    <a:ext uri="{FF2B5EF4-FFF2-40B4-BE49-F238E27FC236}">
                      <a16:creationId xmlns:a16="http://schemas.microsoft.com/office/drawing/2014/main" id="{1A6D0E46-0804-4578-90FB-C9E2BC8FC899}"/>
                    </a:ext>
                  </a:extLst>
                </p:cNvPr>
                <p:cNvPicPr/>
                <p:nvPr/>
              </p:nvPicPr>
              <p:blipFill>
                <a:blip r:embed="rId9"/>
                <a:stretch>
                  <a:fillRect/>
                </a:stretch>
              </p:blipFill>
              <p:spPr>
                <a:xfrm>
                  <a:off x="7381941" y="5561214"/>
                  <a:ext cx="3531238" cy="103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D794FDF6-782E-DCA2-78F8-967AFD5D7E69}"/>
                  </a:ext>
                </a:extLst>
              </p14:cNvPr>
              <p14:cNvContentPartPr/>
              <p14:nvPr/>
            </p14:nvContentPartPr>
            <p14:xfrm>
              <a:off x="2928960" y="983160"/>
              <a:ext cx="8616240" cy="6014160"/>
            </p14:xfrm>
          </p:contentPart>
        </mc:Choice>
        <mc:Fallback>
          <p:pic>
            <p:nvPicPr>
              <p:cNvPr id="6" name="Ink 5">
                <a:extLst>
                  <a:ext uri="{FF2B5EF4-FFF2-40B4-BE49-F238E27FC236}">
                    <a16:creationId xmlns:a16="http://schemas.microsoft.com/office/drawing/2014/main" id="{D794FDF6-782E-DCA2-78F8-967AFD5D7E69}"/>
                  </a:ext>
                </a:extLst>
              </p:cNvPr>
              <p:cNvPicPr/>
              <p:nvPr/>
            </p:nvPicPr>
            <p:blipFill>
              <a:blip r:embed="rId11"/>
              <a:stretch>
                <a:fillRect/>
              </a:stretch>
            </p:blipFill>
            <p:spPr>
              <a:xfrm>
                <a:off x="2919600" y="973800"/>
                <a:ext cx="8634960" cy="6032880"/>
              </a:xfrm>
              <a:prstGeom prst="rect">
                <a:avLst/>
              </a:prstGeom>
            </p:spPr>
          </p:pic>
        </mc:Fallback>
      </mc:AlternateContent>
    </p:spTree>
    <p:extLst>
      <p:ext uri="{BB962C8B-B14F-4D97-AF65-F5344CB8AC3E}">
        <p14:creationId xmlns:p14="http://schemas.microsoft.com/office/powerpoint/2010/main" val="172169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BD47-E03B-4D92-A9F2-0E61EE057E52}"/>
              </a:ext>
            </a:extLst>
          </p:cNvPr>
          <p:cNvSpPr>
            <a:spLocks noGrp="1"/>
          </p:cNvSpPr>
          <p:nvPr>
            <p:ph type="title"/>
          </p:nvPr>
        </p:nvSpPr>
        <p:spPr/>
        <p:txBody>
          <a:bodyPr/>
          <a:lstStyle/>
          <a:p>
            <a:r>
              <a:rPr lang="en-US" dirty="0"/>
              <a:t>Our First bound</a:t>
            </a:r>
          </a:p>
        </p:txBody>
      </p:sp>
      <p:sp>
        <p:nvSpPr>
          <p:cNvPr id="3" name="Content Placeholder 2">
            <a:extLst>
              <a:ext uri="{FF2B5EF4-FFF2-40B4-BE49-F238E27FC236}">
                <a16:creationId xmlns:a16="http://schemas.microsoft.com/office/drawing/2014/main" id="{6939340D-54FC-420E-9792-22D5FC6C0AFA}"/>
              </a:ext>
            </a:extLst>
          </p:cNvPr>
          <p:cNvSpPr>
            <a:spLocks noGrp="1"/>
          </p:cNvSpPr>
          <p:nvPr>
            <p:ph idx="1"/>
          </p:nvPr>
        </p:nvSpPr>
        <p:spPr>
          <a:xfrm>
            <a:off x="575240" y="4821381"/>
            <a:ext cx="11187258" cy="1487979"/>
          </a:xfrm>
        </p:spPr>
        <p:txBody>
          <a:bodyPr>
            <a:normAutofit lnSpcReduction="10000"/>
          </a:bodyPr>
          <a:lstStyle/>
          <a:p>
            <a:r>
              <a:rPr lang="en-US" dirty="0"/>
              <a:t>To apply this bound you only need to know:</a:t>
            </a:r>
          </a:p>
          <a:p>
            <a:r>
              <a:rPr lang="en-US" dirty="0"/>
              <a:t>1. it’s non-negative</a:t>
            </a:r>
          </a:p>
          <a:p>
            <a:r>
              <a:rPr lang="en-US" dirty="0"/>
              <a:t>2. Its expectation. </a:t>
            </a:r>
          </a:p>
        </p:txBody>
      </p:sp>
      <p:grpSp>
        <p:nvGrpSpPr>
          <p:cNvPr id="4" name="Group 3" descr="Theorem box for Markov's inequality.">
            <a:extLst>
              <a:ext uri="{FF2B5EF4-FFF2-40B4-BE49-F238E27FC236}">
                <a16:creationId xmlns:a16="http://schemas.microsoft.com/office/drawing/2014/main" id="{03303DAE-7009-4871-BF35-1D6AEC2AB6FD}"/>
              </a:ext>
            </a:extLst>
          </p:cNvPr>
          <p:cNvGrpSpPr/>
          <p:nvPr/>
        </p:nvGrpSpPr>
        <p:grpSpPr>
          <a:xfrm>
            <a:off x="265958" y="1502552"/>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F37DE1-84F7-403E-93C8-E3768F6A479A}"/>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3115B67-279E-4868-BE7E-9B97752FC6E6}"/>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grpSp>
        <p:nvGrpSpPr>
          <p:cNvPr id="7" name="Group 6" descr="Theorem box for Markov's inequality.">
            <a:extLst>
              <a:ext uri="{FF2B5EF4-FFF2-40B4-BE49-F238E27FC236}">
                <a16:creationId xmlns:a16="http://schemas.microsoft.com/office/drawing/2014/main" id="{F036D141-1DD1-448C-B797-1386A32FAAEF}"/>
              </a:ext>
            </a:extLst>
          </p:cNvPr>
          <p:cNvGrpSpPr/>
          <p:nvPr/>
        </p:nvGrpSpPr>
        <p:grpSpPr>
          <a:xfrm>
            <a:off x="6263346" y="1502551"/>
            <a:ext cx="5682126" cy="3163577"/>
            <a:chOff x="1185842" y="3429000"/>
            <a:chExt cx="6111311" cy="192784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1DD6B0F-102C-4A9A-8F7A-CC0908E53198}"/>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𝐤</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𝟏</m:t>
                            </m:r>
                          </m:num>
                          <m:den>
                            <m:r>
                              <a:rPr lang="en-US" sz="2800" b="1" i="1" smtClean="0">
                                <a:latin typeface="Cambria Math" panose="02040503050406030204" pitchFamily="18" charset="0"/>
                                <a:cs typeface="Segoe UI Semibold" panose="020B0702040204020203" pitchFamily="34" charset="0"/>
                              </a:rPr>
                              <m:t>𝒌</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8" name="Rectangle 7">
                  <a:extLst>
                    <a:ext uri="{FF2B5EF4-FFF2-40B4-BE49-F238E27FC236}">
                      <a16:creationId xmlns:a16="http://schemas.microsoft.com/office/drawing/2014/main" id="{01DD6B0F-102C-4A9A-8F7A-CC0908E5319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1929" r="-3751"/>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F9314213-7AA8-443D-9F00-3C47B649669C}"/>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
        <p:nvSpPr>
          <p:cNvPr id="10" name="TextBox 9">
            <a:extLst>
              <a:ext uri="{FF2B5EF4-FFF2-40B4-BE49-F238E27FC236}">
                <a16:creationId xmlns:a16="http://schemas.microsoft.com/office/drawing/2014/main" id="{B8637204-03E1-43ED-9CD4-805F9B29C303}"/>
              </a:ext>
            </a:extLst>
          </p:cNvPr>
          <p:cNvSpPr txBox="1"/>
          <p:nvPr/>
        </p:nvSpPr>
        <p:spPr>
          <a:xfrm>
            <a:off x="8626831" y="509865"/>
            <a:ext cx="3565169"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Two statements are equivalent. Left form is often easier to use. Right form is more intuitive.</a:t>
            </a:r>
          </a:p>
        </p:txBody>
      </p:sp>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25FBA34C-AEC3-7D97-B761-4EA8D099C8A2}"/>
                  </a:ext>
                </a:extLst>
              </p14:cNvPr>
              <p14:cNvContentPartPr/>
              <p14:nvPr/>
            </p14:nvContentPartPr>
            <p14:xfrm>
              <a:off x="6072120" y="3739320"/>
              <a:ext cx="5713200" cy="1278720"/>
            </p14:xfrm>
          </p:contentPart>
        </mc:Choice>
        <mc:Fallback>
          <p:pic>
            <p:nvPicPr>
              <p:cNvPr id="11" name="Ink 10">
                <a:extLst>
                  <a:ext uri="{FF2B5EF4-FFF2-40B4-BE49-F238E27FC236}">
                    <a16:creationId xmlns:a16="http://schemas.microsoft.com/office/drawing/2014/main" id="{25FBA34C-AEC3-7D97-B761-4EA8D099C8A2}"/>
                  </a:ext>
                </a:extLst>
              </p:cNvPr>
              <p:cNvPicPr/>
              <p:nvPr/>
            </p:nvPicPr>
            <p:blipFill>
              <a:blip r:embed="rId5"/>
              <a:stretch>
                <a:fillRect/>
              </a:stretch>
            </p:blipFill>
            <p:spPr>
              <a:xfrm>
                <a:off x="6062760" y="3729960"/>
                <a:ext cx="5731920" cy="1297440"/>
              </a:xfrm>
              <a:prstGeom prst="rect">
                <a:avLst/>
              </a:prstGeom>
            </p:spPr>
          </p:pic>
        </mc:Fallback>
      </mc:AlternateContent>
    </p:spTree>
    <p:extLst>
      <p:ext uri="{BB962C8B-B14F-4D97-AF65-F5344CB8AC3E}">
        <p14:creationId xmlns:p14="http://schemas.microsoft.com/office/powerpoint/2010/main" val="165265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9F47-80BA-4831-91A0-BF147D3A885B}"/>
              </a:ext>
            </a:extLst>
          </p:cNvPr>
          <p:cNvSpPr>
            <a:spLocks noGrp="1"/>
          </p:cNvSpPr>
          <p:nvPr>
            <p:ph type="title"/>
          </p:nvPr>
        </p:nvSpPr>
        <p:spPr/>
        <p:txBody>
          <a:bodyPr/>
          <a:lstStyle/>
          <a:p>
            <a:r>
              <a:rPr lang="en-US" dirty="0"/>
              <a:t>One-sided Tail</a:t>
            </a:r>
          </a:p>
        </p:txBody>
      </p:sp>
      <p:grpSp>
        <p:nvGrpSpPr>
          <p:cNvPr id="3" name="Group 2" descr="Doodle of a non-negative random variable's PDF, with E[X] labeled near the origin, and the area on the far right shaded and labeled &quot;tail&quot;">
            <a:extLst>
              <a:ext uri="{FF2B5EF4-FFF2-40B4-BE49-F238E27FC236}">
                <a16:creationId xmlns:a16="http://schemas.microsoft.com/office/drawing/2014/main" id="{52B706F3-BEDF-701F-924A-838DD766BB21}"/>
              </a:ext>
            </a:extLst>
          </p:cNvPr>
          <p:cNvGrpSpPr/>
          <p:nvPr/>
        </p:nvGrpSpPr>
        <p:grpSpPr>
          <a:xfrm>
            <a:off x="1155880" y="1349574"/>
            <a:ext cx="9170500" cy="4028040"/>
            <a:chOff x="1155880" y="1349574"/>
            <a:chExt cx="9170500" cy="4028040"/>
          </a:xfrm>
        </p:grpSpPr>
        <mc:AlternateContent xmlns:mc="http://schemas.openxmlformats.org/markup-compatibility/2006" xmlns:p14="http://schemas.microsoft.com/office/powerpoint/2010/main">
          <mc:Choice Requires="p14">
            <p:contentPart p14:bwMode="auto" r:id="rId2">
              <p14:nvContentPartPr>
                <p14:cNvPr id="48" name="Ink 47">
                  <a:extLst>
                    <a:ext uri="{FF2B5EF4-FFF2-40B4-BE49-F238E27FC236}">
                      <a16:creationId xmlns:a16="http://schemas.microsoft.com/office/drawing/2014/main" id="{9A1AE1BC-253B-4E1C-BEEF-DDB19B3BA5ED}"/>
                    </a:ext>
                  </a:extLst>
                </p14:cNvPr>
                <p14:cNvContentPartPr/>
                <p14:nvPr/>
              </p14:nvContentPartPr>
              <p14:xfrm>
                <a:off x="2620000" y="3454128"/>
                <a:ext cx="3902760" cy="695520"/>
              </p14:xfrm>
            </p:contentPart>
          </mc:Choice>
          <mc:Fallback xmlns="">
            <p:pic>
              <p:nvPicPr>
                <p:cNvPr id="48" name="Ink 47">
                  <a:extLst>
                    <a:ext uri="{FF2B5EF4-FFF2-40B4-BE49-F238E27FC236}">
                      <a16:creationId xmlns:a16="http://schemas.microsoft.com/office/drawing/2014/main" id="{9A1AE1BC-253B-4E1C-BEEF-DDB19B3BA5ED}"/>
                    </a:ext>
                  </a:extLst>
                </p:cNvPr>
                <p:cNvPicPr/>
                <p:nvPr/>
              </p:nvPicPr>
              <p:blipFill>
                <a:blip r:embed="rId3"/>
                <a:stretch>
                  <a:fillRect/>
                </a:stretch>
              </p:blipFill>
              <p:spPr>
                <a:xfrm>
                  <a:off x="2611000" y="3445128"/>
                  <a:ext cx="3920400" cy="713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6" name="Ink 55">
                  <a:extLst>
                    <a:ext uri="{FF2B5EF4-FFF2-40B4-BE49-F238E27FC236}">
                      <a16:creationId xmlns:a16="http://schemas.microsoft.com/office/drawing/2014/main" id="{86360CC4-1041-479F-9F97-4D85F15A9A43}"/>
                    </a:ext>
                  </a:extLst>
                </p14:cNvPr>
                <p14:cNvContentPartPr/>
                <p14:nvPr/>
              </p14:nvContentPartPr>
              <p14:xfrm>
                <a:off x="1155880" y="5283648"/>
                <a:ext cx="360" cy="360"/>
              </p14:xfrm>
            </p:contentPart>
          </mc:Choice>
          <mc:Fallback xmlns="">
            <p:pic>
              <p:nvPicPr>
                <p:cNvPr id="56" name="Ink 55">
                  <a:extLst>
                    <a:ext uri="{FF2B5EF4-FFF2-40B4-BE49-F238E27FC236}">
                      <a16:creationId xmlns:a16="http://schemas.microsoft.com/office/drawing/2014/main" id="{86360CC4-1041-479F-9F97-4D85F15A9A43}"/>
                    </a:ext>
                  </a:extLst>
                </p:cNvPr>
                <p:cNvPicPr/>
                <p:nvPr/>
              </p:nvPicPr>
              <p:blipFill>
                <a:blip r:embed="rId5"/>
                <a:stretch>
                  <a:fillRect/>
                </a:stretch>
              </p:blipFill>
              <p:spPr>
                <a:xfrm>
                  <a:off x="1146880" y="527464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Ink 35">
                  <a:extLst>
                    <a:ext uri="{FF2B5EF4-FFF2-40B4-BE49-F238E27FC236}">
                      <a16:creationId xmlns:a16="http://schemas.microsoft.com/office/drawing/2014/main" id="{9872DC18-5F37-4008-B171-1834A0E3C149}"/>
                    </a:ext>
                  </a:extLst>
                </p14:cNvPr>
                <p14:cNvContentPartPr/>
                <p14:nvPr/>
              </p14:nvContentPartPr>
              <p14:xfrm>
                <a:off x="1470740" y="1349574"/>
                <a:ext cx="8855640" cy="4028040"/>
              </p14:xfrm>
            </p:contentPart>
          </mc:Choice>
          <mc:Fallback xmlns="">
            <p:pic>
              <p:nvPicPr>
                <p:cNvPr id="36" name="Ink 35">
                  <a:extLst>
                    <a:ext uri="{FF2B5EF4-FFF2-40B4-BE49-F238E27FC236}">
                      <a16:creationId xmlns:a16="http://schemas.microsoft.com/office/drawing/2014/main" id="{9872DC18-5F37-4008-B171-1834A0E3C149}"/>
                    </a:ext>
                  </a:extLst>
                </p:cNvPr>
                <p:cNvPicPr/>
                <p:nvPr/>
              </p:nvPicPr>
              <p:blipFill>
                <a:blip r:embed="rId7"/>
                <a:stretch>
                  <a:fillRect/>
                </a:stretch>
              </p:blipFill>
              <p:spPr>
                <a:xfrm>
                  <a:off x="1461740" y="1340573"/>
                  <a:ext cx="8873280" cy="4045682"/>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873AD755-A583-1C5F-F010-C4D35EA1F6FA}"/>
                  </a:ext>
                </a:extLst>
              </p14:cNvPr>
              <p14:cNvContentPartPr/>
              <p14:nvPr/>
            </p14:nvContentPartPr>
            <p14:xfrm>
              <a:off x="340920" y="2370240"/>
              <a:ext cx="9600120" cy="2141640"/>
            </p14:xfrm>
          </p:contentPart>
        </mc:Choice>
        <mc:Fallback>
          <p:pic>
            <p:nvPicPr>
              <p:cNvPr id="4" name="Ink 3">
                <a:extLst>
                  <a:ext uri="{FF2B5EF4-FFF2-40B4-BE49-F238E27FC236}">
                    <a16:creationId xmlns:a16="http://schemas.microsoft.com/office/drawing/2014/main" id="{873AD755-A583-1C5F-F010-C4D35EA1F6FA}"/>
                  </a:ext>
                </a:extLst>
              </p:cNvPr>
              <p:cNvPicPr/>
              <p:nvPr/>
            </p:nvPicPr>
            <p:blipFill>
              <a:blip r:embed="rId9"/>
              <a:stretch>
                <a:fillRect/>
              </a:stretch>
            </p:blipFill>
            <p:spPr>
              <a:xfrm>
                <a:off x="331560" y="2360880"/>
                <a:ext cx="9618840" cy="2160360"/>
              </a:xfrm>
              <a:prstGeom prst="rect">
                <a:avLst/>
              </a:prstGeom>
            </p:spPr>
          </p:pic>
        </mc:Fallback>
      </mc:AlternateContent>
    </p:spTree>
    <p:extLst>
      <p:ext uri="{BB962C8B-B14F-4D97-AF65-F5344CB8AC3E}">
        <p14:creationId xmlns:p14="http://schemas.microsoft.com/office/powerpoint/2010/main" val="264272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F012-2218-4089-8F73-7F243DE3EC19}"/>
              </a:ext>
            </a:extLst>
          </p:cNvPr>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C357E-CAF6-43FB-B46C-B74BFFAD5D21}"/>
                  </a:ext>
                </a:extLst>
              </p:cNvPr>
              <p:cNvSpPr>
                <a:spLocks noGrp="1"/>
              </p:cNvSpPr>
              <p:nvPr>
                <p:ph idx="1"/>
              </p:nvPr>
            </p:nvSpPr>
            <p:spPr>
              <a:xfrm>
                <a:off x="575240" y="1463857"/>
                <a:ext cx="6224571" cy="4845504"/>
              </a:xfrm>
            </p:spPr>
            <p:txBody>
              <a:bodyPr>
                <a:normAutofit/>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m:rPr>
                            <m:sty m:val="p"/>
                          </m:rPr>
                          <a:rPr lang="en-US" b="0" i="0" smtClean="0">
                            <a:latin typeface="Cambria Math" panose="02040503050406030204" pitchFamily="18" charset="0"/>
                          </a:rPr>
                          <m:t>Ω</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oMath>
                </a14:m>
                <a:endParaRPr lang="en-US"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&lt;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r>
                        <a:rPr lang="en-US" i="1">
                          <a:latin typeface="Cambria Math" panose="02040503050406030204" pitchFamily="18" charset="0"/>
                        </a:rPr>
                        <m:t>+</m:t>
                      </m:r>
                      <m:r>
                        <a:rPr lang="en-US" b="0" i="1" smtClean="0">
                          <a:latin typeface="Cambria Math" panose="02040503050406030204" pitchFamily="18" charset="0"/>
                        </a:rPr>
                        <m:t>0</m:t>
                      </m:r>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b="0" i="1" smtClean="0">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C16C357E-CAF6-43FB-B46C-B74BFFAD5D21}"/>
                  </a:ext>
                </a:extLst>
              </p:cNvPr>
              <p:cNvSpPr>
                <a:spLocks noGrp="1" noRot="1" noChangeAspect="1" noMove="1" noResize="1" noEditPoints="1" noAdjustHandles="1" noChangeArrowheads="1" noChangeShapeType="1" noTextEdit="1"/>
              </p:cNvSpPr>
              <p:nvPr>
                <p:ph idx="1"/>
              </p:nvPr>
            </p:nvSpPr>
            <p:spPr>
              <a:xfrm>
                <a:off x="575240" y="1463857"/>
                <a:ext cx="6224571"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45481E7-54AD-4E87-B9CE-69A0CBCD218E}"/>
                  </a:ext>
                </a:extLst>
              </p:cNvPr>
              <p:cNvSpPr txBox="1"/>
              <p:nvPr/>
            </p:nvSpPr>
            <p:spPr>
              <a:xfrm>
                <a:off x="6334298" y="3046923"/>
                <a:ext cx="4912822" cy="461665"/>
              </a:xfrm>
              <a:prstGeom prst="rect">
                <a:avLst/>
              </a:prstGeom>
              <a:noFill/>
              <a:ln w="38100">
                <a:solidFill>
                  <a:schemeClr val="accent2"/>
                </a:solidFill>
              </a:ln>
            </p:spPr>
            <p:txBody>
              <a:bodyPr wrap="square" rtlCol="0">
                <a:spAutoFit/>
              </a:bodyPr>
              <a:lstStyle/>
              <a:p>
                <a14:m>
                  <m:oMath xmlns:m="http://schemas.openxmlformats.org/officeDocument/2006/math">
                    <m:r>
                      <a:rPr lang="en-US" sz="2400" i="1" dirty="0">
                        <a:latin typeface="Cambria Math" panose="02040503050406030204" pitchFamily="18" charset="0"/>
                      </a:rPr>
                      <m:t>𝑥</m:t>
                    </m:r>
                    <m:r>
                      <a:rPr lang="en-US" sz="2400" i="1" dirty="0">
                        <a:latin typeface="Cambria Math" panose="02040503050406030204" pitchFamily="18" charset="0"/>
                      </a:rPr>
                      <m:t>≥0</m:t>
                    </m:r>
                  </m:oMath>
                </a14:m>
                <a:r>
                  <a:rPr lang="en-US" sz="2400" dirty="0"/>
                  <a:t> whenever </a:t>
                </a:r>
                <a14:m>
                  <m:oMath xmlns:m="http://schemas.openxmlformats.org/officeDocument/2006/math">
                    <m:r>
                      <a:rPr lang="en-US" sz="2400" i="1">
                        <a:latin typeface="Cambria Math" panose="02040503050406030204" pitchFamily="18" charset="0"/>
                      </a:rPr>
                      <m:t>ℙ</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&gt;0</m:t>
                    </m:r>
                  </m:oMath>
                </a14:m>
                <a:endParaRPr lang="en-US" sz="2400" dirty="0"/>
              </a:p>
            </p:txBody>
          </p:sp>
        </mc:Choice>
        <mc:Fallback xmlns="">
          <p:sp>
            <p:nvSpPr>
              <p:cNvPr id="4" name="TextBox 3">
                <a:extLst>
                  <a:ext uri="{FF2B5EF4-FFF2-40B4-BE49-F238E27FC236}">
                    <a16:creationId xmlns:a16="http://schemas.microsoft.com/office/drawing/2014/main" id="{745481E7-54AD-4E87-B9CE-69A0CBCD218E}"/>
                  </a:ext>
                </a:extLst>
              </p:cNvPr>
              <p:cNvSpPr txBox="1">
                <a:spLocks noRot="1" noChangeAspect="1" noMove="1" noResize="1" noEditPoints="1" noAdjustHandles="1" noChangeArrowheads="1" noChangeShapeType="1" noTextEdit="1"/>
              </p:cNvSpPr>
              <p:nvPr/>
            </p:nvSpPr>
            <p:spPr>
              <a:xfrm>
                <a:off x="6334298" y="3046923"/>
                <a:ext cx="4912822" cy="461665"/>
              </a:xfrm>
              <a:prstGeom prst="rect">
                <a:avLst/>
              </a:prstGeom>
              <a:blipFill>
                <a:blip r:embed="rId3"/>
                <a:stretch>
                  <a:fillRect t="-6098" b="-23171"/>
                </a:stretch>
              </a:blipFill>
              <a:ln w="38100">
                <a:solidFill>
                  <a:schemeClr val="accent2"/>
                </a:solidFill>
              </a:ln>
            </p:spPr>
            <p:txBody>
              <a:bodyPr/>
              <a:lstStyle/>
              <a:p>
                <a:r>
                  <a:rPr lang="en-US">
                    <a:noFill/>
                  </a:rPr>
                  <a:t> </a:t>
                </a:r>
              </a:p>
            </p:txBody>
          </p:sp>
        </mc:Fallback>
      </mc:AlternateContent>
      <p:grpSp>
        <p:nvGrpSpPr>
          <p:cNvPr id="5" name="Group 4" descr="Markov's inequality theorem box.">
            <a:extLst>
              <a:ext uri="{FF2B5EF4-FFF2-40B4-BE49-F238E27FC236}">
                <a16:creationId xmlns:a16="http://schemas.microsoft.com/office/drawing/2014/main" id="{14689D1D-1AAF-4DCF-BE1A-03C771DC6984}"/>
              </a:ext>
            </a:extLst>
          </p:cNvPr>
          <p:cNvGrpSpPr/>
          <p:nvPr/>
        </p:nvGrpSpPr>
        <p:grpSpPr>
          <a:xfrm>
            <a:off x="6465052" y="3741076"/>
            <a:ext cx="5682126" cy="31635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5644AE7-C18D-475D-9BB9-89B162E6D35F}"/>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D5644AE7-C18D-475D-9BB9-89B162E6D35F}"/>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l="-2039" r="-375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384046F4-A139-41E3-92E0-88A0866BAD31}"/>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9A84D97-7775-4982-BF3E-2EFA0CE8304A}"/>
                  </a:ext>
                </a:extLst>
              </p:cNvPr>
              <p:cNvSpPr/>
              <p:nvPr/>
            </p:nvSpPr>
            <p:spPr>
              <a:xfrm>
                <a:off x="2887824" y="5910943"/>
                <a:ext cx="3446474" cy="8770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𝔼</m:t>
                      </m:r>
                      <m:d>
                        <m:dPr>
                          <m:begChr m:val="["/>
                          <m:endChr m:val="]"/>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𝑋</m:t>
                          </m:r>
                        </m:e>
                      </m:d>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𝑡</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ℙ</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𝑋</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𝑡</m:t>
                      </m:r>
                      <m:r>
                        <a:rPr lang="en-US" sz="2800" b="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xmlns="">
          <p:sp>
            <p:nvSpPr>
              <p:cNvPr id="8" name="Rectangle 7">
                <a:extLst>
                  <a:ext uri="{FF2B5EF4-FFF2-40B4-BE49-F238E27FC236}">
                    <a16:creationId xmlns:a16="http://schemas.microsoft.com/office/drawing/2014/main" id="{C9A84D97-7775-4982-BF3E-2EFA0CE8304A}"/>
                  </a:ext>
                </a:extLst>
              </p:cNvPr>
              <p:cNvSpPr>
                <a:spLocks noRot="1" noChangeAspect="1" noMove="1" noResize="1" noEditPoints="1" noAdjustHandles="1" noChangeArrowheads="1" noChangeShapeType="1" noTextEdit="1"/>
              </p:cNvSpPr>
              <p:nvPr/>
            </p:nvSpPr>
            <p:spPr>
              <a:xfrm>
                <a:off x="2887824" y="5910943"/>
                <a:ext cx="3446474" cy="877077"/>
              </a:xfrm>
              <a:prstGeom prst="rect">
                <a:avLst/>
              </a:prstGeom>
              <a:blipFill>
                <a:blip r:embed="rId5"/>
                <a:stretch>
                  <a:fillRect/>
                </a:stretch>
              </a:blipFill>
              <a:ln w="38100">
                <a:solidFill>
                  <a:schemeClr val="accent2"/>
                </a:solid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00D566FE-2AAF-EB7E-EE7D-CFC01D5B3C25}"/>
                  </a:ext>
                </a:extLst>
              </p14:cNvPr>
              <p14:cNvContentPartPr/>
              <p14:nvPr/>
            </p14:nvContentPartPr>
            <p14:xfrm>
              <a:off x="331200" y="29520"/>
              <a:ext cx="11863080" cy="6750720"/>
            </p14:xfrm>
          </p:contentPart>
        </mc:Choice>
        <mc:Fallback>
          <p:pic>
            <p:nvPicPr>
              <p:cNvPr id="9" name="Ink 8">
                <a:extLst>
                  <a:ext uri="{FF2B5EF4-FFF2-40B4-BE49-F238E27FC236}">
                    <a16:creationId xmlns:a16="http://schemas.microsoft.com/office/drawing/2014/main" id="{00D566FE-2AAF-EB7E-EE7D-CFC01D5B3C25}"/>
                  </a:ext>
                </a:extLst>
              </p:cNvPr>
              <p:cNvPicPr/>
              <p:nvPr/>
            </p:nvPicPr>
            <p:blipFill>
              <a:blip r:embed="rId7"/>
              <a:stretch>
                <a:fillRect/>
              </a:stretch>
            </p:blipFill>
            <p:spPr>
              <a:xfrm>
                <a:off x="321840" y="20160"/>
                <a:ext cx="11881800" cy="6769440"/>
              </a:xfrm>
              <a:prstGeom prst="rect">
                <a:avLst/>
              </a:prstGeom>
            </p:spPr>
          </p:pic>
        </mc:Fallback>
      </mc:AlternateContent>
    </p:spTree>
    <p:extLst>
      <p:ext uri="{BB962C8B-B14F-4D97-AF65-F5344CB8AC3E}">
        <p14:creationId xmlns:p14="http://schemas.microsoft.com/office/powerpoint/2010/main" val="13817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endParaRPr lang="en-US" dirty="0"/>
              </a:p>
              <a:p>
                <a:r>
                  <a:rPr lang="en-US" dirty="0"/>
                  <a:t>Exact probability?</a:t>
                </a:r>
              </a:p>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&lt;12</m:t>
                        </m:r>
                      </m:e>
                    </m:d>
                    <m:r>
                      <a:rPr lang="en-US" b="0" i="1" smtClean="0">
                        <a:latin typeface="Cambria Math" panose="02040503050406030204" pitchFamily="18" charset="0"/>
                      </a:rPr>
                      <m:t>≈1−0.865=.135</m:t>
                    </m:r>
                  </m:oMath>
                </a14:m>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descr="Markov's inequality theorem box.">
            <a:extLst>
              <a:ext uri="{FF2B5EF4-FFF2-40B4-BE49-F238E27FC236}">
                <a16:creationId xmlns:a16="http://schemas.microsoft.com/office/drawing/2014/main" id="{AB2BA0AB-DFA2-48BF-8764-4E6006E33E6E}"/>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B7A1A52-A096-427C-84A0-EA80276089F5}"/>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7B7A1A52-A096-427C-84A0-EA80276089F5}"/>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EC42035-4925-4C8A-A443-5B5451AE9A8D}"/>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1E6B11D1-88AB-7A6F-F140-2DF5BE069A55}"/>
                  </a:ext>
                </a:extLst>
              </p14:cNvPr>
              <p14:cNvContentPartPr/>
              <p14:nvPr/>
            </p14:nvContentPartPr>
            <p14:xfrm>
              <a:off x="1544760" y="1892520"/>
              <a:ext cx="9647640" cy="4819680"/>
            </p14:xfrm>
          </p:contentPart>
        </mc:Choice>
        <mc:Fallback>
          <p:pic>
            <p:nvPicPr>
              <p:cNvPr id="7" name="Ink 6">
                <a:extLst>
                  <a:ext uri="{FF2B5EF4-FFF2-40B4-BE49-F238E27FC236}">
                    <a16:creationId xmlns:a16="http://schemas.microsoft.com/office/drawing/2014/main" id="{1E6B11D1-88AB-7A6F-F140-2DF5BE069A55}"/>
                  </a:ext>
                </a:extLst>
              </p:cNvPr>
              <p:cNvPicPr/>
              <p:nvPr/>
            </p:nvPicPr>
            <p:blipFill>
              <a:blip r:embed="rId5"/>
              <a:stretch>
                <a:fillRect/>
              </a:stretch>
            </p:blipFill>
            <p:spPr>
              <a:xfrm>
                <a:off x="1535400" y="1883160"/>
                <a:ext cx="9666360" cy="4838400"/>
              </a:xfrm>
              <a:prstGeom prst="rect">
                <a:avLst/>
              </a:prstGeom>
            </p:spPr>
          </p:pic>
        </mc:Fallback>
      </mc:AlternateContent>
    </p:spTree>
    <p:extLst>
      <p:ext uri="{BB962C8B-B14F-4D97-AF65-F5344CB8AC3E}">
        <p14:creationId xmlns:p14="http://schemas.microsoft.com/office/powerpoint/2010/main" val="38953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endParaRPr lang="en-US" dirty="0"/>
          </a:p>
        </p:txBody>
      </p:sp>
      <p:grpSp>
        <p:nvGrpSpPr>
          <p:cNvPr id="4" name="Group 3" descr="Markov's inequality theorem box.">
            <a:extLst>
              <a:ext uri="{FF2B5EF4-FFF2-40B4-BE49-F238E27FC236}">
                <a16:creationId xmlns:a16="http://schemas.microsoft.com/office/drawing/2014/main" id="{4FD5186B-B1DF-4905-87EF-E198EC254607}"/>
              </a:ext>
            </a:extLst>
          </p:cNvPr>
          <p:cNvGrpSpPr/>
          <p:nvPr/>
        </p:nvGrpSpPr>
        <p:grpSpPr>
          <a:xfrm>
            <a:off x="6465052" y="3698905"/>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1271D51-1E2C-4670-B85A-2804B5828505}"/>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1271D51-1E2C-4670-B85A-2804B5828505}"/>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FF27ECCF-5A9C-489A-8111-F517F82E4074}"/>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39C379C2-C17B-B624-F1AB-F92745833529}"/>
                  </a:ext>
                </a:extLst>
              </p14:cNvPr>
              <p14:cNvContentPartPr/>
              <p14:nvPr/>
            </p14:nvContentPartPr>
            <p14:xfrm>
              <a:off x="9042120" y="2237400"/>
              <a:ext cx="2918160" cy="3404160"/>
            </p14:xfrm>
          </p:contentPart>
        </mc:Choice>
        <mc:Fallback>
          <p:pic>
            <p:nvPicPr>
              <p:cNvPr id="7" name="Ink 6">
                <a:extLst>
                  <a:ext uri="{FF2B5EF4-FFF2-40B4-BE49-F238E27FC236}">
                    <a16:creationId xmlns:a16="http://schemas.microsoft.com/office/drawing/2014/main" id="{39C379C2-C17B-B624-F1AB-F92745833529}"/>
                  </a:ext>
                </a:extLst>
              </p:cNvPr>
              <p:cNvPicPr/>
              <p:nvPr/>
            </p:nvPicPr>
            <p:blipFill>
              <a:blip r:embed="rId4"/>
              <a:stretch>
                <a:fillRect/>
              </a:stretch>
            </p:blipFill>
            <p:spPr>
              <a:xfrm>
                <a:off x="9032760" y="2228040"/>
                <a:ext cx="2936880" cy="3422880"/>
              </a:xfrm>
              <a:prstGeom prst="rect">
                <a:avLst/>
              </a:prstGeom>
            </p:spPr>
          </p:pic>
        </mc:Fallback>
      </mc:AlternateContent>
    </p:spTree>
    <p:extLst>
      <p:ext uri="{BB962C8B-B14F-4D97-AF65-F5344CB8AC3E}">
        <p14:creationId xmlns:p14="http://schemas.microsoft.com/office/powerpoint/2010/main" val="262717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≥75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US" dirty="0"/>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708" t="-2138" r="-1580"/>
                </a:stretch>
              </a:blipFill>
            </p:spPr>
            <p:txBody>
              <a:bodyPr/>
              <a:lstStyle/>
              <a:p>
                <a:r>
                  <a:rPr lang="en-US">
                    <a:noFill/>
                  </a:rPr>
                  <a:t> </a:t>
                </a:r>
              </a:p>
            </p:txBody>
          </p:sp>
        </mc:Fallback>
      </mc:AlternateContent>
      <p:grpSp>
        <p:nvGrpSpPr>
          <p:cNvPr id="4" name="Group 3" descr="Markov's inequality theorem box.">
            <a:extLst>
              <a:ext uri="{FF2B5EF4-FFF2-40B4-BE49-F238E27FC236}">
                <a16:creationId xmlns:a16="http://schemas.microsoft.com/office/drawing/2014/main" id="{A536D337-2E10-4B67-BEA3-29A02E83CBC6}"/>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2BC69E7-95D9-44D5-BA4D-DF7C2EF328C9}"/>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D2BC69E7-95D9-44D5-BA4D-DF7C2EF328C9}"/>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532FFB39-939C-4B7A-A568-904C35ED7C21}"/>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FCA92C12-810C-DBCC-15D9-CC6C69DC7174}"/>
                  </a:ext>
                </a:extLst>
              </p14:cNvPr>
              <p14:cNvContentPartPr/>
              <p14:nvPr/>
            </p14:nvContentPartPr>
            <p14:xfrm>
              <a:off x="496440" y="3184560"/>
              <a:ext cx="9799560" cy="3713400"/>
            </p14:xfrm>
          </p:contentPart>
        </mc:Choice>
        <mc:Fallback>
          <p:pic>
            <p:nvPicPr>
              <p:cNvPr id="7" name="Ink 6">
                <a:extLst>
                  <a:ext uri="{FF2B5EF4-FFF2-40B4-BE49-F238E27FC236}">
                    <a16:creationId xmlns:a16="http://schemas.microsoft.com/office/drawing/2014/main" id="{FCA92C12-810C-DBCC-15D9-CC6C69DC7174}"/>
                  </a:ext>
                </a:extLst>
              </p:cNvPr>
              <p:cNvPicPr/>
              <p:nvPr/>
            </p:nvPicPr>
            <p:blipFill>
              <a:blip r:embed="rId5"/>
              <a:stretch>
                <a:fillRect/>
              </a:stretch>
            </p:blipFill>
            <p:spPr>
              <a:xfrm>
                <a:off x="487080" y="3175200"/>
                <a:ext cx="9818280" cy="3732120"/>
              </a:xfrm>
              <a:prstGeom prst="rect">
                <a:avLst/>
              </a:prstGeom>
            </p:spPr>
          </p:pic>
        </mc:Fallback>
      </mc:AlternateContent>
    </p:spTree>
    <p:extLst>
      <p:ext uri="{BB962C8B-B14F-4D97-AF65-F5344CB8AC3E}">
        <p14:creationId xmlns:p14="http://schemas.microsoft.com/office/powerpoint/2010/main" val="232576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docProps/app.xml><?xml version="1.0" encoding="utf-8"?>
<Properties xmlns="http://schemas.openxmlformats.org/officeDocument/2006/extended-properties" xmlns:vt="http://schemas.openxmlformats.org/officeDocument/2006/docPropsVTypes">
  <Template>312_template</Template>
  <TotalTime>1875</TotalTime>
  <Words>1410</Words>
  <Application>Microsoft Office PowerPoint</Application>
  <PresentationFormat>Widescreen</PresentationFormat>
  <Paragraphs>189</Paragraphs>
  <Slides>23</Slides>
  <Notes>0</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Cambria Math</vt:lpstr>
      <vt:lpstr>Segoe UI</vt:lpstr>
      <vt:lpstr>Segoe UI Light</vt:lpstr>
      <vt:lpstr>Segoe UI Semibold</vt:lpstr>
      <vt:lpstr>Segoe UI Semilight</vt:lpstr>
      <vt:lpstr>Tw Cen MT</vt:lpstr>
      <vt:lpstr>Wingdings</vt:lpstr>
      <vt:lpstr>Wingdings 3</vt:lpstr>
      <vt:lpstr>Integral</vt:lpstr>
      <vt:lpstr>Tail Bounds</vt:lpstr>
      <vt:lpstr>Confidence Intervals</vt:lpstr>
      <vt:lpstr>What’s a Tail Bound?</vt:lpstr>
      <vt:lpstr>Our First bound</vt:lpstr>
      <vt:lpstr>One-sided Tail</vt:lpstr>
      <vt:lpstr>Proof</vt:lpstr>
      <vt:lpstr>Example with geometric RV</vt:lpstr>
      <vt:lpstr>A Second Example</vt:lpstr>
      <vt:lpstr>A Second Example (answer)</vt:lpstr>
      <vt:lpstr>Useless Example</vt:lpstr>
      <vt:lpstr>Useless Example (answer)</vt:lpstr>
      <vt:lpstr>So…what do we do?</vt:lpstr>
      <vt:lpstr>Chebyshev’s Inequality</vt:lpstr>
      <vt:lpstr>Proof of Chebyshev</vt:lpstr>
      <vt:lpstr>Example with geometric RV (Chebyshev)</vt:lpstr>
      <vt:lpstr>Example with geometric RV (general p)</vt:lpstr>
      <vt:lpstr>Better Example</vt:lpstr>
      <vt:lpstr>Better Example (answer)</vt:lpstr>
      <vt:lpstr>Chebyshev’s – Repeated Experiments</vt:lpstr>
      <vt:lpstr>Chebyshev’s – Repeated Experiments answer</vt:lpstr>
      <vt:lpstr>Tail Bounds – Takeaways </vt:lpstr>
      <vt:lpstr>A Second Example</vt:lpstr>
      <vt:lpstr>Our First Two Inequalities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Tail Bounds 1</dc:title>
  <dc:creator>rtweber2</dc:creator>
  <cp:lastModifiedBy>Robbie Weber</cp:lastModifiedBy>
  <cp:revision>41</cp:revision>
  <cp:lastPrinted>2024-05-10T23:38:36Z</cp:lastPrinted>
  <dcterms:created xsi:type="dcterms:W3CDTF">2021-05-15T16:55:40Z</dcterms:created>
  <dcterms:modified xsi:type="dcterms:W3CDTF">2026-02-23T18:53:34Z</dcterms:modified>
</cp:coreProperties>
</file>