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notesSlides/notesSlide1.xml" ContentType="application/vnd.openxmlformats-officedocument.presentationml.notesSlide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2.xml" ContentType="application/vnd.openxmlformats-officedocument.presentationml.notesSlide+xml"/>
  <Override PartName="/ppt/ink/ink128.xml" ContentType="application/inkml+xml"/>
  <Override PartName="/ppt/notesSlides/notesSlide3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5" r:id="rId9"/>
    <p:sldId id="266" r:id="rId10"/>
    <p:sldId id="284" r:id="rId11"/>
    <p:sldId id="267" r:id="rId12"/>
    <p:sldId id="311" r:id="rId13"/>
    <p:sldId id="276" r:id="rId14"/>
    <p:sldId id="277" r:id="rId15"/>
    <p:sldId id="268" r:id="rId16"/>
    <p:sldId id="278" r:id="rId17"/>
    <p:sldId id="269" r:id="rId18"/>
    <p:sldId id="270" r:id="rId19"/>
    <p:sldId id="271" r:id="rId20"/>
    <p:sldId id="310" r:id="rId21"/>
    <p:sldId id="359" r:id="rId22"/>
    <p:sldId id="285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004F88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1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21 777 13867,'1'1'56,"-1"-1"1,1 0-1,-1 0 1,1 0-1,0 0 1,-1 0-1,1 0 1,0-1-1,-1 1 1,1 0-1,-1 0 1,1 0-1,0 0 1,-1-1-1,1 1 1,-1 0-1,1-1 1,-1 1-1,1 0 1,-1-1-1,1 1 1,-1-1-1,1 1 1,-1-1-1,0 1 1,1-1-1,-1 1 1,0-1-1,1 1 1,-1-1 0,0 1-1,1-1 1,-1 0-1,0 1 1,0-1-1,0 1 1,0-1-1,0 0 1,0 1-1,0-1 1,0 0-1,0 1 1,0-1-1,0 1 1,0-1-1,0 0 1,0 1-1,-1-1 1,1 1-1,-1-2 1,-1-5 228,-1 0 0,0 1 0,-7-12 1,3 5-108,4 6-84,1 1-1,1-1 1,-1 0 0,1 1 0,0-1 0,1 0-1,-1-11 1,8-51 849,-4 45-557,0-1-347,2 0 0,1 0 0,1 1 0,1-1 0,1 2 0,1-1 1,1 1-1,1 1 0,1 0 0,1 1 0,1 0 0,1 1 0,1 1 0,0 0 0,1 1 0,1 1 0,1 1 0,1 1 1,0 0-1,0 2 0,2 1 0,29-13 0,-12 9-42,0 2 1,1 1-1,1 2 0,74-9 1,-86 18-27,1 0 0,0 2 1,0 2-1,-1 0 0,1 2 1,-1 2-1,43 12 0,-31-3-20,0 2-1,-1 1 1,-1 3-1,-1 1 0,-1 1 1,-1 3-1,-2 1 1,0 1-1,-2 2 1,-1 1-1,-1 2 1,-2 1-1,-1 1 1,-2 2-1,-2 0 1,-1 2-1,-2 0 0,-1 2 1,-3 0-1,16 53 1,-24-58-213,-1 1 0,-2 0 1,-2 0-1,-1 1 0,-2-1 0,-1 1 1,-2-1-1,-2 0 0,-14 63 1,12-74 165,-1-1 1,-2 0 0,0 0 0,-2-1 0,0 0 0,-2-1 0,-1 0 0,0-1 0,-2-1 0,0 0 0,-2-1 0,0-1 0,-1-1-1,-32 25 1,31-31 110,0 0 0,-1-2-1,0 0 1,0-1 0,-1-1-1,0-2 1,-44 9 0,18-8 194,0-3 0,-84-1 1,92-5 74,0-2 1,1-1 0,-1-2-1,1-2 1,-69-24 0,88 25-72,1-1 0,-1 0 0,1-2 0,1 0 0,0-1 0,1-1 0,0 0 1,0-2-1,2 1 0,0-2 0,1 0 0,-16-24 0,24 31-60,2 0 1,-1 0-1,1-1 0,0 1 0,1-1 0,1 0 1,-1 0-1,1 0 0,1 0 0,0 0 1,0 0-1,1 0 0,1-1 0,-1 1 0,2 0 1,-1 0-1,4-11 0,6-14 92,1 2 0,1-1 0,27-45 0,-27 52-285,145-273-165,-152 289-90,0 0 0,1 1-1,1 0 1,15-16 0,-18 21-211,1 0-1,0 0 1,0 0-1,0 1 0,0 0 1,1 1-1,0-1 1,-1 1-1,10-2 0,16-4-759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4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947 0 16347,'-167'113'1585,"51"-90"-1409,33 1-80,1-5-56,-4-9-40,-1-5-112,0-5-256,4-8-320,1-7-617,9-9 681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3.8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422 10 14851,'-16'-8'1220,"5"7"-1246,0 0-1,-1 1 1,1 1 0,-1 0-1,1 1 1,0 0-1,0 0 1,0 1-1,0 0 1,-15 8-1,1 0 8,0 1-1,2 2 1,-29 20-1,31-19-27,1 1 0,-31 31 1,46-41-44,0-1 0,0 1 0,1 0 0,0 1 1,0-1-1,0 1 0,1-1 0,0 1 0,0 0 1,0 1-1,1-1 0,0 0 0,-1 14 0,3-15-2,1 0-1,-1-1 0,1 1 0,1-1 1,-1 1-1,1-1 0,0 0 0,0 1 1,0-1-1,1 0 0,0 0 0,0-1 1,0 1-1,0-1 0,1 1 0,0-1 1,0 0-1,0 0 0,0-1 0,7 5 0,-6-4 123,0-1-1,0 0 0,0 0 0,0 0 0,1-1 1,-1 0-1,1 0 0,0 0 0,-1-1 0,1 1 0,0-1 1,0-1-1,0 1 0,0-1 0,0 0 0,0 0 1,0-1-1,0 0 0,7-2 0,-3-1 21,0 0-1,0 0 0,-1-2 1,0 1-1,0-1 1,0 0-1,0-1 0,-1 0 1,0 0-1,-1-1 1,1 0-1,-2 0 0,1-1 1,-1 0-1,7-13 1,-1-3 139,-1-1 1,-1 1 0,-1-2 0,-1 1 0,4-29 0,-10 54-300,2 6 4,4 11-65,8 35-101,-2 2 0,11 75 0,-13-58 156,-1-7 106,-2 1 0,-4 1 0,-2-1 0,-3 1 0,-3-1 0,-3 0 0,-2 0 0,-31 116 1,32-158 38,0-2 1,-2 1 0,0-1 0,-1 0 0,-1-1-1,-25 34 1,30-46-22,0-1 0,-1 1 0,1-1 0,-1 0 0,-1-1 0,1 0 0,-1 0 0,-12 6-1,14-9-4,0 1-1,-1-2 1,1 1-1,-1 0 1,1-1-1,-1-1 1,0 1-1,1-1 1,-1 0-1,0 0 1,1-1-1,-13-2 1,14 1 24,-1 0 1,1 0-1,-1-1 1,1 0-1,0 0 1,0 0-1,0 0 1,1-1-1,-1 0 1,1 0-1,0 0 1,0 0-1,0-1 1,1 0-1,-1 1 1,-3-9-1,0 0 88,0 0 1,2-1-1,-1 0 0,1 0 0,-3-21 1,4 14-74,2-2 1,1 1 0,0 0 0,2 0-1,0 0 1,2 0 0,0 0 0,2 0-1,9-28 1,-1 12 689,2 0 0,2 1 0,1 0 0,28-41 0,-7 21 924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4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38 10802,'-2'42'893,"3"51"0,18 136 349,-15-179-997,-9 65-173,4-111-73,1-18 583,25-48-282,-18 42-294,1-1 0,1 1 0,20-32 1,-6 18-8,1 1 1,2 1 0,1 1-1,2 2 1,0 0 0,2 2-1,55-36 1,-52 41 156,2 2-1,1 2 1,40-15 0,-42 22 230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5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403 575 9778,'-1'12'350,"1"-8"-192,-1 1 1,1-1 0,-1 1 0,1-1 0,-1 0 0,0 1-1,-1-1 1,1 0 0,-1 0 0,0 0 0,0 0 0,0 0-1,-1 0 1,1-1 0,-1 1 0,0-1 0,0 1 0,-4 2-1,1-1 70,4-3-170,0 0 0,0 0 0,0 0 0,0-1 0,-1 1 0,1-1 0,-1 1 0,1-1 0,-1 0 0,1 0-1,-1 0 1,0 0 0,1 0 0,-1-1 0,0 1 0,0-1 0,-4 0 0,-7-8 47,13 7-102,1 0-1,-2 0 1,1 0 0,0 0 0,0 0 0,0 0-1,0 0 1,0 1 0,-1-1 0,1 1 0,0-1-1,-1 1 1,1-1 0,0 1 0,-1-1 0,1 1-1,-1 0 1,1 0 0,-1 0 0,1 0-1,0 0 1,-1 0 0,1 0 0,-1 1 0,1-1-1,0 0 1,-1 1 0,-1 0 0,-50 30-16,2 1 0,-68 57 0,116-86 12,0-1 0,0 1 0,0 0-1,1 0 1,-1 0 0,1 0 0,0 1 0,0-1 0,0 1-1,0-1 1,1 1 0,-1 0 0,1 0 0,0-1 0,0 1-1,0 7 1,1-7 23,0-1 0,1 0 0,-1 0 0,1 0-1,0 1 1,0-1 0,0 0 0,0 0 0,0 0 0,1-1 0,0 1-1,-1 0 1,1 0 0,0-1 0,0 1 0,1-1 0,-1 0-1,0 0 1,1 0 0,5 4 0,-1-1 8,1 0 0,1-1 0,-1 0-1,0 0 1,1-1 0,0 0 0,0-1 0,0 0 0,0 0 0,0-1 0,0 0-1,14-1 1,-16 0-31,1 0-1,0-1 1,-1 0-1,1-1 1,-1 0-1,1 0 1,-1 0-1,0-1 1,0 0-1,0 0 1,0-1-1,-1 0 1,1 0-1,-1-1 0,8-7 1,-2 0 21,-1 0 1,0-1-1,-1 0 1,11-18-1,-18 27-13,-1 0 1,0 0-1,0 0 1,0 0-1,-1 0 1,0-1-1,1 1 1,-1 0-1,-1-1 1,1 1-1,-1-1 0,1 1 1,-1-1-1,-1 1 1,1-1-1,-1 1 1,1-1-1,-1 1 1,0 0-1,-4-9 1,5 13-25,0 0-1,0-1 1,0 1 0,0 0 0,0-1 0,-1 1 0,1 0-1,0-1 1,0 1 0,0 0 0,-1-1 0,1 1 0,0 0-1,0 0 1,0-1 0,-1 1 0,1 0 0,0 0 0,-1 0-1,1-1 1,0 1 0,-1 0 0,1 0 0,0 0 0,-1 0-1,1 0 1,0-1 0,-1 1 0,1 0 0,0 0 0,-1 0-1,0 0 1,-6 10-388,-1 16 116,8-22 285,0 0 0,0 0 0,0 0 0,0 0 0,1 1 0,0-1-1,0 0 1,0 0 0,0 0 0,0 0 0,1 0 0,0-1 0,0 1-1,0 0 1,0-1 0,1 1 0,-1-1 0,6 6 0,-5-7 16,-1 1 1,1-1 0,0 0-1,0 0 1,0 0 0,0-1-1,0 1 1,0-1 0,0 1-1,1-1 1,-1 0-1,0 0 1,1-1 0,-1 1-1,1-1 1,-1 1 0,0-1-1,1 0 1,-1 0 0,1-1-1,-1 1 1,7-2-1,42-17 254,0-1 0,74-42 0,-33 15 922,-112 57-1361,0 0-1,0 2 1,1 0 0,1 1-1,-24 22 1,34-28 130,0 1 1,1-1-1,0 1 1,0 0-1,1 0 1,0 1-1,0 0 1,1-1-1,0 2 1,1-1-1,0 0 1,1 1-1,0-1 1,0 1-1,0 12 1,1-19 35,2 35-298,-1-37 307,0 0 1,0 0-1,0 0 1,0 1-1,0-1 0,0 0 1,1 0-1,-1 0 1,0 0-1,1-1 0,-1 1 1,0 0-1,1 0 1,-1 0-1,1 0 0,-1 0 1,1 0-1,0 0 1,-1-1-1,1 1 0,0 0 1,0-1-1,-1 1 1,1 0-1,0-1 0,0 1 1,0-1-1,0 1 1,0-1-1,1 1 0,0-1 63,0-1-1,0 1 1,-1-1-1,1 1 0,0-1 1,0 0-1,0 0 0,-1 0 1,1 0-1,-1 0 1,1 0-1,-1 0 0,1 0 1,1-2-1,19-22 104,-19 21-144,11-15-21,-1 0 0,-1 0 0,-1-2 1,-1 1-1,-1-1 0,13-44 0,22-139 7,-43 199-10,8-52-30,4-108 1,-13 134 23,-2-1 1,-1 1-1,-1 0 1,-2 0-1,-10-32 1,11 47 2,-24-66-15,26 73 0,-1 1 0,0 0 0,-1 1 0,0-1 0,0 1 0,0 0 0,-10-9 0,15 15 9,-1 1 1,1-1-1,-1 1 1,1-1 0,-1 1-1,1-1 1,-1 1-1,1 0 1,-1-1-1,0 1 1,1 0 0,-1-1-1,1 1 1,-1 0-1,0 0 1,1 0-1,-1 0 1,0-1 0,1 1-1,-1 0 1,0 0-1,1 0 1,-1 0-1,0 0 1,0 1 0,1-1-1,-1 0 1,1 0-1,-1 0 1,-1 1 0,1 0-2,0 0 1,0 1 0,0-1 0,0 0 0,0 0-1,0 1 1,0-1 0,0 1 0,0-1 0,1 1 0,-1-1-1,0 3 1,-1 5-4,-1 1 0,2 0 0,-1 11 1,0 28-18,3 0 1,13 96 0,35 98-111,-37-189 133,42 135 61,-16-69 3,-38-119-42,10 26-22,-10-27 27,0 1 0,1-1-1,-1 1 1,0-1 0,1 1-1,-1 0 1,1-1 0,-1 0 0,0 1-1,1-1 1,-1 1 0,1-1-1,-1 1 1,1-1 0,0 0-1,-1 1 1,1-1 0,-1 0 0,1 0-1,0 0 1,-1 1 0,1-1-1,-1 0 1,1 0 0,0 0-1,-1 0 1,1 0 0,0 0-1,-1 0 1,1 0 0,0 0 0,-1 0-1,1 0 1,-1-1 0,1 1-1,1-1 1,9-5 38,0-1 0,0 0 0,0-1-1,-1 0 1,0-1 0,0 0 0,-1-1 0,0 0 0,-1 0-1,0-1 1,8-15 0,-7 10-124,-1 0 0,-1-1-1,-1 0 1,0 0 0,-1 0 0,0-1-1,2-30 1,-7 47 45,0 1 0,0-1 0,0 0 0,0 0 0,0 1 0,0-1 0,0 0 0,0 0-1,0 1 1,0-1 0,-1 0 0,1 1 0,0-1 0,-1 0 0,1 1 0,0-1 0,-1 0 0,1 1 0,-1-1 0,1 1 0,-1-1 0,1 0 0,-1 1 0,1-1-1,-1 1 1,0-1 0,-1 0-24,0 0 0,0 1 0,0-1 0,0 1 0,0-1 0,0 1 0,0-1 0,0 1 0,-4 0 0,-2 0-31,0 1 0,1 0 0,-17 4 0,11-1 47,0 0-1,1 1 1,-1 0-1,1 1 1,0 1-1,1 0 1,-1 0-1,1 1 1,-15 14-1,25-21 26,-1 1-1,1 0 0,0-1 0,-1 1 0,1 0 1,0 0-1,0 0 0,0 0 0,0 0 0,1 0 1,-1 0-1,0 0 0,1 0 0,-1 0 1,1 1-1,0-1 0,0 0 0,0 0 0,0 0 1,0 1-1,1 1 0,0-1 11,0 0-1,1 0 1,-1 0 0,1 0-1,-1-1 1,1 1 0,0-1-1,0 1 1,0-1 0,1 0-1,-1 0 1,0 0 0,4 2-1,8 5 46,0-1 1,1 0-1,-1-2 0,23 8 0,-32-12-46,17 5 159,1 0 0,0-1-1,1-2 1,0 0 0,-1-1 0,1-2 0,0 0-1,0-2 1,0 0 0,37-8 0,-25 0 523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5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238 978 11170,'1'3'22,"0"0"1,0 0-1,-1-1 0,1 1 0,-1 0 0,0 0 0,1 0 0,-1-1 0,-1 1 0,1 0 0,0 0 1,-1 0-1,1 0 0,-1-1 0,0 1 0,0 0 0,0-1 0,0 1 0,-1 0 0,1-1 0,-1 0 0,1 1 1,-1-1-1,0 0 0,0 0 0,0 0 0,0 0 0,0 0 0,-3 2 0,-22 13 250,-1-1 0,0-1-1,-40 14 1,29-15 5,35-6-305,1-1-1,0 1 0,0 0 0,1 0 0,0 0 0,0 0 0,0 0 0,1 0 0,1 1 0,0 13 0,0-19 42,1 0 1,0 0-1,0 0 1,0-1-1,0 1 0,0 0 1,1 0-1,-1-1 1,1 1-1,-1-1 1,1 1-1,0-1 0,0 0 1,1 0-1,-1 0 1,0 0-1,0 0 1,1 0-1,0-1 1,-1 1-1,1-1 0,0 0 1,2 2-1,6 1 58,0-1-1,-1 0 1,1 0-1,21 1 1,-20-3-33,1-1 1,-1 0-1,0-1 1,1-1 0,-1 0-1,0 0 1,0-1-1,0-1 1,0 0 0,-1-1-1,1 0 1,-1 0-1,-1-1 1,1-1 0,-1 0-1,0 0 1,9-10-1,-6 5-152,0-1 0,-1 0 0,0-1 0,-2 0 0,1-1 0,-2 0-1,0-1 1,-1 1 0,0-2 0,-1 1 0,5-22 0,-2-7 113,-2 0 0,-1-1-1,-3 0 1,-2 0 0,-2 0 0,-9-76 0,-1 52 145,-3 0-1,-4 2 1,-40-112 0,42 143 165,-36-64 0,41 83-88,-2 0 0,-1 1-1,0 1 1,-1 0 0,-19-17 0,33 32-201,0 1-1,0-1 1,-1 1 0,1-1 0,0 1 0,-1 0 0,1-1 0,-1 1 0,1-1 0,-1 1 0,1 0 0,0-1-1,-1 1 1,1 0 0,-1 0 0,0-1 0,1 1 0,-1 0 0,1 0 0,-1 0 0,1 0 0,-1 0 0,1 0-1,-1 0 1,0 0 0,0 0 0,5 18 247,117 277-278,-62-160 18,46 126 15,98 373 0,-116-238 3109,-69-293-1739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7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45 9426,'36'-12'2862,"3"-4"1198,-38 15-3516,-58-7-367,35 2 943,21 5-1099,1 1 0,0 0 0,0 0 1,0 0-1,0 0 0,0 0 0,0 0 0,0 0 0,0 0 0,0 0 0,0 0 0,0 0 0,0 0 0,0 0 0,-1 0 0,1 0 0,0 0 0,0 0 0,0 0 0,0 0 0,0 0 0,0 0 0,0 0 0,0 0 0,0 0 0,0 0 0,-1 0 0,1 0 0,0 0 0,0 0 0,0 0 0,0 0 0,0 0 0,0 0 0,0 0 0,0 0 0,0 0 1,0 0-1,0 0 0,-1 0 0,1 0 0,0 0 0,0 0 0,0 0 0,0 0 0,0 0 0,0 1 0,0-1 0,0 0 0,0 0 0,0 0 0,0 0 0,0 0 0,0 0 0,0 0 0,0 0 0,0 0 0,0 0 0,0 1 0,0-1 0,0 0 0,0 0 0,-5 11-378,-10 21 268,0 0 0,-19 68 0,-6 74 19,-4 14-38,-81 225-464,123-407 573,0 0 7,0 1-1,0-1 1,1 0-1,-1 9 1,4-15 16,-1 1 1,1-1-1,-1 1 1,1-1-1,-1 0 1,1 0 0,0 0-1,-1 0 1,1 0-1,-1 0 1,1-1 0,2 0-1,-4 1-15,120-21 174,110-12-157,-95 21 23,0-1 74,217 7 1,-172 9-107,-162-8-142,-18 5 107,0 0 0,1 0 0,-1 0 0,0-1 0,0 1 0,0 0 0,0 0 0,0 0 0,0-1 0,0 1 0,1 0 0,-1 0 0,0-1 0,0 1 0,0 0 0,0 0 0,0-1 0,0 1 0,0 0 0,0 0 0,0 0 0,0-1 0,0 1 0,0 0 0,0 0 0,-1-1 0,1 1 0,0 0 0,0 0 0,0 0 0,0-1 0,0 1 0,0 0 0,-1 0 0,1 0 0,0-1 0,-27-19-900,20 16 1138,4 1-235,-3 0 7,1 0 0,0 0 0,0-1 0,1 0 0,-1 0 0,-6-8 0,10 10 18,0 1 1,0-1-1,0 0 1,1 1-1,-1-1 1,1 0-1,-1 0 1,1 1-1,0-1 1,-1 0-1,1 0 1,0 1-1,0-1 1,0 0-1,1 0 1,-1 0-1,0 1 1,1-1-1,-1 0 1,1 0-1,-1 1 1,1-1-1,0 0 1,0 1-1,0-1 0,0 1 1,2-3-1,-1 1 0,0 0 0,0 0 0,0 1-1,1-1 1,-1 1 0,1-1-1,0 1 1,0 0 0,0 0 0,0 0-1,0 1 1,0-1 0,0 1-1,7-3 1,-4 3-12,-1 0 0,1 1 0,0-1 0,0 1 1,-1 0-1,1 0 0,0 1 0,8 1 0,3 3-34,0 0-1,0 1 1,0 1 0,30 17-1,-10-2 68,-1 2-1,0 1 1,-2 2 0,-1 2-1,-2 0 1,-1 2 0,32 43 0,-57-68 29,-1 0 1,1 1 0,-2-1 0,1 1 0,-1 0 0,0 0 0,2 9 0,-4-14-43,-1 0 0,0 0 0,1 0 0,-1 1 0,0-1 0,0 0 0,0 0 0,0 0 0,0 1 0,-1-1 0,1 0 0,-1 0 0,0 0 0,1 0 0,-1 0 0,0 1 0,0-2 0,0 1 0,0 0 0,-1 0 0,1 0 0,0 0 0,-1-1 0,0 1 0,1-1 0,-1 1 0,0-1 0,-3 3 0,-3 0 9,0-1-1,0 1 1,0-1 0,-1-1 0,1 1-1,-1-1 1,0-1 0,1 0-1,-12 0 1,-3 0 10,-1-2 1,-28-4-1,28 1 939,1 0-1,-33-12 1,7-3 351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57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6177,'0'-11'1145,"0"1"863,2 2-752,-1 3-1000,1-1-64,-1 1-1784,1 0 1192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58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599 1331 9434,'1'-4'9557,"-1"4"-9389,-14-1 1697,-23 4-2271,-26 7 687,-87 22 0,120-23-376,0 2-1,0 0 1,1 2 0,-51 31-1,66-32 2,0 0 0,1 0-1,1 1 1,0 1 0,1 0 0,0 1-1,1 0 1,-12 24 0,19-34 42,1 0 0,-1 1 0,1 0 0,0-1 0,1 1 0,-1 0 0,1 0 0,0 0-1,1 0 1,-1 0 0,2 9 0,-1-11 34,1-1 0,0 0 0,-1 1 1,1-1-1,1 0 0,-1 0 0,0 0 0,1 0 0,-1 0 0,1 0 0,0-1 0,0 1 0,0 0 0,1-1 0,-1 1 0,0-1 0,1 0 0,0 0 0,-1 0 0,1 0 0,0-1 0,5 3 0,-1 0 42,1-1 0,0-1-1,0 1 1,0-1 0,1 0-1,-1-1 1,1 0 0,-1 0-1,0-1 1,1 0-1,15-3 1,-12 1 18,0-1 0,-1-1 0,1 1 0,-1-2 0,0 0-1,-1 0 1,18-12 0,-6 1 24,0-2 1,-2-1-1,0 0 0,-1-1 1,0-2-1,23-36 0,-24 29-29,-1-1-1,-2 0 0,-1-1 1,-1-1-1,-2 0 0,-1-1 1,8-51-1,-10 26-23,-1 0 0,-4 0 0,-6-93 0,-8 51-33,-40-171 0,27 185-16,-2 2 1,-5 1-1,-3 2 0,-46-79 0,72 147-11,6 9 1,-1 1 0,1-1 0,0 0 0,0 1 1,0-1-1,1 0 0,-1 0 0,-1-8 0,22 46-634,21 45 359,-4 0 1,36 121-1,30 176 293,-56-193 193,15 119-16,-43-199-313,-16-99-2920,-2-16 2282,1-2-100,0-9 273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58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63 12955,'10'14'3433,"4"5"-3292,0 1 1,-1 1 0,-2 0 0,0 1 0,12 34 0,28 120-89,-40-124-61,-9-34-19,2-1-1,0 0 1,0 0-1,2 0 1,0-1-1,9 17 1,-14-32 14,-1-1 1,0 1-1,1-1 1,-1 1 0,0-1-1,1 1 1,-1-1 0,1 1-1,-1-1 1,1 0-1,-1 1 1,1-1 0,-1 0-1,1 1 1,-1-1-1,1 0 1,0 0 0,-1 0-1,1 1 1,-1-1 0,1 0-1,0 0 1,-1 0-1,1 0 1,0 0 0,-1 0-1,1 0 1,-1 0-1,1 0 1,0-1 0,-1 1-1,1 0 1,-1 0 0,1 0-1,0-1 1,-1 1-1,1 0 1,-1-1 0,1 1-1,-1 0 1,1-2-1,24-22 50,-17 15-48,13-14-36,-1 0-1,-1-2 1,-1-1-1,-1 0 1,-1-1 0,13-33-1,0-7-202,28-106 0,-53 159 331,-1 0 0,0 0 0,0-1 0,0-19 0,-4 35-85,0-1 0,0 1-1,0-1 1,0 1 0,0 0 0,0-1-1,0 1 1,0 0 0,0 0 0,0-1-1,1 1 1,-1 0 0,0 0 0,1 0-1,-2 1 1,-2 8-28,0-1 0,0 0 0,1 1 0,0 0 0,1-1 0,0 1 0,0 0 0,1 0 0,0 0 0,1 0 0,1 1 0,-1-1-1,1 0 1,1 0 0,0 0 0,0-1 0,1 1 0,0 0 0,1-1 0,0 0 0,1 0 0,0 0 0,0 0 0,0-1 0,1 0 0,1 0 0,-1 0 0,1-1 0,1 0 0,10 8 0,-10-9 136,1-1 0,-1 0 0,1 0 0,0-1 1,0 0-1,0-1 0,1 0 0,-1 0 0,1-1 0,16 2 1,-18-4 25,-1 0 0,1-1 1,-1 1-1,1-2 0,-1 1 0,1-1 1,-1 0-1,0-1 0,0 1 1,0-1-1,0-1 0,-1 1 1,1-1-1,9-8 0,4-3-127,-1-2 0,0 0-1,-1-1 1,-1 0 0,-1-2-1,-1 0 1,0-1 0,-2 0-1,0-1 1,18-46 0,-29 65-92,-1 0 1,0 0-1,-1 0 1,1 0-1,-1 0 1,1 0-1,-1-1 1,0 1-1,0 0 1,0 0-1,0 0 1,-1-1-1,0 1 1,1 0-1,-1 0 1,0 0-1,-3-5 1,3 6 51,0 1 1,-1-1 0,1 1-1,0-1 1,-1 1 0,0 0 0,1 0-1,-1-1 1,0 1 0,0 0-1,1 0 1,-1 1 0,0-1-1,0 0 1,0 1 0,0-1-1,0 1 1,0-1 0,0 1-1,0 0 1,0 0 0,0 0 0,0 0-1,-1 0 1,1 1 0,0-1-1,0 1 1,-3 0 0,-4 2-46,-1 1 1,1-1-1,0 2 0,0-1 1,0 1-1,0 1 1,1-1-1,0 1 1,0 1-1,-11 12 1,-6 9-5,-33 47 0,51-65 102,0 0-7,0-1 0,1 1 0,0 1 1,1-1-1,1 1 0,-7 19 0,10-27 20,0 1 0,1 0 1,-1-1-1,1 1 0,-1 0 0,1-1 1,1 1-1,-1 0 0,0 0 1,1-1-1,0 1 0,0-1 1,0 1-1,0 0 0,0-1 1,1 0-1,-1 1 0,1-1 1,0 0-1,0 0 0,1 0 1,-1 0-1,0 0 0,6 4 1,0-1 120,0 0 0,0 0 0,1-1 1,0 0-1,0 0 0,0-1 0,0 0 1,1-1-1,-1 0 0,17 2 0,-11-3-23,0-1 0,0 0 0,0-1 0,0-1-1,0 0 1,22-6 0,-8 0-252,-1-2-1,-1-1 1,0-1 0,0-1-1,-1-1 1,45-32 0,17-24-1069,-42 29 823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59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10818,'-2'1'481,"1"1"-1,0-1 1,0 0-1,0 1 1,1-1-1,-1 0 1,0 1-1,0 0 1,1-1-1,-1 1 1,0 1-1,1 21 1468,2-13-2307,1 0-1,7 18 0,-1-2 799,104 342-671,-66-241 74,50 132 104,19-10 275,-113-244-210,91 180 325,-90-176-295,0-1 0,1 0 1,0 0-1,8 10 0,-11-17-46,-1-1 1,1 1-1,-1-1 0,1 1 0,0-1 1,0 1-1,-1-1 0,1 0 0,0 0 0,0 0 1,4 2-1,-5-3-31,1 0 1,-1 0-1,0 0 0,1 0 1,-1 0-1,0 0 0,0 0 1,1 0-1,-1 0 0,0-1 1,0 1-1,1 0 1,-1-1-1,0 1 0,0-1 1,0 0-1,0 1 0,0-1 1,1 0-1,-1 0 0,-1 1 1,3-3-1,2-3-332,1 0 0,-1-1 1,0 0-1,6-10 0,8-17-303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59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341 1 13027,'-11'21'4123,"3"-7"-3795,1 1 0,-7 20 1,-135 374-213,77-221-244,32-79-839,2-1-1110,37-105 3763,1-1-759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5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250 77 16187,'3'-3'5665,"11"-9"-4855,-8 9-863,0 0 0,0 0-1,0 0 1,0 1-1,1 0 1,-1 1 0,1-1-1,-1 1 1,1 0 0,0 1-1,-1-1 1,1 1 0,0 1-1,-1-1 1,1 1 0,-1 1-1,12 2 1,-11-1-75,0 0 0,-1 0 0,1 1 0,-1 0 0,0 0 0,0 1 0,-1-1 0,1 1 1,-1 0-1,0 1 0,0-1 0,0 1 0,-1 0 0,0 0 0,6 13 0,-2-3-78,-2 0 0,1-1-1,-2 2 1,0-1 0,-1 1 0,-1 0 0,2 20-1,-5-26 36,0 1 0,-1-1-1,0 0 1,0 1-1,-1-1 1,-1 0 0,0 0-1,0 0 1,-1 0 0,-1-1-1,-10 18 1,8-16 100,-2 0 1,1-1 0,-1 0-1,-1-1 1,0 0-1,-1-1 1,0 0 0,0-1-1,-1 0 1,0 0-1,0-1 1,-1-1 0,1 0-1,-1-1 1,-1 0-1,-22 4 1,25-6 165,0-1-1,0-1 1,0 0-1,0-1 1,0 0 0,0 0-1,0-1 1,0-1-1,1 0 1,-1 0 0,0-1-1,1 0 1,-1-1-1,1 0 1,0-1-1,0 0 1,1 0 0,0-1-1,0-1 1,0 1-1,-15-16 1,20 17 110,0 0-1,0 0 1,0 0-1,1-1 1,0 0-1,0 1 1,0-1-1,1 0 1,0 0 0,0-1-1,-2-8 1,3 5 6,0 0-1,1-1 1,0 1 0,0 0 0,1 0 0,3-18 0,2 7-120,1 0 0,0 0 0,1 1 0,2 0 0,0 0 0,14-20 0,-10 20-392,1 0 1,0 2-1,1 0 1,1 0-1,34-26 1,13-1-350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1:00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1 782 16019,'2'76'3936,"-1"-136"-3757,19 98-547,116 175-639,8 14 893,-135-209 123,18 28 7,-25-44-5,0 1 0,0-1-1,0 1 1,0-1 0,0 0-1,0 0 1,1 0 0,-1 0 0,1 0-1,-1 0 1,1-1 0,0 1-1,4 0 1,-6-1 3,1-1-1,-1 0 1,1 0-1,-1 0 1,1 0-1,0 0 1,-1 0 0,1 0-1,-1-1 1,1 1-1,-1 0 1,1-1-1,-1 1 1,1-1 0,-1 0-1,1 1 1,-1-1-1,0 0 1,0 0-1,1 0 1,-1 0 0,2-2-1,22-30 147,-19 23-121,21-33 18,-2-2 1,-2 0-1,23-62 1,34-153-222,-20-51-179,-24-6-1398,-34 288 1504,1-10-86,-4 28 120,2 0 1,-1 0-1,2 0 0,-1 1 0,1-1 0,1 0 0,0 1 0,5-11 0,0 11 1007,-3 9-292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1:00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1009 13499,'59'32'-2251,"-28"-15"1524,-31-15 1586,2 1 1466,18 5-120,120 32-743,-133-38-1462,0-1 0,-1 1 0,1-1-1,0 0 1,0-1 0,0 0 0,0 0 0,-1 0 0,1-1 0,0 0 0,13-4 0,-4 1-2,-2 1-11,0-1 0,0-1 0,0 0 0,-1-1 0,0 0 0,0-1 1,0-1-1,-1 0 0,0 0 0,-1-1 0,0-1 0,12-13 0,-22 22 9,0 0 0,0 0 0,0 0-1,-1 0 1,1 0 0,-1 0 0,1 0 0,-1-1 0,1 1-1,-1 0 1,1 0 0,-1 0 0,0-1 0,0 1 0,0 0 0,0 0-1,0-1 1,0 1 0,0 0 0,0 0 0,0-1 0,-1 1 0,1 0-1,-1-2 1,0 1-4,0 0-1,-1 0 1,1-1-1,-1 1 1,0 0 0,0 0-1,1 1 1,-1-1-1,0 0 1,-5-2 0,-4-2-31,0 0 0,0 1 0,-21-7 0,20 8-46,0 1 0,-1 0 0,1 1 1,-1 1-1,1 0 0,-1 0 0,0 1 0,1 1 0,-1 0 0,0 1 1,-21 5-1,28-5 43,0 0 1,1 0-1,-1 0 1,1 1 0,-1 0-1,1 0 1,0 0-1,0 1 1,0-1 0,1 1-1,-1 0 1,1 1-1,0-1 1,0 1-1,0 0 1,1 0 0,0 0-1,0 0 1,0 1-1,0-1 1,1 1 0,0 0-1,0-1 1,1 1-1,0 0 1,-1 8-1,2-4 64,0 0-1,0-1 0,2 1 0,-1 0 1,1-1-1,0 1 0,1-1 0,0 1 0,1-1 1,0 0-1,0 0 0,1-1 0,0 0 1,1 1-1,0-1 0,12 13 0,-7-10 16,-1-1 0,1 0 0,1 0 0,0-1 0,0-1 0,0 0 0,1 0 1,1-1-1,-1-1 0,22 7 0,-23-10-62,1-1 1,0 0 0,0 0-1,0-2 1,0 1 0,0-2-1,0 1 1,0-2 0,0 0-1,-1 0 1,1-2-1,-1 1 1,14-6 0,-10 1-35,0 1 1,-1-2-1,1 0 0,-2-1 1,1-1-1,-1 0 1,-1 0-1,0-2 0,11-13 1,-19 20 47,187-238 1417,-182 223-1168,-10 21-235,0 0-1,0 0 1,0 0 0,0 0 0,0-1 0,0 1 0,0 0 0,0 0 0,0 0-1,0 0 1,0 0 0,0-1 0,0 1 0,0 0 0,0 0 0,0 0 0,0 0-1,0-1 1,-1 1 0,1 0 0,0 0 0,0 0 0,0 0 0,0 0 0,0 0-1,0 0 1,-1-1 0,1 1 0,0 0 0,0 0 0,0 0 0,0 0-1,0 0 1,-1 0 0,1 0 0,0 0 0,0 0 0,0 0 0,-14 3 8,4 2-26,-1 1-1,2 0 1,-1 0 0,1 1-1,0 0 1,0 0-1,1 1 1,-9 10 0,-6 11-20,-24 37 0,37-51 35,1 1 0,0 1 0,1 0 0,-7 24 0,11-29-9,1-1 0,0 1-1,1 0 1,1 0 0,0 0 0,0 0 0,2 22 0,0-31-4,-1-1 0,1 0 0,-1 1 1,1-1-1,0 0 0,0 1 0,0-1 0,0 0 1,0 0-1,1 0 0,-1 0 0,0 0 1,1 0-1,0 0 0,-1 0 0,1-1 0,0 1 1,0-1-1,0 1 0,0-1 0,0 0 1,0 1-1,1-1 0,-1-1 0,0 1 0,0 0 1,1 0-1,-1-1 0,1 1 0,-1-1 1,0 0-1,5 0 0,3 0 10,-1 0 1,1-1 0,0 0-1,-1-1 1,1 0-1,-1 0 1,11-4-1,-8 1 1,0-1-1,0 1 1,0-2-1,-1 0 1,0 0 0,0-1-1,-1 0 1,0-1-1,12-13 1,-10 7 0,0-1 0,0 0 1,-2-1-1,0 0 0,12-30 1,-4-5 82,-2 0 0,-2-1 0,11-86 0,-17 71-15,-3-1 0,-3 0 0,-3 1 0,-3-1 0,-3 0 0,-3 1 0,-33-119 0,34 155 21,-2 0 0,-27-56 0,34 83-97,3 10-30,3 11-44,32 108-246,17 84 259,34 373 841,-73-488-830,4 60-863,-6-43 4169,-7-85-1710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1:01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21317,'6'19'624,"1"-8"-352,-4-4-5169,21-7 3536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31:33.20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1667 9170 1958 0,'-6'-3'1'0,"-175"-47"-2"0,137 40 1 0,9 10 1 0,-3 0 2 0,1 3 1 0,3 6 2 0,-6 0 1 0,-3 2 0 0,-3 1 2 15,-13 0 0-15,-3 4 0 0,-5-2-1 16,1 1-6-16,8 2-3 0,5 3-4 0,12-1-4 15,0 3 0-15,4 1 1 16,7 3-1-16,0-1 0 0,3 7-2 0,6 2-1 16,1 1 0-16,10 2 3 0,-3 4 3 15,6 2 1-15,0-2 3 0,2-2 0 16,-1 1 2-16,3 1 0 0,-2 2 0 16,-3-1 0-16,5-6 0 0,-6 1 0 15,4 2 0-15,-6-2 0 0,2 0 0 0,2 4 0 16,0-4 1-16,2 2 0 0,1-3-1 15,4 1 0-15,0-1 0 0,0-1 0 16,4-3 0-16,1-2-1 0,2-2 1 16,6 1 0-16,-8 1-1 0,5 2 1 15,3 3-2-15,-4-3-1 0,1 5 1 16,1-5-1-16,7 6-1 0,-2 2 1 0,7 1 0 16,5 3 0-16,-3 3 0 0,7 0 1 15,-7 5 0-15,5 6 2 0,-4 1 0 16,-1-1 0-16,4 4 0 0,-3-1 0 15,6 4 0-15,7 12 0 0,-2 2 1 16,4 8 0-16,2 7-1 0,1 0 0 16,-3 5 0-16,-9 10 1 0,5 6 0 0,-9 4 1 15,-5 3 2-15,0 2 1 0,-5-3-2 16,-9-4 0-16,-4 1-2 0,-3 3 1 16,-9 0 1-16,5 1 0 0,-15-1 3 15,-3-4-3-15,1-8-3 0,-15-6-2 16,-2-9-4-16,-3-12 1 0,-3-4 2 15,-6-5 1-15,0-10 2 0,-3-2 0 16,5-5 0-16,3-4 1 0,6-3 0 16,3-8 0-16,6-7 0 0,3-6 0 15,7-5 2-15,4-7 1 0,7-2 0 0,2-5 2 16,1-5 2-16,4-4 2 0,0 0 5 16,4 3 11-16,3-1 11 0,-4 4 4 15,3-5-5-15,1 3-14 0,-4 1-14 16,8 4-9-16,-2 7-5 0,1 9-2 15,4 16 0-15,1 8 2 0,-1 11 1 0,0 13 2 16,-2 7-2 0,-1 9 1-16,3 10 1 0,-3 9 1 0,0 4 1 0,5 1 0 15,-2-3-3-15,0-2 0 0,7 6 0 16,-5 5 1-16,4 5 2 0,-3-4 1 16,3 3 0-16,-6-5 1 0,0 3 2 15,-1 3-2-15,-6-9 0 0,2-1-1 0,-2-11 0 16,2-2-1-16,-4 1 0 0,4 3-1 15,-9-2 0-15,0-4 0 16,0-1 0-16,-2-3 1 0,-2-4-1 16,4-4-1-16,7-2-1 0,4-7-1 0,5-7 2 0,5-4 0 15,6-12 3-15,3-5 0 0,0-6 0 16,4-5 2-16,-7-11 0 16,6-4 4-16,10-3-15 0,15-5-81 0,20-11 64 15</inkml:trace>
  <inkml:trace contextRef="#ctx0" brushRef="#br1" timeOffset="30849.43">12434 13376 1382 0,'264'5'544'47,"-267"-5"-491"-47,8 0-2 0,2 7-2 15,4-3-4-15,0 3-2 0,3 0 0 0,0-3-2 0,-5 3-3 16,5-4-4-1,-5 3-6-15,-4-1-5 0,1-1-3 0,-6-4-7 16,-6 1-5-16,-3 3-3 0,-8 1-3 0,-12-1 1 16,-8-3 2-16,-9 1-1 0,-21-2 3 15,-13 0 1-15,-11 0 1 16,-17-3 0-16,-7 3-1 0,-7-7-2 0,-6 0-3 0,-9-1 0 16,-1 1 0-16,-2-2-2 0,-2 4 1 15,13 3 0 1,8 1 4-16,2-7 7 0,8 7 2 15,3-3 1-15,12-3-2 0,14 4-6 0,10-3-2 16,9-1-2-16,12 2-1 16,17-1 0-16,11 5 1 0,13-1 0 0,10 2 8 0,5 0 6 0,20 0 0 15,16 0-1 1,14 2-10-16,21 7-6 0,12 3 0 0,21 2-1 0,6 2 0 16,5 2 0-16,6-4 0 0,-3 6 0 15,-1-1 0 1,2-3 0-16,4 2 1 0,-4-6 0 0,-7-1 1 15,0-8-1-15,-4 1 0 0,-6 1 3 16,1-3 5-16,-12 0 10 0,-13-2 14 0,-12 0 8 16,-23-2 5-16,-11-7 0 0,-14-2-4 15,-9 4-9-15,-12-3-12 16,-4-3-13-16,-10-1-10 0,-9 2-4 0,-10-2 0 0,-18 3 1 16,-19-1 0-1,-10-3 1-15,-19 5 0 16,-6 3 2-16,-5 1 1 0,0 4 0 0,7 2 1 15,5 4 1-15,7 1-1 0,8 1 2 16,3 3-2-16,12-2 0 0,13 2 2 16,12 1 0-16,11-6-1 0,9 3 1 15,7 0-1-15,5-4-1 0,5 3 1 16,2-1-1-16,4-3 0 0,7 1 1 0,0 1 2 16,5-4 0-16,4 5 1 0,3-5-1 15,7-2-1-15,6 2 0 0,5-8 0 16,9-1 0-16,9 0 1 0,3-5-2 15,11-4 0-15,2-3-2 0,1 1-3 16,9 1-2-16,-1 4-1 0,10 5 1 16,-3 5 2-16,-6 5 1 0,-1 7 1 15,-13 0 0-15,-11 7-1 0,-13-2-1 16,-22 2 0-16,-11 1-3 0,-12-5-2 0,-5 5-1 16,-6-8 1-16,-14 1 5 15,-12 3 4-15,-9-9 3 0,-11-2 1 0,-5 0-2 16,-9-13 1-16,-5-1-1 0,-9-2-2 15,-9 0 1-15,5-3-1 0,-3 1 1 16,-5 6 0-16,1 1 0 0,-3 4 0 0,12 7 1 16,7 4-2-16,13 4-12 0,12 7-29 15,9-1-23-15,14 3-49 0,7 5-61 16,11-3 510-16,5 3-296 16</inkml:trace>
  <inkml:trace contextRef="#ctx0" brushRef="#br1" timeOffset="66692.16">18684 14332 1379 0,'2'0'76'0,"-2"0"16"0,0 0-18 0,-5-2-17 0,10 4-7 0,-5-2-11 0,0-4-10 0,0 2-4 0,-14-10-6 15,7 3 0-15,2-2-1 0,1 3-2 16,0 4 4-16,4-5 11 0,0 6 9 16,0-3 6-16,4 6-2 0,-4 0-7 0,4-2-7 15,-1 1-4-15,-3 1 0 0,0 0-1 16,0 0-5-16,0 0-7 0,0 0-7 15,-2 0-3-15,2 0-2 16,-5 0 0-16,5 0-2 0,0 0-1 0,0 0 1 16,0 0 1-16,-4 3 1 0,-3-3 3 15,4 0 1 1,-4 0 0-16,1 0-1 0,5 4-2 16,-8-2-1-16,3-2 0 0,1 1 0 15,-4 1 1-15,0 2 1 0,-3-3 3 0,-2 5 3 0,-2-6 4 0,-5 0 3 16,1-2-1-16,-3-2-1 0,2 3-2 15,3 1-3-15,0 0-2 0,2 0-1 16,-7 0 1-16,4 0 0 16,-3-2 1-16,-1 0 1 0,-3 0 1 0,-1 2 0 0,1 0 2 31,-1 0 0-31,-1-1 1 0,-2-7 0 16,-1 5-2-16,1 1-4 0,2 2-2 15,7 0-3-15,-2 0-2 0,3 0 1 16,-5 0-1-16,6 0 1 0,-8 0-1 0,2 0 0 15,6-2 0-15,-6 2 1 0,5-7-1 16,-6 4 1-16,-4-1 2 0,-8-5 1 16,-2 2 1-16,-5-5 1 0,5-2 2 15,2 1-2-15,3-3 0 0,3 6-3 16,4-1-1-16,1 4-2 0,4 0 1 16,-5 0-1-16,-1 0 1 0,1 3-1 0,-1-1 2 15,1-2 0-15,2 3 2 0,-1-1 3 16,-1-4 3-16,6 5 3 0,-6-4 3 15,8 0-1-15,-3-4-2 16,0 1-4-16,4-1-3 0,-6-6-2 0,4 2-1 16,-2 0 0-16,3-1-1 0,-5-3 0 0,8 4-1 15,-6 0 1-15,1-2-1 0,8 4 0 16,0-2 2-16,0-5-1 0,1 7 1 16,4-2 0-16,2 2-1 0,2 1 1 15,1 1-1-15,4 1-1 0,-1-3 1 16,1 0-1-16,0 0 0 0,0-2 1 0,0 2 0 15,0-1-2-15,0 1 2 0,0 2-2 16,3-2 0-16,-1-1 1 0,2 3 0 16,-1 1 0-16,2 4 2 0,3-3-1 15,-3 1 1-15,6 0 0 16,3 2 0-16,-2 0-3 0,2-4 2 0,4 4 1 16,3-2 1-16,1 0 2 0,4 0-1 0,-5-3-1 15,2 0 0-15,8 1-1 16,-10 4 0-16,6-7-1 0,-3 0-1 15,-9-1 0-15,6 1-1 16,-2 0 0-16,1 2 0 0,6 1-1 0,1-2 0 16,1 5 0-16,2-1-1 0,6 2 0 0,-1 0-1 15,-1 1 0-15,-2-1-2 0,2 2 1 0,-2 1 1 16,0-1 1 0,1 0 1-16,3 1 1 0,1-1 1 0,0-1-1 15,0 3 1-15,-3-6 0 0,-6 4-1 16,-1-2 2-16,0 1-2 0,-6-1 0 15,6 0 0-15,1 2 0 0,-2-4 0 0,3 5 0 0,5-3-1 16,3 2 0-16,-2 1-1 0,6-1 1 16,-2 0-1-16,-4 3 1 0,4-3 1 15,2-1-1 1,-2 3 0-16,-1-2 1 0,1-1 0 0,-4 3 0 0,4-3 0 16,4 1 0-1,-1 2-1-15,1 1 1 0,-4-4-1 16,3 5 1-16,-1-3 0 0,-2 2 0 15,4 1 0-15,-4-1 1 0,0-4-1 0,3 5 0 0,-5-3 0 0,6 4 1 32,-8-2 0-32,3 1-1 0,-1-3 0 0,0 0 0 15,4 3 0-15,-4-1 0 0,4 0-1 0,1-3 1 0,-3 3-1 16,-7-3 1-16,-2 3 1 0,-5-3-1 16,-2 1 2-16,4-1-1 0,-2 3-1 0,0-3 0 15,-1 1 0-15,-2 1 0 0,1 1 0 16,2-2 0-16,-1 3 0 0,5-1 0 15,-1 0-1-15,0 0-1 0,3 0 0 32,-5 2-1-32,-1-1-1 0,2-3 2 0,1 4 0 15,2 0-2-15,4 5 0 0,-4-5-1 16,-2 2-1-16,1 0 1 0,3 0 0 16,-2 1 1-16,3 3 2 0,-2-5-1 15,1 3 1-15,-4-1-1 0,-3 3 0 16,3-3 1-16,-1 1-1 0,1 1 1 15,0-1 0-15,-1-4 0 0,1 3 1 16,-1-1 0-16,1 0 0 0,1 3 0 16,-4-3 0-16,-2 1 1 0,1 1 0 0,-4 1 0 15,3-3 0-15,-5-2 0 0,7 2 1 16,-4-2 0-16,4 0-1 0,1 0 0 16,-6 0 0-16,5 0 0 0,-6 0 0 15,6 0 0-15,-6 0 1 0,3 0-1 16,-5 0 0-16,1 0 0 0,2 0 0 15,-1-2 0-15,-3 2 0 0,4-2 0 16,-3 2 1-16,3 0-1 0,3 0 0 0,-4-1 0 16,-3-3 0-16,2 4 0 0,-2 0 0 15,2 0-1-15,1 4 0 0,4-3 0 16,-1 1-1-16,1 0 0 0,-2 0-1 16,6-1 0-16,-4 7 0 0,1-7 2 15,1 6-1-15,2 1 1 0,-4-5 0 16,0 2 0-16,0 1 0 0,2-1 1 0,0 2 0 15,3-5 0-15,-1 0 0 0,-3 1-1 16,1 1-1-16,2 1 1 0,-1-3-1 16,3 1 0-16,3 4 0 0,-6-3-1 15,3 1 1-15,-1 4-3 0,0-3 1 16,-1 4-1-16,-4 3 0 0,-2-5 2 16,-1 5 0-16,-4-1 1 0,1 1 0 15,3-1 0-15,-6 0 0 0,2-3 1 0,-2 4-1 16,1-3 1-16,-3 3 0 0,-1-1 0 15,3 2 1-15,0 2 0 0,2-1 0 16,2 1 0-16,-4-4 0 0,2 2-1 16,-2 2 1-16,2-2 0 0,2 2 0 15,-2 0 0-15,1-2 0 0,3 2 0 16,-4 0 0-16,3-2 0 0,-3 2-1 16,0 0 1-16,-2 2 0 0,-1-2-1 0,-6-4 0 15,2-3-1-15,-4 2-2 0,-1 0 0 16,4-3 0-16,-6 3-1 0,2 2 1 0,5-1-1 15,-8 0 2-15,3 3 1 0,-2-5 1 16,-2 3 1-16,0-1 0 0,2-1 0 16,5 1 1-16,-4-1-1 15,1 1 1-15,3 0-1 0,-7-1 0 16,7 2-1-16,0-5-2 0,-7 3 0 16,2 0-1-16,-2-2-2 0,-2-1 1 0,-3 5 0 0,1-3 0 15,-1 1 0-15,-1 1-1 0,-1 1-2 16,0 3 0-16,-2-4-3 0,-5 2 4 15,0 2 0-15,-2-1 3 16,-7-1 2-16,7 0-2 0,-2 0 2 0,-8-1 0 16,1 1 1-16,-2 0 0 0,-1 0 0 15,0 0-2-15,-1 2 3 0,-3-3 0 0,-3-1 0 16,-4-5 3-16,-7 0-2 0,1-1-1 16,-6-3 1-16,1-1 0 0,-3 1 0 15,-4-8 0-15,8 2 2 0,-10-1 2 16,3-3-1-16,-1 3 1 0,2 1-1 15,9-2-1-15,1 1-1 0,3 0 0 16,-1 4-2-16,4-1 0 0,0 1 1 16,4 0-1-16,1 0 0 0,-3 0 1 15,-6 0-1-15,8 0 0 0,-11 0 0 0,1 0 0 16,3-6 0-16,-2 3 1 0,-2-1 2 16,-2 2 2-16,2 1 2 0,-2-1-1 15,2 2-1-15,1 2-3 16,-1-1 0-16,2-1-2 0,-1 4 1 0,-2 0-1 0,4 3 0 15,-1-4 0-15,1 3 0 0,1-1 0 16,-4-3 1-16,-4 1-1 0,-2-3 0 16,1 2 0-16,-2 0 0 15,7 3 0-15,1-3 0 0,3 0 0 16,-2 1 0-16,-1 2 1 0,4-1-1 0,-3 1 0 0,0 2 0 16,-6 0 1-16,2 2-1 0,-3-3 0 15,-1 1 0-15,-6-4 0 0,-9-1 0 16,-1 0 0-16,-5 1 0 0,3-3 0 15,-3 0-1 1,-2-3 1-16,1 1 1 0,-2-1 5 16,-6 1 0-16,6-4 2 0,3 1-3 0,4 3-3 0,7-1 0 0,0-3 0 15,9 5 0-15,-4-3 3 0,6 2 3 16,1 1 3-16,6-6 5 0,1 3 3 31,4-3 0-31,-7-2 0 0,2-5 1 16,1 0-2-16,-10-8 0 0,5 1 0 15,-2 3-6-15,4-3-3 0,11 7-4 16,6 2-3-16,5 4 0 0,6 1-1 0,4 6-1 16,-2 1 6-16,-2 5-16 0,2 0-113 15,0 8-19-15,4 1 53 0</inkml:trace>
  <inkml:trace contextRef="#ctx0" brushRef="#br1" timeOffset="85424.47">26039 13218 2028 0,'-4'0'102'0,"4"0"7"0,-1 0-27 0,1 0-47 0,0 0-16 0,1 0-10 0,5 0-1 16,3 0-5-16,5 0-2 0,12 0-1 15,12 6-4-15,4 1 1 0,8 7-1 16,7 0-1-16,5 4 1 0,5 8 0 15,6 1 0-15,10 5 1 16,2-4 1-16,7 6 2 0,4 0 0 16,-11-1 0-16,-10 1 2 0,-10-2 0 0,-6-2 0 0,-11 2 0 15,-8-9 1-15,-9 0-1 0,-15-9 1 16,-8 0-3-16,-4-8 0 0,-9-3-4 16,-4 1 4-16,-11-2 8 0,-8-2 3 15,-9 0 9-15,-18-8-1 0,-6-4-3 16,-11-4-2-16,-8-5-3 15,-3 7-3-15,-6-8-1 0,7 5-2 0,3 1 1 16,6 0-2-16,11 0-2 0,3 0 0 16,6 0 1-16,7-5 2 0,9 5 3 15,8 1 7-15,12 7 6 0,6 2 10 0,4 3 17 16,7 3 6-16,0 0-5 0,4 0-7 16,11 1-23-16,7 1-14 0,6 9-4 15,11-4-3-15,9 9 0 0,11 9 2 0,4-2 2 16,10 7 0-16,7-2 0 0,-4 1-1 15,9 1 1-15,-7-7-1 0,-5 5 0 16,-9-6 1 0,-20-1-2-16,-3-2 1 0,-20-12-1 0,2 2 1 0,-12-3 0 15,-8-6-2 1,-6 0-12-16,-8-6-1 0,-12-6 1 16,-12-8 4-16,-27-12 11 0,-25-10 5 0,-20-8 0 15,-8-3 1-15,9 3-1 0,6 6-4 16,14 5 1-16,13 7-2 0,5 0 0 0,17 7 1 0,8 9-1 15,12 2 0-15,11 7 17 16,9 2 1-16,10 3-227 0,11 0 162 16</inkml:trace>
  <inkml:trace contextRef="#ctx0" brushRef="#br1" timeOffset="88264.87">23282 14388 1251 0,'-2'2'93'0,"2"7"101"0,-3-4-143 0,-1 4 4 0,2-3-6 15,-3-1-8-15,1-2-11 0,-1-3-11 16,-2 2-7-16,2-2-2 0,3 0 6 0,2 0 6 16,0 0 8-16,0-2 5 15,-2-1 3-15,-3-2 2 0,5 5-2 0,0 0-5 16,0 0-4-16,0 0-2 0,0-2-1 16,0-2 2-16,5 1-3 0,-1 1 0 15,5 2 0-15,3 0-4 0,2 2-3 16,7 3-5-16,-1-1-5 0,8 4-1 15,9-1-2-15,1 6 0 0,11 1-1 0,5 9 1 16,2-3-2-16,3 4 0 0,-1-1 0 16,-6-7-1-16,-10 2-1 15,-10-11-1-15,-9-3 0 0,-16-1-4 0,-5-3 1 16,-13-9 0-16,-22-5 1 0,-10-3 3 0,-19-12 1 16,-11 1 1-16,-5-1 2 0,-7-1 1 15,4 6 2-15,5 6 4 0,-2 0 5 16,-4 4 10-16,-10 3 7 0,1 2-4 15,10 2-5-15,13 6-11 0,12 1-8 16,11 0-3-16,12 1-1 16,10-1 0-16,10 0 1 0,11 0 2 15,2 4-1-15,8-4-3 0,13 3 4 16,16 6 0-16,16-3 0 0,20 10 3 0,19-4-3 0,13 6-1 16,3 1-1-16,2-1 0 0,-9 0-1 15,-2 3 0-15,-5-5-1 0,-5 3 0 16,3 3 0-16,-19-6 0 0,-15-2-1 0,-12-5 2 15,-21-2 2-15,-11-6-1 0,-14-1 0 16,-9 0-1-16,-12-1-2 16,-21-10 1-16,-17-7 5 0,-14-12-2 0,-13 0 2 15,-10-9-2-15,-5-5-2 0,0-1 0 16,5-4-1-16,0 3 2 0,4 8 1 16,7-1 3-16,12 9 2 0,22 4 4 15,10 8 2-15,18 2 1 0,9 5 4 0,10 8 4 16,13-1-4-16,11 8-6 0,22 3-4 15,20 11-10 1,20 8 2-16,21 11 2 0,8 6-2 16,6 5-1-16,7 5 1 0,-5 6-1 0,4-1 0 0,-14 1 0 15,-23-10-2-15,-24-8 1 0,-25-9-2 16,-19-9-3-16,-15-3-10 0,-10-6-2 0,-20-7 0 16,-24-9 4-16,-29-14 12 15,-28-11 1-15,-16-8-19 16,-13 0-53-16,12-4-77 0,2 3-304 15,6-5 271-15</inkml:trace>
  <inkml:trace contextRef="#ctx0" brushRef="#br1" timeOffset="96491.02">12599 15145 1622 0,'43'18'67'0,"-22"-30"24"0,2 6-16 0,0 1 3 0,-25-25-38 0,25 34-10 0,4 4-5 15,-6-2-5-15,6 3 0 0,-9-2 7 16,-4 0 7-16,-5-2 6 0,-6-5 2 16,-3 0-5-16,0 0-8 0,-2-2-9 15,-1-1-7-15,-11-8-7 0,-9 4-2 0,-11-11-2 16,-14-3 1-16,-5 0 2 16,-18-8 1-16,-9 6 1 15,-8-5 1-15,-10 3 0 0,2 6 4 0,-5-4 5 16,2 7 5-16,3-2 5 0,-3 4-4 0,10 0-4 15,9 3-5-15,2 0-3 0,15 2 2 16,13 2-1-16,11 0 2 0,12 5 1 0,11-3 1 16,9 3 1-16,7 2 2 0,0 0 1 15,2-1 2 1,10 1-1-16,6 0-6 0,11 0-7 0,10 3-6 0,14 6-2 16,12 3-1-16,12 3 0 0,1 4 0 15,5-1 1-15,2 3 1 0,4-3 1 16,1 0 0-16,-1 1 0 0,-2-5 0 0,-4 0-1 15,-1-5 1-15,-11 0 0 16,-13-5-1-16,-15 3 1 16,-13-5-2-16,-7-1 0 15,-11-1-1-15,-10 0-2 0,1 0-9 16,-3 0 3-16,-10 0 1 0,-6-1 1 0,-20-8 8 0,-15-2-1 0,-15-8 0 16,-13-1-1-16,-14-7-1 0,1 1-2 15,-7 1 1-15,0 2 1 0,6-4-1 0,3-1 4 16,8 5 4-16,10 2 3 15,4 5 4-15,12-2 0 0,11 6-3 0,12 1-4 16,10 4 0-16,10 2 1 16,11 3 3-1,11 2 3-15,5 0-2 0,13 3-5 16,7 4-5-16,21 4-5 0,10 10-2 0,15 1 3 16,9 8-1-16,6 3 3 0,3 1 2 15,1 3 0-15,1 1 2 0,-5 1 1 16,-13 0 0-16,-15-7-1 0,-14-4-1 15,-19-7-1-15,-13-5-3 0,-15-3-7 16,-8-12 2-16,-21-1 2 0,-13-7 1 16,-17-3 9-16,-11-6-1 0,-8-7 0 0,-12-4-2 15,-4-7-1-15,-12 1 0 0,1 1 0 16,-9-4 2-16,-2 3 0 0,2 2-1 16,2 5 0-16,17 6 0 0,18 6 3 15,18 5-14-15,12 6-32 0,16 3-114 16,6 0 90-16</inkml:trace>
  <inkml:trace contextRef="#ctx0" brushRef="#br1" timeOffset="115189.57">14995 14954 1481 0,'16'58'270'0,"528"-17"106"32,-519-32-371-17,70 21-3-15,-17-7-1 16,-7 0 0-16,-3 4 1 0,-8-8-1 0,-9-1-1 15,-8 2 7-15,-9-8 5 0,-8-1 5 16,-4-2 3-16,-12-6-5 0,-8-3-11 16,-2 0-14-16,-5 2-15 0,-8 0-2 15,-10 1 3-15,-12-1 8 0,-17-2 11 16,-13-2 2-16,-8-3 0 0,-12-2 1 16,-4 2 1-16,-3-4 0 0,-2-2 0 15,-2-3 0-15,4-4 0 0,7 2 1 0,9 2 3 16,5 0 0-16,9 0 2 0,9-1 3 15,10-1 4-15,6 2 6 0,16 2 7 16,6 3 7 0,15 9 24-16,0-2 18 0,0-3-3 0,15 5-10 15,6 2-28-15,16 5-26 0,15 3-9 16,10 6-3-16,5 4 1 0,11-2 2 0,4 5 2 16,11 5 1-16,7-1 2 0,1 1 0 15,-12-1-2-15,-6-8 1 0,-12-1 3 16,-11-9 1-16,-9 0 3 0,-6-9 6 15,-12 3 3-15,-13-3 2 0,-4-2-1 0,-9 2-9 16,-7 0-10-16,0-1-7 0,-2-7-6 16,-5 5 0-16,-7-1-4 0,-6-3 3 15,-17-2 2-15,-12-5 3 0,-17-2 3 0,-7-1 2 16,-5-3 1-16,-5 2 0 0,0 4-1 16,-6-2 1-16,11 5 0 0,0 1 2 15,16 3 1-15,16 7 0 0,7-2 1 16,12 2 1-16,11 0-1 0,7 2 1 0,9 0 8 31,4-2 8-31,3 1 5 0,9-1 2 16,9 4-7-16,17 3-8 0,13 2-6 0,22 10-2 15,13-3-2-15,16 6 1 0,6-1 1 0,2-2-2 0,6 6 6 16,-12-5 5-16,-7-1 0 0,-7-5 4 16,-16-5-7-16,-17-2 0 0,-22-5 3 0,-16-2 7 15,-22-7-7 1,-11 0-8-16,-22-7-5 0,-34-11-9 0,-28-9 9 0,-30-7 2 15,-18-3 0-15,-10-6 2 0,-17 4-1 16,6 4-1-16,5 6 1 0,13 1 0 16,21 14 21-16,23 6-26 15,19 12 351-15,29-2-244 0</inkml:trace>
  <inkml:trace contextRef="#ctx0" brushRef="#br1" timeOffset="134192.12">25048 16794 1768 0,'-23'-14'67'0,"0"0"-11"0,-4 0-7 0,9 5-9 0,-3 2-4 0,5 0 0 15,0 1 0-15,2-4 1 0,-2 4-2 16,5-2-1-16,4 1 2 0,-3-4 4 16,8 4 0-16,2-2-2 0,-2 4-6 15,4-4-9-15,1-2-4 0,6 0-2 16,4 3-3-16,8-3-5 0,7-3-5 16,8 3-5-16,6-1 0 0,10 5 1 0,5-2 3 15,14 2 6-15,5 0 6 0,0 3 8 16,6 2 6-16,-8 2 3 0,-7 4-1 15,-8-1-7-15,-11 4-6 0,-6 1-8 16,-12-1-5-16,-8-2-2 0,-12 0-1 16,-10-5-4-16,-1 2-1 0,-12 0 1 15,-5-2-1-15,-10 0 5 0,-13-4 3 0,-8-6-2 16,-12-6 1-16,-6 0-1 0,-7-6-2 16,-10 5 1-16,1-1-1 0,-6-2-1 15,8 3 2-15,1 1 0 0,5 0-1 16,6 3 0-16,7-1 1 0,4 2-1 15,8 3 1-15,8-3 0 0,10 6-2 16,14 1 0-16,16 5 2 0,2 0 7 0,20 2 7 16,17 7 2-16,20 3 1 15,8 4-6-15,20 3-5 0,11 8-2 0,14 3-2 16,16 4-1-16,7 1-2 0,-2 3 0 16,-3-3-2-16,-15-1 0 0,-5-4 0 15,-10-5 0-15,-6 1 0 0,-14-8 1 16,-18 1 1-16,-17-4-1 0,-18-3-3 15,-15-3-7-15,-10-2-10 0,-16 0 0 16,-21-7 1-16,-30-7 7 0,-29-11 11 0,-19-1 0 16,-16-11 0-16,-6-6 1 15,-12 1-1-15,-5-3 1 0,-4 1 1 16,13 0 0-16,15 5 0 0,11 4 2 0,15-1 1 16,3 5 2-16,14 4 1 0,23 4 1 15,27 4-2-15,31 12 3 0,-1-7 9 16,36 7 0-16,20 7-1 0,31 5-6 15,21 4-9-15,13 5-2 0,6 4 0 16,12 2 0-16,13 1 2 0,6 4 0 0,-2 0-1 16,-16-2 2-16,-18-3-1 15,-16-4-1-15,-23-4 1 0,-8-1-2 0,-15-4-1 16,-19-3 0-16,-11-1-1 16,-16-4-6-16,-11-3-2 0,-10 3 1 0,-14-3 0 0,-13-1 7 15,-12 0 3-15,-15-6 0 16,-13-1-1-16,-11-8 0 0,-10-1-1 0,-16-3 0 15,-8-7 2-15,-9 1-1 0,4 4 0 16,14-1 0-16,10-1-1 0,6 2 2 0,6-3 2 16,8 5-1-16,14 1 0 15,25 9-1-15,20-2 5 0,28 9 5 0,2-2 10 16,28 2 1-16,25 3-4 0,21 12-7 16,21 4-11-16,8 4 0 0,8 4-4 15,10 3 0-15,4 5 2 16,15 1 2-16,-2 6-3 0,-10-8 2 0,-17-4-1 15,-26 0-2-15,-14-5 3 0,-22-2 0 16,-15-5-2-16,-17-6-2 16,-10-5-10-16,-11 2-8 0,-10-5 3 15,-13-2 2-15,-16-2 9 0,-10-6 9 16,-20-8 0-16,-5-4 2 0,-8-8 2 0,-15-4 0 16,-2 0-2-16,-5-4 0 0,12 6-1 0,10 6-1 15,15-1 1-15,18 5 0 0,10 2 0 16,20 2-1-16,10 7 2 15,11 2 2-15,14 3-4 0,18 2-1 16,23 5-6-16,21 8-2 0,29 5 3 16,17 5 4-16,8 3 2 0,-1 3 1 0,-6 1 1 15,-13 0 0-15,-6 2 1 0,-3-2-1 16,-10 0 0-16,-12-3-2 0,-17-4 0 16,-15-7 0-16,-23-4-2 0,-4-7 0 15,-17-3-5-15,-3 4-9 0,-8-5-2 16,-19-1 0-16,-10-5 5 0,-25-4 10 15,-20-5 2-15,-14-9 1 0,-8-4 1 0,-8-1 0 16,2-4 1-16,-2 2 0 0,-3 0 0 0,7 5 0 16,7 5 0-1,14 6-2-15,27 11 0 0,17-4-1 0,24 7-1 0,10 1 2 16,11 5 0 0,15 1 1-16,22 9-1 0,22 7-4 0,31 10 1 15,27 8 2-15,10 4-1 0,13 1 4 16,-9 2-2-16,0-6-1 0,-4-1 3 0,-5-2-2 0,-8 0 1 15,-21-7 0-15,-18-6 1 16,-17-6-2-16,-19-6 2 16,-16-5-1-16,-13-6 3 0,-12-3-4 0,-2-3-4 15,-12-6-2-15,-18-7-3 0,-21-5 8 16,-23-13 6-16,-27-5 10 0,-16-3 6 16,-14-1 0-16,0 2-4 0,5 9 3 15,13-1-4-15,5 4-1 0,0-1 4 16,7 4-11-16,6 2 0 0,14 9-4 15,17 0-2-15,20 5-2 0,10 6 0 16,15-1 0-16,9 5-2 0,8 0-2 16,4 0-12-16,7 5-20 0,6 0-6 15,12 8-47-15,21 12 411 0,19-4-247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34:36.7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8564 12107 913 0,'-13'-6'118'0,"3"-1"101"0,1 4-57 0,5-5-40 0,4 7-23 0,0 1-23 0,4 0-21 0,-2 3-15 0,5-3-11 16,0 7-12-16,5-7-3 0,4 6-3 0,-2 3 1 15,6-8 4-15,-2 6 1 0,5-1 6 16,1 1 5-16,-1-2 1 0,6-1-1 16,-4-3-6-16,3-1-5 0,11 0-7 15,0 0-5-15,9-1-2 0,-2-6-1 16,5-2 0-16,3-4-1 0,6 3 1 15,-2-1 1-15,6 2 7 0,2 2 3 16,5-4 3-16,3 1-1 0,2 1-7 16,-1 0-3-16,-4 4-2 0,0 3 2 0,-6-3-1 15,8 5 0-15,2 0-1 0,6 5-2 16,2 4-1-16,4-2 0 0,0 2 1 16,2-2-1-16,0-4 0 0,-1-3 0 15,4-3 0-15,9 1 1 0,6 2 0 16,5-2-1-16,-6 2 1 0,-9-3-1 0,-4-1 0 15,-3 4 1-15,0 0-1 0,3 2 0 16,1 7 0-16,5-2 0 0,-10 5-1 16,1-3 1-16,-3 2 0 0,-6 1 0 15,5 2 0-15,-7 1 0 0,-1-1 0 0,-3 0-1 16,-2-7 1-16,-8 4 0 0,-5-2 0 16,-10-6 0-16,-2 2 0 0,5-3 0 15,2-2 0-15,4 0 1 0,3 0 0 16,3 4 0-16,-1-2 0 0,2-2 0 15,5 0 0-15,-4 0-1 0,0 0 0 16,1 1 0-16,4 3 0 0,5-1 0 16,4 5 0-16,-1-1 0 0,0 0 0 0,7-2 0 15,-6 0 0-15,4-3 1 0,4 0 0 16,-9-2-1-16,1 0 1 0,-6-4-1 16,1-1 0-16,4 0 1 0,1-4-1 15,5 4 1-15,-14-4 1 16,3 0 0-16,-13-4-1 0,-9-3 10 0,4-7 9 15,-15 4 6-15,3-1 5 0,-10-1-2 16,-3 2 3-16,-5-3 2 0,-1-2 6 16,-6 4-8-16,-1 2-10 0,-1-5-9 0,-7 4-10 15,-3-8-1-15,3 2 4 0,-6-1 0 16,4 3 1-16,-2-4-2 0,4 2-1 16,0 4-1-16,-6-4-2 0,0 4-4 0,-5-6-5 15,-2 1-3-15,-3-1-3 16,2 0 1-16,-12-3-2 0,3-2-2 15,-4-5 2-15,-12-2 2 0,-1-2 3 16,-11-3 1-16,-5 2-1 0,-1-1-1 0,-7 8 1 16,-4-3-2-16,-5 8 1 0,-9-4 1 0,-9-3 2 15,-15 9 1-15,-14-9 1 0,-8 5 1 16,-12 0-1-16,0-7-1 0,-17 5-2 16,-3-7 0-16,-5 8 2 0,-4-5 1 15,0 7 2 1,-3-1 0-16,0-4 1 0,-10 2 1 15,5 3 0-15,-6-7 2 0,-4 6-1 0,-5 4 1 0,2 0 0 16,-9-2 0-16,-7 1 2 16,7 4-2-16,4 9 0 0,3 6-1 0,11 4-2 0,0 3 0 15,-4-6 1-15,14 9 1 0,3 0-1 16,-3 2 0-16,6 7 1 0,-2-1-1 16,14 10 1-16,4 0 0 15,-1 1 0-15,5 5 0 0,2 2-2 16,8 6 1-16,9-2-1 15,9 11-1-15,5 1 1 0,-2 3 0 0,5 3 0 0,-1 10 0 0,3 6 1 32,11 0-2-32,2 5-9 0,3-3-3 15,11-1-1-15,-2-1 0 0,9 2 7 16,0 3 2-16,5 2 0 0,7 5 2 16,4 0 1-16,9 4 3 0,2-6-18 0,3-3-13 15,9-5-4-15,7-8-4 0,10-6 18 16,8-8 9-16,9-1 4 0,10-4 5 15,14-4 3-15,15 6 9 0,26-2 5 16,29-4 4-16,19 3 2 0,20-10-4 16,12-3-2-16,12-4-1 0,8-1 5 15,1-8 0-15,7-3 0 0,-4-4-4 0,-1-1-6 16,0-2 3-16,-13-2-1 0,1-2 1 16,0 0-4-16,-4 0-4 0,3 2 0 15,-10 0 9-15,-10 2-18 0,-6 2 176 16,-11-4-121-16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35:46.3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29255 6632 1797 0,'0'-2'79'0,"-3"2"-6"0,3-2-13 0,0 4-14 0,0-2-11 0,5 0-2 0,-1 0 3 0,-4 0-3 16,0 0-3-1,0 0-3-15,0 0-4 0,3-2-2 0,-1 2-2 0,-2-2-1 31,5 0-3-31,-5 2-1 0,0 0 0 16,0 0-1-16,0 0-2 0,0 0-8 16,0 0-8-16,-3 0-7 0,-10 0-2 0,-12 0 2 15,-10 0 3-15,-18 0 1 0,-13 0 0 16,-8 0 0-16,-10 0 0 0,5 0 2 16,-6 0 2-16,5 0 1 0,0-7 2 15,2 6 0-15,3-3 1 0,-3 2 0 16,11 0 7-16,5-6 7 0,4 2 5 0,13 1 5 15,3 1-2-15,4 3-1 0,5-1-2 16,6 0-3-16,4 2-3 0,4-5-4 16,3-1-1-16,3 1 1 0,1-2 6 15,6 3 9-15,5 3 12 0,1-5 19 16,3 3 15-16,8 1-5 0,5 0-15 16,5-1-25-16,11-8-25 0,16 8-9 0,16-5-1 15,19 7 0-15,15 1 2 0,3 3 5 16,12-3 2-16,-10 2 1 0,-2 3 1 15,0-3 0-15,7 12 0 0,8-10 0 16,1 3 1-16,-22-7-1 0,-17 0 1 16,-17 0-1-16,-26-5-1 0,-8 5 18 15,-11-6 13-15,-11 5 4 0,-5 1 6 16,0 0-20-16,-9-11-18 0,0 7-7 16,-10-1-8-16,-20-4 1 0,-15 0 5 0,-27-3 2 15,-15-2 1-15,-10 0 0 0,-6 3-1 16,7 4-1-16,6 0 2 15,11 0 1-15,1 0 1 0,5-6 1 0,6 11 0 16,3-7 1-16,16 8 0 0,13 1 1 0,14-2 0 16,10 0 0-16,12-1-1 15,8 3 4-15,0-6 5 0,7 5-19 0,9-1 6 16,19-9-4-16,17 6-6 0,26-8 16 16,17 3-4-16,6-3-1 0,6 6 0 15,4-3 2-15,1 6 0 0,14 2 0 16,-4 2 1-16,-10 2-1 0,-16 3 0 0,-25-3 1 15,-25 0-1-15,-14 1 1 0,-15-3-2 16,-15 0-7-16,4 2-16 0,-14-2-12 16,-6 4-2-16,-16-6 5 15,-18 0 17-15,-23 0 15 0,-32-10 10 0,-14 5 3 16,-12 0-2-16,0 0-4 0,15 5-4 16,11 0-1-16,8 2 1 0,2 2 0 0,5 2-1 15,1 6 2-15,16 3-2 0,12 3 0 16,12-2 1-16,9 7 8 0,10-5 4 15,0 2-157-15,6 7 76 0,8-8-3 16</inkml:trace>
  <inkml:trace contextRef="#ctx0" brushRef="#br0" timeOffset="14635.21">22558 9410 1873 0,'-3'-11'74'0,"-2"6"-3"0,-1-2-2 0,5 7-13 16,-1 0-10-16,2 2-14 0,0 1-17 0,3-1-7 0,-3-2-7 0,0 0-4 15,0 5-2-15,-3-3-1 0,1 7 3 0,2-2 2 16,-2 2 1-16,2 5 1 0,0-7-1 16,-2 2 3-16,-1 2 3 0,-6-10 1 15,-5 5 10-15,1-1 10 0,-4-3 8 16,-8-2 5-16,0 1-3 0,-12 1-10 0,-6 2-9 16,-6-2-5-16,-3 5-5 0,-3-2-3 15,0 4-1-15,-1 3 0 0,-8-5 2 16,-5 4-1-16,-1 1 1 0,-4 1-4 0,-1 1-2 15,-6 0 1 1,-10 0 0-16,-4-5 0 0,-5 0 0 0,5 5-1 16,-6-7 0-16,-2 4 1 15,-11 3 0-15,-1-3 1 0,-2-4 0 16,-2 0 0-16,4 2-1 0,3-4 2 0,-3 1 4 0,0 4 2 16,-4-6 2-16,2 8-3 15,-4 1-3-15,8 2-4 0,5 0 0 16,0 1-1-16,1-2 1 0,-1 0-1 0,0 2 0 0,0-4 0 15,1 1 0 1,3-4 0-16,-8-2 0 0,-5-5 0 0,-7-2 1 0,-5-4 1 16,3-3-1-16,7 0-1 0,12-4 1 15,5 0-2-15,-14-3 5 0,1 4 9 0,-2-8 3 16,4 4 3-16,12 5-6 16,5-5-8-1,11 1-2-15,5 1 0 0,4-2-2 0,8 0 0 0,10 10 0 16,8-8 0-16,13 6-1 0,3-4 0 0,8 3 17 15,6 7-19-15,6 0-117 16,3 3-295 0,4-3 243-16</inkml:trace>
  <inkml:trace contextRef="#ctx0" brushRef="#br0" timeOffset="42326.16">14335 11529 1577 0,'4'-6'75'0,"12"4"25"0,3 10-34 0,-3-7-53 0,-4 1 2 15,3 0 5-15,-7 1 5 0,3 1 0 0,0-1-2 16,-4-1-5-16,0 2-4 0,0 3-2 15,0-5 4-15,-3-1 7 0,1 5 7 16,-1-4 5-16,-3 3-2 0,-1-5 0 0,0 3-6 16,0-3 0-16,0 2-3 0,0 0-7 15,-9 5-2-15,4-5-3 0,0 3 0 16,-4 2 0-16,0-5-2 0,-3 2 2 16,-6-3 3-16,-2 1 0 0,-4-2 3 15,-8 0 0-15,-4 0-1 0,-8-3-1 16,-8-1 0-16,-1-5 4 0,-7 2 3 0,-4-5 3 15,-5-3-3 1,-11 3-4-16,-1-2-7 0,-1 1-5 0,1 1-3 0,-3 3-1 16,-1-3 0-16,2 1 2 0,1 4 6 15,6-5 6-15,3 1 3 0,2 4 0 16,13-2-5-16,3 7-6 0,11 2-3 0,8 2-2 16,11 3-2-16,2 1 2 0,7-3-2 15,6 3 1-15,1-1-1 16,-2-3 0-16,9-1-1 0,-5 3 1 15,7-4 0-15,0 0-1 0,2 2 1 0,5-1-1 16,6 3-3-16,10-2 4 16,3 0 2-16,13-1-1 0,16 3 5 0,7 3-5 15,13-3-1-15,4 4-1 0,14-1 0 16,-3 4-1-16,6 0 1 16,3-2 1-16,0 5-1 0,15 4 0 0,-4 1-1 0,3-1 1 15,1 1 0-15,-8 3 0 0,-7-5 0 16,-3 1 2-16,-9-2 2 0,-11-5 1 15,-10-3 4-15,-9-4 6 0,-18 0 9 0,-9-3 9 32,-9-1 8-32,-14-1 1 0,-2-3-9 15,-5 4-10-15,-1-2-14 0,-3 0-13 0,-6 1-4 16,-5-6-2-16,-13 1 3 0,-11-3 4 16,-7 2 2-16,-13-3 1 0,-1 3 0 0,-4 1-1 0,-1 3 1 15,-5-1 1-15,-2 1-2 16,-1 3 0-16,-1 0 0 0,-4 3-1 15,0-1 1-15,-6 0-1 16,4 3 0-16,2-1 1 0,2 3 0 0,4 3 0 0,1-4 0 0,1 4-1 16,8-4 0-16,4 4 1 15,1-4 0-15,7 1 0 0,8-4 1 16,12 1 0-16,7-2 0 0,10 3 0 16,4-3 1-16,9-2-2 0,-1 3 0 0,2-3-1 15,8 0-5-15,6 2 4 0,6 0 0 0,11 1 1 31,14-3 4-31,5 2-2 0,13 0 0 16,-4-2-1-16,9 2 0 0,-3-2 0 16,3 0 0-16,4 3 0 0,5 1 0 15,-2 3 0-15,2 3 0 0,-3-6-1 16,-3 3 1-16,-8-2-1 0,-11-1 1 0,2 5 0 16,-9-6 0-16,1 3 1 0,-10-6-1 15,-9 1 0-15,-5-1-1 0,-14-1 1 16,-2-1-2-16,-7 2-3 0,0-2 1 15,-3-1-4-15,-10-3 0 0,-6 6 3 16,-15-2 0-16,-14 1 4 0,-10-3 1 16,-8 2 0-16,2 2 1 0,-7-7-1 0,2 5 0 15,5 2 0-15,-3-1 0 0,12 2 1 16,7 3-1-16,7 1 0 0,4-1 6 16,3 1-14-16,4-1-50 0,2-2-109 15,8 3 248-15,-4-3-124 0</inkml:trace>
  <inkml:trace contextRef="#ctx0" brushRef="#br0" timeOffset="53776.7">11929 15837 1850 0,'0'-5'109'0,"0"3"21"0,-2-5-35 0,2 7-51 0,-2-2-16 0,2 2-6 16,0-2 2-16,2 2 5 0,0 0 7 0,-2 0 7 16,0 0 4-16,0-2-1 0,0 2-6 15,2-1-9-15,-2 1-9 0,0 1-9 0,-2 1-5 16,-2-2-4-16,4 0-2 0,0 0-2 15,-3 0-2-15,3 4-1 0,-5 1 0 16,3-1 1-16,-2 1 0 0,-5 2 1 16,2 4 1-16,-5-4 0 0,3 3 1 15,-2 5 0-15,-1-7-1 0,-2 3 0 0,0 3 1 16,-2-1 4-16,1-3 3 0,-8 4 3 16,-3-1 4-16,-6-6 1 0,-4 7 3 15,-6-1 1-15,1-3 1 0,-3 1-3 16,-6-2-4-1,-3 1-3-15,-4 3 1 0,-5-4 0 0,-5 3 2 16,1 0 0-16,-5-4-3 0,0 0-5 0,-5 3-1 0,-9-6 0 16,0 4 0-1,-4-3 2-15,-3 2 2 0,-6-4-2 16,6 5-1-16,-7-6-1 0,0 4-3 0,-4 1-1 0,-7-5 2 16,-4 4-2-16,-1-3 0 0,-2 1 2 15,-2-1-2 1,1 1-1-16,-5-3 0 0,3 1 0 0,-6-1 1 15,5 0 1-15,1 3-2 0,-4-5 0 0,7 0 0 0,-11 0 1 16,2 0-1-16,5 0 2 0,-3 0-1 16,-7-7 0-16,-9 2 2 0,-11 1-1 15,-1-6-1-15,6 8 0 0,-4-9-1 16,-1 6 1-16,-10-4 1 0,-2-2 0 16,-9 2-1-16,-9-1 3 0,-11-1-2 15,-1 4 0-15,-2-2 1 0,7 2 5 0,9-4 10 16,7 1 10-16,19 1 10 0,6-3 0 15,18-4-2-15,10 3-8 0,4-1-11 16,14 3-6-16,12 2-9 16,6 1-1-16,12-7 1 0,2 1-2 0,0 0 1 15,3-2 0 1,-3-3 1-16,8 3-1 0,5-2 1 0,6 0 0 0,2 4-1 0,7 0 1 16,4 1-1-16,4 3-1 15,4 3 1-15,4-4-1 0,1 2 2 0,6 2-1 16,7 5 1-16,9 2-1 0,1-1 0 15,1 1 0-15,0-2-1 0,0 2-6 16,0-4-16 0,0 2-21-16,-7-3-33 15,7 5-23-15,0 0-126 0,0 0-277 0,7-2 308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37:37.5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11475 5534 1743 0,'-7'-12'80'0,"2"1"3"0,-4 0-11 0,0 10-31 0,-3-7-10 0,-3 7-11 0,3 1-2 15,-2-4 1-15,3 4 2 0,2 0 4 0,-3-2 5 16,3 1 6-16,-2-5 4 0,1 5 3 15,1-1 2-15,-4 2 2 0,5 0-2 0,-7 0-3 16,1 0-11-16,0 0-9 0,-9 0-7 16,0 3-6-16,-2 4-3 0,-3-3-3 15,-6 7-1-15,-5-3-2 0,-12 5-1 16,-6-1-2-16,-5-1-2 0,-7 1-1 0,-6-3-1 16,2 4 4-16,-13-3 1 0,-3 4 2 15,-3-1 1 1,-11-4 1-16,2 1-1 0,-7 3 1 0,-8-1-1 0,-1-3-1 15,-1 3 1-15,6-3-1 0,-10 2 1 16,5-2-1 0,-4 0 1-16,-1 5-1 0,1-7 1 0,2 2 0 15,-7-2-1-15,-3-4 1 0,1-1-1 16,-5 4 0-16,0-3 1 0,-3 2-1 16,-1-3 0-16,-6-4 1 0,1 2 0 0,-2-1 0 15,2-8 0-15,6 9 0 0,-11-4-1 0,0-1 1 16,-1 5-1-16,5-5 1 0,-1 1-1 15,2-7 1-15,4 1-1 0,-11 1 0 16,9-4 1-16,3 5-1 0,6-1 0 16,2-4 1-16,3 3 0 0,-5-3 1 15,7 6 0-15,1-5 0 0,-3 3 0 0,2 0-1 16,0 0 0 0,2 6-1-16,12-6 1 0,12 5-1 0,19-10 0 0,11 5 1 15,17 4-1-15,1-6 2 0,9 4 6 16,9 2 3-16,8-1 4 0,4 5-1 15,6 1-5-15,5-2-4 0,2 2-3 16,7 0 0 0,0 0-2-16,0 0-12 0,0 0-54 0,0 0-67 15,0 0 15-15,11-16 31 0</inkml:trace>
  <inkml:trace contextRef="#ctx0" brushRef="#br0" timeOffset="8916.32">6089 6270 1588 0,'5'9'50'0,"-5"-6"-10"0,5 8-26 0,-1-2-7 0,1-2-1 0,-1 0 4 0,-3-2 26 16,3-3 30-16,-4-2 35 0,2 0 34 16,3 0 0-16,0-2-5 0,4 0-20 15,0-3-28-15,7 0-23 0,7-2-27 16,7-2-15-16,7-2-8 0,2-1-4 0,4-2 2 15,0-1 1-15,-3 1 4 16,-2-2 7-16,-5 2 2 0,-3-4 3 0,-1 2-2 16,1-8-2-16,0 4-3 0,4-6-4 15,1 1-4-15,2-4-3 0,6 1-3 16,0-2-2-16,-6 0 0 0,5 3 0 16,-4 0 0-16,-3 3 0 0,2-1-1 0,2 2 1 15,0 0-1-15,0-2 1 0,-3 0 0 16,-8 2 2-16,-5 0 0 0,-3 3 0 15,-6-3-2-15,-2 4-1 0,-3-2 0 16,0 5 0-16,-7-2-1 0,5 2-2 16,3 4 0-16,-4-3 2 0,-1 1 0 15,-1 2 0-15,-3-2 1 0,-1 5 0 0,6-2-1 16,-4 2-1-16,3 2-7 0,-3 2-7 16,-1-2-5-16,1 5-20 0,-2 2 10 15,-3-9-4-15,1 7-8 0,-7-1 15 16,0-3-10-16,2 5 4 0,-7-1 13 15,-2 2 4-15,-5 0 4 0,-2 2 6 16,0 3-2-16,1-1 0 0,5 3 2 0,-1-2 0 16,4 2 1-16,5 0 2 15,-4-3-1-15,13 1 1 0,-1-5 0 16,1 0 1-16,0 0 3 0,0 0 1 0,0 0 4 16,3 5 6-16,1-5 26 0,3-1 8 15,-2-3 6-15,0 1 2 0,6-3-18 16,1-1 3-16,1-2 4 0,3-3 5 0,-2-2 2 15,4-1-2-15,3 3-10 0,-5 0-13 16,0 1-11-16,0 2-12 0,-2 2-6 16,-2 2-8-16,3 5-10 0,-7 1-7 15,3 8-1-15,-2 0 0 0,5 12 7 16,4 6 7-16,-4 0-5 0,0 8-16 0,-8-1-27 16,-6 7-4-16,-6-1-65 15,-6 3 503-15,-4-8-288 0</inkml:trace>
  <inkml:trace contextRef="#ctx0" brushRef="#br0" timeOffset="11421.41">9117 6637 1018 0,'0'10'215'0,"0"10"213"15,14 40-336-15,-35-141-158 16,16 63 176-16,5 18-22 16,0 0 1-16,0 0 9 0,0 0 19 15,0 0 1-15,5-2-5 0,-5 2-30 0,0 0-33 16,2 0-19-16,-2 0-14 16,1 0 4-16,1 0 7 0,-2 0 9 0,2-3 11 15,3-3 3-15,-3 3-6 0,2-1-8 16,4-1-12-16,0 1-10 0,6-6 1 0,2-1-6 15,1-3-3-15,3-7-3 0,3 1-4 16,4-6 0-16,4-3-1 0,7 1-1 16,2-4 2-16,1 2-1 0,-4 0 1 15,-1 1-1-15,-6 1 0 16,-3 7 0-16,-4 1-1 0,-2 2 0 16,-1 2 0-16,3 4 2 0,-9-2 0 0,-4 1-1 0,-1 3 1 15,2 1 0-15,1-4 0 0,-3 1-2 16,5-2-6-16,-5 1-5 15,7-2-7-15,0-1-3 0,0-7 1 0,7-1 5 16,-3-7 6-16,4-1 5 0,5-4 5 0,-6-5 1 16,3 4 0-16,1 2 2 15,-4-1 1-15,5-1 1 0,-3 2 0 0,0-4-2 16,2-2-4-16,1 5-5 16,-1-3-2-16,-6-1-4 0,0 2-2 0,-5 3 1 15,-2-6-1-15,1 0 2 0,-3-5 3 16,2 0 3-16,-3 4 6 0,-1 3 5 0,1 10 6 15,-4 4 3-15,-2 6-1 16,-1 3-2-16,0 3-1 0,-1 3-4 0,2 3-4 16,1 3-1-16,-6 4-6 15,2-5-15-15,-6 7-20 0,-1 5-15 0,-2-7-22 16,-1 5 4-16,-6 2 15 0,0 0 18 16,-16 7 23-16,-4-1 11 0,-1 1 0 0,-4 0 0 15,-4 0 2-15,-3 1 2 0,2-1 2 16,8 2 0-16,6-4 0 0,9 1-1 15,5 1-3-15,2-5-2 0,5 1 0 16,4-1-1 0,3-2 2-16,2 2 3 0,0-5 2 15,0-4 1-15,0 0 5 0,0 0 3 16,0 0 10-16,0 0 11 0,0-2 7 16,0 0 28-16,0-5 17 0,3 3 5 0,-1-1-8 0,7-4-27 0,2 2-18 15,1-7-14-15,8 0 0 0,-4-6-5 16,1 4-10-16,8 0-5 15,3 2-1-15,1 7-6 0,-4-2 1 0,3 6-2 0,-1 1-5 16,-3 2 3-16,3 2-4 16,-4 3 1-16,-2 4 0 0,1 5 3 0,-3 0 0 15,-6 4 1-15,4 7 1 0,-10 0 0 16,6 8-1-16,-8 3 0 0,0 3-1 31,-5 3 4-31,0 1 9 0,0 3-46 0,0 2-91 0,-1 5 490 0,-5-5-324 0</inkml:trace>
  <inkml:trace contextRef="#ctx0" brushRef="#br0" timeOffset="28979.92">10761 8506 1036 0,'44'46'322'0,"-3"-2"273"16,95 93-572-16,-350-357-40 15,207 211 55-15,5 9-1 0,2 0 4 16,0 0 1-16,0 0 0 0,0 0-1 0,0 0-6 15,0 0-4-15,0 0-8 0,0 0-6 16,0 0-3-16,0 0-5 0,0 2-3 0,0-2-2 16,0 0-3-16,0 1 0 0,0 1-2 15,0-2 0-15,0 0-1 0,-6 5 1 16,1-5 3-16,2 4 4 0,-3-2 4 16,1 1 4-16,-2 1 4 0,-2-2 3 0,-3 3 3 15,1 2 0-15,-3-3-1 0,0 3-3 16,-1 0-1-16,-1 0-3 0,-7 2-3 15,0 1-5-15,-1-4-3 0,-5-1-1 16,4 4-2 0,-3 0-1-16,1-4 0 0,1 6-1 15,-3-6 1-15,8 4-1 0,-2-6 1 16,0 6 0-16,2-2-1 0,-6 0 0 0,2-1 0 16,-3 4 1-16,-2-4 0 0,-6 3 0 0,-4-2 1 0,-8-4-1 15,0 3 0-15,-5 6 0 0,-1-7 0 16,1 6 1-1,-3-4-2-15,-3 0 1 0,0-2 0 0,3 4 0 0,-1-5 1 0,-2 6 0 16,-4-8 0 0,-3-2 0-16,-5 4 0 0,-2-1 2 15,1 3-2-15,-6-6 1 16,-2 1-1-16,0 1 0 0,11-2-1 16,0 4 1-16,-4-2 0 0,-7-2 0 15,-3 0-1-15,3 0 0 0,2 0 2 16,2 0 0-16,0 1 1 0,-6-1-1 0,4-3 1 15,-5-3-2-15,-6-1 7 0,-10 0 6 16,-4 0 4-16,-9 0 0 0,8 0-5 16,4 0-6-16,10 0-1 0,-4-2-1 15,-2 2-2-15,-7 2 7 0,-10 1 12 16,3-1-1-16,7-2 2 0,4-4-8 0,10 4-15 16,-3-2 1-16,-2 5-1 0,2-6-1 15,-4 6 1-15,2-6-1 0,4 6 0 16,8-5 0-16,10 4 0 0,8-4 0 15,11 2 0-15,3 0 1 0,0 1-1 16,13-1 1-16,3 4 0 0,4-1 0 16,7 3 1-16,-2-3-1 0,4 2-1 15,3 0 2-15,2 1-1 0,2-1 0 0,0 0 0 16,-2 2-1-16,-4 0 0 0,-1-2 1 16,-2 1-1-16,2-3 0 0,0 2 1 15,1-3-1-15,4 3 1 0,2-3 1 16,7 3 0-16,7 2 0 0,0-2 1 15,-2 1 1-15,-1 1 0 0,1-2 0 16,0 2 2-16,0 0-4 0,2-2-11 0,0 0-24 16,0-1-46-16,4-1-102 15,-2 4 104-15</inkml:trace>
  <inkml:trace contextRef="#ctx0" brushRef="#br0" timeOffset="62496.06">1957 11819 1314 0,'2'0'61'0,"-2"0"29"0,0 0-68 0,0 0-9 0,0 0 6 0,0 4 10 16,0-4 19-16,0 0 4 0,0 2-3 15,2 3-9-15,0-5-26 0,-2 2-16 16,1 3-4-16,3 2-2 0,-2-3 7 16,-1 6 8-16,3-1 5 0,0 0 1 0,-3 5-1 15,3 0-1-15,-4 2-3 0,3 4 3 16,-1-6-1-1,4 2 2-15,-1 0 2 0,-3 3-2 16,3 1-2-16,4 1-3 0,1-1 3 0,5 6 2 0,-1-4 4 16,2 1 1-16,3 5-3 0,4-5-5 15,6 4-4-15,1 1-2 0,-2 0 0 0,4 1 1 16,-2 1 0-16,2-2-1 0,4 1-1 16,-3-1 0-16,5-1-1 0,-7-1 0 31,5-1 1-31,-1-4-2 0,1 4 0 0,1 2 0 0,-5-2 1 15,2 1 0-15,1-3 1 16,-3-2 0-16,2 1 4 0,1-8 5 16,1 5 2-16,1-1-1 0,5-2-4 0,1 4-3 15,1-12-1-15,-3 3 1 0,-7-4 1 0,0-3 2 0,-1-1-1 16,-3-3 4-16,2 4 3 0,0-1 6 31,-3-6 6-31,-1-4 1 0,6 0 1 16,1-2-5-16,6 0-7 0,-2 4-5 15,2-10-6-15,-2 1-2 0,1-5-1 0,-2 3 0 16,4 0 0-16,1 2 0 0,3-1-1 16,2 3 0-16,0-4 0 0,-1-3 1 15,1 1-1-15,0-5 0 0,-3 3 1 16,-1-1 0-16,-2 0 3 0,-3-1-1 16,4 1 3-16,-2-2 0 0,0 0 0 15,5-5-1-15,-9-1 0 0,5 1-1 16,10 0-1-16,-4-1-1 0,7 1-2 0,3 0-1 15,-3 3 0-15,4 3 0 0,1 1-1 16,2 3 1-16,2 1 0 0,0 3-1 16,-2-2 1-16,-2 3-1 0,0 1 1 15,2 3-1-15,6 0 1 0,4-2 0 16,-1 10 0-16,-3-3-1 0,3 4-1 0,-6 0-1 16,6 0 0-16,0 5-2 0,2 4 1 15,1 2 1-15,4 10-1 16,4-1 0-16,1 4 1 0,2 8 0 15,2 6 1-15,-12-6 0 0,1 3-1 0,-9 2 1 16,-10 2 1-16,-4-2 1 0,-3 1 0 0,5-1 0 16,-6-2 0-16,-1-1 0 15,2 5 0-15,-9-5 0 0,-4 3 0 0,-2-9 0 16,-3-6 0-16,-2-1 0 16,-3-7 1-16,0 2-1 0,-13-9 1 0,2 0 2 15,-2-3 5-15,-2-1 3 0,3 3 2 0,-7-6 1 16,1-6-5-16,-2 1 7 0,1-4 3 15,4 2 0-15,4-7 2 0,3-2-9 16,10 0-4-16,-4-7-5 0,3 0-1 16,13 0-2-16,-8-9 0 0,15 5 0 15,2-1 0-15,-4 1 0 0,14 4 0 0,6 0-1 16,7-3 0-16,6 1 0 0,7 2-1 16,-5 0 1-1,1 5 0-15,6 4-3 0,-4 0-1 0,11-1-1 0,6 7 1 16,0 1 1-16,1-4 0 0,0 6 4 15,-1-4-17-15,-1 3-3 0,6 1-1 16,-1 2-3-16,1 3 17 0,-5 0 6 0,-5 1 1 16,-6 3-1-1,-1-1 0-15,-6 1 1 0,2-1-1 16,6 5 1-16,3-1-1 0,2 3 1 0,-1-1 0 0,5 4-1 16,-1 1 1-16,-2 0 0 15,10 0 0-15,3 2-1 0,1 5 1 16,8-3 1-16,-3 2-1 0,-1-1 0 15,-7-3 0-15,0-2 0 0,-2-1 0 16,3 1 0-16,-1 0 0 0,-7 0 0 16,5 0 0-16,-1-5 1 0,1 4-1 0,1-3 1 15,6 1 0-15,4-6 0 0,-3-1 0 0,1-2-1 16,-3-2 2-16,5-2 0 0,10 2 0 16,6-4 0-16,2 2-2 0,0-10 4 15,-11-4 4-15,2 0 5 0,1-3 4 16,-4 1 3-16,-1-2 2 0,-14 3 7 0,-5-6 5 15,-5 3-3 1,-3-3-8-16,-3 5-10 0,-5-6-10 0,-7 4-2 0,-16-5 3 16,-6 0 3-16,-11-5-29 0,-8 0-49 15,-2-5 245-15,-19-29-163 0</inkml:trace>
  <inkml:trace contextRef="#ctx0" brushRef="#br0" timeOffset="131119.16">3952 11465 1974 0,'0'-2'125'0,"0"0"61"0,2 2-100 0,-2 0-63 0,2 0-14 0,1 0-11 15,-3 0-8-15,2 2-5 0,-2 0 0 0,0-2 1 0,0 1 2 16,0 5 0-16,0-4 4 0,0 1 3 16,0 6 1-16,0-4 2 0,0 6 0 15,-2 3 0-15,-1 4-1 0,3 1 1 16,0 4-2-16,-2 4 1 0,2 1-1 16,0 4 1-16,0 2 0 0,2 3 2 15,3-1-1-15,-5 1 2 0,2 2 0 0,-1-7 0 16,3 0 2-16,1-2 0 0,-5-4-1 15,0 1 1-15,0-6 0 0,-3 1-1 16,1-1 0-16,0-3 0 0,0-2 0 16,2 0 0-1,0-2-2-15,2 2 6 0,0-2 17 0,5-7 12 16,-2 2 13-16,4 0-2 0,4 0-8 0,-4-1-6 0,8-2-6 16,1 1-4-16,1-5-5 0,5 3-5 15,-3-3-2-15,7-1-1 0,6 3 1 16,3-4 1-16,2-4 1 0,0 3-1 15,2-3 0-15,16 2-2 16,5 2 0-16,9-1-3 0,7 1-1 0,3 0-2 16,10 1-2-1,-5 3-1-15,1-2-2 0,-2 3 0 0,-5-3 3 0,4-2 1 0,-1 0 1 16,4 0 1-16,-9-2-3 0,2-2 0 16,1 3 0-16,-3-1 0 0,-5 0 0 15,-2 0 1-15,1 1-1 0,5-7 0 0,4 3 1 16,10 2-1-16,4-3 1 0,7 5-1 31,-8 1 0-31,-8-6 0 0,-1 6 0 16,-5 0 0-16,-2-3 0 0,9 3 0 0,0-4 0 0,11 4 0 0,-3 0 0 15,1-2 0-15,0 2 0 0,-6-1 0 32,6 1 0-32,5 0 1 0,11 0 0 0,7 3-1 15,-4 4 0-15,-7-7 1 0,-5 0-1 16,-2 0 0-16,2 0 0 0,8-2 0 15,3 1 0-15,1-5 0 0,4 5 1 16,3-3 0-16,-3 2 0 0,9-7-1 16,1 6 1-16,-7-6 0 0,3 4-1 15,-8-2 0-15,0 3 0 0,9-3 0 0,3 0 0 16,7 7 0-16,1-4 0 0,-8 3 0 16,1-5 0-16,3 3 0 0,9 1 0 15,-2 2 0-15,-2 5 0 0,-5-5 0 16,2 6 1-16,3 1-1 0,2 0 0 15,-10 5 0-15,-1-5-1 0,-7 2 1 0,-1 3 0 16,10 3 0-16,-10-5 0 0,-11 1-1 16,-6 0 1-16,-15-6 0 0,5 4 0 15,7 3 0-15,2-5 0 0,0 4 0 16,-6-4 1-16,-10 2-1 0,-11-4 0 16,1 2 1-16,-1-5-1 0,-4 2 1 15,3 3 0-15,-1-6 0 0,3-1-1 0,2 0 0 16,-6 0 1-16,-2 0-1 15,-11 0 1-15,-1 0 0 0,1-5 0 0,-3 2 0 16,-4 3 0-16,-3-2-1 0,5 0 1 16,1 2-1-16,3-2 0 0,5 2 0 0,-8 0 0 15,-1 0 0-15,-1 0 1 0,-8 2 1 16,-7 0 2-16,-11 0 0 0,0 1-1 16,-3-3-2-16,2 0 0 0,3 0 1 15,-10 0-1-15,4-2 0 0,-2 1 0 16,-3-1 1-16,4-2 0 0,-5 3 0 15,1-5 0-15,-1 1 0 16,-4 1 1-16,2-5 1 0,-3 2 0 0,-3-5-1 0,-1-2-1 16,-3-6-6-16,-1 1-8 0,-5-6 4 15,0-3-8-15,-7-8 1 0,-2-1 4 16,-5 0-7-16,-6-4 6 0,1 2 4 16,1 3 3-16,2-4 3 0,2 9 2 15,1 0 1-15,3 2-1 0,4 3 1 16,1 1 1-16,0 5 1 0,3 4 0 0,2 2 5 15,0 2 4-15,4 10-2 0,-3 2-6 16,3 0-22-16,1 4-17 0,-5 6-12 16,6 1 3-16,-3 8 14 0,2 8 13 15,1 5 9-15,3 9 5 0,-2 5 2 0,0-2 1 16,2 4 0-16,-2 2 1 0,-2-4-1 16,-1-2 0-16,-1-2 0 0,-3-1 0 15,0-5 0-15,0-1 0 0,-3-5 0 16,-3-5 1-16,1-4-1 0,0-6 2 0,-4-3 1 15,3-3 1-15,-4-2 2 0,-1-2 0 16,1 1-1-16,-3-6 0 0,-1 1 0 16,-2-1-1-16,-2-1 3 0,-5-5 3 15,0 1 3 1,-7-4 2-16,-4-3-2 0,-1 3-2 0,3-5-4 0,-7-1-1 16,-5 3-3-16,-1 0-1 0,-11 1-1 0,-5 2 0 15,-6-1-1-15,-2 1 1 0,0 0-1 16,-1 2 0-16,0 3-1 0,-3 1 1 31,-3 3 0-31,-4-2 0 0,-4-2 0 16,-8 2 0-16,-3 2 0 0,-3 6 0 15,-7-4 0-15,3-1 0 0,-8 3 0 16,-7-1-1-16,-6 3 1 0,-4-4 0 0,-3 1-2 16,3 1 1-16,6-1-2 0,-12-1 1 15,-2-2 2-15,-14 2-1 0,-3-4 2 16,3 0-1-16,-5-5 1 0,1 0 0 15,-14-4-1-15,4 2 1 0,0 2-1 16,2-1-2-16,3 4 1 0,-3 2-1 16,6-1 1-16,7-1 1 0,-9 2 1 0,7-1-1 15,-4 1 1-15,8 2-1 0,4 0 1 16,-3 0 0-16,3 0 0 0,-10 0-1 16,6 0 1-16,4 2-2 0,0-2-1 15,8 2 0-15,-8-1 1 0,0-1 1 16,9 6-1-16,4-6 1 0,-8 1 0 15,9 1 0-15,1 2 1 0,1 1-1 0,23 0 0 16,2-1 0-16,3 1 0 0,5 1-2 16,-9-3 1-16,5 1 0 0,-4 3 0 15,3 2 1-15,3-2 0 0,1 5 0 16,-4-5 0-16,-1 4-1 0,-2 0 1 16,3-4 0-16,2 1 0 0,10 1 0 0,6 0 0 15,7 2 0-15,6-6 0 0,-1 4 0 16,-4-5 0-16,-6 1 1 0,0 2 0 15,3-5-1-15,2 3 0 0,6 0 0 16,5-5-1-16,4 0 0 0,-5-7 0 16,1 2 1-16,-5-6-2 0,0 4 1 15,-6-5 1-15,2-1 0 16,-2-1 2-16,1-2 0 0,-8 2 0 0,9-2-1 0,5 0 0 16,10-2 1-16,2 2-1 0,5-3 1 15,-4 1 0-15,-1-7-1 0,8 8 14 16,7-3 10-16,6 4 8 0,2 2 10 15,5-2-7-15,6-2-6 0,-3 1-6 0,4 2-8 16,3 0-4-16,-4-5 1 0,4 4-2 16,6-2 0-16,1 4-5 0,5 2-15 15,-1-4-19-15,5-11-17 0,0-10 20 16</inkml:trace>
  <inkml:trace contextRef="#ctx0" brushRef="#br0" timeOffset="-196438.59">10970 14697 1567 0,'2'-7'124'0,"74"-2"882"0,28 5-1595 0,-233 3 1408 0,83 1-1244 16,37 0 101-16,9 0 363 15,2 1-7-15,-2 1-9 0,0-2-3 0,0 2-4 16,0 0-2-16,0-2-2 0,0 0-4 15,2 0-2-15,-2 7-1 0,-2-5-1 16,-4 6 1-16,1 0-2 0,2 2 0 16,-8 3-1-16,-5 1 2 0,-2 3 6 15,-8 3 1-15,-3 3 0 0,-3 0 0 0,-3 2-6 16,-6 1-2-16,-1 1-2 0,-10 0 0 16,-8 1 1-16,-11-5 1 0,-11 4 3 15,-8-2 5-15,-11-6 7 0,-14-1 5 16,-13 1 4-16,-16-5 16 0,-12-5 12 15,-21-2 9-15,-20-3-1 16,-7-2-19-16,-3 5-14 0,10-4-14 16,18 1-5-16,7-2 3 0,18-1-1 0,21-1 4 0,5-7 6 15,9 2 0-15,11-6-4 0,9 3-6 16,16-5-7-16,17 4-3 0,13-5 1 16,16 3 0-16,17 1 3 0,9 4 0 15,8-1-1-15,6 4-11 16,4-2-33-16,6 1-52 0,13-3 328 0,17 3-207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41:55.0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7339 5312 1094 0,'-2'0'175'0,"0"0"253"0,2 0-342 0,2 0-52 0,0 0-7 0,1 0-4 0,-3 0 2 0,0 0 7 0,0 0 7 0,0 0 4 16,0 0-2-16,0 0-5 0,0 0-1 0,-2 0 1 0,1 0 0 16,-1 0-7-16,0 0-8 0,-9-7-8 31,8 7-5-31,-6-1-1 0,4 1-1 16,3 0-1-16,-2 0 1 0,-5-2-1 15,2 2 1-15,-2 0-1 0,-5 0 0 16,-7 0-1-16,0 0 1 0,-1 2 4 15,-4-2 3-15,1 0 2 0,-9 1 2 0,-1-1-1 16,-1 4-1-16,6-2 0 0,-2-1-1 16,2-1 0-16,2 0-2 0,0 2-1 15,-3 0-2-15,-1-2-3 0,-3 2-2 16,-2-1 0-16,-6-1-2 0,-1 4 1 16,-9-4 4-16,-8-4 1 0,1 3 2 15,-9-3-2-15,3 2-1 0,4-1-3 16,0-2-1-16,4 3 0 0,1 2 0 0,-2-2-1 15,3 2 0-15,1 2-1 0,3 0 0 16,3-1 1-16,3 3-1 0,-6-2 0 16,-3-1 0-16,-9-1 0 0,-3 0 0 15,-11 2 1-15,-2-2-1 0,-1 2 1 16,-4-2-1-16,-2 0 1 0,-9 0 1 16,2 0 0-16,-16 0 0 0,-7 2 0 0,-9-1-1 15,-7 7 0-15,4-7-1 0,1 3 0 16,-1-4 0-16,-4 0 1 0,-7-4-2 15,7 3 8-15,3-3 16 0,2 0 2 16,6-1 5-16,-7 3-8 0,1-1-17 16,15-1-2-16,12 4-2 0,10 0 0 15,10 0 0-15,3 4 1 0,1-2-1 0,10-1 0 16,5 1 0-16,16 0 0 0,7-2 0 16,9 2-8-16,5-2 34 0,0 0 12 15,7 0 4-15,2 0 9 0,2-2-34 16,0 2-11-16,0-2-3 15,1 2-2-15,6 0 2 0,0-2-2 0,2 2 0 0,-4 0 0 16,7 0 0-16,-7 0 0 16,4 0 0-16,1 0-1 0,-1 0 0 0,5 0-1 15,-5 0 1-15,5 0-1 16,0 0 1-16,0 0 0 0,0 0 1 0,0 0-6 16,0 0-19-16,0 0-22 0,0 0-78 15,0 0 433-15,0 0-260 0</inkml:trace>
  <inkml:trace contextRef="#ctx0" brushRef="#br0" timeOffset="57453.82">3486 11364 1520 0,'35'-7'97'0,"29"1"1567"31,-48-24-2214-31,5 25-172 15,8 3 753-15,-3-2 1 0,4-3-3 16,6 4-2-16,-1-1-8 0,2-1-8 16,-1-2-4-16,1 7 0 0,-5-2-1 15,-2 2-1-15,-1 0 0 0,-6 0 0 16,-7 0 2-16,-11 0-1 0,-3 2 3 0,-6-2-14 16,-6 0 1-16,-8 0 1 0,-14-2-3 15,-16-3 11-15,-16 5-1 0,-17-6-1 16,-15-1 0-16,-5-2-2 0,-14-5-1 15,1 0 0-15,4 0 6 16,2 0 15-16,9 5 13 0,10 0 12 0,7-3 2 16,8 1-6-16,14 0-10 0,12 4-11 0,9 0-7 15,14 4-5-15,11-1-2 0,12 4 29 16,0 0 11-16,2-2 8 0,14 1-1 16,6-3-33-16,14 4-13 0,17 4-9 15,20-1-1-15,18 2 1 0,10 4 1 16,9 0 0-16,11 4-1 0,0-1 1 15,1 2 0-15,3 4 0 16,-6 3 1-16,-4 0 1 0,-3 6 0 0,-14-4-1 0,-18-3-1 16,-16-6 1-16,-18-4 0 0,-17-3 0 15,-11-1-4-15,-16-4-6 0,0-2-12 16,-9 0-2-16,-11 0 3 16,-22-11 6-16,-27-5 12 0,-16-7 2 0,-27 0 1 0,-9-4 1 15,2 4 0-15,-12 5 2 16,5 1 0-16,4 4 5 0,10 3 2 0,13 1 0 15,17 0 0-15,19 5-4 0,15-1-2 16,18 5-2-16,12 0 6 0,13 0 12 16,5 0 3-16,-2-2 3 0,9 8-8 0,9-5-11 15,12 5-4-15,15 3-1 0,15 5-1 16,11 2-2-16,17-2 0 0,8 7 0 16,12 0 0-16,0-1-1 0,4 5 0 15,-5-4 0-15,-2 4-1 16,-6 0 1-16,-10 3-6 0,-14-1-7 0,-18-8-10 31,-20-1-11-31,-19-6-20 0,-11-1-42 0,-15 1-9 0,-20-5 1 0,-20 4 23 0,-26-6 46 16,-27-5 26-16,-21-5-73 0,-36-11 63 15</inkml:trace>
  <inkml:trace contextRef="#ctx0" brushRef="#br0" timeOffset="76049.58">8881 11270 1321 0,'27'3'100'0,"40"49"1066"0,-92-86-1877 16,39 25 1695-16,-14-10-1518 0,-28-24 121 15,23 36 432-15,-4-4-6 0,-4 6-1 0,3-6-4 16,-6 2-4-16,-2 1-3 0,-12-5 0 15,0 6 1-15,-13 0 1 16,-13-2 2-16,-10 2 3 16,-12-2 0-16,-5 2 0 0,-6 0 1 0,0 3 1 0,-5 3 3 15,0 2 5-15,2-1 4 16,-2 0 3-16,2 2-2 0,5-2-5 0,6 7-5 16,3-3-2-16,10-1-2 0,-3 5 1 15,9-7 2-15,4 1 1 0,1-2 0 0,4-3 0 16,-6-3-3-16,17 4-4 15,-1-1 6-15,15 1 6 0,8-3 9 0,4 1 9 16,11 1-1-16,5 3-1 0,-2-2 20 16,6 2 2-16,3-2-5 0,0-1-3 15,5 1-29-15,10-3-9 0,6 5-3 16,15-4-6-16,6 4-1 0,8 0-5 0,1 2-2 16,6 0 0-16,11-1 1 0,1 5 2 15,7 4 3-15,8 1 0 0,1 3 0 16,5-2 1-16,3-1 0 0,-6 2 0 15,-7 1-1-15,-6-2 0 0,-3 1 0 0,-10-1 1 16,-6 0 0-16,-7-3 0 16,-8-2 0-16,-6 0 1 15,-5-1-1-15,-13-5 3 0,-4-1 5 0,-19 0 0 0,2 0-3 16,-2 2-16-16,-9-2-13 16,2-2-5-16,-14 2 1 0,-9-1 15 15,-16-5 7-15,-15-1 3 16,-11 2 2-16,-19-2-1 0,-3 3 1 0,-3 3 0 15,-3-5 2-15,6 3 2 0,2 1 1 0,9 0 1 16,7-3-1-16,10 3-1 0,11 0 4 16,12 1 2-16,6 1 4 0,12 0 4 0,13 0-1 15,1-2-1-15,11 2 2 0,2-2 5 16,5 2 0-16,4 4-3 16,8-4-15-16,13-2-7 0,13 0-4 0,17-5-2 15,16 5 9 1,21 0-1-16,11 1 0 0,7 1 1 0,2 0 0 0,-4 0 0 0,-7 0 1 15,2 1-1-15,-7-1 1 0,-9 0-1 16,-11-1 0-16,-17 1 1 0,-13 1 0 16,-16 5-1-16,-12 1-1 0,-11-5-7 15,-14-2-22-15,-12 0-4 0,-13 0 0 0,-16 0 7 16,-21 0 22-16,-28-2 6 0,-25-9 3 16,-26 4-1-16,-6-11 1 0,7 2-1 15,5 4-1-15,10 1 0 0,18 2-1 16,15 6 0-16,25 3 0 0,15 2 1 0,20 1 22 31,11 4-53-31,12-3 407 0,9 1-275 16</inkml:trace>
  <inkml:trace contextRef="#ctx0" brushRef="#br0" timeOffset="79585.86">3300 13059 1834 0,'1'0'89'0,"5"0"2"0,1 0-29 0,3 0-51 0,-3 0-13 0,11 0-1 0,7 1 2 16,9-1 1-16,12-1 1 0,0-6-1 15,12-2 1-15,12-6-1 0,4 0-2 16,6 0 7-16,-2-2 8 0,-7 8 3 16,1-2 5-1,1 6-9-15,0-2-5 0,-8 1-2 16,-1 5 0-16,2 1 0 0,1-4-2 0,1 4-2 0,-6 5 0 0,-9-5 0 15,-18 6 0-15,-10-6 0 16,-11 0 5-16,-12 0 0 0,0 0-6 0,-7 0-6 0,-10 0-8 16,-11 0-2-16,-17 0 5 0,-24-2 2 15,-24 0 3-15,-20 2 8 0,-22-3 25 16,-9-3 12-16,-7 3 8 16,2 1 7-16,-2 4-20 0,3-2-8 15,3 2-8-15,10 1-15 0,9 2-1 0,12-1 0 16,18 1 0-16,11-1 0 0,15-2-2 0,12-1 12 15,11-1 10-15,5 0 9 0,13 0 9 16,7 0-11-16,13 2-8 0,7 0-5 16,2-2-2-16,10 2-1 0,6-2-6 15,14-2-4-15,7 0-4 0,16 0-4 16,18 1 4 0,21 2-2-16,16 10 1 0,19-6-2 15,13 8-1-15,3 1 4 0,8 0 1 16,-1 6 1-16,-6-3 0 0,3 3 0 15,-11-4 0-15,-16 0-1 0,-17-4 2 16,-16 2-2-16,-17-1 1 0,-10-6 0 16,-14 2-1-16,-16-2 1 0,-9-2-2 15,-14-3 3-15,-9 0-4 0,-5-1-3 0,-8-1-3 16,-6 0-6-16,-18 2 5 0,-33-4 6 16,-25-1 4-16,-37-8 6 0,-32-3 9 15,-16 0 0-15,-9 0 11 0,-10 3 2 16,9 6-2-16,4 3 10 0,14 2-8 0,22 2-3 15,15 3-5-15,16 2-9 0,16 0-5 16,16 4-1-16,16 0-3 0,25 3-2 16,14-2-3-16,13-3-6 0,10 0-5 15,4 1-20-15,6-4-85 0,3 3-19 16,8 0 58-16</inkml:trace>
  <inkml:trace contextRef="#ctx0" brushRef="#br0" timeOffset="83555.55">9750 13091 2058 0,'7'-11'81'0,"-3"2"-12"0,-3-3-11 0,-1 5-26 0,0 1-12 0,0 4-9 0,0 2-5 0,0-5-2 16,0 2 1-16,-3-3 3 0,1 3 0 16,-3-4 2-16,-2 1-1 15,-4-4-1-15,-5-1-1 0,-11-1-3 0,-6 1-2 16,-8-3 0-16,-14-4-1 0,-18 0 2 15,-19 2 1-15,-20 0 3 0,-12 4 1 0,-9 0-1 16,-9 3 1-16,-5 0-7 0,-2 0 0 16,-7 9-1-16,4 0-5 0,-1 0 5 15,-4-2 12-15,0-5 11 0,3 5 12 16,11-1 5-16,17-3-5 0,7 5-2 16,13-1 0-16,13-5 0 0,8 3-3 15,21 3-3-15,25 2-8 0,13 1-5 0,12 0-1 16,12-2 0-16,2 0-1 0,-4 0-2 15,10 3-6-15,-3-3-1 0,1 2-9 16,-3-2-30-16,-1 0-80 0,4 0 320 16,-2-7-191-16</inkml:trace>
  <inkml:trace contextRef="#ctx0" brushRef="#br0" timeOffset="86825.24">13984 12800 2108 0,'21'-9'64'0,"-3"5"-20"16,1 3-28-16,-1-1-11 0,-4-5 8 0,-1 3 9 0,-1 2 13 15,-12 2 2-15,0 0-7 0,0 0-7 16,0 0-8-16,0 0-6 0,-10 0-10 15,6 0-8-15,-3 2-7 0,0 2 3 0,-13 1 11 16,-10-3 6-16,-9 0 7 0,-21-2 0 16,-7 1 7-16,-15 3 10 0,-10 1 9 15,-9-5 4-15,-11 0-6 0,-9-5-11 16,-6 0-10-16,-4-4-6 0,-8 2-3 16,6-4-2-16,2-1 0 0,-11-1-1 15,2-1 0-15,-2-2-2 0,8 2 11 0,18 7 13 16,13-6 6-16,20 10 6 0,7-4-13 15,12 5-12-15,14 2-5 0,13 9-4 16,14-4-1-16,7 6-1 0,4-2 0 16,6 5-10-16,5-5-42 0,1 7-39 15,5 1-93-15,0 5-42 0,6 1 118 16</inkml:trace>
  <inkml:trace contextRef="#ctx0" brushRef="#br0" timeOffset="93485.7">9792 10881 1103 0,'-16'-8'138'0,"-7"-12"-255"0,15 9 26 0,-7 4 62 0,7-2-48 0,-3 4-48 16,-5-2-79-16,5 3 98 0</inkml:trace>
  <inkml:trace contextRef="#ctx0" brushRef="#br0" timeOffset="94123.65">9599 10777 465 0,'-12'-9'179'0,"-1"4"103"0,1-4-16 0,0 3-159 0,-1-4-48 0,-5-1-17 0,4 0-12 31,-5 3-7-31,-4-8-5 0,1 3 2 16,-8-3 10-16,4 2 11 0,3 2 7 15,-4-1-1-15,4 8-1 0,2-6-6 16,-1 4-1-16,6 2-3 0,8 1-5 0,2-3 5 0,6 7 6 0,0-1 3 15,0-1 0-15,-5-4-6 0,5-1-9 16,5 2-11-16,-1-2-16 0,6-2-4 31,6-5 0-31,7-2 7 0,11-7 12 16,9 5-1-16,6 0-5 0,12 1-7 0,10 2-4 16,7 1-3-16,8 5-1 0,17 4-1 15,18 5 2-15,17 7-1 0,9 4 0 16,0 3 0-16,-5-7 0 0,0 6 2 15,2-5 2-15,-1-6 1 0,1 0 3 16,5-2 2-16,9 2 2 0,16-2 15 16,6 0 13-16,-4 0 6 0,-11 0 3 0,-13-2-9 15,-6 0-6-15,-17-8-5 0,-1 1-3 16,-13 0-5-16,-7-5-10 0,4-1-3 16,-6-1 0-16,-6-3 0 0,-15-1 3 15,-13 3-1-15,-20-3-1 0,-15 1 1 16,-7 3 4-16,-10 3 4 0,-6 3 6 15,-7 3 4-15,-7-6-41 0,-5-3-26 0,-10-1-20 16,-9-10-28-16,-15-1 31 0,-16-8 14 16,-11 2 13-16,-7 6 21 0,6 3 9 15,14 6 4-15,5 5-2 0,20 8 2 16,6-1 9-16,12 5 2 0,10 2 10 16,-4-1 2-16,9 2-21 0,4-1 0 15,5 2-10-15,9 0-4 0,13-2 16 16,19 2 1-16,9-2 9 0,12 5 12 0,0-5 4 15,-3 2 7-15,-9 0 2 0,1 3-9 16,-11 2-7-16,0 4-9 0,-7-1-8 16,-8 3-8-16,-4 1-5 0,-10 2-9 15,-6 0-11-15,-12 3-10 0,-5-1-3 16,-7 5-27-16,-13 5-3 0,-7 4 5 0,-12 0 5 16,-7 2 10-16,-8-4 122 0,-4-2-192 15,-5-5 106-15</inkml:trace>
  <inkml:trace contextRef="#ctx0" brushRef="#br0" timeOffset="95025.18">14324 11245 1408 0,'22'87'538'16,"-29"-128"-514"-1,8 9 67-15,8 21-22 0,2-8-14 16,3-9-13-16,6-15-22 0,-3-10-10 15,3-9-2-15,-6-9 1 16,0-5 2-16,-5-8-2 0,0-6-8 0,-2-9 21 16,-2-1 0-16,-5 1 14 0,0 7 23 15,0 7-12-15,0-2 4 0,-5 9-9 16,-2 3-10-16,3 11-9 16,-3 6-3-16,4 15-7 0,1-1-7 0,0 7-4 0,2 3 0 15,0 4 0-15,0 7-1 0,0 7 1 16,0 0 0-16,0 7-3 0,0 2-9 0,0 7-2 15,0-2-24-15,0-5-16 0,0 9-14 16,2 5-22-16,-2 0 0 0,0 4 10 16,0 8 18-16,0 15 24 0,0 10 23 15,3 8 10-15,6 8 0 16,-2-1 2-16,6 1 0 0,3-2 0 0,2-1 1 0,3-9-1 31,-2-5-1-31,-1-6 10 0,2-14 13 0,-6 0 17 0,2-7 19 0,1-6 2 31,3-6 8-31,3-6-3 0,2-3 4 0,3-6 2 0,8-5-12 0,6-9-3 16,4-5-16-16,2-2-11 0,-4-7-5 16,-1-5-9-16,0-6-2 0,-10 1-4 0,-1 1-6 15,-9-3-5 1,-7 4-9-16,-2-6-25 16,-3 5-1-16,-9-1-2 0,-2 3 3 15,-7 3 17-15,0 2-4 0,-2 8-3 16,2 1 0-16,-2 9 6 0,3 3 5 15,-2 4 7-15,6 13 8 0,2-1 6 16,0 4 12-16,0-2-16 0,5 8-20 0,0 1-18 16,1 9-15-16,4 7 11 15,6 12 14-15,11 11 9 0,3 9 5 0,2 4 5 16,5-4 2-16,2-2 3 0,6-9 9 16,8-7 6-16,4 1 3 0,-3-6 2 15,5-4-6-15,-4-3-2 0,2-4 5 16,7-3-14-16,12-4-413 0,18-7 300 0</inkml:trace>
  <inkml:trace contextRef="#ctx0" brushRef="#br0" timeOffset="101501.11">14028 12367 1639 0,'-5'0'83'0,"-2"-2"5"0,3 1 0 0,-1-3-21 0,1 1-2 0,1 1-3 0,1 0-10 0,2 2-18 0,0 0-16 16,0 0-12-16,0 0-6 0,0 4-4 15,4-1-5-15,-1 4 2 0,8-2-2 16,1 4 5-16,6 2 4 0,5-4 2 16,9 2 7-16,3-6 6 0,8-1 4 15,16-4 2-15,4-6 2 16,10-7 3-16,19-4-1 0,13-4-4 0,14 0-5 0,12-7-8 15,-2-4-5-15,2 0 0 0,6 2 1 16,-2 4 8-16,-2-2 7 16,-14 2 6-16,-15-1 0 0,-8 1-7 15,-9 1-7-15,-4 8-5 0,-7-4-1 16,-8 5-1-16,-12 0 0 0,-11 4 1 0,-13-6 1 0,-7 13 6 16,-15-7 2-16,-5 4-19 0,-5 1-14 15,-8-2-20-15,2 2-14 0,-3 2 6 0,-10-4 2 16,-8-1 6-16,-12 1 4 15,-9-1 11-15,1 3 9 0,-5 2 6 0,8 5 5 16,5 1 1-16,7-1 2 0,11 2-2 16,1 2-1-16,11-2 1 15,9 0 1-15,0 0 8 0,0 0 19 0,2 1 5 16,7-1 19-16,3 2-1 0,4-2-12 16,7-5 1-1,7-2-10-15,8-2-1 0,6-2-3 16,6 6-3-16,1-4-3 0,6 7-4 15,-9 0-1-15,-4 4-4 0,-7 2-4 0,-12 5-4 0,-2 5-2 0,-3 0-4 16,-4 7-5-16,-2 2-4 0,-7 6-6 16,-7 4-10-1,0 5-6-15,-2-5 3 0,-10 6-14 0,-6-7 4 0,-9 7 7 0,-8-5-11 16,-2 3-13 0,-6-3-16-16,-3-1 36 15</inkml:trace>
  <inkml:trace contextRef="#ctx0" brushRef="#br0" timeOffset="102403.55">17672 11422 1739 0,'-9'-2'91'0,"0"-1"25"0,4 1-60 0,-2 0-4 0,1 1-17 0,5-3-1 0,-3 2 8 15,4 2 7-15,0 0-1 0,0 0-1 16,0 0-11-16,0 0-9 0,0-2-6 16,0 1 3-16,-3-10 4 0,3 4-1 15,3-7-5-15,-1-6-10 16,3-3-8-16,4-3-3 0,-2-1 4 0,7 0 8 15,4 3 14-15,3-8 8 0,6 3 2 0,-4 6-6 16,7 0-12-16,-1 7-7 0,2 4-8 16,0 7-2-16,4-3-1 0,2 7-5 15,-3 1-9-15,5 5-8 0,4 4-11 16,-1 12-3-16,8 4 1 0,1 9 5 16,-1 6 4-16,-4 5 0 0,-7 1 1 15,-5 3-2-15,-11 5-3 0,-7 1-1 16,-8 0-2-16,-6-2-4 0,-4 0 2 0,-5-3 1 15,-5-8 8-15,-4-6 10 0,-2-4 8 16,-1-4 5-16,-8-2 1 0,-1 1 0 16,-2-11 0-16,-4-2 2 0,-1-5 4 15,-3 0 2-15,-6-7 3 0,1 1 0 16,-4-3-1-16,0-5-2 0,3 0 0 16,-7-8-1-16,1 1-1 0,-3 1 1 0,0 2-1 15,3-5 2-15,6 0 5 0,5 0 5 16,3-4 3-16,1 0 4 0,1 1 0 15,-1-3-1-15,1-5 2 0,0-5 0 16,1 2 4-16,2-2 4 16,8-4 1-16,2 0 1 0,7 1 0 0,5-5 0 15,-5-1 4-15,5 2 5 0,5-2 6 16,6-2 3-16,9-1 4 0,-1-4-10 0,12 0-14 16,-1-2-9-16,6-4-16 0,8 4-9 15,-3 4-3-15,3 1-7 0,4 3 1 16,0 6 1-16,2 0-2 15,0 6 1-15,9 7 1 0,1-1 0 0,9 5 3 16,1 4-11-16,1 6-8 0,5 2-6 16,9 8-7-16,11 4 6 0,16 9 8 15,9 9 8-15,10 5 8 0,0 8 5 16,-6-3 3-16,-1 4 0 0,-9-7 1 0,1 0 2 16,-10-9-2-16,-6-4 0 0,-19-6-1 15,-10-8 0 1,-14-5 2-16,-9-5 0 0,-9-8-10 0,-5-2-35 0,5-12 383 15,9-14-264-15</inkml:trace>
  <inkml:trace contextRef="#ctx0" brushRef="#br0" timeOffset="102964.48">19633 10321 1885 0,'-9'98'214'0,"2"-81"20"0,-2 102-72 0,20-356-172 16,-13 201 29 0,0 29-6-16,2-4-2 0,0 1-5 0,0-4-4 0,4-1-3 15,-1 7-3-15,3-7-6 0,-1 1 3 0,2 2 2 16,5-4 1-16,3 0 2 16,6 0-2-16,4 3 0 0,0 3 1 15,5 4 1-15,-2 1-7 0,-3 7 1 0,7 7 0 16,1 3-3-16,6 13 3 15,-1 5-5 1,1 6-4-16,-6 6 1 0,-2 6-3 16,-8-2-2-16,-7 2-13 0,-13 0-10 0,-10 2-4 15,-9-1 7-15,-12 1 13 0,-6-4 10 16,-5-4 9-16,-11-10 0 0,6-3 1 16,-6-8 2-16,-1-3 3 0,1-9 4 15,-5-4 8-15,7-5 11 0,-6-7 11 16,9-6 17-16,8-1 20 0,5-5 15 15,14-3 12-15,6 3 3 0,5 1 1 16,3 1-2-16,6-3 2 0,10 1-19 0,13-3-34 16,20 3-27-16,22 1-27 0,15 4-8 15,31 12 7-15,29 7 5 0,17 18-6 16,17 13-33-16,12 14-77 0,7 4 68 16</inkml:trace>
  <inkml:trace contextRef="#ctx0" brushRef="#br0" timeOffset="114229.4">4113 16353 1093 0,'78'37'360'0,"-108"-76"114"16,30 37-429-16,2 2-6 15,-2 0 6-15,0 0 2 0,0 0-4 16,0 0-8-16,2 0-12 0,-2 0-10 15,0 0-4-15,2 2 0 0,8 0 4 16,-10 0 4-16,7 3 3 0,0-3 0 16,-5-1-3-16,3 3-5 0,3 0-3 15,-5 1-5-15,2-2-1 0,1 1-1 0,-6 1-2 16,3-1-1-16,-4-2-3 0,1-2-1 16,0 1 1-16,0 1 5 0,0-2 5 15,0 2 6-15,0 2 2 0,0-3-2 16,-4 3 0-16,-5-2 1 0,6-1 2 15,-5 3 3-15,7-1 2 0,1-1-1 16,0 4 0-16,0-3-1 0,0-3-3 0,-4 5 0 16,4-5-3-16,-2 4-2 0,2-2-3 15,-1 1-3-15,-7 1-1 0,7-2-2 16,-1-2 2-16,0 0 0 0,-3 5 2 16,3-3 2-16,-3 3 4 0,1-1 3 15,-6-4 1-15,1 5-1 0,0 0-3 16,0-1-3-16,4-4-1 0,-4 3 0 15,3 1 1-15,-1 1-1 0,2-3-1 0,2 3-2 16,-6-3-2-16,5 5-1 16,-5-3 0-16,4 1 0 0,-7 0-1 15,-4-1 1-15,-4 1-1 0,1-1 2 0,-3-1 5 16,-3 1 3-16,1-2 4 0,1 5 2 16,-4-2 1-16,-1-3-1 0,-1 5 1 15,-1-5-2-15,-4 1-4 0,2-1-4 0,-5 5-3 16,-4-3-2-16,-1-4-1 0,-2 5 0 15,-4-2-1-15,-11-3 0 0,-8-3 3 16,-4-2 0-16,-9-1 4 0,6-1 6 16,-3 2 6-16,3-4 4 0,-6 4 0 15,4-6-6-15,-2 0-5 0,2 3-5 0,-2-5-3 16,-7 1 2-16,1 3 2 0,8 4 5 16,3-1 3-16,6-3 2 0,8 4-2 15,3-4-4-15,6 0-5 0,4 2-2 16,3-2-2-16,4 2 0 0,2-3-2 15,3-1 2-15,8 4 1 16,8-2 2-16,6 2 3 0,10 0 1 0,0 1 2 0,2 3 1 16,0-2-1-16,0 1-1 0,0 1-2 15,0 3-3-15,2 0-7 16,-2-2-11-16,2-2-17 0,-2 2-22 16,0 1-23-16,0 1-26 0,1 0-76 0,-1-2 311 15,0 2-144-15</inkml:trace>
  <inkml:trace contextRef="#ctx0" brushRef="#br0" timeOffset="123039.7">4143 16731 1654 0,'8'-4'89'0,"-3"0"24"0,-3 1-30 0,1 3-35 0,-1 0-10 0,-2 0-8 16,0 0-6-16,0 0 1 0,0 0-3 15,0-4-4-15,0 4 0 16,-5-5-3-16,1 3-2 0,-3 2-4 0,-7-2-2 16,-11-3 1-16,-7-2 0 0,-9-5-2 15,-12 1-1-15,-5 2-1 0,-8-3 0 16,-16-2-1 0,-1 3 1-16,-14 2-1 0,-12 2 0 0,-8 2 3 0,-8-2 6 0,-5 3 3 15,2 4 3-15,8 0-1 0,1-2-3 16,0 0 1-16,-1 2 4 0,-1-3 5 15,-3 3 5-15,12 0 2 0,17 0-4 16,2 5-4-16,14-5-1 0,8 0 4 0,9-2 5 16,8-1 3-1,12 3-2-15,12-2-5 0,12 2-5 16,6-2 1-16,12 2 4 0,0 0 0 0,0 2 1 0,3 0-6 16,8-2-9-16,3 3-8 0,4-3-3 15,7 0-2-15,12 0-3 16,16 0 2-16,7 0-3 0,11-5-1 0,5 0 0 0,6-6 0 15,14-1 0-15,14 5 1 0,21-4 1 32,18 7 0-32,12-1 2 0,9 5-1 0,4 0 1 0,9 5 1 0,-11-1 0 15,-4 7 0-15,-10 1 2 16,-14-3 1 0,-11 3-3-16,-16 1 0 0,-31-3 0 15,-31-4-1-15,-16-1 1 0,-19-1-5 0,-8-3-13 16,-10-1-17-16,2-1-14 0,-10-3-11 15,1 4-12-15,-13 0 6 0,-15 0 11 16,-29 0 16-16,-36-5 26 0,-31 3 13 16,-20 0 0-16,-11-7 0 0,-12 4 0 15,5 1 2-15,3-1 3 0,8 5 5 16,17 0 4-16,15 0 0 0,4-3-2 0,10 1-3 16,9 2-4-16,5 0-1 0,14 0-1 15,15-2 0-15,10-5-1 0,16 3 0 16,11 3 2-16,14-6 1 0,6 7 5 15,10 0 15-15,0-2 10 0,0 2 2 16,5-4-7-16,6 4-23 0,12 2-14 16,9-2-8-16,15 0 1 0,17 4 4 0,23 1 3 15,21-2 0-15,16 8 0 0,11-6 1 16,5 4 0-16,-3-2 3 0,1 0 0 16,4-1 3-16,-4 3 0 0,-10-6 1 15,-9 2 0-15,-13 1 1 0,-10-3-1 16,-6 3 2-16,-10 1 0 0,-13-6-1 0,-22-1-1 15,-17 0 0-15,-24 0 13 0,1 0 0 16,-3 0 5-16,-2 0-9 0,-15-1-24 16,-15-5-2-16,-26 1-3 15,-24-4 9-15,-25 0 10 0,-17-3 4 0,-18-4-2 16,-13-2 2-16,3-3 1 0,-10 7 3 16,13 1 6-16,12 5 6 0,9-3 6 15,11 6 1-15,3-6-4 0,8 11-9 0,11-2-6 16,17 2-4-16,18 2-2 0,10 3 2 15,12 1-1-15,15-3-15 0,7 6-53 16,5-2 404-16,9-2-273 0</inkml:trace>
  <inkml:trace contextRef="#ctx0" brushRef="#br0" timeOffset="131483.22">6698 15555 1328 0,'0'0'113'0,"0"0"80"0,0 0-107 0,0 0-42 0,0 2-15 0,0-2-8 0,-3 0-3 0,3 2-3 16,0-2 4-16,-2 0 6 0,2 0 4 16,0 0 1-16,0 0-1 0,0 0-2 15,0 0-1-15,0 1 0 0,0-1 1 16,0 0 0-16,0 0 0 0,0 2-3 0,0 0-7 16,0 1-3-16,0-1-6 0,-7 2-4 15,7 1-1-15,-5 2-2 0,-1 0-1 16,3 2-3-16,-4 0 0 0,0-4 3 15,-4 4 10-15,0-4 6 0,-3 4 6 0,2-5-1 16,-2 1-2-16,1 2-4 0,1-3-4 16,-2 1-3-16,-1 2-3 0,-8-1-1 15,4 1-2-15,-4-2 0 0,3 0 0 16,3 1 0-16,-6 1-1 0,3 0 1 16,-1-2-1-16,-1 6 0 0,1-8-1 15,-2 1 0-15,-3 3 0 0,-1-4 2 16,-3 1 0-16,-2 1 2 0,-4-3 0 15,1 0 4-15,1-2 5 0,-3 0 7 0,5-2 5 16,-3 0 4-16,-1 1 1 16,8-3-1-16,-1 2-6 0,-1-1-5 0,7 1-7 15,2-5-6-15,-2 2-2 0,3 1-1 16,-4-3 0-16,1 0 0 0,-2 1-1 16,-2 1 0-16,-1 0-1 0,-2 0 1 0,0-3-1 15,-6 1 0-15,2 0 1 0,-3 4 0 16,2-6 0-16,-3 7-1 0,5-7 1 15,-3 2 0-15,3-4-1 0,1 3 1 16,-4 1 0-16,1-6 1 0,1 4-1 16,-3 0 0-16,8-3 0 0,-1 1 0 15,4-1 0-15,-1 3 6 0,-3-3 13 0,7-1 12 16,3 1 8-16,3-1-2 0,1 1-9 16,-6 1-9-16,1-1-4 0,3-2-4 15,3 0-3-15,-3-1-4 0,2-1 3 16,2 0 4-16,-1 4 3 0,7-2 2 15,-3 0-2-15,2 0-3 0,2-1-1 16,5 1 0-16,-3-2 1 0,3-3 0 0,2 1-1 16,2-3 0-16,3-4-2 0,-3 5-2 15,3-3-1-15,2 4-2 0,-3-2-2 16,1-3-1-16,2 0 0 0,-1 1-1 16,1 0 0-16,-5 1 0 15,3 1 0-15,-2-2-3 0,1 3 1 0,1 5-2 16,4-5-5-16,-4 2-3 15,4 2-1-15,-2-1-1 0,4-3 1 16,1 2 1-16,3-1-3 0,-1-2 3 16,0-1 4-16,4 1 5 0,3-2 3 0,2 2 1 0,2-1 0 15,-4 5 0-15,-5-5 0 0,-2 5 0 16,6 1-1-16,-10-7 1 0,10 1-1 16,3-4 0-16,0 1-4 0,11 2-19 15,1-2-4-15,1-1-1 0,3 1 1 0,-4 3 18 16,1-2 5-16,-4 4 1 15,3-1 2-15,-3 1 1 0,0 1-1 0,0 1 1 16,-2-1 1-16,2 1-1 0,0 2-1 16,-6 2-2-16,6 1-1 0,-3 3-2 15,1 3-1 1,-5-2-1-16,-1 0 2 0,-1 2 0 0,-1 3 1 16,6-5 2-16,-1 6 0 0,1-6 0 0,2 5 2 0,-5 1 0 15,2-2 1-15,1 1-1 0,0 0-1 16,-1 3-1-16,0-1 0 0,-1 2-1 15,2 0-1-15,1 0 1 16,-1 0 0-16,4-4 1 0,-3 4 1 0,2-1 1 16,1 1-1-16,0 0 2 0,2 0-1 0,-4 1 1 15,0-1 0-15,-1 0 0 0,-5 4-1 16,5-2 1-16,-3-1 0 0,1-1-1 16,1 0 0-16,-3 0 1 0,4 4 0 15,-1-2 0 1,2 1 0-16,6 1 0 0,-1-2 0 0,0-1 0 15,3 3 0-15,-3-1 0 0,1 3-1 0,3-1 1 0,3 4 0 16,1-5 0-16,3 1-1 0,-4 2-2 16,-1 0 0-16,-5 0-1 0,-3 4 1 15,1-6 2-15,-11 4 0 0,-2-6 0 16,2 3 0-16,-8 1 0 0,9-5 1 16,-2 3-1-1,-1-1 0-15,-2 1 1 0,-1-5 0 0,7 5 0 0,-7-1 0 0,1 1 1 16,2-3-1-16,-5 1 0 0,4 8 0 15,-2-9 0-15,1 10-1 0,-5-7 0 16,1 4-1-16,1 4 1 0,-2-4-2 31,3 3-2-31,-1-1-1 0,0 3-1 16,0-2 1-16,0 2-1 0,2 2 2 16,-2-3 2-16,-2-1 2 0,6 6 1 0,1-4 0 15,-2 0 0-15,6 2 0 0,-5-2 0 16,5 2 0-16,-2-1 0 0,3 1 0 15,3 0 1-15,-3-2-1 0,4 2 1 16,0-2-1-16,2 2 1 0,4-2-1 16,1 2 0-16,4 2 0 0,0-2-1 15,-2 3 0-15,-4 2 1 0,-5-1-1 0,-1-1 1 16,4 3 0-16,-3-3-1 0,1 4 1 16,0-3 0-16,1 3 0 0,-1-4 0 15,-5 1 0-15,1 1 0 0,-2-1 0 16,-8 1 0-16,5-3 0 0,-5-1 0 15,-3 1 0-15,-6-4-1 0,-5 0 0 0,2 1-3 16,-3-3 1-16,-4 2-1 0,-5 2 0 16,-2 0 0-16,-1-2 0 0,-3 8-1 15,-1-6 0-15,-7-1 1 0,-6 3 1 16,-3-2 2-16,0 2 1 0,-7-2 2 16,3-2 1-16,0 0-1 0,3 0-1 15,6 2-1-15,3-7-2 0,5 5-1 0,3-3-1 16,-2 0 1-16,1-1-1 0,3-4-1 15,-2 4 1-15,1-4-2 0,3 2 0 16,-1-2 2-16,0-3-1 16,-3 4 0-16,2-1 0 0,-2 1 1 0,3-4 1 15,0 3 3-15,1 1 0 0,-1-4 1 16,2 1-1-16,4 3 2 0,-2-5-2 16,2 3 1-16,-1 2 0 0,1-5-1 15,0 1 1-15,1 3-1 0,-7-1-2 0,1-1 0 16,1 1-4-16,-3 0 0 0,-1-1 3 15,-3-1 2-15,2 3 1 0,3-3 3 16,-3 1-1-16,2-1 0 0,-4 4-1 16,-2-5 0-16,0 4 0 0,-1-1-1 15,-1-3 0-15,3 1 1 0,2-1-1 0,1 3 1 16,0-1 0-16,0-4-1 0,1 3 1 16,3 4-1-16,-6-3 0 0,0-4 0 15,-2 4 1-15,-5-1-1 0,4 2 0 16,-3-1 0-16,-1 1 0 0,0 2 0 15,-3-1 0-15,1 1 0 0,-2-4 0 16,-1 1 0-16,1 3 0 0,-1-3 0 0,5 1 0 16,2 2 0-1,-1-4 0-15,3 3 0 0,-3-1 0 0,-1-3 0 0,0 0 0 16,-1 1 0-16,0 3 0 0,0-3 1 16,6-1-1-16,0 1 0 0,2 3 0 15,-5-3 0-15,-2-3 0 0,3 2 0 16,4-2 1-16,2 4-1 0,-2-4 0 0,0 3 0 15,-7 2 0-15,0-3 0 16,0 2 0-16,-3-2 0 0,1-1 0 0,0 3 0 16,5-2 0-16,-1-1 0 15,2 3 0-15,3-1 0 0,-6 3 0 16,7-4 0-16,-1-1 1 0,3-1-1 0,-1 4 0 16,0-2 1-16,-4 1-1 0,0-1 0 15,2-2 1-15,-3 2-1 0,1 0 0 0,4-1 0 16,-2 3 0-1,0 1 0-15,0-3 0 0,0-2 0 0,-3 0 0 0,6 0 0 16,-1 0 0-16,3 0 0 0,2 0 1 16,-3-2-1-16,5 0 0 15,-5 2 1-15,4 0-1 16,7 0 0-16,1 2 2 0,-4 0 20 0,1-2-54 16,-8-2-61-16,0 0 105 0,11 2-72 15</inkml:trace>
  <inkml:trace contextRef="#ctx0" brushRef="#br0" timeOffset="142531.17">11698 13899 1428 0,'57'-2'186'0,"-85"-12"388"32,21 11-542-32,-22-5-11 0,24 3-10 15,-2 2-6-15,3-3-4 0,-8 3-1 16,1 1-3-16,-1 0-2 0,-6-3-4 16,-5 0-2-16,-10 3 3 0,-8 0 8 0,-5-3 5 15,-8 5 7-15,1-2-1 16,-9 2-2-16,2 0-2 0,3 0 0 0,-3 5 0 15,7-1 1-15,0-1-1 0,-6 6-2 16,11-2-1-16,0 2-2 0,9 4-1 16,7-3 0-16,0 1-1 0,4 1 1 0,1 1-1 15,4 1 1-15,4 2-1 16,1 1 1-16,2 1-1 0,2 2 2 0,2-1 0 16,1-1 0-16,0 3 1 0,2 2 2 15,4 2 2-15,2 2 1 0,1 3 2 16,4-2-2-16,1 4-1 0,1-2-1 0,1 4-2 15,0-4 0-15,-1-3-1 0,-4-2-1 16,0-4 0-16,0 0 1 0,-4-1 0 16,3-3-1-16,-3 1 1 0,0-2-1 15,4 2-1-15,-1-4 1 0,-3 0-1 16,1-2 0-16,-1-1 0 0,1 2 0 16,1-8 0-16,-5 2 1 0,5-4 0 15,-7 1 1-15,4-2 0 0,1 1 1 0,-7-3 1 16,3 0-1-16,-1 2 0 0,-5-2-1 15,1-2 1-15,1-1 1 0,-1-1 4 16,-4 1 3-16,4 1 1 0,-6-7 2 16,-4-2 2-16,5 4 0 15,-5-7-2-15,0 0-2 0,3 2-4 0,1-3-5 16,-1 3-1-16,3-2 0 0,-1 1-1 0,2 6 1 16,2-3 1-16,3 3-1 0,4-4 2 15,5 9 0-15,2 0 2 0,0 2 0 16,0 0-2-16,4-3-4 0,1 8-3 15,2-1-6-15,4 1-1 0,-4 2 1 16,5 6 3-16,4 1 3 16,2 2 2-16,5 0 0 0,-2-2 2 15,1-2 3-15,-5-8 7 0,-1-2 11 0,6-2 13 16,-3-6 15-16,8-3 4 0,3-3-1 0,2-6-9 16,8 0-16-16,1-3-12 0,0-2-10 0,-4 4-7 15,1 1-1-15,-1 9-17 0,4 2-21 16,-1 7-35-16,5 4-98 0,6 3-440 15,6 5 392-15</inkml:trace>
  <inkml:trace contextRef="#ctx0" brushRef="#br0" timeOffset="146917.07">11888 17482 1027 0,'11'20'285'0,"-18"-18"-107"0,-6 1-124 0,3 1 0 0,-20-13-10 0,19 9-3 15,2 3 5-15,-2-3 3 0,1 0 4 0,-1 0-2 32,2 0 1-32,-5-3-1 0,7 3-2 15,-7 0-1-15,-2 0-6 0,0 0-7 16,-9-7-7-16,0 5-4 0,0-3-5 0,-3 3-1 16,-4-5 3-16,-3 1-1 0,-4-1 0 15,-4 2-5-15,-1-6-5 0,3 6-6 16,-3-2-3-16,1 0-1 0,-1-2 0 15,-1 4 1-15,-1-10-1 0,4 5 3 16,1-1-1-16,0-7 1 0,2 3 0 16,0-3 0-16,2 4 1 0,-2-4 2 0,4-3 0 15,-4 1-1-15,7 2-2 0,1-1-1 16,3 1 0-16,2 2-1 0,4 0 5 16,6 2 5-16,2 0 4 0,5 0 3 15,-3 1 1-15,-1 3-2 0,5 1 1 16,-1-4 0-16,5 3 1 0,-3 1 1 15,2 0-2-15,-4-2-2 0,0-1-4 0,0 0-1 16,2-3 0-16,0 1-1 16,-5-2 0-16,4 0-1 0,-2-2-2 0,-3 3-2 15,6-1-1-15,-2-4-2 0,-1 6 0 16,-1-2 0-16,4 4-1 0,-2 3 0 16,4-6 0-16,3 7-1 0,-7-5 1 15,4 4-1-15,-2-3 1 0,0 1 1 0,7 4-2 16,-9-5 0-16,-2-2-1 0,2-1-1 15,-3-1 1-15,0 1 0 0,6 0 0 16,-3-2 1-16,1 1 1 0,-1 1-1 16,0 1 1-16,-5 0-1 0,8 5 0 15,-3-3 4-15,2-1 9 0,7 8 7 0,-7-6 5 16,7 4-2-16,-2 4-7 0,4-1-7 16,-2 1-5-16,-5-4-3 0,5 3-2 15,-2 1 0-15,-7-5-1 0,7 5 1 16,-1 1 0-16,-2-1-1 0,5-1-1 15,-6 0-1-15,3 4-3 0,3 0 0 16,0 0-4-16,-7 2-4 0,3 5-2 16,2-1-1-16,-1 4 1 0,-3-3 4 0,5 9 3 15,1 6 2-15,0-6 3 0,1 7 2 16,-1-6 1-16,-1-2 2 0,1 0 1 16,-6 0 2-16,6-3 1 0,0-5-1 15,-1 0 1-15,1-3 0 16,0-4 0-16,0 0 0 0,0 0-1 15,-9-2 1-15,7 2 4 0,2 0 3 0,-2-2 6 16,4-7 2-16,-2 2-5 0,2-5-5 0,1-2-4 16,4 1-3-16,-1-1 1 0,3 0 1 15,-1-2 0-15,1 0 0 0,2-3 0 16,-8-1 0-16,1 2 1 0,0 2 0 16,6 4 1-16,-3 1-4 0,7 8-2 15,-6 1-2-15,2 0-11 0,8 4-2 16,0 0-2-16,5 5 0 0,9 5 9 15,5 4 6-15,5 5-34 0,20 10-95 0,1-3 99 16,13 6-34 0</inkml:trace>
  <inkml:trace contextRef="#ctx0" brushRef="#br0" timeOffset="160223.98">3633 16670 1357 0,'5'2'35'0,"0"0"-22"0,4 5-12 0,-3-7-4 0,1 3-1 0,2 1 1 0,-2 1 2 0,5 1 1 16,-1-3-2-16,-1 2 11 0,-1-1 26 16,0-2 21-16,4 0 22 0,1 5 3 15,0-6-11-15,-2-1-8 0,1 2-10 16,6 2-5-16,1-4-4 0,1 7-8 16,-3-4-4-16,-4-3-5 0,2 6-5 15,-2-5-4-15,0 5-2 0,-1-3-3 0,-4 1-2 16,-2 1 3-16,-6-5 7 0,-1 0 5 15,0 0 2-15,0 0 5 0,0 0-6 16,0 0 1-16,-3 2-7 0,-2-2-19 16,-4-2-11-16,-7 2-7 0,-11 2 0 15,-19-2 13-15,-20 2 3 0,-12 0 0 0,-16-1-1 16,-3-1-2-16,-9 0 0 0,-8-3 1 16,-3-1 1-16,-7-5 0 0,5 4 2 15,4-2 0-15,-4-4 0 0,2 2 2 16,0 2-1-16,2-2 1 0,12 4-1 15,13 2 1-15,22-1 0 0,11 1-1 16,18-8 1-16,9 4 1 0,13 3 2 16,4 4 2-16,11 0 7 0,2 0 6 0,-1 0 3 15,-3 0-1-15,4 2-13 16,5-2-2-16,2 2-6 0,2 1-1 0,4 1 4 16,6-4-4-16,15 0 1 0,17 2 5 15,18-2 4-15,18 1 8 0,14 1 6 16,16 4 4-16,6-3 0 0,1-3-8 0,2 2-8 15,-9-4-7-15,7-1-3 0,5-5-2 16,-5 5 0-16,2-4 1 0,-12-2 1 16,-10-4 1-16,-2 3 1 0,-9-1 0 15,-2 4-1-15,-18 0 1 0,-20-2 0 0,-14-1 2 16,-16 4 4-16,-13-1-2 0,-10 7-18 16,-1-5-33-16,-15 5-20 0,-18-2-6 15,-26-3 19-15,-32 3 28 0,-40-3 14 16,-27 3 4-16,-33-7 0 0,-13 4 0 15,-15-1 2-15,-2-1 1 0,11 5 1 0,7 1 0 16,18-5 1-16,12 3 0 0,18 3-1 16,16-4 6-16,14 3 1 0,22 1 0 15,17-4 11-15,28 2 2 0,17 2 1 16,19-2 16-16,21 2 10 0,-2-5-4 16,13 5 12-16,11-3-18 0,8-5-22 15,18 5-5-15,20 3-16 16,21 0-2-16,21 5 2 0,18 8 2 0,9 1 0 0,8 4 3 15,11 5 0-15,13-4 1 0,-2 6 0 16,0 0-1-16,-9-6 1 0,-11 4-2 16,-1-3 1-16,-13 5 0 0,-7-6-1 15,-16 4 2-15,-10-5 1 0,-4-4 0 16,-9 2 2-16,-14-5-1 0,-18-4 0 16,-21-4 1-16,-14 1 2 0,-15-4-6 0,-1 2-16 15,-11-2-27-15,-9-6-6 0,-12 1 4 16,-25 0 14-1,-23-11 25-15,-30-4 2 0,-21-1 1 16,-18-4 1-16,-11 0 0 0,-12 4 3 0,-6-2 2 0,4 3-1 0,2 3 1 16,16 4-1-16,6 3 1 0,30 3 0 31,25 1-2-31,26 3 5 0,23 3-2 0,15 2 428 0,12-2-310 0</inkml:trace>
  <inkml:trace contextRef="#ctx0" brushRef="#br0" timeOffset="201234">4085 16970 1516 0,'4'0'97'0,"-3"0"71"0,-1 0-120 0,4 0-32 0,1 0 1 0,-1 0 3 0,-3 2 3 15,-1-2 5-15,0 0 8 0,0 0 8 16,2 1 7-16,-2-1-8 0,0 0-12 16,-2 0-11-16,-5 0-17 0,0-1-3 15,-5-3 0-15,-6-1-2 0,-19-2 5 16,-11-8 2-16,-21 1 1 0,-14-2 2 16,-10 2 3-16,-8-2 3 0,-2 0 2 0,-6 4 2 15,2-1 2-15,3 6 2 0,-1 2 0 16,0 1-4-16,4-3-5 0,0-1-6 15,0-5-4-15,0-1 0 0,-7-2 1 16,0 2 0-16,3 1-1 0,8 3 0 16,13 4-2-16,10-2 0 0,8 2 0 15,9 3 0-15,4-1 1 0,9 2 14 16,8 1 11-16,13 2 5 0,4 1 0 16,12 3-11-16,7-5-3 0,0 2-1 0,-2-2-1 15,6 2-5-15,3 3-21 0,3 1 2 16,13-3 1-16,11 3 6 0,19 1 13 15,20 5-4-15,14-7 0 0,16 6-2 16,19-6 1-16,20 4-2 0,16-4 0 16,3 4 1-16,9-3 0 0,6 4 4 0,12 4 2 15,5 2 0-15,-7 4-1 0,-10 3-3 16,-24 4-3-16,-22-10-2 16,-26 1-3-16,-31-7 1 0,-29-6 0 0,-22 0 0 15,-12-3 7-15,-10-2-23 0,0 0-31 16,-9 0-36-16,-21 0-9 15,-23-7 24-15,-48-5 32 0,-46-8 35 16,-32-1 2-16,-29-6 0 0,-13 2-1 0,1 8-1 0,9 2-1 16,10 5 0-16,13 6 3 15,15 4 2-15,11 0 2 0,26 6-1 0,15 2 0 16,25 0-1-16,13 0 5 0,25 0 11 16,22-3 2-16,18 2 17 0,15-2 1 15,6-3-23-15,8 2 8 0,14-1-13 16,14 4-8-16,32-1 13 15,30 4-12-15,27-3-4 0,22 4-1 16,15 0 0-16,18 3 1 0,5-5 2 0,0-1-3 0,-15 3 1 16,-8-6 1-16,-26 4 0 15,-22-3 1-15,-20 2 1 0,-22-2-2 0,-10 3 2 16,-15-6-1-16,-18 1 1 0,-14-2 8 16,-17-2 30-16,3 3-3 0,-15-3-16 0,-5 0-10 15,-12-3-30-15,-16-1 2 0,-29-1 15 16,-21-8 3-16,-30-1 1 15,-20-2 0-15,-14 0 1 0,1-5 1 0,11 3-1 16,20 4-1-16,16 2-1 0,16 4 0 16,16 0-1-16,16 4-1 0,16-1 2 0,14 1-1 15,9 4 1-15,11 0 0 0,10 0 5 16,0 0-50-16,0-2-95 0,10 8-149 16,11-1 139-16</inkml:trace>
  <inkml:trace contextRef="#ctx0" brushRef="#br0" timeOffset="-209384.34">16149 7511 1461 0,'-11'-2'83'0,"1"0"12"0,1 1-10 0,-2-1-32 0,2 0-13 0,0-3-5 0,-1 1-2 15,1 1-2-15,-2-6-4 0,1 3-3 0,1-4 6 16,-2-3 11-16,-1 1 16 0,-1-2 19 16,1-2 10-16,1-2 6 15,2 2 0-15,2-5 3 0,4 0 0 0,1 1 2 16,4-5-4-16,3 2-17 0,4-3-14 16,7 1-15-16,2-4-16 0,5-1-5 15,7 2-10-15,3 0-9 0,8 1-6 0,5 4-8 16,2 3-8-16,2 8-4 0,-2 1-9 15,1 10-5-15,3 1-5 0,-3 8 5 16,8 5 4 0,-11 3 9-16,-1 12 6 0,-3 4-10 0,-10 11-6 0,0 6-4 15,-5 6 0-15,-6 0 10 0,-7 0-23 0,-10 2-8 16,-13-6 1-16,-13 4-4 0,-8-1 31 16,-12-3 12-16,-17-1-2 0,-8-4-5 15,-15-7-11-15,-1-9-5 0,-4-9 5 16,-9-7 8-16,1-5 15 0,-3-9 8 15,1-9 1-15,11-5 1 0,10-5 0 0,9-4 0 16,15-2-6-16,8-2 16 0,14-3 36 16,10-2 31-16,8 0 36 15,3-2 21-15,7-1-20 0,8-2-19 0,3-8-16 16,14-4-29-16,5-3-8 0,0 1-6 16,6 3-13-16,3 4-7 0,6 1-5 15,6 2-5-15,5 6-4 0,2 0 0 16,-4 3 0-1,-1 5 1-15,-5 6 2 0,-5-1-3 0,2 5-2 16,-1 3-3-16,1-1-7 0,3 5-5 0,0 4-12 0,4 1 1 16,3 5 3-16,4 7 1 0,8 6 12 15,-5 1-1-15,-3 0 1 16,-2 4 1-16,-5-4 5 0,-6-2-10 0,-3-1-24 16,-2-6-42-16,3-1-90 0,6-6 94 15</inkml:trace>
  <inkml:trace contextRef="#ctx0" brushRef="#br0" timeOffset="-208765.06">16993 7355 1405 0,'48'0'72'0,"-48"0"-4"0,0 3-29 0,3-3 11 15,-45-3-11-15,42 3-5 0,0 0 6 16,-2 0-2-16,2 0-9 0,2 3-5 16,-2-3-5-16,0 0 34 0,0 0-34 15</inkml:trace>
  <inkml:trace contextRef="#ctx0" brushRef="#br0" timeOffset="-208513.63">16450 7071 1182 0,'7'0'286'16</inkml:trace>
  <inkml:trace contextRef="#ctx0" brushRef="#br0" timeOffset="-208364.35">16523 7059 2362 0,'5'0'88'16,"41"5"-67"-16,-1 4 7 0,3-7 9 16,-4 1-1-16,7 6-3 0,-3-9-3 15,2 4-6-15,1-4-5 0,-8-4 4 16,1-5 1-16,-12-3 3 0,0-2-5 0,-4-6-10 16,-3 2-18-16,7 1-30 0,-5-8-53 15,15-2-10-15,13-1 42 0</inkml:trace>
  <inkml:trace contextRef="#ctx0" brushRef="#br0" timeOffset="-207590.4">17083 7511 1303 0,'62'0'300'0,"-118"5"148"31,57-5-434-31,8 4 3 0,-3-2 6 16,10 6-2-16,5 1-5 0,4 9-7 0,14 7-6 16,5 5 0-16,9 5 3 0,6-1-1 15,-4 3 1-15,3-3-2 0,-6-4 0 16,-1 0 1-16,4-5 7 0,-7-11 12 16,-2-1 15-16,-4-11 14 0,-6-4 9 0,-8-7 6 15,-3-2 20-15,-5 1-1 0,-3-10-10 16,-2-1-18-16,-5-6-39 15,1-3-19-15,-4 0-8 0,-5-6-3 0,-2 1 1 16,-9-4 0-16,-5-2 2 0,-8-5-4 16,-4-4-3-16,-3-8 0 0,-10-6 2 15,-1-7 5-15,-12-1 1 0,-5-3-7 0,4-1-5 16,0 1 0-16,10 8 4 0,1 10 8 16,12 11 6-16,3 5 0 0,9 4 2 15,4 0 1-15,4 5 2 0,6-3 2 16,4 8 3-16,4 6 18 0,6-4 16 15,6 7 10-15,0 2-2 0,4 2-21 16,1 2-17 0,4 1-10-16,8 4-2 0,3-6 3 0,15 5 5 0,11 2 0 0,8-1-1 15,8 0 1-15,10 0-6 0,3-4-2 16,13-8 1 0,17 1-1-16,10-8 1 0,7 2 0 0,1-2-1 0,-17-3 0 15,-16 8-5-15,-10 5-11 0,-13 4-22 16,-10 1-46-16,-4 1-29 0,-12-1-66 15,-11 4-263-15,-5-7 282 16</inkml:trace>
  <inkml:trace contextRef="#ctx0" brushRef="#br0" timeOffset="-206926.01">18174 7018 2101 0,'-2'0'109'0,"2"2"13"0,0-2-29 0,-2 2-47 15,2-2-20-15,0 0-14 0,0 1-8 16,2-1-7-16,0 6-5 0,-1-1-3 15,3 4-2-15,0 0 0 0,-1 5 1 0,1 7 1 16,5 4 0-16,-2-2 1 0,5 16 1 16,-1-9 2-16,-1 11 2 0,4 2 4 15,-5-1 1-15,4 2 1 0,1-3 0 16,-2-5 2-16,-1-4 0 0,-2-6-1 16,-2-1 1-16,-2-6 1 0,-3-3 1 15,-2-7 1-15,0-7 2 0,0 0 1 0,0-2 3 16,0 0-9-16,-2-5 25 15,2-4 3-15,-1-6 0 0,1-4 8 0,3-9-27 16,1-11-6-16,1-4 1 0,4-3 6 16,-2 0 15-16,4 3 19 0,3-1 11 15,2 1 5-15,8 3-3 0,1 1-8 16,11 3-9-16,-3 1-6 0,3 5-10 0,-6 5-10 16,-2 2-7-16,-5 9-7 15,1 3-4-15,0 7-20 0,-6 4-1 16,3 6-9-16,-1 11-11 0,1 5 13 0,2 18-2 15,4 19 4-15,-4 12 13 0,3 14 5 16,3 2 4-16,-1-2 3 16,-1-5 21-16,-4-6-37 0,-4-6-37 0,-3-1-124 15,2-7 85-15</inkml:trace>
  <inkml:trace contextRef="#ctx0" brushRef="#br0" timeOffset="-201615.9">21505 7319 1707 0,'0'2'107'0,"0"-2"36"0,0 4-38 0,0-4-45 0,-3 0-25 0,-1 0-21 16,-5-2-2-16,4 0-1 0,0 2-4 16,-4 0-4-16,-4 4-4 0,-4-1 1 15,-10-1-1-15,-8 3-2 0,-4 4 2 16,-11 0 0-16,-1 5 0 0,-4-1 1 15,0 3 0-15,5-2 1 0,2 0 1 0,2-3-1 16,7-1 1-16,9-3-1 0,9 0 2 16,5-3 0-16,5 1 1 0,6 1 0 15,-2-5 0-15,1 3-1 0,1-2 0 16,-2 1-2-16,0 1 0 0,5-2 1 16,2-2-2-16,-2 1-15 0,2-1-27 0,0 0-29 15,0 0-22-15,7 0-2 0,-5 0 15 16,-2 0 346-16,0 0-203 0</inkml:trace>
  <inkml:trace contextRef="#ctx0" brushRef="#br0" timeOffset="-201329.92">21704 7752 1699 0,'-34'7'87'0,"0"-2"6"0,1 1-12 0,1-4-38 0,-5-1-8 15,-1 5 1-15,-8-6-3 0,0 3-1 16,-3-1 0-16,-12 1 2 0,-10 1 1 16,-7-2-3-16,-7-2-9 0,-5 0-12 15,-2 0-7-15,-1 0-2 0,7-2 0 16,11-2 0-16,6 1-1 0,7 1 1 0,9 0-1 15,3 1 1-15,15 2 0 0,4-1 6 16,10 0-6-16,12 0-49 16,8-1 37-16</inkml:trace>
  <inkml:trace contextRef="#ctx0" brushRef="#br0" timeOffset="-196530.5">22328 8050 2188 0,'-4'-4'73'0,"3"3"-32"0,-1 1 3 0,2 0-13 0,0-2-5 0,0 0 3 0,0 0 3 16,0 2-3-16,0 0-4 0,0 0-7 16,0 0-4-16,0 0 9 0,3 2 7 15,-1-2 4-15,-2 0-2 16,0 0-12-16,0 0-5 0,0 0-3 0,7-2-2 16,-3 4-2-16,-4 2-4 0,2-3-7 0,-2 3-6 15,0-4-5-15,0 3-4 16,3 1-3-16,2-2 2 0,-3 7 1 0,2 5 4 15,1 2 7-15,8 9 4 0,2 7 2 32,5-1 1-32,-2 3 1 0,7 2 1 15,3-6 1-15,-1-2-3 0,8 0 0 16,-1-1-1-16,1-7 0 0,4-1 4 16,2 1 0-16,5-4 3 0,2-2-2 0,-2 0 0 15,2-3 0-15,-4-4 0 0,1 1 0 16,1-6 2-16,-7 0 4 0,-2-2 5 15,-2-4 2-15,1-6-1 0,-1 1-4 16,-1 0-1-16,-4-3 2 0,-9-2 2 16,1-2 2-16,-5 0 0 0,-4-6 1 15,-4 5 0-15,-1-3-12 0,3-7-20 0,-4-1 1 16,-5-4-3-16,-2-7 5 0,-2 7 15 16,-3-8-8-16,0-1 3 0,-4 2 3 15,0-4 3-15,0 1 0 0,0 1-1 16,6-5-1-16,-3 1 4 15,3 6 6-15,1-1 5 0,-2 1 8 0,4 3 1 16,0 1 2-16,0 3-3 0,-5 2-6 16,2-2-6-16,1-2-8 0,-4-1-5 15,-4-6-3-15,-1-2-2 0,-7-5-1 0,-5-3 2 16,0 1 0-16,-7-10 3 0,-5-7 0 16,5 1 0-16,-1 13 1 0,14 14 1 15,6 12 1-15,6 10 3 0,5 2 6 16,0 3 11-16,3 3 8 0,1 0 5 15,3 2-5-15,-4 0-11 0,3 3-11 0,1-4-7 16,2 4 0-16,-4-3 0 0,0 2 2 16,2-2 1-16,-5-1 2 0,-2 5-1 15,0-4-2-15,0 3-2 0,-5 1-2 16,5-3 0-16,-2 1 2 0,2 2 2 16,-3-6 2-16,-3 5 4 0,3-3 4 15,1 2 4-15,2 3 3 0,0-5 1 16,0 2 0-16,2 1 2 0,3-1 5 0,-3 1 2 15,5 1-5-15,0-1-8 0,-2-5-13 16,2 6-6-16,2-6-4 0,-2 3 0 16,2-2-2-16,2 2-7 0,3-3-5 15,2 2-3-15,4-2 4 0,-4 2 5 16,5-1 6-16,0 4 1 0,-1-5 0 16,6 4 1-16,4-4-2 0,9 4 0 0,0-2 2 15,11 1 0-15,12-1-2 0,11 4-8 16,15-1-8-16,10 2-1 0,10 0 3 15,-5-3 8-15,0 0 8 0,3 1 2 16,9-1 0-16,15 1 2 0,8-1 0 16,-1-7 0-16,1-3 1 0,4 1 0 0,10 0 0 15,10 5 1-15,1 2 0 0,-4-2-1 16,1 8 0-16,7 1-1 0,8 3 0 16,-7 2 1-16,8 1 0 0,5 4 0 15,3-1 0-15,-6 4 0 0,-8-3 0 16,-14 1 2-16,-9-8-2 15,-12-3 1-15,-13-1 3 0,-21-6 4 16,-12-2 5-16,-4-4 4 0,-11 1 0 0,-1-1-4 0,-11 3-4 16,-9 1-3-16,-14 2-5 0,-10 0-11 15,-8 3-26-15,-5-5-39 0,-2 6-138 16,0-4 129-16</inkml:trace>
  <inkml:trace contextRef="#ctx0" brushRef="#br0" timeOffset="-195450.56">23988 7821 1610 0,'3'0'89'0,"-3"-2"2"0,5 2-19 0,-5 0-34 0,0 2-24 0,0 0-5 0,-3-2 0 0,-4-2-2 16,7 2 7-16,0 0 1 0,0-2-3 16,0-1 8-16,5-4 0 0,-5 5 20 15,0-3 30-15,2-1 29 0,-7 1 11 16,5-4-3-16,5 0-11 0,-2 0-26 16,8-5-9-16,-4 2-16 0,0-2-22 0,0 1-9 15,2 1-14-15,4 3-4 0,3-3-2 16,-2 3-11-16,3 3 0 0,-4 1-4 15,-1 3-20-15,-3 1 9 0,0 1 4 16,-2 1-14-16,2 6 4 16,2 0-19-16,3 8-24 0,2 8 8 0,0 5 18 15,1 6 20-15,1 7 24 0,2 5 12 0,-4 7-11 16,-4-4-6-16,2 5 1 0,-5 1-12 16,-2-9-1-16,-3 0 1 15,-4-4-5-15,-4-3 5 0,-8 4 14 16,-6-8-1-16,-9 1 1 0,-8-6 4 0,-6-3 1 15,-12-8 3-15,-5-3 6 0,-6-5 1 16,-9-10 1-16,-3-2 4 16,0-8 3-16,1-5-1 0,4-4 10 15,6-2 11-15,6-6 6 0,11-3 8 0,6-2 12 0,11-7 5 16,7 6 1-16,4-5 7 0,11 3-5 16,4 3 0-16,5-5 10 15,7 4-3-15,5 0-10 0,4 4-13 0,7 1-23 0,1-1-16 16,9 8-9-1,3 1-13-15,3 3 0 0,7 7 3 0,-4-2 1 0,3 10 6 16,-1-1-5 0,0 4 3-16,2-1 0 0,-5 1 2 0,0 2 5 0,-4 1 0 15,-5-3 1-15,0 1 1 0,-4-1-2 16,-1 0 2 0,1-2-2-16,-1 0 0 0,1-4-1 0,-6 1 0 0,-1 1-1 15,-3-1 0 1,-1 3 3-16,-2 0-10 0,0 5-20 0,-2-5-26 0,1 0-26 0,-3 0-32 15,-2 0-21-15,-1 0-6 0,1-2 102 16,-5-7-2-16</inkml:trace>
  <inkml:trace contextRef="#ctx0" brushRef="#br0" timeOffset="-194829.14">24427 7201 1931 0,'0'0'447'0,"6"-7"-327"0,-6 1-93 0,7 3-1 16,3-8-7-16,5-5-3 0,4 2-12 15,-1-7-4-15,1 3-1 0,3 2 1 16,-3 4-2-16,4 4-1 0,-3-4 1 0,-4 1-4 15,3 6-2-15,-3-2 2 0,-5 3-5 16,8 3 1-16,-3 2-4 0,-2-1-14 16,2 8-10-16,-5-1-14 0,3 3-18 15,-5 4-8-15,5 4-7 0,2 7-3 16,-5 2 12-16,-2 6-5 0,-6-3 96 0,-5-1-200 16,-1-1-33-16,-8-10-91 0,-3 1-119 15,-2 1 215-15,0-11 33 0,-7 1 99 16,4 1 18-16,-5-7 7 0,3 1 24 15,-5 0 146-15,1-5 114 0,5-2 73 16,-3 2 16-16,9-3-108 0,3 3-70 16,1 3-52-16,3-8-16 0,1 0-5 15,6 5-4-15,0-2-2 0,0 0 14 0,2 2 18 16,-2 0 10-16,7-3-16 16,2 1-7-16,5-2-11 0,4-1-17 0,5 3 9 15,4-8-16-15,1 6-15 0,0-5-9 16,1 4-10-16,-4 0-6 0,-1 1-2 15,5 6 1-15,-4-2-7 0,5 2-12 16,7 5-68-16,13 5-47 0,12 6 67 0</inkml:trace>
  <inkml:trace contextRef="#ctx0" brushRef="#br0" timeOffset="-194580.66">26012 7793 2277 0,'0'0'52'0,"0"0"-45"0,0 2-24 0,4 3-44 0,5 4-48 16,5 7 550-16,11 9-362 0</inkml:trace>
  <inkml:trace contextRef="#ctx0" brushRef="#br0" timeOffset="-193899.58">26683 7461 1455 0,'0'0'672'16,"0"-5"-565"-1,0 3-22-15,0 0-16 0,1 2-22 0,-1 0-24 16,2 4-22-16,2-1-17 0,-4-1-9 16,0 2-8-16,1 1-5 0,3 2 8 0,0 7 8 15,3 4 11-15,2 9 11 0,3 8 1 16,2 8 1-1,-1 6 0-15,2-1 0 0,-2 0-1 16,-4 0-1-16,0-4 0 0,-4-10-1 0,-5-4 0 0,0-1-4 16,0-8-2-16,-5-2-2 0,-1-1-4 15,1-9 1-15,0 2 2 0,-1-8 3 16,5-3 5-16,-7 0 6 0,7-2 6 0,-1-5 4 16,0 2 13-16,2-4 5 0,-2-5 7 15,2-7-3-15,2-17-15 0,9-6-13 31,-4-6-12-31,4-8-1 0,4 3 2 0,5 3 5 0,5 3 15 0,7 6 9 16,0 3 14-16,1 0 3 0,8 9-4 0,-9-1 9 31,2 5-12-31,-4 6-1 0,-4 1-6 0,5 13-14 0,-1-2-6 0,3 9-7 16,-2 0-4-16,2 4-9 0,5 3-4 16,-1 11-3-16,7 5-1 15,-3 7 6 1,1 7 3-16,-1 4 3 0,-4 3 0 15,-5 6 0-15,-2 3-1 0,-6 4 3 16,-9 1 3-16,0 4 1 0,-8-10 2 0,-4-1 1 16,-3-8 0-16,0-11 2 0,-1-6-3 15,-5-6 0-15,6-3-1 0,-5 3-1 16,3-11 22-16,0 2-64 0,2-10 409 16,-1-1-270-16</inkml:trace>
  <inkml:trace contextRef="#ctx0" brushRef="#br0" timeOffset="-193057.49">28546 6614 1918 0,'0'-2'139'0,"0"-2"58"0,4-1-61 0,-8 2-65 0,2-1-29 16,-1-1-25-16,-1 1-8 0,4-1-7 0,-2 1-8 0,2 1-4 15,0-1 1-15,0 1 2 0,0-1 1 16,0-3 0-16,0 9-3 0,0 0-2 15,0 5-5-15,-3-4-4 0,3-3-5 16,0 0-4-16,-2 7 0 0,2-7 4 0,0 4 7 16,0-4 4-16,-2 0 9 15,1 0 9-15,-8-4 11 0,3-1 17 0,3 0 18 16,1-8 9 0,-3-1 9-16,1 2-2 0,1-3-12 0,-1 1-9 15,4 0-11-15,0-2-8 0,0 4-8 0,2-4-6 16,0 5-5-16,-2 1-5 0,3-1-2 0,-3 7 0 15,0-3-2-15,0 7 0 0,0 0-2 16,2 4-9-16,-2-4-7 0,0 3-9 16,0 8 0-16,0-2 6 0,-4 10 6 15,1 6 12-15,-10 12 2 16,5 9 2-16,1 11 2 0,-6 9 2 0,4-2 0 16,2-1 0-16,-2 3-1 0,2-7-1 15,2-3 1-15,-4-6-2 0,2-6 2 0,0-6-1 16,-4-7 1-1,8-4 0-15,-3-6-1 16,5-3-1-16,-1-9 0 0,2 5-1 0,0-10 0 16,3 6 5-16,3-3-13 0,-6-7-49 0,0 2 41 0</inkml:trace>
  <inkml:trace contextRef="#ctx0" brushRef="#br0" timeOffset="-189131.79">11821 17839 1765 0,'-14'14'41'0,"-2"-2"-39"0,-7 2 3 0,5-1 5 0,-3-6 3 0,-2 0 3 0,-2-3 1 0,0-1 1 0,-3-1 12 0,5-2 15 0,-6-2 16 16,3-1 9-16,-1-1 1 0,-3-7-7 16,-4 1-12-1,0-4-16-15,-5-4-14 0,-8-3-10 16,-5-8-5-16,-10-5-4 16,-2-1 0-16,-7 0-1 0,-7-3 0 0,-9-2 1 15,2 2-1-15,0 1-1 0,11 0 0 16,3 3-1-16,3-3 0 0,5 3 2 15,6 2 0-15,4 0 0 0,8-1 0 16,5-1 0-16,1 4 0 0,1 0 0 16,3-4 1-16,3 9 0 0,4-1 0 15,5-1 1-15,0 8-1 0,3-1 6 16,0 4 11-16,10 4 10 0,-3 5 9 0,8-2 7 16,2 5 3-16,3 4-2 0,0-2 2 15,0 2-4-15,0 0-11 0,0 0-10 16,0 0-13-16,0 0-12 0,0 0-7 15,0 0-3-15,0 2-2 0,1 4-1 16,-1 1 1-16,0-2 5 0,-1 4 2 16,1 3 4-16,0-3 1 0,-2 5-1 15,2 0 1-15,-2 2 0 0,2-1 1 16,0-3 0-16,0 0 0 0,2-3 1 16,-2-5 0-16,0-2 1 0,0-2 0 0,5 1 1 15,-1-1 1-15,-3-5-1 0,1 0-7 16,2-4 0-16,3-4-13 0,-2-3 0 15,-1-5 8-15,3 0 8 0,-4-2 17 16,4 3 9-16,1 4 8 0,2-1 0 16,-3-1 3-16,6 7-3 0,1 1-14 0,2 6-7 15,7 4-12-15,2 2-12 0,8 5 2 16,12 5-3-16,3 6 2 0,8 7 8 16,5 7-1-16,-1 5-4 0,2 2-42 15,-5-2-97-15,-11 2 460 0,2-5-286 16</inkml:trace>
  <inkml:trace contextRef="#ctx0" brushRef="#br0" timeOffset="-138278.14">3830 14383 1576 0,'-9'-11'80'0,"-4"-1"21"0,1 3-29 0,1 0-29 0,-3-5 0 0,2 3-3 0,-2-6-5 0,-2 3 1 16,1-1 2-16,-4-6 5 0,3 3 3 16,2-1 4-16,5-1 6 0,-2 4 5 15,9 6 7-15,2-1 5 0,0 0 3 0,4 6-9 16,5-2-18-16,0 4-24 0,5-1-22 15,7-1-12-15,0 1-7 0,10 4 0 16,8 4 1-16,3 3 0 0,6 9 1 16,7 3 2-16,-2 2 4 0,6 6 4 0,-3-4 3 15,-4 0 2-15,-1-5 0 0,-6 7 1 16,-3-8 0-16,-1 1-1 0,-4 2 2 16,6-13-1-16,1 3 1 0,-1-2 0 15,-1-3-1-15,-3 0 0 0,0 4-1 16,-2-5 1-16,-1 1-1 0,-2 0 1 0,-6-3 2 15,-1-2 0 1,-6 2 1-16,0 0 2 0,-7 1 0 16,2-1 0-16,-3 1-1 0,-6-3-1 15,0 0-2-15,-7 0 2 0,3 0-2 0,-3 0-2 0,-3 0-6 16,-1 0-3-16,-3-5 0 0,-2-2 0 16,-1-7 6-16,-13-7-1 15,-4-1 1-15,-8-8-1 0,-4 2-1 16,1-2 0-16,3-1 1 0,7 7 4 0,4 2 6 15,10 6 5-15,5 8 7 16,8-3 2-16,1 9 2 0,0 0 0 16,1 2-4-16,7 0-15 0,-1 2-18 0,7-2-10 0,0 7-10 15,7 6 8-15,6 3 10 16,10 8 4-16,-1 7 5 0,10 8 3 16,-2-2 1-16,-7 0 2 0,-1 4-2 15,-17-6 0-15,-5 2-2 0,1-1 0 0,-12-2-2 16,1-6-1-16,-3-7 2 0,-9-1 4 0,-7-2 1 15,-11-4 3-15,-6 0 1 0,-7-3-2 16,-9-1 1-16,4 1-3 0,-4-6 0 0,5 0-1 16,6-3 1-16,7 0 1 0,3-2-18 15,10 0-49 1,-1 2-62-16,4 1 453 0,-2 3-284 16</inkml:trace>
  <inkml:trace contextRef="#ctx0" brushRef="#br0" timeOffset="-127096.7">18613 8211 2105 0,'0'0'50'0,"-1"0"-50"0,-5 2-15 0,3-2-8 0,-1 2-2 0,-6 0 8 0,-3 1 8 16,-6 4 8-16,-6-1 1 0,-4-1 0 15,-4-2 5-15,-1-1 3 16,-1-2 5-16,-6 0 3 0,-2-2 1 0,-6 2 1 15,-5-1-2-15,-4-1-4 0,-11-3-1 16,-6-1-2-16,-15-4 2 0,-22-5-2 0,-15-4 1 16,-21-8-4-16,-6 1-1 15,-11-4-1-15,-10 3-3 0,-6 4 0 16,-4-5-1-16,19 4 0 0,6 7 0 16,15 1 0-16,10 5 1 0,13 6 0 0,28 1 2 15,18 4 0-15,22 6-1 0,17-3 8 0,12 1 2 16,11 3 0-16,9-5 7 0,5-2-28 15,2 0-57-15,3-2-285 0,13-9 221 16</inkml:trace>
  <inkml:trace contextRef="#ctx0" brushRef="#br0" timeOffset="-89695.12">7406 15528 1520 0,'2'0'67'0,"-2"0"10"0,0 0-15 0,1 0-12 0,-1 0 4 0,0 0 12 0,0 0 3 0,0 0-7 15,0 0-9-15,0 0-18 0,-7 2-15 0,7-2-4 16,0 0-3-16,0 2-2 0,0-2-1 15,0 0-1-15,0 0 0 0,0 0-3 16,4 0-5-16,-4 0-4 0,0 0-2 16,0 0 0-16,-4 0 1 0,3 0-1 15,-6 5-2-15,-1-5 1 0,7 2 1 16,-6 0 2-16,-2 0 3 0,3 1 1 16,-8 2 0-16,0-1 1 0,0 3-1 0,-7 0 1 15,1 0-1-15,-1 0 0 0,-4 2 1 16,-2 0-1-16,-3 2 0 0,-3 1-1 15,-7-1 0-15,-4 7 0 0,0-4 0 16,-6 3 1-16,6 1-1 16,-4-2 1-16,-7 5 0 0,0-3 2 15,0 0 6-15,4 0 7 0,-3-2 5 0,7-6 1 0,2 1-2 16,1-1-2-16,3-4-4 16,-7 4-2-16,-1-4-3 0,3 1-5 15,-6 0-1-15,3-4 0 0,-1-1-3 0,-3 4 25 16,-4-6 6-16,2 0 2 0,7 0 5 15,-2 0-17-15,10 0 2 0,4-2 4 16,-1-5 2-16,7 0-2 0,-6-4-1 16,1 2-1-16,-1-2-3 0,-4-1-1 0,6-2-5 15,-9 0-5-15,3-2-3 0,-3-6-3 16,-3 3-3-16,-5-2 0 0,1-1-2 16,-7 1 1-16,-1 0-1 0,4 3 1 15,7-3 0-15,2 1 0 0,1-1 0 16,-2 2 0-16,2-1 0 0,6-1 1 15,1 1 0-15,2 3 1 0,6-3 0 0,3 4 0 16,8-2 1 0,4 2 0-16,0-1 2 0,-1-3-1 15,1 2-2-15,0 2-2 0,-2 1 1 0,4-1-1 0,-1 0 0 16,3-4-1-16,-1 4 6 0,2-2 15 16,2 2 17-16,3 1 14 15,3-5 3-15,1 0-8 0,0 1-11 0,3-2-11 0,4-1-12 16,0-2-10-16,0-3-8 0,4 0-6 15,2 3-1-15,-1-3 2 0,-3 2 6 16,5 2 1-16,-5 4 0 0,-2-1 2 16,5-3-1-16,-5 4 2 0,1-3 0 15,0 3 0-15,-1 1 0 0,2-3 0 16,2 1 0-16,1 3-3 0,4-6-3 16,2 3-6-16,3-3-4 0,6 3-2 15,1-3-2-15,2 4 3 0,6-6 3 16,3 0 2-16,5-3 4 0,-5 3 3 0,0-5 2 15,0 2 2-15,0 1 1 0,-3 0 1 16,5 3 0-16,-2-3 0 0,-4-3 0 16,0 7-1-16,-4-4 0 0,-3 1 1 0,2 6 1 15,4-5-7-15,1 0-8 0,-3 2-4 16,2 0-2-16,-2 6 9 16,1 1 4-16,-4 1 2 0,-1 3 0 0,1 0-2 15,-6 1 0-15,5-1 1 0,2 1-1 16,0-1 0-16,4-1 2 0,0 1-2 0,5 1 0 15,3 4 1 1,3-2-1-16,-1 4 1 0,2-2 1 0,5 3 0 0,-6 1 2 16,6 1 0-16,1-3 0 0,-6 5 0 31,0 0-1-31,-4-2-1 0,-4 2 0 0,4 0-1 16,1 2 0-16,-4 3 1 0,0-3 2 0,0-1 0 0,-4 1 0 0,4 0 1 15,5 3 0-15,-5-1-1 16,6-2 0-1,-1 3-2-15,-3 0-2 0,7 1-3 16,1 2 0-16,5-4 2 0,-3 1 4 16,-7 4 0-16,-1-2-2 0,-4 2-1 15,-2 3-3-15,2 1 1 0,4 1 3 16,1 0 0-16,2 2 2 0,4-2 0 16,-2 4 0-16,-6 2 1 0,3 1 2 0,2-2-1 15,1 4 0-15,9-1 0 0,-6-1-1 16,1 2 2-16,-4-2 0 0,-4-3 0 15,0 2 0-15,3-1 0 0,4-1 1 16,-5 1 0-16,11 3-2 0,5 6-5 16,3 0 0-16,1 2-1 0,-2-1 3 0,-6 1 3 15,1-2 0-15,-1 1 0 0,-1-1 0 16,-9 0 0-16,-4 1 1 0,-5-1-1 16,-3 1 0-16,-3-1 1 0,-2 0-1 15,-8-3-1-15,-7 2 1 0,-9-2-1 16,-7 1 0-16,-7 1 0 0,-9-6 1 0,-7 4 1 15,-6 3 0-15,-8-7 3 16,-6 3 1-16,-4-5-2 0,-14 4 2 0,-6-5-2 16,-8 7-1-16,-3-4 0 15,6 0 0-15,4 0-1 0,6 3 0 0,9-5-4 16,2 4-3-16,10-3-2 0,7-1 0 16,4 2-1-16,0-3 3 0,5 3 2 15,6-3 2-15,-4 2 1 0,1 4 1 0,8-4 0 16,-9 3-1-16,7-4 2 0,-2 4 0 15,-8 1 0-15,3 0 0 0,0 1 0 16,-6-4 1-16,6 3-1 0,-2-5-2 16,1 2 1-16,-5-3-1 0,1 0 0 15,0-1 1-15,3 1 0 0,0-2 0 16,2 0 1-16,-4-2 0 0,2 1 0 0,4-1 0 16,-5-7 0-16,1 2 0 0,-2 1 0 15,4-4 0-15,-5 6 0 0,-1-1 0 16,8-6-1-16,-4 7 0 0,-1-5-1 15,-1 1 1-15,-12-3-1 0,-2-2 2 16,-12 3 0-16,-11-1 0 0,-3 2 0 16,-4-5 2-16,0 3-2 0,0-3 5 0,7-2 7 15,4 2 7-15,14-2 7 0,9 3 2 16,1-3-2-16,10 0-4 0,1 0-5 16,2-5-5-16,5 5-4 15,0 0-3-15,4-4-1 0,0 3-1 16,3 1 1-16,2-2 0 0,-3 2 2 0,7 0 1 0,5 0-2 15,-2 0 0-15,-5 0-3 0,7 0 6 16,0 0-2-16,0 0-34 0,0 0-297 16,0 0 221-1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47:21.6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6906 6695 1474 0,'0'0'58'0,"0"2"-2"0,0-2-7 0,-2 0-12 0,2 0 1 0,0 0 0 0,0 0-1 0,0 0 3 16,0 0 7 0,0 0 4-16,0 0 0 15,0 0-1-15,-2 0-5 0,2 0-1 16,-1 0 1-16,1 0-3 0,-4 0-6 15,-5-3-9-15,7-1-9 0,-5 2-9 16,2 2-5-16,-2 0-4 0,0 0 0 0,-9 0-2 16,-2 2 0-16,-5-2 1 0,-2 7 1 15,-3-7 2-15,0 4 4 0,-3 1 1 16,-2-1 1-16,-5-1-1 0,-2 2-2 16,2 2-2-16,-6-3-2 0,-7 1 0 15,-8 1 1-15,-1-3-1 0,-2-1-1 16,-6 5 2-16,3-3-1 0,-3-1 2 15,-2 4-1-15,0-3 0 0,5-2 0 0,-3 3 0 16,10-2-1-16,-9-1 1 0,3 0-1 16,-2-2-1-16,-1 2 0 0,1 0 1 15,-1-1-1-15,-2-1 0 0,1 0 1 16,-3 2 0-16,4-2-1 0,-4 4 2 16,-3-3-2-16,-4 1 1 0,-8 0 0 0,1 0-1 15,-3 1 0-15,-3-1 0 0,1 3-1 16,-2-5 1-16,-9 0 2 0,-11 0 1 15,-7 0 0-15,-5 0-1 16,9 0-1-16,10 0-1 0,2 0 2 16,4 0 0-16,-4 0 4 0,0-1 3 0,4 1 1 0,7 0 1 15,10 0-4-15,4 1-3 0,13-1-1 16,6 2 0-16,6-2 0 16,5 2 0-16,4-2-4 0,1 0 34 15,6 0 15-15,9-2 8 0,6 2 9 0,1-2-33 16,5 2-13-16,2 0-9 0,0-1-4 15,-1 1-3-15,0 0-2 0,0-4 1 16,3 4-1-16,1 0-1 0,2-2 2 0,2 2-1 16,0-2 0-16,0 2 1 0,2 0-1 15,-2 0 0-15,1 0 0 0,3 0-1 16,-1 2 0-16,-1-2 1 16,1 0-1-16,1 2 0 0,-2-2 1 0,1 0 2 15,4 0 1-15,-2 0-36 0,2 0-81 16,0 0 52-16,-2-2-8 0</inkml:trace>
  <inkml:trace contextRef="#ctx0" brushRef="#br0" timeOffset="70808.75">5931 10424 1754 0,'0'-7'66'0,"-2"-4"-3"0,2 2-15 0,0 2-21 16,0 4-5-16,-4-8-6 0,3 8-3 16,-1-6 3-16,2 7 1 0,2 2 2 15,-2 0-1-15,0 0 0 16,0 0 0-16,0 0-1 0,0-2-2 0,-9-5-1 0,5 5 6 15,-5 0 4-15,0 2 6 0,-1 2 5 16,-6 0-4-16,-5 3-5 0,1-5-4 16,-6 0-4-16,-1 4 0 0,2 1-2 15,-14 1-3-15,5 1-3 0,-8-4-4 16,-1 4-2-16,1 0-3 0,-3-1-1 16,-4 1 0-16,1 0 0 0,-7-2-1 0,-7 6 2 15,-4-2 7-15,-10-2 8 0,0 3 12 16,-2-6 4-16,-2-4 1 0,2 0 4 15,-4-4-2-15,1-3-2 0,-2 0-3 16,3-2-11-16,0 0-8 0,7 1-4 0,11 6-3 16,5-9-1-16,6 4 3 0,7 0 7 31,-4-4 4-31,0 4 2 0,4-5-3 0,-2 1-7 16,7-1-3-16,5 5-4 0,0-2 1 15,6 5 0-15,-1 3-2 0,8-1 0 0,-2 2 0 0,5 0-1 16,2 0 1-16,2 2-1 0,0-2 0 0,0 1 1 31,5 3-1-31,-2 3 1 0,4-5-1 16,0 0 0-16,0 1 0 0,5-1 0 15,-3 5-10-15,5-7-24 0,0 2-40 16,-4-2-118-16,6-2 518 0,-2 2-295 16</inkml:trace>
  <inkml:trace contextRef="#ctx0" brushRef="#br0" timeOffset="71663.46">5005 12294 1572 0,'-7'0'75'0,"-4"2"14"0,1 2-34 0,-4 3-29 0,-8-2-8 0,-11 6-7 0,-5-4-5 16,-4 2-2-16,-1-2-2 0,-1 0-2 16,0 0 6-16,-1 0 13 0,3-2 13 0,-6 1 17 15,2-3 7-15,2-3 3 0,-3 2-1 16,1 0-5-16,2-2-10 0,-4-2-12 15,0 0-12 1,7 1-8-16,1-1-5 0,2-4-2 0,3 5-1 0,3-1-3 16,2 0 16-16,5 2 8 0,9 0 8 15,4-2 5-15,3 2-12 0,4 0-7 16,5 0-5-16,0 0-4 0,0 0-2 0,0 0-3 16,-4-1 3-16,8 1 3 0,1 1 4 15,2-1 8-15,4 0-2 16,6 0-6-16,8-5-6 0,16 2-8 0,10-1-4 15,11 0 2-15,-3-4-1 0,1 2 0 16,0-4 1-16,1 1 1 16,4 0 2-16,-4 0 0 0,-6 0 1 0,-6 4 0 0,-6 0-1 15,-6-3 1-15,-3 5-1 0,-9-1-1 16,-6 3 5-16,-10-5-1 0,-9 6 2 16,0-3-4-1,-11 1-12-15,-6 0-7 0,-14 0-5 0,-18-5 4 0,-15 2 4 16,-19-4 7-16,-10 4 2 0,3-2 2 0,0 0 1 15,13 5 8-15,5-5-6 0,4 3-56 16,8 2-65 0,5-3 370-16,5 0-237 0</inkml:trace>
  <inkml:trace contextRef="#ctx0" brushRef="#br0" timeOffset="75560.97">25598 12372 1850 0,'0'-5'70'0,"0"2"-11"0,0-3-15 0,-2 1-21 0,0 1 1 0,-3-4 6 0,-1-1 3 16,3 2 3-16,1-2 2 0,2 2 5 16,0 1 13-16,0 5 11 0,0-1 2 15,0 0-4-15,-4-2-15 0,10 3-16 16,-3 1-9 0,-3 0-9-16,-3-4-5 0,1 2-5 0,-7 2-1 0,4-1-2 15,-6-1 0-15,1 0 0 16,-6-1 0-16,-2-3 1 0,-9 1-1 15,-5 0-2-15,-1-3-1 0,-12 5 0 0,-4 1 0 0,-3-3 0 16,-1 0-1-16,-5 1 1 16,-8-3 0-1,-5 5 0-15,-5-1 0 0,-6 3 0 16,-12-2 1-16,-7 2 0 0,-14 0-1 16,-7 0 1-16,1 0-1 0,-3 2 0 0,-6-1 0 15,-11-1 1-15,-14-3 0 0,1 1-1 16,3-2 0-16,-10 3-1 0,-4-3 1 15,-10 2 1-15,-8 1 1 0,-3 1 2 16,1-2-2-16,6 4 0 0,6-2 0 16,15 5-2-16,9 2 0 0,5-5 1 15,2 1-1-15,2 1 5 0,6 5 12 16,6-7 9-16,-3-1 6 0,3-1-3 0,4-3-10 16,-2-4-9-16,14-2-4 0,10 2-1 15,6 0 1-15,11-4 1 0,5 2 0 16,9 0 1-16,11 2-2 0,15 4-1 15,12 1-2-15,10 2 0 0,8 2 0 16,1-2 1-16,4 0 0 0,6 0-1 16,-3 0-2-16,7 0-1 0,2 3 3 0,-2 1-23 15,5-1-19-15,-1-1-76 0,1 5-98 16,6 11-370-16,6-2 342 0</inkml:trace>
  <inkml:trace contextRef="#ctx0" brushRef="#br0" timeOffset="79043.85">19911 8984 1682 0,'-1'6'323'0,"11"-15"293"31,-5 18-622-31,10-1-2 0,13 16 1 0,9 7 1 16,13 14 5-16,8 19 1 0,4 3 1 15,2 13-1-15,4-4 0 0,-1 0-1 16,-7-5-3-16,-1-5 1 0,-6-10 0 0,-7 1 1 15,0-7 3-15,0-4 3 0,-1-5-4 16,-6-9-35-16,-2-6-30 0,-5-4-38 16,-2-10-27-16,2-9 132 0,-6-3 74 15,3-10-35-15</inkml:trace>
  <inkml:trace contextRef="#ctx0" brushRef="#br0" timeOffset="79454.87">21073 9250 1844 0,'-23'-23'313'15,"10"-7"-29"-15,19 19-207 16,-8 3-33-16,14 8-13 0,-14 1-17 16,1 1-12-16,-5 9-5 0,1 3-5 15,3 4 0-15,-5 10 0 0,-2 6 4 16,2 5 3-16,-5 3 1 0,-2 4 1 16,-2 2 0-16,-2 2-1 0,-7 1 0 0,-3 2-1 15,-8 1-6-15,-1 1-9 0,0-9-2 16,0 0 0-16,6-5 6 0,3-8 9 15,3-3 2-15,6-8 1 0,3-6 0 16,7-4 1-16,2-5 1 0,5 0 1 16,2-7 1-16,0 0 5 0,0 0 6 15,-4 0 4-15,4 0 4 0,0 2 0 16,0-2-1-16,0 0 0 0,4 0-4 0,0 2-4 16,1 1-5-16,2 6-5 0,2 0-2 15,1 9-1-15,5 1-3 0,-3 10-2 16,4 4 0-16,-4 5-1 15,1 4 0-15,-1 2 1 0,-5-1 1 0,2 3 0 16,-3 2 1-16,2 2 1 0,-2 1 1 0,3 2 0 16,-2 2 1-16,3 2-1 0,1-7 0 15,3-4 0-15,-3-6 3 16,3-6-15-16,4-11-48 0,-8 0-50 0,3-7 14 16,-3-5-110-16,3-4 133 0</inkml:trace>
  <inkml:trace contextRef="#ctx0" brushRef="#br0" timeOffset="80094.42">21356 10250 1724 0,'27'62'95'0,"86"-308"682"47,-139 265-780-47,75-59 0 15,-4-1-8 1,4 0-17-16,1 6-11 0,0 1-18 0,-2 11-1 0,-4 5 22 16,-5 7 16-16,-2 4 15 15,-1 7 6-15,-4 7-10 0,3 6-6 16,0 3-5-16,1 7 3 0,-2 5 2 0,-1 4 3 0,-3 0 4 15,-3-4 3-15,0 3 4 0,1-14 1 16,-7-1-1-16,1-5 15 16,-5-6 20-16,1-5 21 0,9-7 20 0,-1-4-6 15,8-5-8-15,3-7-21 0,6-5-18 0,-1-4-12 16,11-2-17-16,1 3-19 0,-1-7-24 16,7 8-30-16,-3 4 120 0,7 6-632 15,5-1 452 1</inkml:trace>
  <inkml:trace contextRef="#ctx0" brushRef="#br0" timeOffset="80725.14">24085 9243 1706 0,'12'-2'370'0,"-6"1"-267"0,-3-1-10 16,4 0-45-16,-1 2-25 0,-1 2-19 15,2 5-17-15,-2 0-5 0,1 7-3 16,4 11 2-16,-2 7 7 0,4 12 1 15,0 17 3-15,1 11 1 0,-6 10 1 0,-2 5-3 16,-7 0-2-16,-10 5 2 0,-2 9 1 16,-9 5 4-16,-9 1-1 0,-7-6-1 15,-9-2 0-15,-11-10-1 0,-1-8 1 16,-9-8 3-16,0-13 4 16,5-9 2-16,2-8 3 0,9-7 2 0,5-13-15 15,11-4-28-15,7-5-29 0,12-10-17 16,7-2 35-16</inkml:trace>
  <inkml:trace contextRef="#ctx0" brushRef="#br0" timeOffset="80930.46">24287 9461 1843 0,'0'66'92'0</inkml:trace>
  <inkml:trace contextRef="#ctx0" brushRef="#br0" timeOffset="81246.83">24465 9965 1939 0,'8'19'-10'0,"31"54"5"0,-5-15 5 16,7 5 4-16,5-3 2 0,0-2 1 16,-5-6-2-16,-4-10-2 0,-5-13 3 15,-4-10 1-15,-1-5 3 0,-4-5 1 0,-3-5 7 32,3-3 15-32,0-2 13 0,-2-3 18 0,-2-6 6 0,-4-5 1 15,1 3-1-15,-2-4-26 16,-7-12-19-16,3-4-20 0,-4-18-12 0,-1-10 6 0,-5-4-2 15,0-11 0-15,-7-1 0 0,0-4 2 16,2-1 5-16,1 3 7 0,2-4 11 31,8 11 10-31,6-1 11 0,9 3 13 0,8 7 9 16,4-1-4-16,8 9-13 0,9 2-18 16,3 11-21-16,5 2-15 0,10 7-11 15,-4 2-16-15,7 5-36 0,0 2-25 16,-2 4-45-16,3 5-20 0,-3 5-1 15,-1 4 78-15</inkml:trace>
  <inkml:trace contextRef="#ctx0" brushRef="#br0" timeOffset="81579.81">26621 9215 2242 0,'0'-22'77'0,"0"-2"-19"0,-4 6-44 0,-3 4-12 16,-4 7-17-16,1 3-6 0,-3 4-4 0,1 7-13 16,-2 4-3-16,-4 12 1 0,-2 14 2 15,-4 9 15-15,-3 16 8 0,0 11 5 16,-6 9 1-16,-1 4-2 0,-1 5-2 15,-1 5-1-15,4-1 3 16,2 6 3-16,2-1 2 0,6-5 3 0,3-8 1 16,5-2 1-16,7-8 2 0,5-6 0 0,5-2 0 15,8-11-1-15,7-8 0 0,1-8-1 16,4-6 3-16,4-13 2 0,1-7-17 16,9-7-19-16,11-11 17 0</inkml:trace>
  <inkml:trace contextRef="#ctx0" brushRef="#br0" timeOffset="82056.13">27058 9513 1966 0,'8'3'117'0,"-5"2"51"16,-1-5-72-16,-2 0-36 0,2 0-18 16,-1 0-12-16,5-3-15 0,8 3-11 15,7 3-4-15,6-3-5 16,12 4-3-16,3 8-1 0,3-3-3 0,10 13 0 0,0 4 1 16,3 6 1-16,2 5 2 0,-1 6 1 15,-2 5-2-15,-6 1 0 0,-8 8-4 16,-6 9-4-16,-7 1-3 0,-10 4-3 15,-6 7-2-15,-5-5 2 0,-9-4-7 16,-15-2-1-16,-6-1 3 0,-7-15-2 16,-9-5 7-1,-8-10 2-15,-4-11 1 0,-6-8 4 0,0-11 7 0,-6-6 7 0,3-9 5 16,-4-14 8-16,1-6 12 0,1-10 7 16,2-7 11-16,3-2 4 0,5-8 2 15,11 1 6-15,9-2 1 0,9 4-7 16,10 3-4-16,7 6-5 0,8 3-3 15,1 6 4 1,8-3-6-16,6 8-22 0,15 2-31 0,16 1-56 0,6 1-51 16,8 6-35-16,11 8 558 0,8 10-322 15</inkml:trace>
  <inkml:trace contextRef="#ctx0" brushRef="#br0" timeOffset="82263.05">28567 10156 1487 0,'-12'22'93'0,"-2"2"45"0,-9 12-60 0,-2 1-28 0,-2 6-20 16,1 1-18-16,-3 11-6 0,3 3-2 15,3 1 0-15,0 6-1 0,3 3 1 16,-3-1-2-16,4-1 1 0,-4-1-1 15,5-6 1-15,4-8-2 0,1-5-18 16,1-10-26-16,3-8 379 0,0-5-264 0</inkml:trace>
  <inkml:trace contextRef="#ctx0" brushRef="#br0" timeOffset="82533.06">28824 9181 2172 0,'2'48'56'16,"5"9"-40"-16,6 22 6 0,3 8 9 0,7 6-10 15,3 1-8-15,-3-9-8 0,0 1-5 16,-1 3-1-16,-5-2 0 0,-1 2 1 15,-1-4 4-15,-1-13-4 16,-4-6-59-16,3-13-50 0,-1-8-234 0,2-8 192 16</inkml:trace>
  <inkml:trace contextRef="#ctx0" brushRef="#br0" timeOffset="82797.89">29468 8660 2605 0,'28'73'90'0,"68"67"-82"16,-98-64-19-16,160-19 13 16,-73 21-2-16,-3 49 0 0,-9 6 0 15,-11 5 0-15,-18-1-2 0,-12 0-1 0,-7-1-1 16,-11 2-2-16,-12-5-1 0,-8-7-2 15,-11-11-1 1,-5-13 2-16,-13-16 2 0,-6-8 3 0,-10-8 3 16,-10-5 38-16,-8-10-153 15,-3-2 96-15</inkml:trace>
  <inkml:trace contextRef="#ctx0" brushRef="#br0" timeOffset="87397.1">2282 12511 1184 0,'0'0'40'0,"0"2"0"0,0-1-29 0,0 1-7 0,0 0-1 0,0 0-1 0,-2 1-1 0,0-1 3 31,2-2 18-31,0 5 27 0,4 4 23 16,3 0 12-16,9 3-12 0,9 1-19 16,8-3-22-16,12 5-24 0,6-1-14 15,8-2-11-15,-1-3 3 0,4 0 11 16,4 2 8-16,-11-4 3 0,-2 7-3 16,-5 4 2-16,-9 1 13 0,-9-5 14 15,-9-3 17-15,-7-4 3 0,-10 0-10 0,-6-2-7 16,-5-3-6-16,-11 4 4 0,-10-6 3 15,-7 1-7-15,-12 3-8 0,-4-8-11 16,-2 4-6-16,-7-3 0 0,-3-3 1 16,-7-1 9-16,2-2 13 0,4-1 16 15,8-1 14-15,-1 6 1 0,11-8-10 16,-6-1-17-16,12 0-16 0,2-4-8 0,5 4-2 16,10-2-1-16,3 2-1 0,9-2 9 15,1 2 14-15,8 3 13 0,2-3 1 16,0 0-4-16,9 1-15 0,9-1-16 15,3 4-2-15,13 3-7 0,12-2-2 16,5 5 2-16,6 2 0 0,8 2-2 16,8 0 3-16,2 4 1 0,4 5 0 15,-2-4 1-15,-12 0 0 0,-4 4 0 0,-8-3 2 16,-7-1 0-16,-4 2 1 0,-6 0 0 16,-15-3-1-16,-3 1 0 15,-13-1-5-15,-5-1 0 0,-5 1 0 0,-6-4 3 0,-10 3 7 16,-11-5 1-16,-19-3 1 15,-13-4-2-15,-11 0-3 0,-12-3 0 0,-1-2 0 16,-6 0 1-16,5-1 4 0,13 3 4 16,9 1 1-16,13-1-1 15,12 1-2-15,10-3-3 0,12 2 1 0,8-1-1 16,8 3 4-16,4 3 2 0,0-2-3 16,6 3-3-16,4-2-7 0,12 4-5 15,11 2-2-15,6 2-2 16,11 0 0-16,8 4 3 0,12 5 2 15,1-2 2-15,3 7 1 0,-3 0 0 0,-13 2 0 0,-1 0 0 16,-18-2 1-16,-5 0 1 0,-11-3-1 16,-11-2-1-16,-3-6-5 0,-9 3-3 0,-5-5-3 15,0 5-1-15,-11-4 9 0,-7-1 3 16,-6 1 4 0,-13-2 4-16,-8 2-3 0,-10-2-2 15,-1-4-1-15,-4 3-1 0,10 1 0 0,7 0 0 0,7 0 2 16,11 0-3-16,5-2-12 0,9 0-64 15,9 2-81-15,4-5-181 16,3 3 178-16</inkml:trace>
  <inkml:trace contextRef="#ctx0" brushRef="#br0" timeOffset="145365.9">6333 16051 1610 0,'14'0'93'0,"1"2"15"16,-5-2 2-16,1-2-37 0,-2 1-2 0,0 1 3 0,-4-2 1 0,6 2-2 0,-3-2-8 0,-4 2-10 16,8 0-13-16,-10-2-6 0,3 1-8 15,1-3-8-15,-4 4-2 0,1 5-1 16,1-3-1-16,-3-2-5 0,-1 0-8 0,0 0-8 15,-1 4-6-15,-5-3-6 0,3 1-2 16,-6 4-4 0,-5-3-1-16,-6 2 3 0,-22 1 11 0,-10-5 7 15,-17 3 6-15,-16-4 5 0,-13-2-3 0,-8 0 3 16,-4-5 2-16,-7 2 2 0,-11 0 5 16,-1-2 2-16,-13 3 0 0,-1-5 4 15,1 4 3-15,2 1-1 0,5-3-1 16,7 2 1-16,9 3-1 0,17-5 3 0,15 2 3 15,16-2-1-15,19 0-2 16,8 0 1-16,12-1 5 0,7-2 6 0,2 4 10 16,16 1 9-16,5 5 0 0,1 0-4 15,-1-2-12-15,2 1-11 0,0-1-10 16,2-2-9-16,-1 4-8 0,1 0-7 16,0 0-6-16,-2 0-13 0,4 0-23 0,-3 0-26 15,1 2-52-15,0-2-94 16,-2 4 126-16</inkml:trace>
  <inkml:trace contextRef="#ctx0" brushRef="#br0" timeOffset="150335.54">11826 17583 2084 0,'0'-7'94'0,"-2"4"-7"0,-1-4-7 0,3 3-48 0,0 2-4 0,0 0-2 0,0-6-1 16,-2 4-1-16,-3-3-5 0,5 2 0 16,-2 1-1-16,-3-1 2 0,-1 1-1 15,-3 1-1-15,-1 3-2 0,-1-4 1 0,-8-1-2 16,-1 3-3-16,-8-3-2 0,-13-2-2 15,-3 1 2-15,-15 3 2 0,-10-4 2 16,0 1 0-16,-7 5-3 0,-2 1 0 16,-4 0-2-16,-15-4 0 0,-15 1-1 0,-10-1-2 15,-15 0-1-15,-5-1-3 0,-7-2 1 16,-10-2-2-16,-6-3 1 0,-7-2-1 16,0-4 0-16,0-7-5 0,7 4 17 15,5-2 13-15,6 1 9 0,18 1 16 16,20 0-14-16,12 1-9 0,10-1-7 15,7 3-6-15,9 2-6 0,18 0-2 16,15 4-4-16,15 3 0 0,5 4 1 16,13-2 0-16,3 3 0 0,9 4 2 0,0 0-2 15,0 0 0-15,0-2-7 16,0 2-28-16,0 0-30 0,0 0-61 0,0 0-87 16,3 0 118-16</inkml:trace>
  <inkml:trace contextRef="#ctx0" brushRef="#br0" timeOffset="156794.57">11718 17488 1838 0,'28'26'54'0,"96"-29"39"0,43 24 33 16,-316-57-145-16,110 44 96 15,46-8-14-15,0 0 15 0,-7 0-17 0,-5 1-20 16,2 1-19-16,1-2-24 0,-4 0-10 15,-4-2-5-15,-6 1 2 0,-4 1 4 16,-4 0 5-16,-16-2 6 0,-11 2 3 16,-16-6 2-16,-20-1 3 0,-9 7 3 15,-10-7-2-15,-8 2-1 0,-5 1-2 0,-15-6-3 16,-1 6-2-16,-9-6 1 0,2 4-1 16,8-4 0-16,-10-1 0 0,4 2 3 15,-4-5 2-15,1 2 4 16,-1-1 1-16,-1-1-1 0,-1 3-2 0,-3-3-3 15,6 7-1-15,12 0-1 0,17 5-1 16,15 2-1-16,17 0 0 0,11 4 0 0,11 3 1 16,14-2 0-1,14 4 0-15,11-2 0 0,7 0 2 16,7 0 0-16,5 0 5 0,2-7 8 0,2 4-4 16,3-2 20-16,2 1 9 0,9 4-1 15,3 0 3-15,17 0-18 0,5 1-14 16,10-1-6-16,4-4-3 0,7 4-2 0,7-3 0 15,6-1 0-15,12-1 1 0,14 5-1 16,10-5 0-16,22 5 2 0,16 2-1 0,9 3 0 16,10 3 0-16,1-1-1 0,-4 3 0 15,1 7-1 1,-6-3 0-16,-2 5 0 0,1 6 0 0,-6-2 0 0,-15 1 0 16,-15-8 0-16,-26-4-1 0,-15-3 1 15,-11-2 1-15,-13-3 0 0,-12-2 0 0,-12-4 2 16,-13-3-2-16,-8-2-1 0,-12 0 0 15,-1 0-7-15,-1-5-8 0,-12 3-7 16,-3-5-8-16,-17 1 7 16,-17-6 9-16,-18 1 9 0,-18-5 6 0,-12-3 1 15,-17-2 0-15,-16-2 0 0,-6-4 0 16,-14 4 0-16,10 3 0 0,-1 4-1 16,-2 2 0-1,8 0 0-15,-1 0 0 0,8 3 0 0,4 1-1 16,12 3 1-16,5 3-1 0,3-3 0 0,13 3 0 0,3 3-1 15,17-1 1-15,11-2 0 0,10 4 1 16,14 0 0-16,10 0 0 0,13 4 2 16,12-4 4-16,0 2 1 0,8-2-4 0,6 0-3 15,9 1-5-15,17 1-5 0,18 7 1 32,24 0-1-32,27 10-1 0,22-1 4 0,22 3 2 15,21 2 3-15,16 4 2 0,12 1-1 16,6 3 0-16,1-3 1 0,1-5-1 0,-8 0 2 0,-10 0-2 15,-15-5 2 1,-26-1 4-16,-16-2 6 0,-27-6 7 0,-24-6 3 0,-22-3-1 0,-21 0 0 31,-10-3-1-31,-13-3 13 0,-9-1 0 0,-7 0-12 0,-7 2-18 0,-8-4-19 32,-8 2-5-32,-19-6 7 0,-29-3 11 15,-30-5 4-15,-29 0 0 0,-17-2 1 16,0 3-1-16,-2 4 0 0,0 0 1 0,13 4-1 15,3 3 1-15,16 4 0 0,19 5-1 16,17 0 1-16,15 0-1 0,16 5 0 16,10 4 0-16,8 2 4 0,10 3-16 15,-1 0-51-15,6 2-120 0,1 2 103 16</inkml:trace>
  <inkml:trace contextRef="#ctx0" brushRef="#br0" timeOffset="172755.25">9909 17676 1674 0,'-14'-11'73'0,"0"4"4"0,2-7-20 0,3 1-25 0,4 3-12 0,5-1-2 0,0 2 20 0,5 2 8 0,0 2 19 0,9-2-7 0,2-1-23 15,7-2-10-15,7 4-20 0,11-2-2 16,7 8-3-16,12-2-3 0,4 2 2 15,9 0 3-15,9 2 3 0,10 5 3 16,3-2 4-16,12 11 0 0,1-2-1 16,5 11-1-16,4-4-5 0,-7 2-3 0,-5 6 0 15,-9-8-1-15,-11 2 0 0,-5-5 0 16,-13-2 0-16,-16-6 2 0,-12-3 1 16,-21-1 1-16,-12-6-8 15,-12-7-14-15,-15-2-7 0,-20-7-3 0,-28-9 7 16,-36-5 11-16,-24-7 4 0,-34-4 3 15,-22 2-1-15,-13 0 3 0,-1 9 4 0,6 1 4 16,2 12 7-16,13 1 7 16,-4-4 5-16,8 6 1 0,2 5-4 15,10-3-10-15,5 6-7 0,18-1-4 16,13-2-2-16,9 2 0 0,16-2 0 16,15 4 1-16,22-4-1 0,19 4-4 0,19 1 39 15,12 1 23-15,12 3 13 0,-3-2 34 16,10 2-34-16,4-2-21 0,12 1-17 0,20 1-34 15,24 3-14-15,35 6-3 0,27 7 4 16,24 5 4-16,17 8 7 0,15 2 2 16,12 1-1-16,9 2 1 0,11 3 1 15,-1-1 0-15,4 3 1 16,-2 2-1-16,-5-4-1 0,-7 5 2 0,-16 1-1 16,-16-4 0-16,-25-4 0 0,-24-4 0 15,-24-8 0-15,-30-7 1 0,-30-6 4 0,-16-5 1 16,-21-3-21-16,-11-2 1 0,-17-5-4 15,-28-6-3-15,-41-10 22 16,-45-22-2-16,-39-20 1 0,-41-14 1 16,-16-1-1-16,4 7 1 0,8 6-2 15,24 13 0-15,21 5 1 0,23 4 1 16,21 8 5-16,20 3 4 0,21 3 1 16,18 6-2-16,17 5-5 0,22 6 5 0,14 9 3 0,9-1 3 15,14 4 4-15,0 0-8 16,1-4-6-16,5 8-5 0,-3-2-19 15,4 1-11-15,-1 8-59 0,1-2-89 0,-2 12-80 16,4 0 115-16</inkml:trace>
  <inkml:trace contextRef="#ctx0" brushRef="#br0" timeOffset="-209887.91">10668 17826 1614 0,'9'-3'105'0,"11"-3"-18"0,6-1-35 0,6 2 6 0,9 3-29 16,7-1-3-16,10 3-4 0,8 3 2 16,-7-1 0-16,-1 3 5 0,-10-1 3 0,-4-1 2 15,-3-3-3-15,0 0-9 16,-8-3-10-16,-1 1-7 0,-5-2-2 0,-2 1-1 16,-7 1 6-16,-4-5 34 15,-5 4 16-15,-9 3 9 0,0-9-8 0,-8 5-34 16,-6-1-22-16,-7-4-12 0,-22 2-3 15,-17-6-1-15,-25-1 4 0,-30-5 4 16,-27-1 2-16,-18-1 0 0,-12-4 2 0,-3 2 1 31,-13 0 0-31,-5 0-1 0,3 3 1 0,-3-3-1 16,12 6-2-16,5 1-2 16,3 0-2-16,13-2 1 0,11 6 3 0,0-6 1 15,21 9 2-15,8-3 2 16,21 1 0-16,28 6 0 0,17-2 2 0,19 5-1 15,21 4 11-15,9-2 13 0,5 0 4 16,7 0-4-16,5 0-11 0,6 5-11 16,17-3-5-16,20 5 3 0,18 2 0 15,30 3-2-15,24-3 0 0,8 2-1 16,19 1 0-16,6-1 2 0,17-4 0 16,20 2 2-16,9 3-2 0,10-1 0 15,-1 3 0-15,-8 5-1 0,-8-3 0 0,-20-2 1 16,-11 4-1-16,-14 2 0 0,-24-1 0 15,-24-3 0-15,-24-2 0 0,-24-1 1 16,-15-6-6-16,-22 0-11 0,-19-7-12 16,-6 2-6-16,-17-2 2 0,-27 0 8 15,-28-11 12-15,-41-7 5 0,-37-6 5 16,-36-10 2-16,-14-3 0 0,-16-6 0 16,-5 8-1-16,9-6-1 0,3 9 0 0,13 4 0 15,12 1 1-15,10 11 1 0,22 2 2 16,23 10-1-16,27 1 0 0,19 3 0 15,16 5 0-15,20-3-2 0,22 5 1 16,13 4-3-16,15-1-7 0,9 6 2 16,12 4-7-16,19 8 5 0,23 7 2 15,14 4-1-15,22 4 4 0,14 1 0 0,10 4-2 16,14-2 1-16,1 2-1 0,-6 2 2 16,-1-6 6-16,-8 0-9 0,-14-1 0 15,-10-9-2-15,-26-8 4 0,-20-4-14 16,-24-12-41-16,-17-6-46 0,-10-1 42 15</inkml:trace>
  <inkml:trace contextRef="#ctx0" brushRef="#br0" timeOffset="-111831.77">11450 17979 1873 0,'20'0'85'0,"-3"1"-6"0,-6 1 4 0,-6-2-25 0,-3 2-12 0,-2-2-12 0,-3 0-13 0,-6-5-14 0,-7-4 0 16,-7-5 3-16,-9-6 2 16,-7-1-1-16,-11-2-3 0,-8-2-5 15,-3 0 0-15,-9-3 1 0,-10-1 0 16,-14-1 3-16,-18 0 2 0,-12 0 4 0,-14-2 5 15,-8 0 4-15,-10 4 7 0,-12-1 8 16,1 8 4-16,-5 3 5 0,-2 1-7 16,8 1-9-16,4 2-6 15,3 3-8-15,15 2-2 0,11 4-3 0,13-2 9 0,13-4 3 16,17 7 0-16,19-3 0 16,12 4-4-16,19 3 1 0,9 0 2 15,10 0 0-15,7 0-4 0,7 2-6 0,7-2-2 0,0 0-1 16,0 0-2-16,0 0-2 0,0 0-2 15,2-2-5 1,1 2-24-16,-3 0-29 0,0 0-71 16,2 0 418-16,-2 0-249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50:46.0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22335 7389 1692 0,'85'-70'397'32,"-81"65"-358"-32,1 0-12 0,0 5-6 15,-5 0-3-15,0-4 1 0,0 2 3 16,0 2 2-16,-3-1-1 0,-3-6-5 16,-2 5-4-16,6 0-3 0,-2 0-6 15,3 2-3-15,-10-1-2 0,4 1 0 16,-7 0 0-16,-2 1-1 0,-7-1 1 0,-4 0 0 15,-1 4 0-15,-4-1-1 16,0 4 0-16,-4-3-2 16,1 3-2-16,-1-2 1 0,1 1-1 0,-2 6 0 15,-8-3-2-15,1 3 1 0,-6-4-2 0,-5 0-2 16,1-1 2-16,-9-1 1 0,-9-3 2 16,-6-3 2-16,-6 0 2 0,-6 0 0 0,3-1 2 15,-2-8 1-15,4 5 1 16,6 2 0-16,2-3 0 0,8 0 2 15,-2 3 3-15,4 0 2 0,-4 0 8 0,0-1 34 16,0-1-2-16,4-1-2 0,5-2-9 16,10 2-35-16,8 1-1 0,10-1 0 15,2-1 1-15,11 3 0 0,-6-6 0 16,10-2 0-16,-5 4 0 0,5 4 0 0,4-4-1 16,3 3 11-16,3 2 10 0,5 2 6 15,-5-5 6-15,1 1-10 0,3 4-6 16,-4-3-7-16,3 1-5 0,2 2-3 15,-5 0-3-15,-2-7-2 16,-3 4-1-16,-4-1 0 0,-3-5 1 16,3 7 0-16,1 1-26 0,-1-3-55 0,-3-3-55 0,-9 0 50 15,-11-7 14-15</inkml:trace>
  <inkml:trace contextRef="#ctx0" brushRef="#br0" timeOffset="17717.59">21965 7362 1781 0,'31'-2'87'0,"106"-40"144"31,-137 38-197-31,0-1-21 0,-5-1-13 0,-4 3-10 16,-4-4-4-16,-3 2 5 0,-5-3 4 15,-2 7-1-15,-5-1-3 0,-13 2-1 16,-3 3-2-16,-10 6 0 0,-2-2 1 16,-6 13 1-16,-11-6 2 0,-12 2 4 15,-13-2 2-15,-8 0 0 0,-9-5 1 0,-2-2-3 16,0-1 0-16,-13-6 2 0,1 0-2 15,-11-6 4-15,-6-4 0 0,13-1 0 16,-1 0 1-16,13 1-1 0,11-1 0 16,7 2 0-16,11 0 0 0,9-1 0 15,12 6 1-15,0 1 0 0,16 1 1 0,9-2-2 16,5 3 2-16,13 1 0 0,3 5 2 16,11-3 3-16,5 1 3 0,9-1 11 15,2 0 9-15,5 0 25 16,-4 1 5-16,4-3-10 0,2 2-1 15,7 0-24-15,9-1-5 0,16 3-3 0,17 3-6 16,24-2-4-16,15 6-3 0,26 1-2 0,11-3-1 16,21 0 1-16,10 7-2 0,15 2 0 15,7 5 0-15,-10-7 0 0,-7-2 2 16,-19-7-1-16,-11-2-1 0,-13-1 2 16,-9-4-1-16,-17-2 1 0,-16 0 0 15,-23-5 0-15,-18 2 0 0,-16 1 2 16,-10 4 7-16,-11 0-4 0,-7 0-3 15,-2-3-34-15,-10 1-24 0,-9-1-6 0,-16 1 0 16,-31-7 29-16,-24-9 17 0,-32 1 8 16,-23-12 7-16,-13-1 2 0,-7 2 2 15,-3 3-3-15,-4 0-1 0,6 11 0 16,3 0-1-16,6 3 1 16,6 0 0-16,9 2-1 0,8 2 0 0,17 7 0 15,23 0 0-15,18 0 1 0,18 4 0 0,16-1 1 16,7 5 4-16,15-1 3 0,8 2-44 15,9-2-82-15,5 5-344 16,23 2 275-16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5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15635,'4'11'138,"-1"1"0,0 0 0,0 0-1,-1 0 1,1 24 0,1 6-100,31 198 2,31 274-121,-59-404-4,-4 0 0,-19 190-1,5-230 38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1:55:47.4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16796 5566 1367 0,'28'-5'80'0,"-6"-1"22"0,-1 1-3 0,-3 1-52 16,-2 1-1-16,-2-4-8 0,5 3-8 0,-4 1-3 15,0 3-2-15,3 0-5 0,-2 0-5 0,-2 0-2 16,1 0 0-16,-1 0 1 16,-7 0 3-16,3 0 3 0,1 0 1 15,-4 0 2-15,6 0 2 0,-1 3 3 0,0-1 2 0,-3 2 4 16,0-1 0-16,-5-1-3 0,3 0-5 15,-4-1-5 1,-1-1-6-16,0 6-10 0,-2-1-11 16,-4 0-13-16,1 2-7 0,-4-3 8 15,-7 3 11-15,-6 4 10 0,-12-1 10 16,-18-10-3-16,-6 4-1 0,-10-6-3 0,-7-1 0 0,-6 3 0 0,-14-9 4 16,-2 5 0-16,-10-3 0 0,-8-2 0 31,-6-1-1-31,-9-3-3 0,-3 3 0 0,-2-3-3 0,-9 3-1 0,-3-5-1 15,1 1-1-15,0 0 1 0,4 2-1 0,11 3 0 16,1 2 0-16,4 5 0 0,-2-5 0 31,4 1 1-31,1 5-1 0,6 1 1 0,0 0 0 0,-2 0-1 0,3 1 1 16,8 1 0-16,10 3-1 0,9 1 1 16,11 1 1-1,11 2-1-15,10 3 1 0,5-3-1 16,13 2 0-16,3 1 0 0,11-3 0 0,12-4 4 0,6 6 0 0,5-6 1 15,2-1 1-15,5 3 8 0,-4-5 7 16,-1 1 6 0,7 1 1-16,3-4-8 15,8 5-1-15,8-5-3 0,-1 0 3 16,5-2 0-16,9-8 2 0,3 3 0 0,9-2-1 16,6 0-3-16,4 2-5 0,8-4-4 15,11 6-4-15,14-2-2 0,5 3 0 16,18 4-2-16,-4 0 0 0,9 0-1 15,12 4 1-15,1 6 0 0,14 3-1 16,-2 3 0-16,5 5 1 0,9 2-1 16,7 5 0-16,9 4 1 0,4 0 0 0,-9-3-1 15,-9 1 1-15,-13-4-1 16,-15-1 0-16,-13 2 0 0,-9-10 0 0,-12 3 1 16,-7-4-1-16,-11-2 1 0,-13-1-1 15,-10-5 0-15,-12-1 2 0,-7 1 3 16,-15-7 4-16,-7-1 3 0,-5-1-1 15,-5 1-1-15,-9 0-1 0,1-8-4 16,-5 8-5-16,2 0-4 0,-10-3-4 16,1-1 0-16,-11 1 5 0,-10-8 0 0,-19-3 2 15,-17-4 1-15,-14-5-1 0,-19-2 1 16,-4 2 0-16,-5 2-1 0,-7 2 1 16,-6-4-1-16,-15-1 0 0,-12-4 1 15,-15-4 1-15,-7 0 0 0,-13-1 0 16,-4 4 0-16,-1 4-1 0,0 4 0 15,10 5 0-15,-4 0-1 0,4 2 0 0,5 2 0 16,-3-1 1-16,6 3-1 0,9 4 0 16,8-1-1-16,20 5 0 0,16 1 1 15,16 1-1-15,18 0 2 0,19 0 0 16,12 0 0-16,19 1 0 0,11-1 1 16,10 2 1-16,12-2 0 0,0 0 0 15,-2 5 1-15,9-5-2 0,-1 2-5 16,8 0-5-16,9 2-2 0,11 1 2 0,13-2 7 15,23 5 3-15,15-1 3 0,19-6-1 16,19 3-1-16,20-1 0 0,20 3 0 16,13-4-1-16,5-1 1 0,7 3-1 15,5 3 0-15,6-2-1 0,8 8 0 16,9 3 1-16,6 7 0 0,0 2 0 0,3 6 0 16,-16 1 0-16,-12-3-1 0,-4 4 1 15,-12 5-1-15,-9-3 0 0,-13 1 0 16,-17-3 0-16,-19-3-1 15,-12 2 1-15,-11 4 0 0,-8-6 0 0,-21-5 2 16,-18-8-2-16,-25-2-5 0,-22-10-4 0,-6 4-11 16,-16-4-9-16,-9 2 6 0,-12-3 4 15,-15-1 12-15,-15-3 6 0,-20-3 0 16,-18-8-1-16,-24-7 1 0,-24-3 1 16,-22-5 0-16,-15-8 0 0,-14 2 0 15,-14-3 0-15,-14-4 2 0,-9-2 0 16,-11 0-1-16,6 7-1 0,8 2 0 15,0 6-1-15,10-1 1 16,10 4 0-16,-6 0 1 0,15 2 2 16,7 0 0-16,7-3 3 0,17 7-1 0,21 1-1 0,27 7-2 15,26 2-2 1,26 5 1-16,24-3-1 0,12 3 2 16,14 2 0-16,12 0 0 0,1 3 2 0,15-3 16 0,0 0-78 15,-5 4 428-15,21-2-283 0</inkml:trace>
  <inkml:trace contextRef="#ctx0" brushRef="#br0" timeOffset="16231.93">17027 9209 1781 0,'1'-1'67'0,"6"-3"-17"0,-1 1 7 0,-6 1-19 0,0 2-4 0,0-2-3 0,0 0-5 0,0 2-3 16,0 0-5-16,-9 0-2 0,0-2 2 15,-2 2 1-15,-5-3 6 0,-12-6 4 0,-11-3 0 16,-12-6-2-16,-15-7-3 0,-8-1-2 16,-20 1 3-16,-8-4 0 0,-15 1-4 15,-17 0-4-15,-8-1-7 0,-14 3-1 16,-4 1-1-16,1 5-3 0,-3 4-3 16,5 2-1-16,-10 4 0 0,2 1-1 15,0 0 1-15,-3 3 1 0,5-2-2 16,3-3 2-16,16 0-1 0,15-3-1 0,24 4 5 15,20-1 10-15,21-2 11 0,16 8 9 16,15-5 4-16,13 6-2 0,11 0-4 16,8 3-7-16,1 1-8 0,0 0-5 15,0 0-4-15,0 0-4 16,0 0 0-16,1-4-3 0,3 6-33 0,1-2-52 16,1 0-76-16,2 3 223 0,0 3-97 0</inkml:trace>
  <inkml:trace contextRef="#ctx0" brushRef="#br0" timeOffset="38654.12">8360 11995 1679 0,'9'25'237'0,"-2"-32"-22"0,-5-1-114 0,1 3 21 0,-3-29-73 0,-3 33-17 16,1 1-17-16,-5 0-14 0,-4 0-8 15,-14 0-8-15,-8 3 0 0,-15-1 1 16,-11 5-1-16,-6-3 5 0,-12 1 1 16,-11 6 3-16,-13-3 6 0,-6 0 0 15,-4 4 1-15,-3-1 0 0,9 3 1 0,1-2-1 16,3-5 0-16,7 2 0 0,3-5 1 15,10 1-1-15,15 0 1 0,13-3-2 16,7-2 6-16,10 2 9 0,12 0 9 16,2-1 10-16,15 5 2 0,-2-3-1 15,9 1 2-15,0-2-5 0,0 5-6 16,0-4-9-16,2 3-13 0,0 4-7 16,3 6-2-16,-3 7 4 0,3 6 1 15,2 6 1-15,1 6 1 0,0 5-1 0,-1 5 1 16,1-5-1-16,-5 9-1 0,2 6 0 15,1 6 1-15,-3 0-1 0,-3 4 1 16,-1 0 0-16,-3 0-1 0,-1 9 1 0,-2-6 1 16,-2 1-1-16,2-2 1 0,-4-4-1 15,4-7 0-15,-2-2-1 0,0-3 0 16,2-6 0-16,-2-1 0 0,4-9 0 16,3-2 0-16,-7-9 1 0,6-4-1 15,3-3 0-15,0 1 0 0,0-10-1 0,5 0 1 16,-1-3 1-16,-1-8 6 15,1-1 12-15,3-2 17 0,2 0 19 16,8 0 15-16,8-5 5 0,14-6-5 0,5 0-11 16,15-6-12-16,1 1-10 0,13 0-8 15,10-2-9-15,-3 5-9 0,3 3-9 16,-3-1-4-16,2 8-1 0,5 3-2 16,8 3-2-16,3 8-9 0,-2 3-15 0,-9 2-25 15,-15-4-38-15,-13-3-26 0,-20-3-93 16,-13 1-13-1,-10 0 114-15</inkml:trace>
  <inkml:trace contextRef="#ctx0" brushRef="#br0" timeOffset="38892.94">6748 13067 2234 0,'174'13'327'0,"-174"-11"-172"0,128 1-178 0,-66-10 47 16,-13 4-10-16,-4 1-8 0,-8 2-3 16,-4-6-9-16,-8 1-17 0,0 0-21 15,-2-6-26-15,-2 1-30 0,4-5-35 0,0 1-28 16,3-5 80-16</inkml:trace>
  <inkml:trace contextRef="#ctx0" brushRef="#br0" timeOffset="39131.12">7358 12161 1703 0,'23'20'192'0,"25"242"94"15,-41-122-151-15,7-54-67 16,-14-1 2-16,0-6-13 0,-7 5-19 16,2-3-13-16,3-6-18 0,-3-11-5 31,3-6-1-31,-2-3 0 0,3 0-1 16,-1 2 1-16,2-8 1 0,2-6-19 15,-1-6-64-15,5-7-65 0,3-1 4 0,3-13 44 16</inkml:trace>
  <inkml:trace contextRef="#ctx0" brushRef="#br0" timeOffset="39766.94">9849 11564 2167 0,'-14'0'179'15,"-5"0"-193"-15,-10 2-11 0,-6 7 6 16,-17 5 18-16,-10 7 1 0,-2 6 0 15,-5 1 0-15,-5 0 0 0,-2 1-2 0,3-4 2 16,4 1-2-16,8-1 2 0,3 2 0 16,-4-1 0-16,9 4 0 0,3-3 1 15,6-4 0-15,8-4-1 0,6-1 1 16,3 4 1-16,1-5-1 16,8-1 0-16,4 2 1 0,2-2-3 0,10 3-1 0,-4-3-1 15,5 4-1-15,1 1 2 0,1 0 0 16,5 6 1-16,3 1 1 15,-1 8 3-15,5 1 1 0,3 6 0 0,-4 6-2 16,2 3 0-16,-1 6-1 0,-6 6-1 16,2 7 0-16,-2 14 0 0,0 9 2 0,-2 7 4 15,-3 2 0-15,-2-13 0 16,-5-6-2-16,-2-10-4 0,-8-1 0 16,5 1 0-16,-3-3 1 15,-3-3 0-15,6-10 1 0,-4-5 1 16,3-7 8-16,-5-1 13 0,9-10 14 0,-4-5 8 15,8-5 0-15,3-7-6 0,0-4-8 0,2-3 3 0,1-1 4 16,2-6-2-16,10 1 1 0,-1-1-9 16,9-4-5-16,7 1-3 0,7-1-5 15,8-1-3-15,13-5-5 16,8 3-3-16,13-1-2 16,-1-1-2-16,-5 0-1 0,0 3 0 0,-9 0-6 0,-6 2-25 0,-8 0-34 15,-6-2-43-15,-1-3-61 0,-2 0 149 16,3-6-27-1</inkml:trace>
  <inkml:trace contextRef="#ctx0" brushRef="#br0" timeOffset="40051.87">9418 12149 2241 0,'27'7'68'0,"1"9"-12"0,6 5-46 0,1 11-6 0,6 9-3 0,-2 3-2 0,4 13-2 0,6 3 1 0,8 15 2 16,2 6-1-16,1 5 1 0,0 0 0 16,2 3 1-16,0 0 1 0,-5-4 1 15,-9-7 0-15,-5-9-1 0,-13-9 0 16,-4-7 0-1,-3-6 8-15,-3-7-42 0,-4-10-64 0,-4-12 495 0,-12-14-341 0</inkml:trace>
  <inkml:trace contextRef="#ctx0" brushRef="#br0" timeOffset="40284.91">10262 12101 1744 0,'-5'0'147'0,"1"4"152"0,-1-1-232 0,0 10-46 16,-6 13-12-16,-8 6-4 0,-3 13 5 15,-17 11 6-15,0 1 8 0,-5 7 5 16,-7 5 0-16,6 0-8 0,-3 4-8 16,4-4-7-16,7-3-2 0,-6 1 0 15,3-10-1-15,4-4 2 0,2-11-2 0,10-6-30 16,4-6-69-16,8-9-36 0,6-1 539 15,-1-4-344-15</inkml:trace>
  <inkml:trace contextRef="#ctx0" brushRef="#br0" timeOffset="40530.07">10810 13190 1963 0,'-62'103'498'16,"30"-59"-370"-16,4-7-80 16,-2 8-14-16,0 1-17 0,1 0-12 15,4 5-3-15,6-5 0 0,1-3-1 16,11 1 1-16,3-1-1 0,6-1 0 0,7-5-1 16,5 1-5-16,4-6-9 0,7-2-9 15,0-2-9-15,0-3-3 0,5-4-7 16,0-7-31-16,5-5-47 15,2-9-60-15,4-10 88 0</inkml:trace>
  <inkml:trace contextRef="#ctx0" brushRef="#br0" timeOffset="40683.65">10615 12901 2325 0,'9'-23'66'0,"3"3"-46"0,-1 4-68 16,0 0-10-16,8-8-328 0,4-10 239 16</inkml:trace>
  <inkml:trace contextRef="#ctx0" brushRef="#br0" timeOffset="41245.64">11002 11619 1714 0,'255'2'664'47,"-282"1"-581"-47,79-10-21 0,-1-3-16 15,4 2-9-15,2-6-10 0,-4 2-7 16,4-1-6-16,-4 3-7 0,0 3-3 16,-10-4-2-16,-1 6 0 0,-11-1-2 15,-7 6 0-15,1 2-4 0,-11 5-3 16,2-1-4-16,-2 4-5 0,-6 6-4 0,0 7-2 15,-2 2-1-15,-1 14 4 0,0 7 6 16,1 16 6-16,-3 4 5 0,-1 15 1 16,-2 6-1-16,-2 7 2 0,2 4 0 15,0-1 0-15,-3-5 0 0,3 4 0 16,0 2 0-16,0-3 0 0,1 7 9 16,-1-3 3-16,2-3 16 0,2-6 10 0,1-7 0 15,2-6 14-15,0-5-8 0,-3-6 1 16,1-6-5-16,-3-5-13 0,3-9-6 15,-5-5-6-15,-9-7-3 0,-3-8-1 16,-4-1-3-16,0-2-1 0,0 2-4 16,-5 2-2-16,-4-10-1 0,-3 1-6 0,-2-4-2 15,-4-5-3-15,-2 0-6 0,-1-9-3 16,0 0-11-16,0-4-11 16,5-3-15-16,5 0-42 0,6 0-48 0,7-5-42 15,1 8 550-15,13-15-307 0</inkml:trace>
  <inkml:trace contextRef="#ctx0" brushRef="#br0" timeOffset="41484.94">12904 12713 2238 0,'-12'37'136'0</inkml:trace>
  <inkml:trace contextRef="#ctx0" brushRef="#br0" timeOffset="41659.35">12674 13121 1725 0,'16'25'128'0,"-4"-11"65"16,-7 2-82-16,-6-6-23 0,-7-4-34 15,-4 2-16-15,-9-4-1 0,0 1-17 16,-4 4-4-16,-4-5-8 0,3 5-6 16,-1-6 0-1,-7 2-2-15,4 1 1 0,-2-4-17 0,-1-1-41 0,3-1-36 0,-1 2 55 16,8-2-342-1,2-3 279-15</inkml:trace>
  <inkml:trace contextRef="#ctx0" brushRef="#br0" timeOffset="42343.08">13032 12704 2047 0,'42'-5'115'0,"-6"-4"18"0,-4 5-31 0,-9 3-28 0,-9-3-26 16,-7 4-6-16,-2 0-15 0,-6 0-10 0,-14-4-17 15,-2 4-14-15,-15-3 1 0,-16 3-1 16,-12 2 2-16,-11 3 4 0,-9 0 1 16,0 1 3-16,-1 1 2 15,3-2 2-15,0 2 1 0,5-2 0 0,7 6 4 16,10-6 4-16,15 4 6 0,11-3 10 16,8 1 9-16,8-4 12 0,7 3 8 15,7-5-1-15,0-1-5 0,5 0-5 0,6-1-9 16,7-5-7-16,10 4-7 0,11-3-10 15,13-4-5 1,11 2-4-16,3 0 0 0,3-7 1 0,-3 0 0 16,-2-2 0-16,-1-7 2 15,-11 3 0-15,-10 1-4 0,-6-1-14 0,-6 6-32 16,-9 7-47-16,2 0-67 0,-7 5-33 0,-3 0 177 0,-1 2-39 16</inkml:trace>
  <inkml:trace contextRef="#ctx0" brushRef="#br0" timeOffset="42692.4">12346 13316 1560 0,'17'40'144'0,"104"170"396"0,-293-464-516 16,172 252 73-16,0 2-24 15,0 0-11-15,0 0-9 0,2 0-5 16,0 0-5-16,6 2-3 0,-4-2-3 16,8-3-7-1,4-1-3-15,9 1-3 0,5-5-4 16,7 3-4-16,13-2-5 0,2 3-4 0,4 1-3 0,10-4-2 0,5 3-1 31,2 1 0-31,-1-3 0 0,-4 3 1 0,-12-1-6 0,-4-3-21 0,-10-2-26 16,-6 1-43-16,-8-5-61 0,-5 2-69 15,-5-12 119-15</inkml:trace>
  <inkml:trace contextRef="#ctx0" brushRef="#br0" timeOffset="43199.95">14073 13231 2025 0,'1'0'136'0,"-1"0"34"0,0 0-28 0,0-2-70 16,0-5-30-16,2 3-20 0,-2 2-9 16,2-5-3-16,-4 4-2 0,2-1-2 15,2 2 0-15,0-1-4 0,-2 3-9 16,3-2-25-16,-1 4-12 0,-2 5-7 16,0 7 2-16,0 2 18 0,-7 11 7 0,0 1 4 15,-7 4-4-15,-2 0-2 0,-6-2-6 16,-1-7-4-16,-3-5 4 0,-1-2 5 15,2-7 8-15,4-2 10 0,7-5 7 16,1-4 9-16,6-5 23 16,4 0 31-16,1-2 21 0,11-4 7 0,2-4-11 15,6-6-24-15,6-1-15 0,0 0-9 16,4-1-1-16,1 5 2 0,-6-1-2 16,2 3-2-16,0 4-6 0,0 4-6 0,-1 2-5 15,-5 1-5-15,-5 4-4 0,-10 1-3 16,8 2-3-16,-6 0-3 0,-5 0-11 15,2 2-14-15,-6-2-25 0,-5 2-26 16,2-1 6-16,-9 5 16 0,-7-5 6 0,2-1-24 16,-7 0-27-16,-1-1-52 0,3-6-396 15,8 3 378-15</inkml:trace>
  <inkml:trace contextRef="#ctx0" brushRef="#br0" timeOffset="43693.33">15183 12273 2230 0,'0'-23'74'0,"-2"2"-36"0,-9 5-5 0,-5 9-30 0,-7-4-8 0,-9 2-7 15,-14 4 2-15,-4 1-1 0,-4 6 0 16,-3 7 1-1,-2 5 3-15,-8 8 3 0,5 6 2 0,-4 0 1 16,2 8 0-16,9 1-1 0,9-2-1 16,14 3 0-16,11-3 1 0,10 1 3 0,6-5 3 15,5 9 3-15,11-5-2 0,3 2-1 16,4-5-4-16,8-5-1 0,8-6 0 0,9-5-4 16,4-5-3-1,3-8-1-15,-2-6 0 0,3-15 4 0,-1 0 3 0,-4-16 14 16,4-5 4-16,-6-3-1 0,-1-11 8 15,1 3-10-15,-7 0 0 0,-8 6 7 16,-3 9-3-16,-8 1 0 0,0 6-3 16,-9 6-5-16,1-1-4 0,1 9-2 0,-4 9 2 15,0 1 0-15,-3 4 1 0,-1 2-12 16,1 5-11-16,1 14-8 0,2 9-5 16,2 13 8-16,3 8 8 0,-5 11 5 15,2 2 3 1,-2 5 1-16,-1 8 0 0,-5 4 0 0,-1 1 1 0,0-1 2 15,-1-1 1-15,-1-11 1 0,-5-7 0 16,1-12 6 0,-1-4-15-16,2-7-33 0,3-5 14 0,-3-2-110 0,3-9-127 0,2-6 177 31</inkml:trace>
  <inkml:trace contextRef="#ctx0" brushRef="#br0" timeOffset="44261.07">16257 11883 2175 0,'0'0'71'0,"0"0"-23"0,0 5-37 0,-5-1-20 15,-6 7-8-15,-1 3 2 0,-10 0 3 16,1 4 3-16,-7 3 4 0,-8 0 0 0,4 6 0 16,-7-8 1-16,4 4 1 15,-4-3 3-15,3 5 2 0,-1-4 2 0,5 4-1 16,-1 0 0-16,8-4-1 0,0 4-1 16,4 1 0-16,1-1 0 0,4 0-1 15,2 2 1-15,2-1 0 0,-1-3-1 16,1 2 1-16,5 0 1 0,3-4 1 0,1 2 0 15,6-7 0-15,-3 2-1 0,2-2 1 16,-4-4 1-16,-3 1-1 0,5-1 1 16,0-7 0-16,5 4-2 0,-5-9 14 15,2 2 13-15,0-2 17 16,3-2 17-16,2 1 0 0,0-7-4 0,9 3-12 16,5-9-14-16,10 1-12 0,2-1-11 15,8 2-6-15,3 3-2 0,-1 0-1 16,-1 7-1-16,-4 1 0 0,-8 1-2 0,-2 3-2 15,-3 10-3-15,2 1-6 0,-3 9-3 16,-4 9-1-16,1 1 0 0,-3 12 2 16,-4-4 1-16,-1 1 4 0,-8 4 3 15,-3-2 3-15,-4 3 3 0,-5-5 1 16,-6-3 3-16,-3-3 5 0,-7-1 9 0,-5-5 5 16,0-3 3-16,-3-1-5 0,0-6-8 15,-1-2-8-15,-4-2 11 0,3-4-31 16,1-1-79-16,1 1-297 0,0-8 233 15</inkml:trace>
  <inkml:trace contextRef="#ctx0" brushRef="#br0" timeOffset="45276.58">4991 14692 2025 0,'27'-2'976'0,"-47"-5"-1177"0,45 5 651 16,7-2-706-16,-53 3 49 0,29 4 190 16,5 8-5-16,3 3 0 0,3 5 3 15,8 10 2-15,-1 8 2 0,5 7 2 16,-1 11 3-16,2 6 5 0,5 4 2 15,-9 3 2-15,2 1 1 0,-1 0 0 0,1-2 0 16,2 4 1-16,0-3-1 0,1-3 0 16,-2-1-1-16,-3 0 1 15,2-4-9-15,-2-5-10 0,1-9-5 0,-4-7-1 16,-4-10 7-16,-7-8 11 0,-1-9 5 16,-5-5 3-16,0-1 5 0,-1-5 4 15,-4-1 5-15,2 0 6 0,1 0 15 16,-1-5 22-16,-1 2 8 0,3-5 7 0,-4-2-9 15,1-8-13-15,8-3-9 0,-3-16-14 16,4-13-9-16,2-14-11 0,-4-12-2 16,3-11-1-16,0-5 2 0,6-15 1 15,1-1-1-15,6-3-3 0,3-1-2 16,-2 5 1-16,4 8-2 0,-5 14 1 16,-1 16-2-16,-6 19-6 0,-2 6-21 0,1 10-25 15,-3 6-29-15,2 1-25 0,0 13 12 16,-2 4-58-16,0 10-33 15,3 8 61-15,4 8 12 0</inkml:trace>
  <inkml:trace contextRef="#ctx0" brushRef="#br0" timeOffset="45971.85">6709 15383 1954 0,'0'-2'192'0,"-2"2"84"0,-1-5-81 0,-1 1-110 0,-3 1-49 16,4-1-19-16,-1 1-6 0,-1 1-6 16,-2 0-5-16,-8 2-7 0,-1-2-3 0,-5 4 0 15,-2 5 0-15,2 4-3 0,0 8-4 16,-6 4-28-16,0 9-17 0,1 0-5 16,3 4 0-16,3 5 19 0,8-1 8 15,3 6 9-15,7 6 11 0,2-6 10 16,0-3 10-16,6-3-1 0,2-8-7 0,8-2-6 15,7 0-5-15,4-3-23 0,10-11-13 16,0 0-19 0,6-7-5-16,0-2 22 0,-3-5 18 15,-2-6 22-15,-5 1 15 0,-1-13 12 0,-2 0 17 0,-3-4 17 16,0-8 1-16,-3 7-4 0,-6-10 5 16,2 5 0-16,-6 1 0 15,-4 0-5-15,1 4-18 0,-9 5-17 16,1-2-6-16,-1 8-10 0,3 1-9 0,-3 2-5 15,-2 7 1-15,0 0-1 0,0 0-6 16,0 0-9-16,2 0-2 0,5 0 3 0,-2 5-7 16,10 7 6-16,4 8 1 0,6 6 7 15,3 5 13-15,-8 2 2 0,3 3 1 16,-7-4 2-16,0 3 3 0,0-3 3 16,-6-4 3-16,5 1 0 0,-8-4-1 0,0-8 0 15,-2-3 0-15,-3-1 1 0,3-6 2 16,-3 2 1-16,0-6 1 0,-2-3 0 15,1 2-3-15,-1-2 0 0,0 0-10 16,0 0 22-16,-8-5-5 0,8-4 1 16,-2-5 16-1,0-4-22-15,2-5 8 0,0-5 0 16,-5-8-7-16,5 4-9 0,0-3 20 0,0 12 27 0,2 3 27 16,-1 3 34-16,10 4-2 15,-8-3-20-15,10 4-21 0,-4 3-16 0,0-2-15 0,1 8-7 16,-4-6-3-16,2 5-9 15,0-5-4-15,-1 6-1 0,0-2-1 0,3-1-8 16,-1 3-4-16,-7 1-7 16,7 2-24-16,-2 2-24 0,5 7-36 0,4 1-19 15,2 10 12-15,7 3 19 0,-7 10 36 16,1 1 20-16,2 7 481 0,-6-11-324 0</inkml:trace>
  <inkml:trace contextRef="#ctx0" brushRef="#br0" timeOffset="46633.27">6854 15362 1582 0,'0'0'118'0,"-1"-2"52"0,1 2-49 0,1 0-40 0,-1 0-17 0,4 0-6 16,-4 2-4-16,0-2-8 0,0 0-16 15,0 0-15-15,0 3-15 0,0-1-12 16,0 0-15-16,0 3-10 0,0 2 1 16,2 7 9-16,3 8 11 0,4 4 11 15,-2 8 1-15,6 0 1 0,1-2 2 16,0 7 0-16,0-4 1 0,-2 4 1 0,1-2 0 16,-1 1 0-16,-3-1 0 0,2-7-1 15,-1-9-6-15,5-3-8 0,-7-7-6 16,8 3-2-16,-1-4 7 0,2-3 7 15,-1 1 7-15,-2-8 4 0,1 1 2 0,-1-1 0 16,-5 0 1-16,1 0-1 0,-1 0-1 16,-3 2 0-16,2 0-1 0,-4-2-1 15,0-4 0-15,3 4 1 0,-6 0-1 16,-1 0 0-16,0 0-2 0,0 0 0 16,0-1 0-16,0-1-2 0,6 4 0 0,1-2 0 15,-2 1 1-15,6 3 0 0,-4-4-2 16,0 0 7-16,4 0 14 0,-6-5 17 15,7 5 13-15,-3-2 1 0,5-4-13 16,-1 5-13-16,-6-3-13 0,7 6-6 16,-7-2-3-16,6 2-1 0,4-1 0 15,-8-2 0-15,0 1-1 0,9 3-1 0,-9 1 1 16,1-2 0-16,6 1 1 0,-7-3-1 16,-2 0-8-16,6 4-17 0,-5-4-36 15,7 7-26-15,2-7 42 16</inkml:trace>
  <inkml:trace contextRef="#ctx0" brushRef="#br0" timeOffset="46941.36">7647 15252 2004 0,'11'41'62'0,"1"3"-28"0,8 14-21 0,3 4 6 0,3 9-15 15,-3 2-2-15,0 3-1 0,2-7-1 16,-7-1 0-16,3-17 0 16,-3-3 0-1,-2-5 0-15,-9-11 2 0,5-4 0 0,-8-14 2 16,1-10-12-16,-3-4 62 0,-4-4 73 0,2-3 30 0,-5 0 52 0,5-7-48 16,0-13-57-16,2-3-25 0,5-12-37 15,0-3-17-15,0-4-17 0,5-3-7 16,-3-3-1-16,9 7-2 0,-2-3-8 15,2 3-30-15,6 2-32 16,5-6-45-16,10 6-11 16,9 2-35-16,12 0 88 0</inkml:trace>
  <inkml:trace contextRef="#ctx0" brushRef="#br0" timeOffset="47227.41">8986 14422 2279 0,'-89'64'145'0,"15"-13"10"0,4 15-2 0,17-11-111 32,4 5-22-32,3 6-11 0,6 5-4 15,10 7-3-15,7-4-2 0,7-1 0 0,9 1-1 16,7-1 0-16,7 3-6 15,13-3-5-15,-1-6-6 0,6-8-5 0,5-6 4 16,0-5 5-16,-1-2 5 0,-3-7 5 16,-4-5 0-16,1-8 2 0,-4-3-8 15,1-7-14-15,-8 0-22 0,-5-7-24 16,-5-7-39-16,0-2-29 0,3 7-13 0,-5-5 394 16,4-2-206-16</inkml:trace>
  <inkml:trace contextRef="#ctx0" brushRef="#br0" timeOffset="47897.02">9044 14833 2049 0,'6'0'453'15,"1"6"-353"-15,7 6-87 0,9 8-2 16,16 15-6-16,11 9 1 0,20 17 0 0,10 13 2 16,14 13 1-16,5 9-2 0,-1 3-7 15,-6-5-8 1,-7 0-5-16,-5 4-2 16,-5-8 0-16,-5-1 1 0,-4-3 1 15,-11-15-16-15,-11-3-16 0,-6-15-20 16,-12-12-43-16,1-9-19 0,-13-13-36 0,-9-12 70 15,-5-10 36-15</inkml:trace>
  <inkml:trace contextRef="#ctx0" brushRef="#br0" timeOffset="48101.93">10053 14906 2300 0,'-7'4'71'0,"-7"6"-17"16,-13 17-21-16,-8 10-15 0,-11 15 5 15,-6 11 6-15,-10 10 22 0,-5 5 8 16,-1 4 1-16,1-1-11 0,5-5-27 16,2-5-15-16,1-10-6 0,1-8-1 15,1-5 0-15,13-8-10 0,6-4-43 16,6-11-59-16,9-8-60 0,6-9 49 16,10-1 41-16</inkml:trace>
  <inkml:trace contextRef="#ctx0" brushRef="#br0" timeOffset="48292.81">10431 15614 1858 0,'35'74'97'0,"-35"433"473"47,-2-512-563-32,4 17-9-15,-2-7-45 0,0-3-53 0,4-2-40 16,8-14-218-16,13-18 223 0</inkml:trace>
  <inkml:trace contextRef="#ctx0" brushRef="#br0" timeOffset="48484.57">10493 15280 2097 0,'-20'-30'177'0</inkml:trace>
  <inkml:trace contextRef="#ctx0" brushRef="#br0" timeOffset="48680.92">10544 14119 1901 0,'37'30'84'0,"-3"4"-1"16,9 15-31-16,1 6-33 0,7 16-8 15,8 13-2-15,3 2 0 0,-2 12-2 16,2 8-1-16,-12 10 4 16,-9 1 7-16,-6 3 14 0,-10-5 9 0,-9-5 9 15,-7-5-5-15,-9-8-11 0,-13-3-4 16,-2-12-12-16,-7-11-5 0,1-16-3 0,0-11-4 15,-2-15-16-15,0-6-49 0,-2-9-39 16,0-9-21-16,2-5-44 16,-2-2-237-16,0-17 268 15</inkml:trace>
  <inkml:trace contextRef="#ctx0" brushRef="#br0" timeOffset="48913.55">11842 15099 2223 0,'11'78'256'0,"280"-264"-113"62,-291 188-359-62,0-9-358 0,-2 0 341 16</inkml:trace>
  <inkml:trace contextRef="#ctx0" brushRef="#br0" timeOffset="49071.86">11734 15569 2311 0,'25'18'169'0,"-4"-4"50"0,4-3-28 15,-6-9-110-15,6-4-35 16,5-7-24-16,6 2-13 0,5-7-12 0,1-6-24 16,4-1-32-16,0-2-28 0,2 0-105 15,0-9-416-15,0-4 393 0</inkml:trace>
  <inkml:trace contextRef="#ctx0" brushRef="#br0" timeOffset="50334.12">13163 15537 975 0,'2'0'358'0,"-2"0"-346"0,0-3-47 0,-4 3 34 0,1-2 39 16,-1 0 45-16,-1 2 13 0,3 0 19 16,-3-2 17-16,1 2 14 0,4 0 14 15,-2 0 5-15,2 0-13 0,0 0-25 16,0 0-32-16,6-1-32 0,4 1-21 16,1-2-16-16,5 0-11 0,3 2-10 15,3 2-6-15,6 1-6 0,1 10-4 0,-1 3-3 16,-7 5-1-16,-5 4 1 0,-3 3 1 15,-5 1 0-15,-1 1-2 0,-7-2-4 16,-3-1-9-16,-9-1-2 0,-6-6-4 16,-3-4 6-16,-4-6 8 0,-9-6 8 15,4-4 19-15,1-7 11 0,3-4 11 0,5-1 6 16,5-4 0-16,3-2 3 0,3-3-1 16,3-2-2-16,1 0-3 15,3 0-3-15,1 1-3 0,2 5-3 0,0 3-8 16,5 1-6-16,1 8-7 0,1 1-5 15,1 2 0-15,3 2 0 0,-2 2 1 16,0 4 0-16,0-3-8 0,1 2-18 0,-1 1-21 16,-2-1-32-16,0 4-54 0,6-6-21 15,-10 1-152-15,10 1 176 16</inkml:trace>
  <inkml:trace contextRef="#ctx0" brushRef="#br0" timeOffset="50797.97">14147 14585 2083 0,'48'-14'199'0,"-559"49"4"47,540-54-214-32,-86 62-2-15,9 3-1 16,4 1-6-16,8 3-2 0,15-4-4 0,10-3 0 0,8 1 9 16,3-1 8-1,9-8 5-15,1-8 6 0,6-6 4 0,7-9 1 0,0-6 2 16,8-5-6 0,4-2-7-16,6-13-11 0,3-10-14 0,4-4-2 0,5-7 4 15,-3-8 12-15,1-1 13 0,-3-13 10 16,-11-1 3-16,-5 3-3 0,-3 7 11 0,-15 3-3 15,4 6 5-15,-6 4 6 0,-7 8-6 16,6 6 0-16,-8 7-10 0,3 12 8 16,-4 2-3-16,1 14-9 0,8 18-1 15,-10 7-16 1,5 18-7-16,-4 5 4 0,-4 9 2 16,2 12 3-16,0 4 4 0,5 0 1 15,-1 5 3-15,6 0 1 0,-8-3-1 16,0-6 2-16,0-8-1 0,-4-11 1 15,2-8 8-15,0-15-22 0,0-12-61 16,0-15-56-16,0-14-48 0,0 0 164 16,14-18-26-16</inkml:trace>
  <inkml:trace contextRef="#ctx0" brushRef="#br0" timeOffset="51329.02">15161 14488 1864 0,'11'0'156'0,"-2"0"114"0,-7 0-187 0,-4 3-43 0,-9 1-34 0,-3 5-8 0,-6 1 2 16,-6-4-2-16,-3 10-2 0,-8-6 1 15,0 3-1-15,-2-1 0 0,7-3 0 16,2 0 1-16,2 3 2 0,-1-5 2 15,-4 2 2-15,4-2 2 0,4 2 0 16,4-2-1-16,3 6 0 0,6-1 0 16,5 2 0-16,-2 2 0 0,5 4-1 15,-1-3 1-15,2 5-2 0,-3 1 0 0,4 3-1 16,-1-1 0-16,1 3-1 0,0-1 1 16,1 0 0-16,1-1 0 0,-2 1 0 15,2-4 0-15,0 0 0 0,-2 2-1 16,0-9 1-16,2-2-1 0,-3-2 0 15,1-5 1-15,0-3 1 0,4 1 1 16,0-3 1-16,1 0 4 0,3 1 5 16,-1-3 3-16,6-3 3 0,5-3-3 0,-1-6-2 15,12 1-5-15,1-1-1 0,4 0-2 16,6 5 0-16,-3-2-1 0,1 7-1 16,-3 2-1-16,-4 2-3 0,-1 10-2 15,-3 2-6-15,-4 9-2 0,2 2-2 16,-3 3 1-16,-4 8-1 0,-6-6 0 0,-6 2-2 15,-6 5-2-15,-7-5 1 16,-12 4 2-16,0 1 4 0,-15-5 3 0,-1-2-1 16,-7-5 3-16,-6-8-56 0,0-2-16 15,-5-7 63-15,-1-2-38 0</inkml:trace>
  <inkml:trace contextRef="#ctx0" brushRef="#br0" timeOffset="51707.22">13092 14264 1900 0,'-18'9'69'0,"-6"7"-9"0,-7 7-43 0,-4 7-16 16,-1 8-8-16,3 11 1 0,-8 13 2 15,0 9 3-15,0 11 0 16,-3 6-1-16,9 13-4 15,-6 9 5-15,7 13 0 0,1 3 2 0,1-6 4 0,0-3-3 0,-6-5 1 16,5-11 3-16,-3-4-11 0,10-6-28 31,3-6-25-31,12-7-37 0,13-9 188 0,16-7-88 0</inkml:trace>
  <inkml:trace contextRef="#ctx0" brushRef="#br0" timeOffset="52072.6">15223 14112 1911 0,'64'44'118'0,"-11"-40"-40"16,-3 10-44-16,1 11 6 0,-17-38-49 16,5 56 0-16,-3 14-2 0,-6 13 1 15,-11 10 0-15,-5 5 1 0,-8 0 0 0,-12 2 1 16,-10 0 1-16,-7 0 1 0,-5 2 3 15,0-2 3-15,-2-1 2 0,-2-6 1 16,1-5 0-16,5-6 0 0,3-14 5 16,5-9-8-16,2-5-29 0,5-11 53 15,4-9-192-15,0-7 120 0</inkml:trace>
  <inkml:trace contextRef="#ctx0" brushRef="#br0" timeOffset="52390.82">16503 14355 1874 0,'-1'-11'115'0,"-1"8"42"16,0-6-56-16,-3 7-41 0,-6 4-26 0,-3 7-16 15,0 5-9-15,-4 11-2 0,-5 10 2 16,-4 11-1-16,-3 11-1 0,-2 5-3 16,-7 9-2-16,2 1-2 0,0 3-4 15,1 6-1-15,3 3 0 0,3 4 1 16,1 3 3-16,6 1 1 16,4-3 0-16,5-11 1 0,5-4-1 0,0-6 0 0,7-6 1 15,2-6-20-15,9-2-39 0,0-10-42 16,5-3-46-16,11-11 71 0</inkml:trace>
  <inkml:trace contextRef="#ctx0" brushRef="#br0" timeOffset="52613.06">16535 15335 1900 0,'7'21'172'16,"4"8"213"-16,2 4-330 0,-5 3-20 0,5 6-19 16,-3-6-12-16,5 1-1 0,-5-3 0 15,-3-4-1-15,2-3-19 0,-3-3-48 16,-3-4-62-16,2-8-33 0,-5 1 558 16,0-13-329-16</inkml:trace>
  <inkml:trace contextRef="#ctx0" brushRef="#br0" timeOffset="53011.1">17248 14807 1715 0,'18'3'419'0,"131"-90"-60"47,-124 87-373-47,-4 8-9 0,-2 2-10 16,4 10-3-16,-3 3 6 0,1 9 10 0,-8 0 11 16,-3 8 5-16,-3 1-2 0,-7 5-2 15,-10 0-5-15,-8-3 1 0,-9 1-2 16,-4-7 1-16,-12-3 1 0,-1-2-5 15,-10-12-2-15,-1-6-3 0,1-7 6 0,2-7 8 16,8 0 7-16,-1-9 7 0,8-7 0 16,4-2 5-16,4-8 11 0,3-4 20 15,10-4 12-15,1-7-1 0,7-9-6 16,8-1-19-16,7 0-10 0,9 1-9 16,5 0-15-16,14 2-16 0,8-3-43 0,3 3-34 15,11 0-12-15,1-5-36 0,11 5 85 16</inkml:trace>
  <inkml:trace contextRef="#ctx0" brushRef="#br0" timeOffset="53566.99">18051 14358 1804 0,'4'2'82'0,"5"0"-4"0,-9 7-9 15,2-4-39-15,-2 2-9 0,-8-3-3 16,0-1-6-16,-12 1 5 15,-3 3 2-15,-4-4-5 0,1 1 1 0,-1 3-8 16,2-3-3-16,-3 1 1 0,1 5-1 16,4-1-1-16,4 4 0 0,-2-6 1 0,5 3 0 15,-2 5 1-15,4-5-1 0,7 8 0 16,0-4 0-16,3 0 1 0,0 1-1 16,3-3 0-16,-1-1 1 0,4 1-1 15,-1-3 0 1,5 3 0-16,1-3 0 0,2 2-1 0,3 3-1 0,-3 0-1 0,3 6 0 15,-1 1 1-15,3 2-1 0,-1 2-1 16,1 1 0 0,0 5 1-16,-5 0-1 0,5 7 0 0,2-5 1 0,-9-1-1 15,4-3 1-15,-11-1 0 0,-4-7-1 16,1-1 0 0,-1-2 1-16,1-11 0 0,3 3 3 0,-6-6 0 0,1-1 1 0,1-1 0 15,3-5-1-15,1-3 2 0,1-6 2 16,3-2 0-16,10 0 0 0,0-10-3 15,6 7-2-15,1-1-1 16,6 4-1-16,5-2 1 0,5 2 0 0,4 5 0 16,3 4 2-16,4 3 0 15,-7 4 1-15,1 3-2 0,-3 5-2 0,-5 8-1 0,-2 5 0 16,-9-1-1-16,-2 6 0 0,-12 2-2 16,-4 0-2-16,-6 7-2 0,-12-1-3 15,-13 3 0-15,-10 2 2 0,-10-6 0 16,-4-1 1-16,-6-4 1 0,2-5 1 15,-1 0-1-15,8-8 3 0,0-3-4 16,8-5-41-16,6-5-17 16,4-4 518-16,5-2-363 15</inkml:trace>
  <inkml:trace contextRef="#ctx0" brushRef="#br0" timeOffset="53870.99">18145 14059 2176 0,'61'37'136'0,"-28"-9"-115"0,10 9-3 0,-4 10-24 15,0 7 0-15,3 12 2 0,1 7 0 0,1 3 1 16,1 7 2-16,-1 6 1 0,-9 7 3 16,-4 1 3-16,-14 10 2 0,-6-6 0 15,-11 0 0-15,-16-5-2 0,-4-6-3 16,-11-5-1-16,-1-5-1 16,-6-6 0-16,1-3 0 0,7-11 0 0,-5-10 7 15,12-9-16-15,-4-9-44 0,6-6-43 16,5-10 516-16,2-1-344 0</inkml:trace>
  <inkml:trace contextRef="#ctx0" brushRef="#br0" timeOffset="54236.92">18996 14965 1841 0,'0'0'222'0,"2"0"164"0,3-2-144 15,-1-3-122-15,7 1-56 0,1-1-40 0,4-4-18 16,2-2-6-16,7 1-11 0,-1-3-21 16,3 1-16-16,3-1-8 0,-1 6-29 15,-1-3-23-15,-5 1-35 0,0 5-20 0,0 2-365 16,0 2 347-16</inkml:trace>
  <inkml:trace contextRef="#ctx0" brushRef="#br0" timeOffset="54395.34">19211 15177 2144 0,'9'2'158'0,"5"-4"52"15,4-1-43-15,7-6-89 0,-1 0-28 32,1 2-18-32,4-5-15 0,-6 3-12 0,5 0-4 0,-5 0-2 15,-2-7-16-15,-3 4-24 0,-7 3-28 0,-4-2-102 16,2 4 495-16,-6 0-281 0</inkml:trace>
  <inkml:trace contextRef="#ctx0" brushRef="#br0" timeOffset="55346.58">20264 15289 1986 0,'0'0'122'0,"0"-5"44"0,0 1-48 0,0-8-50 0,7 3-20 15,-7-3-20-15,2-4-14 0,0 1-7 16,-2-4-3-16,2 5-1 0,3-2 0 16,4 0-3-1,3 3-8-15,2-1-17 0,4 9-7 16,0-2-1-16,3 5 3 0,2 6 11 15,2 4 5-15,-2 7 1 0,0-1 5 0,-3 5 3 0,-10 4-1 0,-4-5-1 16,-6 2-5-16,-8 1-2 16,-4-5-3-16,-4 0 1 15,-5-4 2-15,-2-5 1 0,0-3 0 0,-2-4 5 0,2-4 4 16,5-3 13-16,2-2 16 0,4 0 9 16,6-3 12-16,1 1 1 0,9 3-1 15,-1-3 1-15,4-2-4 0,4-1-6 0,3 0-4 16,4 3-9-16,1 6-8 0,-1-7-4 15,-2 8-6-15,-4-3-3 0,-1 5-1 16,-6 2-2 0,-1-1 0-16,-4 1-2 0,0 0-4 0,0 0-3 0,-5 0-1 15,-3 3-3-15,0-1-15 0,-3 5-32 0,0-4-63 32,4 1-28-32,0 1 68 0</inkml:trace>
  <inkml:trace contextRef="#ctx0" brushRef="#br0" timeOffset="55812.76">20867 14229 1893 0,'53'28'98'0,"43"-69"-8"16,-80 109-53-16,48-219-36 0,-24 139-12 16,-1 19-1-16,0 10-4 0,4 8 1 15,0 11 2-15,-1 12 3 0,2 10 3 16,1 8 3-16,-3 5 1 0,-1 1 1 0,-11-1 0 15,-12-3 0-15,-9-5-1 0,-14 3-2 16,-15-7-3-16,-8-8 5 0,-15-8 8 16,-5-8 4-16,-5-5 5 0,-2-12 9 15,-3-4 1-15,-1-9 3 0,1-6 3 16,-3-8-9-16,6-7 1 0,0-11-5 16,4-6-1-16,1-5-3 0,6-4-7 0,3-3 1 15,8 1-2-15,4-6-1 0,8 3-8 16,7 4-14-16,3-1-20 0,13 5-16 15,12-4-8-15,9 1-5 0,7-3 8 16,2 3-2-16,7-1 7 0,-2-3 1 16,9 5 457-16,8-1-299 0</inkml:trace>
  <inkml:trace contextRef="#ctx0" brushRef="#br0" timeOffset="56074.28">21541 14147 1397 0,'35'14'121'16,"-6"1"84"-16,-5-1-98 0,-9-2-42 15,-1-1-7-15,-2 5-4 0,-5-4-7 16,4-3-12-16,-8 9-15 0,1-4-12 0,1 9-6 16,-1 5-2-16,-1 4-1 0,4 4-1 15,-7 5 0-15,0 3 0 0,2 0 0 16,-4-1 0-16,2-6 1 0,-8 2 0 16,2 2 1-16,5-4 0 0,-8-2 1 15,5-3-1-15,4-1 2 0,-2-7 0 16,4-2-2-16,2-5 11 0,1-6 7 0,2-2 11 15,0-4 8-15,0 1 4 0,7-8-3 16,-1-5-8-16,6 0-3 16,8-11-9-16,0-2-15 0,-4-3-41 0,3 0-15 15,4-5-34-15,6-9-284 0,3-1 263 16</inkml:trace>
  <inkml:trace contextRef="#ctx0" brushRef="#br0" timeOffset="56327.89">22135 14114 1820 0,'5'42'67'0,"2"1"-12"0,0 13-18 0,2 5-15 16,5 6-3-16,0 8-1 0,2-3-4 15,2 1-6-15,-4 3-2 0,1-1-3 16,-3-1-1-16,-3-3 0 0,-4-5 0 15,2-8-1-15,-1-3 1 0,1-7-1 16,0-2 2-16,0-10 1 16,0-15 2-16,-5 0-4 0,-2-16-20 15,1 1-27-15,-1-3 433 0,2-3-302 0</inkml:trace>
  <inkml:trace contextRef="#ctx0" brushRef="#br0" timeOffset="56739.16">22555 14404 2056 0,'16'-14'111'15,"0"2"20"-15,5 3-62 0,-1-2-43 0,3-1-20 0,0-2-2 16,5-4-1-16,4-7 0 0,5 0 1 15,2-7-1-15,-2 0-1 0,6 2-2 16,0-10-3 0,3 8 0-16,2 0-2 0,-6 5 0 15,-6 2 3-15,-8 8-2 0,-3 4 0 0,-7 10-2 0,1 3-3 16,1 1-3-16,-13 8-3 16,1 5-1-16,-6 6-2 0,4 10 2 15,-3 4 0-15,-1 10 3 0,-2 9 3 0,-11 9 4 0,6 6 2 16,-6 4 3-16,4 3 1 15,0-6-2-15,0 0 0 0,2-5-1 0,1-2 0 16,-6 2 1-16,4-7 1 0,-3-2 1 16,-1-9 0-16,3-6 1 15,1-8-1-15,1-5 1 0,0-9 0 16,-4-1 2-16,3-4-4 0,-8-8-34 0,5 2-27 0,4-9-24 16,0-3-202-16,1 2 191 0</inkml:trace>
  <inkml:trace contextRef="#ctx0" brushRef="#br0" timeOffset="56984.1">23408 14621 1659 0,'2'1'166'0,"-15"7"-35"16,-12-7-60-16,-3 3 5 0,-23-1 36 0,4 4-21 15,-4-5-15-15,-8 4-13 0,-3 1-19 16,0-4-17-16,0 3-6 0,4 1-7 16,5-6-2-16,1-1-5 0,3 0-5 15,-1-3-2-15,4-4-5 0,7 0 2 16,5-2-20-16,8 2-38 0,4-2-39 16,12 5-40-16,6 3 22 0,4 1 54 15</inkml:trace>
  <inkml:trace contextRef="#ctx0" brushRef="#br0" timeOffset="57690.87">24369 14092 2030 0,'5'-9'85'0,"-3"1"-2"15,-4-1-33-15,-3 0-33 0,-8 7-10 16,1-5-7-16,-2 5 0 0,-6 2-3 16,-1 0 0-16,-6 2 0 0,-3 5 0 0,0 0 2 15,-2 4-1-15,-2 1 0 0,6 4 1 16,-2 4 0-16,-4-3 0 0,11 1 1 15,-5 0 0-15,0-2 0 16,4 2 2-16,3 1 0 0,0-10 0 16,8 5-2-16,-1-5 7 0,-2 0 6 15,7 0 1-15,-5-4 2 0,0-1-6 0,3-3-5 16,3 3-2-16,-1 3-2 0,-2-4 0 16,2 5-1-16,2 0-1 0,5 5 0 0,1-2-1 15,-3 4 2-15,2 1 1 0,2 0 0 16,0 11 1-16,2-8 0 0,3 8-1 15,-5 0 0-15,4 1 0 0,5 6-1 16,-7-4 0-16,3 7 0 16,-2-7 0-16,3 4-1 0,-4 1 1 15,-1-4 0-15,-1-1 0 0,0-4 0 0,-1-4 1 0,-1-5 0 16,2 1 1-16,0-4 0 0,0-7 0 16,0 2 1-16,2-7 1 0,5 0 2 15,3-2 3-15,6-4 1 0,2-3 1 16,1-2-2-16,3-3-2 0,6-1-3 15,0-1 0-15,4 0-1 0,2 0-1 0,-2-2 1 16,7 2-1 0,-4 5-1-16,6 3-1 0,-2 6-1 0,-5 11-1 0,-2 3-2 15,-7 4 1-15,-1 9-2 0,-8 3 1 16,2 2-1 0,-5 7-1-16,-8 5-1 0,-5 0-1 0,-7 1 2 0,-11-3 6 15,-5-1 13-15,-7-7 17 0,-11-2 18 0,-5-4 10 16,-9-12-2-1,0-4-12-15,-9-3-15 0,-3-5-16 0,3-2-8 0,-5-2 0 16,10 1 4-16,1 1-56 0,3 2 403 16,9-1-272-16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0:07.9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6761 13945 1593 0,'26'-18'88'0,"-5"2"7"0,2 2 0 0,-5 4-47 0,-4 3-10 0,1-2-6 0,1 5-4 0,3 2-2 0,-1-3 3 16,-4 1 2-16,2 3 4 0,-4-1 3 15,-1 2 0-15,1-2 2 0,1 0-4 16,-3-3 1-16,-3 3 0 0,1 1-2 15,-3-1 4-15,-5 2-5 16,2 0-3-16,-1 0-3 0,-1 0-10 16,0 0-5-16,-1 0-7 0,-6 5-4 15,-1 0-1-15,0-1 0 0,-7 7-1 0,1-4 1 16,0 3 1-16,-7 3 0 0,-2-6 2 16,-6 2 1-16,1-2 2 0,-6 2 6 15,-3-4 8-15,-5 4 0 0,1-6-3 16,-2 6-5-16,2-5-9 0,6 1-4 0,-8 2 0 15,3 0 0-15,-1 0-1 16,-9 0 0-16,2 1 1 0,-3 0-1 16,-4-2 1-16,0-1-1 0,0 2 1 0,0-2 0 0,-12 1 0 15,5 1 0-15,-4 0 0 0,4 0 0 16,3-2 0-16,-1 2 0 16,-11-3 0-16,-9 5 1 0,1-6 0 0,-6 3-1 0,-1 3 0 15,8-2-1-15,2 0-1 0,3 2 2 16,4 0 0-16,-7-4 5 0,-4 0 5 15,-1-3 1-15,-3-4 0 0,8 2-4 16,-4-5-3 0,6 3-2-16,-1 2 0 0,6 0 0 15,7 0 0-15,6 0 0 0,1-3 1 0,1 3 0 0,5 1 6 0,-3-1 7 16,8 4 5-16,7-4 3 0,-1 0-3 16,5 0-4-1,3 0-5-15,1 3-3 0,3-3-3 0,8 0-3 0,-2 0 0 16,6 0-1-16,5 0-1 0,-5 0 2 15,7 0-3-15,0 2 1 0,5-2 1 16,-7 2-2 0,9-2-23-16,-3 0-17 0,-8 0-101 0,6 0-70 0,-9-4 11 0,-4-4 56 31</inkml:trace>
  <inkml:trace contextRef="#ctx0" brushRef="#br0" timeOffset="14564.46">9181 13149 1760 0,'106'73'336'0,"-60"-45"-265"0,4 4-31 0,-4 3-8 16,18 3-5-16,-6 2-1 0,-4-2 1 16,6-1-1-16,-7 0-2 0,7-1-3 15,1-1 1-15,1-5 0 0,-2-1-6 16,0-5-7-16,0-2-5 0,-6-3-1 16,-3 3 1-16,-1-8-3 0,-4-9-7 0,-7-7-9 15,-7-5-13-15,0-12-12 0,-4-1 1 16,0-3 0-16,-3-2 1 0,-7-3 11 15,-4-8 5-15,-1 8 10 0,-8 1 10 16,4 6 7-16,-2-4 6 0,0-5 6 0,-2 9 8 16,1-6 5-16,-5 3 4 0,3 0-1 15,-2 3-1-15,1 3-3 0,1-3-3 16,-2 9-2-16,1 3 0 0,-3 9 0 16,2 0-4-16,1-2-6 0,3 7-8 15,-3 8-6-15,3 3 0 0,-5 7-1 16,3 0 1-16,-2 9 0 0,-4 2 0 15,-3 1-1-15,-4 6 0 0,-5 5 0 16,-2 5 0-16,-8 1 1 0,5-1 1 0,-6-1 1 16,4-1-2-16,1-6 0 0,1-6 0 15,-2-1 0-15,5-6 2 0,-4-2 0 16,6-5 0-16,-2-3 0 0,4-8-1 0,-4-7 0 16,1 1 1-16,-1-6 0 15,6-4 1-15,-3-1 2 0,-1-4 0 0,4 4 0 16,-1-6 4-16,6 8 4 15,1-5 5-15,4 8 5 0,0 0-3 0,-2 8-3 16,6 0-4-16,3 10-2 0,0 11 1 16,2 6 1-16,5 16 0 0,-3 4-2 15,6 9-4-15,1 5-2 0,-4-5-4 0,2 5-1 16,-10-7-2-16,-6-5 1 0,3-4 1 16,-8-8-6-1,1-6-21-15,1-9-31 0,-8-5-63 0,6-4-56 0,0-9 534 16,3-10-313-16</inkml:trace>
  <inkml:trace contextRef="#ctx0" brushRef="#br0" timeOffset="15010.74">10975 14456 1503 0,'-19'-13'144'0,"3"3"120"0,1-8-117 0,8 0-31 15,6-14-25-15,4 0-20 16,4-7-5-16,7 0-5 0,6-3-1 0,3-4-9 0,9-2-13 16,-2-2-10-16,4-5-13 0,-1 9-10 15,-4 2-8-15,8 3-1 0,-2 11-3 16,8 5-6-16,1 11 4 0,1 9-7 16,1 3 3-16,7 4 5 15,0 10 4-15,-3 4 3 0,7 0 2 0,-8-2 3 16,1 0 2-16,-1 0 0 0,-1-1 2 0,0-4-1 31,-5 0 1-31,1-8 3 0,-1-1 2 16,1-5 3-16,0-7 0 0,-3-8-1 15,3-3-12-15,-1-5-21 0,0-4-72 16,1-5-54-16,-2 1-24 0,8-5 62 16</inkml:trace>
  <inkml:trace contextRef="#ctx0" brushRef="#br0" timeOffset="15309.91">12959 12901 2259 0,'36'42'75'0,"1"6"-21"0,-2 11-21 0,-3 1 5 16,2 7-19-16,-6 10-11 0,2 2-3 0,-8 15-3 16,-1 4-1-16,-14 3 0 0,-7 7-1 15,-9-3 0-15,-17-4 0 0,-3 0-1 16,-8-2-1-16,-4-8 1 0,-3-10 0 16,-2-13 6-16,0-10-15 15,7-10-35-15,3-11-38 0,6-9-48 0,3-12-5 16,6-5 134-16,5-7-499 0,7-8 390 15</inkml:trace>
  <inkml:trace contextRef="#ctx0" brushRef="#br0" timeOffset="15701.58">13218 12972 2112 0,'14'0'122'0,"2"3"82"0,4 6-162 0,-6 2-31 16,5 7-11-16,1 3-3 0,-2 11-3 16,6 8 0-16,-4 8 0 0,5 6 0 15,-2 11 3-15,3 8 0 0,6 1-1 16,7 11-1-16,2 1-1 0,3-7-3 0,1 3-3 16,1-9 1-1,2-8 2-15,5-1 6 0,4-7 6 0,1-2 4 0,6-7 7 16,-13-9 3-16,-1-15 9 0,-4-4 10 15,-7-17 7-15,-3-6 7 0,-3-17 4 0,3-12-6 16,-3-14-9-16,3-12-15 0,-6-13-16 16,-3-11-8-16,-4-3-3 15,-7-3 2-15,-2-5 2 0,-4-2-1 0,-1 3 1 16,2 1-1-16,1 8-2 16,8 3-15-16,-4 13-28 0,5 1-34 0,0 6-21 15,4 3-34 1,7 6-5-16,2 3 77 0,10 0 6 0</inkml:trace>
  <inkml:trace contextRef="#ctx0" brushRef="#br0" timeOffset="16027.64">15656 12635 1793 0,'0'0'69'0,"0"3"-3"0,0-1-51 0,-9 4-19 0,-3 9-7 0,-10 9 3 0,-2 11 11 16,-5 16 6-16,-1 6 2 0,-2 5-1 0,2 9-2 15,-2 0 9-15,7 0 14 0,2-2 13 16,9-3 2-16,3 1-10 0,10 2-15 16,2-1-13-16,12-5-1 0,8-2 0 15,-1-5 1-15,4-6-3 0,5 0 0 16,-1-17-6-16,6-2-9 0,5-5-9 16,5-6-19-16,13-6 22 0</inkml:trace>
  <inkml:trace contextRef="#ctx0" brushRef="#br0" timeOffset="16376.08">16112 13071 1900 0,'24'-41'152'0,"3"2"121"16,3-2-141-16,2 6-30 0,4 0-23 15,-5 6-31-15,5 6-21 0,-1 9-16 16,4 0-20-16,0 7 0 0,6 7-5 16,1 7-3-16,2 10 4 0,0 14-2 15,-4 9-3-15,-5 17-3 0,-4 7-1 16,-8 9 0-16,-4-1-1 0,-12 6 5 0,-11 0-2 16,-16 4-1-16,-9 1 5 0,-14-6-2 15,-7-7-1-15,-16-11 6 0,-11-13-2 16,-9-21-3-16,-3-14 7 0,-3-19 0 0,-4-13 4 15,3-16 2-15,9-9-2 0,6-6-1 16,15-8 1-16,15-2 7 0,12-4 6 16,16 3 2-16,12 4 8 0,17 2-2 15,8-3-39-15,23-6 363 0,18-8-258 16</inkml:trace>
  <inkml:trace contextRef="#ctx0" brushRef="#br0" timeOffset="16580.63">17191 13475 1910 0,'-21'91'91'0,"-4"4"13"16,8-15-59-16,4 4-29 0,3-15-13 16,4 3 1-16,-3 3 0 15,4-1 1-15,0-3 0 0,1-7 6 0,-1-9-9 16,-2-12-30-16,-2-13-35 15,0-11 531-15,-3-12-369 0</inkml:trace>
  <inkml:trace contextRef="#ctx0" brushRef="#br0" timeOffset="16835.23">17957 13002 1868 0,'15'34'70'15,"-5"1"0"-15,1 8-42 0,-6-4-9 0,0 8 0 0,1 3 4 0,3 5-2 16,3 5-1-16,0 8-9 0,6-6-6 31,-4 7-2-31,2-11 1 0,2-3 1 0,-7-8-5 0,3-8-24 16,4-8-6-16,-2-8 10 0</inkml:trace>
  <inkml:trace contextRef="#ctx0" brushRef="#br0" timeOffset="17074.33">18431 12484 2600 0,'48'-2'93'0,"-9"2"-24"16,3 2-25-16,-5 12-49 0,-5 6-2 0,11 15 0 15,-8 10-3-15,8 17 0 0,3 17-1 16,2 17 2-16,-4 16 3 0,-1 5 2 16,-15 11 1-16,-3 5 0 0,-11 5 1 15,-7 9-1-15,-7-2 0 0,-9-1 0 16,-10 5 1-16,-9-4 1 0,-10-1 0 0,-10-15 41 15,-8-10-87-15,-5-14-80 0,-13-11 92 16</inkml:trace>
  <inkml:trace contextRef="#ctx0" brushRef="#br0" timeOffset="47514.34">13071 5211 1574 0,'3'0'136'0,"-3"0"180"16,4-1-270-16,3 1-21 0,5 0-20 0,13 0-9 0,9 0-7 0,10 0 0 0,9 0 13 15,10-2 0-15,-1-2-2 16,1 1 0-16,8-1 0 0,0-3 0 0,11 2 0 15,8-1 2-15,13-1 2 0,9 0-1 16,3-3 6-16,0-3 1 0,1 1 0 16,8-1 0-16,10 6-3 0,3-3-2 15,1 6 0-15,-17 1 0 0,-4-1-1 0,-5 11-2 16,-1-3-2-16,-1 8 1 0,-3 2-1 16,-6-1 0-16,-13 3-1 15,-1 1 1-15,-2 8 0 0,-14 2-2 16,-9-4-1-16,-16 3-3 0,-10-3-8 0,-15-3-4 15,-9-2-16-15,-10-4-14 0,-4 0-3 16,-12-2 2-16,-12-1 17 0,-17 1 15 0,-21-4 14 16,-23-1 7-16,-19-7-4 0,-23-6 1 15,-19-1-1-15,-13-3 0 0,-9 4 2 16,-2-3-2-16,-4 4 0 0,1 0 0 16,-1 1 0-16,4 1 2 0,4 1 1 15,3-3 2-15,14 1 0 0,8-1 0 16,26 5 0-16,28 0-3 15,13 0 0-15,21 0 1 0,18 0-3 0,12-2 10 0,14 2 28 16,11 0 29-16,0 0 15 0,-2 0-19 16,16 2-19-16,8-2-30 0,13 0-13 15,27 2 9-15,16 1-10 0,27 1-2 16,24 3 1-16,20 3 0 0,14-6 2 16,15 3 2-16,6 0-2 15,8-3 1-15,10 6 0 0,9 3-1 16,10-1 1-16,-4 4 0 0,-1 0-1 0,2 2 1 0,-16 1-1 15,0 3 0-15,-16-3-1 0,-12-1 0 16,-16-1 1-16,-20-2 0 0,-22-8 1 16,-37 0 0-16,-29-5-1 0,-29-4 9 0,-19-5-10 15,-11 0-12 1,-28-6-1-16,-45-6-7 0,-36-4 7 16,-42-7 6-16,-37-1 4 0,-23 3-6 15,-26 1 6-15,-8 6 3 0,-19 3-2 0,6 6 4 0,8 5-2 16,-5 0 6-16,14 3 8 0,14 1 6 15,-7-3 5-15,25 3-5 0,16 1-7 16,10 0-3-16,33 2-1 0,22 0-2 16,24 2-2-16,31 3-3 0,29 3-1 0,19-1 2 15,20-2 9-15,9-2-54 16,3 1 35-16</inkml:trace>
  <inkml:trace contextRef="#ctx0" brushRef="#br0" timeOffset="93620.55">6083 14486 1841 0,'2'-2'70'0,"2"2"-4"16,1-9-11-16,0 6-17 0,4-8-12 0,0 0-14 0,0-3-3 0,3-2-1 15,1 0 2 1,-5-1 4-16,5 2 2 0,-2 1 0 0,-3-2-2 16,-2 2 0-16,-1 0 1 0,-1 1-1 15,1 3 0-15,-5 10-6 0,0-2-6 0,0-5-4 0,0 3-11 16,-5 4-13 0,-4-5-11-16,-7 5-5 0,-11-2 8 0,-17-8 9 0,-22 6 11 15,-14-3 5-15,-15 0 0 0,-10-2 2 16,-8 2 4-16,-10-2 3 0,-4 7 0 0,-6-1 1 15,7 3-1-15,-9-2 0 0,4-3 0 16,-6 1 4-16,-8-1-4 0,3 1 1 31,4 3 2-31,3-7-3 0,9 8 4 0,4-3-13 0,6-4 40 0,15 3 13 16,15-6 2-16,22 4 28 0,19 1-27 31,17 0 2-31,12 3 24 0,2 0-1 0,10-3-5 0,4 5-2 0,2-2-27 16,12 0-3-1,4-1-13-15,14 1-14 0,18-3-2 0,20 1-10 0,21 6-1 0,19 3 2 16,7 1 0 0,5 2 0-16,1-4 2 0,-3 3 0 0,6 0 1 0,3-3 0 15,13 3 0-15,4-4-1 0,-1-1 1 32,0 2 0-32,-3 1 0 0,-5-3 2 0,-6 1-2 15,-9 1 1-15,-17-1-1 0,-6 1 0 16,-10-2 0-16,-8-2 0 0,-8 3 1 15,-16 1 0-15,-13 3 1 0,-21-7 1 16,-7 2-3-16,-12-2-31 0,-8 1-45 16,-6 3-11-16,-15 3 0 0,-18-3 29 15,-26 6 45-15,-30-8 7 0,-25-2 5 0,-25-4 0 16,-14-4 1-16,-9-3 0 0,-2 2 3 16,4 0-1-16,7-3 0 0,10 6 1 15,6 3-1-15,10-6 2 0,17 7 0 16,8-5 2-16,7 0-1 0,10 4-1 15,11-5 2-15,8 5 15 0,18 3 6 16,13-2 10-16,8 2 3 0,18 0-14 16,4 0-5-16,15 0-6 0,0 0-9 0,-3 0-46 15,6-2-74-15,1 2-24 0,7-3 47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2:43.3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16667 5389 1070 0,'0'1'104'0,"0"1"85"0,0 2-118 0,0-4-41 0,-2 1 1 0,-2-1 6 0,4 0 3 0,-3 2-7 15,-3 0-5-15,5 0-1 0,-5 1 3 16,-1 1 3-16,5-1 2 0,-5-1 0 16,2 2-2-1,3 3-1-15,-5-5-3 0,4 1 1 16,-1 1 1-16,-1-3-1 0,-1 5 0 16,3-6-3-16,-1 2-1 0,1-1 0 0,-3 1 1 0,3-2 2 15,-6 2 2-15,4 0 1 0,-6-2-1 0,2 0-1 16,0-2-2-16,-3 2-3 0,-2-2-3 15,1 2-6 1,1-2-2-16,0 2-2 0,-1 2 0 0,-1-2 0 0,0 4-4 16,-2 1-4-16,2-1-2 0,-6 4-2 15,-3-2 1-15,-2 3-1 0,-8-6 1 16,-1 1 0-16,-7 3 1 0,-7-7 1 0,-3 0-1 16,-6-4 0-16,-7 2-1 0,-7-1 0 15,-5-1 2-15,-5-6 1 0,-3-1 3 16,-4 2 0-16,-3-1 1 0,-10-1 2 15,-7 4-2-15,0-4-1 0,-4 2-1 32,6 2-3-32,-1 0-1 0,3 0-2 0,-3-4 2 15,-1 1 0-15,5-1 1 0,2-1 1 16,11-1 0-16,3 1 0 0,4 0 0 16,6-1-1-16,1 2 2 0,9-1 6 15,1 0 6-15,11 1 9 0,7 0 3 16,7 3-1-16,6-1-5 0,-2 2-4 15,5-1-2-15,2 3-1 0,5-2-3 0,4 4 0 16,-1-1 3-16,8 0 3 0,2-1 2 16,10 5 0-16,0 0-7 0,0 0-7 15,1-2-3-15,-1 1-1 0,2 1-2 16,-2 0 2-16,2 0 6 0,-5-4-14 16,12 4-113-16,-2 0 157 0,8-7-76 15</inkml:trace>
  <inkml:trace contextRef="#ctx0" brushRef="#br0" timeOffset="906.66">28833 6025 2404 0,'29'-26'37'0,"-6"4"-65"0,3 3-45 0,-8 1-15 0,7 4-33 0,-2-2-32 0,2 2 31 0,1 0 33 0,-3 1 48 0,-1 4 60 32,-1-1 35-32,0 3 29 0,-7-2 13 15,-1 3-2-15,-6 1-9 0,0 3-19 16,-7 2-17-16,4-3-19 0,-4 3-14 0,0 0-15 16,0 0-10-16,0 0-9 0,0 0-5 15,-4 3-7-15,-1 1 3 0,-2 3 1 16,-4-4 5-16,-7 8 7 0,-3 1 3 15,-7-3 3-15,-4 4 2 0,-4-1 0 16,-3 1 1-16,-3-1 0 0,-4 0 1 16,-1-1 0-16,0 1 0 0,-5 1 1 15,1-3 0-15,-10-4 2 0,-6 1 0 0,-11-4-1 16,-12-3 1-16,-11 0 0 0,-2-1 1 16,-7-1 0-16,0-5 0 0,-7-4 1 15,-16 2-1-15,-7-7 1 0,0 0-1 16,-7-1 2-16,8 1 1 0,-6 0-1 15,-4 2 2-15,4-4-3 0,1 2 0 0,7 2 2 16,-4-2-2-16,-15-9 15 0,-16-7 32 16,-4-3 4-16,4-1 2 0,11 4-14 15,21 6-32-15,10-1-5 0,18 4 1 16,19 2-2-16,15 5 1 0,21 3-1 16,12 4 0-16,6 2 0 0,15 0 0 0,6 5 1 15,14 2 1-15,4 0 2 0,-1 0 2 16,-3 0 16-16,0-5-36 0,13 5-79 15,-7 0 65-15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3:19.2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6975 12096 1562 0,'-12'-27'62'0,"5"8"9"0,-2 1-22 0,3 6 3 16,5-1 2-16,-1 4 3 0,2 4 0 0,2 5-8 16,-1 0-10-16,3 2-15 0,-1 7-13 15,3-2-4-15,1 7 2 0,2 11 1 16,3 5 6-16,-1 5 2 0,-1 4-6 16,3 4-7-16,-6 0-5 0,4 3-3 15,1 0-3-15,4 3 1 0,-2-4 3 16,-1 4 1-16,-5 1 1 0,3-4 0 15,0 7 2-15,-1-7 1 0,-1-7 4 0,0-7 0 16,-2-10 2-16,0-3-6 0,0-3 24 16,-5-12 18-16,-2-4 29 0,5-2 24 15,-3-5-20-15,4-4-14 0,-3-10-32 16,1-11-23-16,-4-12-9 0,-9-10-6 16,-4-6-2-16,-1 2 3 0,-7 1 1 15,-6 0 3-15,-3-3 2 0,-4 1 2 0,4-1 0 16,2 5 1-16,5 5 1 0,7 10 1 15,2 4 2-15,1 6 3 0,8 12 4 16,1 4 6-16,4 7 7 0,4 3-3 16,0 4-7-16,1-1-7 0,0 2-20 15,1 10-6-15,6 10-2 0,2 17 2 16,2 18 11-16,11 15 8 0,-1 4 2 0,3 8 0 16,3-7 1-16,-9 6-4 0,-2-6 0 15,-2 0-1-15,-4-5-2 0,-5-12 0 16,-3-6 6-16,0-10-16 0,-7-3-55 15,0-10-54-15,0-10-58 0,-1-4-178 16,1-7 218-16</inkml:trace>
  <inkml:trace contextRef="#ctx0" brushRef="#br0" timeOffset="1020.26">9933 11520 1479 0,'-2'-18'90'0,"-5"2"29"0,3-5-39 0,2 7-32 0,1-1-9 0,1 5-2 0,0-3-1 0,0 1-4 0,0 1-6 0,3 1 0 15,-1 1 5-15,0-4 8 0,-1 3 4 16,1 1-1-16,2-2-7 0,-4-3-5 0,0 7-3 16,0 5-4-16,0-10-2 0,-4 10-3 15,2-3-5-15,2 5-3 0,-3 0-7 16,3 3-10-1,-2 6-8-15,-1 3-7 0,-3 6 2 0,1 12 6 0,0 11 8 16,-6 5 6-16,2 13 0 0,2 3-1 31,-4 5 1-31,3 4 0 0,-1 4 0 0,0 4 0 16,-2-1 1-16,4 4 2 0,-4-8-1 16,3-8 1-16,-3-2 0 0,0-13-1 15,6-1 0-15,-2-13 1 0,3-3 0 16,3-13 1-16,1-5-8 0,0-5 24 15,0-6 30-15,5-2 32 0,2-6 31 16,2-6-21-16,3-5-30 0,2-11-37 16,2-3-22-16,0-13-8 0,-1-3-3 0,-3-4-2 15,-5-11-3-15,-7-1-2 0,-5-7 2 16,-9-8 1-16,-1 2 4 0,-4-1 2 16,-2-4 3-16,-4 9 1 0,-2 3 1 15,2 8 1-15,-3 4 0 0,5 10 0 16,0 9 0-16,2 1 0 0,8 7 0 0,-1 10 1 15,10 2 0-15,-4 7 2 0,4 2 1 16,4 6 0-16,0-1-8 0,0 11-18 16,2 4-12-16,1 9 0 0,4 13 6 15,-3 15 17-15,8 13 10 0,-1 11-1 16,7 6 0-16,-8 1 2 0,-1 5 1 0,0 3 2 16,-9-1 1-16,0 3 1 0,-3-4-1 15,1-2 0-15,-2-8-1 0,1-16 0 16,-3-7-1-16,-1-11 0 0,6-12-1 15,-5-4 1-15,6-10 2 16,0-9-10-16,4-9-20 0,-2 0-51 16,1-13-14-16,9-15-343 0,15-18 281 0</inkml:trace>
  <inkml:trace contextRef="#ctx0" brushRef="#br0" timeOffset="2018.75">12573 9631 1992 0,'-2'-1'69'0,"2"1"-20"0,-2 0-22 0,-3 0-19 0,7 3-15 0,-2 3-14 15,-2-5-11-15,-4 13-8 0,3 4 4 32,3 7 7-32,-4 12 3 0,4 13 7 0,0 1 6 0,-9 15 5 0,8 8 8 15,-5 10 3-15,1 3-2 0,2 1-1 16,3 10 0-16,1 3 0 0,-1 3 2 16,9 8-1-16,-9-4-1 0,0 4 3 0,9 1 0 31,-5 3-3-31,8-10 15 0,-1 2 2 0,-1-7 5 0,-4-9 5 15,-3-1-13 1,-1-6-4-16,3-9-5 0,-3-7-2 0,5-5-1 0,-2-12-1 0,1-3 2 31,3-11 0-31,-4-7 2 0,-2-9 1 16,3-8 9-16,-6-5 13 0,0-7 12 0,0-2 13 16,2 0 8-16,-4-9-13 0,2-11-13 15,-4-15-17-15,4-17-17 0,4-20-10 16,-4-14-14-16,-7-15-7 0,1-3 1 15,-4-8 7-15,4-3 12 0,1-7 7 16,3-1 3-16,2-1 0 0,2 2 0 16,-2-2 0-16,2 7 0 0,-2 8 0 15,0 3 1-15,0 14 0 0,0 3-1 0,3 6 2 16,-3 3 0-16,2 4 1 0,0 7 4 16,1 7 8-16,-3 8 10 0,8 12 11 15,-7 6 4-15,6 8-6 0,-5 5-8 16,4 9-11-16,-3 3-5 0,-3 2-4 15,5 9-14-15,-1 0-27 0,-2 11-23 16,-2 5-3-16,0 11 7 0,3 17 24 0,1 18 16 16,3 21 4-16,-7 11 1 15,5 13 1-15,4 10 4 0,-2 10 2 0,4 13 3 16,-6 13 0-16,2 15 3 0,0 8 5 16,-1-2 1-16,-1 1 7 0,-1-5 1 15,-3-12-6-15,-1-13-3 0,4-10-7 16,-4-16-1-16,2-6 1 0,3-10 0 15,-5-14 0-15,3-15 0 0,-3-15 1 0,0-13 3 16,4-10 10-16,-8-15-15 0,4-19-40 16,6 3-62-16,-3-28 48 0</inkml:trace>
  <inkml:trace contextRef="#ctx0" brushRef="#br0" timeOffset="3630.71">15367 7071 1927 0,'0'0'73'0,"2"2"-9"0,-2 0-33 0,0 1-35 0,0 4-14 0,-7 8-6 15,0 8 2-15,-2 12 8 16,-2 9 6-16,0 3 3 0,1 6 1 15,1 5-1-15,2 2-1 0,0 10 0 0,1 8 1 16,3 10 2-16,1 12 1 0,-3 13 0 0,5 6 2 16,2 3 1-16,1 1 0 0,-1 6 0 15,1 7 0-15,1 3 0 0,3 10 0 16,-2-2 1-16,6 0-1 0,1 9-1 16,4 0 2-16,0-3-2 0,-2 4 2 15,1 3-2 1,-1 7 1-16,-2-4 0 0,-3 0 1 0,0-4 0 0,2-1 0 15,-6-5 0-15,-1-8 1 0,3-3 0 0,-7-13-5 16,1-1 16-16,-1-6 3 0,2-10 3 16,-2-13 4-16,0-14-17 0,0-10-4 31,0-17-1-31,0-3-1 0,4-10 4 0,1-15 18 0,-3-9 18 16,-2-10 15-16,0-11 36 0,0 0 3 0,2-4 0 15,3-8-4-15,2-6-46 16,2-12-25-16,1-22-20 0,6-11-16 0,-1-21 2 0,1-15-2 15,-6-14-1-15,-4-20 2 16,1-11 2-16,-4-9 2 0,4-6 2 0,-3-6 1 16,8-7 3-16,-8-5 3 0,1-9-3 31,4-1-3-31,-6-1-2 0,5 1 1 16,-7 2 4-16,-1-1 4 0,-1 2 1 0,-14-8-4 15,1 4-5-15,-5 11 0 0,-6 7-1 16,2 21 4-16,-2 10 4 0,4 22-1 15,7 15 2-15,3 8 0 0,7 16 1 16,1 12 1-16,3 15-1 0,2 13 5 16,1 12 6-16,-1 6 9 0,0 10 4 15,-2 10-6-15,5-4-19 0,-5 13-58 0,0 7-12 16,-4 12-1-16,-1 22 12 0,2 21 45 16,-3 26 5-16,1 20 2 0,1 9 2 15,-3 7 1-15,2 11 4 0,-2 14 0 16,-2 12 1-16,4 7 0 0,-2 15 0 15,3 6 1-15,2 3-2 0,-1 4 1 16,1 3 0-16,2-1 0 0,5 4-1 0,-5-2 1 16,4-3 1-16,-2-2 1 0,1-2 1 15,1-3 0-15,-1-12-2 0,1-9 0 16,-1-15 0-16,1-16 0 0,-4-10 0 16,3-15 1-16,-6-21 7 0,-1-21 6 15,-3-16 3-15,-5-20 2 0,1-10-6 16,1-18-2-16,4-9 4 0,3-7 8 15,-3-11 8-15,5-7 4 0,1-14-7 16,0-23-8-16,5-19-11 0,-3-25-9 0,1-18-2 16,1-15-4-16,3-8 1 0,0-14-1 15,4-11-1-15,1-10 0 0,0-11-2 16,3-10 1-16,-6 3 0 0,-1-5 1 16,5-4 3-16,-8-4-2 0,2-7 0 15,-5 6-1-15,-2-6 0 0,0-2 3 16,-5 3 1-16,3-5 2 0,-3 8 0 15,-3 7 0-15,1 5 0 0,-3 11-1 0,-1 7 1 16,0 9 0-16,-1 17 0 0,1 17 0 16,1 20 0-16,4 28 0 0,3 8 1 15,3 22 0-15,2 20-1 0,-2 6 5 16,1 22-5-16,-1 8-27 0,-1-2-43 16,-1 24-17-16,-12 10 5 0,0 25 23 15,-6 21 37-15,2 16 4 0,4 18-2 0,2 13 1 16,3 22 6-16,-2 16 6 0,1 6 4 15,1 7 0-15,-2 5 0 0,4 9 3 16,3 5-3-16,3 8 2 0,1-1 0 16,1-2-2-16,8-1 4 0,-5-4-1 15,6-8 0-15,-4-4 2 0,3-8-7 16,-2 1 22-16,2-4 16 0,1-6 29 16,-3-7 27-16,2-8 9 0,5-12-1 0,1-11-29 15,-7-15-16-15,0-17-32 0,-5-10-13 16,-3-19-1-16,-3-10-2 0,3-9-1 15,-2-8 6-15,-4-10-12 0,6-7-74 16,-1 1 471-16,1-7-319 0</inkml:trace>
  <inkml:trace contextRef="#ctx0" brushRef="#br1" timeOffset="16499.22">13911 11917 1413 0,'-5'-6'115'0,"-84"-155"353"32,103 161-446-32,4 11-6 15,7 3-7 1,7 5-3-16,7 12 0 0,5 4 6 0,9 8 4 15,8 1 2-15,6 2 3 16,1 7-4-16,10-1-4 0,-6 6-2 0,13 1-5 0,8 6-2 16,-1-3-1-16,-2-5-1 0,-3-4 2 0,-11-7-1 15,2 0 2-15,-7 1-1 0,-3-5-2 16,-6-1 0-16,-13-11 0 0,-11-7 0 16,-12-5 0-16,-10-13-15 0,-5 0-16 15,-10-5-15-15,3-7-21 16,-13-5 2-16,-5-8-3 0,-9-11 1 0,-13-19-183 0,-8-3 166 31</inkml:trace>
  <inkml:trace contextRef="#ctx0" brushRef="#br1" timeOffset="16767.39">14073 11342 1682 0,'12'-35'252'0,"25"24"7"16,-8 18-184-16,-6 0-65 15,19 24-4-15,10-14-4 0,8 12-2 0,-2 11 0 16,17 5 0-16,3 6 0 0,3 6-1 16,5 0-1-16,-1 1 0 0,2 6 0 15,-2-2 2-15,2 7 0 0,1 2 2 16,-8-3 0-16,7 1 0 0,-6-4 1 15,-11-13-2-15,-5-8 1 0,-15-9 0 16,-9-8-2-16,-4-7-18 0,-12-4-29 0,1-6-24 16,-10-5 50-16,-3-5-126 0,-3-5 113 15</inkml:trace>
  <inkml:trace contextRef="#ctx0" brushRef="#br1" timeOffset="17060.9">14440 10724 1567 0,'49'-2'802'16,"-19"5"-757"-16,-3 6-35 0,3 2-3 16,13 8-6-16,5 12-2 0,7 6-2 15,14 18 1-15,10 10 1 0,7 8 0 16,2 5 0-16,6 5-2 0,7 13 3 15,13 7 0-15,6 12 0 16,1-7 1-16,-8-7 0 0,-4-5-1 0,-17-4 1 16,-4 1 0-16,-13-15 0 0,-11-9 3 15,-9-13-4-15,-16-15-24 0,-7-11-37 0,-11-12-29 16,-12-6-60-16,-9-10-424 0,-13-14 387 16</inkml:trace>
  <inkml:trace contextRef="#ctx0" brushRef="#br1" timeOffset="17386.16">14080 9814 2252 0,'25'-18'122'0,"-2"6"9"0,1 1-26 0,5 8-74 16,4 4-22-16,5 3-9 0,6 7-6 15,6 10-1 1,6 13 2-16,15 14 1 0,16 14 0 0,7 16-3 0,20 10 2 16,1 15 0-16,9 11-3 0,7 8 5 15,13 14-2-15,1 6 1 0,13 5 4 16,3 11 0-16,-12-12 1 0,-9-13-10 0,-21-11-5 16,-18-21-12-16,-17-14-17 0,-15-18-11 15,-14-16-12-15,-20-16-9 0,-10-19-10 16,-16-13-2-16,-6-6-32 0,-8-15 597 15,-13-18-371-15</inkml:trace>
  <inkml:trace contextRef="#ctx0" brushRef="#br1" timeOffset="17643.14">14289 8974 1855 0,'80'7'528'16,"-77"-7"-411"0,84 10-111-1,-28-13-15-15,31 42 2 0,15 18 3 16,17 21 1-16,7 8 2 0,-3 12 0 0,14 12 1 0,-1 3 0 31,4 1 0-31,1 1 0 0,-8-5 0 0,-11-4 1 0,-17-5-1 0,-13-8 1 0,-16-12-9 16,-16-8-15-1,-4-11-14-15,-24-9-19 16,-3-10-21-16,-14-13 117 0,-13-11-284 0,1-8 194 16</inkml:trace>
  <inkml:trace contextRef="#ctx0" brushRef="#br1" timeOffset="17927.29">14452 8546 2391 0,'78'13'61'0,"-9"6"-41"0,13 11-10 16,-1 11-3-16,1 11-4 0,15 8-1 15,8 11-2-15,3 3 1 0,13 11 1 16,1 4-1-16,2 9 1 0,-1 1-2 15,-8-2 1-15,-7 4-1 0,-9-3-11 16,-8-4-11-16,-3-13-7 0,-19-8-4 16,-6-11 4-16,-5-14-5 0,-15-5-15 0,-10-11-30 15,-4-8-23-15,-17-13 557 0,-10-11-358 16</inkml:trace>
  <inkml:trace contextRef="#ctx0" brushRef="#br1" timeOffset="18195.66">15007 8004 2247 0,'74'26'62'0,"-3"10"-39"0,16 10-6 0,-2 11-9 16,6 7-6-16,-1 1-1 0,-1 4 0 15,-8-7 0-15,1 7 0 0,-4 6 0 16,-2 1 1-16,2 6-1 0,-7-2-7 16,-3-8-17-16,-1-6-24 0,-7-9-14 0,-7-15 2 15,-10-6-2-15,-9-10-3 0,-9-8-6 16,-4-9-21-16,-9-9-162 0,-10-11 168 16</inkml:trace>
  <inkml:trace contextRef="#ctx0" brushRef="#br1" timeOffset="18416.86">15223 7520 2128 0,'34'-13'85'0,"5"4"8"0,12 9-63 16,6 8-41-16,16 9 1 15,8 13 2-15,5 11 2 0,4 14 3 0,0 5 1 0,-3 10 2 16,0 2-1-1,-9 5 1-15,-7-5-1 0,-9-1 1 16,-7-9 0-16,-11-10 0 0,-10-4-5 0,-6-9-15 0,-12-9-30 16,-5-7-27-16,-2-13-28 0,-9-3-69 15,2-7-241-15,-4-7 257 0</inkml:trace>
  <inkml:trace contextRef="#ctx0" brushRef="#br1" timeOffset="18997">15647 7279 1818 0,'37'24'255'0,"-21"-25"-68"0,2 1-111 15,7 0 4-15,-25-22-70 0,32 31-6 16,10 9-6-16,8 10-3 0,8 11-1 16,10 7 3-1,3 9 1-15,3 4 0 0,-5-4 0 0,-7-9 0 16,-8-9 2-16,-14-3-1 15,-9-11-3-15,-14-4-10 0,-6-11-10 0,-9-5-10 16,1-3-20-16,1-2-24 16,-1-3-8-16,-6-7 0 0,-6-13 17 0,-21-12 10 0,-6-17-1 0,-8 5 5 31,1-1 8-31,12 13 21 0,11 8 17 16,6 3 5-16,7 10 7 0,3 0 19 15,2 4 34-15,4-1 52 0,0 4 31 0,7 4 12 16,0 3-13-16,0-3-39 0,3 5-33 15,2 0-29-15,0 0-22 0,1 0-15 16,6 0-4-16,2 5-1 0,3 1-1 16,-1 4 2-16,0 3 0 0,5 1 1 15,-1 2 2-15,8 7-1 0,5 5 0 16,1 6-6-16,1 1-10 0,-1 3-15 0,-9-1-18 16,-4 0-13-16,-6-5-19 0,-9-4-12 15,-6-6-8-15,-9-12 8 0,-8-1 3 16,-6-9 24-16,-7-2 23 0,-4-10 10 15,-14-11 25-15,-7-7 4 0,-9-6 4 16,-2-5 2-16,8 4 0 0,-1 0 7 16,18 0 20-16,7 5 29 0,11 0 39 0,12 5 33 15,2 4 30-15,7 2 5 16,2 5-21-16,5 0-32 0,4 2-35 16,-4 1-27-16,6-1-15 0,-2 11-10 0,5-6-13 15,0 7-10-15,-6 0 0 0,3 1 1 16,-6 1-8-16,-5-4-17 0,3 4-27 15,-4 4-62-15,-5-3-49 0,-3-1 83 16</inkml:trace>
  <inkml:trace contextRef="#ctx0" brushRef="#br1" timeOffset="30989.08">14243 11505 1452 0,'28'-14'2142'0,"89"-41"-2885"16,-124 45-196-1,9-17 937-15,-4 11 1 0,-1 6-3 16,-1-1-5-16,-5 0 0 0,-1 1-1 0,2-3 5 16,0 3 6-16,0 6 9 0,8 4 12 15,0 0 19-15,0 0 16 0,0 0 7 16,0 0-4-16,6-4-12 0,3 4-18 0,7 4-11 15,8 7-7-15,5-1-9 0,12 12-4 16,8 1-2-16,10 5 1 0,8 7 0 16,-3 6-2-16,-2 4 1 0,5 1-2 15,1 3 0-15,-3 1 1 16,5 1 0-16,-3 6 2 0,4 5 0 0,-6 4 2 16,8 5 0-16,-2 0 0 0,-4-2-2 15,-5-11-5-15,-8-12-4 0,-12-5-7 0,-12-13-9 16,-3-10-9-16,-9-5-13 0,-6-8-14 15,-5-5 320-15,0-2-201 0</inkml:trace>
  <inkml:trace contextRef="#ctx0" brushRef="#br1" timeOffset="31291.38">14358 10686 1953 0,'122'13'298'15,"-90"-3"-300"-15,2 3-2 16,1 1-2-16,8 7 0 0,5 9 0 16,3 6 0-16,6 8 2 0,7 6 4 15,7 7 4-15,3-1 9 16,6 8 5-16,2-5 0 0,-6 1-2 0,7 6-6 0,4 3-6 15,-5 5-3 1,-1-5-1-16,-10-8 0 0,-12-10 0 0,-11-8 2 0,-6-10-1 16,-6-6-6-1,-12-9-10-15,-2-8-21 0,-10-6-27 0,-7-4-37 0,-1-7 52 16</inkml:trace>
  <inkml:trace contextRef="#ctx0" brushRef="#br1" timeOffset="31562.42">14333 9681 2270 0,'41'16'150'0,"92"34"-121"15,-64-11-40-15,-3 9 1 0,28 8 0 0,7 26-2 16,5 6 3-16,1 10-2 0,-5-4 4 15,5 3-3-15,-3-1 0 0,5-7 3 16,-12-4 1-16,-19-14 6 16,-11-16 0-16,-17-7-11 0,0-13-27 0,-17-8-25 31,-8-9-23-31,-11-10-9 0,-8-4 420 0,-6-6-253 16</inkml:trace>
  <inkml:trace contextRef="#ctx0" brushRef="#br1" timeOffset="31818.27">14069 8688 1720 0,'44'7'111'0,"6"15"145"0,21 9-261 16,11 24-9-16,19 16 2 0,7 11 3 0,12 12 3 15,6 7 3-15,-3 7 2 0,-1 7-1 16,-9-5 0-16,-3-5-1 0,-5-6 0 16,-6-12 0-16,-10-9 3 0,-9-5 0 15,-18-13 0-15,-13-9 2 0,-6-10-1 0,-15-12 4 16,-8-13-4-16,-15-9-9 0,-5-7-33 16,2 0-39-16,-6-9-42 0,-12-13-114 15,-23-22 140-15</inkml:trace>
  <inkml:trace contextRef="#ctx0" brushRef="#br1" timeOffset="32057.31">14489 8615 2030 0,'22'4'51'0,"9"12"-30"0,19 11-23 15,19 26-7-15,22 12 2 0,13 10 0 16,4 6 1-16,-3 3 1 0,0 1 1 15,5 7 3-15,5 6 1 0,-2-10 2 16,-13-10 0-16,-22-10 2 0,-11-12-1 16,-8-8 0-16,-13-9 0 0,-7-12 1 15,-18-11-17-15,-12-11-24 0,-7-5-28 16,-4-7-192-16,-18-30 166 0</inkml:trace>
  <inkml:trace contextRef="#ctx0" brushRef="#br1" timeOffset="32787.81">14640 8197 1862 0,'74'7'168'0,"-11"-53"-141"16,211 296-28 0,-151-165 1-16,-17-5 0 0,0 0 0 15,-4 1 0-15,-5-10 0 16,-17-11 0-16,-9-8 0 0,-16-15 0 0,-13-9 0 0,-15-6-2 15,-13-17-6-15,-12-3-24 0,0-2-22 32,1 0 1-32,-15-16-101 0,-20-18 17 15,-27-30-22-15,-29-30-106 0,-26-21 61 16,-5 0-17-16,2 1 46 0,15 24 106 0,18 14 43 16,20 12 22-16,25 18-7 0,11 10 159 15,14 8 124-15,12 12 47 0,2 2 42 16,0 1-129-16,5 3-88 0,6-3-34 15,3 3-27-15,6 4-31 0,6 5-33 16,4 1-17-16,9 3-7 0,11 11-2 16,16 15 3-16,19 12 2 0,9 6-1 0,5 7 0 15,-3-5 1-15,-9 3 1 16,-13-4 1-16,-1-4 0 0,-9-3 1 0,-9-6 4 16,-16-10-6-16,-13-9-16 0,-17-9-21 15,-4-7-43-15,-8-5 6 0,-4-9 10 16,-9-10 16-16,-16-23 37 0,-23-17-8 15,-18-12 3-15,-14-11-1 0,6 5-5 0,6 6 1 16,15 5 11-16,17 16 15 16,12 9 17-16,8 9 15 0,10 10 5 0,6 8 10 15,3 6 24-15,12 8 12 0,2 3 0 16,1-3-12-16,8 5-35 0,4-2-29 16,8 5-12-16,15 10-12 0,3 8-1 0,15 6 5 15,7 5 2-15,7 5 3 0,-7 0 3 16,-4-1 1-16,-10-3 1 0,-13-13 0 15,-10-8 2-15,-13-3 1 16,-8-9 2-16,-3 0 5 0,-6-7-19 0,-2 2-9 16,-2-6-8-16,-6-1-14 0,-1-8 11 15,-5-14 3-15,-4-10 0 0,-7-16 6 0,-5-2 6 16,-3 0 3-16,1 7 3 0,4 5 1 16,4 13 5-16,6 3 11 0,9 9 18 15,4 2 20-15,3 6 19 0,5 2 18 16,2 5-6-16,4 3-24 0,3 0-19 15,4 5-33-15,5 2-16 0,9 10-22 16,12 8-33-16,13 14-14 16,10 11-7-16,-3 10 14 0,2 4 15 0,-10 3 21 15,-4 4 173-15,-1 0-103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5:27.3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6709 5587 1514 0,'11'-12'60'0,"-1"1"-4"0,6 4-16 0,-3-4-15 0,1 8-3 0,-2-4 1 0,-5 1 0 0,2 5 0 0,-5 1 5 15,-1 0-1-15,-1 0-4 0,-2 0-1 16,0 0-4-16,0 0-8 0,-5 0-4 0,0 0-8 16,-15 0-6-16,-7 0 8 15,-12-4 7-15,-10 1 7 0,-13-4 2 0,-13-1-2 0,-12 1 0 16,-14-5 5-16,-7 3 3 0,-9-2-1 16,-3-1 0-16,3 0-8 15,-9 1-3-15,7 4-2 0,-2-6-4 0,2 5-2 16,8 2 0-16,3-1-1 0,7 2 1 15,5 1-1-15,12-3 2 0,8 0-1 0,16 5-2 32,14-5 9-32,9 5 15 0,14-1 17 0,3 3 28 15,13-2 18-15,7 2 0 0,0-3-13 16,9 1-24-16,5 0-27 0,11 0-17 0,14 1-3 0,14 1-2 16,16 3-1-16,13 6-1 15,8-6-1-15,8 8 1 0,10-6 0 16,11 4 0-16,12-2 0 0,11 4 0 0,10 1 0 0,13-1 1 15,5-2 2-15,9 5 0 0,-3 0-1 16,-8 1-1-16,-20-1-2 16,-26-4-2-16,-12-4 2 15,-13 3 0-15,-17-8 3 0,-5 8 2 0,-22-4 0 0,-25-1 0 16,-10-2-1-16,-18-2-4 0,0 0-30 16,-11 0-29-1,-15 0 0-15,-19-2 8 0,-36-3 28 0,-22-4 28 0,-27-4 0 0,-10 3-2 16,2-3 1-16,-16-1 0 0,7 4-1 15,5 1 0 1,9 2 1-16,18 5 5 0,21 2 5 0,7-2 7 0,21 2 7 16,11-4 1-16,6 4 2 0,18 0 0 0,5 0 0 15,10-1 2-15,7 1 3 0,5 0 1 32,4 0 0-32,-1 0-5 0,8 0-9 0,5-2-5 0,2-2-8 0,11 3-4 31,14-6 0-31,14 3-1 0,18 0-3 15,13 3 2-15,11-5-2 0,10 3-2 16,8 1 2-16,3 0-1 0,6 2 2 0,-3 0 0 16,-13 0 0-16,-12 0 0 0,-21-2-1 15,-13 2 1-15,-14 0-1 0,-14 0 2 16,-9 2-2-16,-9-2 2 0,-12 0 0 16,0 0-4-16,-2 0-13 0,-7 0-3 15,-9 0 4-15,-18-2 5 0,-23-5 13 16,-24 0 4-16,-20-7-4 0,-25-2-2 15,0-2 0-15,-3 6-2 0,5 1 1 16,8 4 0-16,15 4-1 0,20 1 1 16,12 2-1-16,14 2 0 0,10 1 1 0,8 4-1 15,16-1 0-15,3 3 1 0,11-1-1 16,0 0-3-16,1 2-8 0,5-1-25 16,-5 2-63-16,-1 1 442 0,6 2-285 0</inkml:trace>
  <inkml:trace contextRef="#ctx0" brushRef="#br0" timeOffset="9529.87">4294 6867 980 0,'0'2'86'0,"-2"0"51"0,1-2-18 0,-5 0-20 0,3 0-10 0,-1 0-10 0,4 2-14 0,-2-2-8 16,2 0-4-16,0 0-5 0,0 0-8 16,0 0-11-16,0 0-13 0,0 1-7 15,2 3-5-15,0-4-2 0,0 5 4 16,3-3-3-16,-5 2 2 0,5 6 1 15,1-3-3-15,3 2 4 0,-1 2 4 0,5-1 4 16,1 1 1-16,-2 2 2 0,4-1 2 16,-3 2-2-16,1-1-1 0,2 1-3 15,7 2-6-15,2-2-2 0,1 0-1 16,1 0-1-16,-4-1 1 0,0-3-1 16,-2-1 9-16,2 2 11 0,2-8 8 15,-2 1 7-15,-1 3-3 0,-1-5-4 0,0-1-6 16,6-1-7-16,-1 2-8 0,5 0-5 15,0-2-4-15,0 0 0 0,4 0 0 16,-5-4-1-16,-1 4 0 0,2 0 1 16,-4-1 0-16,0 1 1 0,-4-7-1 15,3 3 1-15,1 1 1 0,-1-6 4 0,3-4 4 16,-6 3 3-16,4-5 1 0,-1 3-1 16,-1-4-2-16,2-2 1 0,-6 6-2 15,2-6 2-15,-5 4-3 16,3 0 0-16,2 0-2 0,2 3-4 15,-4-7-1-15,2 8-2 0,4-3-2 0,-3-1 1 16,5 3-1-16,1 4 0 0,4-2-1 16,-2 1-1-16,3 2-1 0,1 3 0 0,1 1-1 15,11 2-1-15,5 0 2 0,9 2 0 16,2 1 0-16,-4 6 2 0,4-4-2 16,-7 4 0-16,1 2 1 15,2 1-1-15,2 1-1 0,-1 3 1 0,-5 0 1 16,3 3 1-16,-4-1 1 0,-5-2 0 15,-4-2 0-15,-6 0 1 0,-6-1 0 16,0 1-1-16,-1-5 0 0,-8 0 0 0,-2 1 1 16,0-6-1-16,-3 5 1 0,1-6-1 15,-1-3 2-15,-4 0 0 0,-2 0 0 16,0 0 3-16,0 0-1 0,4-2 1 16,1-5 0-16,3 2 0 0,3-6-1 15,-2 4 0-15,7-5-1 0,-2-1-2 0,8 1 1 16,-1-2-2-16,4-2 0 0,9 3-1 15,2-1 0-15,8 2-1 0,8 5 0 16,6-2 0-16,12 4-1 0,4 5 1 16,5 0 0-16,1 0 0 0,-9 0 1 15,-4 0 1-15,-1 0-1 16,0 0 1-16,-2 3 0 0,5 1-1 16,0 3 1-16,-8-2-2 0,3 4 0 0,-12-4 0 0,-3 4 1 15,1-2-1-15,-4 2 1 0,4 5-1 16,-5-1 0-16,-1-3 0 0,-3 5 1 15,-5-1 0-15,-4 0-1 0,-3 0 1 16,-1 4 0-16,6 0 1 0,-4-1 0 16,-1 1-1-16,-1 3 1 0,-4-5 0 0,-6-3 0 15,0 1 1-15,-8-7-1 16,3 2 0-16,-8-7 1 16,8 1-1-16,3 4 1 0,-1-3 1 0,1-4-1 0,-2 2 0 15,2-2 1-15,4-2-1 0,5 5-1 16,2-4 1-16,5 2 0 0,5-1-1 0,2 0 1 15,4 2-1-15,5-5 0 0,6-1 1 16,-3-3 0-16,11 0 0 0,6 7 0 16,5-6 0-16,5 1-1 0,6 2 0 15,1 1 0-15,0 0 0 16,-7 2 0-16,-10-4 0 0,-6 1 1 0,-7-1 2 0,-3-6 1 31,-2 3 1-31,-8-4 2 0,-2-3-2 16,-6 0 1-16,-6 3-2 0,2-3 9 15,2 5-3-15,4-2-71 0,12-1 50 16</inkml:trace>
  <inkml:trace contextRef="#ctx0" brushRef="#br0" timeOffset="24982.58">5739 5685 1478 0,'45'19'82'0,"-38"-24"-22"0,-4-2-17 0,4 1-7 0,-39-29 12 0,34 30-9 16,5 3-6-16,-5-2-8 15,0-4-11-15,1 6-9 0,-1-2 1 16,3-5 8-16,-3 8 8 0,11-1 5 0,-8-5 0 16,13 3-8-16,1 2-5 0,1 1-4 15,13 1-3-15,3 1-2 0,5-1-1 16,5 0-1-16,-2 0 3 0,2 0 6 0,0 4 5 16,2-2 4-16,-4-1-4 0,-1 5-6 15,0-6-7-15,-8 2-2 0,-3-1 1 16,-4-1 0-16,-8-1 0 0,-6 1 1 15,-3-9 6-15,-6 3 0 0,-5 3 5 0,-2-6-6 16,-7 5-16 0,-1-3-12-16,3 2-9 15,-13-4-2-15,-14-7 12 0,-14-3 7 0,-10 1 6 0,-11-7 3 0,-6 2 1 32,-4 4 1-32,-1 1 0 0,0 4 0 0,7-1 0 15,9 3-1-15,10 1 1 0,7 6-2 16,10-2 1-16,9 3 0 0,8 1 0 15,6 3 1-15,3-2 4 0,10 2 5 0,1 0 2 16,0 0 25-16,5 2 8 0,6-2 2 0,13 2-4 0,14 1-29 16,17 4-14-16,24 2-6 0,19 2 3 15,21 7 4-15,12 5 4 16,11 5 1-16,3 2 2 16,1 6 2-16,-5 3-6 0,-22-7 7 15,-23-6-1-15,-20-1-3 0,-23-9 3 16,-14 0-7-16,-14-6 0 15,-9-6 1-15,-16-4-28 0,-16-4-7 0,-16-6-5 16,-33-10 1-16,-40-20 38 0,-35-21 12 16,-41-15 4-16,-26 0-2 0,-2 1-11 15,6 17-9-15,21 12-5 0,19 5 2 16,26 11 0-16,6 5-31 0,14 7-35 16,5 6-410-16,8-1 312 0</inkml:trace>
  <inkml:trace contextRef="#ctx0" brushRef="#br0" timeOffset="36490.56">4278 6876 1034 0,'-5'0'87'0,"5"2"178"0,0-2-156 0,0 3-25 0,5-3-5 0,-5 0-7 15,0 0-11-15,0 0-11 0,0 0-13 16,0 0-12-16,4 0-5 0,-1 0-7 15,-3 0-3-15,2 2 0 0,-5-2-5 16,3 0 1-16,0 2-2 0,7-2-3 0,-2 4 0 16,-5-4-1-1,2 3 0-15,-2 2-2 0,0-3-1 16,3 4 0-16,3 2-1 0,2-1-1 0,0 2 1 16,4 4 0-16,2-1 2 0,0-3 1 0,2 3 2 15,-2 1 0-15,6 1 1 16,8 6 0-16,6 1 0 0,2 2-2 0,-1 3 0 15,0-1-2-15,-1 0-1 0,2-4 0 16,-5 1-2-16,3-5 2 0,-5 1 0 0,-1-2 0 16,0-2 3-16,-3-5 0 0,-4 5 1 15,1-7 2-15,-6-1 0 0,0-1 0 16,0 0 0-16,-1 2 3 0,0-5 5 16,-3 0 4-16,4-2 2 0,-4 0-4 0,4 2-3 15,0 0-3-15,-1-2 2 0,-5-2 5 16,1-2 4-16,-2 2 4 0,7 2 1 15,-4-1-1-15,9 1-2 0,-6-6-3 16,-1 3-2 0,3 1-3-16,-1 0 0 0,2 1-2 0,3 1-3 0,-3-8-3 15,0 7-3-15,5-1 0 0,-5 0-1 16,-1 2 1-16,5-2-1 0,-6 1 1 0,0-3 0 16,3-1 0-1,4 3 0-15,4 2 0 0,-6-2 1 0,2 0-1 0,-3-3 1 16,1-2-1-16,0 0 1 15,4 0 1-15,-6 0-2 0,6 1 0 16,-2 1 0-16,-1-6 1 0,4 4-1 0,-8 0 2 16,0-3-1-16,6 6 1 0,-6-5 2 15,0 2 2-15,0 0 1 0,-8 0-2 16,8-2-2-16,-2 5-2 0,2-3-1 0,1 0 0 16,2-3 0-16,-3 4 0 0,5-6 0 15,-7 3 0-15,4 2 0 0,5-5-1 16,-2 1 2-16,1 2-2 0,3-3 1 15,-2 1 1-15,3 0-2 0,1 3 0 16,-3-5 0-16,3 2 0 0,-1 1 0 0,0 1 1 16,1-5-1-16,1 3 0 0,2 0 0 15,-2 4 0-15,4-1 0 0,-1 2 0 16,-1-1-1 0,-2 4 1-16,-7-1 0 15,0 0-1-15,4 1 0 0,-4 1-1 16,0 2 1-16,-2 0 0 0,-1 0-1 15,-1 2 1-15,-3 1 0 0,-1-1-1 0,2 0 0 16,-4 2 0-16,3-1 0 0,3 4 0 16,2-3-1-16,2 5 0 0,-3-2 0 15,1 2 0-15,-1 5 1 0,1-5-1 16,0 3 1-16,4 0 0 0,-7 1-1 16,3 1 1-16,2 0-1 0,-2 0 0 15,2 2 0-15,2 2 0 0,-5-2 0 0,-1-2 0 16,3 0 0-16,-8-1 1 0,-2-3 1 15,-5 3 0-15,0-10 2 0,-3 1 1 16,5 3 1-16,-7-7 0 0,1 2 0 16,1 0 0-16,1-1 0 0,2 1 0 15,0-2 3-15,0 2 2 0,-1-4 3 16,-3 0 1-16,-1-1 4 0,3-1 9 16,2-3 11-16,0 0 11 0,4-4 2 0,1-1-7 15,-3-4-10-15,4 2-14 0,8-2-9 16,-2-2-5-16,5 1-4 0,0 1 0 15,-1 0-1-15,2 1-1 0,4 7-1 16,6-3-1-16,-5 0 0 0,0 4 1 16,0-2 0-16,-1 4 0 0,-1-2 1 0,2 2-1 15,4 3 2-15,2-4 1 0,-1 1-1 16,0 3 0-16,1 2 0 0,-1 0-2 16,-1 0-1-16,3 0 1 0,4 4-2 15,2 1 1-15,-4 4-1 0,-2 0 2 16,-3 0-1-16,-1 0 2 0,1 1 1 15,0-1 0-15,-1 0 1 16,-8 4-1-16,0-8 1 0,-2 5 0 0,-7-6-1 0,0 7 1 16,-2-6 0-16,-3 2 0 0,3-3 1 15,-5-1 0-15,3 4-1 16,1-3 1-16,1-2 0 0,2 3 0 0,3 0-1 16,-1-3 1-16,1 0-1 0,6 1 0 15,2 4 0-15,0-3 0 0,6 7 0 16,-3-8 0-16,6 6 0 15,1-5 0-15,-3 1 0 0,5 4 0 0,2-4-1 0,-1 2 1 16,8-2-1-16,5 6 0 0,6 1 0 16,-1 3 0-16,1 1 1 0,8 0 0 15,8-2 0-15,-1 4 0 0,2-1 0 16,1-4 0-16,-5 4 0 0,5-2 0 16,-1-1 0-16,7 2 0 0,6-2 0 15,8 0 1-15,-1-3 1 0,2 1 1 0,-3-3-1 16,-6-5 1-1,-4-4-2-15,-5-2 1 0,-2 0-2 0,-4 2 4 0,1-5-1 16,-6 1 0 0,-3 1 2-16,-4-6-3 0,-11 3 0 0,-8 1 1 15,-6-2 0-15,-9 0 1 0,-3 3 2 0,-4-1 1 16,-8-4-9-16,-8 4-10 0,-3-6-22 0,0 1-64 16,-2-12 62-16</inkml:trace>
  <inkml:trace contextRef="#ctx0" brushRef="#br0" timeOffset="53724.63">2257 10851 1302 0,'2'43'240'0,"-2"109"353"0,28-333-592 0,-14 174 2 16,8 7-2-16,13 2-1 0,8 3 4 15,6-1 3-15,4 0 4 0,6 4 2 16,-8-4 0-16,-1 3-2 0,-7-2-1 15,-8-1-2-15,-8 3-1 0,-11-5 2 16,-8 1 2-16,-8-3 1 0,0 4-10 16,0-4 4-16,0 0-4 0,-10 0-4 15,4 0 2-15,-4 0-7 0,-3 0-2 16,-6 0 3-16,-11 0 6 0,-13-4 3 0,-14 4 2 16,-1-1 0-16,-4 1-1 0,5 0-3 15,11 1 2-15,11 3-1 0,4 1 1 16,8-3 2-16,7 1 3 0,4-1 1 15,5 0 0-15,-4 3 0 0,11-5 2 16,-1 0 2-16,1 0 3 0,0 0-3 16,0 0 10-16,3 2 9 0,6-2-1 0,-2 0 3 15,9 0-13-15,9 0-14 0,16 0-3 16,14 0-6-16,19 2-1 0,8 5 0 16,1 0-1-16,-3 0 2 0,-16 0 0 15,-9-1 0-15,-13 1 2 0,-10-6 2 16,-16-1 14-16,-14 0 7 0,-4 0 1 15,-12-1-5-15,-8-6-13 0,-22-1-4 16,-25-6 2-16,-34-5 4 0,-28-2 1 16,-22 1-7-16,5 2-3 0,6 9-2 15,19 1-1-15,21 4 6 0,20 0-9 0,16-1-31 16,20 3-83-16,16-1 36 0,14 1 17 16</inkml:trace>
  <inkml:trace contextRef="#ctx0" brushRef="#br0" timeOffset="54666.23">24656 10731 2046 0,'0'3'41'0,"0"-1"-38"0,0 3-27 0,0 8 3 0,-4 6 8 0,1 10 10 0,-2 6 4 15,1 2 0-15,-8 6 3 0,-3-2 1 16,-8 1 5-16,-5-3 5 0,-2-3 4 16,-4-1 6-16,-5-5 3 15,-2-1 0-15,1 1-2 0,-3-2-3 0,4 0-4 16,-12-4-3-16,-4 0-1 0,-9 1-2 0,-16-5-1 31,-10 1 3-31,-17-5 3 0,-19 0-1 16,-7-2-2-16,-8 0-6 0,-19-3-5 15,-12-6-1-15,-14-1 0 0,-13-2 1 16,-5-2-3-16,-1 0 2 0,-5-4-3 16,3 0 6-16,3-3 11 0,7 0 2 15,16 4 5-15,15-3-8 0,26 5-10 0,19 1-4 16,20 3 0-16,23 4 2 0,21 7 26 15,20 1-114-15,18-1 71 0</inkml:trace>
  <inkml:trace contextRef="#ctx0" brushRef="#br0" timeOffset="76634.62">17051 16541 1853 0,'7'-2'95'0,"-3"0"9"0,-2 2-11 0,0 0-36 0,1 0-10 0,-3 0-6 16,0 0 1-16,-3 0-5 0,3 0-2 0,0 0-5 15,0 0-9-15,0 2-5 0,0-2-3 0,0 0 4 16,0 0 3-16,0 0 1 0,0 2-7 16,0-2-7-16,-8 2-7 0,0-2-2 15,-8 0 0-15,-7 1 2 0,-13 5 3 16,-14-1 1-16,-15 2 1 0,-13-3 1 15,-23-1 1-15,-11-1-1 0,-7-2-2 16,-15-2-2-16,-12-1-1 0,-13-4 0 16,-6-2-1-16,3-2 1 15,-3-3 0-15,6-4 0 0,5 2 0 0,6-9 1 0,12-3-1 16,-1-6 1-16,6-3 0 0,12 3 26 16,17 6-47-16,9 5 389 0,17 0-265 15</inkml:trace>
  <inkml:trace contextRef="#ctx0" brushRef="#br0" timeOffset="93244.44">2372 6539 1599 0,'-3'0'57'0,"1"0"-3"0,-2 0-42 0,3 0-12 0,-1 0-6 0,2 0-3 0,0 0-1 0,-7 4 2 16,3-2 2-16,-5 3 4 0,-1-3 3 0,-5-1 4 31,-2 5 2-31,-5-1 3 0,-1 0 0 0,-1 6 2 15,-12-6 2-15,-5 6 2 16,-1 1 1-16,-8 3-2 0,2 1-7 16,-5 0-7-16,-4 1-2 0,-3 6-3 15,0-1 0-15,-8 4 1 0,3 3 0 0,-4-3 1 16,3 3 0-16,2 1 0 0,6 3-1 16,3 5 1-16,10-1 0 0,1 2-1 15,5 2 2-15,7-1 0 0,-7 5 0 16,5 1 1-16,-6 3-1 0,-3 3 1 15,1 1 0-15,-3 4 0 0,4-8 1 0,-1 5 0 16,6-6-1-16,3-2 0 0,3-4-2 16,7 2-2-16,0 1 1 0,3 3 1 15,6-2 1-15,-2 0 1 0,3 2 0 16,-1-2 0-16,2-2 0 0,3-8-1 16,2 3-1-16,5-6 1 0,-3-1 1 15,5 4 0-15,0-8 2 0,5 0-1 0,-1 3-1 16,1-3 0-16,2 0 0 0,-2 2-3 15,3-1 1-15,-3-1 0 16,5-1-1-16,-1 1 2 0,2 1 1 0,-2-5 0 16,1 6 3-16,3 2 2 0,1-1 1 15,2 2 2-15,4 4-2 0,-5 1 0 16,5 2-3-16,1 1 1 0,1 2-1 0,8 3-10 16,9 9 47-16,9 9 37 15,8 5 5-15,3 2 12 0,-1 0-48 0,-4-8-37 16,-7 3-4-16,3 7-5 0,5 1 4 15,4 10 11-15,6-1 6 0,4-7 3 16,-1-5 0-16,-8-5 3 16,-3-1 4-16,-11-8 1 0,-5-11-4 0,-6-3-14 15,-1-10-9-15,-9-3-2 0,-4-5 0 0,-3-2 2 16,-4-8 0-16,-4-10 1 0,-3-2 1 16,-1-4 14-16,-3-5 12 0,-1-6 7 15,0-4 2-15,0 2-11 0,-4-9-11 16,-2 1-6-16,1-6-4 0,-10 0-3 15,1-4-3-15,-4-5-3 0,-5-2 0 0,-6-4-1 16,-7 0-1-16,-1 3 1 0,-6-8-1 16,2 9 1-16,4-2 0 0,-6 4 0 15,4 3-2-15,-1 4 1 16,3-4-1-16,3 8 0 0,4-3 2 0,3 3-1 16,2 3 0-16,-2 3 0 0,7 6-1 15,-3 2-2-15,12 3 0 0,9 9-2 16,-7-2-4-16,11 7-1 0,-1 2 1 15,6 8 0-15,11 2 4 0,4 10 1 0,14 5 2 16,6 9 2 0,9 1-1-16,-1 2 1 0,6 8-1 15,1-6-1-15,-3 9 1 0,1 2 0 0,-2-1 0 0,-7 5-1 16,-6-5 1-16,-8 5 1 0,-9-5 0 16,-7 1 1-16,-11-7-2 0,-4-4-1 0,-10-9 1 15,-7-5 0-15,-4-7 3 0,-10-4 3 16,-8 0-1-16,-4-6-1 0,-10-1 0 15,2-4 0 1,-9-6 0-16,2 3-1 0,4-2 0 0,0-3-1 0,6-2 0 0,3 0-2 16,8 0-4-16,6 0-10 0,8-2-48 15,6-7-61-15,3-1 82 0,-3-4-19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7:31.2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16941 5419 1439 0,'-1'5'80'0,"-6"-1"63"0,-9-1-104 0,1 6-9 0,-4-4-7 0,-8 4 1 0,-3-3 10 0,-2-3 8 0,-5 2 5 15,3-3-7-15,-5 0-9 16,-1 2-5-16,-7-1 1 0,0 2 0 16,-10-3 1-16,-2-2 2 0,-12-7 2 15,-14-2 7-15,-9-5-4 16,-14-2-7-16,-12 0-9 0,-3 2-6 0,-10-4 5 0,-9 4 1 16,4-2-1-16,2 2-6 0,8 7-3 15,4-4 0-15,16 8 0 0,8 1-2 0,10 0-3 16,7-2-1-16,3 4 0 0,12 6-1 15,14-4 1-15,11-1 1 0,13 5-1 16,5-1 4 0,14-3 0-16,10-2-38 0,-5 2-44 0,12-2 103 0,4-2-59 15</inkml:trace>
  <inkml:trace contextRef="#ctx0" brushRef="#br0" timeOffset="1102.34">14934 7330 1850 0,'0'0'68'0,"-3"0"-18"0,3 2-4 0,-2-2-17 0,2 0-13 0,0 0-6 0,0 0 1 0,0 0 2 0,-7 0 0 16,0 0 0-16,0 0-3 0,-16 0-1 15,1 0-2-15,-8-4 2 0,-18-1-1 32,-5-2-1-32,-23 0 2 0,-13 0 16 0,-12-6 4 15,-12-1 2-15,3 11-4 0,0-1-18 16,4 4-3-16,-1 0-4 0,8-2 2 16,5 0 2-16,11 2 1 0,12 8-1 15,10-5-2-15,12 1-2 0,8 3 0 16,11-2 2-16,3 0-2 0,9 4 1 0,-5 2-1 15,-1-6 0-15,2-3 0 0,1 3 0 16,3-3 7-16,-1 0-28 0,-4 1-50 16,-4-3-30-16,-15-1 521 0,-12-8-341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7:51.8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8333 7791 1232 0,'2'23'383'0,"2"-7"-91"0,3 11 159 0,-7-20-87 0,-9-50-199 0,2 18-748 16,7 24 589-16,0 4-26 0,1 10 0 16,1 11-3-16,2 10 0 0,3 19 4 15,-2 8 3-15,4 9 5 0,-2 10 2 16,2 11 5-16,3 3 2 0,-3 10 3 16,2 6 1-16,-2 5 2 0,-2 1-1 0,-2-5-1 15,-1-8-1-15,-1-2-1 0,-1-9 1 16,-2 2-1-16,2-12 0 0,-2-4 0 15,0-12 1-15,-2-8-2 0,0-8-27 16,1-8-24-16,1-8-35 0,0-6-13 16,1-6 51-16</inkml:trace>
  <inkml:trace contextRef="#ctx0" brushRef="#br0" timeOffset="300.89">8869 7678 1693 0,'25'72'80'0,"22"22"14"16,-34-42 2 0,-1-6-102-16,-14 39 14 0,2 12 17 0,0 3 20 15,0 6 2-15,-7 0-3 16,0 1-18-16,-2-6-22 0,4 0-2 0,5-9-2 15,0-5 1-15,0-2 1 0,0-2-1 16,4 3 0-16,4-5-1 0,0 1 1 16,2-8-2-16,3 4 0 0,1-12 1 15,-4-2-8-15,-2-9-14 0,-1-6-20 16,-2-6-27-16,-2-3-17 0,-1-8 591 0,-2-3-386 16</inkml:trace>
  <inkml:trace contextRef="#ctx0" brushRef="#br0" timeOffset="761.91">7436 7958 2375 0,'32'-20'89'0,"2"-6"1"16,10-6-53-16,-1-7-17 0,10-6-9 15,3-3-8-15,14-5-1 0,6-2-1 16,9-7 0-16,4-3-1 0,3-8 0 0,12-1 1 0,-3-1-1 16,15 13 0-16,3 7-4 15,6 18-11-15,7 16-10 0,2 21-5 16,5 14-1-16,10 19 9 0,-2 13 2 0,-2 11 2 0,-5 9-2 15,-14 5-2-15,-4 5-2 0,-12 7-8 16,-17 8-1-16,-15 6-16 16,-34 3-17-16,-21-5 1 0,-23-1 2 0,-21-7 16 15,-24-9 18-15,-24 2 13 0,-23-4 4 0,-23-5 9 16,-13-4 12-16,-3-17-2 16,-16-11 1-16,-4-11-1 0,-1-8-4 0,6-9 3 15,22-10 1 1,21-2-1-16,13-6 1 0,24-2 1 15,22-2 2-15,10 2 4 0,18 2 5 0,9-2 36 0,7 2 18 16,9-2-5-16,11-10-47 0,13-11-62 16,24-11-180-16,24-7 124 0</inkml:trace>
  <inkml:trace contextRef="#ctx0" brushRef="#br0" timeOffset="1095.14">11062 7245 1884 0,'-16'5'29'0,"4"4"-48"0,-13 5 4 0,0 8 12 0,-2 6 2 0,-5 9 5 16,-1 13 0-16,3 5 0 0,3 12 2 15,2 8-6-15,6 13 0 0,1 15 0 16,4 9 0-16,7 3 0 0,0 0 1 16,7 8 0-16,7 8 1 0,2 4 1 15,6 1 1-15,5-15-2 0,-4-24-1 0,3-10 0 16,5-9 0-16,-1-2 1 0,7-1 1 16,-2-10 1-16,0-8 4 0,-1-13 3 15,1-6 2-15,4-3 6 0,2-6 0 16,10-3 6-16,15-1-25 0,10-2 24 15,5-7-19-15</inkml:trace>
  <inkml:trace contextRef="#ctx0" brushRef="#br0" timeOffset="1449.49">11858 7713 2046 0,'0'0'77'0,"2"5"12"0,1-1-48 0,1-1-7 15,3 10-18-15,2 3-17 0,7 9-5 16,7 8 3-16,0 12 2 0,11 10 0 15,10 7 0-15,6 5 1 0,15 8 0 16,1 4 3-16,7 5 0 16,6 6 0-16,6 2 5 0,1 8-1 0,-12 1 1 0,-5-6-2 15,-5-6-3-15,-2-2-1 0,2-4-1 16,1 1 0-16,-8-5-1 0,-2-6 1 16,-3-9 9-16,-6-6-30 0,-6-10-49 15,-1-11 507-15,0-10-356 0</inkml:trace>
  <inkml:trace contextRef="#ctx0" brushRef="#br0" timeOffset="1748.75">13057 7759 2357 0,'49'64'239'15,"-56"-50"-170"-15,-7 9-86 0,-9 16 0 0,-59-39 16 0,49 66 0 16,-6 6 1 0,-7 8 0-16,-8 4 0 0,-4 6 0 0,-2 6 0 0,-6 3 0 15,-3 0 0-15,-13-5-3 0,-5 0-5 16,-1-9-1-16,-6-8 0 16,0-5 3-16,7-3 5 0,16-12-1 0,14-12 1 15,20-14 0-15,12-4 1 0,2-13-7 16,13-5-19-16,4-2-43 0,4-5-74 0,8-2-12 15,17-2 63 1</inkml:trace>
  <inkml:trace contextRef="#ctx0" brushRef="#br0" timeOffset="2177.21">15255 8144 1757 0,'-30'9'41'0,"-5"5"-33"0,-17 4 23 0,-13 3 10 15,-8 2-6-15,-12 2-13 0,-4-2-12 0,-3 2-6 16,-9 3-1-16,9 0-1 0,1 1 1 16,8 1-1-16,10 0-1 0,2 0 1 15,9-3 0-15,13-1-4 0,3 1 15 16,7-8 17-16,8 1 22 0,-1-2 19 16,13-11-2-16,5 0-3 0,12-5-2 15,2-2 13-15,0 1 5 0,2 3-5 16,8-2-5-16,3 0-7 0,3 1-14 0,12-1-7 15,8 1-15-15,15 6-19 0,11 0-6 16,5 5-1-16,6 2-1 0,-5 0-1 16,6 2 0-16,2 0-1 0,8 7 1 15,-1-1-1-15,-5 3 0 0,-7-4-2 16,-7 5-12-16,-8-6-26 0,-1 4-46 0,0 3-72 16,-7-1-29-16,5 2-45 0,-5 0 115 15</inkml:trace>
  <inkml:trace contextRef="#ctx0" brushRef="#br0" timeOffset="2416.67">15642 9504 1703 0,'-935'21'848'78,"909"-21"-845"-78,-20 0-1 0,1 0 0 0,3 0 0 0,12-2 6 0,7 2-18 15,7-2-41 1,10-1-50-16,6 3-53 0,0 0 549 0,0 0-326 0</inkml:trace>
  <inkml:trace contextRef="#ctx0" brushRef="#br0" timeOffset="3148.67">16791 8057 1492 0,'7'2'787'16,"-4"-2"-637"-16,-1-2-12 0,0-2-84 15,-2 3-22-15,0-1-18 0,-2 2-14 16,2 0-8-16,-7-4-10 0,0 4-11 16,-5 0-6-16,-6 0 3 0,-12 0 7 15,-15 4 10-15,-17 3 6 0,-14 9 2 16,-6 7 0-16,-10 7-7 0,-2 4-15 0,6 7-6 16,1 3-2-16,9 4 6 0,12 3 12 15,8 4 1-15,6 4 0 0,13-1 1 16,14-1 2-16,8 0 2 0,10-11-1 0,10-4-3 15,10 1 0-15,11-9 4 0,12-3-3 16,15-4 3-16,20-7-4 0,16-15-11 16,18-2-5-16,8-10-10 15,8-21-9-15,5-13-5 0,-1-19-7 0,-6-15 5 16,-5-3 14-16,-20 4 47 0,-16 10 43 16,-20 9 11-16,-10 4 14 0,-18 8 2 0,-8 10 0 15,-12 6 6-15,-5 9-7 0,-5 2-29 16,-1 6-18-16,-8 1-12 0,-2 2-13 15,4 5-10-15,-2 0-8 0,2 2-2 16,-5 2 5-16,3 7-3 16,-4 3 2-16,1 4-1 0,5 7 2 0,2 9 6 15,-6 4 2-15,9 10 5 16,0 10 3-16,2 6 9 0,6 13 8 0,4 5 9 0,5 10 7 16,1 1 6-16,-2-1-5 0,0-7-7 15,-2 1-7-15,-6-1-11 16,3 2-3-16,-6 0-2 15,2-9-1-15,-3-5 0 0,-2-9-1 0,0-7 0 0,-3-3-2 16,-1-6 1-16,2-2 2 0,-3-7-2 0,1-1-23 16,3-8-32-16,-1-3-45 0,0-7 517 15,-3-11-331-15</inkml:trace>
  <inkml:trace contextRef="#ctx0" brushRef="#br0" timeOffset="3609.51">18223 8162 1705 0,'-7'14'60'0,"0"2"3"0,-7 9-51 0,2 1-3 16,-1 13-5-16,3-2-2 0,2 8-2 15,7 4-1-15,-5 8-1 0,6 5 2 0,2 0 2 16,3 4 2-16,1-4 0 0,3-4 1 16,-2-3-1-16,3-1 1 0,1-15-1 15,0-2 1-15,1-5 4 0,0-2 5 16,3-5 5-16,-3-1 10 0,2-6 5 16,0-5 7-16,6 1 12 0,-1-11 13 15,3-1 3-15,1-4-2 0,5-3-7 16,8-9-20-16,8-6-15 0,11-3-33 0,-4-5-16 15,-5 0-12-15,2-1-14 0,-3-1 1 16,6-13-31-16,8-6 42 0</inkml:trace>
  <inkml:trace contextRef="#ctx0" brushRef="#br0" timeOffset="3865.23">18959 8186 1230 0,'-39'93'140'0,"7"-3"138"0,2 9-181 0,9 2-5 15,3 4-8-15,6 7-5 0,5 3-3 16,1-3-11-16,6 5-42 0,7 3-1 0,-5-3 0 16,2-5-1-16,5-16 4 0,-6-9-20 15,1-1-2-15,1-2 0 0,-3-1 0 16,5-10-1-16,-4-11 0 0,1-9-1 15,-4-10 0-15,2-8 6 0,5-8-25 0,-2-6-43 16,6-12-38-16,-8-7 261 0,8-10-153 16</inkml:trace>
  <inkml:trace contextRef="#ctx0" brushRef="#br0" timeOffset="4299.58">19464 8041 2123 0,'29'4'285'0,"1"-6"-152"15,5 0-124-15,10 2 8 16,-4 0-30-16,12 14-5 0,3 13-11 0,5 8-11 15,8 20-17-15,2 16-1 0,3 14 6 0,1 9 11 16,-8 14 17-16,-10 11 6 0,-9 0 2 16,-4 3 3-16,-8-6-4 0,-13-5-1 15,-13-6 5-15,-15-4 1 0,-15-7 0 16,-10-11 5-16,-12-17-6 0,-10-18 17 16,-8-9 22-16,-14-18 12 15,-15-9 15-15,-5-12-13 0,-12-17-16 16,3-12-10-16,3-10-5 0,1-14 2 0,7-14 9 0,-4-18 5 15,9-9 5-15,9-13 10 0,13 1-4 16,17 1-1-16,16 8-2 0,12 1-6 16,19 7 11-16,11 2 1 0,17 2-9 15,10 9-17 1,13-2-17-16,15 9-42 0,17 2-64 16,23-4 70-16</inkml:trace>
  <inkml:trace contextRef="#ctx0" brushRef="#br0" timeOffset="4623.8">20392 7043 2623 0,'9'103'127'0,"56"-59"-78"0,-24-46-43 31,-2 43-21-31,34-61 1 0,5 102 2 16,12 16 3-16,9 10 1 0,-1 18-1 0,3 17-6 15,2 15 3-15,-2 2 3 0,5 10 3 16,-3 2 3-16,-11 5-3 0,-8 7-1 16,-13-1 1-16,-15-4 0 0,-18-7 4 15,-12-19 4-15,-17-13 3 0,-5-11 3 16,-10-15-1-16,-11-12-3 0,-6-4-3 15,-8-13-1-15,-4-7 0 0,1-3-1 16,-7-8 0-16,-6-7-2 0,-8-1 6 0,-7-4-3 16,-9 1-46-16,0 1-87 0,-2-9 78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09:33.42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23363 7257 1492 0,'-8'-17'139'0,"11"17"426"0,-1 3-204 0,-2-1-738 0,9 10 87 0,-11-10 302 0,0-2-2 0,2 0 5 16,4 0 11-1,-4 0 11-15,0 0 12 0,-4 0 2 16,4 0-2-16,0 0-2 0,-2 0-4 0,2 0-1 16,0 0 0-16,2 2-3 0,-2-2-3 15,0 0-9-15,0 0-9 0,0 0-6 0,0 0-4 16,-2 0-3-16,2 0 1 0,-5 2 0 15,-6-4 1-15,3-2-1 0,-7-3 1 16,-1 2-2-16,1-4-2 0,-1 4 0 16,1-4-2-16,-2 4-1 15,1 5 0-15,0-4 0 0,-2-1 0 16,0 3-1-16,-1 0-2 0,-6 0-1 0,-3 2 1 0,-6 0 1 16,0 0 1-16,1 0 0 15,-3 0-2-15,-1 4-1 0,3-1 0 0,0 1-2 0,6 0 0 16,-4-4 0-16,0 0 1 0,0 0-1 15,2 1 0-15,-4 5 0 0,4-1 0 16,4-1 1-16,-6-3 0 16,0-1 1-16,2 0 4 0,-2 0-1 0,-4 2 1 15,-1-2 2-15,-7 4-1 0,-13-4 0 0,-8 5 1 16,-5-5-1-16,5 0 0 0,-6 2-1 16,0 0 0-16,0-2-1 0,-2 0-1 15,6-4-1-15,3 4 1 0,4 0 1 16,-9-9 1-16,0 6 0 0,-2-6 2 15,1 2 0-15,3 7 0 0,0-9 0 0,3 7-2 32,-2-2 1-32,4 1-1 0,-3-1 1 15,-1 3-1-15,-5-5 0 0,-3 3 0 16,-3-6 0-16,-1 3 2 0,-3-1-1 16,3 2 1-16,-4 5-1 0,8-9-1 15,10 7 0-15,-3-1 0 0,4 3 1 16,-6 0 0-16,0 0 0 0,2 2 0 15,-1 3-1-15,-3-3 1 0,4 3-1 16,3 4 0-16,0 0 1 0,2 3-1 0,2-1 0 16,-7-6 0-16,-1 0 0 0,1 3 0 15,-2-8 0-15,1 7 0 0,5 0 1 16,-7-2-1-16,3 2 0 0,-2-5 0 16,-2-2 0-16,4 4 0 0,-6-3 1 0,-3 1-1 15,-2 3 0-15,-11-5 1 0,0 2-1 16,1-2 1-16,10 0 0 0,3 0-1 15,15-2 0-15,3-1 0 0,4-1 0 16,5 3 1-16,-1-1-1 0,4 0 1 16,3 2-1-16,1 4 1 0,13-3 1 15,6 1-1-15,5 3 1 0,6-5 16 16,2 2-33-16,2-2-68 0,2 0 60 0</inkml:trace>
  <inkml:trace contextRef="#ctx0" brushRef="#br0" timeOffset="21127.79">22810 6945 1338 0,'62'-10'288'0,"-49"6"-214"0,1 1-18 0,0-5-2 0,0 1-11 0,-1 2-5 0,-4 2-8 16,1-1-11-16,-1 2-6 16,-2 0-2-16,2 1-2 15,-2-3 2-15,0 4 0 0,-1 0 2 16,-3 0 2-16,-3 0 3 0,4 0 3 16,-4 0 3-16,0 0-1 0,0 0-2 15,0 4-7-15,0-4-6 0,0 0-5 16,-4 0-3-16,-5 3-2 0,2-3 0 15,0 6 1-15,-7 1 1 0,-7-2 2 0,-2 6-1 16,-2-4 1-16,-4 0-1 0,1 0 1 16,-6-2-1-16,-5-3-1 0,0 3 0 15,-3-3-4-15,6 3-1 0,-1-1-4 16,0-2 1-16,0 1-1 0,1 4 1 16,-3-1 2-16,5 3 1 0,-3-6 1 0,-4 6 3 15,-1-4 0-15,-6 2 1 16,-5 2 0-16,1 2 1 0,-4-4-1 15,6 4 1-15,-1 1-1 0,-4 2 0 0,7-3 0 16,-4 3 0-16,6-2-1 0,0 6 0 16,-5-2 1-16,3 0 0 0,3 0 0 15,-10-2 0-15,1-1 0 0,-7-1 1 0,1-8 1 16,1 1 0-16,3 0 1 16,1-1 0-16,-2-4 0 0,0 0 1 0,2-2 1 15,4 0 1-15,-2-5 3 0,1 2 1 16,3 5 1-16,-3-9 2 0,6 5 4 15,2 1 8-15,7-6 6 0,1 5 3 16,6 1-1-16,7 3-7 16,0 0-8-16,5 2-6 0,0-1-6 0,2 1-2 0,2 3-1 15,5 3-2-15,-5-5 4 0,5 1-2 16,2 3-35-16,-2 5-51 0,6-1-94 16,-4 7 87-16</inkml:trace>
  <inkml:trace contextRef="#ctx0" brushRef="#br0" timeOffset="32046.62">22599 14981 1863 0,'2'-4'97'0,"-2"4"24"0,2-2-36 0,-2-3-14 0,0 5-20 0,-2-2-14 0,-2 0-13 0,3 2-8 15,1 0-8-15,0 0-5 0,0 0 0 16,0 0-1-16,-2 0 1 0,2 0-2 16,-2 0-1-16,-1 0-3 0,1 0-3 15,-7 2-2-15,-3 0 1 0,-3 0 1 16,-8 3 1-16,-5-3 3 0,-2 3 2 0,-9 4 1 15,-14-2 3-15,-13 0 1 0,-7-2 3 16,-6 1 6-16,-7 1 2 0,1 5 2 16,-3 1-2-16,-6 1-6 0,0 0-4 15,-14-2-1-15,-1 3-1 0,-13-5 0 0,0 1 2 16,-4-8 5-16,-2-3 3 0,-7-3 1 16,-8-4-2-16,3-4-5 0,3-3-4 15,15 0 0-15,5 0 1 0,0-4 0 16,9 2-1-16,0 4-2 0,6-1 0 15,17 4-1-15,9 4 0 0,9-4 1 16,10 7-2-16,9 2 2 0,11 0 0 0,1 0-1 16,10 0 1-16,5 4-2 0,5 1 0 15,7-3-1-15,3 2-7 0,6-4-12 16,-1 3-3-16,1 2-5 0,7-3 5 16,-2-2 13-16,4 0 4 15,0 0 7-15,3 0 3 0,9 0 0 16,8 0 2-16,1 0-1 0,16-3-1 15,0-6-2-15,7 0 0 0,6 0-1 0,5 0 0 0,3 2 0 16,13 2-1-16,3 3-1 16,2 2 0-16,6 0 0 0,-6 0 0 0,2 0 1 15,5 2 0-15,2 3 0 0,7-3 0 16,7 1 0-16,2 3 0 0,2 1 0 16,-2 3 0-1,-4-4 0-15,4 4 0 0,5-3 0 0,2 4 0 0,6 3-2 0,-6-1-1 16,-13 1 0-16,-12-7 2 0,-10 2 1 15,-8-2 0-15,1 0 0 0,-8 5 0 16,-8-3-2-16,-8 0 0 0,-14-4-4 16,-10 1 0-16,-11-4 1 0,-12 1-5 15,-4 2-7-15,-11-1-1 0,-12-4-2 0,-16 0 4 32,-18-4 10-32,-14 1 3 0,-17-1 2 0,-8-1 2 15,-7-6-1-15,-12-3 1 0,-15-2-1 16,-8 0 1-16,-7-3-1 0,1 1 0 0,6 4 0 0,-4-4 0 15,2 6 0-15,-4 1 0 0,6 4 3 16,17 7 1-16,8 0 2 0,10 0 1 0,2 2 1 31,5 1 0-31,11 6-1 0,12-2 0 16,15 2-2-16,10 2-1 0,13-4-2 16,11 4 0-16,10-6-1 0,5 2-1 0,6-4-4 15,5 1 3-15,1 3 1 0,8 0-2 0,7 2 2 0,6-2-1 0,17 2 1 16,5-2 3-16,16 2 1 0,16 0 0 31,11-4-1-31,10 6-1 0,2-8-1 16,0 4 0-16,6-1 1 0,8 1 0 15,13 3-1-15,3 3 0 0,-3 1 0 16,-1 0-1-16,-6 0 1 0,5 1-1 0,1 4 0 16,-1-5 1-16,-5 2-1 0,-18-2 0 15,-9-3 1-15,-13 2 0 0,-8 1-1 16,-11-2 1-16,-12-3-1 0,-13-2-2 15,-16-5 2-15,-17-2-3 0,-1 2-6 16,-22-2-1-16,-19-4-5 0,-22-3 7 0,-20 0 11 16,-24-7 6-16,-24-2 3 0,-23-7-1 15,-14-2-3-15,-12 2-4 0,3 0 3 16,1 3 2-16,6 6 5 0,2 2 5 16,14 8-5-16,24 4-5 0,11 4-6 15,14 8 3-15,8 6 8 0,12 5-94 16,13 5-125-16,23-8 121 0</inkml:trace>
  <inkml:trace contextRef="#ctx0" brushRef="#br0" timeOffset="40318.79">27982 16715 1672 0,'25'7'128'0,"-5"-2"171"0,-3 6-264 0,-10-4-8 0,2 0-2 16,-3 0-7-16,-3 0-7 0,1-3-2 16,-4 6-2-16,-4-6 0 0,4 5 0 0,-2-4 9 15,-1 4 8-15,-1-4 11 0,-1 0 5 16,1 2-1-16,1-5 0 0,1 2 0 16,-3-4 3-16,1 0 3 15,-1 2-1-15,-8-2-5 0,-2 0-6 0,-10 0-5 16,-9-6-6-16,-10 3-5 0,-6-4-5 15,-8 1-4-15,-15 5-2 0,-10-1-2 16,-13 2-1-16,-14 2-3 0,-2 1 0 0,-7 6 1 16,-8-6 1-16,-15 3 2 0,-12-4 1 15,-15 3 1-15,-6-12 2 0,-17 0 1 16,-15-6 11 0,-4-8 9-16,-27 0-2 0,6-1-1 0,12 1-14 0,13 2-9 15,22 5-2-15,18 3 0 0,29-2 0 16,18 12 0-16,29-1 10 0,26 2 16 0,15 5-148 15,22-5 100-15</inkml:trace>
  <inkml:trace contextRef="#ctx0" brushRef="#br0" timeOffset="51720.82">29236 18443 2073 0,'7'-3'93'0,"-4"1"-6"0,6-3-25 0,-3 3-33 0,-1-2-16 0,0 4-6 0,6 0 0 0,-2 2-2 16,0 2 0-16,-8-3 1 0,3 3 5 15,-4-4 0-15,0 2-2 0,0-2-3 16,0 0-6-16,-4 1-1 0,-1 3-2 15,-4 0 2-15,-3 1 1 0,1 2 0 16,-1 4 3-16,1 1 2 0,-7 0 3 16,-1 3 2-16,-4-5 1 0,-4 3-2 0,1 1-5 15,-10-2-3-15,3 1-4 0,-1-1-2 16,-7 2 1-16,-3 0 1 0,-6 1 2 16,-1 2 1-16,-4 1 0 0,0 2 0 15,0-4 0-15,-2-2 2 0,-7-2-1 0,-1-3 0 16,-10 0 1-16,-8-6 1 0,1 3-1 15,1-1 0-15,-1-1 0 0,2 1 0 16,4 2 0-16,-5-3 0 16,10-1-1-16,-2-3-1 0,-3 0 1 15,-4-3 0-15,-5 1 1 0,-4-2 1 0,2-1 1 16,-1 0 24-16,-5-1 11 0,-6-4 7 16,-2 1 1-16,3 2-24 0,3 0-12 15,15 1-6-15,9 4-2 0,13 2-1 0,17 2-2 16,4 0 2-16,5 2-1 0,7 3 0 15,0-4 0-15,11 3 3 0,5-1-14 16,4-2-36-16,5-1-85 0,1-2-268 16,-1 0 241-16</inkml:trace>
  <inkml:trace contextRef="#ctx0" brushRef="#br1" timeOffset="59357.55">12009 16670 1991 0,'7'0'83'0,"0"-3"0"0,7 1-6 0,-7-5-12 0,4 1-21 16,1 5-23-16,-3-5-12 0,-2 6-6 0,-1 0-3 15,-6 0-3-15,0 0-10 0,0 0-23 16,-9 4-16-16,-7-2 1 16,-11 5 7-16,-17 0 24 0,-11 0 16 0,-20-5 0 15,-26-2 0-15,-21-4 1 0,-23-1-1 16,-10-2 2-16,-8 3 1 0,-11-1 0 15,-1 1 3-15,-1 4-1 0,3 0 0 0,4 4 2 16,6-2-2 0,3-2 3-16,-1-2 1 0,21 2 0 0,5-5 0 15,11 5 1-15,11 0 3 0,8-4 0 0,20 4 1 16,21 0-2-16,13-2-4 0,10 1 0 16,13-1 0-16,10 2 0 15,5 0 1-15,12 0 2 0,1 0 6 0,-2-4 6 16,7 4 6-16,4 0-7 0,-2-2-4 15,16 2-6-15,9-5-6 0,23 3 2 0,16 2-4 16,18-5 2 0,14 5 1-16,14-4 7 0,1-1 8 15,6-5 1-15,6-3-1 0,12 1-5 0,17 3-8 0,15-2-2 16,7 6-1-16,12 0-2 16,4 5 2-16,-5 0 0 0,-12 5-1 0,-13-2 0 15,-18 5 0-15,-14-1-1 0,-16-4 0 0,-29-3 0 16,-26-3 0-16,-15-6 2 15,-18 2-1-15,-14 0-1 16,-15 7-5-16,-4-8-9 0,-17 3-14 0,-17-2-5 0,-29-7 3 16,-38-2 8-1,-41-7 13-15,-28 2 8 0,-16 1 0 0,-21 1 1 0,-7 4 0 16,-4 3-2-16,-5 5 0 0,14 0 0 16,7 7-1-16,9 0 1 0,12 7 0 0,9-2 1 15,10 4 1-15,11 0 0 0,18 3-1 16,31 3-3-16,26-3 0 0,19 0 0 15,22 1 1-15,9-4 2 16,13-2 1-16,8 0 1 16,7 0-2-16,7-4-5 0,8 6 1 0,4 2-2 0,18 1 3 15,29 10 5-15,30-5 1 16,31 6 2-16,45-1-1 0,11 3 0 16,10-10-2-16,4-2-1 0,-4-4-1 15,-1-4 1-15,1-1 1 0,-3-4 1 0,-8 1 0 0,-3 3 0 16,-17 3 0-16,-13-2-1 15,-22 4 0-15,-11 2 0 0,-10-2 0 16,-19 1 0-16,-22 3 0 0,-20-1-1 0,-20-5 0 0,-13 4-9 16,-12-6-18-16,-5 2-25 15,-17 6-1-15,-27-3 10 0,-22 5 19 0,-34 4 25 16,-22-8 0-16,-19-6-1 0,-31-5 1 16,-18 0-1-1,-18-2 0-15,-7-3 1 0,0 3 0 0,4 0 0 0,9 1-8 16,-17-1 32-16,8-3 18 0,7 1 7 0,24-1 9 15,33 3-34-15,26 2-17 0,14-4-6 16,22 3 0-16,17-1 0 0,23 0 0 31,27 2 2-31,9 0 1 0,14 0 9 16,-5 0 8-16,14 2-16 0,7-2-4 16,23 0-7-16,33 0-19 0,45 2-1 0,29 5-14 15,31-4-24-15,31 8-3 0,4 1 15 16,12-3 15-16,-8 0 22 0,-16-5 12 15,-13-4 2-15,-8 0 0 0,-16 1 2 16,0 5 0-16,-11-1 0 0,-13 7 0 16,-12-5 0-16,-33 1 1 0,-26-3-1 15,-20-2 1-15,-18 1 1 0,-18-2 13 16,-10-2 0-16,0 0-4 0,-13 0 0 0,-16 0-13 16,-17 0 3-16,-25 0 4 0,-39-7-2 15,-39-9 23-15,-18 1-2 0,-21-2-1 16,-2 3 2-16,-2 10-23 0,-3-3-1 15,12 7-1-15,-2 5 1 0,11-3-4 16,6 7 16-16,8 3 2 0,23 8-2 16,32 1 5-16,23 4-15 0,24 3-23 15,13 2 169-15,16 1-115 0</inkml:trace>
  <inkml:trace contextRef="#ctx0" brushRef="#br0" timeOffset="126387.27">21037 6100 1473 0,'-26'-2'39'0,"8"-3"-28"0,4-3 16 0,-1 0 11 0,7-5 14 0,-3-3 21 0,7 0 10 0,6-9-5 15,5-7-5-15,11-8-20 0,2-15-30 16,6-7-5-16,-1-9 1 0,7-4 7 0,5-6 1 16,-1 1-1-16,8-3-3 15,-2-4 5-15,1 2 5 0,3-6 0 0,4-6-11 16,1-1-9-16,1 8 6 0,1 3 3 15,-5 5 2-15,1 6-3 0,-1 5-14 16,-4 9-3 0,-1 5-3-16,-9 8 1 0,-6 13-1 0,-5 4 1 0,-7 8-1 0,-5 6-1 15,-2 0 1-15,1 11-1 0,-6 2-1 16,-4 5-14-16,0 0-24 16,-2-4-27-16,-7 9-17 0,-5 1 3 0,-14 4 23 0,-6 10 24 15,-10 7 19-15,-3 4 8 0,3 7-1 16,2-3 2-16,6 2 0 15,6-8 1-15,3-3 0 0,11-8 0 0,9-4 0 16,7-8 2-16,0-5 5 0,2 3 21 16,-2-4 35-1,7-7 40-15,2 0 7 0,11-15-20 16,15-8-41-16,11-14-45 0,9-13-12 16,-5-1 2-16,-1-1 14 0,-13 8 16 0,-2 6 10 0,-3 10 5 0,-7 7-2 15,0 6 3-15,1 6-1 0,-5 9-15 16,-1 6-9-16,-1 2-16 0,-2 13-24 15,-4 1 3-15,2 15-21 16,-5 7-7 0,-2 13 13-16,-3 8 2 0,-6 6 16 15,-5-2 6-15,-4-3-2 0,-8-8 5 0,-2-7-36 16,-6-5-36-16,-5-5-40 0,2-6 49 16</inkml:trace>
  <inkml:trace contextRef="#ctx0" brushRef="#br0" timeOffset="126721.37">22105 2541 2184 0,'0'4'29'0,"1"6"-55"0,3 12-3 0,-1 13 10 0,3 11 13 0,1 16 2 0,2 11 3 0,1 12 0 16,-3 13 0-16,2 6 0 0,0 10 1 15,2 3-1-15,-2 1 1 0,-4 3 0 16,-1-4 0-16,-4-3 1 0,0-5 0 15,-6-2-1-15,3-15 0 0,-4-9 1 16,-1-14 4-16,3-15 0 0,-2-12-40 16,-2-8 36-16,2-15-14 0</inkml:trace>
  <inkml:trace contextRef="#ctx0" brushRef="#br0" timeOffset="126941.29">22248 2816 2167 0,'0'4'64'0,"2"1"5"0,2 6-78 0,3 13 1 0,-2 12 5 16,7 19 4-16,3 12 0 16,-3 8-1-16,2 6 0 0,-3 1 0 0,-2 3 1 15,5 2 0-15,-5-2 7 0,-4-2-29 16,4-3-24-16,-9-4-14 15,2-1-26-15,-2-4 13 0,0-8 9 0,-7-2-14 16,-1-12 14-16,-2-8 30 0</inkml:trace>
  <inkml:trace contextRef="#ctx0" brushRef="#br0" timeOffset="127291.02">21754 2977 2240 0,'3'-14'212'16,"13"-34"-24"-16,4 20-132 16,1 3-37-16,9-1-6 0,7-3-20 0,15 3-3 15,8 2 0 1,9 0 5-16,16 6-17 0,2 4 4 0,2 0 5 0,-1 10-6 16,-11 0 19-16,-7 10-3 0,3 8-5 15,-5 0-3-15,-5 6-3 16,-6 6 1-16,-7-1-15 0,-9 0-16 0,-11 3 1 15,-7 1-17-15,-13 3-26 0,-10 1 5 16,-12 1-3-16,-16 5 7 0,-13-2 41 16,-12 2 11-16,-11-5 3 15,-4-6 10-15,-13-6 7 0,6-12 4 0,1-6 6 0,-4-8-1 16,5-6-1-16,4-8 1 0,11-3-1 16,10-1-2-16,18-3-4 0,12 1-2 15,9-8-46-15,14-9 36 0</inkml:trace>
  <inkml:trace contextRef="#ctx0" brushRef="#br0" timeOffset="127541.66">23229 2993 569 0,'-13'341'77'16,"27"-251"-58"0,1-5 19-16,8 2 55 0,9 0 72 15,-2-4 19-15,7-5 6 0,2-9-48 16,0-8-69-16,4-6-20 0,1-7-17 16,-2-9-10-16,1-9 0 15,-4-4-4-15,4-11-10 0</inkml:trace>
  <inkml:trace contextRef="#ctx0" brushRef="#br0" timeOffset="127795.28">23894 2972 2431 0,'65'140'123'16,"-74"-156"-125"0,32 59 4-16,0 3 0 0,11 7-2 0,2 2 0 15,6 2 0-15,4 8-1 0,4 8-3 16,1 9 0-16,4 1-3 0,4 4-3 16,-1 0-4-16,6-1-6 0,-7 0-9 15,-4-8-18-15,-7-4-31 0,-3-8-32 16,-4-8-36-16,-9-10 73 0</inkml:trace>
  <inkml:trace contextRef="#ctx0" brushRef="#br0" timeOffset="128070.98">24440 3066 2262 0,'-14'18'49'16,"-1"3"-46"-16,-11 13-4 0,-3 6 6 0,1 14 2 16,-4-3 0-16,-5 9 0 0,-2 10-5 15,-7 4 1-15,-2 6-2 0,2 3 0 0,-9-1 1 16,7-3-1-16,-2-2 0 0,1-5 0 16,1-6-1-16,-2-13-1 0,4-5 11 15,3-14-34-15,12-4-48 0,-1-9-49 16,3-12-42-16,4-4-95 0,6-10-127 15,8-11 227-15</inkml:trace>
  <inkml:trace contextRef="#ctx0" brushRef="#br0" timeOffset="128688.33">25941 2979 1760 0,'29'30'99'0,"-54"0"-106"16,68 8 1-16,-196-69 6 0,100 37 1 16,5 17 0-16,0-4 0 0,-1 6 1 15,-3-5-2-15,2 5 1 16,-5-1 0-16,6-4-1 16,-1 5 2-16,4-6-1 0,2 1 0 0,5 1 1 0,5-7-1 0,7 0 1 15,4-5 0-15,2 0 1 0,0 3-1 16,1-4 1-1,6-1 0-15,2-2-1 0,5-3 1 0,1 5 0 0,3-5-2 32,3-2 12-32,0 1 15 0,0-1 7 15,0 0 5-15,0 2-9 0,-2 3-10 16,2-5-3-16,2 2 3 0,7 0 14 0,-8 2 14 16,-1-4 5-16,2 1 2 0,4 1-11 15,-3-2-16-15,2 0-6 0,-1 0-5 16,5 4-1-16,0-1 1 0,3-1 2 15,2 2 4-15,8 4 0 0,-1-2-1 16,9 3-5-16,7-1-5 0,6 3-5 0,3 5-4 16,4 0-4-16,1 5 0 0,4-3 0 15,-2 5 0-15,-1-2 0 16,-3 1 0-16,-1-5 1 0,-9 1-1 0,2-2-3 16,-6-4-1-16,-6-1-3 0,-5-4-5 15,-4 0-7-15,-4-3-11 0,3 1-17 16,3 2-38-16,6-1-57 0,6 4 78 0</inkml:trace>
  <inkml:trace contextRef="#ctx0" brushRef="#br0" timeOffset="129371.73">27314 2601 1459 0,'-87'6'32'0,"2"1"-37"0,-20 5 8 0,-1 4 0 0,3 6 1 0,-5 1-2 16,10 7 1-16,13 3-1 0,11 3-2 15,12-1-9-15,17 3-31 0,6-7-28 16,15 5-3-16,2 1 9 0,8 0 33 0,14-3 27 16,0-2 31-16,11-2 10 0,6-3 37 15,-2-10 58-15,2-1 12 0,8-5 13 16,2-2-29-16,6-7-39 0,3-4-20 15,3-9-6-15,5-3 2 0,4-5-13 16,2-8-16 0,-4 0-14-16,-7-1-6 0,-11 1-3 0,-8 8-1 0,-6-4-10 0,-3 5 2 15,-4 0-3-15,-2-1-3 0,-1 1 2 16,-4 2-12 0,0 0-8-16,-2 2-5 0,-5 2-5 0,0 5-3 0,1-2 6 15,3 5-4-15,3 4 4 0,-2 0 4 16,2 0-7-16,-4 6-2 0,4 1-21 0,0-4 4 15,0 10 8 1,0 1 11-16,0 5 26 0,0 11 0 0,0 9 1 0,2 7-1 16,0 8 1-16,3 4 0 15,1 1-1-15,2 6 2 0,3 4 0 0,0-1 0 16,5 6 0-16,0-3 1 0,1 2 0 16,5-2 0-16,-8 0 0 0,-5-6 0 15,3-1 0-15,-5-7-1 0,-3-13 0 16,3-10 1-16,-4-7 0 0,-1-8 0 0,-2-5 0 31,-2-3 1-31,-3-6 0 0,5-5 0 16,-5 5 0-16,5-5 7 0,0 0-18 15,0 0-18-15,-2 0 18 0</inkml:trace>
  <inkml:trace contextRef="#ctx0" brushRef="#br0" timeOffset="129674.01">27631 2830 1571 0,'2'0'157'0,"-2"6"257"0,0 4-427 0,-5 10-15 0,-6 10 10 0,0 9 16 16,-3 5 2-16,-4 4 0 0,1 0 1 15,-5-2 0-15,3-2-1 0,3-3 1 16,2 3 0-16,5-8-1 0,2-2 0 16,5-6 0-16,-1-9 0 0,3-1-1 15,5-2 1-15,-2-5 1 0,3-2 8 16,-3-8 6-16,-1-1 21 0,2 0 29 16,-3 0 24-16,6-7 6 0,-1 2-11 15,4 0-24-15,10-6-34 0,5-3-15 16,7-2-22-16,7-11-24 0,5-10-62 0,7-13 17 15,8-19 30-15</inkml:trace>
  <inkml:trace contextRef="#ctx0" brushRef="#br0" timeOffset="129880.95">27945 3422 781 0,'30'158'135'0,"-17"-101"-108"0,-3-11-2 15,-1-5 55-15,2-23 6 0,-8-6 9 16,8 0-5-16,1-10 205 0,-3-2-206 16</inkml:trace>
  <inkml:trace contextRef="#ctx0" brushRef="#br0" timeOffset="130270.48">28686 2605 2118 0,'16'0'125'0,"0"4"110"0,5 4-204 0,8 10-33 15,4 9-5-15,15 15-24 0,7 15-8 16,0 12-1-16,-3 6-2 0,-15 6 18 0,-5 1-4 16,-6 3-10-16,-10 2-17 0,-7-4-5 15,-7 2 4-15,-9-7 8 0,-11-5 19 16,-7-8 9 0,-3-13 3-16,0-6 1 0,-8-14-2 15,2-5-3-15,-6-10-24 0,-6-11 19 16,-8-8 12-16,-6-14 9 0,-4-13 26 15,-10-17-10-15,-8-17 4 0,8-10 5 16,-2-5 17-16,15 5 12 0,15 11 6 16,14 4 11-16,9 3 12 0,16 1 14 15,4 5 0-15,6-4-11 0,11 5-10 16,4 0-19-16,14 4-14 0,12-1-14 16,20 1-94-16,18 5 433 0,15 9-294 15</inkml:trace>
  <inkml:trace contextRef="#ctx0" brushRef="#br0" timeOffset="130979.55">27707 3298 2087 0,'8'0'88'0,"-5"-2"9"0,6 1-45 0,-7-3-23 0,-2-3-21 0,5 2-21 0,2-8-22 15,-3 3-3-15,-1 1-2 0,6-5 3 16,-7 1 18-16,3 3 6 0,-1-3 6 15,-6 1 6-15,4 1 7 0,3-1 15 16,-3-2 17-16,5-1 17 0,-7 1 9 16,3 0 1-16,-1 0-6 0,-2 3-5 0,4 1-5 15,-1 2-5-15,3-2-7 0,-1 3-5 16,-1-2-7-16,3 5-7 0,-7-3-2 16,0 4-3-16,0-1-5 0,3 4 0 15,-3 0-5-15,0 0-3 0,0-2-1 16,2-1-1-16,0 1-1 0,5-5 1 15,-5 5-1-15,1-3 0 0,-3 5 1 0,0-7-1 16,0 7 2 0,0 0 0-16,0-2-1 0,0 2 3 0,0 0-1 0,0 0 1 15,0-2-3 1,0 4-10-16,-3 2-10 0,3-1-12 0,0 4-8 0,1 2-8 16,3 7 3-16,1 12 9 0,-3 15 14 0,0 8 10 15,0 8 10-15,-2 1 3 0,1-1-1 16,-1-4 2-16,2-6 0 15,-2-6 0-15,2-8 0 0,3-6-7 0,0-3-3 16,4-6-12-16,6 5-12 0,4-8-16 16,6 3-28-16,17 1 296 15,6-7-180-15</inkml:trace>
  <inkml:trace contextRef="#ctx0" brushRef="#br0" timeOffset="131200.49">29532 3568 2333 0,'0'7'57'0,"0"-2"-47"0,0 2-7 0,2 2-4 0,1 5-3 15,1 2-9-15,1 4-41 0,-1 1-45 16,1 0 26-16,6 1 11 0</inkml:trace>
  <inkml:trace contextRef="#ctx0" brushRef="#br0" timeOffset="131802.68">30867 2816 1788 0,'-5'0'120'0,"1"0"173"16,-5 0-303-16,-3 0-19 0,-8 0 18 16,-12 9 8-16,-10 2 3 0,-6 1-1 15,-5 4 0-15,-4-2-2 0,2 2-1 16,-5 2-3-16,3-4 1 0,2 4 1 15,0-8 2-15,7 3 2 0,2-1 1 16,2 2 0-16,5 0 1 0,7 1-1 16,4-1 1-16,3 2-1 0,7 0-4 0,4-2-4 15,7 2 2-15,5 0 0 0,-2 2 3 16,4-2 3-16,0 0-2 0,0 3 1 16,11 4 0-16,-7-3 1 0,6 4 5 0,4 5 2 15,-3-3 1 1,3-3-3-16,-1 0 0 0,-3-3-3 0,-4 3 0 0,-1-7 1 15,-3-2 1-15,-2-3 2 0,0-11 2 16,0 2 5-16,0-2 2 16,2 0 3-16,-1 1 3 0,-1-1 2 15,4-1 4-15,-1-1 3 0,-1-4-2 16,2 1-15-16,5 3-10 0,3-6-4 0,2-1-3 16,9-4 5-16,6-3 1 0,4-3-2 0,10 6-2 15,5 4 0-15,3 4-4 0,2 3 1 16,4 4-11-16,2 12 3 15,-3 9 4-15,5 15-11 16,-6 1 5-16,-4 9-4 0,-14-2-1 0,-10 3 9 0,-13 3 0 16,-14-6-3-16,-2 5 1 0,-12-5-2 0,-9 2 3 15,-9-4 3-15,-9-3 2 0,-12-4 4 16,-5-6 1-16,-6-8-6 0,-2-2 7 16,1-9 1-16,2-5 2 0,3-5 9 15,3-5-5-15,6-8 7 0,7-5-29 16,6-9-30-16,7-7 31 15</inkml:trace>
  <inkml:trace contextRef="#ctx0" brushRef="#br0" timeOffset="132087.53">31349 2295 1865 0,'23'184'53'0,"0"-17"-30"0,2 26 1 0,-7-12-8 0,-2 5-2 0,-5 7-3 15,-11-5-6 1,-6-5 0-16,-15-6-2 0,-9-5-2 0,-9-12 1 0,-11-10-1 15,-8-6 18-15,-11-9-40 0,-10 8-336 16,-4-13 258-16</inkml:trace>
  <inkml:trace contextRef="#ctx0" brushRef="#br0" timeOffset="139633.6">28160 11697 1865 0,'-4'-9'145'0,"2"0"90"0,-1 2-89 0,3-3-51 0,-2 1-23 16,0 2-20-16,2-1-11 0,0 1-2 15,0 6-5-15,0-5-6 0,0 6-4 16,2-2-5-16,-2 1 0 0,0-1 0 0,0 0-3 16,0 2-5-16,0-2-6 15,0 1-3-15,0-3-1 0,0 2-1 0,0 1 0 16,0-1-1-16,-2 0 0 0,-7-2-1 16,4 1 0-16,-6 1 0 0,1-1-1 15,-4 1 1-15,-6 0 0 16,-3 0 1-16,-9-1 0 0,-3-1 0 0,-8-1 0 15,0 3 1-15,-6-3-1 0,-1 1-1 0,2 1 1 16,-7-4 0-16,-3 3 0 0,-6 0 1 16,-3 1-1-16,-8-4 0 0,2 3 1 15,1-3 0-15,-8 0 0 0,-3 5 0 16,-10-8 0-16,-8 4-1 16,-5-4 1-16,-7 3 1 0,1 1-1 0,0 3 0 15,4-3 0-15,3 5 0 0,-1 1 0 16,0-2 1-16,-4 2-1 0,3 2 0 0,-1-1 0 15,4 3 0-15,-12-4 0 0,-10 0 0 16,-5-5 0-16,-11 1 0 0,0 1 0 16,6-8 0-16,-15 4 1 0,-1-4-1 15,-15-5 0-15,0 2 1 0,1 0-1 16,1 0 0-16,-5 0 0 0,1 1 0 16,10 1 0-16,-1-2 1 0,4 3-1 0,-4 0 0 15,-4 1 0-15,6-1 0 0,-7 0 0 16,5 2 0-16,2-1 0 0,4 1-1 15,12 4 1-15,-1 1 0 0,6 1 0 16,1-1 0-16,-4-1 0 0,7 3-1 16,3 0 1-16,-5-8-1 15,-3 4 0-15,-4-4 1 0,4-3 1 16,2-1-1-16,-1-2 2 0,8 0-1 0,-8 2 0 0,6 0 1 16,10 1 1-16,13 4 2 0,16 1 1 15,10 0 0-15,8 5-1 0,10-1-1 16,6-1 0-16,10 1-1 0,10 1 0 15,10 3 1-15,3 0-3 0,7 0 0 0,8 0 1 16,1 2-2-16,2-2 1 0,3 1 0 16,4-1-1-16,0 0 0 0,0 0 0 15,0 0-17-15,0 0-26 0,0 0-76 16,2 0-121-16,0 0 137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20T22:14:26.13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20T22:15:05.358"/>
    </inkml:context>
  </inkml:definitions>
  <inkml:trace contextRef="#ctx0" brushRef="#br0">30170 3580 0,'0'0'0,"0"0"0,0 0 0,-53 18 0,4-18 16,-22 0-16,-22 9 16,-40 0-16,-22 8 15,-9-8-15,-4 9 16,-10 0-1,-26-1 1,-4 1-16,0 9 16,-1-10-16,-17 10 0,-9 0 0,0-10 15,-39 10-15,-14 0 32,-1-10-32,-30 1 15,22-18 1,-44 0-16,9-9 15,-50-9-15,6-17 16,-45 0-16,-1-19 16,1 1-16,-9-9 15,9 0-15,5 9 16,-10-9-16,-8-9 16,35 9-16,-31 0 15,18 0-15,-23 0 16,14-9-16,49 26 15,13 1 1,35 9-16,36-1 16,18 1-16,22 8 15,39 9-15,32 10 16,31 8-16,17 0 16,45 0-16,13 8 15,13-8-15,14 9 16,-5 9-16,-4 0 15,-18 17-15,-17 27 16</inkml:trace>
  <inkml:trace contextRef="#ctx1" brushRef="#br0">14691 6077 1539 0,'-1'1'48'0,"1"3"-10"0,5 3-32 0,-1-2 0 0,3 6-2 15,-2-4-2-15,-2 4 2 0,6 1-2 16,-5 2-1-16,3-1-1 16,-5 1 1-16,3-4 1 0,0 5 3 0,-3-1 3 15,3 4 4-15,-1-2 0 0,1-1 0 0,6 3-1 16,0 2-3-16,1 3-3 0,6 3-1 16,-11 1-2-16,7 3 0 15,0-2-2-15,6-1 1 0,-1 3-1 0,1 0 0 16,-4-3 1-16,-4-4 0 0,11 0-1 15,-2-2 1-15,2 1 1 0,1-5 0 16,-5-1 1-16,4 0 1 0,2 2 0 0,5 1 1 16,0-4 0-16,6 4 1 0,3-3-1 15,0 0-1-15,3-4 0 0,3-1 0 16,2 0 1-16,8-2 0 0,-5-1 0 16,5 3 0-16,-4-6 0 0,-8 1 2 15,10 1 2-15,-3-4 2 16,8 1 1-16,8-1 0 0,-4-1-2 0,11-2-2 15,-2 0-2-15,1 0-2 16,5-2-1-16,4 2 0 0,-3 0-3 0,5-3 1 0,1 3 0 16,-10-4-1-16,8 3 1 0,-6-1 1 15,-3-2-2-15,7-3 2 16,-2 4 1-16,-6-6 0 0,6 2 0 0,-7-4 0 16,-2 2 2-16,0 0 3 0,-3-3 0 15,5 0 0-15,5-4-2 0,9 3-3 16,-7-1-2-16,2 0 1 0,-5 1-2 15,-3 1 1-15,13 3-1 0,-3-2 0 16,8 6 0-16,3-4 0 0,4 6 1 0,-5 3-1 16,-1 0 0-16,-3-2 0 0,5-3 0 15,8 5 0-15,1 3 0 16,3 4 0-16,5 4 0 0,-4 1 0 0,-3-3 0 16,-3 2 0-16,-1 3 1 0,-2 2-1 15,4 2 0-15,6 3 0 0,-11-5-1 0,-2 2 1 16,-8-2-2-16,-6 3 0 0,-9-1 1 15,-4 1 0-15,-8 3 0 0,-9-6 1 16,-8-2 0-16,-8-5 0 16,-4 0 0-16,-5-4 0 0,0 0 1 0,-9-3 1 15,-2-2 1-15,-2 0 0 0,-6 0 2 16,2-4 1-16,-4-1 9 0,3 2 7 16,2-1 10-16,2-5 7 0,-3 2-5 0,5-5-4 15,3-1-12-15,5-1-8 0,0-2-5 16,8 2-3-16,3-2-2 0,7 2 0 15,5 0 0-15,7 3-1 0,1-2 0 16,10 5-2-16,3-3 0 0,8-1 1 0,7 3 0 16,7 2 1-16,5-2-2 0,11 2 0 15,-6 0 8-15,4 1-12 0,4-1-4 32,1 2 1-32,13 3-11 0,2 2 16 0,1 0 2 0,-5 0 2 0,-5 0 0 15,-9 0 0 1,5 2 1-16,7 1 0 0,0 4-1 0,11 6 1 0,-5-4-2 0,-1 1 0 15,10 3 1-15,1 1 0 0,-3-2 0 16,3-3 1-16,-12 0-1 0,-8-5 6 16,-1 3 8-16,-3-7 11 0,-1 0 15 15,0-7 4-15,-8 1 0 0,-6-4-4 16,-1-6-9-16,-1 0-5 16,6-5-5-16,3 1 0 0,2 1-3 15,-5-5-5-15,3 5-4 0,0-8-3 16,4 4 1-16,4 2-32 0,6-2-82 0,20-4 69 0</inkml:trace>
  <inkml:trace contextRef="#ctx1" brushRef="#br0" timeOffset="20713.48">9686 9573 1519 0,'16'25'61'0,"39"10"93"16,9 29 64-16,-128-179-264 0,43 56 109 0,17 52-14 16,2 2-12-16,2 5-7 15,0 0-9-15,0 0-5 0,0 0 0 0,0 0 3 0,-5-4 4 16,5 4 3-16,0 0 1 0,0 0-1 16,4 0-3-16,-4 0-1 0,0 0 2 15,0 2 0-15,0-2-4 0,0 0-3 16,0 0-10-1,0 0-5-15,-7 2-6 0,1-2-6 0,-1 0 0 0,-7 0 4 0,-4 0 5 32,-7-2 3-32,-8-3 0 0,1-1-1 0,-13 5-1 15,1-6 1-15,-7 1-1 0,-11 3 1 16,1-8 1-16,-15 0 0 0,-2-1 1 16,-7-4 1-16,-13 0-1 0,-1 0 2 0,-5-2 1 0,-5 2-1 15,3 2 2-15,0 0 0 0,3 5 1 0,4 2-2 16,5-2-1-1,5 6-2-15,6-1-2 0,-1-1 0 0,1 3 0 16,8 2-1-16,5 0 1 0,11 2 0 0,9 3 0 16,11-1 0-16,2-4 0 0,9 2 0 15,3 1 1-15,2-3-2 0,7 2 12 16,-2-2 8-16,4 0 2 0,3 0 2 16,1 3-12-16,-1-1-7 0,2-2-3 15,-3 2 0-15,5-2-1 0,-2 0 0 16,0 0 0-16,4 0 0 0,-8 2-1 0,6-2 0 31,0 1 1-31,2 1-1 0,-2-2 1 0,3 0 1 0,-1 0-1 0,5 0 1 31,0 0 0-31,0 0 0 0,0 0-1 0,-2 0 10 0,2 0-21 0,0 0-36 16,-2 0-55-16,-3-3-16 0,-7-1 177 0,-6-8-74 16</inkml:trace>
  <inkml:trace contextRef="#ctx1" brushRef="#br0" timeOffset="24711.99">18358 10908 2120 0,'27'-44'255'0,"-15"31"-185"0,-3 1-34 0,2 1-13 16,3 6-17-16,2-2-9 0,-2 3 1 15,4 1 2-15,3 3 2 16,-7 0 2-16,0-2 2 0,-1 2 3 0,-8 0 2 16,4 0 0-16,-4 0 0 0,-1 0-2 0,-4 0-4 15,0 0-3-15,0 0-5 0,0 0-4 16,-2 0-5-16,0 2-1 0,2-2 2 15,-9 7 3-15,6 0 4 0,-11 0 2 16,-6 4 0-16,-5 1-1 0,-8 2-4 16,-6 0-1-16,-11 1-2 0,-10-1 1 15,-6 0 1-15,-8 0 4 0,-6-1 3 16,2-5 1-16,-9 1 3 0,-9 2-1 16,-3-8-1-16,-6 5 0 0,-1-1 0 0,-2-4 0 15,3 4 0-15,2-3 0 0,-3 1-1 16,3 0 1-16,0-1 0 0,2-2-1 15,4 1 1-15,1 6-1 0,9-7 0 16,2 3 0-16,5-3 1 0,7-4 0 16,8-1 1-16,-1-1-1 0,9 2 0 0,8-3 1 15,-3 2-1-15,8-1 1 0,2 0 5 16,6-1 7-16,6 2 10 0,5 1 8 16,7-2 7-16,1-1 10 0,10 1 6 15,-1 3 3-15,7-6-1 0,-3 1-7 0,1 1-17 16,-4-4-12-16,-1-2-12 0,0-1-7 15,-1-4-1-15,-4-2 1 0,-1 1 0 16,3-6 0 0,1 1-1-16,6 6 0 0,-6-1 0 0,1 4 0 0,2 3 1 15,3-1-2 1,1 4 2-16,3 1-2 0,-4 3-16 16,2 1-45-16,2 2-57 0,7 0-98 0,-7 0 62 0,7-12 51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16:41.4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28668 5564 1838 0,'18'0'44'0,"-5"0"-37"0,-5 2-7 15,-6-2-6-15,-2 0-6 0,0 0-5 0,-2 3-4 0,-3-1-4 0,0-2-7 0,-2 2-7 0,-2 2 0 16,-7-1 5-16,-9 4 7 0,-2-7 12 15,-3 7 12-15,-2-1 5 0,-1-1 5 16,-5 2 3 0,-2-3-2-16,-1 3-2 0,-2 0 0 0,-4 7-1 0,-1-9-3 15,-6 9 0-15,-2 1-1 0,-3-3-3 0,-3 4-2 16,-7 0-2-16,-5 3-1 0,-4-3 1 16,-8-5 2-16,-6-4-3 0,-5-2 3 15,-10 1 2-15,4-4 2 0,-10-2 6 16,-4-2 2-16,-11-9 1 0,-3 4 2 15,0 4-5-15,1 1 0 0,1 2 0 16,-9 0-1 0,-4-2 0-16,-2 2-2 0,-1 2 11 15,-8 1 32-15,3-1 0 0,-8 2 1 16,-2-4-6-16,-3-6-33 0,0 1 0 16,-7-4-1-16,0-5-5 0,5 3-1 15,-7-8 1-15,-6-3-1 0,1-4 0 0,-2-2 0 16,2-1 0-16,10 6 1 0,8 4 0 15,13 4-1-15,13 5 1 0,7 4 0 16,18 6-1-16,14 6 2 0,9 1-1 16,14 7 2-16,11 0 1 0,5 0 0 15,9 1 2-15,9-1-1 0,6 2 0 0,5-2 1 16,4-5-1-16,8 0 0 0,0 1-2 16,5-6 0-16,4-1 0 0,-2-3 6 15,3 0 67-15,-1 0 82 0,-6-1-88 16</inkml:trace>
  <inkml:trace contextRef="#ctx0" brushRef="#br0" timeOffset="923.57">5583 6724 1836 0,'0'0'67'0,"0"0"-1"0,2 0-35 0,2 0 0 0,-4 0-12 31,0 0-4-31,-4 0-4 0,2 0-6 16,-1 0-14-16,-3-4-15 0,1 2-3 16,-2 1 1-16,-5 1 14 0,-3 0 9 15,-8 0 2-15,-9 0 0 0,-14 1-2 16,-14 5-1-16,-20-5 2 0,-14 5 0 16,-12 1 2-16,-8-5 3 0,1-4-1 15,1-2 1-15,9 1-1 0,2-3 0 0,9 1 0 16,12 0 1-16,-3 1-1 0,9-5 0 15,-6 4 1-15,-7-6-1 0,7 4 0 16,-5-3 1-16,10 6-3 0,-1-1 1 16,0 1 1-16,3 3-2 0,2-3 1 15,6 0-1-15,-6-1 1 0,5 2-1 16,2-6 1-16,-1 3-1 0,10 1 1 16,3 2 0-16,10 3-1 0,10 0 1 0,5 0 0 15,1 3 0-15,12 1 1 0,-1-3 2 16,3-1 0-16,7 2 1 0,-4 4-1 15,3 1 11-15,-1 0-35 0,-1 2 41 16,-7 1-239-16,-8 8 144 0</inkml:trace>
  <inkml:trace contextRef="#ctx0" brushRef="#br0" timeOffset="8838.12">776 8270 1413 0,'-3'0'45'0,"3"0"-20"0,-2 0 10 0,-1 0 2 0,3 0 18 0,0 0 25 0,-2 0 6 15,2 0 6-15,0 0 2 0,0 0-10 16,0 0-11-16,0-2-13 0,0 0-21 15,-4-8-14-15,1 1-11 16,-6 0-10-16,-2-4-3 0,2-3 0 0,-5-1 0 16,2 1 0-16,3 2 4 0,0 3 8 15,2 0 9-15,2-3 8 0,3 0 4 16,-3-2-4-16,3 0-7 0,0-5-9 16,2 1-6-16,2-6-7 0,5 1 2 15,-4 0 3-15,3-7 7 0,1 9 10 0,2-5-3 16,0 3 1-16,1 4-7 15,4-4-4-15,-1 2-1 16,-3 1 2-16,8-2 8 0,-2 4 5 16,-2-3-1-16,2 4-1 0,2-1-11 0,7 1-7 0,1 1-3 0,5 2 2 15,2 0 3-15,-1-2 0 0,-4 8 0 16,-1-3-3-16,0 1-3 0,1 1 0 16,-1 2-1-16,1-1 0 0,-5-1 1 15,2-1-1-15,-2 3 1 0,-7-4 2 16,3 3-1-16,-4 1 0 0,1 2 0 15,1-2-1-15,1 2 0 0,2 3-2 16,-1-5-1-16,4 8 1 0,5-3 1 16,4 0 1-16,6-1 0 15,-3 3 0-15,8 2 1 0,1-1-1 0,0 1 0 0,1 1 0 16,-5 1 0-16,-2 0 0 0,-5 0 0 16,-1-2 0-16,-5 0 1 0,-4 0 2 15,-9 0 0 1,-3 0 2-16,-2 0 2 0,-9 0 1 15,0 0 3-15,0 0 0 0,0-2-4 0,0 0-5 16,-9-3-11-16,2 1-4 0,-1 2-4 0,-2-1 2 0,-3-1 6 16,-3-3 0-1,-8 0 3-15,-5-3-1 0,-4-1 3 0,2 0 1 0,-2-1 1 16,4-1 2-16,6 3 0 0,2 6 0 0,3-3 1 16,2 4 1-16,4 1-2 0,3-2 1 15,2 4-1-15,3 0 1 0,4 0 0 31,0 0-1-31,0 0 0 0,0 0-2 0,0 0-1 0,0 0-2 0,0 0-3 16,0 0-2-16,0 0-2 0,4 2-1 0,0-2 6 16,3 0 4-16,-6 4 2 0,7-4 0 31,2 1-2-31,3-1 0 0,4-1 1 16,6 2-1-16,2 7 1 0,7-1-2 15,-2 9 1-15,0 1 2 0,1-1 0 16,-5 2-1-16,-12-2-1 0,-1-4-3 15,-12 1-2-15,-1-10 4 0,-5 1-8 0,-4 1 7 16,-5-1 5-16,-11 3-3 0,-7 2 8 16,-10 5-5-16,-11-2-2 0,-11 6 8 15,-11 5-9-15,-10 2-93 0,-7 9 78 16,-4-4-28-16</inkml:trace>
  <inkml:trace contextRef="#ctx0" brushRef="#br0" timeOffset="19621.5">700 9713 1523 0,'11'2'59'0,"-2"0"-6"0,0-2-5 15,-8 0-8-15,3-2 3 0,-2-4 0 16,-2-1-1-16,0-3-4 0,-6-8-13 16,-3 0-8-16,-5-10-1 0,0-2 5 15,-4 0 9-15,2-2 13 0,6-2 13 0,-1 0 11 16,8 1 4-16,1-5-9 0,2 5-16 15,3-8-17-15,6 4-11 0,4 1-2 16,1 4 0-16,0-3-3 0,0 1-4 16,0-5-6-16,1 0-3 0,-1 2 0 15,0-4 0-15,0 4-1 0,-3 0 1 16,3-1 12-16,2 3 15 0,3-2 12 0,-1 3 8 16,2 6-11-16,4 3-13 0,3 7-13 15,3 2-9-15,4 2-7 0,0 2-6 16,1 3 1-16,2 2-1 0,-3 5 4 15,3 4-1-15,-5 8-5 0,4 1-2 16,1 7 2-16,-4-1 3 0,3-1 6 16,-6-1 3-16,-7 0 2 0,-3-2 0 15,-4-1 0-15,-2-5 0 0,-2 2 0 16,-1-3 1-16,-4-1 2 0,0-3 1 0,-2-4 0 16,-3 2 0-16,2-5 0 0,-3 3 1 15,5 0-2-15,-4 0-3 0,-2-5-5 16,0 2-8-16,0 1-7 0,0-5 4 15,0 6 4-15,-2-10 6 0,-2 8 8 0,2-2-1 16,1 2 2-16,-1-1 0 0,0 1 1 16,2 5 3-16,0-2-1 0,0-5 0 15,0 2 0-15,0 0-1 0,2-6-2 16,1 2 1-16,3-2-2 0,-4 1 0 16,1-4 1-16,1 1-2 15,3-1-1-15,-4 3 1 0,3 4-1 0,1-2 0 16,3 4 1-16,-4 3-2 0,4-3-4 0,-1 1-3 15,5 3-4-15,2-1 1 0,4 2 2 16,-4 0 2-16,-2 2 5 16,-2-1 2-16,-5-1 1 0,-7 0 3 15,0 0-6-15,0 0-4 0,-5 0-4 16,-4 0-7-16,-12-1 3 0,-16-3 3 0,-20-6 4 16,-17-1-2-16,-13-2-55 0,-9-1-70 15,-10-9 73-15</inkml:trace>
  <inkml:trace contextRef="#ctx0" brushRef="#br0" timeOffset="23136.59">934 11507 1240 0,'-2'0'60'0,"-5"-2"310"16,6 1-322-1,1-1-8-15,-2-2-2 0,-2-3-5 0,-5-3-3 16,2-1-5-16,-7-8-2 0,0-1-2 16,2-3-3-16,1 0-5 0,0-4 14 15,1 1 15-15,3 1 14 0,-1 2 14 16,5-6-2-16,-1 3-10 0,4-1-8 0,-1 2-11 15,1-3-13-15,1-2-7 0,6-2-8 16,-3-2-4-16,1-3-4 0,2 3-2 16,-3-3-1-16,7 2 0 0,-6 5 0 15,2 1 1-15,2 3 0 0,0 3 2 16,5 1 1-16,5 1-2 0,4 0 2 16,6-1-3-16,3 1-2 0,7 2 0 15,0-4-2-15,9 3-3 0,1-1-1 0,3 3 1 0,6 2 1 16,-10 4 3-16,0 1 1 0,-2 2 0 15,-7 0 0-15,2 6 0 0,0 3-2 16,1 0-2-16,1 2-1 0,-2 3 0 16,-4 2 1-1,-2-3 2-15,-3 1 2 0,-5 0 1 0,-1-3-3 16,-8-2 3-16,-6 0 2 0,-1 0-1 0,-4-2 7 0,-3 0-3 16,-4-1-5-16,-4 1 1 0,1-3-4 15,-8 3-4-15,-5-10 1 16,-7 1 0-16,-7-5 2 0,-11-5 2 15,-5-4 1-15,-4-3 1 0,-1 1-1 0,5 6 0 16,3-1 1-16,10 5 0 0,1-1 0 16,7 0 0-16,-4 4 1 0,14 0 0 0,-3-2-1 15,9 7 2-15,2-2-2 16,7 10 12-16,0 1 19 0,-4-15 6 0,10 14 3 16,-1-5-16-16,2 3-21 0,0-1-8 15,6 3-6-15,-3 1 1 0,8 0 3 16,0 5-2-16,5 4 3 0,3 0 0 15,3 8 1-15,-1 1 3 0,2 2 1 16,-1 3 1-16,-3 3 1 16,-3-3 2-16,-7 0-1 15,-3-3 0-15,-10 3-1 0,-3-5-1 0,-3-1-3 0,-8 6-1 0,-3-8-1 16,-4 0 0 0,-9 1-2-16,-3 0-2 0,-2-1-12 0,-7-3-19 0,2 0-34 0,-5 1-40 15,-1-4 546-15,-7 0-346 0</inkml:trace>
  <inkml:trace contextRef="#ctx0" brushRef="#br0" timeOffset="27669.41">647 12974 1563 0,'-4'17'79'0,"3"-1"13"0,-3 0-23 0,1-5-37 0,3-2-9 0,-2-6-5 0,0-1 2 16,0 0 14-16,2-2 15 0,0-4 6 15,0 1-3-15,0-10-8 0,-5-3-15 16,0-9-10-16,-4-5-5 0,-2-2-6 16,-1-5-1-16,-1 5 9 0,3 2 8 15,3 2 11-15,-2 1 7 0,7 1 1 0,-2-5-2 16,6 5-2-16,-2-4-6 0,4-2-8 16,6 2-5-16,3-2-10 0,1-6-2 15,0 7-3-15,2 0-2 0,0-2-1 16,2 3-2-16,-2 1 0 0,5-1 0 15,0 0-3-15,8 2-2 0,8-3-11 16,-2 3 2-16,11 3-1 0,8 2 1 0,6 2 10 16,6 3 3-1,4 4 1-15,-2 2 2 0,1 8-2 0,4 1-2 0,5 3-1 16,-2 1-2-16,7 3-3 0,-6 6 0 16,-7 3-1-16,-4-8-1 0,-9 4-1 15,-4-4-1-15,-9 4-2 0,-6-3 3 16,-10 1 5-16,-10-4 1 0,-6-3-9 15,-12 0-8-15,0 0-20 0,-2 0-21 16,-10 0 6-16,-4-2 9 0,-12-3 22 16,-15-2 25-16,-10-4 3 0,-7-3 2 0,-3-2-1 15,1 0-2-15,11 0 1 0,3 0 1 16,9 0-1-16,9-1 2 0,5 3 3 16,11 5 5-16,5-2 5 0,4 6 5 15,5-2 4-15,0 1 3 0,7-3 0 0,2 2-3 31,3-5-10-31,6 3-12 0,8 2-6 16,6 0-3-16,9 5 2 0,2 2 3 0,3 0 4 16,0 9 1-16,2-2 0 0,1 13 1 0,-1-1-1 0,0 2-2 15,-12 2-3-15,-8 2 0 0,-7 4-1 16,-12-5-5-16,-2 10 0 0,-7-2-2 0,-14 0-1 16,-7 3 3-1,-16-3 0-15,-15 2-5 0,-10-4 5 0,-9 0 4 0,0-7-12 16,2-1-29-16,3-3-58 0,-1-5-454 31,9-5 364-31</inkml:trace>
  <inkml:trace contextRef="#ctx0" brushRef="#br0" timeOffset="30988.7">773 14840 1396 0,'-2'-1'93'0,"-3"-5"60"0,-2-6-93 0,-2-2-34 0,-2-6-12 0,-3-8-8 0,-4-8-4 15,-1 1-1-15,-4-4 0 0,1 5 0 16,3 1 0-16,1 4-1 0,4 1 16 16,3 3 24-16,3 0 23 0,4 2 27 15,0 0 4-15,3 2-13 0,2 0-22 16,5-4-24-16,3 0-25 0,0-7-9 16,5-2-3-16,2-6-4 0,3-1-2 15,8 0-2-15,3 4 0 0,5 1-4 16,1 3 0-16,3 4 1 0,9 6-6 0,7 2 3 15,5 5 1-15,4 5 0 0,-2 1 8 16,2 3 4-16,1 3 3 0,4-3 0 16,8 3-1-16,1 1 1 0,-2-1 1 15,-2 1 1-15,-4 1 1 0,0 2-2 16,-9 0-1-16,-3-2 0 0,-12 2 0 16,-8 0-2-16,-10-2-5 0,-10 2-1 0,-1 0-1 15,-8 0 0-15,-7 0 5 0,-2 0-4 16,0 0 3-16,0 0 1 0,-5 0 1 15,-2-1 3-15,-6-5 0 0,-3 1 2 16,-3-2-2-16,-6-2 1 0,-2-2-1 16,1 4 0-16,3-3 1 0,3 1-1 15,6 2 2-15,7-4-1 0,5 8 13 16,2-8 15-16,2 6-2 0,7-2 0 0,9-1-15 16,5-2-20-16,5 5-3 0,9-6 0 15,0 9 2-15,8-3 4 0,4 3 3 16,8 7 1-16,3 2 0 0,-3 4 0 15,-7 5 1-15,-6-2-1 0,-10 4 0 16,-8-2-2-16,-8 3-2 0,-4-1-2 16,-7 0-4-16,-5-2-6 0,-4 0-6 15,-12 0-2-15,-9 3-3 0,-11-1 8 0,-8 1 1 16,-11 3-3-16,-13-5-9 0,-5 1-186 16,-3-4 147-16</inkml:trace>
  <inkml:trace contextRef="#ctx0" brushRef="#br0" timeOffset="77608.37">13408 11406 1595 0,'12'-12'55'0,"-5"3"-9"16,2-5-17-16,-2 3-1 0,2 2-4 0,3 2 2 0,-4 2 2 0,-1-2 2 0,-2 1 6 0,-1-2 7 15,1 4 6-15,-5-3 7 0,0 2 1 16,0 5-1 0,2 0-4-16,-1 0-3 0,1 0-3 0,0 0-6 0,-2 0-5 15,0 0-5-15,0 0-6 0,0 0-6 16,0 0-7-16,0 0-4 0,0 0 0 16,0 0 0-16,-5-2 1 0,-2 4 1 0,1-2-2 15,-4 0-4-15,-5 0-2 0,-1 1-1 16,-8 1-1-16,-7 0 1 0,-8 3 0 15,-17-5 1-15,-8 0 1 0,-9 0-2 0,-5 2 0 32,-3-2 0-32,-8 4 0 0,-3 3 1 0,-8-2 3 15,-13 0-1-15,-4 1 0 0,-5-6 2 0,-10 1-2 0,3 3 3 16,3-2-1 0,4 5-2-16,3-11 12 0,4 2 3 0,-2-3 6 15,-2 2 9-15,9-3-9 16,4 3-5-16,8-3-4 0,2-1-10 0,6 0-1 15,5-3 1-15,10 4 7 0,8-1 4 0,10 5 2 0,9 1 0 32,6-1-6-32,6 2 1 0,8 0 7 15,8-2 6-15,4 2 1 0,4 0 0 16,3 0-3-16,4 0 0 0,3 0 4 16,2 0-1-16,0 0-2 0,0 0-7 15,0 0-7-15,0 0-5 0,-2 0-1 16,1 0-3-16,1 0-1 0,0 0 1 0,1 0-1 15,1 2 1-15,-2-2 0 0,-3 0-2 16,3 0 0-16,-4 0 0 0,2 0-1 16,-3-5-1-16,1 5-1 0,-3-4-4 15,7 4-19-15,-1 0-27 0,-1 0-40 16,-7 0-80-16,0 0-43 0,7-4 99 16,-10 3-462-16,-8-6 421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6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1 387 18084,'2'-3'6560,"9"-14"-5861,0 3-777,109-133-912,-98 123 661,1 2 0,1 0-1,50-34 1,-56 44 111,1 1 1,0 1-1,0 1 0,1 0 0,0 2 1,1 0-1,27-5 0,-37 10 166,0 1 1,0 0-1,0 1 1,0 0-1,0 1 1,0 0-1,0 0 0,0 1 1,-1 1-1,1 0 1,0 0-1,-1 1 0,0 1 1,0-1-1,0 2 1,9 6-1,-6-4-104,-1 2 1,1-1-1,-2 2 0,1 0 1,-1 0-1,18 25 1,-26-31 98,0 0 0,0 0 0,-1 0 0,1 1 0,-1-1 0,-1 1 0,1-1 0,-1 1 0,1-1 0,-2 1 0,1 0 0,-1 0 0,0-1 0,0 1 0,0 0 0,-1 0 0,0 0 0,0-1 0,0 1 0,-1-1 0,-4 10 0,-1 0-46,-1 0 0,-1-1 0,0 0 0,-1 0 0,0-1 0,-1-1 0,0 0 0,-1 0 0,-1-1 1,-25 17-1,27-22 115,-1-1 0,1 0 0,-1-1 0,0 0 0,-22 4 0,2-3 113,-34 1 0,65-6-136,0 0 1,-1 0-1,1 0 0,0 0 0,0 0 0,-1 0 0,1-1 0,0 1 1,0 0-1,-1-1 0,1 1 0,0 0 0,0-1 0,0 0 0,-2 0 1,2 0-23,1 1 1,0-1 0,-1 1-1,1-1 1,-1 1-1,1-1 1,0 0 0,0 1-1,-1-1 1,1 1 0,0-1-1,0 0 1,0 1 0,0-1-1,0 0 1,0 1-1,0-1 1,0 0 0,0 1-1,0-1 1,0-1 0,2-3-371,-1 0 0,1 0 0,0 0 0,1 1 0,5-10 0,10-11-477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22:19:17.5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24470 11775 1639 0,'74'58'80'0,"-35"-36"4"0,48 63-26 0,-239-236-61 0,123 123 7 16,26 28-1-1,1 0 1-15,-3 2 3 0,1-2 1 0,-1 0 3 0,-4 0 1 16,2 0-2-16,0 0-2 0,-4 0 0 15,2 1 1 1,0 3 3-16,-3 1 6 0,1-3 2 0,-3 2 0 0,-4-1 0 0,-1 2-2 31,-1-3-1-31,-1 5-2 0,-2 0-1 0,-9 0-4 0,-1 2-5 0,-6 2-2 16,-4-2-3-16,-3 3 2 16,-6-1 0-1,-10 3-1-15,-5-5 1 0,-4 5-2 0,-2 6-1 16,1-4 0-16,-6-2-1 0,5 2-1 15,-3 1 1-15,-1 1 0 0,1 2 0 16,-5 1 1-16,-13-2 0 0,-4-1 1 16,1 0 2-16,-10 0-1 0,8 3 8 15,-4-2 4-15,-10 3 2 0,-8-3 7 16,-1 1-10-16,-6 1-6 0,2-2-4 16,7 6-4-16,-3-3 0 0,-2 1 1 0,-11-4 0 15,-3 4 0-15,-6-5-1 0,4 1 2 16,-5 1 1-16,-2-2-2 15,1-2 0-15,-4-2-3 0,4 2 3 0,1 0 3 16,-4-2-1-16,-2 0 1 0,-7-2-1 16,4 3-1-16,-9-3 0 0,-5 0 1 15,-4 1 0-15,0-4 0 0,0 1 1 16,1-1-2-16,1-2 1 0,-5 0-1 0,3-3-1 16,-13-2 5-16,1-2 6 0,-4-2 0 15,-5 2 0-15,5-2-4 0,-6 0 0 16,-6-5 10-16,-6-5 6 0,-5 5 0 15,-1-7-6-15,6 3-10 0,-1 4-4 0,-3-4-1 16,6-1 2-16,-1-4-1 0,-6 2 1 16,-2-2 0-16,2 0-1 0,-12-7 2 15,-1-2 1-15,6-3-1 0,-4-4-1 16,4-2 1-16,9 2 6 0,-2-5 6 16,-3-4 5-16,-1 0 3 15,-1-3-4-15,7 0-6 0,-4-4-3 0,9 2-5 0,14 5-2 16,4-3 0-16,16 5 6 0,15 1 3 15,17 3 5-15,9 5 2 0,17 5-4 16,18 5-5-16,11 1-4 0,17-1-3 16,16 3-2-16,8 2 7 0,6 0-12 15,13 0-55-15,6 3-73 0,6-6 67 16</inkml:trace>
  <inkml:trace contextRef="#ctx0" brushRef="#br0" timeOffset="4766.82">21855 5397 1512 0,'5'-19'90'0,"-5"1"67"0,-2-1-112 0,-5 3-9 0,0-5 0 0,0 3 2 0,2 2 1 16,-8 0 0-16,4 2-1 0,-1 0-2 16,-5 1-1-16,5 8-4 0,-3-4-2 15,5 5-6 1,0-1-3-16,-8 2-2 0,0 1-3 16,-12 0-1-16,-2-2-2 0,-5-3-1 15,-8 4-2-15,-5 1-2 0,-7-5-1 0,-5 2-1 16,0-3-1-16,-13 1-1 0,-5 4 2 0,-2-6 1 0,-9 0 0 31,-8 0 2-31,-11-7-2 0,-4 0-1 0,-9-5 1 0,-1 3-1 16,5 2 0-16,-12 0 0 0,-13 0 3 0,4-1-1 15,3 3 0-15,14 6-3 0,15 7-3 32,5-1-1-32,7 2 1 0,-2 0-1 15,-1 2 2-15,4 1-1 0,3 3-1 0,5 4 1 16,9 4-1-16,8 2 0 15,4 0 0-15,6 6 1 0,5-8-1 0,-9 2 1 16,8-2 0-16,5 0 0 0,8 0 0 16,6-1 0-16,3-3 0 0,0-1 0 15,7 2-1-15,0-4 1 0,9 2 0 0,2-6 0 16,3 1 12-16,4 3-45 0,4-5-108 16,3 1 94-16</inkml:trace>
  <inkml:trace contextRef="#ctx0" brushRef="#br0" timeOffset="9759.53">30426 6389 1703 0,'65'-31'162'0,"-40"17"-90"0,2 4 19 16,-6-3-54-16,-2 6 2 0,-4 0 3 16,-7 0-2-16,5 3-5 0,-4 3-11 0,-4-1-6 15,4 0-3-15,-7-1-3 0,-1 1-1 16,-1 2-1-16,0 0-2 0,0 0 0 15,2 0-2-15,-2 0 0 0,0 0-2 16,0 0-3-16,0 0 1 0,0 0-2 16,0 0-2-16,0 0 1 0,0 2-2 15,2 1 1-15,3-1 0 0,-5 0 0 16,-3 1 0-16,1 1 1 0,-3-1 0 0,5-1 0 16,0 2-1-16,-2-1 1 0,2 4 1 15,-2-1 1-15,-3 4 1 0,-2-6 2 16,0 3 3-16,-2-4 4 0,-4 3 5 15,-1 1 2-15,-2-4 0 0,2 6-4 16,-9-3-3-16,3 4-4 0,-3-6-2 16,-5 3-1-16,-4-2-1 0,0 2-2 0,-2 4-1 15,4-1-4-15,0-2-1 0,2 2 1 16,-4 3-3-16,-2-1 2 0,-3-5 2 16,-4 2-1-16,4 0 1 0,-16 0-1 15,0 1-1-15,-8-4 2 0,-15-3 3 16,2-3 0-16,-6 4 2 0,-4-4 0 0,3 0 0 15,-2 2 0-15,-3-2 1 0,-11 0 1 16,-2 0-1-16,-4-6-1 0,4 3-1 16,12 3-1-16,9 0 1 0,8 1 0 15,7 5 1-15,4-4-1 0,1-1 1 16,1 1-1-16,7-2 0 0,-1 0 1 16,-8-2 16-16,-3-5 14 0,-5 0 5 0,3-2-1 15,4 2-16-15,1-3-11 0,6 1-6 16,3 0 1-16,8-2 2 0,5 4 9 15,7-4 7-15,8 1 11 0,6 4 6 16,7-1 4-16,8 7 0 16,-1 0-9-16,2-1-8 0,-2-1-13 0,2 2-7 15,-7-4-8-15,7 3-34 0,2 1-30 0,-2 0-100 16,0-4 90-16</inkml:trace>
  <inkml:trace contextRef="#ctx0" brushRef="#br0" timeOffset="36856.83">24819 11300 1978 0,'0'-14'57'0,"-2"1"-27"0,1-1-1 0,1 3-1 0,3 3-4 0,1-1 0 0,1 3 6 0,-3-1 0 0,0 4-4 0,1 1-7 16,6 0-10-16,-6 0 2 0,-1-1 8 16,0-2 5-16,-2 5-1 15,0 0-1-15,0 0-5 0,7-2-6 0,-5 4 1 16,1 1-5-16,-1 2-6 0,-4-1-4 15,2 1-3-15,-3 4-2 0,-4 5 1 16,0 0 1-16,-6 4 1 0,-1 2 1 16,-5 1-1-16,-8-5 1 0,-3 2 0 0,-11-2 2 15,-5 0 2-15,-11-6-1 0,-8 1 1 16,-8-4-1-16,-2-2 1 0,-1-1 0 16,0 1 1-16,-4 2 0 0,-1-3 0 15,-8 5 0-15,-5-6 1 0,-2 8 0 16,-3-2 0-16,7 3-1 0,-4 4 0 15,7-2-1-15,1 6 1 0,-13-4-1 0,-6 0 0 16,-8-2 0-16,-6 2 0 0,1 0 0 16,-4-2-1-16,-9 0 1 15,-9 0 0-15,-3 2 0 0,-8 0 0 0,6 6 0 16,5-5 1-16,-3 3-1 0,8 1 0 16,-6-1 0-16,8 4 0 0,11-1-1 15,-6 2 1-15,-1 4 0 0,0-3 0 0,-9 4 0 16,7 0 0-16,7-3 0 0,-7 0 0 15,2-1 0-15,-13-3 0 16,-5 2 0-16,9 0-1 0,-9-6 1 0,0 1-1 16,-5-1 1-16,-6-3-2 15,10 2 2-15,-1-2-2 0,2-2 0 0,-2 0 1 16,-5 1 0-16,4-3-1 16,-6 0 2-16,-3 1 0 0,-2-8-2 0,-13 6 3 0,-1-6-1 15,-4 2-1-15,-7-5 1 0,-11-2 1 16,-6 0 0-16,-5-5 1 0,-11-2 0 15,1-2-1-15,-18 0 1 0,1-5 0 16,3-2 0 0,-22-4 0-16,12 3 4 0,3-1 3 0,-13-5 4 0,13 5 2 15,0-2 3-15,-9-1 1 0,9 2-3 0,15-4-3 16,15 5-7-16,9 2-4 0,9-2 4 16,3-1 11-16,6-4 3 0,1-4 2 15,6-3-4-15,9 0-9 0,8-2-4 16,18-2-1-16,16 6-1 0,22 1 0 15,17 4 0-15,28 2 2 16,26 5 1-16,17 4-1 0,12 3 1 0,9 0-17 16,10 4-53-16,16-8 43 0</inkml:trace>
  <inkml:trace contextRef="#ctx0" brushRef="#br0" timeOffset="57119.12">19425 11924 1716 0,'-17'-4'41'0,"-5"1"-34"0,3-4-2 0,1 1-1 0,2 5-1 0,4-5 0 0,1 5 1 0,6-3 3 16,5 2 28-16,3 2 16 0,5 0 26 15,-1 0 9-15,3 0-9 0,4-5-13 16,6 3-24-16,14-3-11 0,5 1-16 0,9-3-3 15,5 4-3-15,3 1 2 0,7 2 3 16,4 0 5-16,-3 0 0 0,0 0-1 16,-8 2-6-1,-10 1-4-15,-5 1-2 0,-12-4-1 16,-10 3 0-16,-8-3-4 0,-4 2-12 0,-7-2-14 0,-2 2 0 16,-2 1 1-16,-3-3 3 0,-3 2 10 15,-12 5-3-15,-13-5 3 16,-20 0 5-16,-12-4 4 0,-20-7 4 0,-13-3 0 0,-8-8 3 15,-9 2 0-15,2-5-3 16,14 6 0-16,5 3-1 0,22-1 1 0,17 8 2 16,13-2 7-16,15 4 14 0,13 0 23 15,8 1 19-15,8 4 8 0,0 0 0 16,5-2-6-16,4 2-14 0,12-1-16 16,11-5-12-16,23 5-19 0,18 1-6 15,17 1-3-15,20 6 1 0,5-1 3 16,2 4-1-16,-3 1 1 0,-12 0-1 0,-9-2 0 15,-6 3 0-15,-9 0 0 0,-15-5 2 16,-8 4-1-16,-23-6 2 0,-9 1-1 16,-14-6 0-16,-7 0-10 0,-2 0 0 0,4 0-4 15,-4 0-3-15,-13 1 5 0,-3-1-5 16,-12-3 1-16,-22-4 3 0,-15-4 5 16,-19-7 3-1,-19-1 3-15,-5-4 0 0,0 2 0 16,0-4 2-16,9 5-1 0,5-1 0 15,14 5 0-15,18 5 0 0,14 4 1 0,20 6-1 0,6-1 1 0,13-2 1 16,6 4 1-16,3 0-1 0,0 6-3 16,7-5-25-16,4 3-56 0,10 5 450 15,21 3-302-15</inkml:trace>
  <inkml:trace contextRef="#ctx0" brushRef="#br0" timeOffset="61279.56">22715 12130 700 0,'-36'-22'219'0,"4"13"65"0,11 4-121 0,3 2 36 0,18 11-113 0,-3-8-19 0,1 0-2 15,2 0 0-15,0 0 1 0,5-1-1 16,-1 1-5-16,10-4-13 0,5 2-16 15,10-5-13-15,12 0-14 0,10 0-4 16,7 0 1-16,19 0 2 0,10 0-1 16,12 3 3-16,7-1-2 0,2 3 0 0,-7 2 2 15,4 4-2-15,-4 3-2 0,4 5 2 16,-6-5 0-16,-10 2 1 0,-13-5 1 16,-23-3-1-16,-16-1 3 0,-12 0 4 15,-11-1-5-15,-12-1-4 0,-9 0-8 16,-12-8-6-16,-19-1 4 0,-20-9 1 15,-36-10 8-15,-30-9 5 0,-22-5 3 0,-6 0-1 16,-1-1 0-16,-3 4-5 0,11 8 0 16,5 3 3-16,18 3 6 0,26 11 11 15,18 2 8-15,28 5 7 0,20 4 6 16,14 1 3-16,12 4-2 0,4 0 1 16,6 2-10-16,12 0-11 0,21 3-10 0,23 7-11 15,28 4-6-15,23 9 1 0,19 2 0 16,8 1 1-16,3 1 4 15,-6-1 2-15,-8 0 0 0,-6-1 2 16,-6-2-1-16,-13-4-1 0,-20-5 1 0,-24-9-2 16,-23 0 2-16,-14-7-2 0,-19-2-11 15,-2-1-9-15,-10-1-8 0,-13-1-4 0,-9-7 12 16,-28-6 5-16,-29-11 6 0,-20-6 1 16,-17 1 1-16,4 2-1 0,1-1 0 15,0 8 3 1,5-2 0-16,8 1 1 0,10 6 0 15,18 1-1-15,18 6 2 0,18 4 0 0,8 2 0 0,16 2 1 16,16 5 4-16,-3-2 4 0,9 2-1 16,12 0 0-16,10 0-9 0,20 2-6 0,27 5-5 15,30 11-1-15,26 3 1 0,20 7 4 16,14 10 5-16,18-3-4 0,11 9 14 16,1 10 1-16,-9-3-2 0,-19 0 5 15,-21-1-13-15,-27-9 0 16,-21-4 0-16,-27-7 1 0,-23-1-3 15,-21-12-10-15,-17-1-15 0,-9-7-2 0,-12-3 1 0,-15-5 11 16,-13-4 24-16,-33-8 11 0,-29-12 6 16,-18-12 1-16,-21-4-11 0,-3-9-7 15,-7-2-3-15,-8-3 0 0,0 0 0 16,13 3-1-16,21 6-1 0,25 12-1 16,20 2 10-16,15 3 10 0,16 4 14 15,13 5 14-15,16 6 2 0,12 8-3 16,9 4-11-16,-2-9-11 0,8 9-13 0,4 0-12 15,8 0-7-15,3 6-4 0,9-3 0 16,13 8 4 0,8 5 5-16,3 0 1 0,8 3 0 0,-11 4 0 0,4-5 2 15,-4 5-6 1,-1-5-31-16,-6-2-52 0,-8-9-42 16,-13-2 58-16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39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29472 713 10730,'0'0'10,"3"0"205,-1 0 0,1 0 0,-1 0 0,1 0 0,0 1 0,-1-1 0,1 1 0,4 1 992,-33-6-392,-38 16-684,28-5-81,-52 4-1,-50-8 324,-160 13 153,-222 5-547,451-21 10,-248-10 197,-136 4-70,110 26-194,-133 6 16,-138 1 4,52 8 33,-47 1 9,-661-7 37,823-24-17,-530-28 142,-291-52-100,192 13 34,-459-93 401,676 81-328,402 41-122,-623-72 827,678 64-508,-174 1-326,-3 22-1,264 9 48,-663-41 250,4-26 326,652 50-590,-723-39 29,454 32-96,-840-19 142,1107 45-115,-1272 19 111,524 46 79,750-42-157,-80 6-33,-303 13 82,532-29-94,-669 23 67,825-28-69,-678 24 80,-80 19 31,548-27 6,-269 26-11,349-29-116,-135 20 49,71 0 45,-20 3-8,158-16 3,59-16-491,-2 0-1,1-1 1,0-1-1,-1 0 1,-22 1-1,50-21-5180,12-9 3441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5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31943 12836 8658,'0'-2'29,"0"0"0,0 0 0,-1 0 0,1 0 0,0-1 0,-1 1 0,1 0 0,-1 0 0,1 0 0,-1 0 0,0 0 0,0 1 0,0-1 0,0 0 1,0 0-1,-1 0 0,1 1 0,-1-1 0,1 1 0,-2-2 0,0 1 12,0 0 0,0 1-1,0-1 1,0 1 0,0 0 0,0 0 0,-1 0 0,1 0 0,0 1 0,0-1 0,-6 1 0,-5 0 201,-1 1 0,1 1 0,0 0 0,-24 7 0,7-2-39,-1-1 0,-55 3 0,-66-8 261,-57 6-119,56 7-303,-69 10 126,93-7 44,-241 2-1,18-6-52,248-2-125,-71 6 162,132-15-115,1-2 0,-46-6 0,-403-75 259,-250-130-33,512 134-194,177 56-123,0-3 0,-56-35 0,16 8 55,-259-130 52,268 138-77,-138-93-1,197 116 2,-30-30 1,-3-3 76,-96-79 9,35 21 43,68 62-88,-54-37 38,69 58-88,-63-62-1,-67-89 14,136 146-21,-33-52 0,-13-14 3,-102-104 36,148 171-23,-55-44 1,12 13 18,-132-139 80,19-17-96,-316-373 379,451 534-201,-63-96 0,-29-73-61,121 190-141,-44-89 8,44 80 1,-50-75 1,-180-261 1,179 268-10,-97-113 1,80 111 14,-2-1-7,-81-117-16,-108-237 15,224 375-5,-76-101 2,-15-27-1,-133-269 5,34 57 0,134 228-9,31 53 8,-152-311-5,222 438-2,-103-266 24,-84-306 8,167 512-32,-70-175 0,-91-113-8,-12 70 8,54 84-8,53 55-5,4 5 10,23 61-5,-113-122 0,-129-92 0,125 113 8,23 21 0,92 109 0,26 24 0,-2 2 0,-2 2 0,-66-44 0,-58-39-6,95 67 2,-5-11-1,-9-6 12,-11-4-7,57 42-12,-100-62 1,72 54-2,46 28 10,-52-27 0,9 13-8,-337-140-16,240 113-10,-200-42 0,248 80 2,-152-10-1,159 23 30,-265-11-20,286 20 8,-265 8-20,-42 52-40,354-51 76,-21 4 20,1 3-1,0 3 0,2 4 0,-82 38 0,76-27-18,-10 4-12,-80 51-1,35-10 13,32-21 13,-170 137-1,9 60 197,232-232-189,-1-1-1,-1-2 1,-31 21-1,-86 45 28,88-56-26,1 2 0,-59 49-1,76-51 45,-40 33 115,-133 143 0,-209 242-27,317-359-158,-29 30 4,89-75 2,3 2 0,-35 53 0,-149 216-8,75-130 81,53-68 43,-67 98-15,-135 180 71,234-307-144,-253 428 473,68-124-515,191-310 14,-79 119-2,97-138 6,-39 87 0,-143 270-3,176-345-1,-83 156 0,77-136 16,-83 117 0,57-97 1,-74 156 84,12-18-90,-178 322 28,282-506-37,-65 114 20,-76 84-22,101-150 15,-64 137 0,135-248-14,-63 116 4,-32 66 8,64-122 130,-69 98-1,98-156-121,-79 133 89,0-1-104,42-77-5,-4 8-1,-83 99 0,22-32 5,31-35-2,-67 93 45,111-157-38,-93 130 252,84-109-153,-63 71-1,44-58-61,12-19 6,-86 75-1,8-8-19,-385 375 4,467-460-10,-1-2 0,-2-2 0,-1-1-1,-1-3 1,-73 30 0,72-33-29,-62 40 0,62-33-15,-55 24 0,-196 83 33,243-116-1,-94 26 1,86-30-5,-65 28 0,-37 20-2,-37 17-7,134-53 7,-88 25 1,-79 9-14,234-64 3,-110 32 29,-82 18 10,-8-5 34,141-30-55,-95 12 0,42-9-11,-568 109 104,451-85-93,-69 14-2,-58 32-23,15-14 45,212-50-26,-419 80-3,210-62 63,211-39-34,31-2-17,-61-6 94,42-1-37,-136-1-28,210 0-1590,43 3 371,-2-13 377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7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72 12395,'9'-71'1129,"-7"107"-1073,10 52-1,-3-16 38,0 37 274,-10 166 0,-38 105 656,31-327-912,3 0 1,2 0-1,2 0 0,3 0 1,2-1-1,17 82 1,-11-104-18,-10-30 5,1 0 0,-1 0 0,0 0-1,1 0 1,-1 0 0,0 0-1,1 0 1,-1 0 0,1 0-1,-1 0 1,0 0 0,1 0-1,-1 0 1,0 0 0,1 0 0,-1-1-1,0 1 1,0 0 0,1 0-1,-1 0 1,0 0 0,1-1-1,-1 1 1,0 0 0,1-1-1,3-6 1165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4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999 9 12227,'109'2'1776,"-116"-2"-1724,-31 0 66,-45-6 0,62 3-103,1 2 1,0 0-1,-1 2 0,1 0 0,0 1 1,-1 1-1,1 1 0,0 0 1,1 2-1,-1 0 0,1 2 0,-30 15 1,-49 28-21,-1-4 1,-132 43-1,204-82 12,-1 1 167,-1-1-1,1-1 1,-32 3 0,47-7 7,11 4-8,15 10 43,-4-8-234,3 8 11,0 1 0,-1-1 0,-1 2-1,0 0 1,-2 0 0,0 0 0,-1 1 0,-1 0 0,-1 1-1,4 35 1,-6-30-7,0 1-1,-2-1 1,-2 1 0,0 0-1,-2-1 1,0 0-1,-2 1 1,-1-1-1,-1-1 1,-1 1-1,-23 46 1,-9 3 14,-21 43-3,54-102 59,1 1 1,0 0 0,1 1 0,1-1 0,-3 22-1,7-38-2,0 1-1,0-1 0,0 1 0,0-1 0,0 0 0,0 1 0,0-1 1,0 1-1,1-1 0,-1 1 0,1-1 0,-1 1 0,1-1 1,-1 0-1,1 1 0,0-1 0,0 0 0,0 0 0,0 1 0,0-1 1,0 0-1,0 0 0,0 0 0,0 0 0,0 0 0,0-1 1,1 1-1,-1 0 0,0 0 0,1-1 0,-1 1 0,0-1 0,1 1 1,-1-1-1,1 0 0,-1 1 0,1-1 0,-1 0 0,3 0 1,8 0 211,0 0 0,0-1 0,0 0 1,13-4-1,-5 2-182,179-40 261,-70 12-479,55-18-1073,-147 36-675,42-21 0,-53 19-726,1 0 1146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7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633 0 11322,'-1'0'126,"-1"1"-1,1 0 0,0-1 0,-1 1 0,1 0 0,0 0 1,0-1-1,-1 1 0,1 0 0,0 0 0,0 0 0,0 1 1,0-1-1,0 0 0,0 0 0,1 0 0,-1 1 0,0-1 1,1 0-1,-2 2 0,-4 9 72,0 1 0,1-1 0,0 1 0,1 0 0,0 0 0,-1 16 0,0 15-35,-1-1-81,6-43-80,0 1 0,0 0 0,0 0 0,0 0 0,0 0 0,0 0 0,-1 0 0,1 0 0,0-1 0,-1 1-1,1 0 1,-1 0 0,1 0 0,-1-1 0,1 1 0,-1 0 0,1-1 0,-1 1 0,0 0 0,1-1 0,-1 1 0,0-1-1,-1 2 1,0-3 0,1 1-1,-1-1 0,0 1 0,1-1 0,-1 0 1,1 0-1,-1 0 0,1 1 0,-1-1 1,1-1-1,0 1 0,0 0 0,-1 0 0,1 0 1,-2-3-1,-29-35-2,10 11 2,18 23 1,0 0 1,0 1-1,-1-1 0,1 1 1,-1 0-1,0 0 1,0 1-1,0-1 1,-1 1-1,1 1 0,-1-1 1,0 1-1,0-1 1,-9-1-1,4 3 1,1 1-1,-1 0 1,0 0-1,1 1 1,-1 0-1,-10 3 1,-26 3-5,46-7 0,-124 7 33,108-7-133,-1-1 0,1-1 0,0 0 0,0-1 0,-18-6 0,34 9 45,1 0 0,-1 0-1,1 0 1,-1 0 0,1-1 0,-1 1-1,1 0 1,0-1 0,-1 1 0,1 0-1,-1-1 1,1 1 0,0 0 0,-1-1-1,1 1 1,0-1 0,-1 1 0,1 0-1,0-1 1,0 1 0,-1-1 0,1 1-1,0-1 1,0 1 0,0-1 0,0 1-1,0-1 1,0 1 0,0-1 0,0 1-1,0-1 1,0 0 0,0 1 0,0-1-1,0 1 1,0-1 0,1-2-29,0-11-479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9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0 14315,'-6'13'157,"-1"0"0,2 0 0,-1 0 0,2 1-1,0-1 1,-4 24 0,-2 88-279,8-91 177,0 38-68,4-1 1,21 140-1,50 136-1,12 78 35,-65-251 987,-20-170-383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9.7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884 1 13763,'-7'2'103,"1"0"0,0 0 0,0-1 1,-1 0-1,1 0 0,-10 0 0,-8 1-76,8 1-21,-202 38-24,193-34-4,1 1 0,1 1 0,-1 1 0,2 1 1,-1 0-1,-37 28 0,35-21 41,0 0 0,-40 18 0,61-34-17,0-1-1,1 1 0,-1 0 1,0 1-1,1-1 0,0 0 1,-1 1-1,1 0 0,0 0 1,0 0-1,1 0 0,-1 0 1,1 1-1,-1-1 0,1 1 1,0 0-1,0-1 0,1 1 1,-1 0-1,1 0 0,0 0 1,0 0-1,0 0 0,0 0 1,1 1-1,0-1 0,0 0 1,0 6-1,1 15 9,-2 1 0,-1-1 0,-10 48 0,-12 35-15,-19 67-5,8-55 11,-21 65-3,51-170 48,1 0 0,0 1 0,1-1-1,0 1 1,2-1 0,0 1 0,1 20 0,0-34 13,1-1-1,-1 1 1,0-1 0,1 1-1,-1-1 1,1 1 0,0-1 0,0 1-1,-1-1 1,1 1 0,0-1 0,0 0-1,0 0 1,0 1 0,1-1 0,-1 0-1,0 0 1,0 0 0,1 0-1,-1 0 1,1-1 0,-1 1 0,0 0-1,1-1 1,0 1 0,2 0 0,5 1 127,-1 0-1,1-1 1,16 0 0,-10 0-41,45 2 393,-41-3-507,-1 1 0,1 0 0,0 2 0,33 8 0,-27-2 243,-11-4-244,-1 0-1,1-1 1,0 0-1,0-1 0,24 1 1,-19-4 962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12819,'17'13'3818,"1"16"-3301,-5-5-575,72 93-260,120 185 182,-142-191 94,-21-33-202,3-3 1,64 81-1,-65-107-450,-25-33 514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2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881 1 13459,'-46'27'352,"-8"3"-256,-7 8-48,-3 11-8,-6 13-16,-1 13 24,-7 16 8,-1 5-24,2-1-8,9-12-24,9-14-48,12-16-72,13-11-128,8-3-136,7-10-112,4-1 104,7-9-1129,4-8 1057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6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14147,'12'0'2071,"20"1"5352,-5 4-6504,-13-2-1685,71 17-4043,-58-11 4248,0 1-1,47 24 1,-60-26 509,0 0-1,-1 1 0,0 1 0,0 0 1,-1 0-1,0 1 0,-1 1 0,0 0 1,-1 0-1,-1 1 0,1 1 0,8 17 1,-16-25 2,1-1 0,-1 1 0,0 0 0,0 0 0,-1 0 0,1 0 0,-1 0 1,-1 0-1,1 0 0,-1 0 0,0 1 0,-1-1 0,1 0 0,-1 0 0,0 0 1,-1 0-1,1 0 0,-1 0 0,-1 0 0,1-1 0,-1 1 0,0-1 0,0 1 1,0-1-1,-1 0 0,0 0 0,0-1 0,0 1 0,-1-1 0,1 0 0,-8 5 1,3-2 58,0-1 0,-1 0 1,0-1-1,0 0 1,-1 0-1,1-1 0,-1-1 1,0 0-1,0 0 0,0-1 1,0 0-1,0-1 1,0 0-1,-1-1 0,1 0 1,-17-3-1,17 1 94,0-1 0,0 0 0,1 0 0,-1-1 0,1 0-1,0-1 1,0 0 0,-11-9 0,17 12-49,0-1 0,1 0 0,-1-1 0,1 1 0,0-1 0,0 1 0,0-1 0,1 0 0,-1 0 0,1 0 0,0 0 0,0-1 0,0 1 0,1-1 0,-1 1 0,1-1 1,0 1-1,1-1 0,-1 0 0,1 1 0,0-1 0,0-4 0,1-1-47,0 0 0,1 1 0,0-1 0,1 1 0,0 0-1,0 0 1,1 0 0,0 0 0,1 0 0,9-13 0,-5 10-147,0 1 0,1 1 0,1 0 0,-1 0 0,1 1 0,20-12-1,-2 4-180,1 1 0,0 2-1,1 2 1,1 0-1,47-10 1,81-14 50,85-22 455,-224 52-137,0 0 172,1 0 0,0 1 1,0 1-1,0 1 0,39-1 0,-61 4-217,0 0 0,1 0 0,-1 0 0,0 0 0,1 0 0,-1 0-1,0-1 1,1 1 0,-1 0 0,0 0 0,1 0 0,-1 0 0,0 0 0,1 1 0,-1-1 0,0 0 0,1 0-1,-1 0 1,0 0 0,0 0 0,1 0 0,-1 0 0,0 1 0,1-1 0,-1 0 0,0 0 0,0 0 0,1 1 0,-1-1-1,0 0 1,0 0 0,0 1 0,1-1 0,-1 0 0,0 0 0,0 1 0,0-1 0,0 0 0,0 1 0,1-1-1,-1 0 1,0 0 0,0 1 0,0-1 0,0 0 0,0 1 0,0-1 0,0 0 0,0 1 0,0-1 0,0 0 0,0 1-1,-1-1 1,1 0 0,0 1 0,0-1 0,0 0 0,0 1 0,0-1 0,0 0 0,-1 0 0,1 1 0,0-1-1,0 0 1,-1 0 0,1 1 0,0-1 0,-1 0 0,-19 18-270,18-17 268,-32 21 5,0-2 0,-1 0 0,-1-3 0,0-1-1,-2-2 1,0-1 0,0-2 0,-64 10 0,140-27-177,0 3 0,-1 1 0,72 5 0,-81 0 229,-1 1 0,-1 1 0,1 1 0,-1 2 1,0 1-1,32 14 0,-54-21-49,1 1 1,-1-1-1,0 1 1,1 0-1,-1 0 1,0 0-1,-1 1 1,1-1-1,-1 1 1,1 0-1,-1 0 1,0 0-1,-1 0 1,1 1-1,-1-1 0,1 1 1,-2-1-1,1 1 1,2 9-1,-3-9-6,-1 1-1,0-1 0,0 1 1,0 0-1,-1-1 0,0 1 1,0 0-1,0-1 0,0 1 1,-1-1-1,0 0 0,0 1 1,-1-1-1,0 0 0,0 0 1,0-1-1,-6 8 0,-2 1 21,0-1 0,-2-1-1,1 0 1,-1 0 0,-1-2 0,-21 14-1,6-8 25,0-1-1,-44 15 0,65-26-12,-2 1 456,-1-1 0,0 0 0,0 0 0,0-1 0,0 0 0,-15 0 0,3-5 1104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8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0 155 14387,'9'6'158,"1"0"0,-1 0 0,1-1 0,0-1-1,1 1 1,-1-1 0,1-1 0,0 0 0,-1-1 0,1 0 0,0 0 0,14-1-1,3-1-108,0-1 0,0-1 0,46-9-1,12-11 93,-1-3-1,81-37 0,12-4 191,-173 64-332,2-1-1,1 1 0,0 0 0,0 0 0,0 0 0,10 0 0,-17 2-5,1 0 0,-1 0 0,1 0 0,-1 0 0,1 1 1,-1-1-1,1 0 0,-1 1 0,1-1 0,-1 1 0,1-1 0,-1 1 0,0 0 0,1 0 0,-1-1 0,0 1 0,0 0 0,1 0 0,-1 0 0,0 0 0,0 1 1,0-1-1,0 0 0,0 0 0,-1 0 0,1 1 0,0-1 0,-1 1 0,1-1 0,0 0 0,-1 1 0,0-1 0,1 1 0,-1 2 0,1 8-37,0-1-1,0 1 1,-2 0 0,1 0-1,-6 23 1,-18 60-25,12-54 47,-43 143-37,27-98 35,3 1 0,-18 126 0,36-130 23,4 1 0,3 0-1,12 88 1,26 173 32,-33-307-30,-3 0 0,-1 0 1,-5 42-1,2-65 88,-2 0-1,0 0 1,-1-1 0,0 1-1,-1-1 1,0 0 0,-2-1-1,1 1 1,-2-2 0,0 1-1,-10 11 1,13-18-8,0-1-1,0 0 0,0-1 1,0 1-1,-1-1 1,0 0-1,0-1 1,0 0-1,0 0 1,0 0-1,0-1 1,-14 2-1,-5 0-6,0-2 0,-36-1 0,49-1-119,-36 0-1723,39 0 1196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4.2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4311 788 8058,'2'-2'82,"0"-1"1,1 1 0,-1 0-1,1-1 1,0 1-1,-1 0 1,1 1 0,0-1-1,0 0 1,0 1-1,1 0 1,-1-1 0,0 1-1,0 1 1,1-1-1,-1 0 1,1 1 0,-1 0-1,0 0 1,1 0 0,3 0-1,9 2 150,-1 0-1,1 1 1,20 7-1,-11-3 1215,-25-7-1409,0 0 0,0 0 0,0 0 0,0 1 0,1-1 0,-1 0 0,0 0 0,0 0 0,0 0 0,1 0 0,-1 0 1,0 0-1,0 0 0,0 0 0,1 0 0,-1 0 0,0 0 0,0 0 0,0 0 0,1 0 0,-1 0 0,0 0 0,0 0 0,0 0 1,1 0-1,-1 0 0,0 0 0,0 0 0,0 0 0,1 0 0,-1-1 0,0 1 0,0 0 0,0 0 0,0 0 0,1 0 0,-1 0 1,0 0-1,0-1 0,0 1 0,0 0 0,0 0 0,0 0 0,0-1 0,1 1 0,-1 0 0,0 0 0,0 0 0,0-1 0,0 1 1,0 0-1,0 0 0,0 0 0,0-1 0,0 1 0,0 0 0,0-1 0,-8-8 242,-9 2-270,0 1-1,-1 1 1,1 1-1,-27-4 1,-76-1-23,70 6 0,-74-7 17,-79-4 18,-72 0 38,6-11-17,17 1-24,124 17-16,-218-5 37,212 9 90,-133-20 1,60 3-94,105 10-19,-167-37-1,202 33-16,-1 4 0,-130-3 0,121 11-1,-24-1-7,-105 10 1,116 5 10,48-5 11,-67 2 0,37-9-13,-192 6 23,101 3 247,160-9-228,0 0 0,0-1 1,1 1-1,-1 0 0,0-1 0,1 0 1,-1 1-1,0-1 0,1 0 0,-1-1 1,1 1-1,-1 0 0,1-1 0,0 1 1,-1-1-1,-2-3 0,2 2 2,0-1-1,0 1 0,1-1 1,-1 0-1,1 0 1,0 0-1,0-1 1,0 1-1,-1-5 0,-1-9 8,1 1-1,0-1 0,0-36 1,3 51-58,0-15 18,1 0 0,1 0 0,0 1 1,2-1-1,0 0 0,7-18 0,5-7 6,26-49 0,-40 89-15,1-5-3,1 1 1,-1-1-1,2 1 0,-1 0 0,1 0 1,0 1-1,1-1 0,8-7 1,-14 14-7,0 0-1,0 0 1,1-1 0,-1 1 0,0 0 0,0 0 0,0 0 0,1 0 0,-1 0 0,0 0-1,0 0 1,1 0 0,-1 0 0,0 0 0,0 0 0,0 0 0,1 0 0,-1 0 0,0 0-1,0 0 1,0 0 0,1 0 0,-1 0 0,0 0 0,0 0 0,0 0 0,1 0 0,-1 1-1,0-1 1,0 0 0,0 0 0,1 0 0,-1 0 0,0 0 0,0 1 0,0-1 0,0 0-1,0 0 1,1 1 0,3 12-75,-1 20 84,-3-30-16,0 27 3,-1 0 0,-2 0 0,0 0 1,-2 0-1,-2-1 0,-14 41 1,4-24-11,-2-1 1,-3 0 0,-30 48-1,38-72 18,2 1-1,1 0 0,0 1 1,2 0-1,0 1 0,-7 37 1,14-52 10,1 1 0,0-1 1,1 1-1,0-1 1,1 1-1,0 0 0,0-1 1,5 17-1,-4-19 14,0-1 1,1 1-1,0-1 0,1 0 0,-1 0 0,1 0 1,0 0-1,1-1 0,0 1 0,-1-1 1,2-1-1,-1 1 0,7 5 0,-4-5 23,0 0 0,1-1-1,-1 1 1,1-2-1,0 1 1,0-1 0,0 0-1,1-1 1,-1 0-1,0-1 1,1 0 0,-1 0-1,1-1 1,0 0-1,-1-1 1,1 0 0,-1-1-1,0 0 1,13-4-1,75-21-768,119-19-1,-142 35 876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5.8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58 466 9586,'0'0'15,"0"0"1,0 0-1,0 0 0,0 0 0,0 0 1,-1 0-1,1-1 0,0 1 1,0 0-1,0 0 0,0 0 0,0 0 1,0 0-1,0 0 0,0 0 0,0 0 1,0 0-1,0 0 0,0 0 1,-1 0-1,1 0 0,0 0 0,0 1 1,0-1-1,0 0 0,0 0 0,0 0 1,0 0-1,0 0 0,0 0 1,0 0-1,0 0 0,0 0 0,0 0 1,0 0-1,0 0 0,0 0 1,-1 0-1,1 0 0,0 0 0,0 0 1,0 0-1,0 0 0,0 1 0,0-1 1,0 0-1,0 0 0,0 0 1,0 0-1,0 0 0,0 0 0,0 0 1,0 0-1,0 0 0,0 0 0,0 0 1,0 0-1,0 1 0,0-1 1,0 0-1,0 0 0,0 0 0,0 0 1,1 0-1,-13-2 387,-12-4-19,5-1 1238,22 10-1549,1 0 0,-1-1 0,1 0 0,0 0-1,-1 0 1,1 0 0,0 0 0,0-1 0,0 0-1,1 0 1,-1 0 0,7 1 0,58 0 123,-49-2-171,269-14 118,-41 2-36,-87 5-89,45-1-18,55 14-19,102-1 58,-169-12-10,404 1 23,-391 23-48,39 1 3,145-28 4,43 2 84,-322 12-12,217 22-13,191 62 195,-455-80-140,83-2-1,-139-6-203,-26-8 1,-159-117 79,116 84-2,1-2-1,-101-99 0,123 105 4,20 22 3,0-2 0,2 1 0,0-2-1,1 0 1,-18-30 0,31 45-2,0 1 0,0-1 0,0 1 0,0 0 0,0-1 0,1 0 0,-1 1 0,1-1-1,0 1 1,-1-5 0,1 6 0,1 0 0,-1 0 0,0 0 0,0 0 0,0 0 1,1 0-1,-1 0 0,1 0 0,-1 0 0,1 0 0,-1 0 0,1 0 0,-1 1 0,1-1 0,0 0 0,0 0 0,-1 1 0,1-1 0,1 0 0,0-1 1,1 1 0,-1 1 0,1-1 0,0 0 0,-1 1 0,1-1 0,0 1-1,-1 0 1,1 0 0,0 0 0,-1 0 0,1 0 0,0 1 0,-1-1 0,1 1 0,0 0 0,-1 0-1,1-1 1,3 3 0,5 3-3,0 0 1,0 0-1,-1 1 0,0 0 0,0 0 0,13 14 0,51 62 3,-16-17 1,15 17 24,98 145-1,-165-219-24,0 0-3,1 0 16,0 2 1,0-1-1,7 19 1,-12-26-15,-1 0 0,0 0 0,0 0 0,-1 0 0,1 0 0,-1 0 0,1 0 1,-1 0-1,0 0 0,0 0 0,0 1 0,-1-1 0,1 0 0,-1 0 0,0 0 0,0 0 0,0 0 0,0 0 1,-3 4-1,0 0-3,-1-1 0,0 0 0,0-1 0,-1 1 0,0-1 0,0 0 1,0-1-1,-1 1 0,1-1 0,-1-1 0,0 1 0,0-1 0,0 0 1,-15 3-1,-9 2 11,-1-2 1,-39 3-1,71-9-10,-53 5 18,26-4-452,-1 2 1,-34 8-1,39-5 109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6.7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198 1 9634,'-10'6'4366,"-6"16"-4245,5-7-80,-8 4-31,0 2 0,1 0 0,2 1 0,-16 26 0,24-34-3,1 0 0,1 0 0,0 1 0,1 0 1,0 0-1,1 0 0,1 1 0,-2 28 0,5 74 335,28 222-1,2 45 777,-30-369-1073,-1 0 1,0 0-1,-5 19 0,5-31-87,0 0-1,0 0 0,0 0 1,0-1-1,-1 1 0,1 0 0,-1-1 1,0 1-1,0-1 0,0 1 1,-1-1-1,1 0 0,-1 0 1,0 0-1,0 0 0,0-1 1,0 1-1,-5 2 0,-6-2-241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5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12971,'9'111'1968,"-2"-47"-1964,43 270 677,-23-186-410,-22-107-531,0 72 0,1-135-1725,0 1 1454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8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871 0 9938,'-17'4'1140,"1"1"0,-33 13-1,-63 43-910,38-19 13,11-7-27,-65 30 345,108-57-405,-1 0 0,0-1-1,0-1 1,-36 4 0,37-8 7,1-1-1,-1-1 1,0-1 0,-26-4 0,-75-22 317,96 21-468,49 9-1009,35-1 0,-37-2 648,58-2-1748,-42-2 1316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401 108 10466,'2'-1'108,"1"0"-1,-1 1 0,0-1 1,1 0-1,-1 0 0,0 0 1,1-1-1,-1 1 0,0 0 1,0-1-1,0 0 1,0 1-1,0-1 0,-1 0 1,4-4-1,-3 2-8,1-1-1,-1 0 1,0-1 0,0 1 0,1-8 0,6-15 92,-7 21-71,1-3 317,-13 11-255,0 2-286,-21 6 68,0 2 0,-31 15 0,26-11 20,-42 23 12,-16 7 19,93-45-15,-61 27 2,58-26-3,0 1 0,0 1 1,1-1-1,-1 0 1,1 1-1,-1 0 0,1 0 1,0 0-1,0 0 0,0 1 1,1-1-1,-1 1 1,-2 3-1,5-4 4,-1 0 0,1-1 0,-1 1 0,1 0 0,0 0 0,0 0 0,0-1 0,0 1-1,0 0 1,1 0 0,-1 0 0,1-1 0,0 1 0,0 0 0,0-1 0,0 1 0,0-1 0,1 1 0,-1-1 0,1 0 0,0 1 0,2 2 0,4 4 26,1 1-1,1-1 1,13 11 0,-7-8-23,23 20 112,60 37 0,-85-61-51,1 0 0,-1-1-1,1-1 1,1 0 0,-1-1-1,1-1 1,0-1 0,24 4-1,-17-6 60,0 0 0,0-1 0,0-1 0,0-2 0,0 0 0,0-1-1,-1-1 1,0-2 0,0 0 0,30-14 0,-47 18-133,-1 0 0,1 0 0,-1 0 0,0 0 0,0 0 0,0-1 0,0 0 0,5-8 0,-9 12 2,1-1 0,-1 1-1,0-1 1,0 1 0,0-1 0,0 1 0,0-1-1,0 1 1,0-1 0,0 1 0,0 0 0,0-1-1,0 1 1,0-1 0,0 1 0,-1-1 0,1 1-1,0-1 1,0 1 0,0 0 0,-1-1 0,1 1-1,0-1 1,-1 1 0,1 0 0,0-1 0,-1 1-1,1 0 1,0-1 0,-1 1 0,1 0-1,0 0 1,-1-1 0,1 1 0,-1 0 0,1 0-1,-1 0 1,1 0 0,-1 0 0,0-1 0,-22-6-97,21 6 85,-8-1-33,0 0 0,0 1 0,1 0 0,-1 1-1,0 0 1,0 0 0,-14 3 0,-69 19-390,64-14 301,-15 3-226,-79 33 0,105-36 317,1 1 1,0 1-1,1 0 0,0 1 1,1 1-1,0 0 1,-16 18-1,20-18 42,0 0-1,1 1 1,0 1 0,1 0 0,1 0 0,0 1 0,-5 15-1,10-24 16,1 0 1,0 0-1,1 0 0,0 0 0,0 0 0,0 1 0,1-1 1,-1 0-1,1 1 0,1-1 0,-1 0 0,1 0 0,1 1 1,-1-1-1,1 0 0,0 0 0,0 0 0,1-1 0,-1 1 1,1 0-1,5 6 0,2 1 94,1 0 1,0-1 0,1-1-1,0 1 1,0-2-1,1 0 1,1 0-1,27 13 1,-19-12 133,0-2 0,1-1 0,1-1 0,-1 0 0,32 3 0,17-3 516,1-4 0,143-11 1,-185 6-694,180-9-320,-204 11-20,0-1 0,0 0-1,0 0 1,0 0 0,0-1 0,7-3-1,-2-3-279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16 184 7138,'-15'4'7520,"23"-2"-7189,6 0-232,-1-1 0,1 0 1,-1-1-1,1 0 1,-1-1-1,1-1 1,24-5-1,-18 1-30,0 0-1,0-2 0,-1 0 1,25-13-1,174-105 632,-195 118-768,-22 8 2,-13 7-519,-5 6 545,-2-2 0,1-1 0,-2 0 0,-30 11 0,-5-4 34,0-1 5,0 3 1,-59 29-1,85-31-3,28-16 9,0-1 0,-1 1 0,1 0 1,0 0-1,0 0 0,0 0 0,-1 0 0,1 0 1,0 1-1,0-1 0,1 0 0,-1 1 1,0-1-1,0 0 0,1 1 0,-2 1 0,44-18 805,-39 13-796,0 0 0,-1-1 1,1 1-1,-1-1 0,0 1 0,4-6 0,13-12-30,-4 10-214,1 0 1,26-12-1,-8 11 3172,-1 4-1451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4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450 148 11122,'1'4'116,"-1"0"0,1 0 0,0 0 0,1 0-1,2 6 1,18 35 614,-20-41-702,-2-5 49,0-39-32,4-98 125,-4 132-121,1 3 85,-1 0 1,0 1-1,1-1 1,-1 0-1,0 1 0,-1-1 1,1 0-1,-1-5 1,0 8-124,0-1 1,1 0-1,-1 0 1,0 0 0,0 0-1,1 1 1,-1-1-1,0 0 1,0 1 0,0-1-1,0 1 1,0-1-1,0 1 1,0-1 0,0 1-1,0 0 1,0-1-1,0 1 1,0 0 0,0 0-1,0 0 1,0 0-1,-1 0 1,1 0-1,-2 0 1,-9 1-26,-1 0-1,0 1 0,0 1 1,1-1-1,0 2 1,-1 0-1,1 0 1,-13 8-1,-90 55-21,84-47 27,2-2-13,-47 38-1,67-48-9,1-1 0,0 1 0,1 1 1,0-1-1,0 1 0,1 1 0,0-1 0,1 1 0,-7 16 0,10-20 24,0 0 0,1 0 0,0 0 0,0 0 0,0 0 0,1 0 0,0 0 0,0 0 0,0 0 0,1 0 1,0 0-1,0 0 0,0-1 0,1 1 0,0 0 0,0 0 0,0-1 0,1 1 0,0-1 0,0 0 0,1 0 0,-1 0 0,1 0 0,6 5 0,-4-5 44,1 1 0,1-2 0,-1 1-1,0-1 1,1 0 0,0-1 0,0 0 0,0 0 0,1-1-1,-1 0 1,0 0 0,1-1 0,0 0 0,-1-1-1,1 1 1,-1-2 0,1 1 0,9-3 0,-4 0 95,-1 0 1,1-1-1,-1-1 1,0 0-1,0-1 1,0-1-1,-1 0 1,0 0-1,0-1 1,13-12-1,8-6-5,-22 18-119,-1-1 1,1 0-1,-2 0 1,18-21-1,-10 12-126,-16 18 11,-15 9-464,-9 12 230,-42 29 0,46-38 232,2 1 1,0 1-1,0 0 1,2 2-1,-19 20 1,-7 25-15,-23 28 77,47-69 42,2 2-1,0 0 1,-20 41 0,34-61 6,0 0 1,0 1-1,0 0 1,0-1-1,0 1 1,1-1-1,-1 1 0,1 0 1,0-1-1,-1 1 1,1 0-1,1 0 1,-1-1-1,0 1 1,1 0-1,-1-1 1,1 1-1,0 0 1,0-1-1,0 1 1,0-1-1,0 1 1,0-1-1,1 0 1,-1 0-1,4 4 1,-1-2 32,0 0 0,1 0 0,-1-1 1,1 0-1,0 0 0,0 0 0,0 0 0,0-1 1,0 0-1,1 0 0,9 2 0,30 5 486,1-2 0,88 2 0,94-15 753,-208 5-1170,10-1-3,1-1 1,52-12-1,-69 11-218,0 0-1,-1-1 1,1-1-1,-1 0 0,0 0 1,-1-2-1,23-16 1,5-10 2804,-26 21-1321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5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578 83 12347,'18'-14'562,"-1"-1"1,18-19 0,-16 14-59,-77 69-272,3 6-237,-73 71-157,94-95 76,-72 48 0,77-60 81,-192 135 109,218-151-101,0 0 0,-1-1 0,1 1 0,0 1 0,1-1 0,-1 0 0,0 1 0,1 0 1,0-1-1,-3 8 0,4-8-1,0-1 0,1 1 0,0 0 0,-1-1 0,1 1 0,0 0 1,0 0-1,1-1 0,-1 1 0,0 0 0,1-1 0,0 1 0,-1 0 1,1-1-1,0 1 0,1-1 0,1 4 0,18 28 29,1-1-1,2 0 1,30 31 0,-25-31-27,-2 1 0,28 45 0,7 21 26,-55-88 34,0 0 0,0-1-1,13 15 1,-18-23 2,0 0 1,1-1 0,0 1-1,-1-1 1,1 1 0,0-1 0,1 0-1,-1 0 1,0 0 0,0-1-1,1 1 1,-1-1 0,1 0 0,-1 0-1,1 0 1,0 0 0,5 0-1,10-3 77,0-1 0,0 0-1,-1-2 1,1 0 0,-1-1-1,29-14 1,10-2-91,-27 9-298,0 0-1,-1-2 0,49-34 0,-70 43-63,0 0 0,-1-1-1,7-7 1,5-5-344,-2 4 297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7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15027,'11'66'448,"12"68"6474,-33-26-7186,10-28-13187,-3 96 20628,27 50-7201,-14-111 56,-4 1-8,2-2 16,-6-4-72,0 0-264,-2-5-208,0-2-320,0-7-1328,-5-11 1391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 0 14195,'-43'26'360,"7"-1"-224,-2-1-88,12-3-32,5-2-32,4-4-96,2-2-88,5-3-96,5-1-40,1-1 8,2-3 40,0-1 40,2-2-8,4 0-793,0-4-1143,3-4 1376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4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4 12267,'-1'0'20,"1"0"0,0-1 0,0 1 0,0 0 0,-1 0 1,1-1-1,0 1 0,0 0 0,-1 0 0,1 0 0,0 0 0,-1-1 1,1 1-1,0 0 0,-1 0 0,1 0 0,0 0 0,-1 0 1,1 0-1,0 0 0,-1 0 0,1 0 0,0 0 0,-1 0 0,1 0 1,0 0-1,-1 0 0,1 0 0,0 0 0,-1 0 0,1 0 0,0 0 1,-1 0-1,1 1 0,0-1 0,0 0 0,-1 1 0,-3 15 309,6 32-151,-2-46-161,2 18-6,27 208 28,-20-184-37,1 0 1,2-1-1,22 49 0,-9-34-35,-8-21-244,-1 0 0,-2 1 1,10 46-1,-20-66-620,-1-7 393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0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145 9 10490,'14'-3'1014,"1"0"0,21 0 0,-36 3-1014,1 1-1,-1-1 1,0 0 0,0 0-1,0 0 1,1 1 0,-1-1-1,0 0 1,0 0-1,0 0 1,0 1 0,1-1-1,-1 0 1,0 1-1,0-1 1,0 0 0,0 0-1,0 1 1,0-1-1,0 0 1,0 1 0,0-1-1,0 0 1,0 0 0,0 1-1,0-1 1,0 0-1,0 1 1,0-1 0,0 0-1,0 0 1,0 1-1,-1-1 1,1 0 0,0 0-1,0 1 1,0-1-1,0 0 1,-1 0 0,1 0-1,0 1 1,-8 15-10,7-15 12,-14 22 2,-1 0 1,-1-1-1,-1-2 0,-25 23 1,6-11 12,27-24 6,0 0 0,-17 18 0,26-25-19,0-1 0,1 1 0,-1 0 0,0 0 0,1 0-1,-1 0 1,1 0 0,-1 0 0,1 0 0,-1 0 0,1 0 0,-1 0 0,1 0-1,0 0 1,0 0 0,0 0 0,-1 0 0,1 1 0,0-1 0,0 0 0,1 0-1,-1 0 1,0 0 0,0 0 0,0 0 0,1 0 0,-1 0 0,1 0 0,-1 0-1,1 0 1,-1 0 0,1 0 0,-1 0 0,1 0 0,0 0 0,0 0 0,-1 0-1,1-1 1,0 1 0,0 0 0,1 0 0,24 13 116,-21-12-104,0 1-1,0 0 1,-1-1 0,1 2 0,5 3 0,-1 3-12,-1 0 1,1 0-1,-2 1 1,1 0-1,-1 0 1,-1 1-1,8 21 1,27 91-9,-41-121 5,16 63-1,7 73 0,-4-14 0,-15-109 4,0 0-1,0-1 1,2 0 0,0 0 0,1 0-1,0-1 1,1 1 0,1-2-1,0 1 1,1-2 0,0 1 0,21 19-1,-24-26 56,1 0 0,-1 0-1,1 0 1,0-1-1,0-1 1,0 1 0,1-2-1,0 1 1,-1-1-1,1 0 1,1-1 0,-1 0-1,0 0 1,0-1-1,1 0 1,-1-1 0,1 0-1,-1 0 1,0-1 0,1 0-1,-1-1 1,0 0-1,11-4 1,129-52-1077,-123 44 1632,-15 7-169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2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11827,'0'6'213,"1"-1"1,-1 0 0,1 0 0,0 0 0,1 0 0,-1 0-1,1 0 1,0-1 0,0 1 0,1 0 0,0-1 0,-1 0-1,5 5 1,5 5-436,1 0 0,18 15 1,-12-12 356,275 226-507,-284-234 345,10 6 31,29 16-1,-44-28-112,0 0-1,0 0 1,1-1-1,-1 0 1,1 0-1,-1 0 1,1-1-1,0 0 1,0 0-1,-1 0 1,10-1-1,4-6-1294,-3-8 538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4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354 1 11586,'-38'42'433,"4"-3"-25,-2-1-112,1 2-40,1 3-96,7-3-88,1-3-48,3-3-16,6-5-8,0-3-32,2-1-40,6-8-8,-3-2 16,3-6 16,-2-5 24,3-4 112,6 0-1176,4-4 815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9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1 212 14275,'7'1'191,"1"-1"-1,0 0 1,-1-1 0,1 0 0,0 0-1,-1 0 1,1-1 0,-1 0-1,0-1 1,1 1 0,-1-2 0,12-6-1,20-19-105,68-65 0,-104 91-82,6-6 1,0 1-1,1 0 1,0 0 0,16-10 0,-21 16-9,9-5-93,-14 7 93,1 0 1,-1 0-1,0 0 0,1 0 0,-1 0 1,0 0-1,0 0 0,1 0 0,-1 0 1,0 0-1,1 0 0,-1 1 1,0-1-1,0 0 0,1 0 0,-1 0 1,0 0-1,0 0 0,1 1 0,-1-1 1,0 0-1,0 0 0,0 0 1,1 1-1,-1-1 0,0 0 0,0 0 1,0 1-1,0-1 0,0 0 1,1 1-1,-1-1 0,0 0 0,0 0 1,0 1-1,0-1 0,0 0 0,0 1 1,0-1-1,0 0 0,0 0 1,0 1-1,0-1 0,0 0 0,0 1 1,0-1-1,7 51-185,-2-19 187,-2-19-2,0-1 1,1-1 0,0 1 0,1-1 0,0 1-1,1-1 1,0-1 0,1 1 0,8 9 0,17 31-11,12 32 0,78 133 8,-112-199 5,-1 2 1,-1-1-1,-1 1 1,0 0 0,-2 0-1,0 1 1,3 31-1,-5-38-4,-1-1 11,0 0 0,-1-1-1,0 1 1,0 0 0,-2 0-1,1 0 1,-1-1 0,-1 1-1,0 0 1,-1-1 0,0 1 0,-1-1-1,0 0 1,-1 0 0,-6 12-1,-12 11 235,-1-1 0,-52 55 0,21-26-369,52-59-113,-1 1 1,0 0-1,1-1 0,-2 0 0,-7 6 1,5-3-180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6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8722,'2'0'2146,"-3"-1"-1344,-8 9-651,-4 11-110,0-1 0,-2 0 0,0-1 1,0-1-1,-2 0 0,0-1 0,0-1 0,-2-1 0,1 0 0,-37 17 0,53-29-24,1-1-1,-1 1 1,1 0 0,0 0-1,-1 0 1,1 0 0,0 0-1,-1 0 1,1 0-1,0 0 1,0 0 0,0 1-1,0-1 1,0 0-1,1 1 1,-1-1 0,0 1-1,0-1 1,0 4 1290,-1 21-1209,-1 40-89,8 100 1,-4-158-13,2 40-27,14 76 0,-13-106 42,1 0 0,0-1-1,2 1 1,0-2 0,0 1 0,2-1 0,15 23-1,-22-36 57,1 0 0,0 1-1,0-1 1,0 0 0,0 0-1,0-1 1,0 1-1,1-1 1,-1 0 0,1 1-1,0-2 1,0 1 0,0 0-1,0-1 1,0 0-1,0 1 1,0-2 0,0 1-1,0 0 1,6-1 0,1 0 95,-1-1 0,1-1 0,-1 0 0,0 0 1,0-1-1,1 0 0,9-5 0,1-2-60,-1 0-1,28-20 0,-29 18-65,0 0-1,31-13 0,7-1-1459,56-33 0,-99 50 1006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8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482 1 10082,'-13'4'2409,"-304"124"-1049,296-113-1360,4 4-16,4-7-72,2 3-80,3-6-48,-3-3-24,0 1 48,5-7 72,-7 0 24,3 0-24,1-3 40,-4-3-544,5-2 423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213 1 10458,'5'-1'962,"-5"3"-356,-9 5-152,-14 8-405,13-9-40,0 1 0,0-1 0,1 1-1,0 1 1,0 0 0,1 0 0,0 1-1,0 0 1,1 0 0,0 1 0,1-1 0,0 2-1,-8 19 1,12-27-4,1-1 0,0 1-1,-1-1 1,0 1 0,1-1 0,-1 0-1,-4 5 1,-10 13 10,9-1-32,0 0 0,1 0-1,-5 31 1,11-43 12,0-1-1,0 1 1,0-1-1,3 11 1,0 11-12,2 22-39,21 90-1,-15-96 62,-3-1 0,-1 1 0,0 47 0,-6-23 12,0 34 30,-1-96-46,0 0 1,0 0-1,0-1 1,1 1-1,0 0 1,0 0-1,4 11 1,-4-15 20,1 1-1,-1-1 1,0 0-1,1 0 1,-1 1 0,1-1-1,-1 0 1,1 0-1,0 0 1,0-1-1,0 1 1,0 0 0,1-1-1,-1 1 1,0-1-1,0 0 1,1 0 0,-1 0-1,4 1 1,6 1 151,0 0-1,0-1 1,0-1 0,0 0-1,0-1 1,0 0 0,23-4 0,0-3 76,46-15 0,-36 9-289,-1 4-198,10-3 1068,-41 5-330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14315,'22'8'11,"-1"0"0,0 2 0,-1 0 0,0 1-1,20 16 1,-9-3-104,0 3-1,27 30 0,4 7 99,67 68-77,-125-127-138,1 0 0,1-1 0,-1 1 0,1-1-1,-1 0 1,1 0 0,0-1 0,0 0 0,11 4 0,3-4-551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7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423 0 18300,'-17'12'269,"1"-5"-319,0 0-1,-1-1 1,0 0-1,0-2 1,-24 4-1,-17 5-64,41-8-83,0-1-323,0 0 1,0 2-1,1 0 1,0 1-1,-18 10 1,30-15 454,0 1 0,1-1 0,-1 1 0,1 0 1,0 0-1,0 0 0,0 1 0,0-1 0,1 1 1,-1 0-1,1-1 0,0 1 0,0 0 0,1 0 1,-1 0-1,1 1 0,-1-1 0,1 0 0,1 1 1,-1-1-1,1 0 0,-1 1 0,1-1 0,0 1 1,2 7-1,5 41 0,-7-52-27,0-1-1,0 1 1,-1-1 0,1 0-1,0 1 1,0-1-1,-1 0 1,1 1-1,-1-1 1,1 0-1,0 1 1,-1-1-1,1 0 1,-1 0-1,1 0 1,0 1-1,-1-1 1,1 0-1,-1 0 1,1 0-1,-1 0 1,1 0-1,-1 0 1,1 0-1,-1 0 1,0 0-1,-21 1-2929,8 0 1606,13-1 2415,7 4 1451,11-3-3210,-16-1 828,15 0-283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0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436 1 11434,'-91'78'849,"42"-31"-633,0 4 16,6-6-152,9 0-48,-2-1-48,9 1-168,5-2-304,-1-5-537,4-4-575,0-9-216,4-3 47,8-5 177,5-9 992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0 183 13283,'9'3'136,"0"-1"-1,0 0 1,-1 0 0,1-1-1,0 0 1,1-1 0,-1 1-1,0-2 1,0 0 0,0 0 0,0 0-1,0-1 1,13-5 0,-9 2-103,-1-1 0,1 0 0,-1-1 1,-1 0-1,1-1 0,-1-1 0,0 0 1,10-11-1,-11 10 17,9-10 95,25-18-1,-38 33-124,0 1 1,1-1-1,-1 1 0,1 1 0,0-1 0,0 1 0,1 1 0,13-4 0,-19 5-24,-1 1 0,1 0 0,0 0 0,0 0 0,0 0-1,-1 1 1,1-1 0,0 0 0,0 1 0,-1-1 0,1 1 0,0 0 0,-1-1 0,1 1-1,0 0 1,-1 0 0,1 0 0,-1 0 0,3 2 0,23 30-91,-6-6 81,-16-21 17,1 0 0,-1 0 0,7 11 0,1 1 3,-11-14-7,0 0 1,-1-1-1,1 1 1,-1 0-1,0 0 1,1 0-1,-2 0 1,1 0-1,0 0 1,-1 8-1,4 14-4,0-5 1,3 41 1,-5-39 2,7 36 1,1-17-4,1-1 1,3 0-1,26 55 0,-11-33 39,25 83-1,-49-134-29,1 5 43,-1-1 1,-1 1-1,0 0 1,2 23-1,-5-35-20,-1-1 0,0 1 0,-1 0 1,1 0-1,-1 0 0,0-1 0,0 1 0,0 0 0,-1-1 0,1 1 0,-1-1 0,0 0 0,-1 0 0,1 1 0,-1-1 1,1-1-1,-1 1 0,-1 0 0,1-1 0,-5 5 0,-4 0-11,0 0-1,0 0 1,0-1-1,-1-1 1,0 0 0,-1-1-1,1-1 1,-18 4 0,-115 16-278,134-23 212,-102 12-946,64-8 588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4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11442,'11'62'2049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13067,'0'45'320,"6"-7"-248,-4-1-32,2-10-72,1-3-112,1-1-152,0-2-304,3-4-1265,-1-2 1177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11402,'-3'66'649,"1"-47"-97,-2 7-264,4 1 88,4-46-328,1 51-16,3 7-8,3-1 8,-7 2-16,7-1 16,-7-3-40,-4 0-96,6 4 2768,-6-4-1983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15579,'72'49'456,"-42"55"-344,40-98-24,-187 92-104,109-55-192,12-9-304,-2 2 512,3-2-248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0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0 11530,'8'79'913,"1"-6"1239,-5-1-2040,-4-6-88,0-4 0,-4-1-40,-1-10-88,5 0-136,-8-4-112,-3-6-80,-6 1-56,0-4 368,2-4-3017,0-2 2281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1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 1 7986,'-15'93'896,"0"-16"592,4 6-400,9-19-511,0 0-65,2-3-96,6 1-80,3-4-96,-1-7-112,5-3-64,-4-7-24,1-7-16,-3-6 8,1-5-8,-1-2-88,-5-4-64,0-2 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14523,'6'68'960,"1"-2"249,-7-15-713,0 3-72,0-18-376,4 2-24,5-6-120,-3-4-304,5-5-360,1-4 183,3-4 145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15139,'13'55'592,"-2"-6"-184,-3-2-95,-6-11-137,3-6-152,-3-9-160,-2-8-297,0-9 1994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8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1042 13371,'0'1'198,"1"-1"1,0 1 0,0-1-1,0 1 1,-1-1-1,1 1 1,0-1 0,0 0-1,0 1 1,0-1-1,0 0 1,0 0-1,0 1 1,0-1 0,-1 0-1,1 0 1,0 0-1,0 0 1,0 0 0,0 0-1,1-1 1,14-14 2613,-12 10-3086,6-6 514,33-44 269,-40 50-524,1 0-1,-1-1 1,-1 1 0,1-1 0,-1 0-1,0 0 1,0 0 0,2-11 0,-4 16-19,0 1 1,0-1 0,0 1-1,0-1 1,0 1 0,0-1-1,0 1 1,0-1 0,0 1-1,0-1 1,0 1 0,0 0-1,0-1 1,0 1 0,-1-1-1,1 1 1,0-1-1,0 1 1,0 0 0,-1-1-1,1 1 1,0-1 0,-1 1-1,1 0 1,0-1 0,-1 1-1,1 0 1,0-1 0,-1 1-1,1 0 1,-1-1 0,-16 4-1156,-14 15-169,20-7 1209,-1 0 0,2 0-1,-1 2 1,2-1 0,0 1 0,0 0 0,-9 22 0,5-9 28,3 1-1,0 0 0,-7 35 1,15-58 110,1 1-1,1-1 1,-1 1 0,0 0 0,1-1 0,0 1 0,0 0 0,1-1-1,-1 1 1,1-1 0,2 7 0,-2-9 8,0 1-1,0-1 1,1 0-1,-1 0 1,1 1 0,-1-1-1,1 0 1,0-1 0,0 1-1,0 0 1,0 0-1,0-1 1,0 1 0,0-1-1,1 0 1,-1 0 0,0 0-1,1 0 1,-1 0-1,1 0 1,2 0 0,11 2 9,-1-1 1,1 0 0,0-1 0,0-1-1,19-2 1,77-14 57,-91 12 96,-1-1 0,0-1 0,1-1 0,-2-1 0,1-1 0,-1 0 0,-1-1 1,0-1-1,0-1 0,-1-1 0,-1 0 0,0-1 0,0-1 0,-2-1 0,18-23 1,27-52 1133,-59 91-1300,0 0-1,0-1 0,0 1 0,0 0 0,0 0 1,1 0-1,-1 0 0,0 0 0,0 0 0,0-1 1,0 1-1,0 0 0,0 0 0,0 0 0,0 0 1,0 0-1,0-1 0,0 1 0,0 0 0,0 0 0,0 0 1,0 0-1,-1 0 0,1-1 0,0 1 0,0 0 1,0 0-1,0 0 0,0 0 0,0 0 0,0 0 1,0 0-1,0-1 0,0 1 0,-1 0 0,1 0 1,0 0-1,0 0 0,0 0 0,0 0 0,0 0 1,0 0-1,-1 0 0,1 0 0,0 0 0,0 0 0,0 0 1,0 0-1,0 0 0,-1 0 0,1 0 0,0 0 1,0 0-1,0 0 0,0 0 0,0 0 0,-1 0 1,1 0-1,0 0 0,0 0 0,0 0 0,-10 1-536,-7 9 350,1 0 0,-1 1 0,2 0 0,-1 2 1,2 0-1,0 0 0,-18 23 0,8-5-140,2 0 1,-33 62-1,54-91 295,0 0 0,0 0-1,0-1 1,0 1-1,0 0 1,1 0 0,-1 1-1,0-1 1,1 0 0,0 0-1,-1 0 1,1 0-1,0 0 1,0 1 0,0-1-1,1 0 1,-1 0 0,0 0-1,2 3 1,-1-4 41,0 1 1,0 0 0,1-1-1,-1 1 1,1-1-1,-1 0 1,1 0 0,0 1-1,0-1 1,-1 0-1,1 0 1,0-1 0,0 1-1,0 0 1,0-1-1,0 1 1,0-1-1,0 1 1,0-1 0,3 0-1,5 1 129,-1-1-1,1 0 1,0 0-1,0-1 1,-1 0-1,1-1 1,-1 0 0,1-1-1,-1 0 1,0 0-1,11-6 1,8-6 449,-1-1 0,30-23 0,-42 27-308,0-1-1,-1 0 0,-1-1 1,0-1-1,17-24 1,-9 7 20,32-64 0,-43 73-256,-1 0 1,-2 0 0,0-1-1,-1 0 1,-1 0 0,-1-1-1,-1 1 1,-2-1 0,-2-46-1,0 56-99,-1 1-1,0-1 0,-1 1 0,-1 0 1,0-1-1,-1 2 0,-1-1 0,0 0 0,0 1 1,-2 0-1,1 1 0,-2 0 0,1 0 0,-2 1 1,0 0-1,0 0 0,-21-16 0,-9-6-552,40 33 435,2 16-668,1-12 2374,-4-15-797,0 0-739,0-1-1,2-22 0,-1-15-183,-5 18 151,-1 0 1,-1 1 0,-12-31 0,-2-6 49,6 13 56,8 18 26,28 111-1478,74 369 1250,-30 7 92,-60-411 47,44 269 18,-30-223-6,45 128 0,-63-211-11,1 2 8,0 0 0,-1 0 0,2 0 0,-1 0 0,1 0-1,-1-1 1,1 1 0,0-1 0,6 5 1750,-11-11-793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13131,'0'66'904,"0"-11"528,4-4-864,1-12-376,-1-5-120,2-5-72,3-3-192,4-5-296,1-2-144,-1-6 264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16916,'15'68'848,"-6"-15"40,-1-2-352,-8-21-360,0-7-232,-2-6-344,0-6-464,2-7-1105,4-2 1081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10522,'8'-1'3022,"5"2"75,-12 0-3081,0 0 1,1-1 0,-1 1-1,0 0 1,0 0-1,0 0 1,0 0 0,-1 0-1,1 0 1,0 0-1,0 0 1,-1 0 0,1 0-1,0 0 1,-1 1-1,1-1 1,0 2 0,83 168-80,-53-112 40,403 758-1014,-371-694 632,34 58 132,-79-155 433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15571,'17'2'81,"0"1"-1,0 0 0,0 2 0,-1 0 1,0 0-1,0 2 0,0 0 0,-1 1 0,0 0 1,0 1-1,26 22 0,23 31-37,101 125-1,-91-100-76,89 101-70,277 336-427,-381-448 420,12 17-516,136 138-1,-195-218 417,2-1 0,0-1-1,0 0 1,1-1-1,1 0 1,28 12-1,15-5-265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8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16155,'23'42'230,"184"313"629,26-14-789,243 272-387,-456-587 264,318 385-1321,-127-214 391,-158-154 505,1-2 1,73 39 0,-38-33 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1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16964,'180'304'617,"21"35"-549,49 33-28,31 49-135,-195-287-27,183 280-567,24-16-72,372 336-793,-586-657 1550,122 92-1,-81-85 181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4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15227,'319'402'887,"-96"-114"-743,108 132-77,316 338-191,21-18-987,22-62 380,-608-608 747,-10-18-44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16235,'292'338'923,"-209"-234"-892,19 20-45,164 213 36,178 321-130,-298-435-124,407 667-1399,-520-834 1476,137 220-985,19-17-1434,-107-169 1635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14299,'23'149'464,"24"-17"-152,15 30-128,19 27 72,19-66-176,4 65-16,11 16-24,12 11-16,3 4-24,2-9 0,6-7-24,5-12-136,-1-14-152,-1-31-408,-18-31-656,-14-25-873,-16-29 1169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1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 12259,'0'-1'38,"0"1"0,0-1 0,-1 1 1,1-1-1,0 0 0,0 1 0,0-1 1,0 1-1,0-1 0,0 1 0,0-1 0,0 1 1,0-1-1,1 1 0,-1-1 0,0 1 1,0-1-1,0 1 0,1-1 0,-1 1 1,0-1-1,0 1 0,1-1 0,-1 1 1,0-1-1,1 1 0,-1 0 0,1-1 0,-1 1 1,1 0-1,-1-1 0,1 0 0,1 2 12,0 0 0,0 0 0,-1-1 0,1 1-1,0 0 1,-1 0 0,1 1 0,-1-1-1,1 0 1,-1 0 0,2 3 0,98 103 115,299 412-87,-29 32 42,-200-291-97,460 723 89,-353-547-1264,-144-248 611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9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80 293 16636,'22'-14'3716,"8"-13"-3034,1-1-812,-18 18-11,1 1 0,-1 0-1,1 1 1,1 1-1,0 0 1,0 1-1,0 1 1,1 0-1,20-3 1,-27 7-1,0 0 0,0 0 0,0 1 0,1 0 0,-1 1 0,0 0 0,0 0 0,0 1 0,0 0 0,0 1 0,-1 0 0,1 0 0,-1 1 0,0 0 0,1 0 0,-2 1 0,15 11 0,-10-5 25,0 1 0,-1 1 0,-1 0 0,0 0 1,0 1-1,-2 1 0,1-1 0,-2 1 0,0 0 0,-1 1 0,-1 0 0,6 27 0,-6-20-16,-1 0 0,-1 1-1,-1-1 1,-2 1 0,0 0 0,-1-1-1,-1 1 1,-8 33 0,6-44 39,0 1 0,-1 0 1,0-1-1,-1 0 0,0 0 0,-1 0 1,0-1-1,-1 0 0,-14 16 0,14-20 26,0-1 0,0 0-1,-1 0 1,1 0 0,-2-1-1,1-1 1,-1 1 0,1-1 0,-1-1-1,-1 0 1,1-1 0,-22 5-1,17-5 126,-1-1-1,1-1 1,-1 0-1,0-2 1,1 1-1,-1-2 1,1 0-1,-1-1 1,1 0-1,0-1 1,0-1-1,0-1 1,1 0-1,-1 0 1,-17-13-1,21 12 72,0-1 0,1 0 0,0-1 0,0 0 0,1-1 0,0 0 0,0-1 0,1 1 0,1-1 0,0-1 0,1 0 0,0 0 0,0 0 0,1 0 0,1-1 0,0 0 0,1 0 0,-2-17 0,4 15-28,0-1 0,1 1 1,1-1-1,0 1 0,1-1 0,1 1 1,1 0-1,0 0 0,0 0 1,2 1-1,0-1 0,0 1 1,1 1-1,12-17 0,-9 16-77,0 0 0,2 0-1,-1 1 1,2 1-1,0 0 1,0 0 0,1 1-1,1 1 1,-1 1 0,2 0-1,-1 1 1,22-9 0,-27 14-36,0 0 0,1 0 1,-1 1-1,0 0 0,1 1 1,-1 0-1,1 1 0,-1 0 1,1 1-1,11 2 0,-8 0-43,0 0 0,0 2 0,0 0-1,0 0 1,-1 1 0,19 12 0,-2 2-94,0 2 0,-2 1 0,-1 1 0,-1 1 0,23 30 0,-34-37-99,0 0 0,-2 2 0,0 0 0,-1 0 0,17 43-1,-29-63 221,0 0-1,1 0 0,-1 1 0,0-1 0,0 0 0,0 0 0,1 1 0,-1-1 0,0 0 0,0 1 0,0-1 0,0 0 0,0 1 0,0-1 1,0 0-1,0 1 0,0-1 0,0 0 0,0 1 0,0-1 0,0 0 0,0 1 0,0-1 0,0 0 0,0 1 0,0-1 0,-1 0 1,1 1-1,0-1 0,0 0 0,0 0 0,-1 1 0,-8-5-459,-12-15 290,16 8 253,0-1 0,0 0 0,1 1 0,0-1 0,1-1-1,1 1 1,-2-19 0,2 17-24,-3-14 0,2-1 0,2 0 0,2-50 0,0 67 67,1 0 0,0 0 0,0 1 0,1-1 0,1 1 0,0 0 0,0 0 0,1 0 0,1 0 0,0 1 0,14-19 0,-10 18 208,0 0 0,0 1 1,1 0-1,1 1 0,-1 0 1,1 1-1,1 0 1,20-9-1,-24 14-244,-1 0 0,1 0 0,-1 1 0,1 0 0,0 0 0,-1 1 0,1 1 0,0-1 0,0 1-1,0 1 1,0-1 0,-1 2 0,1-1 0,0 1 0,11 4 0,2 4-136,-1 0-1,0 1 1,-1 1 0,0 1-1,-1 0 1,34 32 0,-7 0-179,51 66 0,-74-82 196,-2 1-1,0 1 0,-2 1 1,15 34-1,-27-48-91,0-1 1,0 1-1,-2 0 0,0 1 0,-1-1 0,-1 1 1,-1 0-1,-1-1 0,-1 34 0,-8-14 724,-2-6-267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4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13779,'136'139'344,"-13"-12"-240,16 12-32,-16-12-24,3 11 0,8 11-24,10 26 8,16 1 16,-7-5-8,-4-18 0,-13-21-32,-21-20-120,-4-9-120,-9-12-688,4-12 568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14275,'149'134'392,"-17"-4"-200,19 19-72,-9-11-56,12 7-16,5 6-8,5 7-8,-2 1-16,4 1 0,4-11-168,-2-9-232,-9-8 904,-10-6-552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8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14587,'81'115'528,"-4"-9"-104,16 24-88,3-9-184,8 15-56,11 11-48,4 4-24,11-4-8,-9-9-8,-1-12-64,-10-22-184,-20-4-200,-5-15-176,-13-15 2809,-12-19-1737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1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14323,'87'105'608,"-2"-3"16,21 25-272,1 1-184,10 6-96,0 4-48,4-4-16,-8-6 16,-7-5-24,-4-3-56,-6-10-168,-4-8-272,-12-17-72,3-10-2793,-21-16 2273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3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15843,'128'126'472,"-14"-11"-215,8 12-65,-18-12-64,2-2-56,1-2-40,-5-7-8,-11-11-16,-6-8-192,-8-10-337,-11-11-159,-11-11 248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5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15467,'177'148'528,"-28"-13"-176,2 9-111,-36-25-145,-5-14-56,-5-18-40,-12-15-345,-8-17-271,-4-14 312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7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16331,'115'107'585,"-19"-16"-121,-11 1-208,-23-24-184,-13-4-40,-11-18-56,-4-9-248,-8-16-352,-7-10-297,-9-11-2815,5-5 2439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8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14459,'85'170'688,"109"64"40,1-85-151,-99-66-553,-17 2-104,-9-15-281,-2-15-167,-13-16 232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0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12299,'66'64'888,"-4"2"1072,10 10-1552,-6 3-120,11 4-40,-5-4-136,-1-9-80,-10-10-16,-5-11 16,-10-13-88,-3-9-248,-5-12-328,-6-13-2352,0-10 1911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15075,'98'92'584,"-15"-16"-104,-4-4-175,-28-27-161,-10-13-88,-18-15-88,-8-13-529,-5-6-47,3-19 208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0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14747,'1'20'314,"0"0"-1,2 0 1,0-1 0,11 35-1,34 73-485,-16-46 255,-13-27-90,13 35 3,59 119-1,-81-189 23,0-1 0,2 0 1,0-1-1,17 20 0,-29-37-11,1 1 1,-1-1-1,1 1 1,-1-1-1,1 1 1,0-1-1,-1 0 0,1 1 1,-1-1-1,1 0 1,0 1-1,0-1 1,-1 0-1,1 0 1,0 0-1,-1 1 1,1-1-1,0 0 0,0 0 1,-1 0-1,1 0 1,0 0-1,-1 0 1,1-1-1,0 1 1,0 0-1,-1 0 0,1 0 1,0-1-1,-1 1 1,1 0-1,0-1 1,-1 1-1,1 0 1,-1-1-1,1 1 1,-1-1-1,1 1 0,-1-1 1,1 0-1,-1 1 1,1-1-1,-1 1 1,0-1-1,1 0 1,0-1-1,3-5 77,0 0 0,-1-1 1,4-12-1,-2 7-94,27-73-4,-25 61 106,2 1 0,0 0 0,2 1 0,0 0 0,16-23 0,-26 45-100,0-1 1,0 0-1,0 1 0,0-1 1,0 1-1,1-1 0,-1 1 1,1 0-1,-1-1 1,1 1-1,-1 0 0,1 0 1,-1 0-1,1 0 0,0 0 1,0 1-1,-1-1 1,1 0-1,0 1 0,0 0 1,0-1-1,0 1 1,0 0-1,0 0 0,0 0 1,0 0-1,0 0 0,-1 0 1,1 1-1,0-1 1,0 0-1,0 1 0,0 0 1,0-1-1,-1 1 1,4 2-1,3 3-121,1 1 1,-1 0-1,-1 0 1,1 1-1,10 14 1,9 8 21,-25-28 109,1-1 1,0 1 0,0-1 0,0 0 0,0 1 0,0-2 0,0 1 0,0 0 0,0-1 0,1 1 0,-1-1 0,0 0 0,0 0 0,0 0 0,1 0 0,-1-1 0,5 0 0,5-2 29,0-1 1,22-7-1,-25 7-42,-9 4 27,0 0-1,0 0 1,0-1 0,-1 1-1,1 0 1,0 0-1,0 0 1,0-1-1,0 1 1,-1 0-1,1-1 1,0 1-1,0-1 1,-1 1-1,1-1 1,0 1-1,-1-1 1,1 0-1,-1 1 1,1-1-1,-1 0 1,1 1 0,-1-1-1,1 0 1,-1 0-1,1 1 1,-1-1-1,0 0 1,0 0-1,1 0 1,-1 0-1,0 1 1,0-1-1,0 0 1,0 0-1,0 0 1,0 0-1,0-1 1,0-1 58,1-1 1,-1 0-1,1 0 1,0 1-1,0-1 1,0 0-1,1 1 0,-1-1 1,5-5-1,2-10 146,15-31 391,-18 39-506,1 0 1,-1-1-1,6-24 0,4-26-32,-7 34-146,-2-1 0,-1 0 1,3-53-1,-8 28-197,1 53 152,-1 0 0,0 0 0,1 1 0,-1-1 0,1 0 1,-1 1-1,1-1 0,-1 0 0,1 1 0,0-1 0,-1 1 1,1-1-1,0 1 0,-1 0 0,1-1 0,0 1 0,0-1 1,-1 1-1,1 0 0,0 0 0,0-1 0,0 1 0,0 0 0,1 0 1,-1 0 300,19-4-499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13891,'62'105'328,"-9"-16"-256,-4-2-8,-19-23-112,-13-13-776,-11-15 592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8938,'13'40'384,"-3"-8"32,1-2-216,-5-11-88,-1-4-48,-3-4-8,0-1-24,-2-1-272,-2-5-768,0 2 632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11314,'-2'34'352,"-1"-4"-143,1 0-65,2-7-88,-2-2-40,4-2-48,5 1-152,-5-3-185,2-3 201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1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10706,'24'34'720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2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12467,'6'43'376,"3"-5"-176,-3-6-72,-2-13-128,5 1-152,-9-14-1321,0-2 1001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4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12227,'17'59'312,"-2"-8"-264,4 7-128,-2-9 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13283,'10'52'584,"-1"-10"272,-1-2-744,-6-14-272,-2-3-168,0-1 152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7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1 13731,'-9'85'688,"1"-11"-8,4 1-168,1-16-264,3-3-168,5-5-80,-1-9-96,4-3-216,1-3-240,4-4 3353,-3-2-2217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39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 7922,'25'-5'715,"49"-3"1,-74 8-701,0 0 0,0 0 0,0 1 0,1-1 0,-1 0 0,0 0 0,0 0 0,0 0 0,0 1 1,0-1-1,0 0 0,0 0 0,0 0 0,0 0 0,0 0 0,0 1 0,0-1 0,0 0 0,0 0 0,0 0 1,0 0-1,0 1 0,-1-1 0,1 0 0,0 0 0,0 0 0,0 0 0,0 0 0,0 1 0,0-1 0,0 0 1,0 0-1,0 0 0,-1 0 0,1 0 0,0 0 0,0 0 0,0 0 0,0 1 0,0-1 0,-1 0 0,1 0 1,0 0-1,0 0 0,0 0 0,0 0 0,-1 0 0,1 0 0,0 0 0,0 0 0,0 0 0,-20 8 831,17-7-778,1 0-1,-1-1 1,0 1-1,0-1 0,0 1 1,0-1-1,0 0 1,0 0-1,0-1 1,1 1-1,-1-1 1,0 1-1,0-1 0,0 0 1,1 0-1,-1 0 1,-4-2-1,48 35 606,71 74-1,-43-39-362,95 112-174,-82-84-121,152 167 1071,-212-239-476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11490,'1'-1'61,"0"0"0,0 1 0,0-1 0,0 0 0,0 1-1,0-1 1,0 1 0,1-1 0,-1 1 0,0 0 0,0 0-1,0-1 1,1 1 0,-1 0 0,0 0 0,0 0-1,1 0 1,-1 0 0,0 0 0,0 1 0,0-1 0,3 1-1,14 12-8,0 1 0,29 31 0,-15-15-18,102 97 32,133 161 1,-238-253-153,51 60 61,-66-80-481,1 0 1,1-2-1,30 22 0,-8-15-346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1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16484,'5'18'2579,"13"12"-2842,-9-17 396,75 104-230,-20-31 68,124 217 63,-176-283-883,2 0 0,0-1 0,2 0 0,33 31 0,-29-34-32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0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242 212 15419,'22'-17'4742,"1"-1"-4632,12-16 94,-16 18-157,-2-1 0,0-1 0,-2-1 0,19-26 0,-34 45-96,1-1 1,-1 1 0,0-1-1,1 0 1,-1 1 0,1-1-1,-1 1 1,0-1 0,0 0-1,1 1 1,-1-1 0,0 0-1,0 1 1,0-1-1,0 0 1,0 0 0,0 1-1,0-1 1,0 0 0,0 0-1,0 0 1,-13-3-1962,5 3 1856,-14-3-66,1 2-1,-1 1 1,0 0-1,1 2 1,-1 0-1,0 2 1,1 0-1,0 1 1,0 2-1,0 0 1,-34 15 0,26-9 175,21-10 35,1 0-1,0 1 0,0 0 1,0 0-1,1 1 0,-1-1 1,1 2-1,0-1 0,0 1 1,0 0-1,-6 6 0,12-10 2,-1 0 0,1 1 0,0-1 0,-1 0 0,1 0-1,0 0 1,0 0 0,0 0 0,0 1 0,0-1 0,0 0-1,1 0 1,-1 0 0,0 0 0,0 0 0,1 0-1,-1 0 1,1 0 0,-1 1 0,1-1 0,-1 0 0,1-1-1,0 1 1,0 0 0,0 1 0,23 24-188,-22-24 196,18 15 14,0-1-1,0 0 1,2-2-1,45 23 1,-19-15 114,73 23-1,-94-37-43,0 0-1,0-2 1,1-1-1,0-1 0,0-2 1,0 0-1,0-2 1,29-4-1,-41 1-169,-1-1 1,0-1-1,-1 0 0,0-1 1,1 0-1,-2-1 0,1-1 0,-1 0 1,21-17-1,2-10-369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13659,'17'43'416,"1"-5"-208,7 13-40,3-8-136,6 6-8,2 0-8,11 6 8,0 0 0,4 3 0,8 8-8,5-2 8,2-3-8,2-3-48,2-5-72,-6-8-168,0-7 592,-5-13-320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14443,'38'38'376,"-6"5"-224,15 10-112,-4 6-24,1 1-48,7 2-80,3 4-72,3 4-64,0 4-16,7 3-24,2 0 0,0-5-96,-4-8 560,-7-15-200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8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13555,'45'57'448,"-5"3"-24,13 12-344,-4 7-48,9 10-16,3 11-32,5 4-40,7-2-40,-3-10-24,4-9 8,1-13 0,-5-8-48,-4-7-72,-13-15 536,-6-8-296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15891,'62'66'464,"23"68"-367,-4-17-97,4 9 32,2 8-761,-13-15 17,1 2 0,4 0 320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3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14203,'115'149'336,"-15"-11"-264,13 17-32,-15-17-32,-5-1-8,7 1-80,-2 15-88,4 11-120,5-5-56,12-10 40,6-27 88,-3-27 72,-3-24 16,-21-16-88,-17-13 232,-9-14-72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14675,'98'78'352,"-4"1"-264,10 23-56,-8 7-16,1 20-8,3 14 8,11 6-24,8-2-40,2-13-32,-4-13-24,-12-10-8,-12-14-24,-10-11-48,-10-14-136,-7-8-88,-9-26 192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7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14987,'25'73'720,"46"-3"-504,-10 26-184,7 19-8,17-22-8,-4 35-104,9-3-216,10 3-232,6-5-192,-2-10 104,-2-6 288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14243,'177'66'416,"266"387"-200,-363-351-168,-56 6-88,63 11-232,5 1 4729,5-10-3353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14483,'36'115'520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4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13419,'134'136'344,"-30"-23"-224,-8-9-72,-35-30 80,-12-12-88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0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10314,'164'412'2437,"-85"-196"-1955,-69-186-457,26 96-9,-5 2 0,25 237 0,-51-326 60,-2 0 0,-2 1 0,-1-1 1,-10 67-1,3-89-85,7-17 10,0 0-1,-1 0 0,1 0 0,0 0 0,0 0 0,0 0 0,-1 0 0,1 0 1,0 0-1,0 0 0,0 0 0,-1 0 0,1 0 0,0 0 0,0 0 0,0-1 1,-1 1-1,1 0 0,0 0 0,0 0 0,0 0 0,0-1 0,-1 1 0,1 0 1,0 0-1,0 0 0,0 0 0,0-1 0,0 1 0,0 0 0,0 0 0,0 0 1,0-1-1,-1 1 0,1 0 0,0 0 0,0-1 0,0 1 0,-7-36 72,1-68 52,3 30-96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14963,'87'98'368,"-8"-7"-408,11 22 1008,-8-17-719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2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13835,'2'-1'66,"-1"0"0,1 1 0,0-1 0,-1 0-1,1 1 1,-1-1 0,1 1 0,0-1 0,0 1 0,-1 0 0,1 0 0,0 0 0,-1 0 0,1 0-1,0 0 1,0 0 0,-1 1 0,3 0 0,-1 1-45,1 0 0,-1 0 0,0 0 0,0 0 0,0 1 0,4 4 0,7 6-5,87 85 20,88 112-1,-25-25 51,50 36 92,48 51 17,-21 14-118,-186-210-81,-8-10-109,63 68-1,-72-99-193,-5-15 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5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15475,'254'247'1277,"-83"-77"-1015,88 96-224,-41-8-28,121 137-115,-165-212-133,211 237-1064,-357-387 1214,36 41-401,-55-65 539,1-1 0,0 1 1,0-2-1,0 1 1,16 7-1,-23-14 295,0 1 0,0-1 0,0 0 0,0 0 0,0 0 0,1-1 0,-1 1 0,6-1 0,20-4 1340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15547,'273'265'995,"-187"-186"-895,-3 4 0,132 171 0,-104-98-78,215 281 12,-259-352-45,401 473-945,-463-552 1041,104 102-1381,-97-97 1713,0-1 0,1-1 0,1 0-1,-1 0 1,1-2 0,1 0 0,17 6 0,11-4 1236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0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16195,'132'136'409,"-17"-9"-281,4 16-72,-19-22-32,2-6 0,-9-2-8,-3-7 8,-5 1-48,-6-1-360,2-4-329,-9-13 65,-8-14 128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12371,'24'13'1384,"5"10"2177,23 17-3345,13 20-200,14 14-16,19 16 0,13 12 16,8 2-8,4-2-56,-1 3-224,-3 3-272,-7 5-281,3 8 4682,0-2-3001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14547,'115'66'416,"17"8"-224,6 13-120,7 11 8,-35-11-56,1 7 0,2 0 0,4-3-8,-2-10-88,-9-19-184,-16-22-144,-20-21-3209,-11-23 2473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6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13267,'114'61'760,"-14"1"488,3 17-976,-14 12-96,5 14-128,-3 7-24,-4 7-8,-8-10-224,-9-5 4449,-10-10-3153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909 1 14339,'-1'0'78,"0"1"1,0-1-1,-1 1 1,1 0-1,0-1 0,0 1 1,0 0-1,0 0 0,0 0 1,0 0-1,-1 1 0,-3 3 44,-20 16-9,1 2 1,1 0-1,1 1 1,-23 32-1,-67 117-107,65-97 25,-179 327-29,111-187-388,43-80-320,38-67-531,-3-1 0,-53 72 0,73-117 579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5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580 1 14939,'19'17'488,"-143"538"1497,14-427-1929,52-24-16,3-2-16,4-6-8,0-9-96,10-4-232,5-13-272,6-6-289,9-9 4762,0-6-3033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1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0 10170,'403'82'4144,"-326"-71"-3280,-69 6-867,-2 1 0,1 0-1,-2 0 1,0 0 0,-2 1 0,0 0 0,-1 0 0,0 26 0,-2-27-7,-1-1 1,-1 1 0,0-1-1,-1 0 1,-1 0 0,-1 0-1,0-1 1,-1 1 0,-1-1 0,-10 16-1,5-11 22,-2-1 0,-1-1 0,0 0-1,-1-1 1,-1-1 0,-33 26 0,37-33 15,-2 0 1,1-1 0,-1-1-1,0 0 1,-1-1 0,0-1-1,0 0 1,0-1 0,-1-1-1,-21 3 1,14-5 10,0 0 0,0-2 0,-1-1 0,-40-6 0,55 5-148,0 0 0,1 0 0,-1-1 0,0-1 0,1 1 0,0-1 1,0-1-1,0 0 0,0 0 0,1-1 0,0 0 0,0-1 1,-13-13-1,-6-20-525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8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628 0 14107,'26'68'7490,"-39"-44"-3289,-36 99-6218,40-153-4360,-88 279 6369,37-106 32,5-22-8,-5-2 8,7-4 0,0-4-16,6-3-208,2-4-368,3-2-289,3-4 2242,7-10-1281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1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811 1 16996,'2'0'15,"-1"0"0,1 0 1,0 1-1,0-1 1,-1 1-1,1-1 0,0 1 1,-1 0-1,1-1 1,0 1-1,-1 0 0,1 0 1,-1 0-1,1 1 1,-1-1-1,0 0 0,1 0 1,-1 1-1,0-1 0,0 1 1,0-1-1,0 1 1,0-1-1,0 1 0,-1-1 1,1 1-1,-1 0 1,2 3-1,1 6-48,-1 0 1,0 1-1,0 17 0,-1-22 56,1 102-44,-5-1-1,-22 148 0,-67 243 23,-36-6-111,124-478 102,-133 469-497,-9 37-877,94-336 346,-120 285 0,99-308-700,43-105 1009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1281 1 14779,'19'-1'109,"-1"2"-1,36 5 1,-52-6-106,0 1 0,0-1-1,0 1 1,0 0 0,0 0 0,0 0 0,-1 0 0,1 0 0,0 0 0,-1 0 0,1 1 0,-1-1 0,1 1 0,-1-1 0,1 1 0,-1-1 0,0 1 0,0 0 0,0 0 0,1 2 0,0 1-6,-1 0 0,0 0 0,0 0 0,0 0 0,-1 9 0,1-9 3,-1-1-2,0 0 1,0 0-1,-1 0 1,1 0-1,-1 0 1,0-1 0,0 1-1,0 0 1,0 0-1,0-1 1,-1 1-1,-3 5 1,-16 26 17,-18 36 31,31-51-31,1 0 1,1 1 0,-4 24-1,7-34-9,-42 158 62,-70 169 0,63-192-50,-180 560 33,55-4-8,59-216-17,-21-7 0,-24-37-2,100-281-60,-11 20-266,-38 110 1348,98-244-224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8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1256 1 14411,'5'17'62,"-1"0"-1,-1 0 1,0 1 0,-2-1-1,0 1 1,0 0-1,-4 24 1,-26 124 22,24-142-49,-197 754 127,161-632-144,-255 785 61,-129 291 8,356-995-356,-11 32-351,54-187 427,-51 102 1,57-138 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0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841 1 14395,'3'44'141,"-2"1"0,-3-1 0,-1 1 0,-2-1 0,-2 0 0,-17 60 0,-51 153-35,-201 460 0,-93 191-411,348-849-109,3 1-1,3 1 1,-13 113 0,27-146 401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2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496 1 12443,'-28'110'488,"-3"-8"-120,-12 24-24,-2-3-120,1 13-128,-1 20-64,2-3 0,-1-4-8,3-11 8,1-19-48,2-12-120,8-18 264,6-10-160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1026 22 11506,'0'-15'625,"0"9"623,-7 20-1072,-12 25 24,-13 16 24,-12 19-32,-14 16 0,-8 8-16,-6 12-24,-7 14-24,-8 10 16,-5 0-32,-8-9-8,0-10 8,-2-15-184,13-10-200,10-14 192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1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1196 1 12955,'25'145'1060,"-24"-141"-1013,0 0 1,-1-1-1,1 1 1,-1 0-1,0 0 0,0-1 1,0 1-1,-1 0 1,1 0-1,-1-1 1,-2 7-1,2-5-31,1-3-10,-12 41 17,-1 1 0,-2-2 0,-25 51 0,-75 145 18,38-77-26,-190 398 3,49-70-13,-7 17-38,8 15-789,203-476 3002,10-15-982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1415 1 12603,'2'7'104,"0"-1"0,-1 1 0,0 0 0,0 0 0,-1-1 0,1 1 0,-1 0 0,-1 0 0,0 0 0,-1 9 0,-1 5 40,-2 5 2,-1 0 0,-1 0 0,-1 0 0,-1-1 0,-19 36 0,7-15-15,-229 571 552,-235 680-565,13-191-854,384-942 1348,51-106-216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6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1158 0 15227,'-223'698'536,"65"-222"-506,87-246-18,-294 889 54,297-930-143,-130 330-1558,159-434 1603,4-16-20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1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13427,'11'34'608,"5"64"-80,2-14-288,0 12 176,-2 1-360,-7-12-24,-2 3-8,-1-4-24,-1-2 16,2 1-8,-4-4 8,3-3 0,-1-3-64,-1-9-208,-1-2-336,-3-4-3265,0-8 2577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9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796 1 14363,'21'183'744,"-284"1076"-432,122-1088-288,60 5 24,-2-1-88,9-7-176,6-13-184,10-19 24,9-19 144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1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792 1 14667,'-44'202'384,"-10"-17"-264,-14 23-32,-2-14 0,-7 2-40,5-5-32,-2-6 8,6-12 0,4-14 16,2-8-48,11-17-200,2-12-1768,11-14 1328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4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385 0 14875,'3'117'368,"-10"3"-264,-12 26-48,-9 8-32,-6 16-8,-6 6-8,-1 1 8,-1-5 0,-1-14 8,7-20 24,0-15-32,6-18-200,-2-10 144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1 13747,'-338'1200'1264,"359"-1239"-1272,-67 116-152,3-11 120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12475,'21'14'456,"-4"12"-48,-2 8-216,-11 9-136,-2 12-8,-6 4-16,-2 10 8,-7 3-8,-10 0-8,-3 7-8,-6-2 0,-4-3 0,2-4 0,2-6-8,2-7-24,3-8 384,1-6-240,7-13 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5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158 5 12667,'47'-5'384,"-11"10"-248,-10 18-16,-11 24-80,-9 23-40,-4 22-16,-4 14 16,-8 9 0,-7 0 8,-5-2 24,-5-1-8,-5-1 0,-4-11-8,1-4 0,-3-15-8,11-16 40,3-11 2688,5-16-1967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6.3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6 11330,'-6'-2'1322,"-5"-1"-756,11 3-557,0 0 0,0 0 0,0 1 0,-1-1 0,1 0 0,0 0 1,0 0-1,0 1 0,-1-1 0,1 0 0,0 0 0,0 1 0,0-1 0,0 0 1,0 0-1,0 1 0,0-1 0,0 0 0,0 0 0,-1 1 0,1-1 0,0 0 0,0 1 1,0-1-1,1 0 0,-1 0 0,0 1 0,0-1 0,0 0 0,0 0 0,0 1 1,0-1-1,0 0 0,0 0 0,0 1 0,1-1 0,-1 0 0,0 0 0,0 1 0,0-1 1,1 0-1,-1 0 0,0 1 0,3 6 43,-1 1 0,0-1 1,0 1-1,1 15 0,3 17-9,-5-38-41,16 60 58,-2 2-1,7 85 1,-16 33-23,-22 202 0,5-200-13,12 204 1,5-313-16,21 99 0,-19-143-2,0 1-1,2-1 0,2-1 1,0 0-1,28 46 0,-22-42 11,6 9-107,-24-43 80,0 0 1,0 0-1,0 0 1,1 0 0,-1 0-1,0 1 1,0-1-1,0 0 1,1 0-1,-1 0 1,0 0-1,0 0 1,0 0 0,1 0-1,-1 0 1,0 0-1,0 0 1,1 0-1,-1 0 1,0 0 0,0 0-1,1 0 1,-1 0-1,0 0 1,0 0-1,0 0 1,1 0-1,-1 0 1,0 0 0,0 0-1,0-1 1,1 1-1,-1 0 1,0 0-1,0 0 1,0 0 0,0 0-1,1-1 1,-1 1-1,0 0 1,0 0-1,0 0 1,0-1 0,0 1-1,0 0 1,1 0-1,-1 0 1,0-1-1,0 1 1,0 0-1,0 0 1,0-1 0,1-14-186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8874,'0'2'173,"0"0"1,0 0-1,0 0 1,0 0-1,1 1 1,-1-1-1,1 0 1,-1 0-1,1 0 0,0 0 1,0 0-1,0 0 1,0 0-1,2 3 1,-2-5-140,-1 1 1,0-1-1,1 1 1,-1 0-1,0-1 1,0 1-1,1 0 0,-1-1 1,0 1-1,0 0 1,0 0-1,0-1 1,0 1-1,0 0 1,0-1-1,0 1 1,0 0-1,0 0 1,0-1-1,0 2 0,0 1 491,7-3-76,7-2 23,1-1-1,16-5 0,21-6 43,88-3 238,146 0 0,-260 16-727,373-28 95,-169 9-100,421 25-17,-184 44 28,-181-14-20,-126-19-6,-38 5-11,-110-18-2,0 0 1,0 1-1,-1 1 1,1 0 0,-1 0-1,0 1 1,17 13-1,-24-17-1,-1 1-1,0 1 0,0-1 1,0 0-1,0 1 0,-1 0 1,1-1-1,-1 1 0,0 0 1,0 0-1,0 0 0,-1 0 1,1 1-1,-1-1 0,0 0 1,0 1-1,-1-1 0,1 1 1,-1-1-1,0 1 0,0-1 1,-2 9-1,-2 6-2,-1 0 0,0 0-1,-1-1 1,-11 20 0,1 3 10,1 3 2,3-1 0,1 2 0,3-1 0,1 1 0,0 69 1,7-41 1,4 0 0,22 122 0,109 386 11,-79-359-10,-49-195-4,-3-12 0,1 1 0,-2-1 0,0 1 0,-1 0 0,-1 0-1,0 0 1,-2 23 0,0-35-1,-1 0-1,1 0 1,-1 0 0,0 0-1,0 0 1,0 0 0,0-1-1,0 1 1,-1-1-1,0 1 1,0-1 0,0 0-1,0 0 1,0 0-1,-1-1 1,1 1 0,-1-1-1,0 0 1,-4 2 0,-10 5 17,-1-1 0,-37 10 0,26-9-5,-17 7-4,-234 65-2,138-56-6,-2-7 0,-192 0 0,-292-37 90,383 7 48,-667-67 356,887 76-496,-3 0-52,20 3-111,0 0 0,0-1 0,1-1 1,-1 1-1,-11-5 0,16 6-355,2 0 450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8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765 0 10898,'-8'31'266,"-1"0"-1,-2-1 1,0 0-1,-2 0 0,-2-2 1,0 0-1,-2 0 0,-1-2 1,-41 47-1,-18 18-132,4 4 0,4 2-1,-94 179 1,-17 75-189,178-347-32,-1 0-1,1 0 1,-1 0-1,1 0 1,-7 6-1,5-10-239,3-7 115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1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977 1 11458,'1'0'49,"-1"0"-1,1 0 0,-1 1 0,1-1 0,0 0 0,-1 0 0,1 1 0,-1-1 0,1 1 0,-1-1 0,1 0 0,-1 1 0,0-1 0,1 1 0,-1-1 0,1 1 1,-1-1-1,0 1 0,1 0 0,-1-1 0,0 1 0,0-1 0,0 1 0,1 0 0,-1-1 0,0 1 0,0 0 0,0-1 0,0 1 0,0-1 0,0 1 0,0 0 1,0-1-1,0 1 0,0 0 0,-1-1 0,1 1 0,0-1 0,0 1 0,-1 0 0,1-1 0,-1 2 0,-17 31-212,12-24 365,-77 107 183,41-61-295,-277 370 279,253-337-447,-4-3 1,-123 115-1,46-57-2536,106-108 1769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1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0 231 17844,'24'-30'509,"2"1"-1,1 2 1,54-44 0,-68 62-506,0 0 1,1 1-1,0 0 0,1 1 0,0 1 0,0 0 1,0 1-1,0 1 0,1 0 0,0 1 0,29-1 1,-25 4-166,0 1 1,0 1 0,0 1-1,-1 0 1,1 2 0,-1 0 0,0 2-1,-1 0 1,1 0 0,-1 2-1,-1 0 1,0 2 0,31 23 0,-24-15-22,-1 2 0,-1 0 0,-1 2 0,-1 0 0,-1 1 0,-2 1 0,0 1 0,19 38 0,-30-50 119,0 0 0,0 0 1,-2 1-1,0-1 0,0 1 1,-1 0-1,-1 0 1,-1 0-1,0 22 0,-1-28 22,-1-1 0,0 1-1,-1 0 1,0-1 0,0 1 0,-1-1-1,0 0 1,0 0 0,-1 0-1,0 0 1,-1 0 0,0-1 0,0 0-1,0 0 1,-1 0 0,0-1-1,-9 9 1,1-5 35,-1 0 0,0-1-1,0 0 1,-1-2 0,0 0-1,0 0 1,0-1 0,-1-1 0,0-1-1,0-1 1,0 0 0,-1-1-1,1-1 1,-1 0 0,-29-4 0,22 1-5,1-2 0,0-1 0,0 0 0,0-2 0,0-1 1,1-1-1,1-1 0,0 0 0,0-2 0,-33-23 0,44 26-43,1 0 0,-13-13 0,-8-20-89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1283 1 13259,'1'13'33,"-1"1"0,0 0 0,-1 0 0,-1-1 0,0 1 0,-1 0 0,0-1 0,-1 0 0,-9 19 0,-7 12-57,-36 56 1,26-49 68,-64 105 15,-212 268 0,-177 255 63,422-587-1186,-114 132 1,144-191 519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953 0 13579,'-47'117'312,"1"-10"-256,-14 8-8,-2-11-16,-4 2 0,-8 7-8,-9 8-8,-6 9 8,-1 2 8,-1-4 24,4-18-48,6-14-136,4-17 104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9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1273 1 11795,'-17'81'632,"-42"53"-240,-27-13-232,-16 2 72,-23 48-192,23-25-8,2-5 0,2-9-8,4-17 0,5-13 8,12-11-16,1-12 16,12-13 8,9-13-104,1-13-192,14-14-584,6-5 472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13707,'19'13'623,"19"17"-618,0 1 1,-2 2-1,47 56 0,-38-41 6,83 91-3,174 173-24,-102-143-127,-164-141 110,1-3-1,1-1 0,74 33 0,-82-47 3338,-4-8-1488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8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 35 10090,'-3'-3'47,"-27"-24"2777,23 23-1328,19 19-1133,309 306-34,23-20-310,-140-125-134,-189-163 9,207 170-392,-187-158-433,1-1 1,2-2 0,0-2-1,64 25 1,-42-25-585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13291,'0'0'729,"5"10"548,23 28-1176,1-1 0,1-1 1,61 53-1,119 81-154,-95-80-2,203 175-406,96 77-648,-52-78-2932,-299-226 3036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3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13915,'43'77'328,"-1"2"16,22 21-48,2 0-16,11 6 24,12 0-232,3-6-24,10-2-104,4 2-208,3 2-224,8 1 88,-2 1-1200,6-8 1096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15203,'19'23'392,"2"11"-232,7 15-104,12 19-32,9 15-8,17 13 32,11 8-64,8-4-176,10 2-192,10 4-256,12 7 2216,4 4-1311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13027,'4'4'320,"7"11"-240,8 13-48,11 18 32,12 18-40,14 17 0,20 19 8,11 4-16,7 9 16,4-2-64,-7-7-112,1-4-296,-3-8-945,-2-7 857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13363,'40'49'368,"3"-3"-232,10 22-40,7 13-8,5 13-48,8 19-16,8 6 0,2-4 0,0-5-136,2-18-136,-7-18 816,-7-14-544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2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411 1 11250,'-19'4'155,"-28"5"232,0 2-1,-81 32 1,113-37-340,1 1 0,0 1 0,1 0 0,0 1 1,-15 13-1,21-15-34,0 0 0,0 0 0,1 1 1,-1 0-1,2 0 0,-1 1 0,1 0 1,1 0-1,-5 11 0,7-14-31,0 1-1,0 0 1,1 0 0,0 0-1,0 0 1,1 0-1,0 1 1,0-1 0,1 0-1,-1 0 1,2 0-1,-1 0 1,1 0 0,0-1-1,0 1 1,1 0-1,0-1 1,0 1 0,1-1-1,0 0 1,0 0-1,7 8 1,-3-5 19,0-1 0,0 0 1,1 0-1,-1-1 0,2 0 0,-1 0 0,1-1 0,0-1 1,1 1-1,-1-2 0,1 1 0,0-2 0,14 4 0,40 3 413,-31-8-2208,0-1 0,0-2 0,49-6 0,-6-8 1323,-71 13 1163,0 0-1,-1 0 1,1-1 0,0 1 0,-1-1 0,0-1-1,1 1 1,6-7 0,-6 5-432,0-1 0,0 0 1,-1-1-1,0 1 0,0-1 1,5-8-1,-7 8-254,1 0 0,-1 1 0,0-1 0,-1-1 0,0 1 0,0 0 1,0 0-1,-1-1 0,0 1 0,-1-1 0,1 1 0,-2-1 0,1 0 0,-1 1 0,-2-12 1,2 15-8,-1 1 1,0-1 0,0 1-1,0-1 1,0 1 0,0 0-1,-1-1 1,1 1 0,-1 1-1,0-1 1,-4-3 0,-3-4-87,9 10-112,2 1 2,0 1-1,-1-1 1,1 1 0,0-1-1,0 1 1,0-1-1,0 1 1,0-1-1,0 0 1,0 0 0,2 2-1,2 2-261,73 80-1889,-30-40 2430,1-2 0,66 43 0,-100-76-22,-1 2 1,19 19-1,-72-66-5843,22 20 6513,0 0-1,1-1 1,-16-21 0,31 35-435,0 1 1,0-1 0,0 1 0,1-1 0,-1 1-1,1-1 1,-1 0 0,1 1 0,-1-1 0,1 0 0,0 1-1,0-1 1,0 0 0,0 0 0,0 1 0,0-1-1,0 0 1,1-2 0,0 0-110,1 0 0,-1 1 1,1-1-1,0 0 0,0 0 0,0 1 0,4-6 0,1 2-278,0-1-1,0 1 1,0 0-1,1 0 1,12-8-1,0 5 11,-2 2 86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12699,'59'32'504,"1"4"-32,6 17-48,2 9-152,-4 10-88,-1 7-112,6 4-32,-6 6-8,3-3 0,-6-10 24,-7-10-64,-8-15 144,-5-15-96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 13211,'2'-4'1572,"-1"6"-450,0 3-1358,32 171 226,-10-72 17,2 30-5,76 443 28,-90-479-23,3 22 6,-11-101-27,2 1 0,0-1 0,15 35 0,-17-46 289,10 16-1295,-12-23 1124,-1-1-1,1 1 0,-1-1 1,1 1-1,-1-1 1,1 1-1,0-1 1,-1 0-1,1 1 0,0-1 1,-1 0-1,1 0 1,0 0-1,-1 1 0,1-1 1,0 0-1,-1 0 1,1 0-1,0 0 0,0 0 1,-1 0-1,1 0 1,0-1-1,-1 1 1,1 0-1,0 0 0,-1 0 1,1-1-1,0 1 1,-1 0-1,1-1 0,0 1 1,0-1-1,12-10 1476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2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26 8418,'-4'-20'3115,"2"15"-1062,1 16-1752,8 144-127,-1-50-136,43 641-1293,-42-699-755,1-9 738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0 232 15083,'2'-9'98,"0"0"0,0 1 1,1-1-1,0 1 0,1-1 0,-1 1 0,2 0 0,-1 0 0,1 1 0,0-1 0,1 1 0,0 0 1,0 0-1,0 1 0,8-6 0,3-1-97,1 2 0,0 0 0,0 1 0,1 1 0,1 0-1,-1 2 1,1 0 0,23-4 0,-16 6-15,0 1-1,0 1 1,1 2 0,-1 0-1,48 7 1,-36 0 1,0 2 1,-1 1-1,1 3 0,-2 1 1,0 1-1,-1 2 0,0 2 1,57 38-1,-58-31 6,-1 2 0,-2 1 0,-1 1 0,43 52 0,-54-56-2,-2 0 0,-1 1 0,-1 1 0,-1 1 0,-1 0 0,19 57 0,-30-74 1,0 1 0,0 0-1,-1 0 1,-1 0 0,0 0-1,-1 0 1,0 0-1,-3 23 1,1-27 0,0 0 0,-1 0 0,1 0 0,-2 0-1,1-1 1,-1 1 0,0-1 0,0 0 0,-1 0 0,0-1 0,0 1-1,-1-1 1,-11 10 0,1-4 8,0 0 1,-1-1-1,-1-1 0,1-1 0,-2-1 1,1 0-1,-1-1 0,0-1 1,0-1-1,-1-1 0,0-1 0,0 0 1,-24 0-1,-26-3 22,1-3 1,-96-17-1,164 20-22,-153-30 50,133 24-82,0-1 1,0 0-1,1-2 0,0-1 0,-20-12 1,38 21 52,1 0 0,-1 1 1,1-1-1,-1 0 0,1 0 1,-1 0-1,1 0 0,0 0 0,-1 0 1,1-1-1,0 1 0,0 0 1,0-1-1,0 1 0,0-1 0,0 1 1,1-1-1,-1 1 0,0-1 1,1 0-1,-1 1 0,1-1 0,-1 0 1,1 1-1,0-1 0,0 0 1,0 1-1,0-4 0,5-15 501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1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527 0 13179,'-10'1'58,"1"1"1,-1 0 0,0 1 0,1 0-1,-1 0 1,1 1 0,0 0-1,0 1 1,1 0 0,-1 0-1,1 1 1,0 0 0,1 0-1,-1 1 1,1 0 0,1 1-1,-1-1 1,1 1 0,0 0-1,-5 12 1,-25 45-22,4 1 0,-33 96 0,44-108-28,-16 50 7,5 1 0,-19 114 0,-10 221 24,45 40 2,22-370-29,4-1 0,32 143 0,-19-158-5,4-2 0,39 90-1,-42-127-14,3-1 0,2-1 0,2-1-1,51 64 1,-13-36 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6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12651,'415'448'725,"-337"-368"-550,-37 4-108,-3 1-1,32 109 1,-18 10-46,39 311-1,-79-413 75,-5 0-1,-11 195 0,-2-240-19,-2-1 1,-2 0-1,-3-1 1,-2 0-1,-3-1 1,-43 94-1,31-97-114,27-48 83,1 1 1,-1-1-1,1 0 1,-1 0-1,0 0 1,-1 0-1,1 0 1,0-1-1,-1 1 1,1-1-1,-6 2 1,0-3 3126,4-2-1444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0 1 11202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4.2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477 1 14827,'-30'20'16,"-306"191"91,320-202-61,1-1 103,1 0 1,-1 1-1,2 0 0,-22 19 0,35-27-138,-1 0-1,1-1 1,0 1 0,-1 0 0,1-1-1,0 1 1,0 0 0,0 0-1,-1-1 1,1 1 0,0 0-1,0 0 1,0-1 0,0 1-1,0 0 1,1 0 0,-1-1 0,0 1-1,0 0 1,0 0 0,1-1-1,-1 1 1,0 0 0,1-1-1,-1 1 1,0 0 0,1-1-1,-1 1 1,1-1 0,-1 1 0,1-1-1,-1 1 1,1-1 0,0 1-1,0 0 1,26 20 293,-25-19-289,26 14 101,0 0-1,2-2 1,58 21 0,-1-2 165,79 44 381,122 48-1856,-264-117 3753,0-3-1236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0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56 425 9194,'10'40'365,"-10"-40"-355,0 1 1,0-1-1,0 1 0,0-1 0,-1 1 0,1-1 0,0 1 0,0-1 0,-1 1 0,1-1 0,0 1 0,-1-1 0,1 1 0,-1-1 0,1 1 0,-1-1 0,1 0 0,-1 1 1,1-1-1,-1 0 0,1 0 0,-1 1 0,1-1 0,-1 0 0,1 0 0,-1 0 0,1 0 0,-1 1 0,1-1 0,-1 0 0,0 0 0,0 0 0,-1 0 4,1 0 0,-1 0 0,0 0 0,1 0 0,-1-1 0,0 1 0,1 0 0,-1-1 0,1 1 0,-1-1 0,1 1 0,-1-1 0,1 0 0,-2 0 0,-24-25 69,36 31 363,-4-1-10,-1-1-1,1 0 0,0 0 1,0-1-1,9 4 1,-10-8-266,0 1 0,0 0 0,0-1 0,0 0 0,-1 0-1,1 0 1,-1 0 0,1 0 0,-1-1 0,5-5 0,31-36 615,-11 10-356,0 9-206,0 1-1,2 1 1,1 1 0,39-21-1,140-60 616,-204 100-832,62-24 26,78-21 0,-46 17-80,-61 15-1499,-38 17 1709,0 0 1,-1 0-1,1 0 1,0 0-1,0 1 1,-1-1-1,1 0 1,-1 0-1,1 0 1,-1 1-1,0-1 1,1 3-1,0 14 1314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939 356 11947,'-12'-9'2131,"-39"-12"-1910,-1 1 0,0 3 0,-78-14 1,-54-18 130,97 16 205,-114-62 0,75 32-17,87 54-416,39 9-95,1-2 417,0 2 45,-8 0-2049,10-1 167,12-4 508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3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402 1 16211,'0'0'1010,"-23"2"-490,10 1-642,0 2 0,1-1-1,0 1 1,0 1 0,0 1 0,1-1-1,0 2 1,0-1 0,-11 12 0,17-15 70,1 0 0,1 1-1,-1-1 1,1 1 0,-1 0 0,1 0 0,1 0 0,-1 0 0,1 0 0,0 1 0,0-1 0,0 1 0,1-1-1,0 1 1,0 0 0,0 0 0,1-1 0,0 1 0,0 0 0,1 0 0,-1-1 0,1 1 0,3 9 0,-2-7 41,0-1 0,1-1 0,0 1 1,1 0-1,-1-1 0,1 1 0,0-1 1,8 9-1,-10-14 52,0 1-1,-1 0 1,1 0 0,0 0-1,0-1 1,0 1-1,0-1 1,0 0 0,1 0-1,-1 1 1,0-1 0,1-1-1,-1 1 1,0 0-1,1-1 1,-1 1 0,1-1-1,-1 1 1,1-1 0,-1 0-1,1 0 1,-1-1-1,1 1 1,-1 0 0,1-1-1,-1 1 1,1-1 0,3-1-1,8-5 74,0 0 0,-1-1 0,0 0 0,0-1 0,-1 0 0,0-1 0,14-15 0,-25 24-128,0 0-1,0 0 0,0 0 1,0 0-1,-1-1 0,1 1 1,0 0-1,-1-1 0,1 1 1,0-1-1,-1 1 0,0-1 1,1 1-1,-1-1 0,0 1 1,0-1-1,0 1 0,0-1 1,0 1-1,0-1 0,0 1 1,-1-1-1,1 1 0,0-1 1,-1 1-1,1 0 0,-1-1 1,0 1-1,1-1 0,-1 1 1,0 0-1,0 0 0,0-1 1,0 1-1,0 0 0,0 0 1,-2-2-1,1 2-69,0 0 1,0-1-1,0 1 0,0 0 1,0 0-1,0 0 1,0 0-1,-1 1 0,1-1 1,0 0-1,-1 1 0,1 0 1,0 0-1,0-1 0,-1 1 1,1 1-1,0-1 0,-1 0 1,1 0-1,0 1 0,-1-1 1,1 1-1,0 0 0,-4 2 1,0 1 20,1 0 0,-1 1 0,1-1 0,0 1 0,0 1 0,0-1 0,1 1 0,0-1 0,0 1 0,0 0 0,1 1 0,0-1 0,0 1-1,1-1 1,0 1 0,-2 7 0,-2 15 83,1 0-1,-2 43 1,7-65-37,-5 166 31,18 174-1,-2 130-28,-11-459 2,-2 0 1,0 0-1,-1 0 0,-1 0 1,-9 25-1,11-39-3,0 0-1,0 1 1,0-1 0,-1 0 0,1 0-1,-1-1 1,0 1 0,0 0 0,0-1-1,-1 0 1,-5 4 0,6-5 3,0 0 0,0-1 0,0 1 0,0-1-1,-1 0 1,1 0 0,0 0 0,-1-1 0,1 1 0,-1-1 0,1 0 0,0 0 0,-1 0 0,1 0 0,-1 0 0,1-1 0,-6-1-1,1-1 49,0 0-1,0 0 0,0-1 0,1 0 1,-1 0-1,1 0 0,0-1 0,0-1 0,0 1 1,1-1-1,0 0 0,0 0 0,-7-10 0,4 3 12,1 0 0,0 0 0,1 0 0,0-1 0,1 0 0,-7-23 0,8 17 18,2 1 0,0-1 1,1 1-1,1-1 1,1 0-1,1 0 0,1 1 1,0-1-1,9-33 1,4 1 501,2 2 0,32-67-1,-27 70-316,2 0 0,2 2 0,55-73 0,-62 95-176,0 1-1,2 1 1,0 1 0,1 1-1,1 1 1,1 1 0,1 1-1,32-16 1,78-25 1025,-86 38-697,-1-2 1,69-41-1,-117 62-402,11-6 37,-2-1-1,1 0 1,15-16 0,-23 22-65,-1-1 0,1 1 0,-1-1 0,1 1 0,-1-1 0,0 0 0,0 1 0,0-1 1,0 0-1,0 0 0,0 0 0,0 0 0,-1 0 0,1 0 0,-1 0 0,1 0 0,-1 0 1,0 0-1,0 0 0,0 0 0,0 0 0,0 0 0,-1 0 0,1 0 0,0 0 0,-1 0 1,1 0-1,-1 0 0,0 0 0,0 0 0,-1-2 0,-1 1-38,0 0 1,1 0-1,-1 1 1,0 0-1,-1-1 0,1 1 1,0 0-1,-1 0 0,1 1 1,-1-1-1,-4-1 0,-43-9-1027,38 11 833,-1 1 0,0 0 0,0 0-1,1 1 1,-1 1 0,1 1 0,-1 0-1,1 0 1,-24 11 0,27-10 180,1 0 0,0 1 0,0 0 0,0 0 0,1 1 0,0 1 0,0-1 0,0 1 0,1 0 0,0 1 0,1-1 0,-1 2 0,-8 15 0,12-18 79,1 0 0,0 1 0,0-1 0,0 1 0,1-1 0,0 1 0,0 0 1,1-1-1,0 1 0,0 0 0,1-1 0,0 1 0,0 0 0,0-1 0,1 1 0,0-1 0,0 1 0,0-1 0,1 0 0,4 7 0,7 10 281,1 1 0,1-2 0,28 31 0,-43-52-260,36 42 690,2-2 0,1-2 1,47 35-1,-65-58-567,0-1-1,1-1 1,1-1 0,0-1 0,0-1-1,1-1 1,1-1 0,40 8 0,34-4 1095,-49-11-613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1642 281 13803,'5'-9'234,"-1"0"0,0 0 1,-1 0-1,0 0 0,0-1 1,1-18-1,-3 24-208,-1-1-1,0 0 1,-1 1 0,1-1 0,-1 0 0,0 1 0,0-1 0,0 1-1,-1-1 1,1 1 0,-1 0 0,0 0 0,-1-1 0,1 1-1,-1 1 1,-5-7 0,1 2-25,-1 0 0,0 1-1,-1 0 1,0 1 0,0 0 0,-19-9-1,7 5-15,0 1-1,-30-7 1,16 7-26,0 3 1,0 1 0,-1 1-1,-64 3 1,24 5-57,-93 19 0,103-11 46,-73 23 0,113-26 27,0 0 0,1 2 0,0 0-1,1 2 1,-39 27 0,54-32 21,1-1-1,-1 1 1,1 1 0,1 0-1,0 0 1,0 0 0,1 1-1,0 0 1,0 0 0,2 1-1,-1-1 1,1 1 0,0 0 0,1 0-1,1 1 1,0-1 0,0 0-1,1 1 1,0 0 0,1-1-1,1 1 1,0-1 0,0 1-1,1-1 1,0 0 0,1 1 0,1-1-1,9 21 1,-2-10 25,1 0-1,1 0 1,1-1-1,1-1 1,21 23 0,98 82 64,-123-114-82,70 61 19,102 120 0,-145-147-23,-3 3 0,-1 0 0,-3 2 0,34 73 1,-48-86-7,83 209-53,-90-215 47,-1 1 1,-2-1-1,-2 2 0,0-1 0,-2 1 1,-2 35-1,-2-54 9,-1 0 0,-1-1 1,0 1-1,-1-1 0,0 0 1,-1 0-1,0 0 0,-2 0 1,1-1-1,-1 0 0,-1 0 0,0-1 1,-12 13-1,4-6-3,-1-1 0,-1 0 1,-1-1-1,0-1 0,-2-1 0,-33 19 0,39-26 16,0-1-1,-1 0 1,1-1-1,-1-1 1,0 0-1,0-2 1,-26 2-1,-115-7 52,116 1-51,-12 0 5,0-3-1,0-2 1,0-2 0,-72-22-1,90 17 152,0-2-1,1-1 1,-62-42 0,-85-79 355,179 136-519,-16-11 57,10 7 84,0 0-1,0-1 1,0 0-1,-12-15 1,20 22-29,0-1 0,0 0 1,0 0-1,0 0 0,0 0 0,0 0 0,0 0 1,1 1-1,-1-1 0,0 0 0,0 0 0,1 0 1,-1 0-1,0 1 0,1-1 0,-1 0 0,1 0 1,-1 1-1,1-1 0,0 0 0,-1 1 1,1-1-1,-1 1 0,1-1 0,0 0 0,0 1 1,-1 0-1,1-1 0,2 0 0,25-16 186,-7 9-281,1 1 0,0 0 0,1 2 0,-1 0 0,1 2-1,23-1 1,-39 3-15,339-17-103,86-10-1933,-287 6 1360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4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 16307,'0'0'1198,"-1"11"-314,-23 320-1255,-26 0 153,34-232 74,4-31 81,2-19 47,2 0 1,3 1 0,1 95 0,4-143 6,0 1 0,0-1 1,0 1-1,0-1 0,1 0 1,-1 1-1,1-1 1,0 1-1,-1-1 0,1 0 1,0 1-1,1-1 0,-1 0 1,0 0-1,0 0 0,1 0 1,0 0-1,-1 0 0,1-1 1,0 1-1,0 0 0,0-1 1,0 1-1,0-1 0,0 0 1,0 1-1,0-1 0,0 0 1,1-1-1,-1 1 0,0 0 1,1-1-1,-1 1 0,1-1 1,-1 0-1,1 1 0,3-2 1,4 0-10,1 0 0,-1-1 0,1-1 0,-1 0 0,0 0-1,0-1 1,15-7 0,80-45-116,-46 24 102,74-29 0,247-60-34,-296 103-117,0 3-1,148-5 1,-215 19 118,-9 0 29,3 1-23,0 0 0,0-1-1,0-1 1,0 0-1,-1 0 1,1-1 0,0-1-1,12-5 1,-23 9 45,1 0 0,-1 0-1,0 0 1,0 0 0,0-1 0,0 1 0,0 0 0,0 0 0,0 0 0,0 0 0,0 0 0,0 0 0,0 0 0,0 0 0,0-1 0,0 1 0,0 0 0,0 0 0,0 0-1,0 0 1,0 0 0,0 0 0,0 0 0,0 0 0,0-1 0,0 1 0,0 0 0,0 0 0,0 0 0,0 0 0,0 0 0,0 0 0,0 0 0,0 0 0,0-1 0,0 1-1,0 0 1,0 0 0,0 0 0,-1 0 0,1 0 0,0 0 0,0 0 0,0 0 0,0 0 0,0 0 0,0 0 0,0 0 0,0 0 0,0 0 0,-1 0 0,1-1-1,-11-5-299,-21-6 205,25 9 16,-56-19 10,21 8 78,1-2 1,0-2-1,-45-27 1,84 44 34,1 1 0,-1-1 0,1 0 0,0 0-1,0 0 1,-1 0 0,1 0 0,0 0 0,0 0 0,0 0 0,0 0 0,0-1 0,0 1 0,1 0 0,-1-1 0,0 1 0,1-1 0,-1 1 0,1-1 0,-1 1 0,1-1 0,-1-1 0,2 2 18,-1-1 0,1 1 0,-1 0 0,1 0 0,0-1 0,0 1 0,-1 0 0,1 0 0,0 0 0,0 0 0,0 0 0,0 0 0,0 0 0,0 0 0,1 0 0,-1 0 0,0 1 0,0-1 0,1 0 0,-1 1 0,0-1 0,1 1 0,1-1 0,7-2-26,0 1 0,0 0 0,0 0 0,0 1 0,0 1-1,0-1 1,1 2 0,-1-1 0,12 3 0,2 2-14,-1 0 0,41 16 0,-32-7 4,-1 1 0,-1 1 0,0 2-1,-1 1 1,41 34 0,-18-7 25,80 93 1,-114-118-32,-1 0 1,-1 1 0,-1 1-1,-1 0 1,18 43 0,-28-57-8,-1 1 1,0 1-1,-1-1 1,0 0-1,0 1 1,-1-1-1,0 18 1,-2-21-3,0 0-1,0 1 1,-1-1 0,0 0-1,0 0 1,0 0 0,-1 0-1,0-1 1,0 1 0,-1-1-1,0 0 1,-4 7 0,0-4-2,0 0-1,-1-1 1,1 0 0,-2 0-1,1-1 1,-1 0 0,0-1 0,0 0-1,-1 0 1,0-1 0,0-1-1,0 0 1,-21 5 0,14-5-31,0-1 1,-1-1-1,1-1 0,-1-1 1,0 0-1,1-1 0,-1-1 1,-20-6-1,-26-10-75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5.1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526 478 17340,'1'-3'186,"1"0"-1,-1 0 1,1 0 0,-1 0 0,1 0 0,0 0-1,0 0 1,3-4 0,0 4 162,-3 2-271,-1 0 1,1-1-1,-1 1 0,1-1 1,-1 1-1,0-1 0,1 1 1,-1-1-1,0 0 0,0 0 1,0 0-1,0 0 1,0 0-1,-1 0 0,1 0 1,0 0-1,-1 0 0,0 0 1,1 0-1,-1-3 0,2-33 122,-4-69-1,2 95-238,-1-1 1,-1 1 0,0 0 0,-1 0 0,0 1-1,-1-1 1,0 0 0,-1 1 0,0 0 0,-1 0 0,0 1-1,-12-16 1,10 17-60,0 1 0,0 0 0,-1 1 1,-1-1-1,1 2 0,-1-1 0,0 1 0,0 1 0,-1 0 0,0 0 0,-12-3 0,12 5-54,0 0 0,-1 1 0,1 1 0,-1-1 0,1 2 0,-1 0 0,1 0 0,-1 1 0,1 0 0,-1 1 0,1 0 0,0 1-1,0 1 1,0-1 0,0 2 0,0-1 0,-18 13 0,17-10 91,1 1 0,-1 1 1,2 0-1,-1 0 0,2 1 0,-1 1 0,1-1 0,1 1 0,0 1 0,0-1 0,1 2 0,1-1 1,0 1-1,-7 20 0,6-5 27,2 1 0,0 0 0,2-1 0,1 1 0,2 0 0,4 41 0,34 175 1,-36-232 29,56 247 1,7 38 20,-51-215-12,5 136 1,-19-214-5,-1 142 86,-1-126-81,0 0-1,-1-1 0,-2 0 0,0 1 1,-7 19-1,11-40-12,1 3-65,-1 0-1,0-1 0,0 1 1,0-1-1,0 0 1,0 1-1,-1-1 0,1 0 1,-1 0-1,1 0 0,-1 0 1,0 0-1,0 0 0,0 0 1,0-1-1,0 1 0,0-1 1,-4 3-1,-7-3-446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5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519 10 14291,'7'-10'6092,"-15"11"-4096,-27 16-3259,20-9 1774,-18 5-470,0-1-1,-1-2 0,-42 7 1,-108 9-1112,98-16-2209,84-9 2932,-13 4 2549,10 0-952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2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15755,'2'43'830,"-2"-38"-802,0-1 0,1 1 1,0 0-1,-1-1 0,2 1 0,-1-1 1,0 1-1,1-1 0,2 5 1,44 129-604,-27-73 382,3-1-1,32 61 1,-55-122 197,0 0 0,1 0 0,0 0 0,0-1 0,0 1 0,0-1 0,0 1 0,0-1 0,1 0 0,-1 0 0,1 0 0,-1 0 0,1 0 0,0-1 0,0 1 0,0-1 0,0 1 0,0-1 0,0 0-1,0 0 1,0-1 0,6 1 0,-5-1 51,0 0 0,1-1-1,-1 1 1,0-1-1,0 0 1,1-1-1,-1 1 1,0-1-1,0 1 1,0-1-1,-1-1 1,1 1-1,0 0 1,-1-1-1,0 0 1,5-4 0,7-8 131,-2-1 0,0-1 0,-1 0 0,0 0 0,-1-1 0,14-34 0,38-123 365,-58 158-717,-1 0 1,0 0-1,-1-1 0,-1 1 0,-1-1 0,0 0 0,-2 1 0,0-1 1,0 1-1,-9-33 0,10 49 47,8 13-625,42 121 520,37 95 208,-18-77 25,-66-144-91,3 7 269,-6-14-231,1 0 0,-1 0-1,0 1 1,1-1 0,-1 0-1,0 0 1,1 1 0,-1-1-1,0 0 1,1 0 0,-1 0 0,0 0-1,1 0 1,-1 0 0,0 1-1,1-1 1,-1 0 0,1 0-1,-1 0 1,0 0 0,1 0 0,-1 0-1,0-1 1,1 1 0,-1 0-1,1 0 1,-1 0 0,0 0-1,1 0 1,-1 0 0,0-1 0,1 1-1,-1 0 1,1-1 0,10-7-551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5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14507,'30'151'2473,"-21"-111"-2465,-1-3 0,1 0 8,-1 2 0,2-3-8,0-4-64,0-3-128,-2-6-208,-2-7-185,-1-5-87,0-4 2825,-2-2-1689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5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16267,'17'271'1261,"19"260"-806,21-4-1006,-55-511 504,11 61-1124,-11-70 1100,0 0 0,1 1 1,-1-1-1,1 0 1,1-1-1,-1 1 0,10 12 1,-5-12 168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6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1 130 14243,'19'-30'664,"19"-26"1007,-34 51-1364,0 0 0,0 0 0,1 1 0,0-1 0,0 1-1,0 0 1,10-6 0,-14 10-292,-1 0 0,1 0 0,-1-1 0,0 1 0,1 0 0,-1 0-1,1 0 1,-1 0 0,1-1 0,-1 1 0,1 0 0,-1 0 0,1 0 0,-1 0-1,1 0 1,-1 0 0,1 1 0,-1-1 0,1 0 0,-1 0 0,1 0 0,-1 0-1,1 0 1,-1 1 0,1-1 0,-1 0 0,1 1 0,-1-1 0,0 0-1,1 0 1,-1 1 0,1-1 0,-1 1 0,0-1 0,0 0 0,1 1 0,-1-1-1,0 1 1,0-1 0,1 1 0,-1-1 0,0 1 0,0-1 0,0 1-1,0-1 1,0 1 0,0-1 0,1 1 0,-1-1 0,-1 1 0,1 0 0,0 36-363,-1-27 368,-41 331-369,19-195 188,23-143 153,-12 76-1256,3 0 0,3 124 0,8-163 908,-1-7 146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6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 17492,'0'0'4521,"0"-1"-4209,3-3-216,6-2-304,5-4-176,12-4-841,13-9 1633,14-3-592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7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0 143 17612,'15'-12'71,"1"0"1,0 2-1,0 0 0,1 1 1,0 0-1,1 2 1,0 0-1,0 1 1,0 0-1,1 2 0,0 0 1,0 1-1,0 1 1,0 1-1,0 1 1,32 3-1,-27-1-223,0 2 1,0 0-1,-1 2 1,1 1-1,-1 0 1,-1 2-1,0 0 0,0 2 1,-1 0-1,0 2 1,-1 0-1,34 29 1,-30-19 61,0 1 0,-2 1 0,-1 1 0,21 34 0,-34-48 45,-1 1 0,0 0 0,-1 0 0,-1 0 0,0 1 0,-1 0 0,0 0 0,-1 0 0,-1 0 0,0 0 0,-1 1 0,0 17 0,-2-26 26,1 1 0,-1-1 0,-1 1 0,1-1 1,-1 1-1,0-1 0,-1 0 0,1 0 0,-1 0 0,-1 0 1,1 0-1,-1-1 0,0 1 0,0-1 0,0 0 1,-1 0-1,0-1 0,0 1 0,0-1 0,0 0 0,-1 0 1,1-1-1,-1 0 0,0 0 0,-8 3 0,1-2 13,0 0 0,-1-1 0,0 0-1,0-1 1,0 0 0,0-1 0,0-1 0,0 0-1,0-1 1,0-1 0,-14-3 0,4 0 35,0-1 1,1-1-1,0-1 1,0 0-1,1-2 1,0-1 0,-20-14-1,35 20-5,0 0 0,0 0 1,0-1-1,1 0 0,-1 0 0,2-1 0,-1 0 0,1 0 1,0 0-1,0-1 0,1 1 0,0-1 0,0 0 0,1 0 1,0-1-1,0 1 0,1-1 0,0 1 0,1-1 0,0 0 0,0 0 1,1-13-1,2 5 30,1-1 0,0 0 0,2 1-1,0 0 1,1 0 0,0 0 0,2 1 0,0 0 0,0 0 0,2 1 0,0 0 0,0 1 0,23-24 0,-16 21-44,1 0 0,1 0 0,1 2 0,0 0 0,0 2 0,2 0 1,-1 1-1,2 1 0,33-11 0,-43 18-25,1 0 0,-1 1 0,1 1 0,0 0-1,0 1 1,0 0 0,0 1 0,0 1 0,0 0 0,0 1 0,0 1 0,0 0 0,-1 0 0,1 1-1,-1 1 1,0 1 0,0 0 0,-1 0 0,0 1 0,0 1 0,-1 0 0,1 0 0,-2 1 0,1 1-1,-1 0 1,-1 0 0,0 1 0,0 0 0,-1 1 0,12 22 0,-11-15-23,-1 0 0,-1 1 0,-1-1 0,7 38-1,2 81-15,-14-125 56,1 6-6,0-1-1,6 23 1,-7-37 3,0 0 0,0 1 0,1-1 0,-1 0 0,1 0 0,0 0 0,0 0 0,1 0 0,-1 0 0,1-1 0,0 1 0,0-1 0,0 0 0,0 0 0,4 3 0,-5-5 11,0-1 0,-1 1 1,1 0-1,0-1 0,0 1 0,-1-1 1,1 0-1,0 0 0,0 0 0,0 1 1,0-2-1,-1 1 0,1 0 0,0 0 1,0-1-1,0 1 0,-1-1 1,1 1-1,0-1 0,-1 0 0,1 1 1,0-1-1,-1 0 0,1 0 0,-1 0 1,2-2-1,5-3 108,0-1 1,0-1-1,8-10 1,-10 11-59,4-5-16,0 0 0,-1-1 0,-1 0 0,0-1 0,-1 0 0,-1 0 0,6-17 0,24-108 74,-1 7 9,-30 111-87,-4 17-27,0 0 0,0 0 0,0 0 0,0 1 1,0-1-1,1 0 0,0 1 0,0-1 0,0 1 0,0-1 0,0 1 1,4-4-1,-5 7-13,-1-1 1,1 1 0,-1 0-1,1 0 1,-1-1-1,1 1 1,0 0 0,-1 0-1,1 0 1,-1 0-1,1 0 1,0 0 0,-1 0-1,1 0 1,-1 0-1,1 0 1,-1 0 0,1 0-1,0 0 1,-1 1 0,1-1-1,-1 0 1,1 0-1,-1 1 1,1-1 0,-1 0-1,1 1 1,-1-1-1,1 0 1,-1 1 0,1-1-1,-1 1 1,0-1-1,1 1 1,-1-1 0,0 1-1,1 0 1,13 25-51,-11-21 39,21 53-25,-2 1 0,24 110 0,-8-26 10,-14-74-98,-22-63 90,1 0-1,1 0 1,-1 0-1,1 0 0,0 0 1,0-1-1,0 0 1,8 8-1,-10-12 25,0 0 0,0 0 1,1 1-1,-1-1 0,0 0 0,0-1 0,0 1 0,1 0 1,-1-1-1,0 1 0,1-1 0,-1 0 0,1 0 0,-1 0 1,0 0-1,1 0 0,-1 0 0,5-2 0,17-6 304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7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15555,'0'3'1065,"-16"768"775,11-816-1800,15 139-16,-10-2 8,0-3-32,0-7-152,-5-2-256,3-11-304,-1-11-225,-7-7 689,6-16-48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7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1042 57 14427,'-7'-23'1072,"-7"5"513,-9 7-977,-4 6-152,-10 7-320,-12 6-24,-9 1 24,-15 3 32,-11 1-56,-8 0-56,-4 1-24,-1-2-24,5-1 16,10-5-248,6-6-440,5 0 2880,8-8-1920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7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640 0 14475,'-75'16'2123,"-127"45"1,167-48-2079,0 2 0,1 2 1,0 1-1,2 2 0,-47 36 0,68-46-122,-1 0-1,2 1 1,-1 0-1,2 1 1,0 1-1,0-1 1,1 1-1,-10 23 0,15-30 32,0 0 0,1 0 0,0 0 0,0 0 0,1 1 0,0-1 0,0 1 0,0 0 0,1-1 0,0 1 0,0-1 0,0 1-1,1 0 1,0-1 0,1 1 0,-1-1 0,1 0 0,1 0 0,-1 1 0,1-1 0,0-1 0,4 8 0,-3-9 23,0-1 0,-1 1 0,1-1 1,0 0-1,1 0 0,-1 0 0,0-1 1,1 1-1,0-1 0,0 0 0,-1 0 1,1-1-1,0 1 0,0-1 0,0 0 0,1-1 1,-1 1-1,0-1 0,6 0 0,8-1-166,0 0 1,0-1-1,34-9 0,6-5-1368,96-41 1,-96 31 623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8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69 192 7026,'19'-12'270,"171"-125"4609,-185 132-4820,0 1 1,1-1-1,0 2 0,0-1 1,0 0-1,0 1 1,0 1-1,1-1 1,-1 1-1,1 0 1,0 0-1,0 1 1,0 0-1,-1 0 1,1 0-1,0 1 1,0 0-1,0 1 1,0-1-1,0 1 0,0 1 1,0-1-1,-1 1 1,1 0-1,-1 1 1,8 3-1,-6-1-33,1 0-1,-1 0 0,0 1 0,0 0 0,0 0 1,-1 1-1,0 0 0,-1 1 0,1-1 1,-1 1-1,-1 0 0,0 1 0,0-1 0,0 1 1,-1 0-1,0 0 0,-1 1 0,0-1 1,-1 1-1,0 0 0,0-1 0,0 12 0,-1-8-7,-1 0 0,-1-1 0,0 1 0,0 0 0,-1 0 0,-1-1 0,0 1 0,-1-1 0,0 0 0,-1 0 0,0 0 0,-1-1 0,0 0 0,-1 0 0,0 0 0,-1-1 0,0 0 0,-1-1 0,0 0 0,0 0 0,-1 0 0,0-2 0,0 1 0,-1-1 0,0-1 0,0 0 0,-1 0 0,0-1 0,0 0 0,-14 3 0,9-5 6,0-1 0,-1 0 1,1-1-1,0-1 0,0 0 0,-1-1 1,1-1-1,-19-5 0,23 4 5,1 0 0,0-1 0,-1 0 0,1-1-1,1-1 1,-1 0 0,1 0 0,0-1 0,0-1-1,1 1 1,-14-15 0,21 19-21,-1-1 1,1 0-1,0 0 1,0-1-1,0 1 1,1-1-1,-1 1 0,1-1 1,0 0-1,1 0 1,-1 0-1,1 0 0,0 0 1,0 0-1,0 0 1,1 0-1,0 0 1,0 0-1,0-1 0,0 1 1,1 0-1,0 0 1,0 0-1,4-10 1,-1 7 9,0 0 1,0 1 0,1-1 0,0 1-1,0 0 1,1 0 0,-1 0 0,2 1 0,-1 0-1,1 0 1,0 1 0,0 0 0,15-9-1,-3 5 30,1 1 0,0 0 0,1 2 0,0 0 0,0 1 0,0 2 0,0 0 0,1 1 0,-1 1 0,26 1 0,-18 2 32,-1 1 0,1 2 0,-1 0 0,0 2 0,0 1 0,-1 1-1,31 16 1,-40-16-40,0 1 0,31 23 0,-43-28-52,0 0-1,0 0 0,0 1 0,-1 0 1,0 0-1,0 0 0,-1 0 1,1 1-1,-1 0 0,4 11 0,-7-17-20,0 1 0,-1 0-1,1-1 1,-1 1-1,1-1 1,-1 1-1,1 0 1,-1-1 0,0 1-1,0 0 1,0-1-1,0 1 1,0 0 0,-1-1-1,1 1 1,0 0-1,-1-1 1,1 1-1,-1-1 1,1 1 0,-1-1-1,0 1 1,0-1-1,0 1 1,0-1 0,0 0-1,0 1 1,0-1-1,0 0 1,0 0 0,-1 0-1,1 0 1,-2 1-1,0-1-25,1 0-1,-1 0 0,0 0 0,1-1 1,-1 1-1,0-1 0,1 1 0,-1-1 0,0 0 1,0 0-1,1-1 0,-1 1 0,0-1 1,0 1-1,1-1 0,-1 0 0,0 0 1,1 0-1,-5-2 0,1-1 43,0 1 0,0-1 0,0-1 0,1 1 0,0-1 0,0 0 0,0 0 0,1 0 0,-1-1 0,1 1 0,0-1-1,1 0 1,0 0 0,0-1 0,0 1 0,0-1 0,1 1 0,0-1 0,1 0 0,-1 0 0,2 0 0,-1 0 0,0 0 0,2-11 0,0 9 118,0 0 1,0 0 0,1 0-1,0 0 1,1 0 0,0 1 0,1 0-1,-1-1 1,1 1 0,1 0-1,0 1 1,0-1 0,0 1-1,1 0 1,0 0 0,0 1-1,1 0 1,14-11 0,-8 10 11,0 0 0,0 0 0,1 1 0,0 1 1,0 0-1,0 1 0,24-4 0,-14 5 6,1 1 0,-1 1-1,47 4 1,-58-2-103,0 1-1,0 1 1,0 0 0,-1 1-1,0 0 1,1 1 0,-1 0-1,-1 1 1,1 0 0,-1 1-1,0 1 1,11 9 0,-6-3-78,-2 2 1,1 0-1,-2 0 1,0 1-1,-1 1 1,16 31-1,-14-23-308,10 29 0,-20-46 144,-1 0 1,-1 1 0,0-1-1,0 1 1,0-1 0,-1 1 0,-1 11-1,-1-6-82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8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633 503 14635,'10'-11'140,"-1"-1"-1,-1 0 1,0-1-1,-1 0 1,0 0 0,-1-1-1,0 1 1,-2-2-1,1 1 1,-2 0-1,0-1 1,0 1 0,-1-1-1,-1 0 1,-1 0-1,0 0 1,-1 0-1,0 1 1,-1-1-1,-1 0 1,-1 1 0,0 0-1,0-1 1,-1 2-1,-13-24 1,12 28-152,1 1 1,-2 0 0,1 0-1,-1 0 1,0 1-1,-1 0 1,0 1-1,0 0 1,0 0 0,-1 0-1,0 1 1,0 1-1,0-1 1,0 1-1,-1 1 1,0 0 0,-19-3-1,11 2-52,-1 2 0,1 0-1,-1 1 1,0 1 0,1 1 0,-1 1-1,1 0 1,-37 10 0,43-8 2,0 0-1,0 2 1,0-1 0,0 1 0,1 1 0,0 0 0,0 1-1,-18 17 1,16-12 19,0 1-1,1 1 1,1 0-1,0 1 1,-13 26-1,7-5 11,2 0-1,1 1 1,3 1-1,0 0 1,-5 48-1,8-20 55,3 2 1,2-1-1,8 78 0,36 203 81,-23-231-129,5 27-223,7 222 0,-34-302-398,-6-25 3845,0-21-1652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2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11282,'0'63'905,"0"-6"751,2 8-984,4-9-320,-1-2-128,5-3-104,-1-2-64,-2-7-24,-1-2-16,-1-6 0,-2-3-136,4-5-184,-1-4-264,-2-5-824,-3-8 832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9.1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884 0 16676,'-9'4'544,"-8"0"-152,-12 0-168,-17 4-152,-12-2 24,-15 4 32,-6 0 0,0-1-16,0 1-32,6 1-24,7 1-24,6-4 24,6-2-104,9 1-304,8-4-336,5 0-288,4 2-249,9-2 657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9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13307,'-7'110'1165,"-3"101"-883,57 331-147,-17-267-83,-20-12-530,-10-217 290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9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11082,'13'13'1377,"-4"6"1967,1 9-2655,-3 7-425,-6 7-48,2 7-96,-3 3-40,-4 3-16,-3-2-16,-1 0-16,0-6-24,-2-5 8,2-6 24,0-7-120,3-8-272,2-5-273,1-8 4434,7-8-2993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59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0 15067,'-1'1'3074,"-7"4"-2646,-45 39-426,-75 80-1,119-112-23,-1-1 0,2 2 0,0-1 0,0 1-1,1 1 1,0-1 0,2 1 0,-1 0 0,2 1 0,0-1 0,0 1 0,2 0 0,0 0 0,-1 20 0,3-24 24,1 0 1,-1 0-1,2 1 1,-1-1-1,1 0 1,1 0 0,0-1-1,1 1 1,0 0-1,1-1 1,0 0-1,0 0 1,1-1 0,0 1-1,1-1 1,0 0-1,0-1 1,1 0-1,15 12 1,-18-16 13,0-1 0,0 0 0,0 0 0,1 0 0,-1 0 0,1-1 1,0 0-1,-1 0 0,1-1 0,0 0 0,0 0 0,0 0 0,0-1 0,0 1 0,12-2 0,-3-2-168,0 0 0,-1-1 0,0 0-1,0-1 1,18-9 0,88-47-1454,-40 17 4584,-20 10-1462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0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12875,'34'0'1208,"-43"609"1921,1-654-3105,24 139 0,-5-9-8,-1 0 0,-4-6 16,-4-3 0,-2-5-160,-3-6-288,-6-9-345,0-7-2463,-1-11 2071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0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1154 161 16171,'-18'-7'529,"-6"1"-161,-20 1-168,-4 3-136,-9 2-32,-8 0-32,-3 4 0,-6-3 0,-4-1 8,-4-1 0,-7-11 32,-8-2-96,-8-9-264,-2-6-336,5-2-769,7-4 777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0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97 13051,'9'0'1064,"0"-2"632,4-1-799,3-2-641,2-3-152,5 0-160,-1-3-232,12-4-217,4-6-2135,5-3 1736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0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153 503 17748,'18'1'272,"0"-2"1,0 0-1,-1-1 0,31-7 1,-37 6-80,0-1 1,-1 0 0,1-1-1,-1-1 1,0 1 0,0-2-1,-1 1 1,16-15-1,-22 18-140,1 0-1,-1-1 1,0 1-1,0-1 1,-1 1-1,1-1 0,-1 0 1,0 0-1,0 0 1,0-1-1,0 1 1,-1 0-1,1-1 1,-1 1-1,-1-1 0,1 1 1,0-8-1,0 4-73,0 0 0,0 1 1,1-1-1,0 0 0,0 1 0,6-13 0,-1 5-100,0-1 1,-1 1-1,-1-1 0,-1 0 0,0 0 1,2-25-1,-5 35 35,-1-1 0,1 0 0,-1 0 0,-1 0 1,1 0-1,-1 0 0,-1 0 0,1 1 0,-1-1 0,0 0 0,0 1 0,-1 0 0,0-1 0,0 1 0,-1 0 1,0 0-1,-8-10 0,10 14 51,0 0 1,-1 0 0,1 0-1,-1 1 1,1-1 0,-1 0-1,1 1 1,-1 0-1,0-1 1,0 1 0,0 1-1,0-1 1,0 0 0,0 1-1,0-1 1,0 1-1,0 0 1,0 0 0,0 0-1,0 0 1,0 0 0,0 1-1,0 0 1,0-1 0,0 1-1,1 0 1,-1 1-1,0-1 1,0 0 0,1 1-1,-1-1 1,-3 4 0,-5 3-29,1 1 0,0 0 1,0 0-1,1 1 1,-16 21-1,8-5 6,1 1 0,0 0 0,3 2-1,0-1 1,2 1 0,-11 41 0,-28 189-262,17 108 379,27 1 45,4-112-67,1-225-45,-5 96 61,4-112-73,0-1-1,-1 1 0,-1-1 0,0 0 1,-1 0-1,-9 19 0,6-23-467,8-10 446,-1 0 0,1 1 0,0-1 0,0 0 0,0 0-1,0 0 1,0 1 0,-1-1 0,1 0 0,0 0 0,0 0 0,0 0 0,-1 1 0,1-1 0,0 0 0,0 0 0,-1 0 0,1 0 0,0 0 0,0 0 0,-1 0 0,1 0 0,0 0 0,0 0 0,-1 0 0,1 0 0,0 0 0,0 0 0,-1 0 0,1 0 0,0 0 0,0 0 0,-1 0 0,1 0 0,0 0 0,0 0 0,0 0 0,-1 0 0,1 0 0,0-1 0,0 1 0,-1 0 0,1 0 0,0 0 0,0 0 0,0-1-1,0 1 1,-1 0 0,-3-14-520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1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926 1 15627,'-4'12'991,"-3"18"-634,-4 43 0,11-66-334,0 0 0,-1 0 1,0 0-1,-1 0 1,1 0-1,-5 10 1,5-17-23,0-1-1,0 0 1,0 1 0,0-1 0,0 0 0,0 0 0,0 0 0,0 0 0,1 1-1,-1-1 1,0 0 0,1-1 0,-1 1 0,1 0 0,-1-1 0,-16-33-10,4 8 4,12 24 6,0 0 0,0 0 1,-1 0-1,1 1 0,-1-1 0,1 1 1,-1-1-1,0 1 0,0 0 0,-1-1 1,1 1-1,0 0 0,-1 0 0,1 1 1,-1-1-1,1 0 0,-1 1 1,0 0-1,0-1 0,0 1 0,-4-1 1,2 2 3,-1 0 0,1 1 0,-1-1 0,1 1 0,0 0 1,-1 1-1,1-1 0,-10 5 0,-17 5 5,-60 7-291,-1-4 0,-102 2 0,-20 2-335,206-17 460,-3-1-79,1 2 1,-1 0 0,1 0-1,0 1 1,0 0 0,-17 8-1,19-3-102,13-1 747,18 3 2646,10-1-1481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1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0 253 9842,'34'-3'307,"34"-3"476,90 4-1,-138 3-756,-1 1 1,0 1-1,1 1 0,-1 0 0,0 1 0,-1 1 0,1 1 0,-1 1 0,23 13 0,-36-18-5,0 0 1,0 1 0,-1-1-1,1 1 1,-1 0-1,0 1 1,0-1 0,-1 0-1,1 1 1,-1 0 0,0 0-1,0 0 1,-1 0 0,1 1-1,-1-1 1,0 1 0,-1-1-1,1 1 1,-1 0 0,0-1-1,-1 1 1,1 0 0,-1 0-1,0 0 1,-1 0 0,1-1-1,-1 1 1,0 0 0,-1-1-1,-2 9 1,0-3 57,0-1 1,-1 0-1,0 0 0,-1 0 0,0-1 1,0 1-1,-1-1 0,0-1 1,-1 1-1,0-1 0,0-1 1,0 0-1,-1 0 0,-1 0 1,-9 5-1,2-4 60,0-1 1,0-1-1,-1 0 0,0-1 1,0-1-1,-33 3 0,40-6-103,1 0-1,-1-1 0,0 0 0,0-1 1,0 0-1,1-1 0,-1 0 0,1-1 1,-1 0-1,1 0 0,0-1 0,-18-10 1,25 12-24,0 0 0,1 0 0,-1 0 0,1 0 0,0 0 0,-1-1 0,1 1 0,0-1 0,0 0 0,1 1 0,-1-1 0,1 0 0,-1 0 0,1 0 0,0 0 0,-1-5 0,1 4-7,1-1 0,-1 0-1,1 1 1,0-1 0,1 0 0,-1 1 0,1-1-1,0 0 1,0 1 0,3-7 0,1 0-12,0-1-1,1 1 1,0 0 0,1 0-1,0 1 1,1 0 0,14-14-1,2 1-7,1 1 0,39-27 1,-48 39-19,0 0 0,0 1 0,1 1 0,0 0 0,32-9 0,-42 16 19,-1-1 1,0 2 0,1-1 0,-1 1 0,0-1 0,1 2 0,-1-1-1,0 1 1,1 0 0,-1 0 0,0 1 0,0 0 0,0 0-1,0 0 1,0 1 0,0 0 0,-1 0 0,1 0 0,8 8-1,3 4 3,0 1-1,-2 1 0,0 0 0,15 23 0,-19-25 12,1 1 20,0 1 0,-2 0 1,13 27-1,-20-37-10,0 0 1,-1 0-1,1 1 0,-2-1 1,1 1-1,-1-1 0,0 1 1,0 0-1,-1-1 0,0 1 1,-2 15-1,2-22-7,0 0 0,0 0 0,-1 0 0,1 0 0,0 0 0,0 0 0,0 0 0,-1 0 0,1 0 0,-1 0 0,1 0 0,-1 0 0,1 0 0,-1-1 0,1 1 0,-1 0 0,0 0 0,1 0 0,-1-1 0,0 1 0,0 0 0,0-1 0,1 1 0,-1-1 0,0 1 0,0-1 0,0 1 0,0-1 0,0 0 0,0 1 0,0-1 0,0 0 0,0 0 0,-2 0 0,2 0 14,-1-1-1,1 1 1,-1-1 0,1 0 0,-1 0 0,1 1-1,0-1 1,-1 0 0,1 0 0,0 0 0,0-1-1,0 1 1,0 0 0,0 0 0,0-1-1,0 1 1,0 0 0,0-1 0,1 1 0,-1-1-1,1 1 1,-1-2 0,-1-5 53,0 0-1,1 1 1,0-1-1,0 0 1,1 0 0,0 0-1,0 1 1,1-1-1,2-8 1,18-69 137,-10 52-313,3 0-1,1 0 1,1 2 0,1-1-1,2 2 1,1 1 0,1 0 0,2 2-1,1 0 1,1 2 0,1 1 0,38-28-1,-17 19-137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2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1 163 16043,'21'0'513,"1"-2"-1,-1-1 1,0 0-1,22-8 1,81-30-493,-78 25 162,28-12-132,-37 13-64,0 2 0,67-15 0,-98 27-3,0 0 0,1 0 0,-1 1 0,0 0 1,1 0-1,-1 1 0,1 0 0,-1 0 0,0 0 0,0 1 0,0 0 0,0 0 0,0 1 0,0-1 1,0 1-1,-1 1 0,1-1 0,-1 1 0,6 4 0,-6-2-15,0-1 0,-1 0 0,1 1 0,-1 0 0,0 0 0,-1 0 0,0 1 0,0-1 0,0 1 0,0-1 0,-1 1-1,0 0 1,-1 0 0,1 0 0,-2 0 0,1 0 0,-1 9 0,0-5-48,-2 0 0,1 1 0,-2-1 0,1 0 0,-2 0-1,1 0 1,-1-1 0,-1 1 0,0-1 0,-1 0 0,-11 17 0,-9 7-273,-54 54 1,56-63 371,-18 13-38,32-30 105,1 0-1,0 0 0,0 1 1,1 0-1,-13 18 1,20-25-13,0-1 1,0 0-1,1 0 0,-1 0 1,0 1-1,1-1 1,-1 0-1,1 1 1,0-1-1,-1 1 1,1-1-1,0 0 1,0 1-1,0-1 1,0 1-1,0-1 1,0 1-1,0-1 1,1 0-1,-1 1 1,0-1-1,1 1 1,-1-1-1,1 0 1,-1 1-1,1-1 0,0 0 1,0 0-1,-1 0 1,1 1-1,0-1 1,0 0-1,0 0 1,0 0-1,0 0 1,0-1-1,1 1 1,-1 0-1,0 0 1,0-1-1,1 1 1,2 0-1,5 3 157,1-1 0,0 0-1,0 0 1,16 1 0,-25-4-232,27 3 26,-1-1-1,1-2 1,0 0 0,-1-2-1,1-1 1,31-8 0,-1-4-186,100-40 0,-119 38 1047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2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 12051,'-3'24'1187,"-8"37"0,7-42-965,0 1 0,2 0 1,-1 29-1,7 9-182,4 0-1,27 108 1,5 23-14,-35-124-50,-15-138 127,8 28-32,2 0 0,10-71 0,-5 87 0,1 1 0,2-1 1,0 1-1,2 0 0,15-28 0,-24 53-63,12-24 111,18-26 1,-26 46-77,-1 0-1,1 1 1,1 0 0,-1 0 0,1 0 0,0 0-1,0 1 1,1 0 0,8-5 0,-9 8-27,-1 0 0,1 0-1,0 0 1,-1 1 0,1 0 0,0 1 0,0-1 0,0 1 0,0 0-1,0 0 1,0 1 0,0 0 0,0 0 0,10 4 0,4 1-40,0 1 1,34 19 0,-36-17 13,0 1-1,-1 1 1,17 14-1,-28-20 3,0 0-1,-1 1 0,0-1 1,0 1-1,0 0 0,-1 1 1,0-1-1,0 1 1,0 0-1,-1 0 0,3 10 1,-6-10-81,-7-12 56,-7-13 27,12 13 18,0 0 1,0 0 0,0 0 0,1 0-1,0-1 1,0 1 0,0 0 0,1-1 0,0 1-1,0 0 1,0-1 0,0 1 0,1-1-1,0 1 1,0 0 0,1 0 0,2-8 0,-2 10 78,0-1 0,0 1 0,0 0 0,0 0 0,0 0 0,1 0 0,-1 0 0,1 0 0,0 0 0,0 1 0,0 0 0,0-1 0,0 1 1,1 0-1,-1 1 0,1-1 0,-1 1 0,1-1 0,0 1 0,-1 0 0,1 0 0,0 1 0,0-1 0,0 1 0,6 0 0,-3 0-16,1 1-1,0 0 0,-1 1 0,1 0 1,-1 0-1,0 1 0,1-1 1,-1 2-1,0-1 0,-1 1 0,1 0 1,-1 0-1,1 1 0,9 10 0,6 7-19,-1 0-1,24 36 0,-40-51-36,24 36-24,-1 1 0,-3 1 0,-2 1 0,-2 2 0,16 51 0,-33-89-227,0 1-1,-1-1 0,0 1 1,-1 0-1,0 0 1,-1 0-1,0 1 0,0-1 1,-3 17-1,-8 8-622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5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201 0 16596,'-11'23'960,"-4"1"40,-3 8-208,1 4-432,0 4-256,0 6-72,2-1-32,0 2 0,4 1-32,0-1-152,0 3-328,-1 2-416,1-3-248,1-3-2801,0-7 2584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5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0 13131,'1'2'1208,"-1"3"1425,0 3-1985,-6 7-448,-4 9-32,-1 5-80,-2 6-64,2 3-8,-2-1-8,0 3-8,0-1-56,-2 0-120,-1-4-264,2-4-240,1-5-193,-2-5 4698,5-6-2945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6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548 372 16932,'28'-39'436,"-2"3"184,27-50 1,-47 76-569,-1-1 0,0 0 0,0 0 0,-2 0 0,1-1-1,-1 0 1,-1 1 0,0-1 0,0-21 0,-2 30-67,0-1-1,0 1 0,0-1 1,-1 1-1,0-1 1,0 1-1,0 0 1,0 0-1,0-1 1,0 1-1,-1 0 0,0 0 1,1 0-1,-1 0 1,0 1-1,-1-1 1,1 0-1,0 1 1,-1-1-1,-5-3 0,5 5-21,0-1 0,1 1-1,-1 0 1,0 0 0,-1 0-1,1 1 1,0-1 0,0 1-1,0 0 1,0-1 0,0 1-1,-1 1 1,1-1 0,0 0-1,0 1 1,0 0 0,0-1-1,0 1 1,0 0 0,0 1-1,0-1 1,-5 4 0,2-1-1,0 0 1,1 1-1,-1 0 1,1 0 0,0 1-1,0-1 1,0 1 0,1 0-1,0 1 1,0-1-1,1 1 1,0 0 0,-4 9-1,-3 15 3,-12 54 0,18-68 11,-47 299-88,14-71 111,24-182 5,-39 114 0,33-126-5,-3 0 0,-36 61 1,48-95-5,-1 0 0,-1 0 0,0-1 0,-1-1 0,-1 0 0,-1-1 1,0 0-1,0-2 0,-28 18 0,41-29-69,0 1-1,0-1 1,0 0-1,0 0 1,0 0-1,-1 0 1,1-1-1,0 1 1,-1-1-1,1 1 1,0-1 0,-1 0-1,1 0 1,-1 0-1,1 0 1,0 0-1,-5-2 1,5 2 75,1-1 1,0 1-1,0-1 1,0 0-1,0 1 0,0-1 1,0 0-1,0 0 1,0 0-1,0 0 1,0 0-1,1 0 0,-1 0 1,0 0-1,1 0 1,-1 0-1,0-2 1,-3-19 2824,5-2-1199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6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991 96 14051,'-179'-12'3367,"156"9"-3109,0-1 0,-37-11 1,-22-5-265,-3 4-420,-1 4 0,-158-1 0,226 14 124,0 1 1,-21 6-1,27-5 120,0-1 0,0 0 0,0 0 0,0-1 0,0-1 0,0 0 0,-14-2 0,2-3-131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6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16764,'6'-2'808,"1"-1"80,3-4-456,1-2-400,8-6-336,2-6-432,5-1-520,-2 1 671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8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0 697 13155,'5'3'173,"1"-1"0,-1 1 0,0 1 0,0-1 0,0 1 0,-1-1 0,1 1 0,-1 0 0,0 1 0,0-1 0,-1 1 0,1 0 0,-1 0 0,0 0 0,0 0 0,0 1 0,-1-1 0,0 1 0,0 0 0,-1-1 0,1 1 0,0 7 0,0 33-75,-2 1-1,-6 56 1,-1-15-81,-24 262-71,20-304-323,11-45 193,-2-7-73,2-6 253,1 0 0,0-1 0,1 1 0,0 0 1,8-23-1,-4 12-7,6-17 13,2 1 0,1 1-1,2 0 1,2 1 0,1 1-1,42-56 1,-8 13 124,-37 52 55,1 0 1,1 1-1,2 0 1,0 2 0,37-32-1,-55 53-171,1 0 1,0 0-1,0 1 0,0 0 0,0-1 0,1 1 0,-1 1 1,0-1-1,1 1 0,-1-1 0,1 1 0,-1 1 1,1-1-1,0 1 0,-1-1 0,1 1 0,0 1 1,0-1-1,-1 1 0,1 0 0,-1 0 0,1 0 1,-1 0-1,7 4 0,-3-1-53,-1 0 0,0 1 0,0 0 0,0 1 0,0-1 0,-1 1 0,0 0 0,0 1 0,0 0 0,-1 0 0,0 0 0,5 11 0,-4-7-5,-1 0 0,0 1 0,-1 0 0,0 0 1,-1 0-1,-1 0 0,1 0 0,-2 1 0,0-1 0,0 1 0,-1-1 0,-1 1 0,-3 18 1,1-17-19,0 1 0,-2 0 0,0-1 0,0 0 0,-1 0 0,-1-1 1,0 0-1,-1 0 0,-1 0 0,-17 20 0,6-14-5,15-14 65,0 0 0,0 0-1,0 0 1,1 0 0,-1 1 0,1-1 0,0 1 0,1 0 0,-4 8 0,7-13 79,19-2 349,8-2-246,0-1 0,-1-2 1,50-17-1,-14 5 51,-33 9-134,1-2 0,-1 0 0,-1-2-1,0-1 1,-1-2 0,45-33 0,-54 35-114,0-1 0,-2 0 0,0-1 0,-1-1 0,0-1 0,-1 0 0,-1-1 0,-1 0 0,-1-1 0,9-22 0,-19 41 9,0-1-1,-1 0 1,1 1 0,-1-1 0,1 0-1,-1 0 1,1 1 0,-1-1 0,0 0-1,0 0 1,0 0 0,0 1 0,0-1-1,-1 0 1,1 0 0,0 0-1,-1 1 1,1-1 0,-1 0 0,0 1-1,1-1 1,-2-2 0,0 2-6,0 1-1,0-1 1,0 0 0,0 1-1,0-1 1,0 1 0,-1-1-1,1 1 1,0 0-1,-1 0 1,1 0 0,-1 0-1,-4 0 1,-5-1-119,0 0 1,-1 1-1,1 1 0,0 0 1,-17 3-1,21-2 0,1 0 1,-1 0-1,1 1 1,0 0-1,-1 0 0,1 1 1,0 0-1,0 0 1,1 1-1,-9 5 0,11-6 112,1 0 0,0 0 0,0 0 0,0 0-1,1 1 1,-1-1 0,1 1 0,0-1-1,0 1 1,0 0 0,0 0 0,1 0-1,0 0 1,0 0 0,0 0 0,0 1-1,0-1 1,1 0 0,0 8 0,0-2 47,1 0 0,0 0 1,1 0-1,0 0 1,0 0-1,1-1 0,1 1 1,-1-1-1,1 0 0,1 0 1,0 0-1,0 0 0,1-1 1,0 0-1,0 0 1,1-1-1,0 1 0,1-1 1,-1-1-1,12 8 0,-8-7 52,0 0-1,1 0 1,0-1-1,0-1 0,0 0 1,1-1-1,0 0 1,-1-1-1,1 0 1,1-1-1,-1-1 0,0 0 1,0-1-1,26-2 1,-21-1 18,0-1 0,-1-1 1,0 0-1,0-1 0,0-1 1,26-14-1,-34 15-66,0 1 0,-1-1 0,1 0 0,-1-1 0,0 0 0,-1 0 0,0-1 0,0 1 0,0-2 0,-1 1 0,0-1 0,8-16 0,-13 20-36,1 0 0,0 0 0,-1 0 0,0 0 0,0 0 0,-1 0 0,1 0 0,-1 0 0,0 0 0,-1-1 0,1 1 0,-1 0 0,0 0 0,0 0 0,-1 0 0,1 0 0,-1 0-1,0 1 1,-1-1 0,1 1 0,-1-1 0,0 1 0,0 0 0,-5-6 0,5 7-17,-1 0 0,1 0 0,0 0 0,-1 1 0,0-1 0,1 1 0,-1 0 0,0 0 0,0 1 0,0-1 0,-1 1 0,1 0 0,0 0 0,0 0 0,-1 0 0,1 1 0,0 0 0,-1 0 0,1 0 0,0 0 0,-1 1 0,1 0 0,0 0 0,-1 0 0,1 0 0,0 1-1,0-1 1,0 1 0,-5 3 0,2 0-1,0 0 0,1 0-1,-1 1 1,1 0 0,0 0-1,0 1 1,1-1 0,0 1-1,0 0 1,1 1-1,0-1 1,0 1 0,-5 14-1,5-10 28,0 1-1,1-1 1,0 1-1,1 0 1,0 0-1,1 0 1,1 1-1,1 16 1,-1-25 0,1 0 0,-1 0 0,2 1 0,-1-1 0,0 0 0,1 0 0,0 0 0,0-1 1,1 1-1,-1 0 0,1-1 0,0 1 0,0-1 0,6 6 0,-6-7 8,1-1-1,-1 1 1,1-1 0,0 0-1,0 0 1,0 0-1,0 0 1,0-1 0,0 1-1,1-1 1,-1 0-1,0-1 1,1 1 0,-1-1-1,0 0 1,1 0-1,6-1 1,18-2 71,0-2-1,-1-2 1,0 0-1,0-2 1,-1-1-1,32-16 1,12-10 117,66-48 1,51-50 1162,-174 123-1299,-69 48-1142,-54 39 872,87-60 6,1 2 1,-36 37 0,54-51 187,0-1 0,0 1 0,1 0 0,-1 0 0,1 0-1,0 1 1,0-1 0,0 1 0,1-1 0,0 1 0,-1-1 0,2 1 0,-1 0 0,0-1 0,1 1-1,0 7 1,1-9 22,-1 0 0,1 0 0,0 0-1,0-1 1,0 1 0,0 0 0,0 0-1,1-1 1,-1 1 0,1-1 0,0 1 0,0-1-1,0 0 1,0 1 0,0-1 0,0 0-1,0 0 1,1-1 0,-1 1 0,1 0-1,-1-1 1,1 0 0,0 1 0,0-1-1,-1 0 1,1 0 0,4 0 0,0 0 9,-1 0 1,1-1 0,-1 1-1,1-1 1,0-1-1,-1 1 1,1-1 0,-1 0-1,1-1 1,-1 0-1,0 0 1,1 0 0,-1 0-1,0-1 1,-1 0-1,1-1 1,0 1 0,-1-1-1,0 0 1,9-9-1,-2 1-13,1-1 0,-2 0 0,0-1-1,0-1 1,-2 1 0,14-28 0,13-39 47,-4-2 0,28-113 0,-50 155 18,-1-1 1,-3 0-1,-1-1 1,-3 1-1,-2-47 1,-2 54-68,-2 0 1,-2 1-1,-1-1 0,-1 1 1,-2 1-1,-23-54 1,19 56-2,-25-50-35,33 75-67,2 9-129,2 15 10,3 25 180,3-1 1,8 45-1,26 85 37,10 63 2,-35-122 9,28 164-2,-39-268 5,0 1 0,1-1-1,0 0 1,1 0-1,0 0 1,0 0-1,8 10 1,-10-16-34,1 0 1,-1 0-1,1 0 1,0 0-1,0 0 1,0-1-1,1 0 1,-1 1-1,0-1 0,1 0 1,-1-1-1,1 1 1,0-1-1,0 1 1,-1-1-1,1 0 1,0-1-1,0 1 0,0-1 1,6 1-1,8-2 94,0-1 0,0 0 0,0-2 0,-1 0 0,1-1-1,-1 0 1,0-2 0,0 0 0,-1 0 0,19-13 0,-8 3 210,-1-2 1,0-1 0,-1 0 0,40-45 0,-51 49-271,0 0 0,-2-1 0,15-24 1,-23 33-78,0 1 1,-1-1 0,0 0 0,0 0 0,-1 0 0,0 0 0,0-1 0,-1 1 0,0 0 0,0-17 0,-1 23 25,-1 0 1,1 1-1,0-1 1,-1 0-1,0 1 1,1-1-1,-1 1 1,0-1 0,1 1-1,-1-1 1,0 1-1,0 0 1,0-1-1,0 1 1,-1 0-1,1 0 1,0 0-1,0 0 1,-1 0-1,1 0 1,-1 0 0,1 0-1,-1 0 1,1 1-1,-1-1 1,1 1-1,-1-1 1,1 1-1,-1 0 1,0-1-1,1 1 1,-1 0 0,0 0-1,1 0 1,-3 0-1,-6 1-91,0-1 0,0 1 0,0 1 0,-13 3-1,6 0-65,0 0 0,1 2-1,-1 0 1,1 0 0,-23 17-1,29-18 160,1 1 0,0 0-1,0 0 1,0 1 0,1 0 0,1 1-1,-1 0 1,1 0 0,-9 17-1,14-21 68,0 1-1,0-1 1,0 1-1,1 0 1,0 0-1,0-1 1,0 1-1,1 0 1,0 0-1,0 0 1,0 0-1,1 0 1,0 0-1,0-1 1,1 1-1,-1 0 1,1-1-1,0 1 1,1-1-1,-1 1 1,1-1-1,0 0 1,1 0-1,4 5 1,-2-2 22,0-1 0,0 0 0,1-1 0,0 1 0,1-1 0,-1-1 0,1 1 1,0-1-1,0-1 0,1 0 0,-1 0 0,1 0 0,0-1 0,14 3 0,-8-5-101,-1 0 0,1-1 0,0 0 0,-1-2-1,1 1 1,-1-2 0,0 0 0,0-1 0,0 0-1,0-1 1,0 0 0,-1-1 0,0-1 0,0 0-1,-1-1 1,0 0 0,16-15 0,9-10-227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08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288 668 12667,'0'4'-43,"0"0"0,0 0 0,-1-1 0,1 1 0,-1 0 0,0 0 0,0 0 0,0 0 1,-1 0-1,1-1 0,-1 1 0,0-1 0,0 1 0,0-1 0,0 0 0,-1 1 0,0-1 0,1 0 1,-7 4-1,1-1 310,-1 0 1,1-1 0,-1 0-1,-1-1 1,-12 5 0,3-2 123,12-4-272,0 0 1,0 0-1,1 1 1,-1 0-1,-10 8 1,5-3-216,0 0 106,1 0 0,0 0 0,0 1-1,1 0 1,-16 22 0,24-29-6,-1 1-1,0-1 1,1 1-1,0 0 1,0 0-1,0 0 1,1 0-1,-1 1 1,1-1-1,0 0 1,0 1-1,1-1 1,-1 0-1,1 1 1,0-1-1,0 1 1,0-1-1,1 0 1,0 1 0,0-1-1,0 0 1,3 9-1,0-5 40,1 0-1,1-1 1,-1 0-1,1 1 1,0-2-1,1 1 1,-1-1-1,1 0 1,1 0-1,-1-1 1,1 0-1,0 0 1,15 6-1,-11-6 92,1 0 0,0-1 0,0 0-1,0-1 1,0-1 0,1 0 0,-1 0-1,25-2 1,-31-1 37,1 0 1,0-1-1,-1 0 0,1 0 1,-1-1-1,0 0 0,0 0 1,0 0-1,0-1 0,0-1 0,-1 1 1,0-1-1,0 0 0,10-10 1,-3 1-115,-1 0 0,-1-1 0,0-1 0,-1 0 1,8-18-1,-12 21-101,0-1 0,-1 0 0,0 0 1,-2 0-1,1 0 0,-2-1 0,2-24 0,-4 16 11,-1 0 0,0 1 0,-2-1 0,-7-29 0,-7-6-30,-2 1-1,-47-97 1,33 88-23,-3 1-1,-2 1 1,-3 2 0,-79-90-1,120 151 72,-1 1 0,1 0 0,0 0-1,0 0 1,0 0 0,0-1 0,0 1 0,0 0-1,-1 0 1,1 0 0,0 0 0,0 0 0,0 0-1,0-1 1,-1 1 0,1 0 0,0 0 0,0 0-1,0 0 1,0 0 0,-1 0 0,1 0 0,0 0-1,0 0 1,0 0 0,-1 0 0,1 0 0,0 0-1,0 0 1,0 0 0,-1 0 0,1 0 0,0 0-1,0 0 1,0 0 0,0 0 0,-1 1 0,1-1-1,0 0 1,0 0 0,0 0 0,0 0-1,-1 0 1,1 0 0,0 1 0,0-1 0,0 0-1,0 0 1,0 0 0,0 0 0,0 0 0,-1 1-1,1-1 1,-4 18-305,0 30 228,4-42 46,12 316 39,-4-209 47,-9 170 1,-21-98-553,9-97 291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2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36 15611,'1'-6'4221,"-4"13"-4441,0 6 201,2 0 1,-1 1-1,2-1 0,1 26 1,1-1 15,-18 522 74,11-479-62,2-28-15,-15 91-1,15-114-903,3-30 890,0 0 0,0 0 1,0 0-1,0 0 0,0 0 1,0 0-1,0 0 0,0 0 1,0 0-1,0 0 0,0-1 1,0 1-1,1 0 1,-1 0-1,0 0 0,0 0 1,0 0-1,0 0 0,0 0 1,0 0-1,0 0 0,0 0 1,0 0-1,0 0 0,1 1 1,-1-1-1,0 0 0,0 0 1,0 0-1,0 0 0,0 0 1,0 0-1,0 0 0,0 0 1,0 0-1,0 0 1,0 0-1,0 0 0,0 0 1,0 0-1,0 0 0,1 0 1,-1 0-1,0 0 0,0 1 1,0-1-1,0 0 0,0 0 1,0 0-1,0 0 0,0 0 1,0 0-1,0 0 0,0 0 1,0 0-1,0 0 1,0 0-1,0 1 0,0-1 1,0 0-1,0 0 0,0 0 1,0 0-1,0 0 0,0 0 1,-1 0-1,1 0 0,8-16-702,108-276-3432,7-21 349,-48 104 7091,-55 137-1623,-13 42-672,2 1 1,13-31-1,-21 59-883,-1-1 0,1 1-1,-1 0 1,1 0 0,-1 0-1,1 0 1,0 0 0,0 0-1,-1 0 1,1 0 0,0 1-1,0-1 1,0 0 0,1-1-1,-1 2-76,-1 0 1,0 0-1,1 0 0,-1 0 0,1 0 1,-1 0-1,0 0 0,1 0 0,-1 0 0,0 0 1,1 0-1,-1 1 0,0-1 0,1 0 1,-1 0-1,0 0 0,1 0 0,-1 1 0,0-1 1,1 0-1,-1 0 0,0 0 0,1 1 1,-1-1-1,0 0 0,0 1 0,1-1 0,-1 0 1,0 1-1,2 3-16,0 0-1,0 1 1,0-1 0,-1 0 0,1 1 0,0 6-1,6 47-23,-3 1 0,-2 93 0,-4-73 23,-1 233 29,-3-232-220,-27 149 0,21-200-265,9-25 118,1 1 1,-1-1-1,1 0 0,-1 1 1,1-1-1,0 1 1,0 4-1,6-14-906,0-9 1488,1-9-73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2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30 176 13163,'-3'2'381,"0"0"0,0 0 0,0-1 0,1 2 0,-1-1 0,1 0 1,-1 0-1,-3 5 0,6-6-333,0-1 0,0 0 0,-1 0-1,1 1 1,0-1 0,0 0 0,0 1 0,0-1 0,0 0 0,0 0 0,0 1 0,0-1 0,0 0 0,0 1 0,0-1 0,0 0 0,0 1 0,0-1 0,0 0-1,0 1 1,0-1 0,0 0 0,0 1 0,0-1 0,0 0 0,0 0 0,0 1 0,1-1 0,-1 0 0,0 0 0,0 1 0,0-1 0,1 0 0,0 1 13,1 0 1,-1-1 0,0 1-1,1-1 1,-1 1-1,1-1 1,-1 0 0,1 1-1,-1-1 1,1 0 0,-1 0-1,2 0 1,20-2 54,0-1-1,0-1 0,0-1 1,-1-1-1,39-16 1,-21 8-161,181-55-736,24-8 1002,-211 65 575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3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39 17636,'11'-9'4349,"-7"7"-4292,-1-1 1,0 1 0,1 0-1,-1 0 1,1 0 0,-1 1-1,1-1 1,6-1-1,5 0-156,-1 0-1,0 1 1,1 0-1,-1 2 1,1-1-1,0 2 1,-1 0-1,1 0 1,13 5-1,-20-4-58,0 0 0,0 1-1,0 0 1,-1 0 0,1 1-1,-1 0 1,0 1 0,0-1 0,-1 1-1,1 1 1,-1-1 0,0 1-1,-1 0 1,1 0 0,-1 1-1,-1-1 1,7 12 0,-5-5-8,0 0 1,-1 1 0,0 0-1,-2-1 1,1 2 0,-2-1-1,0 0 1,0 0 0,-1 1-1,-1-1 1,-1 1 0,-3 23-1,-1-14-55,0 1-1,-2-1 0,0 0 1,-2-1-1,-1 0 1,-17 32-1,16-38 158,-1-1 0,0-1 1,-1 1-1,-1-2 0,0 0 1,-1-1-1,0 0 0,-1-1 0,-1-1 1,1 0-1,-2-1 0,-22 9 1,14-8 226,0-1 0,0-1 0,-1-2 0,0 0 0,-1-2 0,1-1 0,-39 1 0,224-1 280,0 8 1,0 6-1,211 52 1,-339-63-375,-1 1 1,1 2 0,-2 1 0,44 22 0,-62-27-52,0 0-1,0 1 1,-1 0 0,0 0 0,0 1-1,-1 0 1,0 0 0,0 1 0,-1 1 0,-1-1-1,1 1 1,-1 0 0,-1 0 0,0 1-1,4 12 1,-5-13-12,-1 1 1,-1-1-1,0 1 0,-1 0 0,1-1 1,-2 1-1,0 0 0,0 0 0,-1 0 0,0-1 1,-1 1-1,-4 12 0,2-10 7,-1 0-1,-1 0 0,0-1 1,-1 0-1,0 0 0,-1 0 1,0-1-1,-15 15 1,-2-2 35,-1-2-1,0-1 1,-1-1 0,-2-2 0,0 0 0,-61 26 0,53-28-70,-2-1 0,0-1 0,0-2 0,-1-2-1,0-2 1,-1-2 0,-56 3 0,94-9-17,-10-1-608,12 1 627,1 0-1,0 0 1,0 0 0,-1 0 0,1-1-1,0 1 1,-1 0 0,1 0-1,0 0 1,0 0 0,0 0-1,-1 0 1,1-1 0,0 1-1,0 0 1,0 0 0,-1 0 0,1-1-1,0 1 1,0 0 0,0 0-1,0-1 1,0 1 0,-1 0-1,1 0 1,0-1 0,0 1 0,0 0-1,0 0 1,0-1 0,0 1-1,0 0 1,0 0 0,0-1-1,0 1 1,0 0 0,0-1-1,0 1 1,0 0 0,0 0 0,0-1-1,1 1 1,5-13-250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3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14419,'2'42'676,"2"-1"1,2 1-1,13 45 0,2 12-628,42 197-18,-35-177-20,-15-46-6,-9-45 9,2 0 1,16 51 0,-18-78-135,0-8 59,2-7-10,5-33-142,10-76 0,-16 83 181,-3 30 5,-1 0-1,2 0 1,-1 0 0,1 1 0,1-1-1,6-12 1,-9 20 7,0 0 0,0 1 0,0-1-1,0 0 1,0 1 0,0-1 0,1 1 0,-1-1-1,1 1 1,-1 0 0,1 0 0,-1-1 0,1 1-1,-1 0 1,1 0 0,0 1 0,0-1 0,0 0-1,-1 1 1,1-1 0,0 1 0,0-1 0,0 1-1,0 0 1,0 0 0,0 0 0,0 0 0,0 0-1,0 0 1,0 0 0,-1 1 0,1-1 0,0 1-1,0 0 1,0-1 0,0 1 0,-1 0 0,1 0-1,0 0 1,1 1 0,21 15-140,-1 0-1,34 35 1,-30-27 172,-8-7 124,-1 1 1,-1 1 0,24 34-1,-41-53-127,1 0 0,0 0 0,-1 0 0,1 0 0,0 0-1,0 1 1,0-1 0,0-1 0,0 1 0,0 0 0,1 0 0,-1 0-1,2 0 1,-3-1-1,0 0 0,1 0 0,-1 0 0,1 0 0,-1 0 0,0 0-1,1 0 1,-1 0 0,0 0 0,1 0 0,-1 0 0,0 0 0,1 0 0,-1-1 0,0 1-1,1 0 1,-1 0 0,0 0 0,1-1 0,-1 1 0,0 0 0,0 0 0,1-1 0,-1 1 0,0 0-1,0-1 1,1 1 0,-1 0 0,0-1 0,0 1 0,2-5 55,0-1-1,-1 1 1,0 0-1,0 0 1,1-7 0,-1 6-48,25-348-204,-14 160 172,-4 73 26,-8 103-236,2 0 0,-1 0 0,2 1 0,1-1 0,0 0 0,1 1 0,7-18 0,3 12-660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3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507 14 12291,'-203'-9'4157,"168"4"-3348,17 17-855,0 0-1,0 0 1,1 2-1,1 0 1,0 1-1,1 1 1,-23 32-1,24-29-17,1 1 0,0 1 0,2 0-1,1 0 1,0 1 0,2 1 0,-9 32-1,12-30-107,0 0-1,2 0 1,0 1-1,2 39 1,2-53 155,1 0 0,0 1 0,1-1 0,0 0 0,0-1 0,2 1 0,-1 0 0,1-1 0,1 0 0,0 0 0,11 14 0,-8-14 21,0 0 1,0-1 0,1 0-1,0-1 1,1 0 0,-1-1-1,2 0 1,-1 0 0,1-1-1,1-1 1,-1 0 0,22 7-1,-23-10 57,0-1 0,0 0-1,0 0 1,0-1 0,1-1-1,-1 0 1,0 0-1,0-1 1,1 0 0,-1-1-1,0-1 1,0 1 0,-1-2-1,1 0 1,19-9-1,-19 6 47,0 0 0,0 0 0,-1-1-1,0 0 1,0-1 0,-1 0 0,-1 0-1,1-1 1,-1 0 0,6-12 0,-11 18-91,0-1 0,0 1 0,-1-1 0,0 0 0,0 0 0,0 0 0,0 0 0,-1-1 0,0 1 0,0 0 0,0-1 0,-1 1 0,0 0 0,0-1 0,0 1 0,-1-1 0,0 1 0,0 0 0,0 0 0,0-1 0,-1 1 0,0 0 0,0 0 0,0 0 0,-1 1 0,-3-6 1,3 7-32,1 0 0,-1 0 0,0 0 1,0 1-1,0-1 0,0 1 1,-1 0-1,1 0 0,0 0 1,-1 0-1,0 1 0,1-1 1,-1 1-1,0 0 0,0 0 1,0 1-1,0-1 0,0 1 1,0 0-1,1 0 0,-1 0 1,0 0-1,0 1 0,0-1 1,-7 3-1,-5 1-16,1 1 0,0 1 0,0 1 0,-27 15 0,8-1-109,2 1 0,0 2-1,1 1 1,1 2 0,2 0-1,1 2 1,1 1 0,-36 55-1,58-77-82,4-8 186,0 0 0,0 0 1,-1 0-1,1 0 0,0 0 0,0 0 0,0 1 1,0-1-1,0 0 0,0 0 0,0 0 0,0 0 1,0 0-1,0 0 0,0 0 0,0 1 0,0-1 1,-1 0-1,1 0 0,0 0 0,0 0 0,0 0 0,0 0 1,0 1-1,0-1 0,0 0 0,0 0 0,0 0 1,1 0-1,-1 0 0,0 0 0,0 0 0,0 1 1,0-1-1,0 0 0,0 0 0,0 0 0,0 0 0,0 0 1,0 0-1,0 0 0,0 1 0,0-1 0,1 0 1,-1 0-1,0 0 0,0 0 0,0 0 0,0 0 1,0 0-1,0 0 0,0 0 0,1 0 0,4-1-620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3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0 15907,'-15'50'881,"5"-9"-41,6 2-40,-4-12-488,3-2-208,-2 0-64,2-3-40,5 0-160,-1-7-240,1 1-344,0-6-280,0-2 111,3-3 401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4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374 0 14003,'-4'1'151,"0"0"1,0 0-1,1 0 1,-1 0-1,0 0 1,1 1-1,0 0 1,-1-1-1,-5 5 0,-4 2-9,-218 101 247,193-92-363,34-15-59,-1 0-1,0 1 0,1-1 1,0 1-1,-1 0 1,1 0-1,-6 7 1,9-9 22,0 0 0,0 0 1,0 0-1,1 1 0,-1-1 1,0 0-1,1 0 0,-1 0 1,1 0-1,0 0 0,-1 1 1,1-1-1,0 0 0,0 0 1,0 1-1,-1-1 0,1 0 1,1 0-1,-1 1 0,0-1 1,0 0-1,0 0 0,1 1 1,-1-1-1,0 0 1,1 0-1,-1 0 0,1 0 1,0 1-1,-1-1 0,1 0 1,0 0-1,0 0 0,0 0 1,-1-1-1,1 1 0,0 0 1,2 1-1,6 5 87,1 0 0,0-1 1,0 0-1,14 5 0,-10-4 38,0 0 0,18 13-1,-29-17-104,0-1-1,0 0 0,0 1 1,0 0-1,-1 0 0,1-1 0,-1 2 1,0-1-1,0 0 0,0 0 1,0 1-1,0-1 0,-1 1 1,2 5-1,-2-8-45,-1 0 0,0 0 0,0 0 0,1 1-1,-1-1 1,0 0 0,0 0 0,0 0 0,0 0 0,0 0 0,0 1 0,0-1 0,-1 0 0,1 0 0,0 0 0,0 0 0,-1 0 0,1 0 0,-1 0 0,1 0 0,-1 0-1,0 0 1,1 0 0,-1 0 0,0 0 0,0 0 0,1 0 0,-1-1 0,-2 2 0,2-1-51,-1-1-1,0 1 1,1-1 0,-1 1-1,0-1 1,0 0 0,0 0-1,1 0 1,-1 0 0,0 0-1,0 0 1,1-1 0,-1 1-1,0 0 1,0-1 0,1 1 0,-1-1-1,-1-1 1,-19-8-348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4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15411,'15'-15'736,"2"1"305,11-9-1137,11-1-64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5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12731,'1'-1'262,"-1"0"0,1 0 0,-1 1 0,1-1 0,-1 0 0,1 0 0,0 1 0,-1-1 0,1 0 0,0 1 0,0-1 0,-1 1 0,1-1 1,0 1-1,0-1 0,0 1 0,0 0 0,-1-1 0,1 1 0,0 0 0,1-1 0,30-7-735,-18 5 858,16-5-400,2 1 0,-1 2-1,1 1 1,-1 2 0,1 1 0,0 1 0,0 2 0,-1 1 0,1 1-1,44 13 1,-61-12-48,-1 1 0,0 0-1,0 1 1,0 0-1,-1 1 1,0 1 0,-1 0-1,0 1 1,0 0 0,-1 1-1,0 0 1,-1 0 0,0 1-1,-1 1 1,-1 0 0,1 0-1,-2 1 1,0-1 0,-1 2-1,0-1 1,-1 1 0,-1-1-1,0 1 1,-1 1 0,1 19-1,-4-28 41,0-1 0,-1 1 1,1 0-1,-1-1 0,-1 1 0,1-1 0,-1 0 0,-1 1 0,1-1 1,-1 0-1,0 0 0,0-1 0,-1 1 0,1-1 0,-1 1 0,0-1 1,-1 0-1,1-1 0,-1 1 0,0-1 0,0 0 0,-1 0 0,1 0 1,-1-1-1,0 0 0,-10 4 0,3-2 27,1 0 0,-1-1-1,0-1 1,0 0 0,0-1 0,0 0-1,0-1 1,0 0 0,-1-2 0,1 1 0,0-1-1,-20-5 1,16 2 69,1-1 0,-1 0-1,1-1 1,1-1 0,-1-1 0,1 0-1,0-1 1,1 0 0,0-1 0,-19-19-1,30 27-53,1-1-1,0 0 0,-1 0 1,2 0-1,-1-1 0,0 1 1,1 0-1,-1-1 0,1 1 0,0-1 1,0 1-1,0-1 0,1 1 1,-1-7-1,1 4-10,0 0 1,1 0-1,0 0 1,0 0-1,0 0 0,1 0 1,0 0-1,4-7 1,1-1-29,1 0 0,1 0 0,0 1 1,1 0-1,21-21 0,-3 9-11,2 1-1,0 2 1,41-24-1,-26 18 42,-34 21 2,0 1-1,0 0 1,0 1-1,1 0 0,0 0 1,0 2-1,15-4 1,-21 6-19,1 0 1,-1 0-1,1 1 1,0 0-1,-1 0 0,1 1 1,-1 0-1,1 0 1,-1 1-1,1-1 1,-1 1-1,0 1 1,0-1-1,0 1 0,9 5 1,-4 0-8,0 0-1,-1 1 1,0 0 0,0 1 0,-1 0 0,-1 1-1,0-1 1,0 2 0,-1-1 0,0 1-1,-1 0 1,0 0 0,-1 1 0,4 16-1,-1 4 27,-1-1-1,-2 1 0,-1 1 0,-1 55 1,-3-86-12,2 42 21,-2-43-20,0 1 1,1 0-1,-1-1 0,1 1 0,0 0 0,0-1 0,0 1 0,0-1 0,0 1 0,0-1 1,1 0-1,-1 1 0,4 2 0,-4-4 5,0-1 0,0 1 0,1-1 0,-1 1 0,0-1-1,0 0 1,1 1 0,-1-1 0,0 0 0,1 0 0,-1 0 0,1 0 0,-1 0 0,0-1 0,1 1 0,-1 0 0,0 0 0,0-1 0,3 0-1,28-14 201,-23 11-155,18-8-1,0-2 0,-1-1 0,24-19 0,-40 27-50,-1-1 0,-1 0-1,1 0 1,-1-1-1,-1 0 1,0-1-1,0 1 1,-1-1 0,0-1-1,8-19 1,-6 9 18,-1-1-1,-1 0 1,-1 0 0,0 0 0,-2-1 0,-1 1-1,-1-1 1,0 0 0,-2 1 0,-4-29 0,18 152-559,12 70 486,59 104 176,-84-274-102,12 25-268,-11-25 242,-1-1 0,0 0 0,0 1-1,1-1 1,-1 0 0,1 1 0,-1-1 0,0 0-1,1 1 1,-1-1 0,1 0 0,-1 0 0,1 0-1,-1 1 1,1-1 0,-1 0 0,1 0 0,-1 0-1,1 0 1,-1 0 0,1 0 0,-1 0 0,1 0-1,-1 0 1,1 0 0,-1 0 0,0 0 0,1-1-1,-1 1 1,1 0 0,-1 0 0,1 0 0,-1-1-1,1 1 1,-1 0 0,0 0 0,1-1 0,-1 1-1,1 0 1,-1-1 0,0 1 0,0-1 0,1 1-1,-1 0 1,0-1 0,1 1 0,-1-1 0,0 1-1,0-1 1,0 1 0,1-1 0,9-19 2745,4-9-1257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5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 16428,'1'2'146,"0"1"1,0 0 0,0-1-1,-1 1 1,1 0 0,-1 0 0,1 0-1,-1-1 1,0 1 0,0 0-1,0 0 1,0 0 0,-1 0 0,0 2-1,0 8-54,-3 443 142,6-138-247,-4-272-209,-2 0 0,-10 47-1,8-65-1359,-2 0-1,-12 32 1,11-41 274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5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694 201 14259,'-34'-16'744,"-6"-3"232,-20-5-519,-6 1-313,-10-1-88,-4 1-24,1 4-16,5 2 0,7 4 200,4 1-296,8 2 112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4 15539,'-6'-1'1757,"9"0"-99,0 0-677,-7 0-1056,3 1 67,1 0 0,0 0-1,0 0 1,0 1 0,0-1-1,0 0 1,0 0 0,-1 0 0,1 0-1,0 0 1,0 0 0,0 0-1,0 0 1,0 0 0,0 0-1,0 0 1,0 1 0,-1-1 0,1 0-1,0 0 1,0 0 0,0 0-1,0 0 1,0 0 0,0 1-1,0-1 1,0 0 0,0 0 0,0 0-1,0 0 1,0 0 0,0 1-1,0-1 1,0 0 0,0 0-1,0 0 1,0 0 0,0 0 0,0 0-1,0 1 1,0-1 0,0 0-1,0 0 1,0 0 0,0 0-1,0 0 1,1 0 0,-1 1 0,0-1-1,0 0 1,0 0 0,0 0-1,5 8-177,-5-8 161,3 7-7,0 1 0,-1 0 0,0-1-1,0 1 1,-1 0 0,0 0 0,0 10-1,2 16 22,22 97 2,8 49 1,6 254-146,-37-400-245,-4 44 0,1-67 148,0 0 0,-1-1 0,-1 1-1,1-1 1,-2 0 0,1 1 0,-1-1-1,-8 13 1,1-8-217,-2-8 173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7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23 724 14019,'-3'-3'133,"1"1"1,0-1-1,0-1 0,0 1 1,0 0-1,0 0 1,1-1-1,0 1 0,0-1 1,0 1-1,0-1 0,0 0 1,1 1-1,-1-1 0,1 0 1,0 1-1,0-1 1,0 0-1,1 1 0,-1-1 1,1 0-1,0 1 0,0-1 1,0 1-1,4-7 0,2-7-4,1 1 0,1 0 0,1 1 0,0 0-1,1 0 1,14-15 0,83-75 5,-63 65-117,16-15-24,2 4 0,3 2 0,1 3 0,93-47 0,-138 82-22,1 1 0,0 1 0,0 1 0,1 1 0,0 1 0,0 1 0,0 1 0,0 1 0,1 2 0,0 0 0,-1 2 0,1 0 0,-1 2 0,1 0 0,-1 2 0,0 1 0,0 0 0,-1 2 0,0 1 0,27 14-1,-26-11 0,-1 1 0,-1 1-1,0 0 1,-1 2 0,0 1-1,-1 0 1,-1 1-1,-1 2 1,0-1 0,-2 2-1,0 1 1,-2 0-1,19 36 1,-21-31 24,0 0 1,-3 1-1,0 0 0,-1 0 1,-2 1-1,-1 0 1,-2 0-1,1 44 0,-5-51 4,0 0 0,-2 0 1,0-1-1,-2 1 0,0-1 0,-1 0 0,-2 0 0,0 0 0,-1-1 0,-1 0 1,-24 35-1,17-32 52,-2-1 0,0-1 0,-1-1 1,-2-1-1,1 0 0,-2-2 0,-40 24 1,22-19 12,0-2 0,0-2 0,-2-1 0,-48 11 0,59-19-35,-1-2-1,-1-2 1,-38 3-1,57-7-266,-1-1 1,1-1-1,0 0 0,0-1 1,1-1-1,-1 0 1,0-1-1,1-1 0,-21-9 1,21 5-52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3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 16291,'-18'69'609,"2"-9"-241,0 0-16,6-12-208,2-2-112,3-6-32,0 0-264,2-2-368,3-3-361,0 1 425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8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264 119 14891,'7'-4'299,"12"-10"138,0 0 0,1 2 0,0 1 0,27-12 0,-40 21-460,-1 0 0,0 0 0,1 0 0,-1 1 0,1 0 1,0 0-1,-1 1 0,1 0 0,-1 0 0,1 0 1,0 1-1,-1 0 0,1 1 0,-1-1 0,1 1 1,-1 0-1,0 1 0,0 0 0,11 6 0,-11-5-12,-1-1-1,0 1 1,0 1 0,0-1-1,-1 1 1,1 0-1,-1 0 1,0 0-1,0 0 1,-1 1 0,0 0-1,0-1 1,0 1-1,0 0 1,-1 1-1,0-1 1,-1 0 0,1 1-1,-1-1 1,0 11-1,-1-9 10,0 1-1,0-1 0,-1 0 1,-1 1-1,0-1 0,0 0 0,0 0 1,-1 0-1,0-1 0,0 1 1,-1-1-1,0 1 0,-1-1 1,1 0-1,-12 12 0,0-4 22,0 0-1,0-1 1,-1-1-1,-1 0 1,0-2-1,-1 0 1,0-1-1,-1 0 1,0-2-1,-22 6 1,27-9 23,-1-1 1,1-1 0,-1 0 0,0-1 0,1-1 0,-1-1 0,0 0 0,0-1 0,0 0 0,0-1-1,1-1 1,-1-1 0,1 0 0,-21-10 0,30 12-5,1 0 0,0-1 0,1 0 0,-1 0 0,0-1 0,1 1 0,0-1 0,0 0 0,0 0 0,0 0 1,1 0-1,-1-1 0,1 0 0,0 0 0,1 0 0,-1 0 0,1 0 0,0 0 0,0 0 0,0-1 0,1 1 0,0-1 0,0 1 0,1-1 0,-1 0 0,1 1 0,1-9 0,0 1 20,1 1-1,1 0 0,0 0 1,1-1-1,0 2 0,0-1 1,2 0-1,-1 1 0,1 0 1,1 1-1,10-14 1,-8 13 6,1 0 1,1 1-1,-1 1 1,1 0-1,1 0 1,0 1 0,0 1-1,1 0 1,-1 0-1,1 1 1,1 1-1,-1 0 1,1 1 0,18-3-1,-13 4-41,1 0-1,0 2 1,0 0 0,0 1-1,0 1 1,-1 1-1,1 1 1,0 0 0,34 12-1,-47-13-20,1 1-1,-1 0 0,1 1 0,-1-1 0,0 1 0,0 1 1,-1-1-1,1 1 0,-1 0 0,0 1 0,-1-1 0,1 1 1,-1 1-1,0-1 0,0 1 0,-1-1 0,0 1 0,0 0 1,-1 1-1,0-1 0,0 1 0,-1 0 0,0-1 0,2 16 1,0-4-28,-3-16-19,0 1 0,0 0 0,-1 0 1,1 0-1,-1 0 0,1 0 0,-1 0 0,-1 0 0,1-1 0,0 1 1,-1 0-1,0 0 0,-2 6 0,3-10 78,0 0-1,-1 0 1,1 0-1,0-1 1,-1 1 0,1 0-1,0 0 1,0 0 0,-1 0-1,1-1 1,0 1-1,0 0 1,0 0 0,-1-1-1,1 1 1,0 0-1,0 0 1,0-1 0,0 1-1,0 0 1,-1-1-1,1 1 1,0 0 0,0-1-1,0 1 1,0 0-1,0 0 1,0-1 0,0 1-1,0 0 1,0-1-1,0 1 1,0 0 0,0-1-1,0 1 1,1 0 0,-1-1-1,-1-17 300,2 5-224,0-1 0,2 1-1,0-1 1,0 1 0,1 0 0,1 0 0,0 1 0,0-1 0,2 1-1,-1 0 1,2 1 0,0 0 0,0 0 0,0 0 0,2 1 0,11-11-1,-12 16-37,-1 0-1,1 0 0,1 0 0,-1 1 1,1 0-1,-1 1 0,1 0 0,0 1 1,0 0-1,0 1 0,0-1 0,0 2 1,1 0-1,15 1 0,-11 1-72,1 0-1,-1 1 1,0 1-1,0 0 1,0 1 0,-1 1-1,0 0 1,26 16 0,-23-11-44,0 2 1,-1 0-1,-1 1 0,0 1 1,23 30-1,-28-31-127,0 1-1,-1-1 0,0 1 1,-1 1-1,-1 0 0,-1 0 1,7 24-1,-12-24 951,-4-4-378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8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13443,'4'11'382,"0"0"0,-1 0-1,0 0 1,-1 0 0,2 19 0,2 13-354,7 7-339,1-1 0,25 56 0,-3-21 3361,-35-80-2717,17 35 1299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8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14819,'1'0'117,"0"0"0,1 1-1,-1-1 1,0 0 0,0 1 0,1-1-1,-1 1 1,0-1 0,0 1-1,0 0 1,0-1 0,0 1 0,0 0-1,0 0 1,0 0 0,0 0 0,0 0-1,0 0 1,0 0 0,-1 0 0,1 0-1,0 0 1,-1 1 0,1-1-1,-1 0 1,1 0 0,-1 0 0,0 1-1,1-1 1,-1 0 0,0 3 0,1 6-220,0 1 0,-1-1 0,0 12 0,-1-13 341,35 676-2161,-31-638 1124,-1-24-4,5 38 1,-2-46 527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9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592 1 11378,'-1'2'155,"-1"-1"0,0 1-1,0 0 1,-1 0-1,1-1 1,0 0 0,-1 1-1,1-1 1,0 0-1,-1 0 1,1 0 0,-1 0-1,0-1 1,1 1-1,-1-1 1,-4 1 0,-14 4 28,-44 14 4,45-14-143,0 0 0,0 2 0,-25 12 1,-1 5 88,4-1 81,-1-2 0,-46 16 0,60-28-155,0 0 36,-47 22 0,73-30 2875,9-4-1785,12-6-872,-8 3-447,0 1 0,1 0 1,0 1-1,-1 0 1,21-4-1,58-5-1500,-34 10 591,62 5-1,-102-1 835,29 0 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19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485 233 15619,'14'-12'748,"-7"6"-212,-1 0 0,1 0 0,-1 0 0,0-1 0,9-15 0,-14 20-515,0 0 0,0 0 0,0 0 1,0 0-1,-1 0 0,1 0 0,-1 0 0,1-1 1,-1 1-1,0 0 0,0 0 0,0-1 0,0 1 1,-1 0-1,1 0 0,0-1 0,-1 1 0,0 0 1,1 0-1,-1 0 0,0 0 0,0 0 0,0 0 1,0 0-1,-1 0 0,1 0 0,-1 0 0,-2-2 1,-6-5-134,1 0-1,-1 1 1,-1 0 0,0 0 0,0 1 0,0 1 0,-1 0 0,-17-6 0,9 5-26,-1 0 1,1 2-1,-1 0 1,-31-2-1,40 6 64,-1 1 1,1 1-1,0-1 0,-1 2 0,1 0 0,0 0 0,0 1 0,0 1 0,0 0 0,1 1 1,-16 7-1,19-7 16,0 0 0,0 1 0,0 0 1,0 0-1,1 1 0,0 0 1,0 0-1,1 0 0,0 1 0,0 0 1,1 0-1,0 0 0,1 1 1,-7 16-1,4-3 36,2 0 0,1 0 0,0 0 1,2 0-1,1 1 0,0-1 0,5 43 0,4-9 26,29 105 0,44 79 32,-11-38 12,-49-136-43,-4-13-42,-1 1 0,8 59 0,-25-101-1933,-4-14 1367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1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710 213 13267,'-5'5'180,"-1"-1"0,0-1 0,0 1 1,0-1-1,-1 0 0,1 0 0,-1 0 0,0-1 1,0 0-1,-9 1 0,-6 3 29,-293 57 831,182-41-817,114-18-275,-55 11-634,67-13 602,0 0 1,1 0-1,-1 1 0,1 0 1,-1 0-1,1 1 1,-11 8-1,16-12 58,1 0 1,0 0-1,-1 1 0,1-1 1,0 0-1,0 1 0,-1-1 1,1 0-1,0 0 0,0 1 1,-1-1-1,1 0 0,0 1 1,0-1-1,0 0 1,0 1-1,0-1 0,-1 0 1,1 1-1,0-1 0,0 1 1,0-1-1,0 0 0,0 1 1,0-1-1,0 1 0,0-1 1,0 0-1,1 1 0,-1-1 1,0 0-1,0 1 0,12 8-353,23 1 193,-33-9 151,21 3 8,-1-1-1,1-1 1,40-1-1,72-13-30,-104 9 2,113-14-481,224-15 154,-309 31 440,60 6-1,-96-2 58,-1 1 0,1 0 0,-1 2-1,0 0 1,36 16 0,-52-19-80,-1 0 0,0 0 0,1 0 0,-1 1 0,0 0 0,0 0 0,-1 0 0,1 0 0,-1 1 0,0 0 0,3 5 0,-5-8-30,-1 1 0,0-1 0,1 1 0,-1 0 0,-1-1 0,1 1 0,0 0 0,0 0 0,-1 0 0,0-1 0,0 1 0,1 0 0,-2 0 0,1 0 0,0 0 0,0 0 0,-1-1 0,0 1 0,0 0 0,1 0 0,-1-1 0,-1 1 0,1 0 0,0-1 0,-3 4 0,-1 1 20,-1 0 1,1-1-1,-1 0 0,0 0 1,0 0-1,-1-1 0,0 0 1,0 0-1,0 0 0,0-1 1,-1 0-1,0-1 0,1 0 0,-1 0 1,0-1-1,-1 0 0,1 0 1,0 0-1,-1-1 0,1-1 1,-1 0-1,1 0 0,-1 0 1,1-1-1,0 0 0,-1-1 1,1 0-1,0 0 0,0-1 1,0 0-1,0 0 0,1-1 1,-1 0-1,1 0 0,0-1 1,0 0-1,-10-9 0,12 9 16,0 0 0,0-1 0,1 1-1,0-1 1,0 0 0,0 0 0,1-1-1,-1 1 1,2-1 0,-1 0 0,1 1 0,0-1-1,0 0 1,-1-12 0,3 9-45,0 1 0,0-1 0,0 1 1,1-1-1,1 1 0,0 0 0,0-1 0,1 1 0,0 0 1,6-12-1,-4 12-25,-1 0 0,1 0-1,1 0 1,0 1 0,0 0 0,1 0 0,0 0 0,0 1 0,0 0 0,1 1 0,1-1 0,-1 2-1,1-1 1,-1 1 0,2 0 0,-1 1 0,0 0 0,1 1 0,0-1 0,0 2 0,17-3 0,-8 5 5,0 0 1,0 2 0,-1 0-1,1 1 1,0 1 0,-1 0-1,0 2 1,0 0 0,-1 1-1,1 1 1,20 13 0,-13-6 28,0 2 1,-1 0-1,-1 2 1,0 0-1,-2 2 1,29 34-1,-37-37 73,0 1 0,-2 0 0,14 29 1,-20-35 66,-8-15 90,-7-24-139,6 9-83,2 0-1,0 0 1,1-1-1,1 1 1,0 0 0,1 0-1,1 0 1,1 0-1,0 0 1,2 0 0,0 1-1,0-1 1,2 1-1,0 1 1,0-1 0,14-19-1,-3 8 56,1 1 0,2 1-1,35-34 1,-45 49-57,0 0 0,1 1-1,0 1 1,0 0 0,1 0 0,0 2 0,0-1 0,1 2-1,0-1 1,15-2 0,-23 7-23,1 0-1,-1 0 1,1 0-1,-1 1 1,1 0-1,-1 1 1,1-1-1,-1 1 1,12 3-1,-17-3-4,0 0-1,1 0 0,-1 0 1,0 0-1,0 0 0,0 0 0,0 1 1,0-1-1,0 0 0,0 1 1,0-1-1,0 0 0,-1 1 1,1-1-1,0 1 0,-1 0 1,0-1-1,1 1 0,-1-1 0,0 1 1,1-1-1,-1 1 0,0 0 1,0-1-1,-1 4 0,1 3-31,-1 0 1,0-1-1,-4 15 0,0-8 12,0 0 1,-1-1 0,-1 0-1,0 0 1,-1-1-1,0 0 1,-17 20-1,-6 1-11,-41 32 1,64-58 38,4-3-23,-1 0-1,1 0 0,0 0 1,0 1-1,1 0 1,-1 0-1,1 0 1,0 0-1,0 0 0,1 0 1,-4 9-1,6-11 28,0-1 0,-1 0 0,1 1 0,0-1 0,0 1 0,0-1-1,0 1 1,1-1 0,-1 0 0,1 1 0,-1-1 0,1 0 0,0 1 0,0-1 0,0 0 0,0 0-1,0 0 1,1 0 0,-1 0 0,1 0 0,-1 0 0,1 0 0,0 0 0,0-1 0,-1 1 0,1-1-1,0 1 1,0-1 0,1 0 0,2 2 0,2 0 33,0 0-1,0 0 1,0 0-1,0-1 1,1 0-1,-1-1 1,1 1 0,-1-1-1,1-1 1,0 0-1,-1 0 1,1 0-1,0-1 1,-1 0 0,1 0-1,-1-1 1,1 0-1,-1-1 1,0 1-1,13-8 1,-3 1 87,0-1-1,0-1 0,-1-1 1,0 0-1,-1-1 1,25-28-1,-35 35-51,-2 2-22,1 0 1,-1 0 0,1 0-1,0 0 1,0 1 0,1-1-1,7-4 1,-12 8-51,0 0-1,1 0 1,-1 1-1,1-1 1,-1 0 0,1 0-1,-1 0 1,0 0-1,1 0 1,-1 0-1,0 0 1,1 1 0,-1-1-1,1 0 1,-1 0-1,0 0 1,1 1-1,-1-1 1,0 0 0,1 1-1,-1-1 1,0 0-1,0 1 1,1-1-1,-1 0 1,0 1 0,0-1-1,0 0 1,0 1-1,1-1 1,-1 1 0,0-1-1,6 19-125,-5-15 93,13 52 4,-2 0-1,-2 1 0,-3 0 1,-2 0-1,-3 1 1,-7 79-1,1-104 34,-1 0 0,-2 0 1,-1-1-1,-2 0 0,-1 0 1,-1-1-1,-2-1 0,-1 0 0,-1-1 1,-2-1-1,0 0 0,-2-1 1,-27 27-1,36-43-44,-1 0 1,0-1-1,-1-1 0,0 0 1,0 0-1,-1-1 0,-28 12 0,34-18 27,1 1-1,-1-1 0,1 0 1,-1-1-1,1 1 0,-1-1 0,0-1 1,0 0-1,1 0 0,-1 0 0,0-1 1,0 0-1,1-1 0,-1 0 1,1 0-1,-1 0 0,1-1 0,-7-4 1,9 4 79,0-1 0,0 0 0,1 0 0,-1 0 0,1 0 0,0-1 0,0 0 0,1 1 0,0-2 0,-1 1 0,2 0 0,-1-1 0,0 1 1,1-1-1,0 0 0,1 1 0,-1-1 0,1 0 0,0 0 0,1 0 0,-1-10 0,1 2 12,0 0 0,1 1 1,1-1-1,0 0 0,0 1 0,2 0 0,0-1 1,8-17-1,-2 11-47,1 1 0,1 0 0,0 1 0,2 1 0,28-30 0,89-67-38,-50 56 93,95-52 0,-93 62 119,102-79 0,-125 77 63,63-70 0,-121 119-262,-1-1 0,0 1 0,0-1 1,0 1-1,0-1 0,0 1 0,0-1 1,0 0-1,0 0 0,-1 1 0,1-1 1,-1 0-1,1 0 0,-1 0 0,0-2 1,0 4-24,0-1-1,0 0 1,0 0 0,0 1 0,-1-1 0,1 0-1,0 1 1,-1-1 0,1 0 0,-1 1 0,1-1-1,0 0 1,-1 1 0,0-1 0,1 1 0,-1-1 0,1 1-1,-1-1 1,1 1 0,-1-1 0,0 1 0,0 0-1,1-1 1,-1 1 0,0 0 0,1 0 0,-1-1-1,0 1 1,0 0 0,1 0 0,-1 0 0,0 0 0,0 0-1,0 0 1,1 0 0,-1 0 0,0 0 0,-1 1-1,-25 2-265,0 2 0,0 1-1,0 1 1,-51 22-1,74-28 265,0 1-1,0 0 0,1 0 0,-1 0 1,0 0-1,1 1 0,-1-1 0,1 1 1,0 0-1,0 0 0,0 0 0,0 1 1,1-1-1,-1 1 0,-1 3 0,2-4 27,1 1-1,0-1 0,0 1 1,0 0-1,1-1 1,-1 1-1,1 0 0,0 0 1,0-1-1,0 1 0,0 0 1,1 0-1,0-1 1,-1 1-1,1 0 0,1-1 1,1 6-1,3 4 61,1 1 0,0-1 0,0-1 0,2 1 0,-1-1-1,2-1 1,-1 1 0,2-2 0,-1 1 0,2-1 0,-1-1 0,1 0 0,0-1 0,1 0 0,0-1 0,0 0 0,27 8-1,-24-10-19,0 0-1,0-2 0,1 0 1,-1 0-1,1-2 0,-1 0 1,1-1-1,0-1 0,-1 0 1,1-1-1,-1-1 0,1-1 1,-1 0-1,0-1 0,28-13 1,-26 8-506,0 0-1,-1-2 1,22-17 0,7-10-336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1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14091,'23'100'864,"1"8"16,5 0-400,-29-12 249,-20-38-289,-1-1 128,-1-6-552,23 12-16,4-8 8,-1-3-16,-1-8-144,0 0-168,2-6-264,0-4-201,-2-6 17,3-9 504,-2-8 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1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759 6 13883,'-32'-3'495,"-1"1"0,1 2 0,-1 1 0,1 2 0,0 1 0,-37 9 0,-185 62 511,237-69-907,-140 56 115,91-30-4242,65-32 3168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6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0 15435,'39'14'4082,"-5"5"-3279,-31-17-822,0 1 0,1-1 0,-1 1 0,-1 0 0,1 0 0,0 0 1,-1 1-1,1-1 0,-1 0 0,0 1 0,0 0 0,0-1 1,-1 1-1,1 0 0,-1 0 0,0 0 0,0 4 0,2 13 9,-2 0 0,0-1 1,-2 1-1,0 0 0,-1 0 0,-1-1 0,-1 1 0,-8 23 0,-10 21-46,-35 71 1,22-56 39,-6 8 27,21-47 4,-22 66 1,37-92-4,3-10 2,0 0 0,0 1-1,1-1 1,0 1 0,-1 9-1,2-14 2,0 0 0,1-1 0,-1 1 0,1 0 0,-1-1 0,1 1 0,-1-1-1,1 1 1,-1 0 0,1-1 0,-1 1 0,1-1 0,0 0 0,-1 1 0,1-1 0,0 1 0,-1-1 0,1 0-1,0 0 1,-1 1 0,1-1 0,0 0 0,0 0 0,-1 0 0,1 0 0,0 0 0,0 0 0,0 0-1,0 0 1,25 0 255,-25 0-272,124-17-65,11 15-90,216 23-1,-73 0 159,-267-21-12,5 1-5,35-3 0,-47 2-9,-1-1 0,0 0 1,1 0-1,-1 0 0,0 0 0,0-1 1,0 1-1,0-1 0,0 0 0,0-1 0,0 1 1,0-1-1,3-2 0,-6 3 14,0 1 1,0-1-1,0 1 0,-1-1 0,1 0 0,0 1 1,-1-1-1,1 0 0,-1 1 0,0-1 0,1 0 1,-1 0-1,0 1 0,0-1 0,0 0 1,0 0-1,0 0 0,-1 1 0,1-1 0,0 0 1,-1 1-1,0-4 0,-2-2-20,0 0 0,0 0 0,0 1 0,-5-8 0,-7-7-95,-1 1-1,-1 1 1,-22-20-1,-25-29-171,62 66 278,0-1-1,0 1 0,0-1 1,0 0-1,1 0 1,-1 1-1,1-1 0,0 0 1,-1 0-1,1-1 0,1 1 1,-1 0-1,0-5 1,1 7 2,0-1 1,1 0 0,-1 1 0,1-1 0,-1 1-1,1-1 1,0 1 0,0-1 0,-1 1-1,1-1 1,0 1 0,0 0 0,0-1 0,1 1-1,-1 0 1,0 0 0,0 0 0,1 0-1,-1 0 1,1 0 0,-1 0 0,1 0 0,-1 1-1,1-1 1,-1 1 0,1-1 0,2 0-1,12-3-2,0 0-1,0 0 0,1 2 1,0 0-1,-1 1 0,1 0 0,31 4 1,-21 1 39,0 1 1,0 1-1,-1 1 1,28 11-1,-31-9-3,-2 0 0,1 2 0,-1 0-1,-1 1 1,0 2 0,0 0 0,-2 1-1,0 0 1,0 2 0,-2 0 0,0 1-1,-1 0 1,-1 1 0,18 32 0,-28-43-15,0 0 1,0 1 0,-1-1 0,0 1 0,-1 0-1,0 0 1,0 0 0,-1 0 0,0 0 0,0 0-1,-1 0 1,0 0 0,-3 12 0,1-11 16,0-1 0,-1 1 0,-1-1-1,0 0 1,0 0 0,0 0 0,-1 0 0,-1-1 0,1 0 0,-2 0 0,-12 14 0,5-9 13,0-1 0,0-1 0,-1 0 0,0-1 0,-1-1 1,0 0-1,-1-1 0,0-1 0,0 0 0,0-1 0,-1-1 1,0-1-1,0-1 0,0 0 0,-1-1 0,1-1 0,-1-1 1,-18-2-1,30 2-188,0-1 0,-1-1 0,1 1 0,-11-5 0,17 6 124,-1-1-1,0 0 0,0 1 0,0-1 1,1 0-1,-1 0 0,0 0 1,1-1-1,-1 1 0,1 0 0,-1-1 1,1 1-1,0-1 0,0 1 1,-1-1-1,1 0 0,0 1 1,0-1-1,1 0 0,-2-3 0,-1-12 192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7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15387,'-1'1'45,"1"-1"0,0 0 0,0 0-1,0 0 1,0 0 0,-1 0 0,1 0 0,0 0-1,0 1 1,0-1 0,0 0 0,-1 0-1,1 0 1,0 0 0,0 0 0,0 1-1,0-1 1,0 0 0,0 0 0,0 0 0,-1 1-1,1-1 1,0 0 0,0 0 0,0 0-1,0 1 1,0-1 0,0 0 0,0 0 0,0 0-1,0 1 1,0-1 0,0 0 0,0 0-1,0 0 1,1 1 0,-1-1 0,0 0 0,0 0-1,5 16 202,8 14-458,154 285 76,-147-276 138,-1 1 0,-2 1 0,-2 0 0,-2 1 0,-2 0 0,-1 1 0,6 75 0,-17-75-124,-1-40 109,-4-7 3,-3-9 0,5-5-55,0 0 0,1 0 1,1 0-1,1 0 0,0 0 1,1 0-1,1-1 0,1 1 0,1 0 1,6-24-1,3-2-111,3 1 0,1 1 0,22-41 0,-21 45 246,3 1 0,1 0 0,2 2 0,42-51 0,-61 82-70,0 0 0,0 0 0,0 0 0,0 1 0,1 0 0,-1 0 0,1 0 0,0 0 0,0 1 0,0 0 0,0 0 0,0 0 0,1 1 0,-1-1 0,1 1 0,-1 1 0,0-1 0,7 1 0,-5 1 3,1 0-1,0 0 1,0 1-1,-1 0 1,1 0 0,-1 1-1,0 0 1,0 0-1,0 1 1,0 0 0,0 0-1,6 6 1,0 1 7,-1-1 0,1 2 0,-2 0 1,0 0-1,0 1 0,-1 0 0,-1 1 0,0 0 1,-1 1-1,-1 0 0,0 0 0,-1 0 0,0 1 1,-2 0-1,0 0 0,0 0 0,-2 1 0,0-1 1,0 19-1,-2-28-25,0-1 1,-1 0-1,0 0 1,0 0-1,0 0 1,-1 0-1,0 0 1,0 0-1,0 0 1,-1 0-1,0-1 1,0 1-1,0-1 0,-1 0 1,0 0-1,0 0 1,-7 6-1,11-10 16,-1-1-1,1 0 0,0 1 0,-1-1 0,1 1 1,-1-1-1,1 0 0,0 0 0,-1 1 0,1-1 0,-1 0 1,1 0-1,-1 1 0,1-1 0,-1 0 0,1 0 1,-1 0-1,1 0 0,-1 0 0,1 0 0,-1 0 1,1 0-1,-1 0 0,1 0 0,-1 0 0,1 0 0,-1 0 1,1 0-1,-1 0 0,1 0 0,-2-1 0,2 0 7,-1 0-1,0 0 0,1 0 1,-1 0-1,1 0 0,-1 0 1,1 0-1,-1 0 0,1 0 1,0 0-1,-1 0 0,1-1 1,0 0-1,-1-36 78,3 24-87,1 0 0,1 0 0,0 1 0,0-1-1,1 1 1,1 0 0,0 0 0,1 1 0,0 0 0,16-20 0,-6 13 103,0 0 1,1 0-1,1 2 0,1 0 1,23-14-1,-35 25 3,0 1 0,1 0 0,-1 0 0,1 1 0,0 1 0,0-1 0,1 1 0,-1 1 0,19-3 0,-22 5-69,0 0 0,0 0 0,0 0-1,0 1 1,0 0 0,-1 0 0,1 1 0,0-1 0,-1 1 0,1 1-1,-1-1 1,0 1 0,0 0 0,0 0 0,0 0 0,0 1-1,6 5 1,3 6-39,0 0 0,-1 1 0,-1 1-1,0 0 1,-1 0 0,17 38 0,-15-23-127,-1 0 1,-2 1-1,9 47 0,-13-48-595,4 62 0,-10-84 1578,0 1-1,-4 19 1,2-24 737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4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14979,'88'45'3301,"-86"-45"-3278,-1 1-1,0 1 1,1-1-1,-1 0 1,0 0 0,0 0-1,1 1 1,-1-1-1,0 1 1,0-1 0,-1 1-1,1-1 1,0 1 0,0-1-1,-1 1 1,1 0-1,-1-1 1,1 1 0,-1 0-1,0-1 1,0 1 0,0 0-1,0 0 1,0-1-1,0 1 1,0 0 0,0 0-1,-1-1 1,1 1-1,-2 2 1,0 11 13,4-10-36,0 1 0,0-1 0,0 0 0,1 1 0,-1-1 0,5 6 0,6 12-13,8 21-438,-2 0 0,-2 2 0,-2 0-1,-3 0 1,-1 2 0,5 49 0,-16-112 685,2 0 1,0 0-1,0 0 0,6-16 1,24-74 1063,-22 77-851,2 1-1,0 0 1,2 1-1,1 1 1,1 0-1,1 1 1,27-28 0,-40 47-432,0 1 0,1 1 1,-1-1-1,1 0 0,0 1 1,0 0-1,0 0 0,0 1 1,1 0-1,-1-1 0,1 2 1,-1-1-1,1 1 0,0-1 1,-1 2-1,1-1 0,0 1 0,0-1 1,0 2-1,-1-1 0,1 1 1,0-1-1,0 2 0,-1-1 1,1 1-1,-1 0 0,1 0 1,-1 0-1,7 4 0,1 1-118,-1 1 0,0 0 0,0 1 0,-1 0 0,0 1 0,-1 0 0,0 1 0,0 0 0,-1 0 0,13 21 0,-11-11-294,0 0 0,-1 0 0,8 30 0,-14-39-49,-1 1 0,0-1 0,-1 1 0,-1-1 0,0 1-1,0 0 1,-3 21 0,-6 0-337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13763,'46'-22'1299,"-20"8"-990,1 2 0,0 0 0,0 2 0,40-9 0,-59 17-309,0 1 1,0 0 0,0 1-1,0 0 1,-1 0 0,1 0-1,0 1 1,0 0 0,0 1-1,-1 0 1,1 0-1,-1 0 1,1 1 0,-1 0-1,0 1 1,0 0 0,0 0-1,-1 0 1,1 1 0,-1 0-1,8 7 1,-5-2-17,1 1-1,-1 0 1,-1 0 0,0 1-1,-1 0 1,0 0 0,0 0-1,-2 1 1,1 0 0,-2 1 0,5 17-1,-8-22-1,1-1 0,-1 1 0,-1 0 0,0-1 0,0 1 0,0 0 0,-1-1 0,-1 1-1,1 0 1,-1-1 0,-1 0 0,0 1 0,0-1 0,0 0 0,-1 0 0,0-1 0,-1 1 0,0-1 0,-7 9-1,7-10 24,0 0 0,0-1 0,0 0 0,-1 0 0,0-1 0,1 1 0,-2-1 0,1 0 0,0-1 0,-1 0 0,0 0 0,1 0 0,-1-1 0,0 0 0,-1 0 0,1 0 0,0-1 0,0 0 0,-1-1 0,1 0 0,0 0 0,-12-2 0,10 1 17,1-1-1,-1 0 1,0-1 0,1 0 0,-1 0-1,1-1 1,0 0 0,0 0-1,0-1 1,1 0 0,-1 0-1,1-1 1,1 0 0,-1 0-1,1-1 1,0 0 0,0 0-1,1 0 1,0 0 0,0-1 0,-4-11-1,3 6-56,0 0-1,1-1 0,1 0 1,0-1-1,1 1 0,1 0 0,0-1 1,1 0-1,0 1 0,2-1 1,-1 0-1,5-20 0,-4 31-11,-1 0-1,1 1 1,0-1-1,1 1 0,-1-1 1,1 1-1,-1 0 0,1 0 1,0-1-1,0 1 0,0 1 1,1-1-1,-1 0 0,1 0 1,0 1-1,4-3 1,-3 2 28,1 0 0,1 0 0,-1 1 1,0 0-1,1 0 0,-1 0 1,1 1-1,0 0 0,8-1 1,9 1 168,-1 2 1,1 0 0,0 1 0,25 7-1,-44-8-107,8 1 55,11 2-4,0 0 0,32 13 0,-48-14-106,1 0-1,-1 1 1,0-1-1,0 2 0,0-1 1,0 1-1,-1 0 1,0 1-1,0-1 0,9 13 1,5 8-75,29 50 0,-44-66 83,0 0-1,0 0 1,-1 0 0,-1 1 0,0-1 0,0 1 0,-1 0 0,0 0 0,0 13 0,-2-20 3,-1 0 0,1 0 0,-1 0-1,0 0 1,0 0 0,0-1 0,0 1 0,-1 0-1,-2 3 1,4-5 4,-1-1-1,0 0 0,1 1 0,-1-1 0,0 0 1,0 0-1,0 0 0,0 1 0,0-1 0,0 0 1,-1-1-1,1 1 0,0 0 0,0 0 1,-1 0-1,1-1 0,-1 1 0,1-1 0,0 1 1,-1-1-1,1 1 0,-1-1 0,1 0 0,-1 0 1,1 0-1,-3 0 0,3 0 10,0 0 0,0-1-1,0 1 1,1-1 0,-1 1-1,0-1 1,0 1 0,1-1 0,-1 0-1,0 1 1,1-1 0,-1 0 0,1 1-1,-1-1 1,1 0 0,-1 0 0,1 0-1,0 1 1,-1-1 0,1 0-1,0 0 1,-1 0 0,1 0 0,0 0-1,0 0 1,0-1 0,-1-30 124,1 25-113,1-11-7,1-1 0,1 1 0,0 0-1,2 0 1,0 0 0,0 1 0,2-1-1,0 1 1,1 1 0,1 0 0,1 0-1,0 0 1,1 1 0,0 1 0,14-14-1,-8 11 33,0 1-1,0 0 0,2 2 0,0 0 0,0 1 0,1 1 0,1 0 0,0 2 0,0 0 1,1 2-1,34-9 0,-50 15-126,1 1 0,-1 0 0,1 1 0,-1-1 1,1 1-1,0 0 0,-1 1 0,1 0 0,-1 0 0,1 0 0,-1 1 1,1 0-1,-1 0 0,0 0 0,0 1 0,11 6 0,1 5 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28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52 423 13123,'15'0'507,"-1"0"-1,1-1 1,24-6 0,-31 5-385,-1-1 0,1 1 0,0-2 0,-1 1 0,0-1 0,0 0-1,0-1 1,8-6 0,0-1-156,-1-1 0,0-1-1,-1-1 1,-1 1-1,0-2 1,-1 0 0,14-26-1,-21 35-42,0-1-1,-1 0 1,0 0 0,0 1-1,-1-1 1,0-1 0,0 1-1,-1 0 1,0 0-1,-1-1 1,0 1 0,0-1-1,-1 1 1,1 0-1,-2 0 1,1-1 0,-1 1-1,-1 0 1,-6-14-1,7 18 52,0 0 0,0 0 0,-1 1 0,1-1 0,-1 1 0,0 0-1,0 0 1,0 0 0,-1 0 0,1 1 0,-1-1 0,1 1 0,-1 0-1,-6-3 1,4 3-12,-1 0 0,1 0 0,-1 1 0,0 0 0,1 0 0,-1 0 0,0 1 0,-10 0 0,2 2-17,0 1 1,0 0 0,0 0-1,1 1 1,-1 1 0,1 1-1,-20 11 1,28-14 51,1 0 1,0 0 0,0 1 0,1 0-1,-1 0 1,1 0 0,0 1-1,0 0 1,0-1 0,1 1-1,-1 0 1,1 1 0,1-1-1,-1 1 1,1-1 0,0 1-1,0 0 1,0 0 0,-1 9-1,2-7 32,1 1 0,0 0 0,0-1-1,0 1 1,1-1 0,1 1 0,-1-1-1,1 1 1,1-1 0,0 0 0,0 0-1,0 0 1,7 9 0,4 7 63,2-2-1,1 0 1,1-1-1,0 0 1,2-2-1,0 0 1,28 19 0,-29-24 51,1-1 1,0-1 0,1-1-1,0 0 1,1-2 0,0-1-1,1 0 1,39 7 0,-51-14-129,1 1 0,-1-2 0,1 0 1,-1 0-1,1-1 0,-1 0 0,0-1 0,18-5 1,-13 1-177,1-1 1,-1 0 0,-1-1 0,29-19 0,-6-1-18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2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12947,'0'-1'178,"0"0"0,0 0-1,1 0 1,-1 0 0,0 0 0,1 0 0,-1 0 0,0 0 0,1 0 0,-1 0 0,1 0 0,0 0 0,-1 0-1,1 1 1,0-1 0,-1 0 0,1 0 0,0 1 0,0-1 0,0 0 0,-1 1 0,1-1 0,0 1 0,0-1-1,0 1 1,0 0 0,2-1 0,-2 1-133,0 0-1,0 1 1,1-1 0,-1 0-1,0 1 1,0-1 0,0 1-1,0 0 1,1-1 0,-1 1-1,0 0 1,0 0 0,0 0-1,-1-1 1,1 1 0,0 0-1,0 0 1,0 0 0,-1 1-1,1-1 1,0 0 0,-1 0-1,1 2 1,4 10-6,-1 1 1,0-1-1,-1 1 1,0 0-1,-1 0 0,-1 0 1,-1 23-1,4 27-39,35 211-62,22 246-248,-49-386-1465,-4-78 4221,0-14-1192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3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46 635 15451,'-7'-15'434,"0"-1"0,0 0-1,2 0 1,0-1-1,1 1 1,0-1 0,-1-28-1,4 18-612,1 0 0,1 0 0,2 1 0,6-32 0,-5 42 143,0 0 0,1 0 0,0 1 0,2 0 0,0 0 0,0 0 0,2 1 0,-1 0 0,2 1 0,0 0 1,0 0-1,1 1 0,1 1 0,0 0 0,1 0 0,0 1 0,25-14 0,-21 15 42,0 0 0,1 2 1,0 0-1,0 1 0,0 1 0,1 0 1,-1 2-1,1 0 0,0 1 1,0 1-1,0 1 0,1 0 1,-1 2-1,0 0 0,19 5 0,-11 0-61,-1 1 0,-1 1 0,0 1 0,0 1 0,-1 2 0,0 0 0,-1 1 0,-1 2 0,0 0 0,22 22 0,-32-27 16,0 1 0,-1 0 0,-1 1 0,0 0 0,-1 1 0,0 0 0,-1 1 0,-1-1 0,0 1 0,-1 1 0,-1-1 0,0 1-1,-1 0 1,-1 0 0,0 1 0,-1-1 0,-1 31 0,-1-42 41,-1-1 1,0 1-1,0-1 0,0 1 0,-1-1 1,1 0-1,-1 1 0,0-1 0,-1 0 1,1 0-1,-1-1 0,1 1 0,-1 0 1,0-1-1,-1 0 0,1 1 0,-1-1 1,1 0-1,-1-1 0,0 1 0,0-1 0,-5 3 1,-6 2 23,0-1 0,-1 0 0,0-1 1,-30 6-1,5-4-34,0-2-1,-1-2 1,0-2 0,-46-3-1,56-2 1367,-42-9 0,55 9 123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4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0 596 13643,'17'14'1,"-1"1"1,-1 1-1,-1 1 1,0 0-1,-2 0 1,0 2-1,0-1 1,-2 2-1,0-1 1,-2 1-1,0 1 1,-1-1-1,-1 2 1,-1-1-1,-1 0 1,0 1-1,-1 24 1,-3-39-22,0 0 1,-1 0 0,0 0 0,-1 0-1,1 0 1,-1-1 0,-1 1 0,1-1 0,-1 1-1,0-1 1,-7 10 0,19-38 478,1 0-1,14-23 1,-11 28-518,1 1-1,0 0 1,2 1-1,-1 1 1,19-13 0,93-57 98,99-33 450,-129 70-130,-86 41-338,0 0-1,1 1 1,0 0 0,0 1-1,1 1 1,-1 0 0,1 0-1,0 1 1,15 0 0,-27 2-23,0 0 1,0 0 0,0 0 0,0 0-1,0 0 1,0 1 0,0-1-1,0 0 1,0 1 0,0-1 0,0 1-1,0-1 1,0 1 0,0-1 0,0 1-1,0 0 1,-1-1 0,1 1-1,0 0 1,0-1 0,-1 1 0,1 0-1,-1 0 1,1 0 0,0 1 0,0 1-16,0-1 1,-1 1 0,1-1 0,-1 1 0,0-1 0,0 1-1,0-1 1,0 1 0,0-1 0,-1 4 0,-2 5-94,0-1 0,0 1 0,-9 18 0,-12 14-127,-2-1 0,-35 43 1,-21 34 158,69-99 82,5-9-19,0 1-1,-7 16 0,14-26 17,0 0 1,0 0-1,0 0 0,0 0 0,1 0 0,-1 0 1,0 1-1,1-1 0,0 0 0,0 0 0,0 1 1,0-1-1,0 0 0,0 1 0,0-1 0,1 0 1,-1 0-1,1 1 0,-1-1 0,2 3 0,0-4 32,-1 0 0,0 1-1,0-1 1,1 0 0,-1 1 0,0-1-1,1 0 1,-1 0 0,1 0-1,0 0 1,-1-1 0,1 1-1,0 0 1,0-1 0,-1 1 0,1-1-1,0 0 1,3 1 0,34-2 454,-38 1-475,20-2 161,0-2 0,0-1 0,-1 0 0,0-1 0,0-2 0,-1 0 0,0 0 0,0-2 0,30-21 0,-25 14-10,-2-1 0,0-1 0,-1-1-1,-1-1 1,0 0 0,25-39 0,-41 53-172,0 0 0,0 0 1,0-1-1,-1 1 1,0-1-1,-1 1 1,1-1-1,-1 0 0,-1 0 1,1-9-1,-2 14-5,0 0-1,0 1 0,0-1 0,0 1 1,0-1-1,-1 0 0,0 1 1,1-1-1,-1 1 0,0 0 0,0-1 1,0 1-1,0 0 0,-1-1 1,1 1-1,-1 0 0,1 0 0,-1 0 1,0 0-1,0 0 0,0 1 0,0-1 1,0 0-1,0 1 0,0 0 1,0-1-1,-1 1 0,1 0 0,-1 0 1,1 0-1,0 0 0,-1 1 1,0-1-1,1 1 0,-3-1 0,-6 1-70,1-1-1,-1 1 0,1 1 0,-1 0 0,1 0 1,0 1-1,-1 0 0,1 1 0,0 0 0,0 1 0,-14 7 1,2 0-217,0 2 1,1 1 0,-34 27-1,51-37 165,0-1 0,-1 1 0,2 1 0,-1-1 0,0 0 0,1 1 0,-4 6 0,7-10 128,-1 0 0,1 0 0,0 0 0,-1 0 0,1 0 0,0 0 0,-1 0 0,1 0 0,0 0 0,0 1 0,0-1 0,0 0 0,0 0 0,0 0 0,0 0 0,0 1 1,1-1-1,-1 0 0,0 0 0,1 0 0,-1 0 0,1 0 0,-1 0 0,1 0 0,-1 0 0,1 0 0,0 0 0,0 0 0,-1 0 0,1-1 0,0 1 0,0 0 0,0 0 0,0-1 1,0 1-1,0-1 0,0 1 0,0-1 0,0 1 0,0-1 0,2 1 0,2 1 89,0-1-1,-1 1 1,1-1 0,0-1-1,0 1 1,0 0 0,0-1-1,0 0 1,0 0-1,0-1 1,0 0 0,0 1-1,0-2 1,0 1 0,0 0-1,-1-1 1,1 0 0,-1 0-1,1 0 1,-1-1 0,0 0-1,7-4 1,6-7 101,-1-1 0,0 0 0,24-32 0,-34 40-194,29-36 141,-3-2 0,-2-1 1,-2-1-1,-1-1 0,-3-1 0,-2-2 0,-3 0 0,-1-1 1,19-100-1,-32 108-159,-2-72 1,-3 112 28,0 37-443,7 189 74,43 335 131,-45-462 400,-13 189 0,-2-252-15,3-49-65,5 3-107,2 0-1,0 0 0,0 0 0,1 0 1,1 1-1,1-1 0,-1 1 1,2-1-1,0 1 0,1 0 1,0 0-1,1 0 0,0 1 0,1 0 1,10-13-1,-5 8 117,1 1-1,0 1 1,1 0 0,1 0 0,0 2-1,1 0 1,1 1 0,0 0 0,31-16-1,-36 23-37,0 0-1,0 1 0,1 1 1,-1-1-1,1 2 0,0 0 1,-1 0-1,1 2 0,0-1 1,0 1-1,0 1 0,0 1 0,-1 0 1,17 4-1,-20-4-54,0 1-1,0 1 1,-1-1-1,1 1 1,-1 1-1,0 0 1,0 0-1,-1 0 1,1 1-1,-1 0 1,0 1-1,-1-1 1,1 1-1,-1 1 1,-1-1-1,0 1 1,0 0-1,0 0 1,-1 0-1,5 13 1,-7-16-5,-1 1 1,1-1 0,-1 1 0,0 0 0,-1-1-1,1 1 1,-1 0 0,0 0 0,0-1 0,-1 1 0,0 0-1,0-1 1,0 1 0,-4 9 0,1-7-17,0 0 1,0 0-1,-1 0 1,0-1-1,-1 1 0,1-1 1,-1 0-1,-11 9 1,-2-1-6,-1 0 1,0-2 0,0 0-1,-2-1 1,1-2-1,-28 11 1,26-13 89,1-1 0,-1-1-1,0-1 1,-1-1 0,1-1-1,-1-1 1,-27-1 0,37-2-54,1 0-1,-1 0 1,1-2 0,0 0-1,0 0 1,0-1 0,0-1-1,0 0 1,1-1 0,0 0-1,0 0 1,0-2 0,-19-15 0,28 20-62,0 0 1,0 0 0,0 0 0,0 0 0,1-1 0,-1 1 0,1-1-1,0 1 1,0-1 0,0 0 0,1 0 0,-1 0 0,1 0 0,0 0-1,0 0 1,0 0 0,1 0 0,-1 0 0,1-1 0,0 1 0,0 0-1,1 0 1,-1 0 0,1-1 0,0 1 0,0 0 0,0 0 0,4-7 0,10-17 179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5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12931,'0'7'1457,"11"24"-338,-10-29-1091,0 0 0,0 0-1,0 0 1,-1 1-1,1-1 1,-1 0 0,1 1-1,-1-1 1,0 0-1,0 1 1,0-1 0,0 0-1,0 1 1,-1-1-1,1 0 1,-1 1 0,1-1-1,-1 0 1,0 0-1,0 1 1,0-1 0,0 0-1,0 0 1,-3 3 0,1 0-42,0 0 1,0 1 0,1-1 0,-2 9-1,3-3-6,0 0 0,1 0 0,0-1 0,1 1 0,0 0 0,1 0 0,3 12 0,3 21-33,14 110-35,13 126 71,-6-56-38,-28-221 68,5 28-40,-6-30 35,0-1 0,1 1 0,-1-1-1,0 1 1,0-1 0,1 1 0,-1-1-1,0 1 1,1-1 0,-1 1 0,0-1 0,1 1-1,-1-1 1,1 0 0,-1 1 0,1-1-1,-1 0 1,1 1 0,-1-1 0,1 0 0,-1 1-1,1-1 1,0 0 0,-1 0 0,1 0-1,-1 0 1,1 0 0,0 0 0,-1 0-1,1 0 1,-1 0 0,1 0 0,0 0 0,-1 0-1,1 0 1,-1 0 0,1 0 0,0-1-1,-1 1 1,1 0 0,-1 0 0,1-1 0,-1 1-1,2-1 1,35-21 370,188-126 791,-211 138-1178,-1-1-1,-1-1 1,0 0 0,-1-1 0,12-16-1,-19 23-22,-1 1 0,1-1 0,-1 0 0,0 0 0,-1 0 0,1 0 0,-1-1-1,-1 1 1,1-1 0,-1 1 0,0-1 0,0 0 0,-1 1 0,0-1 0,0 0 0,-2-8 0,2 14 16,0 0 0,-1 0 1,1 0-1,0 0 0,-1 0 1,1 0-1,0 0 0,-1 0 0,1 0 1,-1 1-1,0-1 0,1 0 1,-1 0-1,0 0 0,1 1 1,-1-1-1,0 0 0,0 1 1,0-1-1,1 0 0,-1 1 1,0-1-1,-2 0 0,1 1-11,0-1 1,0 1-1,0 0 0,0 0 0,0 0 0,-1 0 1,1 0-1,0 0 0,0 1 0,-4 0 0,-4 2-47,0 1 0,1 0-1,-15 9 1,23-13 73,-8 7-85,-1-1 0,0 1 0,1 0 0,1 1 0,-1 0 0,1 1 0,0 0 0,1 0 0,0 0 0,1 1 0,-10 19 0,9-13 64,1 0-1,0 0 0,1 0 1,1 1-1,1 0 1,0-1-1,-1 27 1,4-37 68,0 0 0,1-1 0,-1 1 0,1-1 0,2 11 0,-3-15-37,1 0 0,-1 0 1,0 0-1,0 0 0,1-1 0,-1 1 0,1 0 0,-1 0 0,1-1 1,-1 1-1,1 0 0,-1-1 0,1 1 0,-1 0 0,1-1 1,0 1-1,-1-1 0,1 1 0,0-1 0,0 1 0,-1-1 0,1 0 1,0 1-1,0-1 0,0 0 0,0 1 0,-1-1 0,1 0 1,0 0-1,0 0 0,0 0 0,0 0 0,0 0 0,0 0 0,-1 0 1,1 0-1,0-1 0,0 1 0,0 0 0,0 0 0,-1-1 1,1 1-1,0-1 0,1 0 0,53-27 7,-1-2 0,-2-2-1,-1-3 1,-2-2 0,-1-2 0,76-80 0,-99 83 550,-25 36-490,-2 48-145,-1 1-1,-3-1 0,-15 61 1,12-81 67,7-21 4,-1 1 1,1 0-1,0 1 0,1-1 1,0 0-1,0 10 0,1-18 0,0 0-1,0 0 0,0-1 0,0 1 0,0 0 1,0 0-1,0 0 0,0 0 0,0-1 0,0 1 1,0 0-1,0 0 0,0 0 0,0 0 0,0-1 1,0 1-1,0 0 0,0 0 0,0 0 0,0 0 1,0 0-1,0-1 0,0 1 0,0 0 0,-1 0 1,1 0-1,0 0 0,0 0 0,0-1 0,0 1 1,0 0-1,0 0 0,-1 0 0,1 0 0,0 0 1,0 0-1,0 0 0,0 0 0,0 0 1,-1 0-1,1 0 0,0-1 0,0 1 0,0 0 1,0 0-1,-1 0 0,1 0 0,0 0 0,0 0 1,0 0-1,0 0 0,-1 1 0,1-1 0,0 0 1,0 0-1,0 0 0,0 0 0,0 0 0,-1 0 1,1 0-1,41-130 75,-31 96-40,2 1 1,1 0-1,2 1 1,1 0-1,1 1 1,2 1-1,24-30 1,-41 57-19,1 1 0,-1-1 0,1 1 0,-1-1 0,1 1 0,0 0 0,-1 0-1,1 0 1,0 0 0,1 1 0,-1-1 0,0 1 0,0 0 0,1 0 0,-1 0 0,0 0 0,5 0 0,-3 1-19,-1 0 1,0 1 0,1-1-1,-1 1 1,0 0-1,0 0 1,0 1-1,1-1 1,-1 1-1,-1 0 1,1 0-1,4 3 1,4 3-33,-1 2-1,0-1 1,-1 1 0,0 1-1,0 0 1,-1 0 0,9 15 0,-4-4 13,20 42 0,-29-54-17,-2 0 0,1-1 0,-1 1 0,-1 0 1,0 0-1,0 0 0,0 16 0,-2-25 12,0-1 0,0 1-1,0 0 1,0 0 0,0-1 0,1 1 0,-2 0 0,1 0 0,0 0-1,0-1 1,0 1 0,0 0 0,0 0 0,-1-1 0,1 1 0,0 0-1,-1-1 1,1 1 0,0 0 0,-1-1 0,1 1 0,-1 0 0,1-1-1,-1 1 1,1-1 0,-1 1 0,1-1 0,-1 1 0,0-1 0,0 1-1,0-1 29,0-1-1,1 1 0,-1-1 0,0 1 1,1 0-1,-1-1 0,0 1 0,1-1 0,-1 0 1,1 1-1,-1-1 0,1 1 0,-1-1 1,1 0-1,0 1 0,-1-1 0,1 0 0,0 1 1,-1-1-1,1 0 0,0 0 0,0 1 1,0-1-1,0 0 0,0 0 0,0 0 1,0 1-1,0-2 0,0-4 44,0 1 1,0 0-1,1-1 0,0 1 1,0-1-1,0 1 0,1 0 1,-1 0-1,1 0 0,1 0 1,2-6-1,7-9 9,19-24 1,-20 27-23,-1 2 61,0 1 1,1 0-1,0 1 0,1 0 1,1 1-1,0 0 0,0 0 0,1 2 1,30-18-1,-40 26-49,0 1 0,0-1 0,0 1 1,0 0-1,0 0 0,0 1 0,0-1 0,0 1 0,0 0 0,0 0 0,0 0 1,0 0-1,0 1 0,1-1 0,-1 1 0,0 0 0,0 1 0,-1-1 0,1 1 1,0-1-1,0 1 0,-1 0 0,1 1 0,-1-1 0,0 1 0,0-1 1,1 1-1,3 5 0,6 8-49,0-1 1,-2 1-1,0 1 1,13 27-1,-23-42 5,3 5-4,16 30-65,27 70 0,-43-94-104,0 0 0,-1 0 0,0 0 0,-1 0 0,0 0 0,-1 0 0,-1 1 0,0-1 0,-4 26 0,1-25 2841,2-4-1224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5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435 0 10506,'0'15'729,"-1"-12"-572,1 0 1,0 1-1,0-1 0,0 0 1,0 0-1,0 1 0,1-1 1,-1 0-1,1 0 0,0 0 1,0 0-1,0 0 1,0 0-1,1 0 0,-1 0 1,1 0-1,0 0 0,0-1 1,0 1-1,0-1 0,0 1 1,0-1-1,1 0 0,-1 0 1,1 0-1,0 0 0,-1 0 1,5 1-1,39 25 793,-43-26-710,-10-7-113,-19-9-123,-41-18-1,58 29 42,-1 0 0,1 1 0,-1 0 0,1 0 0,-1 1 0,0 0 0,1 1 0,-1 0 0,0 1 0,1 0 0,-1 0 0,0 1 0,1 0 0,0 1 0,-11 4 0,-15 3 15,33-10-59,-24 7 62,-27 10-1,47-15-89,0 0 0,-1 1 1,1 0-1,1 1 0,-1-1 0,0 1 0,1 0 1,0 0-1,0 1 0,-5 5 0,9-8-12,-1 1 1,0 0-1,1-1 1,0 1-1,0 0 0,0 0 1,0 0-1,0 0 0,0 0 1,1 0-1,-1 0 1,1 0-1,0 0 0,0 0 1,0 0-1,1 0 0,-1 1 1,1-1-1,-1 0 1,1 0-1,0-1 0,0 1 1,0 0-1,1 0 0,-1 0 1,3 2-1,4 8 25,1 0 0,1 0 1,20 20-1,-18-20 16,7 6 50,1 0-1,30 20 1,-28-24 193,-2 2 0,28 28 1,-44-41-171,0 1-1,0-1 1,-1 1 0,0 0 0,0 1-1,0-1 1,0 0 0,3 11 0,-5-13-51,-1 1-1,1-1 1,-1 0 0,0 0 0,0 0 0,0 0 0,0 0 0,0 1 0,-1-1 0,1 0-1,-1 0 1,0 0 0,0 0 0,0 0 0,-1 0 0,1-1 0,-1 1 0,-2 4 0,0-3-27,0 1 0,0-1 1,0 0-1,-1 0 0,0 0 1,0-1-1,0 1 0,0-1 1,-1 0-1,1-1 0,-1 1 1,1-1-1,-1 0 0,0-1 1,0 1-1,0-1 0,0 0 1,0-1-1,-10 0 0,-2 0-5,0-1-1,1 0 1,-1-2 0,0 0-1,-26-8 1,38 9-20,-1 0 0,1-1 0,0 0 0,-1 0 0,1 0 0,1 0 0,-1-1 0,0 0 0,1 0 0,0-1 0,0 1 0,-8-11 0,10 11-230,1 0 1,0 0-1,0 0 0,0 0 1,1 0-1,-1-1 1,1 1-1,0 0 0,0-1 1,1 1-1,-1-1 1,1 1-1,0-1 1,0 1-1,1-1 0,-1 1 1,1-1-1,0 1 1,0-1-1,3-5 0,9-22-1237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6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 12747,'54'54'1396,"-53"-54"-1354,-1 0 1,0 1-1,0-1 1,1 0-1,-1 1 1,0-1-1,0 0 1,1 1-1,-1-1 0,0 0 1,0 1-1,0-1 1,0 1-1,1-1 1,-1 0-1,0 1 1,0-1-1,0 1 0,0-1 1,0 1-1,0-1 1,0 0-1,0 1 1,0-1-1,-1 1 1,1-1-1,0 0 1,0 1-1,0-1 0,0 1 1,0-1-1,-1 0 1,1 1-1,0-1 1,0 0-1,-1 1 1,1-1-1,0 0 0,-1 1 1,1-1-1,0 0 1,-1 0-1,1 1 1,0-1-1,-1 0 1,-1 1-3,1-1 1,0 1-1,0-1 1,-1 1 0,1-1-1,0 0 1,-1 1 0,1-1-1,0 0 1,-1 0-1,1 0 1,-1 0 0,1 0-1,0-1 1,-1 1 0,-2-1-1,-55-23 643,58 24-669,1 0-1,-1 0 1,0 0-1,0 0 0,0 0 1,1 0-1,-1 0 1,0 0-1,0 0 1,1 0-1,-1 1 1,0-1-1,0 0 1,1 1-1,-1-1 1,0 0-1,1 1 1,-1-1-1,0 1 1,1-1-1,-1 1 1,1-1-1,-1 1 1,1-1-1,-1 1 0,1 0 1,-1-1-1,1 1 1,-1 0-1,1-1 1,0 1-1,-1 1 1,-5 29 255,5-22-200,-5 43 1,3 0-1,6 94 1,1-40-94,-4-100 10,-3 264 111,-1-212-436,-3-1 0,-23 96-1,24-138-148,-2 8-2151,6-27 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6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817 30 13499,'5'-4'286,"-3"3"-122,0-1 0,0 1 0,0-1 0,0 0 0,0 0 0,-1 0 0,1 1 0,-1-2 0,1 1 0,-1 0 0,2-3 0,-6 5-63,0 0 0,0 0 0,0 0 0,0 0 0,0 1 0,0-1 0,0 1 0,-4 2 0,-140 54 179,-245 55 1074,369-107-1388,1-1 0,-1-1 0,0-1 1,0-1-1,0-1 0,0-1 0,-32-6 0,50 6-39,0-1-1,0 0 1,-1 0-1,1 0 0,0-1 1,-8-6-1,-1-4-24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7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12099,'2'6'408,"8"26"763,-2 1-1,-2-1 1,4 41-1,-7 37-1126,-5 1 1,-19 133-1,18-229-70,-1 1 0,-7 19 0,7-24-163,0 1 1,1-1-1,0 1 1,1 0-1,-1 14 1,3-25 84,22-29-331,84-109-142,-91 119 580,2 2 1,0 0 0,0 1 0,2 1-1,30-19 1,-27 20 130,-8 5 70,1 0-1,0 0 1,29-10 0,-39 17-175,-1 0 1,1 0 0,0 0 0,-1 1-1,1-1 1,0 1 0,0 0-1,0 1 1,-1-1 0,1 1-1,0 0 1,-1 0 0,1 0-1,0 1 1,-1 0 0,0-1 0,9 6-1,-3 0-27,-1 1 0,1 0 0,-2 0 0,1 1 0,-1 0 1,0 0-1,-1 1 0,0 0 0,10 21 0,-6-9-23,-1 1-1,-1 1 1,10 42 0,12 105-635,-31-171 653,0 0 1,0 0-1,0 0 0,0 1 0,0-1 0,0 0 1,0 0-1,0 0 0,0 0 0,1 1 1,-1-1-1,0 0 0,0 0 0,0 0 1,0 0-1,1 0 0,-1 0 0,0 1 1,0-1-1,0 0 0,0 0 0,1 0 0,-1 0 1,0 0-1,0 0 0,0 0 0,1 0 1,-1 0-1,0 0 0,0 0 0,0 0 1,0 0-1,1 0 0,-1 0 0,0 0 1,0 0-1,0 0 0,1 0 0,-1 0 0,0 0 1,0-1-1,0 1 0,0 0 0,1 0 1,-1 0-1,0 0 0,0 0 0,0 0 1,0-1-1,0 1 0,1 0 0,-1 0 1,0 0-1,0-1 0,18-14-37,13-22 11,16-47-31,-34 58 31,28-41 0,-36 60 66,-1 0 0,0 0 0,0-1-1,0 0 1,-1 0 0,0 0-1,0 0 1,-1 0 0,0 0 0,0-12-1,-1 20-25,-1-1 0,0 1 0,0-1 0,0 1 0,0 0-1,0-1 1,0 1 0,0 0 0,0-1 0,0 1-1,0-1 1,0 1 0,-1 0 0,1-1 0,0 1 0,0 0-1,0-1 1,0 1 0,0 0 0,-1-1 0,1 1-1,0 0 1,0-1 0,-1 1 0,1 0 0,0 0 0,-1-1-1,1 1 1,0 0 0,0 0 0,-1 0 0,1-1 0,0 1-1,-1 0 1,1 0 0,-1 0 0,1 0 0,-1 0-1,-16 7 85,-12 18-122,20-14-33,0-1 0,0 1 0,1 1 0,0 0 0,1 0 0,0 0 0,1 1 0,1 0 1,0 0-1,0 1 0,2-1 0,0 1 0,-2 15 0,3-18 7,1 0 0,0 0 0,1 0 0,0 0 1,0 0-1,2 0 0,2 13 0,-3-20 51,0 0 0,0 0 0,1 0 0,-1-1 0,1 1 0,0 0 0,0-1 0,1 0 0,-1 1 0,1-1 0,-1 0 0,1 0 0,0 0 0,0-1 0,0 1 0,1-1 0,-1 0 0,0 0 0,1 0 0,0 0 0,-1 0 0,1-1 0,5 2 0,2-1 15,-1 0 0,1 0 0,-1-1 0,1-1-1,0 1 1,-1-2 0,1 0 0,0 0 0,-1-1 0,1 0-1,-1 0 1,0-2 0,0 1 0,0-1 0,0-1 0,14-8 0,-15 8 12,-1-1 0,0 0 0,0 0 0,-1-1 0,1 0 0,-2 0 1,1-1-1,-1 0 0,0 0 0,-1-1 0,0 1 0,0-1 0,-1 0 0,0 0 1,0-1-1,-1 1 0,3-17 0,-3 8 5,-2 0 0,0 0 0,-1 0 0,-2-20 0,1 27-32,-1 0 0,0 0 0,-1 0 0,0 0 0,-1 0 0,0 1-1,-9-17 1,13 27-2,0-1-1,0 1 1,0 0-1,0 0 1,0 0-1,0-1 1,0 1-1,0 0 1,0 0-1,0 0 0,0-1 1,0 1-1,0 0 1,0 0-1,0 0 1,0 0-1,0-1 1,0 1-1,-1 0 1,1 0-1,0 0 1,0 0-1,0 0 0,0-1 1,0 1-1,-1 0 1,1 0-1,0 0 1,0 0-1,0 0 1,0 0-1,-1 0 1,1 0-1,0 0 1,0 0-1,0 0 1,0-1-1,-1 1 0,1 0 1,0 0-1,0 0 1,0 0-1,-1 1 1,1-1-1,0 0 1,0 0-1,0 0 1,-1 0-1,1 0 1,0 0-1,0 0 0,-1 14-82,6 19 45,59 148 124,-51-150-67,-9-19-7,1-1 1,1 0-1,0 0 0,0 0 0,1-1 0,0 0 1,11 11-1,-17-20-9,0-1-1,0 1 1,0 0 0,0 0 0,0-1 0,1 1 0,-1-1 0,0 1 0,0-1 0,1 1 0,-1-1 0,0 0-1,0 0 1,1 1 0,-1-1 0,0 0 0,1 0 0,-1 0 0,0 0 0,1-1 0,-1 1 0,0 0-1,0-1 1,1 1 0,-1 0 0,0-1 0,0 0 0,1 1 0,-1-1 0,0 0 0,0 1 0,0-1 0,0 0-1,0 0 1,0 0 0,1-2 0,5-4-28,-1 0-1,0 0 1,9-14-1,-14 19 39,6-11 6,-1 0-1,-1-1 0,0 1 0,-1-1 1,0 0-1,-1 0 0,2-28 0,5-21-4,-7 52-6,-1-2 2,1 0-1,1 1 0,6-15 0,-8 23 2,-1 1 0,1-1 0,0 1 0,1 0 0,-1 0-1,1 0 1,-1 0 0,1 0 0,0 0 0,0 1 0,0-1 0,0 1-1,0 0 1,1 0 0,3-2 0,-5 4-3,-1 0 1,0-1-1,0 1 1,1 0-1,-1 0 1,0 0-1,1 0 1,-1 0-1,0 0 1,0 1-1,1-1 1,-1 0-1,0 1 1,0-1-1,1 1 1,-1-1-1,0 1 0,0-1 1,0 1-1,0 0 1,0 0-1,0 0 1,0-1-1,0 1 1,0 0-1,0 0 1,0 0-1,1 2 1,21 35 36,-21-33-36,16 30 15,0 1 1,-3 1-1,14 47 0,-28-81-15,7 26-15,-4-24-6,-3-20 5,-1-23 25,-1 6-35,2 0-1,6-45 1,-5 66 49,1 0 1,0 0 0,0 1 0,1-1 0,0 1-1,1 0 1,0 1 0,1-1 0,0 1 0,1 0-1,7-8 1,-8 9 75,1 2-1,1-1 1,-1 1-1,1 0 1,0 0-1,0 1 1,1 0-1,0 1 1,0 0-1,0 0 1,16-4-1,-17 6-56,-1 1 0,1 0-1,-1 0 1,1 1-1,0 0 1,-1 0 0,1 1-1,0 0 1,-1 0 0,1 0-1,-1 1 1,0 1 0,1-1-1,-1 1 1,10 6 0,4 4-27,-1 1 0,0 1 1,-1 1-1,-1 0 1,17 20-1,-8-4-213,-2 0 0,25 42 0,-32-44-1018,22 53-1,-32-64 800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09:44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323 290 17428,'57'-238'2276,"-56"233"-2235,0 0 0,0 0 0,-1-1 0,1 1 0,-1 0-1,-1-7 1,1 11-44,0 1 0,0 0 0,0-1-1,-1 1 1,1-1 0,0 1 0,0 0-1,0-1 1,0 1 0,-1 0 0,1 0-1,0-1 1,0 1 0,-1 0 0,1-1-1,0 1 1,-1 0 0,1 0 0,0 0 0,-1-1-1,1 1 1,0 0 0,-1 0 0,1 0-1,0 0 1,-1 0 0,1-1 0,0 1-1,-1 0 1,1 0 0,-1 0 0,1 0-1,-1 0 1,-8 0-100,-1 0 1,0 0-1,1 1 0,-1 0 0,1 1 0,-1 0 1,1 0-1,0 1 0,0 0 0,0 1 0,-15 8 0,12-4 0,0 0 0,1 1 0,0 0-1,1 0 1,0 1 0,0 1-1,-10 15 1,2 1-40,2 0 0,1 1 0,1 0 0,2 1-1,1 1 1,-12 47 0,9-7 119,2 0 0,4 0-1,3 1 1,4 74 0,33 281 105,12-99-17,11 125-528,-54-405 2986,-2-37-1306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8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15707,'0'5'350,"-1"-1"-1,1 1 0,-2 0 0,1 0 0,-2 5 0,-5 22-367,7-9 23,1 0 0,1 0 1,5 32-1,19 71 2,-18-90-7,3 5-3,1 1 0,3-2 0,1 0 0,25 48 0,-37-83 0,-1 0-1,1 0 0,1 0 1,-1 0-1,1-1 1,0 1-1,0-1 0,0 0 1,8 6-1,-10-9-19,0 0 0,0 0 0,0 0 0,0-1 0,0 1 0,0 0 0,0-1 0,0 1 0,1-1 0,-1 0 0,0 0 0,0 0 0,0 0 0,0 0 0,0 0 0,1-1 0,-1 1 0,0-1 0,0 1 0,0-1 0,0 0 0,0 0 0,0 0 0,0 0 0,0 0 0,-1 0 0,1 0 0,2-3 0,3-2-37,0-1-1,0 0 0,-1 0 1,0 0-1,0-1 1,-1 0-1,0-1 0,-1 1 1,1-1-1,4-14 0,2-13 59,10-53-1,-8 32-11,23-132 493,-32 166-354,-4 23-115,0 0 1,0-1-1,0 1 1,0 0-1,0 0 0,0 0 1,0 0-1,0 0 1,0-1-1,0 1 1,0 0-1,0 0 1,0 0-1,0 0 1,0-1-1,0 1 1,0 0-1,0 0 1,0 0-1,0 0 1,0 0-1,0-1 0,0 1 1,0 0-1,0 0 1,0 0-1,0 0 1,0 0-1,0 0 1,1-1-1,-1 1 1,0 0-1,0 0 1,0 0-1,0 0 1,0 0-1,0 0 1,1 0-1,-1 0 0,0 0 1,0 0-1,0-1 1,0 1-1,0 0 1,1 0-1,-1 0 1,0 0-1,0 0 1,0 0-1,0 0 1,1 0-1,-1 0 1,0 0-1,0 0 1,0 1-1,0-1 0,7 11 68,2 18-174,-2-3 81,61 211-1154,-65-229 1928,0 0 1,0-1-1,9 15 0,0-5 706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8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10 11050,'-3'-2'267,"0"1"0,-1-1-1,1 1 1,-1 0 0,1 0-1,-1 1 1,0-1-1,1 1 1,-1 0 0,0 0-1,1 0 1,-1 0 0,-6 2-1,-51 15-540,46-12 501,-1 0-229,-10 2-25,1 1 0,1 2 0,-46 24 0,69-34-20,0 1 0,0 0 0,0-1 0,0 1 0,0 0 0,-1 0 0,1 0-1,1 0 1,-1 0 0,0 0 0,0 0 0,0 0 0,1 0 0,-1 1 0,0-1 0,1 0 0,-1 0 0,1 1 0,-1-1 0,1 0 0,0 1 0,0-1 0,-1 0 0,1 1 0,0-1 0,0 0 0,0 1 0,1-1 0,-1 1 0,0-1 0,0 0 0,1 1-1,-1-1 1,1 0 0,-1 0 0,1 1 0,0-1 0,-1 0 0,1 0 0,0 0 0,0 0 0,0 0 0,0 0 0,2 2 0,3 3-8,1 1 0,0-2 0,0 1 1,1-1-1,8 5 0,96 44 284,-76-39-62,0 2 1,37 24-1,-63-35-82,-1 1 0,1 0 0,-1 1 0,-1 0 0,0 0-1,0 1 1,0 0 0,-1 0 0,-1 1 0,0 0 0,8 16 0,-12-21-57,0 0 1,0 0-1,-1 0 0,1 0 1,-1 0-1,-1 1 1,1-1-1,-1 0 1,1 1-1,-2-1 1,1 0-1,0 0 0,-1 1 1,0-1-1,-1 0 1,1 0-1,-1 0 1,0 0-1,-3 6 1,2-5-25,-1-1 1,0 0-1,0 0 1,0 0 0,0-1-1,-1 0 1,0 1 0,1-2-1,-2 1 1,1 0-1,0-1 1,-1 0 0,0 0-1,1-1 1,-13 4-1,5-2 3,0-1 0,0-1 0,0 0 0,0-1 0,-1 0 0,1-1-1,-22-2 1,26 1-82,-1-1-1,1 0 1,0-1-1,0 0 1,0 0-1,0-1 1,0 0-1,1-1 1,0 0 0,0 0-1,-11-10 1,-5-8-212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39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0 656 13323,'1'0'80,"-1"-1"0,0 1 0,1 0 0,-1-1 0,1 1 0,-1 0 0,1 0 0,-1 0 0,1-1 0,-1 1 0,1 0 0,-1 0 0,0 0 0,1 0 0,-1 0 0,1 0 0,-1 0 0,1 0 0,-1 0 0,1 0 0,-1 0 0,1 0 0,-1 1 0,1-1 0,-1 0 0,1 0 0,-1 0 0,1 1 0,-1-1 0,1 0 0,-1 0 0,0 1 0,1-1 0,-1 0 0,0 1 0,1-1 0,-1 1 0,0-1 0,1 0 0,-1 1 0,0-1 0,0 1 0,0-1 0,1 1 0,-1-1 0,0 1 0,0-1 0,0 1 0,6 31 1239,-5-23-1726,15 77 23,28 86 1,-31-137 280,1-1 1,1-1-1,2 0 1,1-1-1,2-1 1,33 41-1,-51-70 83,-1 0-1,1 0 1,-1 0-1,1 0 1,0 0-1,0 0 1,0 0-1,0-1 1,0 1 0,0-1-1,1 0 1,-1 0-1,0 1 1,1-2-1,-1 1 1,1 0-1,-1 0 1,1-1-1,-1 1 1,1-1-1,0 0 1,-1 0-1,1 0 1,-1 0 0,1 0-1,-1 0 1,1-1-1,0 1 1,-1-1-1,1 0 1,-1 0-1,0 0 1,1 0-1,-1 0 1,0 0-1,0-1 1,1 1-1,-1-1 1,0 0 0,0 1-1,-1-1 1,1 0-1,0 0 1,-1 0-1,1 0 1,-1-1-1,1 1 1,0-4-1,3-3 5,-2 1-1,1-1 1,-1 0-1,-1 0 1,0 0-1,2-17 1,-1-57 13,-3 56 169,4-36 0,-4 62-119,0-1 0,0 1 0,1-1 0,-1 1 0,0-1 1,1 1-1,-1 0 0,1-1 0,-1 1 0,1 0 0,0-1 1,0 1-1,0 0 0,-1 0 0,1 0 0,0 0 0,0-1 0,2 0 1,-2 2-35,0 0-1,0 0 1,0 0 0,0 0 0,0 0 0,0 0 0,-1 0 0,1 0 0,0 0 0,0 0 0,0 0 0,0 1 0,0-1 0,0 0 0,-1 1 0,1-1 0,0 1 0,0-1 0,0 1 0,-1-1 0,1 1 0,0-1 0,-1 1 0,1 0 0,-1 0 0,1-1-1,0 1 1,-1 0 0,0 0 0,2 1 0,51 77-526,16 21-687,-56-84 791,0-1 0,1 0-1,30 25 1,-41-38 299,0 1-1,1-1 1,-1 0-1,1 0 1,-1 0-1,1-1 0,0 1 1,-1-1-1,1 0 1,0 0-1,0 0 1,0-1-1,0 1 0,0-1 1,0 0-1,0 0 1,0-1-1,4 0 1,-1 0 86,0-2 1,0 1-1,0-1 0,-1 0 1,1 0-1,-1-1 1,0 0-1,0 0 0,6-6 1,37-25 986,2 2 0,86-43 0,-120 67-566,-14 7-324,0 1 0,0-1 0,0 0 0,-1 0 0,1 0 0,-1 0 0,1 0 0,2-4 0,-5 6-61,0-1-1,1 1 0,-1 0 0,0 0 1,0-1-1,0 1 0,0 0 1,0-1-1,1 1 0,-1 0 1,0 0-1,0-1 0,0 1 0,0 0 1,0-1-1,0 1 0,0 0 1,0 0-1,0-1 0,0 1 0,0 0 1,-1-1-1,1 1 0,0 0 1,0 0-1,0-1 0,0 1 0,0 0 1,0 0-1,-1-1 0,1 1 1,0-1-1,-1 1-7,-1-1 0,1 1 0,0-1-1,0 0 1,-1 1 0,1 0 0,0-1 0,-1 1 0,1 0-1,0 0 1,-1 0 0,-1 0 0,-7 0-6,0 1 0,0 0 0,-1 0-1,1 1 1,0 1 0,1-1 0,-1 2 0,-12 5 0,-74 42-57,89-47 49,-32 18-40,21-12-60,-1 0 0,1 2 0,-21 17 1,36-27-48,1 0 1,-1 1 0,1-1-1,0 0 1,0 1 0,0-1-1,0 1 1,0 0 0,0 0-1,1-1 1,0 1 0,-1 0 0,1 0-1,0 0 1,1 1 0,-1-1-1,0 0 1,1 0 0,0 0-1,-1 0 1,2 1 0,-1-1-1,0 0 1,0 0 0,1 1-1,0-1 1,-1 0 0,1 0 0,1 0-1,-1 0 1,0 0 0,1 0-1,-1-1 1,1 1 0,0 0-1,0-1 1,0 1 0,3 2-1,1 2-99,1-1 0,0 1 0,0-1 0,1 0 0,0-1-1,14 8 1,-14-9 970,1 0-1,0-1 0,12 4 1,-16-6-530,1 0-1,0 0 1,0 0 0,0-1 0,0 0-1,0 0 1,0 0 0,0-1 0,0 0-1,0 0 1,0 0 0,0-1 0,-1 0-1,8-3 1,-6 1-135,0-1 1,0 1-1,0-1 0,-1 0 1,0-1-1,0 1 0,0-1 0,-1 0 1,8-11-1,-4 3 0,-1-1 0,0 0 0,-1 0-1,-1 0 1,0-1 0,-1 0 0,-1 0 0,-1-1 0,3-27 0,-5 33 116,-1 0 0,-1 0 0,0 0 0,-3-15 1,1 24 87,-3 7-215,-1 8-115,4-8-64,1 1-1,0 0 0,0 0 0,0 0 1,1 1-1,0-1 0,0 0 1,1 1-1,-1-1 0,2 0 1,-1 0-1,1 1 0,0-1 0,0 0 1,0 0-1,1 0 0,2 7 1,-1-7 140,-1 0 1,1 0 0,0 0 0,0 0-1,1 0 1,0-1 0,0 1-1,0-1 1,0 0 0,1-1 0,0 1-1,0-1 1,0 0 0,1 0 0,-1 0-1,7 2 1,-6-4 142,-1-1-1,0 1 1,1-1-1,-1-1 1,1 1-1,-1-1 1,1 0-1,-1 0 1,0-1-1,1 1 1,-1-1-1,1 0 1,-1-1-1,0 1 1,0-1-1,8-4 1,5-2 9,-1-2 1,0 0 0,18-14 0,-19 11-119,-1-1 1,0 0-1,-1-1 1,-1-1 0,-1 0-1,0-1 1,-1 0-1,0-1 1,14-34-1,-4-1-90,-3-1 0,16-72 0,-20 65 42,-4-1-1,-2 0 1,0-76 0,-8 102-22,-2-1 0,-1 1 0,-2-1 0,-2 1 0,-1 0 0,-23-63 0,25 86-12,0 0 0,-1 1 0,0-1 1,-17-21-1,21 30 42,0 0 1,-1 1-1,1-1 1,-1 1-1,1 0 1,-1 0 0,0 0-1,0 0 1,-1 1-1,1-1 1,0 1-1,-1 0 1,1 0-1,-1 1 1,0 0-1,0 0 1,-9-2 0,11 4-4,0-1 0,-1 1 0,1 0 0,0 0 0,0 0 0,0 0 1,0 0-1,0 1 0,0-1 0,0 1 0,1 0 0,-1 0 0,0 0 0,1 0 1,-1 0-1,1 1 0,0-1 0,0 1 0,0-1 0,0 1 0,0 0 1,1 0-1,-1 0 0,1 0 0,-2 4 0,-2 7-26,0 1-1,1-1 1,1 1-1,-2 19 1,1 5 33,2 0 1,2 1 0,2-1-1,2 0 1,8 41 0,56 194 225,-53-221-154,21 80 374,97 228 0,-130-356-444,0 4-39,1 0 0,0 0-1,1 0 1,0-1 0,0 0 0,1 0 0,0-1 0,0 1-1,14 10 1,-8-13-198,0-5 56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0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396 46 13483,'-41'21'708,"-172"95"591,196-105-1308,0 0 1,0 1-1,2 0 1,-20 21-1,30-28-6,0 0 0,1 1 0,0 0 0,0 0-1,0 0 1,-5 13 0,8-15 5,0-1 0,0 1-1,0 0 1,1 0 0,-1 0 0,1-1 0,0 1 0,0 0 0,0 0 0,0 0 0,1 0-1,-1-1 1,3 8 0,-2-8 18,0-1-1,1 1 0,-1 0 0,1-1 1,0 1-1,-1-1 0,1 1 1,0-1-1,0 0 0,1 0 1,-1 0-1,0 0 0,1 0 0,-1-1 1,1 1-1,0-1 0,-1 1 1,1-1-1,0 0 0,0 0 1,0 0-1,0 0 0,0-1 1,0 1-1,0-1 0,0 0 0,4 0 1,4 0-21,1-1-1,0 0 1,-1 0 0,0-2 0,21-5 0,-22 4-23,0-1 0,0 0 0,0 0-1,-1-1 1,0 0 0,0-1 0,0 0 0,-1 0 0,0-1 0,0 0 0,-1 0 0,0-1 0,-1 0 0,0 0 0,0-1 0,-1 0 0,0 0 0,4-13 0,-2 5 14,-1 0 1,-1 0-1,-1 0 1,0-1-1,-2 1 1,0-1-1,-1 0 1,-1 1-1,0-1 1,-4-20-1,-4 12-7,8 27 29,0 0 0,0 0 0,0 0 0,0 0 0,0 0 0,0 1 0,0-1 0,-1 0 0,1 0 0,0 0 0,0 0 0,0 0 0,0 0 0,0 0 0,0 0 0,0 0 0,0 0 0,0 0 0,0 0 0,0 0 0,0 0 0,0 0 0,0 0 0,0 0 0,0 0 0,0 0 0,0 0 0,0 0 0,0 0 0,0 0 0,0 0 0,0 0 0,-1 0 0,1 0 0,0 0 0,0 0 0,0 0 0,0 0 0,0 0 0,0 0 0,0 0 0,0 0 0,0 0 1,0 0-1,0 0 0,0 0 0,0 0 0,0 0 0,0 0 0,0 0 0,0 0 0,-1 0 0,1 0 0,0 0 0,0 0 0,0 0 0,0 0 0,0 0 0,0 0 0,0 0 0,-3 10 7,0 15 6,5 2-1,1 0 0,2 0 0,12 41 0,35 77 43,-51-142-53,2 6 7,1 0 1,0 0-1,0 0 1,1-1-1,0 1 0,11 12 1,-16-21-11,0 0 0,0 0 0,1 0 1,-1 0-1,0 0 0,0 0 0,1 0 0,-1 0 1,0 0-1,0 0 0,0-1 0,1 1 1,-1 0-1,0 0 0,0 0 0,0 0 0,1 0 1,-1 0-1,0-1 0,0 1 0,0 0 0,0 0 1,1 0-1,-1 0 0,0-1 0,0 1 0,0 0 1,0 0-1,0 0 0,0-1 0,0 1 1,1 0-1,-1 0 0,0-1 0,0 1 0,0 0 1,0 0-1,0 0 0,0-1 0,0 1 0,0 0 1,0 0-1,0-1 0,3-14-51,-2 12 43,5-29 3,-5 23 7,0-1 0,2 1 0,-1-1 0,5-9 0,-6 16 53,1 0-1,-1 0 1,1 0-1,0 1 1,0-1-1,0 1 0,0-1 1,0 1-1,1 0 1,-1 0-1,1 0 1,-1 0-1,1 0 1,0 1-1,-1-1 0,7-1 1,-6 1 8,1 1 1,-1 0-1,1-1 1,0 2-1,0-1 1,-1 0-1,1 1 0,5-1 1,-7 2-52,0-1 0,0 1 0,0-1 0,0 1 0,-1 0 0,1 0 0,0 0 1,0 0-1,-1 0 0,1 1 0,0-1 0,-1 0 0,1 1 0,-1-1 0,0 1 0,1-1 0,0 3 0,5 6 30,0 1-1,11 23 0,5 8 73,-18-40 147,-1-9-168,2-13-82,-6 18 7,6-25 48,1 0 1,19-45-1,-21 61-31,0 1 1,1 0-1,0 0 0,1 0 0,0 1 0,1 0 0,0 1 0,0-1 0,13-9 0,-10 10-127,0 0 0,1 0 0,0 1 0,0 1 0,0 0 1,1 1-1,0 0 0,0 1 0,1 0 0,-1 1 0,22-2 0,-32 5 70,1 0 0,-1 1 1,0-1-1,0 1 0,0 0 0,0 0 0,0 0 0,-1 0 0,1 0 1,0 1-1,0-1 0,-1 1 0,1 0 0,-1 0 0,1 0 1,-1 0-1,0 0 0,0 0 0,0 1 0,0-1 0,0 1 0,-1-1 1,1 1-1,-1 0 0,1 0 0,-1-1 0,1 6 0,3 7-6,-1 1 0,-1-1 1,0 1-1,1 16 0,-3-20 5,0 28 23,-1-32-2,0 0 0,0 0 0,1 0-1,0 0 1,4 15 0,-4-20 26,0-1 0,1 1-1,-1-1 1,1 1 0,-1-1 0,1 1 0,0-1-1,0 0 1,0 0 0,0 0 0,0 0 0,1 0-1,-1-1 1,0 1 0,1 0 0,-1-1 0,1 0-1,0 0 1,0 0 0,4 1 0,3 2 35,0-2 0,0 0 0,0 0-1,0-1 1,1 0 0,-1 0 0,0-1 0,1-1 0,-1 0 0,0 0 0,1-1 0,-1 0 0,0-1 0,-1 0 0,1-1 0,0 0 0,12-7 0,-17 7-52,-1 0 0,0 0 0,0 0 0,0 0 1,-1 0-1,0-1 0,1 0 0,-1 1 0,-1-1 0,1 0 1,-1-1-1,0 1 0,0 0 0,-1-1 0,1 1 1,-1-1-1,0 1 0,-1-1 0,1-9 0,-1 9-18,0 0 0,0 0 0,0 0 0,-1 1-1,0-1 1,0 0 0,0 0 0,-1 1 0,0-1-1,0 1 1,0-1 0,-1 1 0,0 0 0,0 0-1,0 0 1,0 0 0,-1 1 0,-8-9 0,8 10-5,0 1 0,0-1 0,0 1 0,0 0 1,0 0-1,-1 0 0,1 0 0,-1 1 0,1 0 1,-1 0-1,0 0 0,1 1 0,-1-1 0,0 1 1,1 0-1,-1 0 0,0 1 0,1 0 0,-1-1 0,0 1 1,1 1-1,-1-1 0,1 1 0,-1 0 0,1 0 1,0 0-1,0 0 0,0 1 0,0 0 0,1 0 1,-1 0-1,0 0 0,1 0 0,0 1 0,0 0 1,0-1-1,1 1 0,-1 0 0,1 0 0,0 1 1,0-1-1,0 0 0,0 1 0,-1 6 0,1 2 41,1-1 0,0 1-1,1-1 1,0 1 0,1 0-1,0-1 1,1 1 0,1-1-1,0 0 1,7 20 0,-4-17 30,0-1 0,0 0 1,1-1-1,1 0 0,1 0 1,-1-1-1,2 1 1,16 15-1,-20-23-57,1 1 0,0-1 0,0 0 0,1-1 0,-1 1 0,1-1 0,0-1 0,0 0 1,0 0-1,16 3 0,-7-3-208,0-1 0,0-1 1,1-1-1,26-2 0,8-4-85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1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484 1 12603,'0'0'25,"1"0"1,-1 0-1,0 0 0,1 0 1,-1 1-1,0-1 1,0 0-1,1 0 1,-1 0-1,0 0 1,0 1-1,1-1 1,-1 0-1,0 0 0,0 1 1,1-1-1,-1 0 1,0 1-1,0-1 1,0 0-1,0 0 1,1 1-1,-1-1 0,0 0 1,0 1-1,0-1 1,0 0-1,0 1 1,0-1-1,0 0 1,0 1-1,0-1 0,0 1 1,0-1-1,0 0 1,0 1-1,0-1 1,0 0-1,-1 0 1,1 1-1,0-1 0,0 0 1,0 1-1,0-1 1,-1 0-1,1 1 1,0-1-1,-1 0 1,-6 11 353,5-8-285,0 0 0,-1 0 0,2 0 0,-1 1 0,0-1 0,-1 4 0,3-5-63,0 0 0,-1-1 1,1 1-1,-1 0 0,0-1 0,0 1 0,1-1 0,-1 1 0,0-1 0,0 1 0,0-1 0,-1 1 1,1-1-1,0 0 0,0 0 0,-1 0 0,1 0 0,-1 0 0,1 0 0,-1 0 0,-1 1 1,-4 0-39,0 0 0,1 0 1,-1-1-1,-10 1 0,-13 3 42,15-1-4,-1 0-1,1 1 1,1 1 0,-1 0 0,1 1 0,0 1 0,1 0 0,-19 15 0,4-3 87,8-7-27,-4 2-32,2 1-1,0 1 1,-28 27 0,45-38-61,0-1 0,0 1 0,0 0 0,1 1 0,0-1 1,0 1-1,1 0 0,0 0 0,0 0 0,0 0 0,1 1 0,0-1 0,1 1 0,0-1 1,0 1-1,0 0 0,1 7 0,1-5-12,0-1-1,0-1 1,1 1 0,1 0 0,-1 0-1,2-1 1,-1 1 0,1-1 0,0 0-1,1 0 1,-1 0 0,2-1 0,-1 0-1,1 0 1,0 0 0,0-1 0,1 0-1,0 0 1,0 0 0,1-1 0,-1 0-1,1 0 1,16 6 0,-13-7-72,0 1 1,1-2-1,0 1 1,-1-2-1,1 0 1,0 0-1,0-1 1,1 0-1,-1-1 0,0 0 1,0-1-1,0-1 1,0 0-1,0 0 1,0-1-1,-1-1 1,18-7-1,-17 4 87,0 0-1,0-1 1,-1 0-1,0 0 1,0-1-1,-1-1 1,0 0-1,0 0 1,-1-1-1,-1 0 1,0-1-1,-1 0 1,0 0-1,0 0 1,-2-1-1,1 0 1,-2 0-1,1 0 1,-2-1-1,0 0 1,-1 1-1,0-1 1,-1 0-1,0 0 1,-1 0-1,-1 0 1,0 0 0,-1 0-1,-1 0 1,-8-26-1,9 35 19,0 0 0,-1 1 0,1-1-1,-1 1 1,0 0 0,0-1 0,-1 1 0,1 1-1,-1-1 1,0 0 0,-8-5 0,11 9-8,0-1 0,0 0 0,-1 1 0,1-1 1,0 1-1,0-1 0,0 1 0,-1 0 0,1-1 0,0 1 0,0 0 1,-1 0-1,1 0 0,0 0 0,-1 0 0,1 0 0,0 0 0,0 0 0,-1 1 1,-1 0-1,2 0-2,-1 0 0,1 0 1,-1 0-1,1 1 0,0-1 1,0 0-1,-1 1 1,1-1-1,0 1 0,0 0 1,0-1-1,1 1 0,-1 0 1,0-1-1,1 1 0,-1 0 1,1 0-1,-1 3 1,-1 7-1,0 1 1,2 0 0,-1 0-1,2 0 1,-1 0 0,2 0 0,0 0-1,0-1 1,5 15 0,3 4-60,1 0 1,23 43 0,-23-52 14,1-1 0,1 0-1,0-1 1,2 0 0,0-1 0,2-1 0,23 21-1,-39-37 7,1-1-1,0 0 0,0 1 0,0-1 0,0 0 0,0 0 0,0 0 0,0 0 0,0 0 0,0-1 0,1 1 0,-1 0 1,0-1-1,0 0 0,1 0 0,-1 0 0,0 0 0,1 0 0,-1 0 0,0 0 0,0-1 0,1 1 0,-1-1 0,0 1 0,0-1 1,3-1-1,0-1-20,0-1 0,1 0 0,-1 1 0,-1-2 0,1 1 0,-1 0 0,1-1 0,3-5 0,12-19 66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1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10 131 6065,'14'-6'1338,"-12"0"730,-18-4 2396,12 9-3901,4 1-539,0 0 1,0 0-1,0 0 1,-1 0-1,1-1 1,0 1 0,0 0-1,0 0 1,0 0-1,-1 0 1,1 0-1,0 1 1,0-1-1,0 0 1,0 0-1,-1 0 1,1 0 0,0 0-1,0 0 1,0 0-1,0 0 1,0 0-1,-1 0 1,1 0-1,0 0 1,0 1-1,0-1 1,0 0 0,0 0-1,0 0 1,0 0-1,-1 0 1,1 1-1,0-1 1,0 0-1,0 0 1,0 0-1,0 0 1,0 0-1,0 1 1,0-1 0,0 0-1,0 0 1,0 0-1,0 0 1,0 1-1,0-1 1,0 0-1,0 0 1,0 0-1,0 0 1,0 1 0,0-1-1,0 0 1,0 0-1,0 0 1,1 1-1,2 13-235,-3-11 328,5 27-103,-1 0-1,-2 1 1,-3 45 0,0-41-3,2 0 0,5 40 0,-3-45-143,-3-22 61,1 0 1,0 0-1,0-1 0,0 1 0,1 0 0,0-1 0,6 14 1,-7-20 81,0-1 0,-1 1 0,1-1 1,0 1-1,-1 0 0,1-1 0,0 1 1,0-1-1,0 0 0,-1 1 0,1-1 1,0 0-1,0 1 0,0-1 0,0 0 1,0 0-1,0 0 0,0 0 1,0 0-1,0 0 0,0 0 0,-1 0 1,1 0-1,0 0 0,0 0 0,0-1 1,0 1-1,0 0 0,0-1 0,0 1 1,-1 0-1,1-1 0,0 1 0,0-1 1,-1 0-1,1 1 0,1-2 0,28-23-44,-17 9-195,1-1 0,-2 0 0,0-1 1,-1 0-1,-1-1 0,15-39 0,32-129-545,-50 159 846,-3 13 20,2-6 306,0-1 0,-2 0 1,3-42-1,-7 63 180,-1 42-489,4 67-274,5 0 0,43 202 0,-48-295 164,9 32-315,-10-43 168,-1 0 0,1 0-1,-1-1 1,1 1 0,0-1 0,0 0 0,0 1-1,1-1 1,4 5 0,8 1-374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1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13235,'13'57'1256,"-23"384"544,12-483-1792,-4 126-16,4-6 0,2-1-8,1-2 0,-3-9-8,0-6-40,-2-7-40,0-7-120,1-4-168,1-7-16,-2-6 2121,0-9-1345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2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506 1 13755,'-31'11'536,"4"0"-96,-10 1-152,4-1-176,1-1-72,-3-1-16,-1 1-16,-3-2 8,0 0-8,2-1 0,0-4-8,3-2-72,-2-1-128,7 0 4569,5-3-3241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2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17 362 11755,'48'-2'1020,"0"-3"1,0-2 0,81-22 0,-159 45-1944,14-10 867,0 0-1,0-2 1,0 0-1,-1 0 1,0-2-1,-17 1 1,29-3 28,-1 0 1,1-1-1,-1 1 0,1-1 1,0 0-1,-1-1 0,1 1 1,0-1-1,0 0 0,0 0 1,0-1-1,0 1 1,1-1-1,-1 0 0,1 0 1,0-1-1,-1 1 0,2-1 1,-1 0-1,0 0 0,1 0 1,0-1-1,-3-4 0,3 5 0,1-1 0,0 1 0,1 0-1,-1-1 1,1 0 0,0 1 0,0-1-1,0 0 1,1 1 0,-1-1 0,1 0-1,0 0 1,1 1 0,-1-1 0,1 0-1,0 1 1,0-1 0,0 0 0,1 1-1,-1-1 1,4-4 0,-1 1 35,1 0-1,0 0 1,0 1 0,1-1-1,0 1 1,0 1 0,1-1-1,-1 1 1,16-11 0,-2 5-9,1 1 1,0 1 0,0 1 0,1 0 0,0 2 0,38-8 0,144-12-4,-126 19 143,-67 7-109,-1-1-19,0 1 1,0 1-1,0-1 1,0 2-1,12 0 1,-20 0-15,1 0-1,-1-1 1,1 1 0,-1 0 0,1 0 0,-1 0 0,0 0-1,1 1 1,-1-1 0,0 1 0,0-1 0,0 1 0,0 0 0,0 0-1,-1 0 1,1 0 0,0 0 0,-1 0 0,1 0 0,-1 1-1,0-1 1,0 0 0,0 1 0,1 3 0,1 3 7,-2-7 4,0 0 0,0 1 0,0-1 0,0 0 0,-1 0 0,1 1 0,-1-1 0,1 1 0,-1-1 0,0 0 0,0 1 0,0-1 1,0 1-1,-1-1 0,1 0 0,-2 5 0,-3 0-833,6-7 565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0T21:10:43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1 166 10170,'8'-7'3948,"25"-23"-2499,-19 16-1291,-1 1-1,2 0 0,0 0 0,0 2 1,22-13-1,-25 18-182,0 0 0,0 0 1,1 1-1,-1 1 0,1 0 1,0 1-1,1 1 0,18-2 1,-21 3-34,0 1 0,0 1-1,0 0 1,0 0 0,0 1 0,-1 0 0,1 1 0,0 0 0,-1 1 0,20 9-1,-19-6 7,1 0-1,-1 1 0,0 1 1,-1 0-1,1 0 0,-2 1 1,0 0-1,12 16 0,-13-15 35,-1 0 1,-1 1-1,0 0 0,0 0 0,-1 0 1,-1 0-1,0 1 0,-1-1 0,0 1 1,1 14-1,-3-16 10,-1-1 0,0 1 0,0-1 0,-1 0 0,0 1 0,-1-1 0,-1 0 0,1 0 0,-1 0 0,-1 0 0,0-1 0,0 1 0,-8 10 1,6-10 3,-1 0 1,0-1-1,-1 1 1,0-2 0,-1 1-1,0-1 1,0 0 0,0-1-1,-1 0 1,0-1 0,-15 7-1,12-7 15,0-1 0,-1-1 0,1 0 0,-1-1 0,0-1 0,0 0 0,0-1 0,0 0 0,-18-2 0,8-2 42,0 0-1,1-2 1,0-1 0,0-1 0,0 0-1,1-2 1,0-1 0,-28-17 0,48 27-35,1-1-1,0 0 1,-1 0 0,1 0 0,0 1 0,0-1 0,0 0 0,0-1 0,0 1 0,0 0-1,0 0 1,-2-3 0,3 4-3,0-1 0,0 0 0,0 1 0,-1-1 0,1 0 0,0 0 0,0 1-1,0-1 1,0 0 0,0 1 0,0-1 0,1 0 0,-1 1 0,0-1 0,0 0 0,0 1-1,1-1 1,-1 0 0,0 1 0,1-2 0,2-1 0,0-1-1,1 1 1,-1-1-1,1 1 1,-1 0 0,8-4-1,-9 6-45,17-11-307,2 1 0,34-14 0,-28 13 1373,26-14 0,-20 4-44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B2D20-40E5-4DEB-9F33-5B746570B07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2C72-C713-4813-90C1-1482778B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Ugly for a few reasons</a:t>
            </a:r>
            <a:br>
              <a:rPr lang="en-US" dirty="0"/>
            </a:br>
            <a:r>
              <a:rPr lang="en-US" dirty="0"/>
              <a:t>- This is actually 941 computations. Sometimes you can make that smaller (59 via complement), but that’s still a lot of computations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C(1000,k) is annoying to compute; it’s a very huge number divided by a huge number. Even if you’re careful.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have a small number raised to a big power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combine the huge number times the tiny number and get a small number.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If you just write the first piece of code you think of to compute this, it probably won’t get you a good answer because of some combination of overflow and underflow.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8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5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1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A9318DE-8942-4BF6-BEF3-3267946BB07A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E510EC6-CB72-4594-9269-C8B474352F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1.png"/><Relationship Id="rId170" Type="http://schemas.openxmlformats.org/officeDocument/2006/relationships/customXml" Target="../ink/ink85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6.png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181" Type="http://schemas.openxmlformats.org/officeDocument/2006/relationships/image" Target="../media/image92.png"/><Relationship Id="rId216" Type="http://schemas.openxmlformats.org/officeDocument/2006/relationships/customXml" Target="../ink/ink108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171" Type="http://schemas.openxmlformats.org/officeDocument/2006/relationships/image" Target="../media/image87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2.png"/><Relationship Id="rId182" Type="http://schemas.openxmlformats.org/officeDocument/2006/relationships/customXml" Target="../ink/ink91.xml"/><Relationship Id="rId217" Type="http://schemas.openxmlformats.org/officeDocument/2006/relationships/image" Target="../media/image110.png"/><Relationship Id="rId6" Type="http://schemas.openxmlformats.org/officeDocument/2006/relationships/customXml" Target="../ink/ink3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7.png"/><Relationship Id="rId172" Type="http://schemas.openxmlformats.org/officeDocument/2006/relationships/customXml" Target="../ink/ink86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image" Target="../media/image72.png"/><Relationship Id="rId7" Type="http://schemas.openxmlformats.org/officeDocument/2006/relationships/image" Target="../media/image5.png"/><Relationship Id="rId162" Type="http://schemas.openxmlformats.org/officeDocument/2006/relationships/customXml" Target="../ink/ink81.xml"/><Relationship Id="rId183" Type="http://schemas.openxmlformats.org/officeDocument/2006/relationships/image" Target="../media/image93.png"/><Relationship Id="rId218" Type="http://schemas.openxmlformats.org/officeDocument/2006/relationships/customXml" Target="../ink/ink109.xml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customXml" Target="../ink/ink76.xml"/><Relationship Id="rId173" Type="http://schemas.openxmlformats.org/officeDocument/2006/relationships/image" Target="../media/image88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customXml" Target="../ink/ink71.xml"/><Relationship Id="rId163" Type="http://schemas.openxmlformats.org/officeDocument/2006/relationships/image" Target="../media/image83.png"/><Relationship Id="rId184" Type="http://schemas.openxmlformats.org/officeDocument/2006/relationships/customXml" Target="../ink/ink92.xml"/><Relationship Id="rId219" Type="http://schemas.openxmlformats.org/officeDocument/2006/relationships/image" Target="../media/image111.png"/><Relationship Id="rId3" Type="http://schemas.openxmlformats.org/officeDocument/2006/relationships/image" Target="../media/image3.png"/><Relationship Id="rId214" Type="http://schemas.openxmlformats.org/officeDocument/2006/relationships/customXml" Target="../ink/ink107.xml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image" Target="../media/image78.png"/><Relationship Id="rId174" Type="http://schemas.openxmlformats.org/officeDocument/2006/relationships/customXml" Target="../ink/ink87.xml"/><Relationship Id="rId179" Type="http://schemas.openxmlformats.org/officeDocument/2006/relationships/image" Target="../media/image91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4.png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image" Target="../media/image73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6.png"/><Relationship Id="rId185" Type="http://schemas.openxmlformats.org/officeDocument/2006/relationships/image" Target="../media/image94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9.png"/><Relationship Id="rId26" Type="http://schemas.openxmlformats.org/officeDocument/2006/relationships/customXml" Target="../ink/ink13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customXml" Target="../ink/ink77.xml"/><Relationship Id="rId175" Type="http://schemas.openxmlformats.org/officeDocument/2006/relationships/image" Target="../media/image89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4.png"/><Relationship Id="rId186" Type="http://schemas.openxmlformats.org/officeDocument/2006/relationships/customXml" Target="../ink/ink93.xml"/><Relationship Id="rId211" Type="http://schemas.openxmlformats.org/officeDocument/2006/relationships/image" Target="../media/image107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9.png"/><Relationship Id="rId176" Type="http://schemas.openxmlformats.org/officeDocument/2006/relationships/customXml" Target="../ink/ink88.xml"/><Relationship Id="rId197" Type="http://schemas.openxmlformats.org/officeDocument/2006/relationships/image" Target="../media/image100.png"/><Relationship Id="rId201" Type="http://schemas.openxmlformats.org/officeDocument/2006/relationships/image" Target="../media/image102.png"/><Relationship Id="rId222" Type="http://schemas.openxmlformats.org/officeDocument/2006/relationships/customXml" Target="../ink/ink111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83.xml"/><Relationship Id="rId187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78.xml"/><Relationship Id="rId177" Type="http://schemas.openxmlformats.org/officeDocument/2006/relationships/image" Target="../media/image90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3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customXml" Target="../ink/ink73.xml"/><Relationship Id="rId167" Type="http://schemas.openxmlformats.org/officeDocument/2006/relationships/image" Target="../media/image85.png"/><Relationship Id="rId188" Type="http://schemas.openxmlformats.org/officeDocument/2006/relationships/customXml" Target="../ink/ink94.xml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image" Target="../media/image80.png"/><Relationship Id="rId178" Type="http://schemas.openxmlformats.org/officeDocument/2006/relationships/customXml" Target="../ink/ink89.xml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image" Target="../media/image75.png"/><Relationship Id="rId168" Type="http://schemas.openxmlformats.org/officeDocument/2006/relationships/customXml" Target="../ink/ink8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1.xml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customXml" Target="../ink/ink1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3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customXml" Target="../ink/ink1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5.xml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127.xml"/><Relationship Id="rId4" Type="http://schemas.openxmlformats.org/officeDocument/2006/relationships/image" Target="../media/image2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customXml" Target="../ink/ink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3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0.png"/><Relationship Id="rId21" Type="http://schemas.openxmlformats.org/officeDocument/2006/relationships/image" Target="../media/image170.png"/><Relationship Id="rId63" Type="http://schemas.openxmlformats.org/officeDocument/2006/relationships/image" Target="../media/image380.png"/><Relationship Id="rId159" Type="http://schemas.openxmlformats.org/officeDocument/2006/relationships/image" Target="../media/image860.png"/><Relationship Id="rId170" Type="http://schemas.openxmlformats.org/officeDocument/2006/relationships/customXml" Target="../ink/ink215.xml"/><Relationship Id="rId191" Type="http://schemas.openxmlformats.org/officeDocument/2006/relationships/image" Target="../media/image1020.png"/><Relationship Id="rId205" Type="http://schemas.openxmlformats.org/officeDocument/2006/relationships/image" Target="../media/image1090.png"/><Relationship Id="rId226" Type="http://schemas.openxmlformats.org/officeDocument/2006/relationships/customXml" Target="../ink/ink243.xml"/><Relationship Id="rId247" Type="http://schemas.openxmlformats.org/officeDocument/2006/relationships/image" Target="../media/image1300.png"/><Relationship Id="rId107" Type="http://schemas.openxmlformats.org/officeDocument/2006/relationships/image" Target="../media/image600.png"/><Relationship Id="rId11" Type="http://schemas.openxmlformats.org/officeDocument/2006/relationships/image" Target="../media/image1210.png"/><Relationship Id="rId32" Type="http://schemas.openxmlformats.org/officeDocument/2006/relationships/customXml" Target="../ink/ink146.xml"/><Relationship Id="rId53" Type="http://schemas.openxmlformats.org/officeDocument/2006/relationships/image" Target="../media/image330.png"/><Relationship Id="rId74" Type="http://schemas.openxmlformats.org/officeDocument/2006/relationships/customXml" Target="../ink/ink167.xml"/><Relationship Id="rId128" Type="http://schemas.openxmlformats.org/officeDocument/2006/relationships/customXml" Target="../ink/ink194.xml"/><Relationship Id="rId149" Type="http://schemas.openxmlformats.org/officeDocument/2006/relationships/image" Target="../media/image811.png"/><Relationship Id="rId5" Type="http://schemas.openxmlformats.org/officeDocument/2006/relationships/image" Target="../media/image910.png"/><Relationship Id="rId95" Type="http://schemas.openxmlformats.org/officeDocument/2006/relationships/image" Target="../media/image540.png"/><Relationship Id="rId160" Type="http://schemas.openxmlformats.org/officeDocument/2006/relationships/customXml" Target="../ink/ink210.xml"/><Relationship Id="rId181" Type="http://schemas.openxmlformats.org/officeDocument/2006/relationships/image" Target="../media/image970.png"/><Relationship Id="rId216" Type="http://schemas.openxmlformats.org/officeDocument/2006/relationships/customXml" Target="../ink/ink238.xml"/><Relationship Id="rId237" Type="http://schemas.openxmlformats.org/officeDocument/2006/relationships/image" Target="../media/image1250.png"/><Relationship Id="rId258" Type="http://schemas.openxmlformats.org/officeDocument/2006/relationships/customXml" Target="../ink/ink259.xml"/><Relationship Id="rId22" Type="http://schemas.openxmlformats.org/officeDocument/2006/relationships/customXml" Target="../ink/ink141.xml"/><Relationship Id="rId43" Type="http://schemas.openxmlformats.org/officeDocument/2006/relationships/image" Target="../media/image280.png"/><Relationship Id="rId64" Type="http://schemas.openxmlformats.org/officeDocument/2006/relationships/customXml" Target="../ink/ink162.xml"/><Relationship Id="rId118" Type="http://schemas.openxmlformats.org/officeDocument/2006/relationships/customXml" Target="../ink/ink189.xml"/><Relationship Id="rId139" Type="http://schemas.openxmlformats.org/officeDocument/2006/relationships/image" Target="../media/image760.png"/><Relationship Id="rId85" Type="http://schemas.openxmlformats.org/officeDocument/2006/relationships/image" Target="../media/image490.png"/><Relationship Id="rId150" Type="http://schemas.openxmlformats.org/officeDocument/2006/relationships/customXml" Target="../ink/ink205.xml"/><Relationship Id="rId171" Type="http://schemas.openxmlformats.org/officeDocument/2006/relationships/image" Target="../media/image920.png"/><Relationship Id="rId192" Type="http://schemas.openxmlformats.org/officeDocument/2006/relationships/customXml" Target="../ink/ink226.xml"/><Relationship Id="rId206" Type="http://schemas.openxmlformats.org/officeDocument/2006/relationships/customXml" Target="../ink/ink233.xml"/><Relationship Id="rId227" Type="http://schemas.openxmlformats.org/officeDocument/2006/relationships/image" Target="../media/image1200.png"/><Relationship Id="rId248" Type="http://schemas.openxmlformats.org/officeDocument/2006/relationships/customXml" Target="../ink/ink254.xml"/><Relationship Id="rId12" Type="http://schemas.openxmlformats.org/officeDocument/2006/relationships/customXml" Target="../ink/ink136.xml"/><Relationship Id="rId33" Type="http://schemas.openxmlformats.org/officeDocument/2006/relationships/image" Target="../media/image230.png"/><Relationship Id="rId108" Type="http://schemas.openxmlformats.org/officeDocument/2006/relationships/customXml" Target="../ink/ink184.xml"/><Relationship Id="rId129" Type="http://schemas.openxmlformats.org/officeDocument/2006/relationships/image" Target="../media/image711.png"/><Relationship Id="rId54" Type="http://schemas.openxmlformats.org/officeDocument/2006/relationships/customXml" Target="../ink/ink157.xml"/><Relationship Id="rId75" Type="http://schemas.openxmlformats.org/officeDocument/2006/relationships/image" Target="../media/image440.png"/><Relationship Id="rId96" Type="http://schemas.openxmlformats.org/officeDocument/2006/relationships/customXml" Target="../ink/ink178.xml"/><Relationship Id="rId140" Type="http://schemas.openxmlformats.org/officeDocument/2006/relationships/customXml" Target="../ink/ink200.xml"/><Relationship Id="rId161" Type="http://schemas.openxmlformats.org/officeDocument/2006/relationships/image" Target="../media/image870.png"/><Relationship Id="rId182" Type="http://schemas.openxmlformats.org/officeDocument/2006/relationships/customXml" Target="../ink/ink221.xml"/><Relationship Id="rId217" Type="http://schemas.openxmlformats.org/officeDocument/2006/relationships/image" Target="../media/image1150.png"/><Relationship Id="rId6" Type="http://schemas.openxmlformats.org/officeDocument/2006/relationships/customXml" Target="../ink/ink133.xml"/><Relationship Id="rId238" Type="http://schemas.openxmlformats.org/officeDocument/2006/relationships/customXml" Target="../ink/ink249.xml"/><Relationship Id="rId259" Type="http://schemas.openxmlformats.org/officeDocument/2006/relationships/image" Target="../media/image136.png"/><Relationship Id="rId23" Type="http://schemas.openxmlformats.org/officeDocument/2006/relationships/image" Target="../media/image180.png"/><Relationship Id="rId119" Type="http://schemas.openxmlformats.org/officeDocument/2006/relationships/image" Target="../media/image660.png"/><Relationship Id="rId44" Type="http://schemas.openxmlformats.org/officeDocument/2006/relationships/customXml" Target="../ink/ink152.xml"/><Relationship Id="rId65" Type="http://schemas.openxmlformats.org/officeDocument/2006/relationships/image" Target="../media/image390.png"/><Relationship Id="rId86" Type="http://schemas.openxmlformats.org/officeDocument/2006/relationships/customXml" Target="../ink/ink173.xml"/><Relationship Id="rId130" Type="http://schemas.openxmlformats.org/officeDocument/2006/relationships/customXml" Target="../ink/ink195.xml"/><Relationship Id="rId151" Type="http://schemas.openxmlformats.org/officeDocument/2006/relationships/image" Target="../media/image820.png"/><Relationship Id="rId172" Type="http://schemas.openxmlformats.org/officeDocument/2006/relationships/customXml" Target="../ink/ink216.xml"/><Relationship Id="rId193" Type="http://schemas.openxmlformats.org/officeDocument/2006/relationships/image" Target="../media/image1030.png"/><Relationship Id="rId207" Type="http://schemas.openxmlformats.org/officeDocument/2006/relationships/image" Target="../media/image1100.png"/><Relationship Id="rId228" Type="http://schemas.openxmlformats.org/officeDocument/2006/relationships/customXml" Target="../ink/ink244.xml"/><Relationship Id="rId249" Type="http://schemas.openxmlformats.org/officeDocument/2006/relationships/image" Target="../media/image1310.png"/><Relationship Id="rId13" Type="http://schemas.openxmlformats.org/officeDocument/2006/relationships/image" Target="../media/image138.png"/><Relationship Id="rId109" Type="http://schemas.openxmlformats.org/officeDocument/2006/relationships/image" Target="../media/image611.png"/><Relationship Id="rId260" Type="http://schemas.openxmlformats.org/officeDocument/2006/relationships/customXml" Target="../ink/ink260.xml"/><Relationship Id="rId34" Type="http://schemas.openxmlformats.org/officeDocument/2006/relationships/customXml" Target="../ink/ink147.xml"/><Relationship Id="rId55" Type="http://schemas.openxmlformats.org/officeDocument/2006/relationships/image" Target="../media/image340.png"/><Relationship Id="rId76" Type="http://schemas.openxmlformats.org/officeDocument/2006/relationships/customXml" Target="../ink/ink168.xml"/><Relationship Id="rId97" Type="http://schemas.openxmlformats.org/officeDocument/2006/relationships/image" Target="../media/image550.png"/><Relationship Id="rId120" Type="http://schemas.openxmlformats.org/officeDocument/2006/relationships/customXml" Target="../ink/ink190.xml"/><Relationship Id="rId141" Type="http://schemas.openxmlformats.org/officeDocument/2006/relationships/image" Target="../media/image770.png"/><Relationship Id="rId7" Type="http://schemas.openxmlformats.org/officeDocument/2006/relationships/image" Target="../media/image1010.png"/><Relationship Id="rId162" Type="http://schemas.openxmlformats.org/officeDocument/2006/relationships/customXml" Target="../ink/ink211.xml"/><Relationship Id="rId183" Type="http://schemas.openxmlformats.org/officeDocument/2006/relationships/image" Target="../media/image980.png"/><Relationship Id="rId218" Type="http://schemas.openxmlformats.org/officeDocument/2006/relationships/customXml" Target="../ink/ink239.xml"/><Relationship Id="rId239" Type="http://schemas.openxmlformats.org/officeDocument/2006/relationships/image" Target="../media/image1260.png"/><Relationship Id="rId250" Type="http://schemas.openxmlformats.org/officeDocument/2006/relationships/customXml" Target="../ink/ink255.xml"/><Relationship Id="rId24" Type="http://schemas.openxmlformats.org/officeDocument/2006/relationships/customXml" Target="../ink/ink142.xml"/><Relationship Id="rId45" Type="http://schemas.openxmlformats.org/officeDocument/2006/relationships/image" Target="../media/image291.png"/><Relationship Id="rId66" Type="http://schemas.openxmlformats.org/officeDocument/2006/relationships/customXml" Target="../ink/ink163.xml"/><Relationship Id="rId87" Type="http://schemas.openxmlformats.org/officeDocument/2006/relationships/image" Target="../media/image500.png"/><Relationship Id="rId110" Type="http://schemas.openxmlformats.org/officeDocument/2006/relationships/customXml" Target="../ink/ink185.xml"/><Relationship Id="rId131" Type="http://schemas.openxmlformats.org/officeDocument/2006/relationships/image" Target="../media/image720.png"/><Relationship Id="rId152" Type="http://schemas.openxmlformats.org/officeDocument/2006/relationships/customXml" Target="../ink/ink206.xml"/><Relationship Id="rId173" Type="http://schemas.openxmlformats.org/officeDocument/2006/relationships/image" Target="../media/image930.png"/><Relationship Id="rId194" Type="http://schemas.openxmlformats.org/officeDocument/2006/relationships/customXml" Target="../ink/ink227.xml"/><Relationship Id="rId208" Type="http://schemas.openxmlformats.org/officeDocument/2006/relationships/customXml" Target="../ink/ink234.xml"/><Relationship Id="rId229" Type="http://schemas.openxmlformats.org/officeDocument/2006/relationships/image" Target="../media/image1212.png"/><Relationship Id="rId240" Type="http://schemas.openxmlformats.org/officeDocument/2006/relationships/customXml" Target="../ink/ink250.xml"/><Relationship Id="rId261" Type="http://schemas.openxmlformats.org/officeDocument/2006/relationships/image" Target="../media/image137.png"/><Relationship Id="rId14" Type="http://schemas.openxmlformats.org/officeDocument/2006/relationships/customXml" Target="../ink/ink137.xml"/><Relationship Id="rId35" Type="http://schemas.openxmlformats.org/officeDocument/2006/relationships/image" Target="../media/image240.png"/><Relationship Id="rId56" Type="http://schemas.openxmlformats.org/officeDocument/2006/relationships/customXml" Target="../ink/ink158.xml"/><Relationship Id="rId77" Type="http://schemas.openxmlformats.org/officeDocument/2006/relationships/image" Target="../media/image450.png"/><Relationship Id="rId100" Type="http://schemas.openxmlformats.org/officeDocument/2006/relationships/customXml" Target="../ink/ink180.xml"/><Relationship Id="rId8" Type="http://schemas.openxmlformats.org/officeDocument/2006/relationships/customXml" Target="../ink/ink134.xml"/><Relationship Id="rId98" Type="http://schemas.openxmlformats.org/officeDocument/2006/relationships/customXml" Target="../ink/ink179.xml"/><Relationship Id="rId121" Type="http://schemas.openxmlformats.org/officeDocument/2006/relationships/image" Target="../media/image670.png"/><Relationship Id="rId142" Type="http://schemas.openxmlformats.org/officeDocument/2006/relationships/customXml" Target="../ink/ink201.xml"/><Relationship Id="rId163" Type="http://schemas.openxmlformats.org/officeDocument/2006/relationships/image" Target="../media/image880.png"/><Relationship Id="rId184" Type="http://schemas.openxmlformats.org/officeDocument/2006/relationships/customXml" Target="../ink/ink222.xml"/><Relationship Id="rId219" Type="http://schemas.openxmlformats.org/officeDocument/2006/relationships/image" Target="../media/image1160.png"/><Relationship Id="rId230" Type="http://schemas.openxmlformats.org/officeDocument/2006/relationships/customXml" Target="../ink/ink245.xml"/><Relationship Id="rId251" Type="http://schemas.openxmlformats.org/officeDocument/2006/relationships/image" Target="../media/image1320.png"/><Relationship Id="rId25" Type="http://schemas.openxmlformats.org/officeDocument/2006/relationships/image" Target="../media/image190.png"/><Relationship Id="rId46" Type="http://schemas.openxmlformats.org/officeDocument/2006/relationships/customXml" Target="../ink/ink153.xml"/><Relationship Id="rId67" Type="http://schemas.openxmlformats.org/officeDocument/2006/relationships/image" Target="../media/image400.png"/><Relationship Id="rId88" Type="http://schemas.openxmlformats.org/officeDocument/2006/relationships/customXml" Target="../ink/ink174.xml"/><Relationship Id="rId111" Type="http://schemas.openxmlformats.org/officeDocument/2006/relationships/image" Target="../media/image620.png"/><Relationship Id="rId132" Type="http://schemas.openxmlformats.org/officeDocument/2006/relationships/customXml" Target="../ink/ink196.xml"/><Relationship Id="rId153" Type="http://schemas.openxmlformats.org/officeDocument/2006/relationships/image" Target="../media/image830.png"/><Relationship Id="rId174" Type="http://schemas.openxmlformats.org/officeDocument/2006/relationships/customXml" Target="../ink/ink217.xml"/><Relationship Id="rId195" Type="http://schemas.openxmlformats.org/officeDocument/2006/relationships/image" Target="../media/image1040.png"/><Relationship Id="rId209" Type="http://schemas.openxmlformats.org/officeDocument/2006/relationships/image" Target="../media/image1112.png"/><Relationship Id="rId220" Type="http://schemas.openxmlformats.org/officeDocument/2006/relationships/customXml" Target="../ink/ink240.xml"/><Relationship Id="rId241" Type="http://schemas.openxmlformats.org/officeDocument/2006/relationships/image" Target="../media/image1270.png"/><Relationship Id="rId15" Type="http://schemas.openxmlformats.org/officeDocument/2006/relationships/image" Target="../media/image140.png"/><Relationship Id="rId36" Type="http://schemas.openxmlformats.org/officeDocument/2006/relationships/customXml" Target="../ink/ink148.xml"/><Relationship Id="rId57" Type="http://schemas.openxmlformats.org/officeDocument/2006/relationships/image" Target="../media/image350.png"/><Relationship Id="rId78" Type="http://schemas.openxmlformats.org/officeDocument/2006/relationships/customXml" Target="../ink/ink169.xml"/><Relationship Id="rId99" Type="http://schemas.openxmlformats.org/officeDocument/2006/relationships/image" Target="../media/image560.png"/><Relationship Id="rId101" Type="http://schemas.openxmlformats.org/officeDocument/2006/relationships/image" Target="../media/image570.png"/><Relationship Id="rId122" Type="http://schemas.openxmlformats.org/officeDocument/2006/relationships/customXml" Target="../ink/ink191.xml"/><Relationship Id="rId143" Type="http://schemas.openxmlformats.org/officeDocument/2006/relationships/image" Target="../media/image780.png"/><Relationship Id="rId164" Type="http://schemas.openxmlformats.org/officeDocument/2006/relationships/customXml" Target="../ink/ink212.xml"/><Relationship Id="rId185" Type="http://schemas.openxmlformats.org/officeDocument/2006/relationships/image" Target="../media/image990.png"/><Relationship Id="rId9" Type="http://schemas.openxmlformats.org/officeDocument/2006/relationships/image" Target="../media/image1111.png"/><Relationship Id="rId210" Type="http://schemas.openxmlformats.org/officeDocument/2006/relationships/customXml" Target="../ink/ink235.xml"/><Relationship Id="rId26" Type="http://schemas.openxmlformats.org/officeDocument/2006/relationships/customXml" Target="../ink/ink143.xml"/><Relationship Id="rId231" Type="http://schemas.openxmlformats.org/officeDocument/2006/relationships/image" Target="../media/image1220.png"/><Relationship Id="rId252" Type="http://schemas.openxmlformats.org/officeDocument/2006/relationships/customXml" Target="../ink/ink256.xml"/><Relationship Id="rId47" Type="http://schemas.openxmlformats.org/officeDocument/2006/relationships/image" Target="../media/image300.png"/><Relationship Id="rId68" Type="http://schemas.openxmlformats.org/officeDocument/2006/relationships/customXml" Target="../ink/ink164.xml"/><Relationship Id="rId89" Type="http://schemas.openxmlformats.org/officeDocument/2006/relationships/image" Target="../media/image510.png"/><Relationship Id="rId112" Type="http://schemas.openxmlformats.org/officeDocument/2006/relationships/customXml" Target="../ink/ink186.xml"/><Relationship Id="rId133" Type="http://schemas.openxmlformats.org/officeDocument/2006/relationships/image" Target="../media/image730.png"/><Relationship Id="rId154" Type="http://schemas.openxmlformats.org/officeDocument/2006/relationships/customXml" Target="../ink/ink207.xml"/><Relationship Id="rId175" Type="http://schemas.openxmlformats.org/officeDocument/2006/relationships/image" Target="../media/image940.png"/><Relationship Id="rId196" Type="http://schemas.openxmlformats.org/officeDocument/2006/relationships/customXml" Target="../ink/ink228.xml"/><Relationship Id="rId200" Type="http://schemas.openxmlformats.org/officeDocument/2006/relationships/customXml" Target="../ink/ink230.xml"/><Relationship Id="rId16" Type="http://schemas.openxmlformats.org/officeDocument/2006/relationships/customXml" Target="../ink/ink138.xml"/><Relationship Id="rId221" Type="http://schemas.openxmlformats.org/officeDocument/2006/relationships/image" Target="../media/image1170.png"/><Relationship Id="rId242" Type="http://schemas.openxmlformats.org/officeDocument/2006/relationships/customXml" Target="../ink/ink251.xml"/><Relationship Id="rId37" Type="http://schemas.openxmlformats.org/officeDocument/2006/relationships/image" Target="../media/image250.png"/><Relationship Id="rId58" Type="http://schemas.openxmlformats.org/officeDocument/2006/relationships/customXml" Target="../ink/ink159.xml"/><Relationship Id="rId79" Type="http://schemas.openxmlformats.org/officeDocument/2006/relationships/image" Target="../media/image460.png"/><Relationship Id="rId102" Type="http://schemas.openxmlformats.org/officeDocument/2006/relationships/customXml" Target="../ink/ink181.xml"/><Relationship Id="rId123" Type="http://schemas.openxmlformats.org/officeDocument/2006/relationships/image" Target="../media/image680.png"/><Relationship Id="rId144" Type="http://schemas.openxmlformats.org/officeDocument/2006/relationships/customXml" Target="../ink/ink202.xml"/><Relationship Id="rId90" Type="http://schemas.openxmlformats.org/officeDocument/2006/relationships/customXml" Target="../ink/ink175.xml"/><Relationship Id="rId165" Type="http://schemas.openxmlformats.org/officeDocument/2006/relationships/image" Target="../media/image890.png"/><Relationship Id="rId186" Type="http://schemas.openxmlformats.org/officeDocument/2006/relationships/customXml" Target="../ink/ink223.xml"/><Relationship Id="rId211" Type="http://schemas.openxmlformats.org/officeDocument/2006/relationships/image" Target="../media/image1120.png"/><Relationship Id="rId232" Type="http://schemas.openxmlformats.org/officeDocument/2006/relationships/customXml" Target="../ink/ink246.xml"/><Relationship Id="rId253" Type="http://schemas.openxmlformats.org/officeDocument/2006/relationships/image" Target="../media/image1330.png"/><Relationship Id="rId27" Type="http://schemas.openxmlformats.org/officeDocument/2006/relationships/image" Target="../media/image200.png"/><Relationship Id="rId48" Type="http://schemas.openxmlformats.org/officeDocument/2006/relationships/customXml" Target="../ink/ink154.xml"/><Relationship Id="rId69" Type="http://schemas.openxmlformats.org/officeDocument/2006/relationships/image" Target="../media/image411.png"/><Relationship Id="rId113" Type="http://schemas.openxmlformats.org/officeDocument/2006/relationships/image" Target="../media/image630.png"/><Relationship Id="rId134" Type="http://schemas.openxmlformats.org/officeDocument/2006/relationships/customXml" Target="../ink/ink197.xml"/><Relationship Id="rId80" Type="http://schemas.openxmlformats.org/officeDocument/2006/relationships/customXml" Target="../ink/ink170.xml"/><Relationship Id="rId155" Type="http://schemas.openxmlformats.org/officeDocument/2006/relationships/image" Target="../media/image840.png"/><Relationship Id="rId176" Type="http://schemas.openxmlformats.org/officeDocument/2006/relationships/customXml" Target="../ink/ink218.xml"/><Relationship Id="rId197" Type="http://schemas.openxmlformats.org/officeDocument/2006/relationships/image" Target="../media/image1050.png"/><Relationship Id="rId201" Type="http://schemas.openxmlformats.org/officeDocument/2006/relationships/image" Target="../media/image1070.png"/><Relationship Id="rId222" Type="http://schemas.openxmlformats.org/officeDocument/2006/relationships/customXml" Target="../ink/ink241.xml"/><Relationship Id="rId243" Type="http://schemas.openxmlformats.org/officeDocument/2006/relationships/image" Target="../media/image1280.png"/><Relationship Id="rId17" Type="http://schemas.openxmlformats.org/officeDocument/2006/relationships/image" Target="../media/image150.png"/><Relationship Id="rId38" Type="http://schemas.openxmlformats.org/officeDocument/2006/relationships/customXml" Target="../ink/ink149.xml"/><Relationship Id="rId59" Type="http://schemas.openxmlformats.org/officeDocument/2006/relationships/image" Target="../media/image360.png"/><Relationship Id="rId103" Type="http://schemas.openxmlformats.org/officeDocument/2006/relationships/image" Target="../media/image580.png"/><Relationship Id="rId124" Type="http://schemas.openxmlformats.org/officeDocument/2006/relationships/customXml" Target="../ink/ink192.xml"/><Relationship Id="rId70" Type="http://schemas.openxmlformats.org/officeDocument/2006/relationships/customXml" Target="../ink/ink165.xml"/><Relationship Id="rId91" Type="http://schemas.openxmlformats.org/officeDocument/2006/relationships/image" Target="../media/image520.png"/><Relationship Id="rId145" Type="http://schemas.openxmlformats.org/officeDocument/2006/relationships/image" Target="../media/image790.png"/><Relationship Id="rId166" Type="http://schemas.openxmlformats.org/officeDocument/2006/relationships/customXml" Target="../ink/ink213.xml"/><Relationship Id="rId187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6.xml"/><Relationship Id="rId233" Type="http://schemas.openxmlformats.org/officeDocument/2006/relationships/image" Target="../media/image1230.png"/><Relationship Id="rId254" Type="http://schemas.openxmlformats.org/officeDocument/2006/relationships/customXml" Target="../ink/ink257.xml"/><Relationship Id="rId28" Type="http://schemas.openxmlformats.org/officeDocument/2006/relationships/customXml" Target="../ink/ink144.xml"/><Relationship Id="rId49" Type="http://schemas.openxmlformats.org/officeDocument/2006/relationships/image" Target="../media/image311.png"/><Relationship Id="rId114" Type="http://schemas.openxmlformats.org/officeDocument/2006/relationships/customXml" Target="../ink/ink187.xml"/><Relationship Id="rId60" Type="http://schemas.openxmlformats.org/officeDocument/2006/relationships/customXml" Target="../ink/ink160.xml"/><Relationship Id="rId81" Type="http://schemas.openxmlformats.org/officeDocument/2006/relationships/image" Target="../media/image470.png"/><Relationship Id="rId135" Type="http://schemas.openxmlformats.org/officeDocument/2006/relationships/image" Target="../media/image740.png"/><Relationship Id="rId156" Type="http://schemas.openxmlformats.org/officeDocument/2006/relationships/customXml" Target="../ink/ink208.xml"/><Relationship Id="rId177" Type="http://schemas.openxmlformats.org/officeDocument/2006/relationships/image" Target="../media/image950.png"/><Relationship Id="rId198" Type="http://schemas.openxmlformats.org/officeDocument/2006/relationships/customXml" Target="../ink/ink229.xml"/><Relationship Id="rId202" Type="http://schemas.openxmlformats.org/officeDocument/2006/relationships/customXml" Target="../ink/ink231.xml"/><Relationship Id="rId223" Type="http://schemas.openxmlformats.org/officeDocument/2006/relationships/image" Target="../media/image1180.png"/><Relationship Id="rId244" Type="http://schemas.openxmlformats.org/officeDocument/2006/relationships/customXml" Target="../ink/ink252.xml"/><Relationship Id="rId18" Type="http://schemas.openxmlformats.org/officeDocument/2006/relationships/customXml" Target="../ink/ink139.xml"/><Relationship Id="rId39" Type="http://schemas.openxmlformats.org/officeDocument/2006/relationships/image" Target="../media/image260.png"/><Relationship Id="rId50" Type="http://schemas.openxmlformats.org/officeDocument/2006/relationships/customXml" Target="../ink/ink155.xml"/><Relationship Id="rId104" Type="http://schemas.openxmlformats.org/officeDocument/2006/relationships/customXml" Target="../ink/ink182.xml"/><Relationship Id="rId125" Type="http://schemas.openxmlformats.org/officeDocument/2006/relationships/image" Target="../media/image690.png"/><Relationship Id="rId146" Type="http://schemas.openxmlformats.org/officeDocument/2006/relationships/customXml" Target="../ink/ink203.xml"/><Relationship Id="rId167" Type="http://schemas.openxmlformats.org/officeDocument/2006/relationships/image" Target="../media/image900.png"/><Relationship Id="rId188" Type="http://schemas.openxmlformats.org/officeDocument/2006/relationships/customXml" Target="../ink/ink224.xml"/><Relationship Id="rId71" Type="http://schemas.openxmlformats.org/officeDocument/2006/relationships/image" Target="../media/image420.png"/><Relationship Id="rId92" Type="http://schemas.openxmlformats.org/officeDocument/2006/relationships/customXml" Target="../ink/ink176.xml"/><Relationship Id="rId213" Type="http://schemas.openxmlformats.org/officeDocument/2006/relationships/image" Target="../media/image1130.png"/><Relationship Id="rId234" Type="http://schemas.openxmlformats.org/officeDocument/2006/relationships/customXml" Target="../ink/ink247.xml"/><Relationship Id="rId2" Type="http://schemas.openxmlformats.org/officeDocument/2006/relationships/customXml" Target="../ink/ink131.xml"/><Relationship Id="rId29" Type="http://schemas.openxmlformats.org/officeDocument/2006/relationships/image" Target="../media/image210.png"/><Relationship Id="rId255" Type="http://schemas.openxmlformats.org/officeDocument/2006/relationships/image" Target="../media/image134.png"/><Relationship Id="rId40" Type="http://schemas.openxmlformats.org/officeDocument/2006/relationships/customXml" Target="../ink/ink150.xml"/><Relationship Id="rId115" Type="http://schemas.openxmlformats.org/officeDocument/2006/relationships/image" Target="../media/image640.png"/><Relationship Id="rId136" Type="http://schemas.openxmlformats.org/officeDocument/2006/relationships/customXml" Target="../ink/ink198.xml"/><Relationship Id="rId157" Type="http://schemas.openxmlformats.org/officeDocument/2006/relationships/image" Target="../media/image850.png"/><Relationship Id="rId178" Type="http://schemas.openxmlformats.org/officeDocument/2006/relationships/customXml" Target="../ink/ink219.xml"/><Relationship Id="rId61" Type="http://schemas.openxmlformats.org/officeDocument/2006/relationships/image" Target="../media/image370.png"/><Relationship Id="rId82" Type="http://schemas.openxmlformats.org/officeDocument/2006/relationships/customXml" Target="../ink/ink171.xml"/><Relationship Id="rId199" Type="http://schemas.openxmlformats.org/officeDocument/2006/relationships/image" Target="../media/image1060.png"/><Relationship Id="rId203" Type="http://schemas.openxmlformats.org/officeDocument/2006/relationships/image" Target="../media/image1080.png"/><Relationship Id="rId19" Type="http://schemas.openxmlformats.org/officeDocument/2006/relationships/image" Target="../media/image160.png"/><Relationship Id="rId224" Type="http://schemas.openxmlformats.org/officeDocument/2006/relationships/customXml" Target="../ink/ink242.xml"/><Relationship Id="rId245" Type="http://schemas.openxmlformats.org/officeDocument/2006/relationships/image" Target="../media/image1290.png"/><Relationship Id="rId30" Type="http://schemas.openxmlformats.org/officeDocument/2006/relationships/customXml" Target="../ink/ink145.xml"/><Relationship Id="rId105" Type="http://schemas.openxmlformats.org/officeDocument/2006/relationships/image" Target="../media/image590.png"/><Relationship Id="rId126" Type="http://schemas.openxmlformats.org/officeDocument/2006/relationships/customXml" Target="../ink/ink193.xml"/><Relationship Id="rId147" Type="http://schemas.openxmlformats.org/officeDocument/2006/relationships/image" Target="../media/image800.png"/><Relationship Id="rId168" Type="http://schemas.openxmlformats.org/officeDocument/2006/relationships/customXml" Target="../ink/ink214.xml"/><Relationship Id="rId51" Type="http://schemas.openxmlformats.org/officeDocument/2006/relationships/image" Target="../media/image320.png"/><Relationship Id="rId72" Type="http://schemas.openxmlformats.org/officeDocument/2006/relationships/customXml" Target="../ink/ink166.xml"/><Relationship Id="rId93" Type="http://schemas.openxmlformats.org/officeDocument/2006/relationships/image" Target="../media/image530.png"/><Relationship Id="rId189" Type="http://schemas.openxmlformats.org/officeDocument/2006/relationships/image" Target="../media/image1012.png"/><Relationship Id="rId3" Type="http://schemas.openxmlformats.org/officeDocument/2006/relationships/image" Target="../media/image810.png"/><Relationship Id="rId214" Type="http://schemas.openxmlformats.org/officeDocument/2006/relationships/customXml" Target="../ink/ink237.xml"/><Relationship Id="rId235" Type="http://schemas.openxmlformats.org/officeDocument/2006/relationships/image" Target="../media/image1240.png"/><Relationship Id="rId256" Type="http://schemas.openxmlformats.org/officeDocument/2006/relationships/customXml" Target="../ink/ink258.xml"/><Relationship Id="rId116" Type="http://schemas.openxmlformats.org/officeDocument/2006/relationships/customXml" Target="../ink/ink188.xml"/><Relationship Id="rId137" Type="http://schemas.openxmlformats.org/officeDocument/2006/relationships/image" Target="../media/image750.png"/><Relationship Id="rId158" Type="http://schemas.openxmlformats.org/officeDocument/2006/relationships/customXml" Target="../ink/ink209.xml"/><Relationship Id="rId20" Type="http://schemas.openxmlformats.org/officeDocument/2006/relationships/customXml" Target="../ink/ink140.xml"/><Relationship Id="rId41" Type="http://schemas.openxmlformats.org/officeDocument/2006/relationships/image" Target="../media/image270.png"/><Relationship Id="rId62" Type="http://schemas.openxmlformats.org/officeDocument/2006/relationships/customXml" Target="../ink/ink161.xml"/><Relationship Id="rId83" Type="http://schemas.openxmlformats.org/officeDocument/2006/relationships/image" Target="../media/image480.png"/><Relationship Id="rId179" Type="http://schemas.openxmlformats.org/officeDocument/2006/relationships/image" Target="../media/image960.png"/><Relationship Id="rId190" Type="http://schemas.openxmlformats.org/officeDocument/2006/relationships/customXml" Target="../ink/ink225.xml"/><Relationship Id="rId204" Type="http://schemas.openxmlformats.org/officeDocument/2006/relationships/customXml" Target="../ink/ink232.xml"/><Relationship Id="rId225" Type="http://schemas.openxmlformats.org/officeDocument/2006/relationships/image" Target="../media/image1190.png"/><Relationship Id="rId246" Type="http://schemas.openxmlformats.org/officeDocument/2006/relationships/customXml" Target="../ink/ink253.xml"/><Relationship Id="rId106" Type="http://schemas.openxmlformats.org/officeDocument/2006/relationships/customXml" Target="../ink/ink183.xml"/><Relationship Id="rId127" Type="http://schemas.openxmlformats.org/officeDocument/2006/relationships/image" Target="../media/image700.png"/><Relationship Id="rId10" Type="http://schemas.openxmlformats.org/officeDocument/2006/relationships/customXml" Target="../ink/ink135.xml"/><Relationship Id="rId31" Type="http://schemas.openxmlformats.org/officeDocument/2006/relationships/image" Target="../media/image220.png"/><Relationship Id="rId52" Type="http://schemas.openxmlformats.org/officeDocument/2006/relationships/customXml" Target="../ink/ink156.xml"/><Relationship Id="rId73" Type="http://schemas.openxmlformats.org/officeDocument/2006/relationships/image" Target="../media/image430.png"/><Relationship Id="rId94" Type="http://schemas.openxmlformats.org/officeDocument/2006/relationships/customXml" Target="../ink/ink177.xml"/><Relationship Id="rId148" Type="http://schemas.openxmlformats.org/officeDocument/2006/relationships/customXml" Target="../ink/ink204.xml"/><Relationship Id="rId169" Type="http://schemas.openxmlformats.org/officeDocument/2006/relationships/image" Target="../media/image912.png"/><Relationship Id="rId4" Type="http://schemas.openxmlformats.org/officeDocument/2006/relationships/customXml" Target="../ink/ink132.xml"/><Relationship Id="rId180" Type="http://schemas.openxmlformats.org/officeDocument/2006/relationships/customXml" Target="../ink/ink220.xml"/><Relationship Id="rId215" Type="http://schemas.openxmlformats.org/officeDocument/2006/relationships/image" Target="../media/image1140.png"/><Relationship Id="rId236" Type="http://schemas.openxmlformats.org/officeDocument/2006/relationships/customXml" Target="../ink/ink248.xml"/><Relationship Id="rId257" Type="http://schemas.openxmlformats.org/officeDocument/2006/relationships/image" Target="../media/image135.png"/><Relationship Id="rId42" Type="http://schemas.openxmlformats.org/officeDocument/2006/relationships/customXml" Target="../ink/ink151.xml"/><Relationship Id="rId84" Type="http://schemas.openxmlformats.org/officeDocument/2006/relationships/customXml" Target="../ink/ink172.xml"/><Relationship Id="rId138" Type="http://schemas.openxmlformats.org/officeDocument/2006/relationships/customXml" Target="../ink/ink1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4.xml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customXml" Target="../ink/ink1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customXml" Target="../ink/ink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7.xml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8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9.xml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.xml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B882-2A73-7791-6D9A-A5C977A16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77EDB-BAAF-085B-AF58-380F131FA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18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5DEB1D4-95BA-8E7F-DCE6-12A57BC85B0C}"/>
              </a:ext>
            </a:extLst>
          </p:cNvPr>
          <p:cNvGrpSpPr/>
          <p:nvPr/>
        </p:nvGrpSpPr>
        <p:grpSpPr>
          <a:xfrm>
            <a:off x="1037664" y="642744"/>
            <a:ext cx="8118360" cy="1710360"/>
            <a:chOff x="1037664" y="642744"/>
            <a:chExt cx="8118360" cy="171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42B099-2135-4100-35BD-E4036A790BCC}"/>
                    </a:ext>
                  </a:extLst>
                </p14:cNvPr>
                <p14:cNvContentPartPr/>
                <p14:nvPr/>
              </p14:nvContentPartPr>
              <p14:xfrm>
                <a:off x="1037664" y="794304"/>
                <a:ext cx="587520" cy="57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42B099-2135-4100-35BD-E4036A790B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1544" y="788184"/>
                  <a:ext cx="5997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9F2624-93A4-F5AB-F936-B6CE30CDD276}"/>
                    </a:ext>
                  </a:extLst>
                </p14:cNvPr>
                <p14:cNvContentPartPr/>
                <p14:nvPr/>
              </p14:nvContentPartPr>
              <p14:xfrm>
                <a:off x="1417464" y="1147824"/>
                <a:ext cx="177840" cy="256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9F2624-93A4-F5AB-F936-B6CE30CDD2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1344" y="1141704"/>
                  <a:ext cx="190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C2D91A-4FAB-EA8B-71A3-3DB51EDB7B4E}"/>
                    </a:ext>
                  </a:extLst>
                </p14:cNvPr>
                <p14:cNvContentPartPr/>
                <p14:nvPr/>
              </p14:nvContentPartPr>
              <p14:xfrm>
                <a:off x="1718424" y="1150344"/>
                <a:ext cx="257760" cy="210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C2D91A-4FAB-EA8B-71A3-3DB51EDB7B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2304" y="1144224"/>
                  <a:ext cx="270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55CB4C-094A-DBA7-A552-03D80EF719C6}"/>
                    </a:ext>
                  </a:extLst>
                </p14:cNvPr>
                <p14:cNvContentPartPr/>
                <p14:nvPr/>
              </p14:nvContentPartPr>
              <p14:xfrm>
                <a:off x="2023704" y="1130544"/>
                <a:ext cx="25920" cy="222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55CB4C-094A-DBA7-A552-03D80EF719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7584" y="1124424"/>
                  <a:ext cx="38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A2E32B-E12B-B4C3-29B9-E994A28F033B}"/>
                    </a:ext>
                  </a:extLst>
                </p14:cNvPr>
                <p14:cNvContentPartPr/>
                <p14:nvPr/>
              </p14:nvContentPartPr>
              <p14:xfrm>
                <a:off x="2069424" y="1054944"/>
                <a:ext cx="360000" cy="228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A2E32B-E12B-B4C3-29B9-E994A28F03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3304" y="1048824"/>
                  <a:ext cx="372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FF3452-F5D7-F5FF-9E78-4187F24E4E1D}"/>
                    </a:ext>
                  </a:extLst>
                </p14:cNvPr>
                <p14:cNvContentPartPr/>
                <p14:nvPr/>
              </p14:nvContentPartPr>
              <p14:xfrm>
                <a:off x="2869344" y="784944"/>
                <a:ext cx="422280" cy="576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FF3452-F5D7-F5FF-9E78-4187F24E4E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3224" y="778824"/>
                  <a:ext cx="4345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0D3E37-54E4-31E8-D0A5-AD35FFBE1EB9}"/>
                    </a:ext>
                  </a:extLst>
                </p14:cNvPr>
                <p14:cNvContentPartPr/>
                <p14:nvPr/>
              </p14:nvContentPartPr>
              <p14:xfrm>
                <a:off x="3612024" y="1146744"/>
                <a:ext cx="29520" cy="170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0D3E37-54E4-31E8-D0A5-AD35FFBE1E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05904" y="1140624"/>
                  <a:ext cx="41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90CB14-48B8-F8A8-7851-6728427A0821}"/>
                    </a:ext>
                  </a:extLst>
                </p14:cNvPr>
                <p14:cNvContentPartPr/>
                <p14:nvPr/>
              </p14:nvContentPartPr>
              <p14:xfrm>
                <a:off x="3676824" y="1121904"/>
                <a:ext cx="286920" cy="196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90CB14-48B8-F8A8-7851-6728427A08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0704" y="1115784"/>
                  <a:ext cx="299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1CC8F0-4924-ABBA-93F5-DA739AE9805B}"/>
                    </a:ext>
                  </a:extLst>
                </p14:cNvPr>
                <p14:cNvContentPartPr/>
                <p14:nvPr/>
              </p14:nvContentPartPr>
              <p14:xfrm>
                <a:off x="4085784" y="729504"/>
                <a:ext cx="138240" cy="740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1CC8F0-4924-ABBA-93F5-DA739AE980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9664" y="723384"/>
                  <a:ext cx="15048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04C07A-CED0-05E6-F139-DA6A50958336}"/>
                    </a:ext>
                  </a:extLst>
                </p14:cNvPr>
                <p14:cNvContentPartPr/>
                <p14:nvPr/>
              </p14:nvContentPartPr>
              <p14:xfrm>
                <a:off x="3833784" y="1052064"/>
                <a:ext cx="340920" cy="70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04C07A-CED0-05E6-F139-DA6A509583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7664" y="1045944"/>
                  <a:ext cx="353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80FE96-CBF8-D5D4-8322-0B261E1C65AC}"/>
                    </a:ext>
                  </a:extLst>
                </p14:cNvPr>
                <p14:cNvContentPartPr/>
                <p14:nvPr/>
              </p14:nvContentPartPr>
              <p14:xfrm>
                <a:off x="4281264" y="1103544"/>
                <a:ext cx="191520" cy="212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80FE96-CBF8-D5D4-8322-0B261E1C65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75144" y="1097424"/>
                  <a:ext cx="203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EC70F0-33CC-7650-47F4-A3F7AD504802}"/>
                    </a:ext>
                  </a:extLst>
                </p14:cNvPr>
                <p14:cNvContentPartPr/>
                <p14:nvPr/>
              </p14:nvContentPartPr>
              <p14:xfrm>
                <a:off x="4995144" y="1026144"/>
                <a:ext cx="48600" cy="533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EC70F0-33CC-7650-47F4-A3F7AD5048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9024" y="1020024"/>
                  <a:ext cx="608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82A3C1-0435-B457-7C55-C128A1BEA1FC}"/>
                    </a:ext>
                  </a:extLst>
                </p14:cNvPr>
                <p14:cNvContentPartPr/>
                <p14:nvPr/>
              </p14:nvContentPartPr>
              <p14:xfrm>
                <a:off x="4841424" y="1086264"/>
                <a:ext cx="283320" cy="171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82A3C1-0435-B457-7C55-C128A1BEA1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35304" y="1080144"/>
                  <a:ext cx="295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38DC71-51F4-66BD-EBFD-68AC1D4104E7}"/>
                    </a:ext>
                  </a:extLst>
                </p14:cNvPr>
                <p14:cNvContentPartPr/>
                <p14:nvPr/>
              </p14:nvContentPartPr>
              <p14:xfrm>
                <a:off x="5282784" y="1071504"/>
                <a:ext cx="406080" cy="213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38DC71-51F4-66BD-EBFD-68AC1D4104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6664" y="1065384"/>
                  <a:ext cx="418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9A76B9-33A4-1630-7584-9D96128B0C14}"/>
                    </a:ext>
                  </a:extLst>
                </p14:cNvPr>
                <p14:cNvContentPartPr/>
                <p14:nvPr/>
              </p14:nvContentPartPr>
              <p14:xfrm>
                <a:off x="5774544" y="643824"/>
                <a:ext cx="26640" cy="628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9A76B9-33A4-1630-7584-9D96128B0C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68424" y="637704"/>
                  <a:ext cx="388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3DFEDE-B1F6-D2BF-FA4A-1743DADCF689}"/>
                    </a:ext>
                  </a:extLst>
                </p14:cNvPr>
                <p14:cNvContentPartPr/>
                <p14:nvPr/>
              </p14:nvContentPartPr>
              <p14:xfrm>
                <a:off x="5734944" y="1012464"/>
                <a:ext cx="152280" cy="10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3DFEDE-B1F6-D2BF-FA4A-1743DADCF6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8824" y="1006344"/>
                  <a:ext cx="164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2784E5-B1C6-9C51-EDFA-D888A908A3AB}"/>
                    </a:ext>
                  </a:extLst>
                </p14:cNvPr>
                <p14:cNvContentPartPr/>
                <p14:nvPr/>
              </p14:nvContentPartPr>
              <p14:xfrm>
                <a:off x="5852664" y="756144"/>
                <a:ext cx="352440" cy="603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2784E5-B1C6-9C51-EDFA-D888A908A3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6544" y="750024"/>
                  <a:ext cx="3646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789BBE-3759-AEF7-8ED9-93F7C0A35F48}"/>
                    </a:ext>
                  </a:extLst>
                </p14:cNvPr>
                <p14:cNvContentPartPr/>
                <p14:nvPr/>
              </p14:nvContentPartPr>
              <p14:xfrm>
                <a:off x="6437664" y="1058184"/>
                <a:ext cx="548280" cy="316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789BBE-3759-AEF7-8ED9-93F7C0A35F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31544" y="1052064"/>
                  <a:ext cx="560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82C7A8-18E6-AE3C-23EE-EBE9993A1BF1}"/>
                    </a:ext>
                  </a:extLst>
                </p14:cNvPr>
                <p14:cNvContentPartPr/>
                <p14:nvPr/>
              </p14:nvContentPartPr>
              <p14:xfrm>
                <a:off x="7187904" y="983304"/>
                <a:ext cx="334440" cy="290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82C7A8-18E6-AE3C-23EE-EBE9993A1B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81784" y="977184"/>
                  <a:ext cx="346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D900A8-FBED-7AF2-9D34-3EB3B172164F}"/>
                    </a:ext>
                  </a:extLst>
                </p14:cNvPr>
                <p14:cNvContentPartPr/>
                <p14:nvPr/>
              </p14:nvContentPartPr>
              <p14:xfrm>
                <a:off x="7516584" y="1020744"/>
                <a:ext cx="298800" cy="131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D900A8-FBED-7AF2-9D34-3EB3B17216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10464" y="1014624"/>
                  <a:ext cx="311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6FD440-A861-7A52-07CB-ADFE85BC55A6}"/>
                    </a:ext>
                  </a:extLst>
                </p14:cNvPr>
                <p14:cNvContentPartPr/>
                <p14:nvPr/>
              </p14:nvContentPartPr>
              <p14:xfrm>
                <a:off x="7726464" y="642744"/>
                <a:ext cx="138960" cy="560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6FD440-A861-7A52-07CB-ADFE85BC55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20344" y="636624"/>
                  <a:ext cx="15120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7E8401-E433-B0E6-58B7-F167558364BC}"/>
                    </a:ext>
                  </a:extLst>
                </p14:cNvPr>
                <p14:cNvContentPartPr/>
                <p14:nvPr/>
              </p14:nvContentPartPr>
              <p14:xfrm>
                <a:off x="7834104" y="943704"/>
                <a:ext cx="255960" cy="262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7E8401-E433-B0E6-58B7-F167558364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27984" y="937584"/>
                  <a:ext cx="268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D9A7CC-A041-DB6B-472A-21C5427EBAAE}"/>
                    </a:ext>
                  </a:extLst>
                </p14:cNvPr>
                <p14:cNvContentPartPr/>
                <p14:nvPr/>
              </p14:nvContentPartPr>
              <p14:xfrm>
                <a:off x="8094384" y="985464"/>
                <a:ext cx="48600" cy="46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D9A7CC-A041-DB6B-472A-21C5427EBA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88264" y="979344"/>
                  <a:ext cx="608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84FB15-F8A3-A483-1293-C07D088C681F}"/>
                    </a:ext>
                  </a:extLst>
                </p14:cNvPr>
                <p14:cNvContentPartPr/>
                <p14:nvPr/>
              </p14:nvContentPartPr>
              <p14:xfrm>
                <a:off x="8029944" y="961344"/>
                <a:ext cx="322200" cy="270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84FB15-F8A3-A483-1293-C07D088C68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23824" y="955224"/>
                  <a:ext cx="334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41ED9E-DFEC-F34A-248A-CE6B080077B3}"/>
                    </a:ext>
                  </a:extLst>
                </p14:cNvPr>
                <p14:cNvContentPartPr/>
                <p14:nvPr/>
              </p14:nvContentPartPr>
              <p14:xfrm>
                <a:off x="8357544" y="1035504"/>
                <a:ext cx="347400" cy="192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41ED9E-DFEC-F34A-248A-CE6B080077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51424" y="1029384"/>
                  <a:ext cx="359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AB4D4B-557D-3BEA-6E08-FAB715C0BFC0}"/>
                    </a:ext>
                  </a:extLst>
                </p14:cNvPr>
                <p14:cNvContentPartPr/>
                <p14:nvPr/>
              </p14:nvContentPartPr>
              <p14:xfrm>
                <a:off x="8712504" y="1037304"/>
                <a:ext cx="443520" cy="570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AB4D4B-557D-3BEA-6E08-FAB715C0BF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06384" y="1031184"/>
                  <a:ext cx="4557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66CF58-84B5-3DFD-A5A5-B1C70E87EE6F}"/>
                    </a:ext>
                  </a:extLst>
                </p14:cNvPr>
                <p14:cNvContentPartPr/>
                <p14:nvPr/>
              </p14:nvContentPartPr>
              <p14:xfrm>
                <a:off x="1254024" y="1665864"/>
                <a:ext cx="651960" cy="520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66CF58-84B5-3DFD-A5A5-B1C70E87EE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7904" y="1659744"/>
                  <a:ext cx="6642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0247A6-21F7-C742-0DB1-ED877BA5EE56}"/>
                    </a:ext>
                  </a:extLst>
                </p14:cNvPr>
                <p14:cNvContentPartPr/>
                <p14:nvPr/>
              </p14:nvContentPartPr>
              <p14:xfrm>
                <a:off x="2139264" y="1662264"/>
                <a:ext cx="205920" cy="690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0247A6-21F7-C742-0DB1-ED877BA5EE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33144" y="1656144"/>
                  <a:ext cx="21816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854C80-B7BE-CAFD-226C-D8C123C50E2D}"/>
                    </a:ext>
                  </a:extLst>
                </p14:cNvPr>
                <p14:cNvContentPartPr/>
                <p14:nvPr/>
              </p14:nvContentPartPr>
              <p14:xfrm>
                <a:off x="2123784" y="2006064"/>
                <a:ext cx="189720" cy="45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854C80-B7BE-CAFD-226C-D8C123C50E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17664" y="1999944"/>
                  <a:ext cx="201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F36C7A-CC2A-A1D4-848C-9F8885F7D2EC}"/>
                    </a:ext>
                  </a:extLst>
                </p14:cNvPr>
                <p14:cNvContentPartPr/>
                <p14:nvPr/>
              </p14:nvContentPartPr>
              <p14:xfrm>
                <a:off x="2367504" y="2078784"/>
                <a:ext cx="43920" cy="166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F36C7A-CC2A-A1D4-848C-9F8885F7D2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1384" y="2072664"/>
                  <a:ext cx="5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4991AF-83FE-C477-8B4E-BEFB104D1715}"/>
                    </a:ext>
                  </a:extLst>
                </p14:cNvPr>
                <p14:cNvContentPartPr/>
                <p14:nvPr/>
              </p14:nvContentPartPr>
              <p14:xfrm>
                <a:off x="2561904" y="1722024"/>
                <a:ext cx="59760" cy="539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4991AF-83FE-C477-8B4E-BEFB104D17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55784" y="1715904"/>
                  <a:ext cx="720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2EDD7B-9C6E-7427-B1AF-89D17C22E300}"/>
                    </a:ext>
                  </a:extLst>
                </p14:cNvPr>
                <p14:cNvContentPartPr/>
                <p14:nvPr/>
              </p14:nvContentPartPr>
              <p14:xfrm>
                <a:off x="2723184" y="1872144"/>
                <a:ext cx="44640" cy="354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2EDD7B-9C6E-7427-B1AF-89D17C22E3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17064" y="1866024"/>
                  <a:ext cx="56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D33834-7299-AAD7-C0B6-E29781EA04AB}"/>
                    </a:ext>
                  </a:extLst>
                </p14:cNvPr>
                <p14:cNvContentPartPr/>
                <p14:nvPr/>
              </p14:nvContentPartPr>
              <p14:xfrm>
                <a:off x="2365344" y="1876824"/>
                <a:ext cx="52200" cy="30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D33834-7299-AAD7-C0B6-E29781EA04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59224" y="1870704"/>
                  <a:ext cx="6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CDB974-B8AF-05E5-8FF0-B56FFF40C286}"/>
                    </a:ext>
                  </a:extLst>
                </p14:cNvPr>
                <p14:cNvContentPartPr/>
                <p14:nvPr/>
              </p14:nvContentPartPr>
              <p14:xfrm>
                <a:off x="3051144" y="2039184"/>
                <a:ext cx="607680" cy="249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CDB974-B8AF-05E5-8FF0-B56FFF40C2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45024" y="2033064"/>
                  <a:ext cx="619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5CC753-F0A2-DA13-BF27-2C35A5DF5AD8}"/>
                    </a:ext>
                  </a:extLst>
                </p14:cNvPr>
                <p14:cNvContentPartPr/>
                <p14:nvPr/>
              </p14:nvContentPartPr>
              <p14:xfrm>
                <a:off x="3740184" y="1770624"/>
                <a:ext cx="13320" cy="496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5CC753-F0A2-DA13-BF27-2C35A5DF5A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4064" y="1764504"/>
                  <a:ext cx="25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9227AE-C532-8476-3A4C-1BD9D080E356}"/>
                    </a:ext>
                  </a:extLst>
                </p14:cNvPr>
                <p14:cNvContentPartPr/>
                <p14:nvPr/>
              </p14:nvContentPartPr>
              <p14:xfrm>
                <a:off x="3478824" y="1971144"/>
                <a:ext cx="375120" cy="36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9227AE-C532-8476-3A4C-1BD9D080E3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2704" y="1965024"/>
                  <a:ext cx="38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42CE35-9D96-62FF-A1AF-DCAC28D64465}"/>
                    </a:ext>
                  </a:extLst>
                </p14:cNvPr>
                <p14:cNvContentPartPr/>
                <p14:nvPr/>
              </p14:nvContentPartPr>
              <p14:xfrm>
                <a:off x="4121784" y="2016504"/>
                <a:ext cx="230400" cy="193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42CE35-9D96-62FF-A1AF-DCAC28D644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5664" y="2010384"/>
                  <a:ext cx="242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A4AEFD-AB48-0707-6123-7BC89FFC12E9}"/>
                    </a:ext>
                  </a:extLst>
                </p14:cNvPr>
                <p14:cNvContentPartPr/>
                <p14:nvPr/>
              </p14:nvContentPartPr>
              <p14:xfrm>
                <a:off x="4386024" y="2035224"/>
                <a:ext cx="468720" cy="18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A4AEFD-AB48-0707-6123-7BC89FFC12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9904" y="2029104"/>
                  <a:ext cx="480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1AB6FF-732E-C800-6434-8CB78C2C6CA4}"/>
                    </a:ext>
                  </a:extLst>
                </p14:cNvPr>
                <p14:cNvContentPartPr/>
                <p14:nvPr/>
              </p14:nvContentPartPr>
              <p14:xfrm>
                <a:off x="5014224" y="1622304"/>
                <a:ext cx="257760" cy="696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1AB6FF-732E-C800-6434-8CB78C2C6C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08104" y="1616184"/>
                  <a:ext cx="27000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BEC3EB-206E-64A7-D810-7DA251C8399F}"/>
                    </a:ext>
                  </a:extLst>
                </p14:cNvPr>
                <p14:cNvContentPartPr/>
                <p14:nvPr/>
              </p14:nvContentPartPr>
              <p14:xfrm>
                <a:off x="4917744" y="2019384"/>
                <a:ext cx="318240" cy="44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BEC3EB-206E-64A7-D810-7DA251C839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11624" y="2013264"/>
                  <a:ext cx="330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1DD51B6-5F81-C551-9316-FCE93FEBB39B}"/>
                    </a:ext>
                  </a:extLst>
                </p14:cNvPr>
                <p14:cNvContentPartPr/>
                <p14:nvPr/>
              </p14:nvContentPartPr>
              <p14:xfrm>
                <a:off x="5313384" y="1661184"/>
                <a:ext cx="31680" cy="521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1DD51B6-5F81-C551-9316-FCE93FEBB3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07264" y="1655064"/>
                  <a:ext cx="439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3BF0D6-017A-56ED-6268-7D7FC6E6A78E}"/>
                    </a:ext>
                  </a:extLst>
                </p14:cNvPr>
                <p14:cNvContentPartPr/>
                <p14:nvPr/>
              </p14:nvContentPartPr>
              <p14:xfrm>
                <a:off x="5456304" y="2027304"/>
                <a:ext cx="23040" cy="215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3BF0D6-017A-56ED-6268-7D7FC6E6A7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50184" y="2021184"/>
                  <a:ext cx="35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7370AB-780E-6FCD-FD8A-3A97C43F8A64}"/>
                    </a:ext>
                  </a:extLst>
                </p14:cNvPr>
                <p14:cNvContentPartPr/>
                <p14:nvPr/>
              </p14:nvContentPartPr>
              <p14:xfrm>
                <a:off x="5621544" y="1970424"/>
                <a:ext cx="203760" cy="231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7370AB-780E-6FCD-FD8A-3A97C43F8A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15424" y="1964304"/>
                  <a:ext cx="216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A3FB1E-FC83-7694-8746-64E931F2A7D6}"/>
                    </a:ext>
                  </a:extLst>
                </p14:cNvPr>
                <p14:cNvContentPartPr/>
                <p14:nvPr/>
              </p14:nvContentPartPr>
              <p14:xfrm>
                <a:off x="5894064" y="1722384"/>
                <a:ext cx="22320" cy="455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A3FB1E-FC83-7694-8746-64E931F2A7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87944" y="1716264"/>
                  <a:ext cx="345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BFDCFD-16DC-DAA8-FA4C-EDBD7BA256DB}"/>
                    </a:ext>
                  </a:extLst>
                </p14:cNvPr>
                <p14:cNvContentPartPr/>
                <p14:nvPr/>
              </p14:nvContentPartPr>
              <p14:xfrm>
                <a:off x="5563224" y="1939464"/>
                <a:ext cx="415440" cy="57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BFDCFD-16DC-DAA8-FA4C-EDBD7BA256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57104" y="1933344"/>
                  <a:ext cx="427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B3E786-36EB-4BE2-2405-CBC90704C57D}"/>
                    </a:ext>
                  </a:extLst>
                </p14:cNvPr>
                <p14:cNvContentPartPr/>
                <p14:nvPr/>
              </p14:nvContentPartPr>
              <p14:xfrm>
                <a:off x="5424264" y="1858824"/>
                <a:ext cx="81360" cy="35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B3E786-36EB-4BE2-2405-CBC90704C5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18144" y="1852704"/>
                  <a:ext cx="93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BC2A1B-E28A-BB29-B8D8-994EA01111AF}"/>
                    </a:ext>
                  </a:extLst>
                </p14:cNvPr>
                <p14:cNvContentPartPr/>
                <p14:nvPr/>
              </p14:nvContentPartPr>
              <p14:xfrm>
                <a:off x="6378264" y="1588104"/>
                <a:ext cx="170640" cy="673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BC2A1B-E28A-BB29-B8D8-994EA01111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2144" y="1581984"/>
                  <a:ext cx="18288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CEE49C-D299-64D0-8245-56139E197455}"/>
                    </a:ext>
                  </a:extLst>
                </p14:cNvPr>
                <p14:cNvContentPartPr/>
                <p14:nvPr/>
              </p14:nvContentPartPr>
              <p14:xfrm>
                <a:off x="6208704" y="1985544"/>
                <a:ext cx="333720" cy="71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CEE49C-D299-64D0-8245-56139E1974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02584" y="1979424"/>
                  <a:ext cx="34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A7C550-CC27-D965-F4B6-865F083BC65B}"/>
                    </a:ext>
                  </a:extLst>
                </p14:cNvPr>
                <p14:cNvContentPartPr/>
                <p14:nvPr/>
              </p14:nvContentPartPr>
              <p14:xfrm>
                <a:off x="6565824" y="1975104"/>
                <a:ext cx="360000" cy="236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A7C550-CC27-D965-F4B6-865F083BC6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59704" y="1968984"/>
                  <a:ext cx="372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CD72CF-7E76-C3E0-3576-375AF7C16306}"/>
                    </a:ext>
                  </a:extLst>
                </p14:cNvPr>
                <p14:cNvContentPartPr/>
                <p14:nvPr/>
              </p14:nvContentPartPr>
              <p14:xfrm>
                <a:off x="7011144" y="2013984"/>
                <a:ext cx="379440" cy="273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CD72CF-7E76-C3E0-3576-375AF7C163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5024" y="2007864"/>
                  <a:ext cx="3916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7148B22-5295-9964-5FE7-0135470C32C1}"/>
              </a:ext>
            </a:extLst>
          </p:cNvPr>
          <p:cNvGrpSpPr/>
          <p:nvPr/>
        </p:nvGrpSpPr>
        <p:grpSpPr>
          <a:xfrm>
            <a:off x="7591464" y="1724904"/>
            <a:ext cx="2268360" cy="677880"/>
            <a:chOff x="7591464" y="1724904"/>
            <a:chExt cx="2268360" cy="67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0D9EE2-D3E8-F85F-E9A5-64B7AB8FDE8E}"/>
                    </a:ext>
                  </a:extLst>
                </p14:cNvPr>
                <p14:cNvContentPartPr/>
                <p14:nvPr/>
              </p14:nvContentPartPr>
              <p14:xfrm>
                <a:off x="7591464" y="2177784"/>
                <a:ext cx="72720" cy="225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0D9EE2-D3E8-F85F-E9A5-64B7AB8FDE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85344" y="2171664"/>
                  <a:ext cx="84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C08398-13D5-6594-1291-5B213138BACE}"/>
                    </a:ext>
                  </a:extLst>
                </p14:cNvPr>
                <p14:cNvContentPartPr/>
                <p14:nvPr/>
              </p14:nvContentPartPr>
              <p14:xfrm>
                <a:off x="7854624" y="2092104"/>
                <a:ext cx="62640" cy="158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C08398-13D5-6594-1291-5B213138BA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48504" y="2085984"/>
                  <a:ext cx="74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9FE675-7B80-70CE-58F2-E6FD10F292C6}"/>
                    </a:ext>
                  </a:extLst>
                </p14:cNvPr>
                <p14:cNvContentPartPr/>
                <p14:nvPr/>
              </p14:nvContentPartPr>
              <p14:xfrm>
                <a:off x="8019504" y="1724904"/>
                <a:ext cx="249480" cy="514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9FE675-7B80-70CE-58F2-E6FD10F292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13384" y="1718784"/>
                  <a:ext cx="2617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228967-8A01-CE21-6139-2AF23DACE401}"/>
                    </a:ext>
                  </a:extLst>
                </p14:cNvPr>
                <p14:cNvContentPartPr/>
                <p14:nvPr/>
              </p14:nvContentPartPr>
              <p14:xfrm>
                <a:off x="7985664" y="1977984"/>
                <a:ext cx="357120" cy="34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228967-8A01-CE21-6139-2AF23DACE4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9544" y="1971864"/>
                  <a:ext cx="369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84C6CF-B0CB-F0EA-B50C-CF3ABC51C2D9}"/>
                    </a:ext>
                  </a:extLst>
                </p14:cNvPr>
                <p14:cNvContentPartPr/>
                <p14:nvPr/>
              </p14:nvContentPartPr>
              <p14:xfrm>
                <a:off x="7914384" y="1833624"/>
                <a:ext cx="45360" cy="36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84C6CF-B0CB-F0EA-B50C-CF3ABC51C2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08264" y="1827504"/>
                  <a:ext cx="57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553276-A7E6-D027-2056-C08F610DAD07}"/>
                    </a:ext>
                  </a:extLst>
                </p14:cNvPr>
                <p14:cNvContentPartPr/>
                <p14:nvPr/>
              </p14:nvContentPartPr>
              <p14:xfrm>
                <a:off x="8646984" y="1758024"/>
                <a:ext cx="1027080" cy="536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553276-A7E6-D027-2056-C08F610DAD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0864" y="1751904"/>
                  <a:ext cx="10393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E1D9C8-3760-AF57-1797-0B29C55FB53E}"/>
                    </a:ext>
                  </a:extLst>
                </p14:cNvPr>
                <p14:cNvContentPartPr/>
                <p14:nvPr/>
              </p14:nvContentPartPr>
              <p14:xfrm>
                <a:off x="9686664" y="1725624"/>
                <a:ext cx="173160" cy="406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E1D9C8-3760-AF57-1797-0B29C55FB5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80544" y="1719504"/>
                  <a:ext cx="18540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1C1D6BC-82A2-2B6C-84AC-A45B0A644DE1}"/>
              </a:ext>
            </a:extLst>
          </p:cNvPr>
          <p:cNvGrpSpPr/>
          <p:nvPr/>
        </p:nvGrpSpPr>
        <p:grpSpPr>
          <a:xfrm>
            <a:off x="995184" y="3104784"/>
            <a:ext cx="9868680" cy="1909440"/>
            <a:chOff x="995184" y="3104784"/>
            <a:chExt cx="9868680" cy="19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E79C0C-AC6F-3EB7-832B-CEFA692E9119}"/>
                    </a:ext>
                  </a:extLst>
                </p14:cNvPr>
                <p14:cNvContentPartPr/>
                <p14:nvPr/>
              </p14:nvContentPartPr>
              <p14:xfrm>
                <a:off x="4194864" y="3207384"/>
                <a:ext cx="156240" cy="389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E79C0C-AC6F-3EB7-832B-CEFA692E91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88744" y="3201264"/>
                  <a:ext cx="168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5978323-2487-266C-24B4-F000ACD01F87}"/>
                    </a:ext>
                  </a:extLst>
                </p14:cNvPr>
                <p14:cNvContentPartPr/>
                <p14:nvPr/>
              </p14:nvContentPartPr>
              <p14:xfrm>
                <a:off x="4216824" y="3361104"/>
                <a:ext cx="266040" cy="77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5978323-2487-266C-24B4-F000ACD01F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10704" y="3354984"/>
                  <a:ext cx="278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E0C84B-9997-FAE4-D20D-CEA495BA8CF5}"/>
                    </a:ext>
                  </a:extLst>
                </p14:cNvPr>
                <p14:cNvContentPartPr/>
                <p14:nvPr/>
              </p14:nvContentPartPr>
              <p14:xfrm>
                <a:off x="4516704" y="3184704"/>
                <a:ext cx="247320" cy="358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E0C84B-9997-FAE4-D20D-CEA495BA8C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10584" y="3178584"/>
                  <a:ext cx="2595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2FB624-B27D-8E80-D56D-656CD4923AC7}"/>
                    </a:ext>
                  </a:extLst>
                </p14:cNvPr>
                <p14:cNvContentPartPr/>
                <p14:nvPr/>
              </p14:nvContentPartPr>
              <p14:xfrm>
                <a:off x="4748184" y="3230424"/>
                <a:ext cx="198000" cy="299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2FB624-B27D-8E80-D56D-656CD4923A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42064" y="3224304"/>
                  <a:ext cx="210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03EF09-E2AE-EEFB-573E-538C28B772B8}"/>
                    </a:ext>
                  </a:extLst>
                </p14:cNvPr>
                <p14:cNvContentPartPr/>
                <p14:nvPr/>
              </p14:nvContentPartPr>
              <p14:xfrm>
                <a:off x="5229144" y="3408264"/>
                <a:ext cx="20160" cy="126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03EF09-E2AE-EEFB-573E-538C28B772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3024" y="3402144"/>
                  <a:ext cx="32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FDC66E-4A3A-E19E-AA81-471EA5A2D4EA}"/>
                    </a:ext>
                  </a:extLst>
                </p14:cNvPr>
                <p14:cNvContentPartPr/>
                <p14:nvPr/>
              </p14:nvContentPartPr>
              <p14:xfrm>
                <a:off x="5253264" y="3371544"/>
                <a:ext cx="134640" cy="137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FDC66E-4A3A-E19E-AA81-471EA5A2D4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47144" y="3365424"/>
                  <a:ext cx="146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5DC113-4EB3-BC2E-3D77-2CC6FB4A0018}"/>
                    </a:ext>
                  </a:extLst>
                </p14:cNvPr>
                <p14:cNvContentPartPr/>
                <p14:nvPr/>
              </p14:nvContentPartPr>
              <p14:xfrm>
                <a:off x="5066424" y="3221784"/>
                <a:ext cx="36000" cy="27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5DC113-4EB3-BC2E-3D77-2CC6FB4A00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60304" y="3215664"/>
                  <a:ext cx="4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06F282-1451-8C1D-B522-4036AC2DFB71}"/>
                    </a:ext>
                  </a:extLst>
                </p14:cNvPr>
                <p14:cNvContentPartPr/>
                <p14:nvPr/>
              </p14:nvContentPartPr>
              <p14:xfrm>
                <a:off x="5577984" y="3304224"/>
                <a:ext cx="498240" cy="216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06F282-1451-8C1D-B522-4036AC2DF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71864" y="3298104"/>
                  <a:ext cx="510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37A188C-26E6-EE6E-F5AE-B7AC76B5485B}"/>
                    </a:ext>
                  </a:extLst>
                </p14:cNvPr>
                <p14:cNvContentPartPr/>
                <p14:nvPr/>
              </p14:nvContentPartPr>
              <p14:xfrm>
                <a:off x="6126984" y="3104784"/>
                <a:ext cx="24840" cy="414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37A188C-26E6-EE6E-F5AE-B7AC76B548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20864" y="3098664"/>
                  <a:ext cx="37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C569DC-F3DE-3CC7-578C-9129132059A3}"/>
                    </a:ext>
                  </a:extLst>
                </p14:cNvPr>
                <p14:cNvContentPartPr/>
                <p14:nvPr/>
              </p14:nvContentPartPr>
              <p14:xfrm>
                <a:off x="6011064" y="3244464"/>
                <a:ext cx="250200" cy="72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C569DC-F3DE-3CC7-578C-9129132059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04944" y="3238344"/>
                  <a:ext cx="26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FD22F5-E6A2-E30B-5F59-22EA5188192E}"/>
                    </a:ext>
                  </a:extLst>
                </p14:cNvPr>
                <p14:cNvContentPartPr/>
                <p14:nvPr/>
              </p14:nvContentPartPr>
              <p14:xfrm>
                <a:off x="1237464" y="3207384"/>
                <a:ext cx="44640" cy="398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FD22F5-E6A2-E30B-5F59-22EA518819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31344" y="3201264"/>
                  <a:ext cx="568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6F93DDC-416C-996F-7E75-9295A75529BF}"/>
                    </a:ext>
                  </a:extLst>
                </p14:cNvPr>
                <p14:cNvContentPartPr/>
                <p14:nvPr/>
              </p14:nvContentPartPr>
              <p14:xfrm>
                <a:off x="995184" y="3142944"/>
                <a:ext cx="555480" cy="450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6F93DDC-416C-996F-7E75-9295A75529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9064" y="3136824"/>
                  <a:ext cx="5677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F684460-A8B8-EE43-AC4F-54D83E2502E5}"/>
                    </a:ext>
                  </a:extLst>
                </p14:cNvPr>
                <p14:cNvContentPartPr/>
                <p14:nvPr/>
              </p14:nvContentPartPr>
              <p14:xfrm>
                <a:off x="1506024" y="3451464"/>
                <a:ext cx="446400" cy="168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F684460-A8B8-EE43-AC4F-54D83E2502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99904" y="3445344"/>
                  <a:ext cx="458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6010A7-216E-730A-A6E1-17E8B44AA640}"/>
                    </a:ext>
                  </a:extLst>
                </p14:cNvPr>
                <p14:cNvContentPartPr/>
                <p14:nvPr/>
              </p14:nvContentPartPr>
              <p14:xfrm>
                <a:off x="2046744" y="3153024"/>
                <a:ext cx="53280" cy="165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6010A7-216E-730A-A6E1-17E8B44AA6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40624" y="3146904"/>
                  <a:ext cx="65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CFE21F-3CAF-F459-C466-B0DBE89847FD}"/>
                    </a:ext>
                  </a:extLst>
                </p14:cNvPr>
                <p14:cNvContentPartPr/>
                <p14:nvPr/>
              </p14:nvContentPartPr>
              <p14:xfrm>
                <a:off x="2227824" y="3177504"/>
                <a:ext cx="28800" cy="332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CFE21F-3CAF-F459-C466-B0DBE89847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21704" y="3171384"/>
                  <a:ext cx="41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32E267-9E94-85F4-34F3-234005563EC4}"/>
                    </a:ext>
                  </a:extLst>
                </p14:cNvPr>
                <p14:cNvContentPartPr/>
                <p14:nvPr/>
              </p14:nvContentPartPr>
              <p14:xfrm>
                <a:off x="2142864" y="3348144"/>
                <a:ext cx="213480" cy="84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32E267-9E94-85F4-34F3-234005563E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36744" y="3342024"/>
                  <a:ext cx="225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1F8B5A-A9C9-D6D2-58B2-33DF88107ACA}"/>
                    </a:ext>
                  </a:extLst>
                </p14:cNvPr>
                <p14:cNvContentPartPr/>
                <p14:nvPr/>
              </p14:nvContentPartPr>
              <p14:xfrm>
                <a:off x="2665224" y="3148704"/>
                <a:ext cx="199440" cy="480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1F8B5A-A9C9-D6D2-58B2-33DF88107AC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59104" y="3142584"/>
                  <a:ext cx="2116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CB1840-52FD-1843-DA47-FEA63FFF75ED}"/>
                    </a:ext>
                  </a:extLst>
                </p14:cNvPr>
                <p14:cNvContentPartPr/>
                <p14:nvPr/>
              </p14:nvContentPartPr>
              <p14:xfrm>
                <a:off x="2630664" y="3343824"/>
                <a:ext cx="1098360" cy="489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CB1840-52FD-1843-DA47-FEA63FFF75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24544" y="3337704"/>
                  <a:ext cx="11106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BF1DFD-6D00-7544-11EC-9896FD47D23A}"/>
                    </a:ext>
                  </a:extLst>
                </p14:cNvPr>
                <p14:cNvContentPartPr/>
                <p14:nvPr/>
              </p14:nvContentPartPr>
              <p14:xfrm>
                <a:off x="3771504" y="3200904"/>
                <a:ext cx="27720" cy="348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BF1DFD-6D00-7544-11EC-9896FD47D2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65384" y="3194784"/>
                  <a:ext cx="399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7F2F1E-FD0F-39F3-1D24-11FB7DCCECE6}"/>
                    </a:ext>
                  </a:extLst>
                </p14:cNvPr>
                <p14:cNvContentPartPr/>
                <p14:nvPr/>
              </p14:nvContentPartPr>
              <p14:xfrm>
                <a:off x="3588264" y="3345624"/>
                <a:ext cx="273240" cy="70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7F2F1E-FD0F-39F3-1D24-11FB7DCCEC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82144" y="3339504"/>
                  <a:ext cx="285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B27AD1-8EB5-A54D-3A37-4048C398DBA7}"/>
                    </a:ext>
                  </a:extLst>
                </p14:cNvPr>
                <p14:cNvContentPartPr/>
                <p14:nvPr/>
              </p14:nvContentPartPr>
              <p14:xfrm>
                <a:off x="1342944" y="3768624"/>
                <a:ext cx="565920" cy="436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B27AD1-8EB5-A54D-3A37-4048C398DB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36824" y="3762504"/>
                  <a:ext cx="578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B8F3DC-63AD-BE38-44D4-EF4909EA8F55}"/>
                    </a:ext>
                  </a:extLst>
                </p14:cNvPr>
                <p14:cNvContentPartPr/>
                <p14:nvPr/>
              </p14:nvContentPartPr>
              <p14:xfrm>
                <a:off x="2117304" y="3969864"/>
                <a:ext cx="499680" cy="29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B8F3DC-63AD-BE38-44D4-EF4909EA8F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11184" y="3963744"/>
                  <a:ext cx="511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F7359D-9799-191E-E9AB-4D83B2C65930}"/>
                    </a:ext>
                  </a:extLst>
                </p14:cNvPr>
                <p14:cNvContentPartPr/>
                <p14:nvPr/>
              </p14:nvContentPartPr>
              <p14:xfrm>
                <a:off x="2618424" y="4037184"/>
                <a:ext cx="393840" cy="190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F7359D-9799-191E-E9AB-4D83B2C659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12304" y="4031064"/>
                  <a:ext cx="406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3A8879-7D09-810A-CD83-842C6D6EE327}"/>
                    </a:ext>
                  </a:extLst>
                </p14:cNvPr>
                <p14:cNvContentPartPr/>
                <p14:nvPr/>
              </p14:nvContentPartPr>
              <p14:xfrm>
                <a:off x="3059784" y="4082544"/>
                <a:ext cx="250560" cy="203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3A8879-7D09-810A-CD83-842C6D6EE3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53664" y="4076424"/>
                  <a:ext cx="262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CC2F76-DEA5-0CD9-07B7-5B05F27B0D85}"/>
                    </a:ext>
                  </a:extLst>
                </p14:cNvPr>
                <p14:cNvContentPartPr/>
                <p14:nvPr/>
              </p14:nvContentPartPr>
              <p14:xfrm>
                <a:off x="3807864" y="4076424"/>
                <a:ext cx="70920" cy="449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CC2F76-DEA5-0CD9-07B7-5B05F27B0D8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01744" y="4070304"/>
                  <a:ext cx="831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34B77D-D55E-BF9F-6A54-6576284A2513}"/>
                    </a:ext>
                  </a:extLst>
                </p14:cNvPr>
                <p14:cNvContentPartPr/>
                <p14:nvPr/>
              </p14:nvContentPartPr>
              <p14:xfrm>
                <a:off x="3682944" y="3985344"/>
                <a:ext cx="333360" cy="228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34B77D-D55E-BF9F-6A54-6576284A25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6824" y="3979224"/>
                  <a:ext cx="345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080FD97-121A-7BF9-54B6-764C7F45876D}"/>
                    </a:ext>
                  </a:extLst>
                </p14:cNvPr>
                <p14:cNvContentPartPr/>
                <p14:nvPr/>
              </p14:nvContentPartPr>
              <p14:xfrm>
                <a:off x="3991104" y="3763224"/>
                <a:ext cx="704880" cy="450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080FD97-121A-7BF9-54B6-764C7F4587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84984" y="3757104"/>
                  <a:ext cx="7171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3C6C296-57F0-A4D0-A2AB-7A53D0756E9C}"/>
                    </a:ext>
                  </a:extLst>
                </p14:cNvPr>
                <p14:cNvContentPartPr/>
                <p14:nvPr/>
              </p14:nvContentPartPr>
              <p14:xfrm>
                <a:off x="4764744" y="3840624"/>
                <a:ext cx="592560" cy="352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3C6C296-57F0-A4D0-A2AB-7A53D0756E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58624" y="3834504"/>
                  <a:ext cx="604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F32371-06D4-CCA0-A554-DA53075532AB}"/>
                    </a:ext>
                  </a:extLst>
                </p14:cNvPr>
                <p14:cNvContentPartPr/>
                <p14:nvPr/>
              </p14:nvContentPartPr>
              <p14:xfrm>
                <a:off x="5341104" y="3991464"/>
                <a:ext cx="189720" cy="232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F32371-06D4-CCA0-A554-DA53075532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34984" y="3985344"/>
                  <a:ext cx="201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5E6100-4DDD-280E-AF95-9CE9AD710C2A}"/>
                    </a:ext>
                  </a:extLst>
                </p14:cNvPr>
                <p14:cNvContentPartPr/>
                <p14:nvPr/>
              </p14:nvContentPartPr>
              <p14:xfrm>
                <a:off x="5915664" y="3802104"/>
                <a:ext cx="65520" cy="374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5E6100-4DDD-280E-AF95-9CE9AD710C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09544" y="3795984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226394-2D83-477B-44C8-E59FA9433D70}"/>
                    </a:ext>
                  </a:extLst>
                </p14:cNvPr>
                <p14:cNvContentPartPr/>
                <p14:nvPr/>
              </p14:nvContentPartPr>
              <p14:xfrm>
                <a:off x="5726304" y="4006224"/>
                <a:ext cx="303840" cy="68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226394-2D83-477B-44C8-E59FA9433D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20184" y="4000104"/>
                  <a:ext cx="316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C749AE-08AA-F814-9345-3D228AF99CF2}"/>
                    </a:ext>
                  </a:extLst>
                </p14:cNvPr>
                <p14:cNvContentPartPr/>
                <p14:nvPr/>
              </p14:nvContentPartPr>
              <p14:xfrm>
                <a:off x="5995944" y="3855744"/>
                <a:ext cx="766440" cy="342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C749AE-08AA-F814-9345-3D228AF99C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89824" y="3849624"/>
                  <a:ext cx="778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96EA86-05F1-D306-C8D8-95BE933E87C5}"/>
                    </a:ext>
                  </a:extLst>
                </p14:cNvPr>
                <p14:cNvContentPartPr/>
                <p14:nvPr/>
              </p14:nvContentPartPr>
              <p14:xfrm>
                <a:off x="6925824" y="3972744"/>
                <a:ext cx="185040" cy="239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96EA86-05F1-D306-C8D8-95BE933E87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19704" y="3966624"/>
                  <a:ext cx="197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3009AD-4F73-77A1-ED94-4FA27D7E9939}"/>
                    </a:ext>
                  </a:extLst>
                </p14:cNvPr>
                <p14:cNvContentPartPr/>
                <p14:nvPr/>
              </p14:nvContentPartPr>
              <p14:xfrm>
                <a:off x="7098264" y="4007304"/>
                <a:ext cx="156960" cy="221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3009AD-4F73-77A1-ED94-4FA27D7E993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92144" y="4001184"/>
                  <a:ext cx="169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1BECD4-90E9-7B83-FD07-A5D1D5393E82}"/>
                    </a:ext>
                  </a:extLst>
                </p14:cNvPr>
                <p14:cNvContentPartPr/>
                <p14:nvPr/>
              </p14:nvContentPartPr>
              <p14:xfrm>
                <a:off x="7266744" y="3733344"/>
                <a:ext cx="573120" cy="491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1BECD4-90E9-7B83-FD07-A5D1D5393E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60624" y="3727224"/>
                  <a:ext cx="5853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4C3A49-0E6F-50D8-D4D2-DB17090E75C0}"/>
                    </a:ext>
                  </a:extLst>
                </p14:cNvPr>
                <p14:cNvContentPartPr/>
                <p14:nvPr/>
              </p14:nvContentPartPr>
              <p14:xfrm>
                <a:off x="8140104" y="3948264"/>
                <a:ext cx="534960" cy="185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4C3A49-0E6F-50D8-D4D2-DB17090E75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33984" y="3942144"/>
                  <a:ext cx="547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3013ED-691D-83D9-74CE-3594A9B7B95E}"/>
                    </a:ext>
                  </a:extLst>
                </p14:cNvPr>
                <p14:cNvContentPartPr/>
                <p14:nvPr/>
              </p14:nvContentPartPr>
              <p14:xfrm>
                <a:off x="8954784" y="3899304"/>
                <a:ext cx="272160" cy="236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3013ED-691D-83D9-74CE-3594A9B7B9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48664" y="3893184"/>
                  <a:ext cx="284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3BF67A5-3CF2-A133-B4F9-5262FC366DB3}"/>
                    </a:ext>
                  </a:extLst>
                </p14:cNvPr>
                <p14:cNvContentPartPr/>
                <p14:nvPr/>
              </p14:nvContentPartPr>
              <p14:xfrm>
                <a:off x="9231984" y="3926304"/>
                <a:ext cx="146160" cy="244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3BF67A5-3CF2-A133-B4F9-5262FC366D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25864" y="3920184"/>
                  <a:ext cx="158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3DD1B6-B291-B590-C793-C72A4303C97B}"/>
                    </a:ext>
                  </a:extLst>
                </p14:cNvPr>
                <p14:cNvContentPartPr/>
                <p14:nvPr/>
              </p14:nvContentPartPr>
              <p14:xfrm>
                <a:off x="9501264" y="3751704"/>
                <a:ext cx="7920" cy="403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3DD1B6-B291-B590-C793-C72A4303C9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95144" y="3745584"/>
                  <a:ext cx="20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6F485E4-1766-01F6-E34A-3E573C962C0A}"/>
                    </a:ext>
                  </a:extLst>
                </p14:cNvPr>
                <p14:cNvContentPartPr/>
                <p14:nvPr/>
              </p14:nvContentPartPr>
              <p14:xfrm>
                <a:off x="9368784" y="3965184"/>
                <a:ext cx="182520" cy="37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6F485E4-1766-01F6-E34A-3E573C962C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62664" y="3959064"/>
                  <a:ext cx="19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47B558-2B47-C6F1-DFAC-6B3C003E871F}"/>
                    </a:ext>
                  </a:extLst>
                </p14:cNvPr>
                <p14:cNvContentPartPr/>
                <p14:nvPr/>
              </p14:nvContentPartPr>
              <p14:xfrm>
                <a:off x="9517464" y="3935664"/>
                <a:ext cx="250560" cy="131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47B558-2B47-C6F1-DFAC-6B3C003E87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1344" y="3929544"/>
                  <a:ext cx="262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DBDB3BA-39FA-C456-0DCF-310309EC8662}"/>
                    </a:ext>
                  </a:extLst>
                </p14:cNvPr>
                <p14:cNvContentPartPr/>
                <p14:nvPr/>
              </p14:nvContentPartPr>
              <p14:xfrm>
                <a:off x="9595584" y="3948264"/>
                <a:ext cx="210600" cy="200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DBDB3BA-39FA-C456-0DCF-310309EC86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89464" y="3942144"/>
                  <a:ext cx="222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7581941-0F15-9713-69D6-2DA6B87F28CB}"/>
                    </a:ext>
                  </a:extLst>
                </p14:cNvPr>
                <p14:cNvContentPartPr/>
                <p14:nvPr/>
              </p14:nvContentPartPr>
              <p14:xfrm>
                <a:off x="9814104" y="3991464"/>
                <a:ext cx="176040" cy="492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7581941-0F15-9713-69D6-2DA6B87F28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07984" y="3985344"/>
                  <a:ext cx="1882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3661A6-AE40-73DA-9F48-0437AEC7BE9B}"/>
                    </a:ext>
                  </a:extLst>
                </p14:cNvPr>
                <p14:cNvContentPartPr/>
                <p14:nvPr/>
              </p14:nvContentPartPr>
              <p14:xfrm>
                <a:off x="10038384" y="3966984"/>
                <a:ext cx="213120" cy="205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3661A6-AE40-73DA-9F48-0437AEC7BE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32264" y="3960864"/>
                  <a:ext cx="225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38CC3E-A35C-6F19-D3B0-4164EBE337D9}"/>
                    </a:ext>
                  </a:extLst>
                </p14:cNvPr>
                <p14:cNvContentPartPr/>
                <p14:nvPr/>
              </p14:nvContentPartPr>
              <p14:xfrm>
                <a:off x="10139904" y="3829464"/>
                <a:ext cx="448560" cy="378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38CC3E-A35C-6F19-D3B0-4164EBE337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33784" y="3823344"/>
                  <a:ext cx="460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45106F-20F9-E0EC-12AA-E525908016F5}"/>
                    </a:ext>
                  </a:extLst>
                </p14:cNvPr>
                <p14:cNvContentPartPr/>
                <p14:nvPr/>
              </p14:nvContentPartPr>
              <p14:xfrm>
                <a:off x="10571904" y="3674304"/>
                <a:ext cx="291960" cy="663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45106F-20F9-E0EC-12AA-E525908016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65784" y="3668184"/>
                  <a:ext cx="30420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47A947-C927-11D6-EB0F-14A1258889CA}"/>
                    </a:ext>
                  </a:extLst>
                </p14:cNvPr>
                <p14:cNvContentPartPr/>
                <p14:nvPr/>
              </p14:nvContentPartPr>
              <p14:xfrm>
                <a:off x="1325664" y="4450824"/>
                <a:ext cx="603000" cy="436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47A947-C927-11D6-EB0F-14A1258889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19544" y="4444704"/>
                  <a:ext cx="6152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8EFA643-654E-7189-DBCB-B3B19EAADEFF}"/>
                    </a:ext>
                  </a:extLst>
                </p14:cNvPr>
                <p14:cNvContentPartPr/>
                <p14:nvPr/>
              </p14:nvContentPartPr>
              <p14:xfrm>
                <a:off x="2134584" y="4685904"/>
                <a:ext cx="3240" cy="18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8EFA643-654E-7189-DBCB-B3B19EAADE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28464" y="4679784"/>
                  <a:ext cx="15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4F7798-8F10-77A0-FC11-6B7ADC532727}"/>
                    </a:ext>
                  </a:extLst>
                </p14:cNvPr>
                <p14:cNvContentPartPr/>
                <p14:nvPr/>
              </p14:nvContentPartPr>
              <p14:xfrm>
                <a:off x="2180664" y="4279104"/>
                <a:ext cx="244440" cy="635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4F7798-8F10-77A0-FC11-6B7ADC5327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74544" y="4272984"/>
                  <a:ext cx="25668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E0DB7AD-7095-777C-6CC8-CFE384F1A786}"/>
                    </a:ext>
                  </a:extLst>
                </p14:cNvPr>
                <p14:cNvContentPartPr/>
                <p14:nvPr/>
              </p14:nvContentPartPr>
              <p14:xfrm>
                <a:off x="2430504" y="4634784"/>
                <a:ext cx="473760" cy="218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E0DB7AD-7095-777C-6CC8-CFE384F1A7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24384" y="4628664"/>
                  <a:ext cx="486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1B8441-F69C-38CC-75FD-79D0C4824314}"/>
                    </a:ext>
                  </a:extLst>
                </p14:cNvPr>
                <p14:cNvContentPartPr/>
                <p14:nvPr/>
              </p14:nvContentPartPr>
              <p14:xfrm>
                <a:off x="3029544" y="4446144"/>
                <a:ext cx="227160" cy="502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1B8441-F69C-38CC-75FD-79D0C48243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23424" y="4440024"/>
                  <a:ext cx="2394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2369942-EE7C-84F6-7EFD-E0E6B589EC42}"/>
                    </a:ext>
                  </a:extLst>
                </p14:cNvPr>
                <p14:cNvContentPartPr/>
                <p14:nvPr/>
              </p14:nvContentPartPr>
              <p14:xfrm>
                <a:off x="3246984" y="4669344"/>
                <a:ext cx="122760" cy="325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2369942-EE7C-84F6-7EFD-E0E6B589EC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40864" y="4663224"/>
                  <a:ext cx="135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346F79-3BD1-F81C-9DD5-6CDE1C92D56D}"/>
                    </a:ext>
                  </a:extLst>
                </p14:cNvPr>
                <p14:cNvContentPartPr/>
                <p14:nvPr/>
              </p14:nvContentPartPr>
              <p14:xfrm>
                <a:off x="3355344" y="4490064"/>
                <a:ext cx="279720" cy="493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346F79-3BD1-F81C-9DD5-6CDE1C92D56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49224" y="4483944"/>
                  <a:ext cx="2919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A79686-2C70-CEF6-7436-0E8948CDB148}"/>
                    </a:ext>
                  </a:extLst>
                </p14:cNvPr>
                <p14:cNvContentPartPr/>
                <p14:nvPr/>
              </p14:nvContentPartPr>
              <p14:xfrm>
                <a:off x="3615624" y="4529304"/>
                <a:ext cx="444600" cy="484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A79686-2C70-CEF6-7436-0E8948CDB14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09504" y="4523184"/>
                  <a:ext cx="4568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5B0E0F-66F8-C956-5FCD-A10F9C44D213}"/>
                    </a:ext>
                  </a:extLst>
                </p14:cNvPr>
                <p14:cNvContentPartPr/>
                <p14:nvPr/>
              </p14:nvContentPartPr>
              <p14:xfrm>
                <a:off x="4233744" y="4928544"/>
                <a:ext cx="14760" cy="13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5B0E0F-66F8-C956-5FCD-A10F9C44D21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27624" y="4922424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22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01D831-95E0-1E31-2A9E-3DF9B0DC0AF5}"/>
                  </a:ext>
                </a:extLst>
              </p14:cNvPr>
              <p14:cNvContentPartPr/>
              <p14:nvPr/>
            </p14:nvContentPartPr>
            <p14:xfrm>
              <a:off x="1244520" y="1832040"/>
              <a:ext cx="5597640" cy="349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01D831-95E0-1E31-2A9E-3DF9B0DC0A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160" y="1822680"/>
                <a:ext cx="5616360" cy="35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B9531F-BE66-704E-EB40-E0723C42D504}"/>
                  </a:ext>
                </a:extLst>
              </p14:cNvPr>
              <p14:cNvContentPartPr/>
              <p14:nvPr/>
            </p14:nvContentPartPr>
            <p14:xfrm>
              <a:off x="4829400" y="1857600"/>
              <a:ext cx="5668560" cy="31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B9531F-BE66-704E-EB40-E0723C42D5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0040" y="1848240"/>
                <a:ext cx="568728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136-C4B1-57C9-9513-6EC679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39AC-1F0C-2248-659C-DC3478BF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isualization of continuity correction. Probability mass function shown in red; a bar graph with non-zero values on integers. PDF of a normal distribution shown in blue. Ranges of PDF from integer - 0.5 to integer + 0.5 are shown with arrows assigning them to neares integer">
            <a:extLst>
              <a:ext uri="{FF2B5EF4-FFF2-40B4-BE49-F238E27FC236}">
                <a16:creationId xmlns:a16="http://schemas.microsoft.com/office/drawing/2014/main" id="{452597AB-8CE2-2B8A-4794-70C06D44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1CFF5-E27C-D7B8-48E5-979FFE35302D}"/>
              </a:ext>
            </a:extLst>
          </p:cNvPr>
          <p:cNvSpPr/>
          <p:nvPr/>
        </p:nvSpPr>
        <p:spPr>
          <a:xfrm>
            <a:off x="8674768" y="13704"/>
            <a:ext cx="3517232" cy="534935"/>
          </a:xfrm>
          <a:prstGeom prst="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 from 24AU 312 (Rao/</a:t>
            </a:r>
            <a:r>
              <a:rPr lang="en-US" dirty="0" err="1"/>
              <a:t>Tessaro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D3E23-91D2-9B35-82E4-732CB257E585}"/>
              </a:ext>
            </a:extLst>
          </p:cNvPr>
          <p:cNvSpPr/>
          <p:nvPr/>
        </p:nvSpPr>
        <p:spPr>
          <a:xfrm>
            <a:off x="8542421" y="2477573"/>
            <a:ext cx="3649579" cy="854242"/>
          </a:xfrm>
          <a:prstGeom prst="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discrete RV takes on integer values; if RV has different support, interval is different, but idea is same.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FF5999-28E8-DBE5-D0B6-43463005440A}"/>
                  </a:ext>
                </a:extLst>
              </p14:cNvPr>
              <p14:cNvContentPartPr/>
              <p14:nvPr/>
            </p14:nvContentPartPr>
            <p14:xfrm>
              <a:off x="2487240" y="2545560"/>
              <a:ext cx="3552840" cy="212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FF5999-28E8-DBE5-D0B6-4346300544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7880" y="2536200"/>
                <a:ext cx="3571560" cy="21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3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9004D8-E31F-2B9E-909A-786DB7495BE6}"/>
                  </a:ext>
                </a:extLst>
              </p14:cNvPr>
              <p14:cNvContentPartPr/>
              <p14:nvPr/>
            </p14:nvContentPartPr>
            <p14:xfrm>
              <a:off x="213840" y="1830600"/>
              <a:ext cx="8662680" cy="413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9004D8-E31F-2B9E-909A-786DB7495B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480" y="1821240"/>
                <a:ext cx="8681400" cy="41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3605CA-C365-621B-17D8-25543E42085F}"/>
                  </a:ext>
                </a:extLst>
              </p14:cNvPr>
              <p14:cNvContentPartPr/>
              <p14:nvPr/>
            </p14:nvContentPartPr>
            <p14:xfrm>
              <a:off x="4706640" y="1914840"/>
              <a:ext cx="1392480" cy="72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3605CA-C365-621B-17D8-25543E4208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7280" y="1905480"/>
                <a:ext cx="1411200" cy="7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BEA545-FDC5-27B1-5F85-8C9DBC8EEA3B}"/>
                  </a:ext>
                </a:extLst>
              </p14:cNvPr>
              <p14:cNvContentPartPr/>
              <p14:nvPr/>
            </p14:nvContentPartPr>
            <p14:xfrm>
              <a:off x="2676960" y="2535480"/>
              <a:ext cx="5199480" cy="131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BEA545-FDC5-27B1-5F85-8C9DBC8EEA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600" y="2526120"/>
                <a:ext cx="5218200" cy="13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EAB69C-B44A-E19B-AF54-5CAB5CE99B14}"/>
                  </a:ext>
                </a:extLst>
              </p14:cNvPr>
              <p14:cNvContentPartPr/>
              <p14:nvPr/>
            </p14:nvContentPartPr>
            <p14:xfrm>
              <a:off x="3012120" y="826200"/>
              <a:ext cx="8315640" cy="593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EAB69C-B44A-E19B-AF54-5CAB5CE99B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2760" y="816840"/>
                <a:ext cx="8334360" cy="59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69DCB8-5A7B-79FF-F027-89FC7CBAAC0A}"/>
                  </a:ext>
                </a:extLst>
              </p14:cNvPr>
              <p14:cNvContentPartPr/>
              <p14:nvPr/>
            </p14:nvContentPartPr>
            <p14:xfrm>
              <a:off x="2593440" y="1020960"/>
              <a:ext cx="8268120" cy="295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69DCB8-5A7B-79FF-F027-89FC7CBAAC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4080" y="1011600"/>
                <a:ext cx="8286840" cy="29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7C9727-3312-5794-30B2-C979B8CF8FA4}"/>
                  </a:ext>
                </a:extLst>
              </p14:cNvPr>
              <p14:cNvContentPartPr/>
              <p14:nvPr/>
            </p14:nvContentPartPr>
            <p14:xfrm>
              <a:off x="195120" y="1990800"/>
              <a:ext cx="10140480" cy="335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7C9727-3312-5794-30B2-C979B8CF8F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760" y="1981440"/>
                <a:ext cx="10159200" cy="33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 descr="Theorem box for Central Limit Theorem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A8EA3E-FED1-A2C3-6F15-3DBD9C744DE0}"/>
                  </a:ext>
                </a:extLst>
              </p14:cNvPr>
              <p14:cNvContentPartPr/>
              <p14:nvPr/>
            </p14:nvContentPartPr>
            <p14:xfrm>
              <a:off x="153720" y="3278520"/>
              <a:ext cx="9662400" cy="3274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A8EA3E-FED1-A2C3-6F15-3DBD9C744D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360" y="3269160"/>
                <a:ext cx="9681120" cy="32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6C0-FF95-D94E-7711-DC78E35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discrete random variable you are approximating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do a continuity correction, find all real numbers that, when rounded to nearest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, would be part of the event.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, 5.5 rounds to 6,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5.4 rounds to 5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&gt;6)</m:t>
                    </m:r>
                  </m:oMath>
                </a14:m>
                <a:r>
                  <a:rPr lang="en-US" dirty="0"/>
                  <a:t> 5.5 rounds to 6, which is not &gt;6, 6.1 rounds to 6 which is not &gt; 6, 6.5 rounds to 7;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4.5 rounds to 5, 5.4 rounds to 5, 4.4 rounds to 4.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(4.5≤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&lt;5.5)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1045D-672C-1B04-EC5C-CF2F67D2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52EDF-9FBF-89F0-29AF-BFA0810CB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F9510A-2BC1-5F2C-48FF-1BA00646E647}"/>
                  </a:ext>
                </a:extLst>
              </p14:cNvPr>
              <p14:cNvContentPartPr/>
              <p14:nvPr/>
            </p14:nvContentPartPr>
            <p14:xfrm>
              <a:off x="3652920" y="1781640"/>
              <a:ext cx="7382880" cy="277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F9510A-2BC1-5F2C-48FF-1BA00646E6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3560" y="1772280"/>
                <a:ext cx="7401600" cy="27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26F9-ED51-43EB-B59F-695CE20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(visualized)</a:t>
            </a:r>
          </a:p>
        </p:txBody>
      </p:sp>
      <p:grpSp>
        <p:nvGrpSpPr>
          <p:cNvPr id="8" name="Group 7" descr="Example of a confidence interval. A normal distribution centered at E[X]. The range between E[X]-epsilon and E[X]+epsilon is left blank. Greater than E[X]+epsilon and less than E[X]-epsilon are shaded, with the note that probability of shaded area is less-than-or-equal-to delta.">
            <a:extLst>
              <a:ext uri="{FF2B5EF4-FFF2-40B4-BE49-F238E27FC236}">
                <a16:creationId xmlns:a16="http://schemas.microsoft.com/office/drawing/2014/main" id="{DD30C01E-C999-EF46-7330-FD8FB59CD3FF}"/>
              </a:ext>
            </a:extLst>
          </p:cNvPr>
          <p:cNvGrpSpPr/>
          <p:nvPr/>
        </p:nvGrpSpPr>
        <p:grpSpPr>
          <a:xfrm>
            <a:off x="-92084" y="1389069"/>
            <a:ext cx="11499480" cy="5420160"/>
            <a:chOff x="-92084" y="1389069"/>
            <a:chExt cx="11499480" cy="54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E5EB13-26C9-1BC0-DDF7-FBBE2E1A12D2}"/>
                    </a:ext>
                  </a:extLst>
                </p14:cNvPr>
                <p14:cNvContentPartPr/>
                <p14:nvPr/>
              </p14:nvContentPartPr>
              <p14:xfrm>
                <a:off x="667156" y="5878989"/>
                <a:ext cx="10620000" cy="34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E5EB13-26C9-1BC0-DDF7-FBBE2E1A12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1036" y="5872869"/>
                  <a:ext cx="10632240" cy="352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CEC7A9-2FF0-6CB2-1EAC-E0147B76A46A}"/>
                </a:ext>
              </a:extLst>
            </p:cNvPr>
            <p:cNvGrpSpPr/>
            <p:nvPr/>
          </p:nvGrpSpPr>
          <p:grpSpPr>
            <a:xfrm>
              <a:off x="-92084" y="1389069"/>
              <a:ext cx="11499480" cy="5420160"/>
              <a:chOff x="-92084" y="1389069"/>
              <a:chExt cx="11499480" cy="5420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428F902-E63F-7360-433C-BA22BAF6C7B1}"/>
                      </a:ext>
                    </a:extLst>
                  </p14:cNvPr>
                  <p14:cNvContentPartPr/>
                  <p14:nvPr/>
                </p14:nvContentPartPr>
                <p14:xfrm>
                  <a:off x="-92084" y="1389069"/>
                  <a:ext cx="11499480" cy="46594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428F902-E63F-7360-433C-BA22BAF6C7B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98204" y="1382949"/>
                    <a:ext cx="11511720" cy="46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D22446-36CD-0005-42AE-A28315CC13E0}"/>
                      </a:ext>
                    </a:extLst>
                  </p14:cNvPr>
                  <p14:cNvContentPartPr/>
                  <p14:nvPr/>
                </p14:nvContentPartPr>
                <p14:xfrm>
                  <a:off x="5690596" y="5679189"/>
                  <a:ext cx="20520" cy="5191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D22446-36CD-0005-42AE-A28315CC13E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684582" y="5673069"/>
                    <a:ext cx="32549" cy="53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D7D2B2D4-76B7-387A-9176-D1A5A675343F}"/>
                      </a:ext>
                    </a:extLst>
                  </p14:cNvPr>
                  <p14:cNvContentPartPr/>
                  <p14:nvPr/>
                </p14:nvContentPartPr>
                <p14:xfrm>
                  <a:off x="5159956" y="6210549"/>
                  <a:ext cx="398880" cy="4636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D7D2B2D4-76B7-387A-9176-D1A5A675343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153836" y="6204429"/>
                    <a:ext cx="411120" cy="47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08980C9-3C3F-4D67-6827-329243864BA5}"/>
                      </a:ext>
                    </a:extLst>
                  </p14:cNvPr>
                  <p14:cNvContentPartPr/>
                  <p14:nvPr/>
                </p14:nvContentPartPr>
                <p14:xfrm>
                  <a:off x="5240236" y="6423669"/>
                  <a:ext cx="227880" cy="84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08980C9-3C3F-4D67-6827-329243864BA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234116" y="6417549"/>
                    <a:ext cx="24012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26D54E7-AF9C-7E4A-6628-D6FC46C6A287}"/>
                      </a:ext>
                    </a:extLst>
                  </p14:cNvPr>
                  <p14:cNvContentPartPr/>
                  <p14:nvPr/>
                </p14:nvContentPartPr>
                <p14:xfrm>
                  <a:off x="5215756" y="6202989"/>
                  <a:ext cx="73440" cy="568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26D54E7-AF9C-7E4A-6628-D6FC46C6A28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09636" y="6196869"/>
                    <a:ext cx="85680" cy="58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557398E-9564-9BD1-4E5F-13BD63448DA7}"/>
                      </a:ext>
                    </a:extLst>
                  </p14:cNvPr>
                  <p14:cNvContentPartPr/>
                  <p14:nvPr/>
                </p14:nvContentPartPr>
                <p14:xfrm>
                  <a:off x="5585116" y="6181389"/>
                  <a:ext cx="318240" cy="4676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557398E-9564-9BD1-4E5F-13BD63448DA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578996" y="6175264"/>
                    <a:ext cx="330480" cy="479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23C40F8A-4D70-1104-4092-ECF7CB6A831B}"/>
                      </a:ext>
                    </a:extLst>
                  </p14:cNvPr>
                  <p14:cNvContentPartPr/>
                  <p14:nvPr/>
                </p14:nvContentPartPr>
                <p14:xfrm>
                  <a:off x="5890036" y="6290109"/>
                  <a:ext cx="237960" cy="3495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23C40F8A-4D70-1104-4092-ECF7CB6A831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83916" y="6283989"/>
                    <a:ext cx="250200" cy="36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6A78620-D831-8B86-31A3-0F418973E248}"/>
                      </a:ext>
                    </a:extLst>
                  </p14:cNvPr>
                  <p14:cNvContentPartPr/>
                  <p14:nvPr/>
                </p14:nvContentPartPr>
                <p14:xfrm>
                  <a:off x="5818756" y="6325389"/>
                  <a:ext cx="317520" cy="3373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6A78620-D831-8B86-31A3-0F418973E24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812629" y="6319269"/>
                    <a:ext cx="329774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A5651C3-5B76-D537-3F30-29AFFDD23F12}"/>
                      </a:ext>
                    </a:extLst>
                  </p14:cNvPr>
                  <p14:cNvContentPartPr/>
                  <p14:nvPr/>
                </p14:nvContentPartPr>
                <p14:xfrm>
                  <a:off x="6152836" y="6077709"/>
                  <a:ext cx="332640" cy="7315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A5651C3-5B76-D537-3F30-29AFFDD23F1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146723" y="6071589"/>
                    <a:ext cx="344867" cy="74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762F68BD-C8DA-9EDA-AFCE-715C4606697C}"/>
                      </a:ext>
                    </a:extLst>
                  </p14:cNvPr>
                  <p14:cNvContentPartPr/>
                  <p14:nvPr/>
                </p14:nvContentPartPr>
                <p14:xfrm>
                  <a:off x="4110916" y="5577669"/>
                  <a:ext cx="1619280" cy="343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762F68BD-C8DA-9EDA-AFCE-715C4606697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04796" y="5571549"/>
                    <a:ext cx="1631520" cy="35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BD23D633-722D-4409-CAC9-22B77B83C20B}"/>
                      </a:ext>
                    </a:extLst>
                  </p14:cNvPr>
                  <p14:cNvContentPartPr/>
                  <p14:nvPr/>
                </p14:nvContentPartPr>
                <p14:xfrm>
                  <a:off x="5799676" y="5677749"/>
                  <a:ext cx="1774080" cy="284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BD23D633-722D-4409-CAC9-22B77B83C20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793556" y="5671629"/>
                    <a:ext cx="178632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4369184-A923-B000-9622-BEEE0CEE91F9}"/>
                      </a:ext>
                    </a:extLst>
                  </p14:cNvPr>
                  <p14:cNvContentPartPr/>
                  <p14:nvPr/>
                </p14:nvContentPartPr>
                <p14:xfrm>
                  <a:off x="7587436" y="5844429"/>
                  <a:ext cx="71640" cy="479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4369184-A923-B000-9622-BEEE0CEE91F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581316" y="5838304"/>
                    <a:ext cx="83880" cy="492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399401B-168D-2DA5-15DD-388D45B93672}"/>
                      </a:ext>
                    </a:extLst>
                  </p14:cNvPr>
                  <p14:cNvContentPartPr/>
                  <p14:nvPr/>
                </p14:nvContentPartPr>
                <p14:xfrm>
                  <a:off x="7408156" y="6407469"/>
                  <a:ext cx="41760" cy="292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399401B-168D-2DA5-15DD-388D45B9367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402036" y="6401349"/>
                    <a:ext cx="54000" cy="30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43EBB04-973B-D535-C6E4-579453345003}"/>
                      </a:ext>
                    </a:extLst>
                  </p14:cNvPr>
                  <p14:cNvContentPartPr/>
                  <p14:nvPr/>
                </p14:nvContentPartPr>
                <p14:xfrm>
                  <a:off x="7235716" y="6515469"/>
                  <a:ext cx="313560" cy="982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43EBB04-973B-D535-C6E4-57945334500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229596" y="6509349"/>
                    <a:ext cx="325800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369DD3A-86BC-4DD3-8E60-A82C55F3F041}"/>
                      </a:ext>
                    </a:extLst>
                  </p14:cNvPr>
                  <p14:cNvContentPartPr/>
                  <p14:nvPr/>
                </p14:nvContentPartPr>
                <p14:xfrm>
                  <a:off x="7673836" y="6280029"/>
                  <a:ext cx="380160" cy="36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369DD3A-86BC-4DD3-8E60-A82C55F3F04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667716" y="6273909"/>
                    <a:ext cx="392400" cy="37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11B68A5-756D-85ED-42C1-23EFEE58231A}"/>
                      </a:ext>
                    </a:extLst>
                  </p14:cNvPr>
                  <p14:cNvContentPartPr/>
                  <p14:nvPr/>
                </p14:nvContentPartPr>
                <p14:xfrm>
                  <a:off x="3574516" y="6493149"/>
                  <a:ext cx="182880" cy="75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11B68A5-756D-85ED-42C1-23EFEE58231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68384" y="6487029"/>
                    <a:ext cx="195144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20C3E99-F8A7-04C4-DE42-8C48AD5701B1}"/>
                      </a:ext>
                    </a:extLst>
                  </p14:cNvPr>
                  <p14:cNvContentPartPr/>
                  <p14:nvPr/>
                </p14:nvContentPartPr>
                <p14:xfrm>
                  <a:off x="3942796" y="6257709"/>
                  <a:ext cx="340560" cy="324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20C3E99-F8A7-04C4-DE42-8C48AD5701B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936676" y="6251589"/>
                    <a:ext cx="352800" cy="33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CDA4A26-A6E0-FEC0-C2D9-A82FD4A6CDE6}"/>
                      </a:ext>
                    </a:extLst>
                  </p14:cNvPr>
                  <p14:cNvContentPartPr/>
                  <p14:nvPr/>
                </p14:nvContentPartPr>
                <p14:xfrm>
                  <a:off x="2533396" y="6395949"/>
                  <a:ext cx="311040" cy="400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CDA4A26-A6E0-FEC0-C2D9-A82FD4A6CDE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527276" y="6389829"/>
                    <a:ext cx="323280" cy="4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866B115-2382-9185-AD32-4399E970F400}"/>
                      </a:ext>
                    </a:extLst>
                  </p14:cNvPr>
                  <p14:cNvContentPartPr/>
                  <p14:nvPr/>
                </p14:nvContentPartPr>
                <p14:xfrm>
                  <a:off x="2596396" y="6586749"/>
                  <a:ext cx="79200" cy="662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866B115-2382-9185-AD32-4399E970F40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590276" y="6580629"/>
                    <a:ext cx="9144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1129EE0-F8BF-08EB-F2AF-66839EF7DF8A}"/>
                      </a:ext>
                    </a:extLst>
                  </p14:cNvPr>
                  <p14:cNvContentPartPr/>
                  <p14:nvPr/>
                </p14:nvContentPartPr>
                <p14:xfrm>
                  <a:off x="2740036" y="6465789"/>
                  <a:ext cx="72720" cy="296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1129EE0-F8BF-08EB-F2AF-66839EF7DF8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33916" y="6459662"/>
                    <a:ext cx="84960" cy="3088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DC97437-BEA0-4B47-E7B0-D3A2B995DD5D}"/>
                      </a:ext>
                    </a:extLst>
                  </p14:cNvPr>
                  <p14:cNvContentPartPr/>
                  <p14:nvPr/>
                </p14:nvContentPartPr>
                <p14:xfrm>
                  <a:off x="2821036" y="6292629"/>
                  <a:ext cx="274320" cy="4100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DC97437-BEA0-4B47-E7B0-D3A2B995DD5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814924" y="6286509"/>
                    <a:ext cx="286544" cy="42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36102E5-8136-20B9-2AFE-A73BDEA70347}"/>
                      </a:ext>
                    </a:extLst>
                  </p14:cNvPr>
                  <p14:cNvContentPartPr/>
                  <p14:nvPr/>
                </p14:nvContentPartPr>
                <p14:xfrm>
                  <a:off x="2962516" y="6383709"/>
                  <a:ext cx="210960" cy="1677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36102E5-8136-20B9-2AFE-A73BDEA703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56396" y="6377589"/>
                    <a:ext cx="223200" cy="18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38FF0F6D-3EDE-02E6-7254-40673C50C229}"/>
                      </a:ext>
                    </a:extLst>
                  </p14:cNvPr>
                  <p14:cNvContentPartPr/>
                  <p14:nvPr/>
                </p14:nvContentPartPr>
                <p14:xfrm>
                  <a:off x="2980876" y="6404229"/>
                  <a:ext cx="127440" cy="1580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38FF0F6D-3EDE-02E6-7254-40673C50C22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974756" y="6398109"/>
                    <a:ext cx="1396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C3B9DFE-E9FF-9102-F582-3A7E43291672}"/>
                      </a:ext>
                    </a:extLst>
                  </p14:cNvPr>
                  <p14:cNvContentPartPr/>
                  <p14:nvPr/>
                </p14:nvContentPartPr>
                <p14:xfrm>
                  <a:off x="3135676" y="6132789"/>
                  <a:ext cx="247320" cy="434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C3B9DFE-E9FF-9102-F582-3A7E4329167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29556" y="6126669"/>
                    <a:ext cx="259560" cy="44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477E53D-25A5-4F5B-D960-24A46B9F7A1B}"/>
                      </a:ext>
                    </a:extLst>
                  </p14:cNvPr>
                  <p14:cNvContentPartPr/>
                  <p14:nvPr/>
                </p14:nvContentPartPr>
                <p14:xfrm>
                  <a:off x="6756196" y="6443109"/>
                  <a:ext cx="226440" cy="3106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477E53D-25A5-4F5B-D960-24A46B9F7A1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750076" y="6436989"/>
                    <a:ext cx="238680" cy="32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E639A79-8DDB-9D07-67C1-A02B51691C97}"/>
                      </a:ext>
                    </a:extLst>
                  </p14:cNvPr>
                  <p14:cNvContentPartPr/>
                  <p14:nvPr/>
                </p14:nvContentPartPr>
                <p14:xfrm>
                  <a:off x="6720916" y="6559749"/>
                  <a:ext cx="173520" cy="77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E639A79-8DDB-9D07-67C1-A02B51691C9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14796" y="6553629"/>
                    <a:ext cx="18576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2C38EB9-F918-88E7-D24C-49AD24D58516}"/>
                      </a:ext>
                    </a:extLst>
                  </p14:cNvPr>
                  <p14:cNvContentPartPr/>
                  <p14:nvPr/>
                </p14:nvContentPartPr>
                <p14:xfrm>
                  <a:off x="6928636" y="6335109"/>
                  <a:ext cx="185040" cy="3852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2C38EB9-F918-88E7-D24C-49AD24D5851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22504" y="6328989"/>
                    <a:ext cx="197304" cy="39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AE2393A-6B4C-1C3A-3FB0-9F696AF3BAF1}"/>
                      </a:ext>
                    </a:extLst>
                  </p14:cNvPr>
                  <p14:cNvContentPartPr/>
                  <p14:nvPr/>
                </p14:nvContentPartPr>
                <p14:xfrm>
                  <a:off x="6932596" y="6411069"/>
                  <a:ext cx="194760" cy="153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AE2393A-6B4C-1C3A-3FB0-9F696AF3BA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26487" y="6404949"/>
                    <a:ext cx="206977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594B2C9-CF8B-5FF6-9688-0AFA3ECE4946}"/>
                      </a:ext>
                    </a:extLst>
                  </p14:cNvPr>
                  <p14:cNvContentPartPr/>
                  <p14:nvPr/>
                </p14:nvContentPartPr>
                <p14:xfrm>
                  <a:off x="6963196" y="6403509"/>
                  <a:ext cx="157320" cy="1958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594B2C9-CF8B-5FF6-9688-0AFA3ECE494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57076" y="6397378"/>
                    <a:ext cx="169560" cy="208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845D193-8C8C-815E-33EB-4199ECD85EB5}"/>
                      </a:ext>
                    </a:extLst>
                  </p14:cNvPr>
                  <p14:cNvContentPartPr/>
                  <p14:nvPr/>
                </p14:nvContentPartPr>
                <p14:xfrm>
                  <a:off x="7035196" y="6237549"/>
                  <a:ext cx="272520" cy="4010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845D193-8C8C-815E-33EB-4199ECD85EB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029076" y="6231429"/>
                    <a:ext cx="284760" cy="41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5F33C3C-0255-2C87-E134-AD323B6EE563}"/>
                      </a:ext>
                    </a:extLst>
                  </p14:cNvPr>
                  <p14:cNvContentPartPr/>
                  <p14:nvPr/>
                </p14:nvContentPartPr>
                <p14:xfrm>
                  <a:off x="4001836" y="2964789"/>
                  <a:ext cx="4320" cy="226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5F33C3C-0255-2C87-E134-AD323B6EE56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995716" y="2958669"/>
                    <a:ext cx="165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9C2C891-B268-D122-7C55-036FB10713D4}"/>
                      </a:ext>
                    </a:extLst>
                  </p14:cNvPr>
                  <p14:cNvContentPartPr/>
                  <p14:nvPr/>
                </p14:nvContentPartPr>
                <p14:xfrm>
                  <a:off x="4041796" y="3415869"/>
                  <a:ext cx="17280" cy="89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9C2C891-B268-D122-7C55-036FB10713D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035546" y="3409749"/>
                    <a:ext cx="297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3E72974-F5C7-8CB0-3DFA-00A82B16A0EF}"/>
                      </a:ext>
                    </a:extLst>
                  </p14:cNvPr>
                  <p14:cNvContentPartPr/>
                  <p14:nvPr/>
                </p14:nvContentPartPr>
                <p14:xfrm>
                  <a:off x="7886236" y="3210669"/>
                  <a:ext cx="19440" cy="1641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3E72974-F5C7-8CB0-3DFA-00A82B16A0E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880116" y="3204549"/>
                    <a:ext cx="316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BDED48E-AB1C-35A6-431D-52BBABC42CC7}"/>
                      </a:ext>
                    </a:extLst>
                  </p14:cNvPr>
                  <p14:cNvContentPartPr/>
                  <p14:nvPr/>
                </p14:nvContentPartPr>
                <p14:xfrm>
                  <a:off x="7814956" y="3725109"/>
                  <a:ext cx="62280" cy="145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BDED48E-AB1C-35A6-431D-52BBABC42CC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808836" y="3718989"/>
                    <a:ext cx="7452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172DCA6-B608-6618-38EE-A0E203735E8D}"/>
                      </a:ext>
                    </a:extLst>
                  </p14:cNvPr>
                  <p14:cNvContentPartPr/>
                  <p14:nvPr/>
                </p14:nvContentPartPr>
                <p14:xfrm>
                  <a:off x="7846276" y="4215429"/>
                  <a:ext cx="33120" cy="27000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172DCA6-B608-6618-38EE-A0E203735E8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840222" y="4209309"/>
                    <a:ext cx="45228" cy="28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918FF229-320F-3A43-66A0-E41C74F7207C}"/>
                      </a:ext>
                    </a:extLst>
                  </p14:cNvPr>
                  <p14:cNvContentPartPr/>
                  <p14:nvPr/>
                </p14:nvContentPartPr>
                <p14:xfrm>
                  <a:off x="7789396" y="4602069"/>
                  <a:ext cx="29520" cy="3027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918FF229-320F-3A43-66A0-E41C74F7207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83276" y="4595949"/>
                    <a:ext cx="41760" cy="31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4E09706-4DB1-60CD-72BA-BC5DE627D35A}"/>
                      </a:ext>
                    </a:extLst>
                  </p14:cNvPr>
                  <p14:cNvContentPartPr/>
                  <p14:nvPr/>
                </p14:nvContentPartPr>
                <p14:xfrm>
                  <a:off x="7718476" y="5103189"/>
                  <a:ext cx="25560" cy="1551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4E09706-4DB1-60CD-72BA-BC5DE627D3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712356" y="5097069"/>
                    <a:ext cx="3780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4402133C-377C-7240-1455-8476DEE2D763}"/>
                      </a:ext>
                    </a:extLst>
                  </p14:cNvPr>
                  <p14:cNvContentPartPr/>
                  <p14:nvPr/>
                </p14:nvContentPartPr>
                <p14:xfrm>
                  <a:off x="7785796" y="5521149"/>
                  <a:ext cx="14760" cy="921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4402133C-377C-7240-1455-8476DEE2D76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79822" y="5515029"/>
                    <a:ext cx="26709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C1BB0D81-C836-5D52-1404-5167950735B1}"/>
                      </a:ext>
                    </a:extLst>
                  </p14:cNvPr>
                  <p14:cNvContentPartPr/>
                  <p14:nvPr/>
                </p14:nvContentPartPr>
                <p14:xfrm>
                  <a:off x="7670956" y="5756229"/>
                  <a:ext cx="24840" cy="127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C1BB0D81-C836-5D52-1404-5167950735B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664836" y="5750109"/>
                    <a:ext cx="370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972BA12-6EDF-CE56-1B94-EFD8E411618F}"/>
                      </a:ext>
                    </a:extLst>
                  </p14:cNvPr>
                  <p14:cNvContentPartPr/>
                  <p14:nvPr/>
                </p14:nvContentPartPr>
                <p14:xfrm>
                  <a:off x="7701556" y="6061149"/>
                  <a:ext cx="11880" cy="9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972BA12-6EDF-CE56-1B94-EFD8E411618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695436" y="6055005"/>
                    <a:ext cx="24120" cy="1062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3B5753A-8A87-0AB7-B5DB-A969DA0C7BFB}"/>
                      </a:ext>
                    </a:extLst>
                  </p14:cNvPr>
                  <p14:cNvContentPartPr/>
                  <p14:nvPr/>
                </p14:nvContentPartPr>
                <p14:xfrm>
                  <a:off x="7908916" y="5777829"/>
                  <a:ext cx="275400" cy="50364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3B5753A-8A87-0AB7-B5DB-A969DA0C7BF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902796" y="5771709"/>
                    <a:ext cx="287640" cy="51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F5034A-3CC3-FCB5-682B-FD18EC84A30C}"/>
                      </a:ext>
                    </a:extLst>
                  </p14:cNvPr>
                  <p14:cNvContentPartPr/>
                  <p14:nvPr/>
                </p14:nvContentPartPr>
                <p14:xfrm>
                  <a:off x="7915756" y="5599989"/>
                  <a:ext cx="594000" cy="59328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F5034A-3CC3-FCB5-682B-FD18EC84A30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909636" y="5593869"/>
                    <a:ext cx="606240" cy="60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801E21B-A9FE-1275-EAA7-70B449A2E84A}"/>
                      </a:ext>
                    </a:extLst>
                  </p14:cNvPr>
                  <p14:cNvContentPartPr/>
                  <p14:nvPr/>
                </p14:nvContentPartPr>
                <p14:xfrm>
                  <a:off x="8003236" y="5234229"/>
                  <a:ext cx="659880" cy="79092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801E21B-A9FE-1275-EAA7-70B449A2E84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997113" y="5228109"/>
                    <a:ext cx="672127" cy="80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D1281051-1BC0-8E67-0293-8B4D11D7A99F}"/>
                      </a:ext>
                    </a:extLst>
                  </p14:cNvPr>
                  <p14:cNvContentPartPr/>
                  <p14:nvPr/>
                </p14:nvContentPartPr>
                <p14:xfrm>
                  <a:off x="7967956" y="4936869"/>
                  <a:ext cx="945360" cy="124128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D1281051-1BC0-8E67-0293-8B4D11D7A99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7961836" y="4930747"/>
                    <a:ext cx="957600" cy="12535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4BA4782B-2FFB-93C1-56A2-62A3DF6D2D78}"/>
                      </a:ext>
                    </a:extLst>
                  </p14:cNvPr>
                  <p14:cNvContentPartPr/>
                  <p14:nvPr/>
                </p14:nvContentPartPr>
                <p14:xfrm>
                  <a:off x="7953556" y="4729509"/>
                  <a:ext cx="1091880" cy="122724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4BA4782B-2FFB-93C1-56A2-62A3DF6D2D78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7947436" y="4723389"/>
                    <a:ext cx="1104120" cy="123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FD69A513-0A11-9C1A-869E-409DBD85B86F}"/>
                      </a:ext>
                    </a:extLst>
                  </p14:cNvPr>
                  <p14:cNvContentPartPr/>
                  <p14:nvPr/>
                </p14:nvContentPartPr>
                <p14:xfrm>
                  <a:off x="8037076" y="4582269"/>
                  <a:ext cx="849960" cy="120816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FD69A513-0A11-9C1A-869E-409DBD85B86F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030956" y="4576149"/>
                    <a:ext cx="862200" cy="122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8EEC0F63-2ED7-0D85-7CF0-AAC3B7EE50ED}"/>
                      </a:ext>
                    </a:extLst>
                  </p14:cNvPr>
                  <p14:cNvContentPartPr/>
                  <p14:nvPr/>
                </p14:nvContentPartPr>
                <p14:xfrm>
                  <a:off x="8059036" y="4219389"/>
                  <a:ext cx="652320" cy="99900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8EEC0F63-2ED7-0D85-7CF0-AAC3B7EE50E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052913" y="4213269"/>
                    <a:ext cx="664567" cy="10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8BA3A1E-6F5C-740C-DBBB-46514AFDFB03}"/>
                      </a:ext>
                    </a:extLst>
                  </p14:cNvPr>
                  <p14:cNvContentPartPr/>
                  <p14:nvPr/>
                </p14:nvContentPartPr>
                <p14:xfrm>
                  <a:off x="8102596" y="4186629"/>
                  <a:ext cx="761400" cy="11012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8BA3A1E-6F5C-740C-DBBB-46514AFDFB03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096476" y="4180511"/>
                    <a:ext cx="773640" cy="1113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2CE1D21B-638B-AB22-4582-F7A0947E7451}"/>
                      </a:ext>
                    </a:extLst>
                  </p14:cNvPr>
                  <p14:cNvContentPartPr/>
                  <p14:nvPr/>
                </p14:nvContentPartPr>
                <p14:xfrm>
                  <a:off x="8779036" y="4977549"/>
                  <a:ext cx="704880" cy="723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2CE1D21B-638B-AB22-4582-F7A0947E745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772916" y="4971432"/>
                    <a:ext cx="717120" cy="736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4147FF0-F8D8-3344-846F-27812FFFADA0}"/>
                      </a:ext>
                    </a:extLst>
                  </p14:cNvPr>
                  <p14:cNvContentPartPr/>
                  <p14:nvPr/>
                </p14:nvContentPartPr>
                <p14:xfrm>
                  <a:off x="8953636" y="5284629"/>
                  <a:ext cx="729360" cy="673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4147FF0-F8D8-3344-846F-27812FFFADA0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8947516" y="5278512"/>
                    <a:ext cx="741600" cy="6857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D711315-4742-E7A4-7E04-8ED7675E869C}"/>
                      </a:ext>
                    </a:extLst>
                  </p14:cNvPr>
                  <p14:cNvContentPartPr/>
                  <p14:nvPr/>
                </p14:nvContentPartPr>
                <p14:xfrm>
                  <a:off x="8860396" y="5352669"/>
                  <a:ext cx="530280" cy="6224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D711315-4742-E7A4-7E04-8ED7675E869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8854280" y="5346545"/>
                    <a:ext cx="542512" cy="634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024EFC3-AC3E-1E45-734E-E3FADEB868D5}"/>
                      </a:ext>
                    </a:extLst>
                  </p14:cNvPr>
                  <p14:cNvContentPartPr/>
                  <p14:nvPr/>
                </p14:nvContentPartPr>
                <p14:xfrm>
                  <a:off x="8676436" y="5488389"/>
                  <a:ext cx="531000" cy="6015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024EFC3-AC3E-1E45-734E-E3FADEB868D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8670316" y="5482269"/>
                    <a:ext cx="543240" cy="61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72712221-B63C-4AD6-48FE-CD6FCB43276A}"/>
                      </a:ext>
                    </a:extLst>
                  </p14:cNvPr>
                  <p14:cNvContentPartPr/>
                  <p14:nvPr/>
                </p14:nvContentPartPr>
                <p14:xfrm>
                  <a:off x="8629636" y="5745789"/>
                  <a:ext cx="416880" cy="4255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72712221-B63C-4AD6-48FE-CD6FCB43276A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623516" y="5739669"/>
                    <a:ext cx="429120" cy="43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6DA3025-A7EA-64BC-54BE-DA4D752313CB}"/>
                      </a:ext>
                    </a:extLst>
                  </p14:cNvPr>
                  <p14:cNvContentPartPr/>
                  <p14:nvPr/>
                </p14:nvContentPartPr>
                <p14:xfrm>
                  <a:off x="8848156" y="5862069"/>
                  <a:ext cx="384120" cy="32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6DA3025-A7EA-64BC-54BE-DA4D752313CB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842036" y="5855949"/>
                    <a:ext cx="396360" cy="33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49672206-E0B1-EEC5-9CBB-E28E14098B03}"/>
                      </a:ext>
                    </a:extLst>
                  </p14:cNvPr>
                  <p14:cNvContentPartPr/>
                  <p14:nvPr/>
                </p14:nvContentPartPr>
                <p14:xfrm>
                  <a:off x="9442516" y="6011469"/>
                  <a:ext cx="198000" cy="1933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9672206-E0B1-EEC5-9CBB-E28E14098B0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436396" y="6005360"/>
                    <a:ext cx="210240" cy="205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4CC38F3-B42C-2D95-800B-1FF53F607EDA}"/>
                      </a:ext>
                    </a:extLst>
                  </p14:cNvPr>
                  <p14:cNvContentPartPr/>
                  <p14:nvPr/>
                </p14:nvContentPartPr>
                <p14:xfrm>
                  <a:off x="9583996" y="5940909"/>
                  <a:ext cx="303840" cy="3189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4CC38F3-B42C-2D95-800B-1FF53F607ED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577869" y="5934789"/>
                    <a:ext cx="316095" cy="3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980C5F9-CE42-98D7-612D-66F76C8BBAF7}"/>
                      </a:ext>
                    </a:extLst>
                  </p14:cNvPr>
                  <p14:cNvContentPartPr/>
                  <p14:nvPr/>
                </p14:nvContentPartPr>
                <p14:xfrm>
                  <a:off x="9701356" y="5889069"/>
                  <a:ext cx="286200" cy="2545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980C5F9-CE42-98D7-612D-66F76C8BBAF7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9695236" y="5882949"/>
                    <a:ext cx="298440" cy="26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89A7BB8-E657-5D30-9BC5-CB66EC755C18}"/>
                      </a:ext>
                    </a:extLst>
                  </p14:cNvPr>
                  <p14:cNvContentPartPr/>
                  <p14:nvPr/>
                </p14:nvContentPartPr>
                <p14:xfrm>
                  <a:off x="10043716" y="6087429"/>
                  <a:ext cx="149040" cy="1220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89A7BB8-E657-5D30-9BC5-CB66EC755C18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037596" y="6081309"/>
                    <a:ext cx="16128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D5DDAB7D-8FFA-FC96-9D76-6A27C919C4D7}"/>
                      </a:ext>
                    </a:extLst>
                  </p14:cNvPr>
                  <p14:cNvContentPartPr/>
                  <p14:nvPr/>
                </p14:nvContentPartPr>
                <p14:xfrm>
                  <a:off x="10373116" y="6166989"/>
                  <a:ext cx="78480" cy="1558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D5DDAB7D-8FFA-FC96-9D76-6A27C919C4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366996" y="6160869"/>
                    <a:ext cx="9072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EA1F7-0CA9-C97D-2276-CE5057BB2C8D}"/>
                      </a:ext>
                    </a:extLst>
                  </p14:cNvPr>
                  <p14:cNvContentPartPr/>
                  <p14:nvPr/>
                </p14:nvContentPartPr>
                <p14:xfrm>
                  <a:off x="4092556" y="3695229"/>
                  <a:ext cx="18000" cy="640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084EA1F7-0CA9-C97D-2276-CE5057BB2C8D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086436" y="3689074"/>
                    <a:ext cx="30240" cy="763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977F439-EB3A-A804-6186-F47629E947B2}"/>
                      </a:ext>
                    </a:extLst>
                  </p14:cNvPr>
                  <p14:cNvContentPartPr/>
                  <p14:nvPr/>
                </p14:nvContentPartPr>
                <p14:xfrm>
                  <a:off x="4069516" y="3918429"/>
                  <a:ext cx="5760" cy="752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977F439-EB3A-A804-6186-F47629E947B2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063396" y="3912309"/>
                    <a:ext cx="1800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9FBECCD-3F97-B950-BBB0-2F5B8AF058EB}"/>
                      </a:ext>
                    </a:extLst>
                  </p14:cNvPr>
                  <p14:cNvContentPartPr/>
                  <p14:nvPr/>
                </p14:nvContentPartPr>
                <p14:xfrm>
                  <a:off x="4028116" y="4249989"/>
                  <a:ext cx="8640" cy="126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9FBECCD-3F97-B950-BBB0-2F5B8AF058E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4022241" y="4243869"/>
                    <a:ext cx="2039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0CA48C0-DE1C-DE06-AC4E-9521A33146F3}"/>
                      </a:ext>
                    </a:extLst>
                  </p14:cNvPr>
                  <p14:cNvContentPartPr/>
                  <p14:nvPr/>
                </p14:nvContentPartPr>
                <p14:xfrm>
                  <a:off x="4048636" y="4606029"/>
                  <a:ext cx="12600" cy="586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0CA48C0-DE1C-DE06-AC4E-9521A33146F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042516" y="4599909"/>
                    <a:ext cx="2484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4A3B00E0-A247-F6B4-4172-A2555C446429}"/>
                      </a:ext>
                    </a:extLst>
                  </p14:cNvPr>
                  <p14:cNvContentPartPr/>
                  <p14:nvPr/>
                </p14:nvContentPartPr>
                <p14:xfrm>
                  <a:off x="4045036" y="4974309"/>
                  <a:ext cx="24840" cy="78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4A3B00E0-A247-F6B4-4172-A2555C44642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038916" y="4968189"/>
                    <a:ext cx="370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28DB362-3293-5C02-84DA-47BAD77B73A9}"/>
                      </a:ext>
                    </a:extLst>
                  </p14:cNvPr>
                  <p14:cNvContentPartPr/>
                  <p14:nvPr/>
                </p14:nvContentPartPr>
                <p14:xfrm>
                  <a:off x="4108396" y="5404869"/>
                  <a:ext cx="11160" cy="738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28DB362-3293-5C02-84DA-47BAD77B73A9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102072" y="5398779"/>
                    <a:ext cx="23808" cy="85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3CFCF1C9-E559-EE2C-3741-EAC726B5EB8C}"/>
                      </a:ext>
                    </a:extLst>
                  </p14:cNvPr>
                  <p14:cNvContentPartPr/>
                  <p14:nvPr/>
                </p14:nvContentPartPr>
                <p14:xfrm>
                  <a:off x="4011196" y="5647509"/>
                  <a:ext cx="18000" cy="208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3CFCF1C9-E559-EE2C-3741-EAC726B5EB8C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005076" y="5641389"/>
                    <a:ext cx="3024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5EADF58-1953-CE3D-3E0B-F78842FCFC20}"/>
                      </a:ext>
                    </a:extLst>
                  </p14:cNvPr>
                  <p14:cNvContentPartPr/>
                  <p14:nvPr/>
                </p14:nvContentPartPr>
                <p14:xfrm>
                  <a:off x="1602436" y="5777109"/>
                  <a:ext cx="268560" cy="2786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05EADF58-1953-CE3D-3E0B-F78842FCFC20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596316" y="5770989"/>
                    <a:ext cx="28080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B557497C-ADA4-A6B4-3038-3464F0C2A632}"/>
                      </a:ext>
                    </a:extLst>
                  </p14:cNvPr>
                  <p14:cNvContentPartPr/>
                  <p14:nvPr/>
                </p14:nvContentPartPr>
                <p14:xfrm>
                  <a:off x="1853716" y="5771709"/>
                  <a:ext cx="282240" cy="26928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B557497C-ADA4-A6B4-3038-3464F0C2A632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847596" y="5765589"/>
                    <a:ext cx="294480" cy="28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B8198FB1-9A48-4AE8-2797-369C89768258}"/>
                      </a:ext>
                    </a:extLst>
                  </p14:cNvPr>
                  <p14:cNvContentPartPr/>
                  <p14:nvPr/>
                </p14:nvContentPartPr>
                <p14:xfrm>
                  <a:off x="2060356" y="5662989"/>
                  <a:ext cx="294480" cy="30672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B8198FB1-9A48-4AE8-2797-369C89768258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054236" y="5656869"/>
                    <a:ext cx="306720" cy="31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6DF8183B-0320-0C7B-5477-372C98765088}"/>
                      </a:ext>
                    </a:extLst>
                  </p14:cNvPr>
                  <p14:cNvContentPartPr/>
                  <p14:nvPr/>
                </p14:nvContentPartPr>
                <p14:xfrm>
                  <a:off x="2340076" y="5689629"/>
                  <a:ext cx="265320" cy="3114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6DF8183B-0320-0C7B-5477-372C9876508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333956" y="5683509"/>
                    <a:ext cx="277560" cy="32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B9E3890-DE65-1AA8-EF55-2FD57F71E7D2}"/>
                      </a:ext>
                    </a:extLst>
                  </p14:cNvPr>
                  <p14:cNvContentPartPr/>
                  <p14:nvPr/>
                </p14:nvContentPartPr>
                <p14:xfrm>
                  <a:off x="2417116" y="5495949"/>
                  <a:ext cx="324360" cy="3956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0B9E3890-DE65-1AA8-EF55-2FD57F71E7D2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410996" y="5489823"/>
                    <a:ext cx="336600" cy="407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79570136-A03B-EBF9-AC51-9E1122732EF5}"/>
                      </a:ext>
                    </a:extLst>
                  </p14:cNvPr>
                  <p14:cNvContentPartPr/>
                  <p14:nvPr/>
                </p14:nvContentPartPr>
                <p14:xfrm>
                  <a:off x="2662996" y="5427189"/>
                  <a:ext cx="226440" cy="33804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79570136-A03B-EBF9-AC51-9E1122732EF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656876" y="5421069"/>
                    <a:ext cx="238680" cy="35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82D32137-0CAF-E875-8564-79A09E4F65BE}"/>
                      </a:ext>
                    </a:extLst>
                  </p14:cNvPr>
                  <p14:cNvContentPartPr/>
                  <p14:nvPr/>
                </p14:nvContentPartPr>
                <p14:xfrm>
                  <a:off x="2851636" y="5231709"/>
                  <a:ext cx="598680" cy="6818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82D32137-0CAF-E875-8564-79A09E4F65B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845516" y="5225589"/>
                    <a:ext cx="610920" cy="69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8D930D42-B353-55D6-938C-97A3F4346988}"/>
                      </a:ext>
                    </a:extLst>
                  </p14:cNvPr>
                  <p14:cNvContentPartPr/>
                  <p14:nvPr/>
                </p14:nvContentPartPr>
                <p14:xfrm>
                  <a:off x="2964316" y="5122989"/>
                  <a:ext cx="552600" cy="5976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8D930D42-B353-55D6-938C-97A3F434698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2958196" y="5116869"/>
                    <a:ext cx="564840" cy="60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1A1B0097-F2F2-49C9-DFEE-CDE05DA85EC1}"/>
                      </a:ext>
                    </a:extLst>
                  </p14:cNvPr>
                  <p14:cNvContentPartPr/>
                  <p14:nvPr/>
                </p14:nvContentPartPr>
                <p14:xfrm>
                  <a:off x="3052876" y="4864149"/>
                  <a:ext cx="322200" cy="4215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1A1B0097-F2F2-49C9-DFEE-CDE05DA85EC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046749" y="4858034"/>
                    <a:ext cx="334454" cy="433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611CE342-A90F-3DC6-C5F2-106B7545C863}"/>
                      </a:ext>
                    </a:extLst>
                  </p14:cNvPr>
                  <p14:cNvContentPartPr/>
                  <p14:nvPr/>
                </p14:nvContentPartPr>
                <p14:xfrm>
                  <a:off x="3182476" y="4702509"/>
                  <a:ext cx="360360" cy="38880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611CE342-A90F-3DC6-C5F2-106B7545C86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176356" y="4696383"/>
                    <a:ext cx="372600" cy="4010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F7EC8B96-DE99-EABA-B5ED-92F9229C9D60}"/>
                      </a:ext>
                    </a:extLst>
                  </p14:cNvPr>
                  <p14:cNvContentPartPr/>
                  <p14:nvPr/>
                </p14:nvContentPartPr>
                <p14:xfrm>
                  <a:off x="3285796" y="4532589"/>
                  <a:ext cx="13320" cy="417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F7EC8B96-DE99-EABA-B5ED-92F9229C9D6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279676" y="4526469"/>
                    <a:ext cx="25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41701DA-76C7-B4CB-BBF7-B97C91CEA453}"/>
                      </a:ext>
                    </a:extLst>
                  </p14:cNvPr>
                  <p14:cNvContentPartPr/>
                  <p14:nvPr/>
                </p14:nvContentPartPr>
                <p14:xfrm>
                  <a:off x="3598276" y="4343229"/>
                  <a:ext cx="160560" cy="176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C41701DA-76C7-B4CB-BBF7-B97C91CEA453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3592142" y="4337109"/>
                    <a:ext cx="172828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7F444176-131B-1B3F-C97C-D7DC416EB460}"/>
                      </a:ext>
                    </a:extLst>
                  </p14:cNvPr>
                  <p14:cNvContentPartPr/>
                  <p14:nvPr/>
                </p14:nvContentPartPr>
                <p14:xfrm>
                  <a:off x="3601516" y="4033269"/>
                  <a:ext cx="122040" cy="1436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7F444176-131B-1B3F-C97C-D7DC416EB460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3595396" y="4027149"/>
                    <a:ext cx="13428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0167F064-D2E9-2478-0BA3-99049964B411}"/>
                      </a:ext>
                    </a:extLst>
                  </p14:cNvPr>
                  <p14:cNvContentPartPr/>
                  <p14:nvPr/>
                </p14:nvContentPartPr>
                <p14:xfrm>
                  <a:off x="3314956" y="5237829"/>
                  <a:ext cx="550440" cy="590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167F064-D2E9-2478-0BA3-99049964B41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3308836" y="5231709"/>
                    <a:ext cx="562680" cy="60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4CEBFE7-487D-DA83-A449-D44D2DBAA34C}"/>
                      </a:ext>
                    </a:extLst>
                  </p14:cNvPr>
                  <p14:cNvContentPartPr/>
                  <p14:nvPr/>
                </p14:nvContentPartPr>
                <p14:xfrm>
                  <a:off x="3109756" y="5011029"/>
                  <a:ext cx="731160" cy="7599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4CEBFE7-487D-DA83-A449-D44D2DBAA34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3103636" y="5004909"/>
                    <a:ext cx="743400" cy="77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C37E26CD-EF35-7C9E-F6A2-C70EDCA1049F}"/>
                      </a:ext>
                    </a:extLst>
                  </p14:cNvPr>
                  <p14:cNvContentPartPr/>
                  <p14:nvPr/>
                </p14:nvContentPartPr>
                <p14:xfrm>
                  <a:off x="3161596" y="4731669"/>
                  <a:ext cx="688320" cy="7617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C37E26CD-EF35-7C9E-F6A2-C70EDCA1049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3155476" y="4725549"/>
                    <a:ext cx="700560" cy="77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92B0BC49-8B79-1898-46C6-E922CAF4A7F5}"/>
                      </a:ext>
                    </a:extLst>
                  </p14:cNvPr>
                  <p14:cNvContentPartPr/>
                  <p14:nvPr/>
                </p14:nvContentPartPr>
                <p14:xfrm>
                  <a:off x="3370756" y="4606749"/>
                  <a:ext cx="407880" cy="4827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92B0BC49-8B79-1898-46C6-E922CAF4A7F5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3364636" y="4600629"/>
                    <a:ext cx="420120" cy="49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788ED05C-1960-078F-134F-47F96E10A7E5}"/>
                      </a:ext>
                    </a:extLst>
                  </p14:cNvPr>
                  <p14:cNvContentPartPr/>
                  <p14:nvPr/>
                </p14:nvContentPartPr>
                <p14:xfrm>
                  <a:off x="3397756" y="4295709"/>
                  <a:ext cx="462240" cy="42300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788ED05C-1960-078F-134F-47F96E10A7E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391636" y="4289589"/>
                    <a:ext cx="474480" cy="43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C49E4332-663B-E01E-5EE4-F1AE441D4D2A}"/>
                      </a:ext>
                    </a:extLst>
                  </p14:cNvPr>
                  <p14:cNvContentPartPr/>
                  <p14:nvPr/>
                </p14:nvContentPartPr>
                <p14:xfrm>
                  <a:off x="3528796" y="4167909"/>
                  <a:ext cx="511920" cy="3222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C49E4332-663B-E01E-5EE4-F1AE441D4D2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22676" y="4161782"/>
                    <a:ext cx="524160" cy="334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34BA6571-A71A-7F46-5703-5CE017A0FE61}"/>
                      </a:ext>
                    </a:extLst>
                  </p14:cNvPr>
                  <p14:cNvContentPartPr/>
                  <p14:nvPr/>
                </p14:nvContentPartPr>
                <p14:xfrm>
                  <a:off x="3915436" y="3862269"/>
                  <a:ext cx="319680" cy="33732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34BA6571-A71A-7F46-5703-5CE017A0FE61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909316" y="3856149"/>
                    <a:ext cx="331920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3A54E06F-57FC-3526-2417-13FCF7BA6AA4}"/>
                      </a:ext>
                    </a:extLst>
                  </p14:cNvPr>
                  <p14:cNvContentPartPr/>
                  <p14:nvPr/>
                </p14:nvContentPartPr>
                <p14:xfrm>
                  <a:off x="1714756" y="5557149"/>
                  <a:ext cx="327240" cy="5281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A54E06F-57FC-3526-2417-13FCF7BA6AA4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708636" y="5551029"/>
                    <a:ext cx="339480" cy="54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98ACA77E-91AF-B1F3-A708-7C05B620F219}"/>
                      </a:ext>
                    </a:extLst>
                  </p14:cNvPr>
                  <p14:cNvContentPartPr/>
                  <p14:nvPr/>
                </p14:nvContentPartPr>
                <p14:xfrm>
                  <a:off x="2080876" y="5424669"/>
                  <a:ext cx="215640" cy="50832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98ACA77E-91AF-B1F3-A708-7C05B620F21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2074756" y="5418545"/>
                    <a:ext cx="227880" cy="520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3CAAC91-05E6-B75E-FD29-AC06E5F7E9B2}"/>
                      </a:ext>
                    </a:extLst>
                  </p14:cNvPr>
                  <p14:cNvContentPartPr/>
                  <p14:nvPr/>
                </p14:nvContentPartPr>
                <p14:xfrm>
                  <a:off x="2564356" y="5222709"/>
                  <a:ext cx="235440" cy="5554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3CAAC91-05E6-B75E-FD29-AC06E5F7E9B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558245" y="5216593"/>
                    <a:ext cx="247661" cy="5677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C160EC82-D4A7-2751-6352-F01F18EECC22}"/>
                      </a:ext>
                    </a:extLst>
                  </p14:cNvPr>
                  <p14:cNvContentPartPr/>
                  <p14:nvPr/>
                </p14:nvContentPartPr>
                <p14:xfrm>
                  <a:off x="2874676" y="4505589"/>
                  <a:ext cx="310680" cy="12474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C160EC82-D4A7-2751-6352-F01F18EECC22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868556" y="4499467"/>
                    <a:ext cx="322920" cy="1259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8AC21232-5933-D1B8-B7CC-36FC60E95B44}"/>
                      </a:ext>
                    </a:extLst>
                  </p14:cNvPr>
                  <p14:cNvContentPartPr/>
                  <p14:nvPr/>
                </p14:nvContentPartPr>
                <p14:xfrm>
                  <a:off x="3171676" y="3959469"/>
                  <a:ext cx="508680" cy="162180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8AC21232-5933-D1B8-B7CC-36FC60E95B44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165556" y="3953350"/>
                    <a:ext cx="520920" cy="1634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D8297329-F0D1-63C6-4166-5AFD37FDE661}"/>
                      </a:ext>
                    </a:extLst>
                  </p14:cNvPr>
                  <p14:cNvContentPartPr/>
                  <p14:nvPr/>
                </p14:nvContentPartPr>
                <p14:xfrm>
                  <a:off x="3447436" y="4006989"/>
                  <a:ext cx="458640" cy="151236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D8297329-F0D1-63C6-4166-5AFD37FDE66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441316" y="4000868"/>
                    <a:ext cx="470880" cy="1524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35D84ED5-2BFC-BB63-EDA6-5BC5CF39E7D9}"/>
                      </a:ext>
                    </a:extLst>
                  </p14:cNvPr>
                  <p14:cNvContentPartPr/>
                  <p14:nvPr/>
                </p14:nvContentPartPr>
                <p14:xfrm>
                  <a:off x="3514756" y="4709349"/>
                  <a:ext cx="304200" cy="9486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35D84ED5-2BFC-BB63-EDA6-5BC5CF39E7D9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3508636" y="4703229"/>
                    <a:ext cx="316440" cy="9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86C5445-3277-F426-C267-38174E026CB4}"/>
                      </a:ext>
                    </a:extLst>
                  </p14:cNvPr>
                  <p14:cNvContentPartPr/>
                  <p14:nvPr/>
                </p14:nvContentPartPr>
                <p14:xfrm>
                  <a:off x="3692596" y="5069349"/>
                  <a:ext cx="178920" cy="5716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86C5445-3277-F426-C267-38174E026CB4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3686476" y="5063229"/>
                    <a:ext cx="191160" cy="58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CFB54392-56F9-5DC4-FA8B-F69B419BD761}"/>
                      </a:ext>
                    </a:extLst>
                  </p14:cNvPr>
                  <p14:cNvContentPartPr/>
                  <p14:nvPr/>
                </p14:nvContentPartPr>
                <p14:xfrm>
                  <a:off x="3565516" y="5381109"/>
                  <a:ext cx="369720" cy="4968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CFB54392-56F9-5DC4-FA8B-F69B419BD761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559396" y="5374985"/>
                    <a:ext cx="381960" cy="5090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261420D5-FFB7-FD33-C812-8E9A6C9E8B15}"/>
                      </a:ext>
                    </a:extLst>
                  </p14:cNvPr>
                  <p14:cNvContentPartPr/>
                  <p14:nvPr/>
                </p14:nvContentPartPr>
                <p14:xfrm>
                  <a:off x="7872196" y="4037589"/>
                  <a:ext cx="440640" cy="10710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261420D5-FFB7-FD33-C812-8E9A6C9E8B1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866076" y="4031469"/>
                    <a:ext cx="452880" cy="10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104D3E7D-AA3B-96C6-3CB6-983C36A59F1F}"/>
                      </a:ext>
                    </a:extLst>
                  </p14:cNvPr>
                  <p14:cNvContentPartPr/>
                  <p14:nvPr/>
                </p14:nvContentPartPr>
                <p14:xfrm>
                  <a:off x="7869316" y="4368429"/>
                  <a:ext cx="512280" cy="12902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04D3E7D-AA3B-96C6-3CB6-983C36A59F1F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863200" y="4362309"/>
                    <a:ext cx="524511" cy="130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4DF0C9F1-E358-16D8-15CC-AF09EB67A4BB}"/>
                      </a:ext>
                    </a:extLst>
                  </p14:cNvPr>
                  <p14:cNvContentPartPr/>
                  <p14:nvPr/>
                </p14:nvContentPartPr>
                <p14:xfrm>
                  <a:off x="8045356" y="4670469"/>
                  <a:ext cx="416880" cy="12189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4DF0C9F1-E358-16D8-15CC-AF09EB67A4BB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39236" y="4664349"/>
                    <a:ext cx="429120" cy="123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13054720-2A3C-CEE2-F21C-1788D8EF151B}"/>
                      </a:ext>
                    </a:extLst>
                  </p14:cNvPr>
                  <p14:cNvContentPartPr/>
                  <p14:nvPr/>
                </p14:nvContentPartPr>
                <p14:xfrm>
                  <a:off x="8356396" y="4956669"/>
                  <a:ext cx="294480" cy="9147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13054720-2A3C-CEE2-F21C-1788D8EF151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350276" y="4950549"/>
                    <a:ext cx="306720" cy="9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4CA51F21-56AB-B82D-7A06-0FA72ACAC702}"/>
                      </a:ext>
                    </a:extLst>
                  </p14:cNvPr>
                  <p14:cNvContentPartPr/>
                  <p14:nvPr/>
                </p14:nvContentPartPr>
                <p14:xfrm>
                  <a:off x="8658796" y="5316669"/>
                  <a:ext cx="285120" cy="795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4CA51F21-56AB-B82D-7A06-0FA72ACAC702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652676" y="5310549"/>
                    <a:ext cx="297360" cy="80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337152F-2256-5FCF-ECEF-A719C061C353}"/>
                      </a:ext>
                    </a:extLst>
                  </p14:cNvPr>
                  <p14:cNvContentPartPr/>
                  <p14:nvPr/>
                </p14:nvContentPartPr>
                <p14:xfrm>
                  <a:off x="8938516" y="5362749"/>
                  <a:ext cx="139680" cy="6667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337152F-2256-5FCF-ECEF-A719C061C35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932412" y="5356629"/>
                    <a:ext cx="151889" cy="6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74B46B40-D1B6-9B71-A963-7713ACC999AE}"/>
                      </a:ext>
                    </a:extLst>
                  </p14:cNvPr>
                  <p14:cNvContentPartPr/>
                  <p14:nvPr/>
                </p14:nvContentPartPr>
                <p14:xfrm>
                  <a:off x="9212836" y="5557149"/>
                  <a:ext cx="146520" cy="4698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74B46B40-D1B6-9B71-A963-7713ACC999A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9206716" y="5551029"/>
                    <a:ext cx="158760" cy="48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683184FB-DA21-50B4-6AE0-C5049D295F3E}"/>
                      </a:ext>
                    </a:extLst>
                  </p14:cNvPr>
                  <p14:cNvContentPartPr/>
                  <p14:nvPr/>
                </p14:nvContentPartPr>
                <p14:xfrm>
                  <a:off x="9415516" y="5627709"/>
                  <a:ext cx="111600" cy="3556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683184FB-DA21-50B4-6AE0-C5049D295F3E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9409376" y="5621589"/>
                    <a:ext cx="12388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87A49B53-BD94-5248-D46B-CB649ED15FAB}"/>
                      </a:ext>
                    </a:extLst>
                  </p14:cNvPr>
                  <p14:cNvContentPartPr/>
                  <p14:nvPr/>
                </p14:nvContentPartPr>
                <p14:xfrm>
                  <a:off x="9644476" y="5609349"/>
                  <a:ext cx="104400" cy="48348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87A49B53-BD94-5248-D46B-CB649ED15FAB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9638356" y="5603234"/>
                    <a:ext cx="116640" cy="4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" name="Group 2" descr="Example of a confidence interval. A normal distribution centered at E[X]. The range between E[X]-epsilon and E[X]+epsilon is left blank. Greater than E[X]+epsilon and less than E[X]-epsilon are shaded, with the note that probability of shaded area is less-than-or-equal-to delta.">
              <a:extLst>
                <a:ext uri="{FF2B5EF4-FFF2-40B4-BE49-F238E27FC236}">
                  <a16:creationId xmlns:a16="http://schemas.microsoft.com/office/drawing/2014/main" id="{FFB02585-1D27-9D51-77CB-B23D2F951229}"/>
                </a:ext>
              </a:extLst>
            </p:cNvPr>
            <p:cNvGrpSpPr/>
            <p:nvPr/>
          </p:nvGrpSpPr>
          <p:grpSpPr>
            <a:xfrm>
              <a:off x="7347676" y="1545669"/>
              <a:ext cx="3695040" cy="1103400"/>
              <a:chOff x="7347676" y="1545669"/>
              <a:chExt cx="3695040" cy="110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397ABBAE-FC79-A9FA-8D15-8F8FBED24979}"/>
                      </a:ext>
                    </a:extLst>
                  </p14:cNvPr>
                  <p14:cNvContentPartPr/>
                  <p14:nvPr/>
                </p14:nvContentPartPr>
                <p14:xfrm>
                  <a:off x="8228956" y="1724949"/>
                  <a:ext cx="83160" cy="7477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397ABBAE-FC79-A9FA-8D15-8F8FBED24979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222862" y="1718829"/>
                    <a:ext cx="95347" cy="7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A2616D9F-CAFB-29C2-7584-5CFF0A0FCD7A}"/>
                      </a:ext>
                    </a:extLst>
                  </p14:cNvPr>
                  <p14:cNvContentPartPr/>
                  <p14:nvPr/>
                </p14:nvContentPartPr>
                <p14:xfrm>
                  <a:off x="8265316" y="1695789"/>
                  <a:ext cx="1144800" cy="8474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A2616D9F-CAFB-29C2-7584-5CFF0A0FCD7A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259196" y="1689669"/>
                    <a:ext cx="1157040" cy="85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0662A943-29DE-FFD2-1C54-5604EC1D24D9}"/>
                      </a:ext>
                    </a:extLst>
                  </p14:cNvPr>
                  <p14:cNvContentPartPr/>
                  <p14:nvPr/>
                </p14:nvContentPartPr>
                <p14:xfrm>
                  <a:off x="8245876" y="1696509"/>
                  <a:ext cx="275400" cy="4593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0662A943-29DE-FFD2-1C54-5604EC1D24D9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39756" y="1690389"/>
                    <a:ext cx="287640" cy="47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8724AA0D-E06E-5548-839D-ED423C8A423A}"/>
                      </a:ext>
                    </a:extLst>
                  </p14:cNvPr>
                  <p14:cNvContentPartPr/>
                  <p14:nvPr/>
                </p14:nvContentPartPr>
                <p14:xfrm>
                  <a:off x="8434516" y="1759869"/>
                  <a:ext cx="356040" cy="437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8724AA0D-E06E-5548-839D-ED423C8A423A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428396" y="1753744"/>
                    <a:ext cx="368280" cy="449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58C94DA-BAFB-FFFD-8F0B-1CAE41CF1D1E}"/>
                      </a:ext>
                    </a:extLst>
                  </p14:cNvPr>
                  <p14:cNvContentPartPr/>
                  <p14:nvPr/>
                </p14:nvContentPartPr>
                <p14:xfrm>
                  <a:off x="8535676" y="1747629"/>
                  <a:ext cx="462600" cy="7048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58C94DA-BAFB-FFFD-8F0B-1CAE41CF1D1E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529556" y="1741509"/>
                    <a:ext cx="474840" cy="71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351B16A9-C1C6-B83A-198A-E1D0EE4776A8}"/>
                      </a:ext>
                    </a:extLst>
                  </p14:cNvPr>
                  <p14:cNvContentPartPr/>
                  <p14:nvPr/>
                </p14:nvContentPartPr>
                <p14:xfrm>
                  <a:off x="8822956" y="1925469"/>
                  <a:ext cx="343440" cy="52488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351B16A9-C1C6-B83A-198A-E1D0EE4776A8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816836" y="1919353"/>
                    <a:ext cx="355680" cy="5371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6BF802DE-8DA6-2AEB-3DF1-B33EB694D5F1}"/>
                      </a:ext>
                    </a:extLst>
                  </p14:cNvPr>
                  <p14:cNvContentPartPr/>
                  <p14:nvPr/>
                </p14:nvContentPartPr>
                <p14:xfrm>
                  <a:off x="8803516" y="2012589"/>
                  <a:ext cx="458280" cy="5914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6BF802DE-8DA6-2AEB-3DF1-B33EB694D5F1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797396" y="2006469"/>
                    <a:ext cx="470520" cy="60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E0ED99CF-1ACB-31F9-5605-5E0B3A078581}"/>
                      </a:ext>
                    </a:extLst>
                  </p14:cNvPr>
                  <p14:cNvContentPartPr/>
                  <p14:nvPr/>
                </p14:nvContentPartPr>
                <p14:xfrm>
                  <a:off x="8313556" y="2143629"/>
                  <a:ext cx="420840" cy="36432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E0ED99CF-1ACB-31F9-5605-5E0B3A07858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307436" y="2137503"/>
                    <a:ext cx="433080" cy="376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38B64DD3-A9B7-CB9E-B4C9-57BA69ADA153}"/>
                      </a:ext>
                    </a:extLst>
                  </p14:cNvPr>
                  <p14:cNvContentPartPr/>
                  <p14:nvPr/>
                </p14:nvContentPartPr>
                <p14:xfrm>
                  <a:off x="8317516" y="2022669"/>
                  <a:ext cx="514080" cy="41976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38B64DD3-A9B7-CB9E-B4C9-57BA69ADA15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311396" y="2016549"/>
                    <a:ext cx="526320" cy="43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9334EE16-B2FC-637A-C05A-336AC50ABD74}"/>
                      </a:ext>
                    </a:extLst>
                  </p14:cNvPr>
                  <p14:cNvContentPartPr/>
                  <p14:nvPr/>
                </p14:nvContentPartPr>
                <p14:xfrm>
                  <a:off x="8441356" y="1955349"/>
                  <a:ext cx="600120" cy="4968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334EE16-B2FC-637A-C05A-336AC50ABD74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8435232" y="1949229"/>
                    <a:ext cx="612367" cy="50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E5F7F6C9-283C-9739-0682-D2EBE374F97E}"/>
                      </a:ext>
                    </a:extLst>
                  </p14:cNvPr>
                  <p14:cNvContentPartPr/>
                  <p14:nvPr/>
                </p14:nvContentPartPr>
                <p14:xfrm>
                  <a:off x="8446036" y="1860309"/>
                  <a:ext cx="411840" cy="4575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E5F7F6C9-283C-9739-0682-D2EBE374F97E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439916" y="1854194"/>
                    <a:ext cx="424080" cy="469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91BE46E4-AEDB-91A7-FC0F-533EAB32457F}"/>
                      </a:ext>
                    </a:extLst>
                  </p14:cNvPr>
                  <p14:cNvContentPartPr/>
                  <p14:nvPr/>
                </p14:nvContentPartPr>
                <p14:xfrm>
                  <a:off x="8586076" y="1867149"/>
                  <a:ext cx="296640" cy="3589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91BE46E4-AEDB-91A7-FC0F-533EAB32457F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579956" y="1861023"/>
                    <a:ext cx="308880" cy="371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99AAD134-E28F-F25E-2F99-859B8547B15D}"/>
                      </a:ext>
                    </a:extLst>
                  </p14:cNvPr>
                  <p14:cNvContentPartPr/>
                  <p14:nvPr/>
                </p14:nvContentPartPr>
                <p14:xfrm>
                  <a:off x="8749156" y="1802709"/>
                  <a:ext cx="316080" cy="3772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99AAD134-E28F-F25E-2F99-859B8547B15D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743029" y="1796589"/>
                    <a:ext cx="328334" cy="38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F4D447A8-E7D6-31A8-FC92-16FFE4A76B1D}"/>
                      </a:ext>
                    </a:extLst>
                  </p14:cNvPr>
                  <p14:cNvContentPartPr/>
                  <p14:nvPr/>
                </p14:nvContentPartPr>
                <p14:xfrm>
                  <a:off x="8815036" y="1765269"/>
                  <a:ext cx="293760" cy="3679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F4D447A8-E7D6-31A8-FC92-16FFE4A76B1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8808916" y="1759149"/>
                    <a:ext cx="306000" cy="38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C03B4601-3563-A2CB-9DE7-46DD16A223F7}"/>
                      </a:ext>
                    </a:extLst>
                  </p14:cNvPr>
                  <p14:cNvContentPartPr/>
                  <p14:nvPr/>
                </p14:nvContentPartPr>
                <p14:xfrm>
                  <a:off x="9108436" y="1798389"/>
                  <a:ext cx="280080" cy="2959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C03B4601-3563-A2CB-9DE7-46DD16A223F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102308" y="1792269"/>
                    <a:ext cx="292336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37FBF77F-B1AE-70A3-1296-837A9F913128}"/>
                      </a:ext>
                    </a:extLst>
                  </p14:cNvPr>
                  <p14:cNvContentPartPr/>
                  <p14:nvPr/>
                </p14:nvContentPartPr>
                <p14:xfrm>
                  <a:off x="7495276" y="1777869"/>
                  <a:ext cx="106920" cy="4917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37FBF77F-B1AE-70A3-1296-837A9F91312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7489156" y="1771753"/>
                    <a:ext cx="119160" cy="5039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10FD475E-27D2-85B5-D196-4B082910DDDB}"/>
                      </a:ext>
                    </a:extLst>
                  </p14:cNvPr>
                  <p14:cNvContentPartPr/>
                  <p14:nvPr/>
                </p14:nvContentPartPr>
                <p14:xfrm>
                  <a:off x="7654036" y="1863189"/>
                  <a:ext cx="28080" cy="39708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10FD475E-27D2-85B5-D196-4B082910DDDB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647916" y="1857069"/>
                    <a:ext cx="40320" cy="40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FB01E643-B421-7E19-F1F3-D7E1CA9E6646}"/>
                      </a:ext>
                    </a:extLst>
                  </p14:cNvPr>
                  <p14:cNvContentPartPr/>
                  <p14:nvPr/>
                </p14:nvContentPartPr>
                <p14:xfrm>
                  <a:off x="7347676" y="1655109"/>
                  <a:ext cx="441360" cy="3362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FB01E643-B421-7E19-F1F3-D7E1CA9E6646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7341556" y="1648996"/>
                    <a:ext cx="453600" cy="3484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E1200D56-54AB-A8D0-70C1-A76A1F0C261C}"/>
                      </a:ext>
                    </a:extLst>
                  </p14:cNvPr>
                  <p14:cNvContentPartPr/>
                  <p14:nvPr/>
                </p14:nvContentPartPr>
                <p14:xfrm>
                  <a:off x="7908556" y="1545669"/>
                  <a:ext cx="190080" cy="110340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E1200D56-54AB-A8D0-70C1-A76A1F0C261C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902436" y="1539549"/>
                    <a:ext cx="202320" cy="11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4ED959E0-024E-B75D-29EF-EF8B118FD1B5}"/>
                      </a:ext>
                    </a:extLst>
                  </p14:cNvPr>
                  <p14:cNvContentPartPr/>
                  <p14:nvPr/>
                </p14:nvContentPartPr>
                <p14:xfrm>
                  <a:off x="9430276" y="1587789"/>
                  <a:ext cx="289800" cy="9651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4ED959E0-024E-B75D-29EF-EF8B118FD1B5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424156" y="1581669"/>
                    <a:ext cx="302040" cy="9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E45B7508-908B-3B2E-5ECD-82D9C2C1285F}"/>
                      </a:ext>
                    </a:extLst>
                  </p14:cNvPr>
                  <p14:cNvContentPartPr/>
                  <p14:nvPr/>
                </p14:nvContentPartPr>
                <p14:xfrm>
                  <a:off x="10229836" y="1753749"/>
                  <a:ext cx="360" cy="3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45B7508-908B-3B2E-5ECD-82D9C2C1285F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0223716" y="1747629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6C970852-28A7-EB6B-B60B-670FDC3A6048}"/>
                      </a:ext>
                    </a:extLst>
                  </p14:cNvPr>
                  <p14:cNvContentPartPr/>
                  <p14:nvPr/>
                </p14:nvContentPartPr>
                <p14:xfrm>
                  <a:off x="9876676" y="1850949"/>
                  <a:ext cx="288360" cy="2448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6C970852-28A7-EB6B-B60B-670FDC3A6048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9870564" y="1844829"/>
                    <a:ext cx="300585" cy="2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A62E8A45-E101-197E-6661-CDE52EC89C7C}"/>
                      </a:ext>
                    </a:extLst>
                  </p14:cNvPr>
                  <p14:cNvContentPartPr/>
                  <p14:nvPr/>
                </p14:nvContentPartPr>
                <p14:xfrm>
                  <a:off x="9919516" y="1730349"/>
                  <a:ext cx="333000" cy="17172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A62E8A45-E101-197E-6661-CDE52EC89C7C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9913396" y="1724229"/>
                    <a:ext cx="34524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57979B72-EE3A-1A5D-D43F-DCD925395F9E}"/>
                      </a:ext>
                    </a:extLst>
                  </p14:cNvPr>
                  <p14:cNvContentPartPr/>
                  <p14:nvPr/>
                </p14:nvContentPartPr>
                <p14:xfrm>
                  <a:off x="9833836" y="2329749"/>
                  <a:ext cx="338040" cy="1281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57979B72-EE3A-1A5D-D43F-DCD925395F9E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9827723" y="2323629"/>
                    <a:ext cx="350267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BA46A12E-333B-BDAB-B2FA-928A90F12175}"/>
                      </a:ext>
                    </a:extLst>
                  </p14:cNvPr>
                  <p14:cNvContentPartPr/>
                  <p14:nvPr/>
                </p14:nvContentPartPr>
                <p14:xfrm>
                  <a:off x="10441516" y="1828269"/>
                  <a:ext cx="601200" cy="81324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BA46A12E-333B-BDAB-B2FA-928A90F12175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435396" y="1822146"/>
                    <a:ext cx="613440" cy="82548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790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CFB030-C008-55F6-D863-5964079D9190}"/>
                  </a:ext>
                </a:extLst>
              </p14:cNvPr>
              <p14:cNvContentPartPr/>
              <p14:nvPr/>
            </p14:nvContentPartPr>
            <p14:xfrm>
              <a:off x="2698560" y="3746880"/>
              <a:ext cx="2827440" cy="72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CFB030-C008-55F6-D863-5964079D91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9200" y="3737520"/>
                <a:ext cx="2846160" cy="7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8BC65B-84BC-E6F7-CC4B-F3A33820CF07}"/>
                  </a:ext>
                </a:extLst>
              </p14:cNvPr>
              <p14:cNvContentPartPr/>
              <p14:nvPr/>
            </p14:nvContentPartPr>
            <p14:xfrm>
              <a:off x="1278000" y="2261520"/>
              <a:ext cx="9343800" cy="357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8BC65B-84BC-E6F7-CC4B-F3A33820CF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8640" y="2252160"/>
                <a:ext cx="9362520" cy="35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CC075F-D23F-7708-485D-453231303203}"/>
                  </a:ext>
                </a:extLst>
              </p14:cNvPr>
              <p14:cNvContentPartPr/>
              <p14:nvPr/>
            </p14:nvContentPartPr>
            <p14:xfrm>
              <a:off x="704520" y="1821240"/>
              <a:ext cx="4797360" cy="363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CC075F-D23F-7708-485D-4532313032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160" y="1811880"/>
                <a:ext cx="4816080" cy="36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09FBA9-05E8-5791-7B75-95575BB603C5}"/>
                  </a:ext>
                </a:extLst>
              </p14:cNvPr>
              <p14:cNvContentPartPr/>
              <p14:nvPr/>
            </p14:nvContentPartPr>
            <p14:xfrm>
              <a:off x="465120" y="1908000"/>
              <a:ext cx="9813240" cy="454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09FBA9-05E8-5791-7B75-95575BB60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760" y="1898640"/>
                <a:ext cx="9831960" cy="45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 (where Y is a standard normal)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450EC8-C774-F5CD-F088-D2E05857731A}"/>
                  </a:ext>
                </a:extLst>
              </p14:cNvPr>
              <p14:cNvContentPartPr/>
              <p14:nvPr/>
            </p14:nvContentPartPr>
            <p14:xfrm>
              <a:off x="725040" y="2407680"/>
              <a:ext cx="10135440" cy="407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450EC8-C774-F5CD-F088-D2E0585773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2398320"/>
                <a:ext cx="10154160" cy="40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7D207C-1B28-40F0-C5D0-260AB9366A45}"/>
                  </a:ext>
                </a:extLst>
              </p14:cNvPr>
              <p14:cNvContentPartPr/>
              <p14:nvPr/>
            </p14:nvContentPartPr>
            <p14:xfrm>
              <a:off x="6953040" y="2592360"/>
              <a:ext cx="1123560" cy="10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7D207C-1B28-40F0-C5D0-260AB9366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3680" y="2583000"/>
                <a:ext cx="114228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0C4842-91AD-77F4-D8BD-D2124A07BFBD}"/>
                  </a:ext>
                </a:extLst>
              </p14:cNvPr>
              <p14:cNvContentPartPr/>
              <p14:nvPr/>
            </p14:nvContentPartPr>
            <p14:xfrm>
              <a:off x="1796760" y="1940040"/>
              <a:ext cx="6978960" cy="389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0C4842-91AD-77F4-D8BD-D2124A07B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7400" y="1930680"/>
                <a:ext cx="6997680" cy="39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17-CLT</Template>
  <TotalTime>190</TotalTime>
  <Words>1478</Words>
  <Application>Microsoft Office PowerPoint</Application>
  <PresentationFormat>Widescreen</PresentationFormat>
  <Paragraphs>154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CLT</vt:lpstr>
      <vt:lpstr>Why Learn Normals? 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PowerPoint Presentation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Process For Continuity Correction</vt:lpstr>
      <vt:lpstr>Confidence Intervals</vt:lpstr>
      <vt:lpstr>Confidence Intervals</vt:lpstr>
      <vt:lpstr>Confidence Interval (visualized)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Robbie Weber</dc:creator>
  <cp:lastModifiedBy>Robbie Weber</cp:lastModifiedBy>
  <cp:revision>3</cp:revision>
  <cp:lastPrinted>2026-02-19T23:01:28Z</cp:lastPrinted>
  <dcterms:created xsi:type="dcterms:W3CDTF">2026-02-19T22:30:45Z</dcterms:created>
  <dcterms:modified xsi:type="dcterms:W3CDTF">2026-02-20T23:49:47Z</dcterms:modified>
</cp:coreProperties>
</file>