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notesSlides/notesSlide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75" r:id="rId9"/>
    <p:sldId id="266" r:id="rId10"/>
    <p:sldId id="284" r:id="rId11"/>
    <p:sldId id="267" r:id="rId12"/>
    <p:sldId id="311" r:id="rId13"/>
    <p:sldId id="276" r:id="rId14"/>
    <p:sldId id="277" r:id="rId15"/>
    <p:sldId id="268" r:id="rId16"/>
    <p:sldId id="278" r:id="rId17"/>
    <p:sldId id="269" r:id="rId18"/>
    <p:sldId id="270" r:id="rId19"/>
    <p:sldId id="271" r:id="rId20"/>
    <p:sldId id="310" r:id="rId21"/>
    <p:sldId id="359" r:id="rId22"/>
    <p:sldId id="285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004F88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28:08.49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2354 1758 1353 0,'-7'3'85'0,"-5"-1"130"0,8-7 38 16,-4 13-305-16,4-6 115 0,0-4-2 0,-1-3-2 0,0-4 6 0,1-1-4 0,-5-5-15 15,2 1-12-15,-2-2-7 0,1-3 0 16,-1 1 2-16,2-3 4 0,1 1 1 16,5-3 2-16,-1 2 0 0,2 0 0 15,-4-1-2 1,8-1-5-16,-2-3 0 0,3 3-8 0,4-4-4 0,-2 2-4 0,3 8-4 16,1 1-3-1,0 0-4-15,6-4-2 0,-1 1-4 0,11 1-4 16,-2 4 2-16,5-1 3 0,4 1-3 0,3 2 0 15,4 3-11-15,1 2-3 0,-1 3 3 0,0-1-1 16,-4 3 11-16,-3 2 2 0,1 9-4 16,1-2-4-16,3 13-7 15,10 3-4-15,1 5 2 0,5 11 4 0,0 4 2 16,3 8 1 0,4 11-10-16,6 6-5 0,6 8-24 15,-1 0-14-15,-4 7-2 0,-7-1-17 0,-10 1 30 0,-13 6 11 0,-6 5 8 31,-11 3 27-31,-1 1-3 0,-16-4 6 0,-5-5 1 0,-7-11-6 0,-20-9-8 16,-6-4 6 0,-15-8 3-16,-14-6 8 0,-11-8 8 15,-19-6 0-15,-6-15 4 0,-10-8 5 16,2-9 7-16,-6-9 11 0,6-11 16 0,1-7 19 0,9-8 15 0,-3-9 9 16,7-2-6-16,5-1-15 15,13-3-11-15,8-1-13 0,11 0-3 0,14-3 7 16,9-3 5-1,15-12 14-15,4-3-4 16,6-13-4-16,5 0-12 0,2-1-13 0,4 6-6 0,1 4-7 16,4 8-6-1,-2 11-9-15,7-5-7 0,4 10-14 16,5-3-11-16,6 2-3 0,1 4-1 0,-2 1 5 16,6-1-1-16,-4 3-20 0,0 11-10 15,-3 0-5-15,-1 7-6 0,4 3 3 16,4 3-30-16,14-1-39 0,3 7-41 15,15 1-246-15,1 6 260 0</inkml:trace>
  <inkml:trace contextRef="#ctx0" brushRef="#br0" timeOffset="475.81">3051 2245 1539 0,'4'0'235'0,"-2"2"157"15,-2-2-241-15,1 0-81 0,-4 0-13 0,3 0-16 0,0 3-12 0,2-3-12 0,1 4-9 0,4-4-12 0,6 9-10 16,3 5-2-16,12 11-1 0,9 14 1 15,11 3 4-15,2 15 3 0,5 2 4 16,5 3 4-16,-3 7 0 0,-4 4 0 16,-3 10 0-16,-4 2 0 0,-2-2 0 0,-5-3 0 15,-2-9 1-15,-8-12-2 0,-8-13 0 16,-3-7-1-16,-8-13-2 0,-1-8-3 16,-5-4-5-16,-1-7-11 0,-3 0-17 15,0-7-27-15,0 0-46 0,0 0-45 16,7-21 82-16</inkml:trace>
  <inkml:trace contextRef="#ctx0" brushRef="#br0" timeOffset="1221.98">4002 2226 1871 0,'0'0'93'0,"0"0"-5"0,-4 0-3 0,2 1-39 0,2-1-23 16,0 4-11-16,0-2-9 0,0 3-12 0,0-3-4 0,0 3-7 0,0 6 0 15,-1 6 7-15,-1 12 3 16,-2 10 6-16,2 5 1 0,-1 0 0 0,1 3 0 16,2-5 1-16,0 4 1 0,5 4-3 15,-3 0 0-15,5 4-1 16,2-6-3-16,4 2-1 0,3-6 1 16,1-1-2-16,-1-6 1 0,2-3 5 15,1-11 1-15,-4-4 2 0,-1-10 0 16,-5-2 7-16,-2-7 0 0,0-1 31 0,4-10 37 0,1-3 13 15,9-11 6 1,4-11-29-16,0-17-34 0,1-11-25 16,-6-19-5-16,3 2-3 0,-3 1-5 15,-1 7-6-15,-3 11-2 0,-7 9 3 0,-9 5 3 16,2 9 8-16,5 2 2 0,-6 8 2 16,1 8 1-16,0 3 2 0,0 11 1 15,-2 7 0-15,0 0-3 0,2-2-9 16,-2 6-18-16,1 5-39 0,3 0-17 15,-2 14 6-15,3 14 12 0,-1 16 38 0,1 9 22 16,-3 4 1-16,1-2 0 0,1-2 1 16,1-2 0-16,-5 0 1 0,4-1-1 15,-1-6 2-15,-1-9-1 0,3-8 0 16,-5-6-1-16,4-7 1 0,1-7 0 16,0-5 0-16,-5-8 2 0,0-3 5 15,0 0 0-15,0 0-17 0,9-5-12 16,5-8-56-16,8-15 39 0</inkml:trace>
  <inkml:trace contextRef="#ctx0" brushRef="#br0" timeOffset="1462.98">4915 2169 1481 0,'69'67'76'0,"-170"283"-38"0,101-366 36 0,-5 55 148 16,5 7-218-16,-2 0-1 0,2-2-1 16,0-3 0-16,0-6 0 0,0-5-1 15,2-5 1-15,-2-5 0 0,0-8 0 16,1-3 1-16,-1-9 7 0,0 0-10 16,0 2-30-16,-5-6-36 0,3-15 31 0</inkml:trace>
  <inkml:trace contextRef="#ctx0" brushRef="#br0" timeOffset="1648.93">4610 1828 2294 0,'0'-7'146'0,"3"7"146"15,1 2-189-15,1-4-107 16,-3 6-2-16,0-6-14 0,1 0-3 15,6 2 4-15,0-9-9 0,5 2-19 16,2-5-19-16,2-2-58 0,3-2-57 0,4 0-397 0,2-4 362 16</inkml:trace>
  <inkml:trace contextRef="#ctx0" brushRef="#br0" timeOffset="2124.55">5282 1999 1497 0,'3'3'95'16,"-1"3"6"-16,-2-6-6 15,2 0 22-15,-2-2-9 0,3-2-12 16,5-1-7-16,4 0-26 0,7-8-40 0,13 1-8 15,7-4-5-15,-1 2-6 0,2 5-2 0,-2 2-2 16,-6 0 0-16,-1 5 0 16,0 0-3-16,-1 6 0 0,-5 3 0 15,-1-4-4-15,-2 10-25 0,-6-1-18 0,8 8-16 16,-9 8-20-16,-5 9 13 0,-6 9 12 0,-8 13 14 16,-12 6 16-16,-7 8 13 0,-12-6-1 15,-11-5-1-15,-2-7 4 16,-2-12-5-16,8-4 2 0,-1-7 6 15,9-6 5-15,6-1 7 16,8-7 11-16,8-4 12 0,7-1 6 16,5-6 13-16,0-7 2 0,0 1 20 0,0-1 44 0,0 0 34 15,2 0 28-15,6-1 18 0,-6-1-28 0,5-2-36 16,2 4-32-16,9-10-47 0,5-1-23 31,7-3-9-31,2-2-8 0,7 2-3 0,0 1-1 16,0 5-2-16,0-5-1 0,2 8 1 15,3-1-22-15,6 8-36 0,8 5-48 16,10 8-103-16,4 2 201 0,12 6-50 16</inkml:trace>
  <inkml:trace contextRef="#ctx0" brushRef="#br0" timeOffset="2901.21">7344 1626 1412 0,'-20'4'108'0,"3"-2"51"0,10-2-9 0,5 0-47 0,-4-2 13 0,6-3-9 0,0-1 6 16,0-8-19-16,0-11-32 0,9-7-23 0,0-8-26 0,5-8-12 16,8 2-1-16,6-6 4 0,7 6 8 15,6 3 7-15,-4 6 4 16,4 4-6-16,-4 8-7 0,-5 9-7 16,0 9-3-16,-3 1-8 0,3 8-38 0,5 9-4 0,4 12-16 15,5 11-3-15,-6 13 28 0,0 19-20 16,-7 19-4-16,-19 14 4 15,-10 11 9-15,-15 2 21 0,-17-6 19 0,-9-6 3 16,-17-13-1-16,-4-8-5 16,-2-13-3-16,1-13 2 0,1-9 1 0,4-12 7 0,8-10 6 15,11-6-2-15,12-8 17 16,9-4 21-16,5-4 55 0,7 0 62 0,2 0 35 16,4-2 25-16,3-3-39 0,-4-4-40 15,10-10-45-15,4-12-40 0,15-4-13 16,9-8-20-16,10 1-6 0,-1 8-8 15,5 8-4-15,2 11-17 0,3 15-19 16,6 13-17-16,-4 12-8 16,-2 14 12-16,-3 14 16 0,-9 5 19 0,-9 4 3 0,-7 6-17 15,-16-6-7-15,-11 3-2 16,-14-4-1-16,-12 1 16 0,-16-2 2 0,-11-1-2 16,-16-4 9-16,-18-4 6 0,-17-7 7 15,-4-12 9-15,-7-5 1 0,13-13 1 16,17-2-2-16,16-6 0 0,21-5-1 0,20-1-2 15,9-3 4 1,14 3 9-16,-7-7 3 0,9 1 0 16,7-6-7-16,7-11-12 0,9-20-22 0,21-19-118 0,25-14 136 15,15 0-46-15</inkml:trace>
  <inkml:trace contextRef="#ctx0" brushRef="#br0" timeOffset="3217.68">9268 2204 1637 0,'3'108'113'0,"65"38"-27"0,8-43-22 0,-136-149-69 0,45 62 11 0,21 28-3 15,3-3 0-15,-6-6 1 16,6 1-1-16,-9-8 0 0,0-7 2 0,0-1 3 16,-4-6-8-16,4-5-32 0,-1 0 524 0,-3-6-374 15</inkml:trace>
  <inkml:trace contextRef="#ctx0" brushRef="#br0" timeOffset="3408.18">9099 2034 2702 0,'2'-5'123'0,"0"3"16"0,0-2-43 16,3 4-75-16,-3-3-3 0,3-2-13 0,0 3-7 15,1-2-11-15,2-3-16 0,-2 2-35 16,6 1-47-16,1-1-56 0,3 0-85 16,3 1 177-16,4 4-12 0</inkml:trace>
  <inkml:trace contextRef="#ctx0" brushRef="#br0" timeOffset="3740.02">9796 2580 1532 0,'21'43'52'16,"-5"-8"-22"-16,-3-6-1 0,-8-13-13 0,-3-6-2 16,-2-8-1-16,0 0 24 15,-2-2 19-15,2 0 22 0,-7-7 22 16,7 0-12-16,-5-4-4 0,3-7-9 0,2-8-13 16,2-8-11-16,3-9-19 15,-2-3-7-15,8-2 14 0,0 6 26 0,6-3 16 16,1 6 4-16,3-1-11 0,1 2-12 15,1 8-11-15,0 6-6 0,2 8-18 0,3 1-20 16,-7 8-12-16,6 2-10 0,1 5 4 16,-1 3-35-16,3 8-20 0,5 10-10 15,-1 8-7-15,3 6 24 0,-1 15 8 16,-8 3 1-16,2 7-13 0,-10 1-1 16,-4-3 3-16,-4 1 5 0,-10-10 21 15,-2-8 15-15,-4-5 5 0,-1-17-28 16,-2-1-17-16,3-8 196 0,-4-4-482 0,-8-8 313 15</inkml:trace>
  <inkml:trace contextRef="#ctx0" brushRef="#br0" timeOffset="4150.93">11239 1619 2116 0,'52'-87'110'0,"-13"16"19"15,-6 4-29-15,-17 19-49 0,-3 9-13 0,-11 4-16 16,-4-1-13-16,-9 4-7 0,-5-3-13 0,-10-4-9 16,-12-2-6-16,-15-1-3 0,-5-1 3 15,-8 2 4-15,-1 4 2 0,-4 9 2 16,-4 5 0-16,6 10-1 0,2 10-9 15,12 11-14-15,7 10-6 16,7 12 3-16,4 11 6 0,9 14 5 0,1 7 7 16,11 13-1-16,9 10 5 0,7 10 11 0,7 10 4 15,5 3 3-15,6 6 2 16,9-3 6-16,-2 1 9 16,8 3 5-16,-4 2 2 0,2 0-3 0,1-5-5 0,-1-9-3 15,-5-13-3-15,-1-8-2 0,-4-9 0 16,-5-8-1-16,-5-8-1 0,-2-7 0 15,-9-11 0-15,0-6-1 0,-7-11 1 16,0-8-11-16,-4-5-36 0,-3-8-4 0,-4-2-17 16,-7-10-12-16,-1-19 57 0</inkml:trace>
  <inkml:trace contextRef="#ctx0" brushRef="#br0" timeOffset="4690.89">11066 1983 1834 0,'54'19'264'16,"-54"-13"-228"-16,-30 15-50 15,-48 4 36-15,53-6-5 16,-3 2-1-16,-2-3-5 16,-2-5-2-16,4 1-3 0,-1-9-3 0,5 4-1 0,4-7 1 0,-3 1-2 15,3-1-9-15,-1 0-10 16,3-2-5-16,6 3-3 0,5-1 5 0,0-2 10 15,7 0 5-15,0 0 4 0,0 0 1 16,0 0 1-16,0 2-2 0,2-2-2 16,-1 2 1-16,3-1 0 0,-4-1 0 0,2 0 3 15,-1 0 3-15,1 0 2 0,0 0 6 32,5 0 8-32,0-1 4 0,9-3 2 15,5-1-1-15,13-4-3 0,14-5-3 16,11-2-4-16,10-6-4 0,3 5-4 15,1-1-1-15,-4 6-1 0,-3 3 0 0,-2 9-3 16,-4 5-1-16,4 4-2 0,-2 7-1 16,-5 5-2-16,-4 6-1 0,-12 1-3 15,-10 2-9-15,-8 4-13 0,-8 3-6 16,-10 2 1-16,-16 9 4 0,-10-4 9 0,-11 2-3 16,-9-5 3-16,-8-11 3 15,-4-5 6-15,-8-11 11 0,-3-10-1 0,2-4 0 16,2-7 0-16,7-4 2 0,5-8 13 15,7-3 15-15,9-1 10 0,18 2 14 16,0-2 5-16,10 4 9 0,4-6 4 16,-3-4-7-16,10-4-16 0,7-10-22 15,18-6-29-15,12-10-38 0,18 2-37 0,16 2-31 16,13 6-35-16,19 13-307 0,16 3 299 16</inkml:trace>
  <inkml:trace contextRef="#ctx0" brushRef="#br0" timeOffset="4992.42">13191 1853 1620 0,'7'25'54'0,"2"7"-6"0,4 18-8 0,1 13 7 16,5 12-9-16,5 12-10 0,-7 3-3 0,5 4-4 0,-8-3-5 0,0-6-5 0,4 0-6 0,-13 0-3 16,6 2 0-16,-10 0 0 0,-1-8-1 0,-1-1 2 15,1-5 1-15,-6-16-1 0,3-11 2 0,3-7 3 16,-4-18-18-16,1-8-35 15,-1-4 9-15,-5-8 2 0</inkml:trace>
  <inkml:trace contextRef="#ctx0" brushRef="#br0" timeOffset="5372.27">13135 2656 1791 0,'-2'-14'146'0,"0"0"49"0,-3 2 4 0,5 1-71 0,0-3-29 15,5-4-31 1,-3-7-22-16,7-5-10 0,3-5-6 0,4-13 1 0,5-4 0 16,1-1-7-16,1 0-8 0,7 2-7 15,2-3-7-15,5 5-6 0,0 4-8 16,0 5-3-16,2 11 0 0,-3 6 9 0,1 4-8 16,-3 6-3-1,5 10-2-15,-2 1-11 0,4 4 4 0,0 10-3 0,1 4-3 16,1 2-6-16,-1 8-4 15,-4 3-10-15,-1 1-8 16,-9 4-4-16,-1 5-3 0,-4 1 3 0,-4 5 0 0,-10-1 14 16,-3 0 13-16,-6-1 12 0,-15 0 6 0,1-1 2 15,-14-6-3-15,-6 1 3 16,-5-9 11-16,-11 1 1 0,-1-8 6 16,-6-7 4-16,-1-2-5 15,-6-3 2-15,0-7 2 0,4-2-1 0,7-2 2 16,7-7 2-16,5-1 2 0,9 1 1 0,7-5 3 0,9 3-4 15,7-3-18-15,4-7-52 16,10-17 37-16</inkml:trace>
  <inkml:trace contextRef="#ctx0" brushRef="#br0" timeOffset="5893.79">14782 1938 1618 0,'51'4'51'0,"-58"33"32"0,-184 7-15 0,59-13-61 16,60-3-2-16,-6 7-2 16,10 4 0-16,-3 2 1 0,15 2-1 15,4-1 1-15,4-1-2 16,11-2 0-16,-2-2-2 0,7 2-2 0,11-3-1 15,7-2-1-15,10-1 0 0,1-4 3 16,3-12 1-16,5 1 2 0,4-4 8 0,9-1 12 16,5-1 14-16,14-10 4 15,4 0-5-15,17-8-12 0,13-8-13 0,5-14-5 16,17-8-3-16,4-12 0 0,1-7 1 16,-12 4 5-16,-9-4 4 0,-21 11 5 15,-18 8-2-15,-17 11 12 0,-9 2 7 16,-12 9-12-16,2 4 4 0,-5 2-15 15,-1 3-14-15,-3 3-1 0,5 2-11 16,-10-1-10-16,1 1 1 0,2 0 6 0,-1 0 6 16,-1 0 5-16,9 3 0 0,-1 2-12 15,3-3-13-15,3 2-2 0,1 3 0 16,1-4 13-16,2 5 13 0,2 2 6 16,2 3 4-16,3 3 5 0,0 1 2 15,2 5 1-15,4-5-4 0,-1 1-2 16,-1-4-2-16,-2 2 0 0,-2-2-1 0,0 0 1 15,0 1-1-15,0-3-5 0,1-1-4 16,4-4-15-16,4 0-16 0,2-4 571 16,3-3-398-16</inkml:trace>
  <inkml:trace contextRef="#ctx0" brushRef="#br0" timeOffset="6846.17">15555 2075 1646 0,'2'0'203'16,"-2"-2"218"-16,-2-1-257 0,-2 3-76 0,3 0-44 0,-1 0-44 0,0 1-30 0,-7 1-17 0,-10 3 2 0,-15-3 13 0,-14 7 16 0,-7 5 9 0,-7 8 1 0,0 4-2 16,0 4-20-16,5 8-9 0,-1-1 0 15,8 4 3-15,4-6 18 0,12 4 9 16,6-5-3-16,5-4-9 0,16-2-4 0,1-5-2 15,12 2 3-15,-4-9 8 16,5-2 6-16,5-1 16 0,-1-10 32 0,6 2 16 0,6-5 6 16,6-1-6-16,6-10-13 0,10-7-4 15,11-10-2-15,10-6-6 16,7-12-16-16,-1-7-11 0,-1 5-4 0,-12 0 2 16,-17 13-1-16,-17 6-3 0,-12 6 2 15,-12 7-8-15,-1 9-3 0,-3 0 2 0,-4 4-9 16,3 1-3-16,4 2-4 0,-9 2-8 15,8 1-7-15,-5 6-1 0,-1 5-14 16,5 6-6 0,-8 12 8-16,6 17 2 0,-3 8 21 0,7 16 17 0,9 8 6 15,2 13 5-15,1 14 2 0,9 13 0 16,-8 14 0-16,1 5 1 16,-9-7 0-16,-7-7 0 0,1-20 1 15,-10-12-1-15,-5-18 0 0,-3-14-1 16,-8-14 0-16,0-16 0 0,-3-11 10 0,-2-8-1 0,-7-10 0 15,0-4-1-15,0-15 12 0,-3-9 15 16,-1-11 12-16,-5-8 5 16,9-7-16-16,0-6-11 0,13-2-5 15,6 1 0-15,10 6 9 0,8 1 12 16,2 3 11-16,10 4 7 0,5-1 1 16,2-2-4-16,10-1-11 0,3-2-13 0,-2 0-13 0,4 3-13 15,7 2-4-15,-9 3-2 0,4 1 0 16,0 9 0-16,0 0 0 0,-3 5 0 15,8 1 4-15,-5 1 0 16,0 4 1-16,1 0 2 0,-5 1 1 0,4-1 1 16,-4 1 0-1,-5 3-4-15,0 1-1 0,-7 0 1 0,1-2 0 16,6 2 0-16,0-2-1 0,3 0-2 16,-7 2-2-16,-5 1 5 0,-3 0 5 0,-4 5 19 0,-2-1 7 0,0 6-4 31,-4-4-6-31,-1 4-18 0,-2-1-8 15,-2 1-2-15,2 1-4 0,0 4-4 16,0 0-5-16,-3-7-10 0,-2 7-6 0,3 0-1 16,-5-1-7-16,5 1-8 15,-11-2-11-15,-1 0-42 0,-7 2-25 0,-9 5-13 16,-4 6-7-16,-10 5 31 0,-2 7-5 16,1 4-162-16,-2 4-19 0,9 1 2 15,5 2 35-15,10-4 186 0,7-3 43 16,9-6 36-16,5-5 84 0,4 0 155 15,6 2 50-15,7 3 23 0,4 0-32 16,17 4-107-16,-3-4 2 0,12 2-1 16,-1-3-21-16,-2-4-24 0,12-7-37 0,-1-4-29 15,0-5-7-15,2-5 1 0,0-8 8 16,3-4-5-16,-1-6-17 0,0 1-16 16,-7-1-22-16,-11 9-22 0,-9 5-29 15,-4 2-46-15,-4 4-54 0,1 1-112 16,5 2 143-16</inkml:trace>
  <inkml:trace contextRef="#ctx0" brushRef="#br0" timeOffset="8277.69">18161 2022 2041 0,'-1'3'423'15,"-7"1"-485"1,-11 3 25-16,-13 5 10 0,-14 4 17 0,-16 6 10 0,-11 6 1 15,-14 9 0-15,-12 2 4 0,-4 11-4 16,2 1-27-16,2 4-26 0,12 5-11 16,7-5 3-1,15-3 27-15,10-8 24 0,14-10 6 0,9-4-1 0,11-5-2 16,12-9 1-16,9-2-1 0,1-5 12 16,12-4 37-1,3-1 10-15,12-3 10 0,1-4-2 0,15-6-23 0,7-9-1 16,11-5-2-16,11-7-6 0,0-7-7 0,1-2-9 0,1-4-3 31,-1 6-5-31,-3-2-4 0,-16 5-2 0,-11-3-9 0,-13 2-9 0,-12 6-16 31,-5 3-11-31,-5 8 11 0,-4-3 4 0,-5 7 6 16,-5 1 1-16,0 6-9 0,-4 3-1 16,0-1 5-16,2 3 9 0,2 1 7 15,-6 1 5-15,4 0 3 0,2 3-2 16,1 4-13-16,4-3-5 0,0 6-11 15,0 6 4-15,4 2 11 0,1 7 8 16,6 7 10-16,1 5 1 0,6 2-1 16,3 2 4-16,0-2 14 0,2-2 16 15,-1-3 14-15,2-4 5 0,3-5-8 0,0-4-7 16,-6-5-4-16,-5-4 2 0,-2-3 6 16,-5-7 4-16,3 3-4 0,-3-5-9 15,2 0-8-15,-1-1-5 0,-4-5-2 16,4-3-8-16,3-1-13 0,-1-8-27 15,1-1-17-15,1-8-9 0,-2-5-5 0,-1-5 30 16,-2-4 15-16,-6-2 15 16,1-1 14-16,-2 7-3 0,5-4 2 0,-4 6 0 15,3 5-2-15,1 6 3 0,3 3 11 16,-4 9 17-16,4 5 6 0,-3 7-8 16,2 0-13-16,4 5-19 0,1 9-17 15,2 11-5-15,7 18-5 0,3 15-2 16,3 13 11-16,-3 3 6 0,1 3 5 15,-8-6 1-15,-4-4 2 0,-5-1 0 16,-4-4 0-16,-1-6 0 0,-3-8 0 0,-4-12 1 16,2-11-4-16,0-11-6 0,0-7-4 15,0-7-5-15,-5-7 21 0,3-4-9 16,4-12 3-16,10-19 6 0,9-17-28 16,2-12-3-16,9-10-10 0,9-5-5 0,-2 5 13 15,4 1 27-15,1 11 20 16,-2 5 9-16,5 16 16 0,-3 6 5 0,-3 8-5 15,-1 11 9-15,1 7-11 16,-5 5-7-16,-4 10-5 0,0 2-15 0,-9 3-10 16,5 7-4-16,-5-1-18 0,-2 1-10 15,1 3 2-15,-14 0-5 0,5-1 15 16,-4-1-3-16,0 4-15 0,-4 2 0 16,-5 3 3-16,0 2 10 0,-5 2 17 0,1 1 1 15,0 1 1-15,1 0 1 0,-6-8-1 16,4-1 1-16,-6-4-5 15,0 0-3-15,-1-5-5 0,-4-2-4 0,7 0 0 16,-3-7 4-16,5 2 6 16,5-2 8-16,0 0 2 0,0 0 4 15,1 0 6-15,1 0 10 0,0 2 8 0,1 0 10 16,1 1-5-16,0 1-10 0,1-3-9 16,1 1-11-16,-4 0-4 0,0 0-5 15,4 0-2-15,1-1 0 0,2 5 2 0,-3-5 2 16,1 10 0-16,2-6-2 15,0 4-5-15,0-5-3 0,-2-1-5 0,-1 4-1 16,0-5-5-16,-4-2-14 0,0 2-15 0,0-2-19 16,0 0 264-1,0 0-155-15</inkml:trace>
  <inkml:trace contextRef="#ctx0" brushRef="#br0" timeOffset="8877.36">19729 2472 2162 0,'24'-9'98'0,"-4"2"5"0,-4-2-25 0,-7 7-30 0,-4-1-12 0,-3 3-16 0,-2 0-10 0,0 0-18 16,0 0-23 0,-7 3-29-16,0-1-12 0,-2 0 3 0,-5 5 18 15,-13 4 30-15,-8 1 17 0,-6 9 4 0,-9 4 0 16,6 4-2-16,1 3 5 0,4-4-13 15,6 6-17-15,2-3-7 16,7-2-12-16,4-1 9 0,8-5 12 16,5-3 6-16,-2-6 1 0,9-2-6 0,5-1 2 0,0-2 2 31,4-2 4-31,5-3 11 0,11-1 0 0,16-3 2 16,10-7-4-16,12-5 2 0,0-6 1 0,3-7 1 15,0-7 15-15,-1-10 4 0,4-5 5 0,-8-11 0 16,2-9-1-16,1-10-12 15,-16-10-6-15,-5 1-9 16,-11-5-10-16,-15 8 6 0,-11 1 4 16,-8 8 9-16,-12 6 0 0,-8 6 4 15,1 7-1-15,-5 8 2 0,-3-1 4 0,-3 2 0 0,-8 1 1 16,-1 4 0 0,-5 6 1-16,7 7 0 0,7 3 0 15,5 5-1-15,11 10-2 0,7 4-1 0,9 6 1 16,-1 0 9-16,-3 0 6 0,6 4-27 15,1 7-7-15,4 4-9 0,8 17-8 16,2 16 26-16,12 18 3 0,10 10 0 16,9 11 0-16,5 9 1 0,-4 5 1 15,3 7 1-15,-10 5 2 0,-8-3 2 16,-7-9 1-16,-1-12 0 0,-3-14-4 0,-1-8-2 16,1-10-4-16,-4-8 1 0,-10-6-1 15,-2-13 1-15,0-7 0 0,-5-11 0 16,1-8 1-16,-3-2 0 0,0-2-17 15,0 0-20-15,0 0-38 0,0 0-15 16,2-11 513-16,0-5-333 0</inkml:trace>
  <inkml:trace contextRef="#ctx0" brushRef="#br0" timeOffset="9924.61">21846 2061 2349 0,'0'0'93'0,"0"0"-21"0,0 0-29 0,-2 3-60 0,-7-1-42 15,-3 5-5-15,-10 9 12 0,-8 16 28 0,-11 7 25 0,-3 12 1 0,-4 1 0 16,2 1-1-16,4 0 0 0,4-5 0 15,1-2-1-15,7-5-2 0,7-4-3 16,5-5-1-16,6-2-2 0,6 0 0 16,5 6-4-16,1-11 0 0,1-1-1 0,3-4 1 15,3-6 8-15,2-3 4 0,-2-4 3 16,2-4 6-16,2-3 1 0,1 2 2 16,11-2 2-16,-2 0-4 0,9-2-2 0,2-5-3 15,0 4-2-15,0-1-3 0,2-6-8 16,3 3-6-16,-1-6-4 0,-4 1 0 15,1-2 1-15,-4-2-3 0,-1-2-4 16,0-5-7-16,1-2-3 0,-5 2 3 16,3-4-6-16,-2 1 3 0,0 3 2 15,-8-2-3-15,1-5 7 0,0-4-1 16,1 0 1-16,-3 2 9 0,0 2 6 0,0 4 4 16,0-1 6-16,2 9 6 0,5 2 9 15,4 2 9-15,1 2 3 0,7 3-2 16,1 4 2-16,3 5-1 15,2 1-5-15,-2 7-4 0,5 6-14 0,0 7-4 16,-3 2-1-16,0 9-2 0,-6 2 2 16,-8 6-5-16,-2 3 0 0,-9 1-2 15,-4-1-1-15,-10 5-1 0,-9-2-3 0,-2 2-2 16,-14-4-7-16,-7-1 1 16,-4-6 2-16,-8-5-3 0,-6-6 17 0,7-3 3 0,-2-10 6 15,-6-11 15-15,3-2-4 0,-2-11 5 16,-2-7-1-16,9-3 8 0,8-4 12 15,8-5 9 1,7 3 13-16,6-1 4 0,6 0 6 0,3-1 4 0,3-1-6 16,2 3-7-16,5 3-12 0,3 2-11 31,4-2-8-31,6-1-3 0,3-2-7 0,5 2-3 0,6-1-4 16,2 1-1-16,-3 4 0 0,6-4-2 15,-9 2-1-15,11 3-8 0,-12 3-7 0,-1 4-2 16,-3 10-1-16,-9-3-4 15,3 8-12-15,-1 7-14 0,-2 3-11 0,7 10-5 16,-4 4 10-16,-1 4 11 16,-2 6 9-16,-2 5 8 0,-3-4 1 0,3 7 1 0,-5-1-2 15,-7-3 2 1,1 3 6-16,-6-8 3 0,1-1 5 0,-5-13 1 0,0-5 2 16,-2-3-2-16,5-4 0 15,-4-8-6-15,2 1 3 0,3-5 3 0,-10-6 3 0,6-4 13 0,-2-4 13 16,2-5 4-16,5-11 2 0,2-5-8 15,6-11-12 1,1-4-7-16,7-4-4 16,4-5-1-16,-1 10-2 0,7 6 16 15,0 6 31-15,1 4 16 0,9 4 8 16,-2 2 0-16,7 2-23 0,-4 8-4 16,6 1 2-16,0 8-13 0,1 7-8 0,-3 10-18 15,4 6-13-15,1 9-12 0,2 11-9 16,-1 11 1-16,-3 10 1 0,-3 6 5 15,0 3 6-15,-5 3 4 0,0-6 2 16,-13 1 1-16,-5-1-1 0,-2-4-4 16,-9-6-10-16,-1-12-25 0,-4-8-16 15,0-11-10-15,-2-8-24 0,0-5 127 16,-5-5-168-16,-5-7-192 0,-4-17 258 0</inkml:trace>
  <inkml:trace contextRef="#ctx0" brushRef="#br0" timeOffset="10345.34">24080 1784 2159 0,'42'-12'183'0,"70"-127"54"15,-114 100-230-15,-1 27-7 0,-3-2-14 16,-8 1-6-16,-7-6-4 0,-11-8 2 16,-12-1 2-16,-11-6 3 0,-7 4 4 15,-7 2 1-15,-6 10 0 0,6 6-5 16,2 10-11-16,4 5-5 0,8 12-7 16,4 6 7-16,9 13 6 0,3 1 1 15,7 6 4-15,7 8-2 16,3 3 4-16,3 5 2 0,10 1 5 0,2 9 0 15,9 8 2-15,7 3 6 16,8 14 3-16,6 6 4 0,6 8 1 0,3 0-1 0,3 6 0 16,4-9 1-16,2 2-1 15,0-3 0-15,-9-1 0 0,-6-7-1 0,-3-7 1 0,-5-10-1 16,-7-14 0-16,-6-11-1 0,-3-13 1 16,-4-11-1-16,-7-8 2 0,-3-10-19 15,-2-3-95 1,-9-3-66-16,-8-11 21 0,-9-16 31 0</inkml:trace>
  <inkml:trace contextRef="#ctx0" brushRef="#br0" timeOffset="10620.49">23661 2258 1844 0,'-1'19'70'0,"-10"8"21"15,-5 10-73-15,-7 5-5 0,-9 1 1 16,-5-2-2-16,0-6 0 0,-2-6-3 0,3-3-4 16,-3-6-1-16,-2-3-1 0,2 1-2 15,2-11 1-15,-2 0-1 0,5-5 0 16,-3 0 0-16,5-4 0 0,7 2-2 16,9-5-4-16,4 3-2 15,7 0 0-15,5 2 6 0,0-3 1 0,1 1-4 0,-1 2-11 16,2 0-9-1,2 0-13-15,1 0-3 0,0 0 23 0,10-9 3 0</inkml:trace>
  <inkml:trace contextRef="#ctx0" brushRef="#br0" timeOffset="10925.56">24369 1570 1727 0,'-2'0'102'0,"2"0"72"15,0 3-126-15,0-1-38 0,0-2-8 32,2 3-6-32,-2 3-10 0,0 6-2 0,0 13 5 0,0 14 3 0,0 7 8 31,2 13-1-31,5 4-2 0,1 8 2 15,5 7-2-15,-1 0 0 0,3 7 2 16,-7 2 1-16,3 0 0 0,0 0 3 16,3-9-1-16,-7-3 0 0,4-12-1 15,-1-6 1-15,-1-2-1 0,0-7 2 0,2-7 1 16,-3 0-18-16,1-10-24 0,2-4 5 16,-2-6 3-16</inkml:trace>
  <inkml:trace contextRef="#ctx0" brushRef="#br0" timeOffset="11144.94">24879 2399 1556 0,'15'29'283'16,"-8"-10"-264"-1,0 6 3-15,0 3-17 0,-2 6-1 16,4 0-2-16,-4-2 4 0,4-2-7 0,-3 0-18 15,4-2-23-15,-4-6-25 0,4-1 30 16,3-7-347-16,1-9 277 0</inkml:trace>
  <inkml:trace contextRef="#ctx0" brushRef="#br0" timeOffset="11430.01">25369 2547 1858 0,'23'-15'170'0,"-25"-18"-710"16,68 82 428-1,-91-61 316-15,-5-8-220 0,24 22 408 0,-2 2-107 16,-10 1-327-16,-7 2 13 0,-7 7 15 16,-3 8 7-16,-3 1 1 15,3 5-5-15,7 9-7 0,-1-3-4 0,1 3 1 16,5 4 0-16,3-6 6 16,6-3 2-16,3 2-1 0,6-4-3 0,5-7 2 15,0 0 2-15,4-3 10 0,4-1 9 16,0-3 11-16,4-2 14 0,4 1 9 15,7-1 12-15,-2-5 8 0,8 1-7 0,1-1-8 16,5-7-14-16,8-2-14 0,1-2-9 16,8-9-9-16,1-1-12 0,0-6-13 15,-2-1-20-15,1-1-24 0,-3-1-19 0,3-6 556 16,-4 1-363-16</inkml:trace>
  <inkml:trace contextRef="#ctx0" brushRef="#br0" timeOffset="11670.35">25745 1674 1602 0,'7'69'177'0,"-2"-1"-93"16,0 8-73-16,2 11 4 0,-3-27-10 15,5 20-1-15,-6 0-2 0,6-1 1 0,-7 3-1 16,2-8-1-16,-1 3 3 0,2-8-2 0,-3-9 0 16,2-5 0-16,1-11-14 15,4-5-48-15,-2-10-338 0,4-13 264 16</inkml:trace>
  <inkml:trace contextRef="#ctx0" brushRef="#br0" timeOffset="11858.96">26177 2367 1648 0,'-25'16'35'15,"-6"0"-36"-15,-14 9-2 0,-4-4 5 16,-6 1 1 0,-4-5 0-16,-5 1 2 0,-1-4-1 0,-6-1 2 0,-5-8 2 0,-6-7 3 15,-10-14 12-15,-8-12-14 0</inkml:trace>
  <inkml:trace contextRef="#ctx0" brushRef="#br0" timeOffset="11964.84">24810 2009 2358 0,'-2'-7'171'0,"2"5"80"0,2-1-107 0,4 1-93 16,8-1-34-16,3-10-17 0,12-6-33 15,13-8-61-15,13-8-149 0,13-8 132 16</inkml:trace>
  <inkml:trace contextRef="#ctx0" brushRef="#br0" timeOffset="12413.48">27598 1922 2433 0,'14'0'167'0,"74"-150"-249"32,-73 111 34-32,-7-4 8 15,-2-5-4-15,-5 0 6 0,-2 2-17 16,1 0-15-16,-7-2 19 0,0 9 6 15,-1 9 21-15,0 7 22 0,-5 11-4 16,3 6-13-16,-3 6-2 0,-5 13-15 16,1 5-4-16,-10 10 0 0,-1 9-4 0,-1 13 14 15,4 10 9-15,4 9 12 0,5 4 5 16,2 3 1-16,3 4 1 16,4-2-1-16,6 5 0 0,1 2 0 15,5 0 0-15,4 4 1 0,0-2 2 0,3 0 0 16,0-4 1-16,-3-5 1 0,4 2 0 15,-1-6 0-15,-3-3-1 0,-4-5 2 0,-5-7-2 16,0-6 1-16,-1-7 0 0,-3-7 0 16,-3-11 1-16,2-7 6 15,-1-6 1-15,-1-6-26 0,4-9 16 16</inkml:trace>
  <inkml:trace contextRef="#ctx0" brushRef="#br0" timeOffset="12666.9">27743 2603 1620 0,'-114'69'60'0,"20"-12"-16"0,8-11-11 0,24-16-24 0,8-5-3 0,8-7 1 0,7-4 0 0,6-3 0 0,8-8-3 0,5-1-10 16,8-2-16-16,5-3-11 0,7-1-5 0,0-1 17 16,7-2 22-16,14-6 13 0,4-10-411 15,14-7 291-15</inkml:trace>
  <inkml:trace contextRef="#ctx0" brushRef="#br0" timeOffset="13207.66">27649 2600 1283 0,'58'0'93'15,"114"14"291"-15,-76 28-144 16,-103-70-336-1,27 21-37-15,-17-27 158 0,24 41-10 16,1 0-10-16,0 4-4 0,-6-2 0 0,1 2-2 16,-4 3-1-16,-1 5-5 0,0 3 0 15,-8 1-3-15,-3 3-8 0,-1 3-1 16,-4 3-9 0,-2 5-1-16,-6 2 8 0,1-4 4 0,-7-3-2 0,-3-4-16 15,1-6-28-15,0-8-17 16,-6-2-16-16,1-5 47 0,-2 2 50 0,-6-9 46 15,-1 0 40-15,1-7-14 0,1 0-11 0,1-7-15 16,3 0-5-16,8-2 2 0,2-4 7 16,3 3 5-16,5-3 6 15,1-3-4-15,6 0-6 0,8-4-4 0,3-1-2 16,4 0-4-16,3-1 0 0,-1-1-2 16,6 5-5-16,3 0 5 0,-1 8-6 0,0-1 1 15,4 2-6-15,4 2-9 0,3 0-7 16,5 1-11-16,6 6-2 0,-4 0-2 15,2 9-8 1,-6 7 6-16,-1-2-35 0,0 16-26 16,1 3-29-16,5 10-15 0,0 12 25 15,-4 5 16-15,-8 0 31 0,-10 4 9 16,-5 0-63-16,-11-4-53 0,-4 0-32 16,-9-7-10-16,-4-9 68 0,-1-6 49 15,-7-16 21-15,3 0-10 0,1-10-23 16,3 0 68-16,0-5 48 0,4-7 133 15,-6 0 70-15,6-7-19 0,-9-11-10 16,1-1-85-16,6-8-29 0,0-3-20 0,7-1-8 16,0-2-9-16,4 2 14 0,5 3 8 15,5-1 1-15,3 5-9 0,10-3-18 16,7 2-13-16,7-5-65 0,5 3-12 16,-4 7 0-16,2 4-6 0,-3 9 48 15,0 9-39-15,3 1-69 0,6 1-45 16,0 3 57-16</inkml:trace>
  <inkml:trace contextRef="#ctx0" brushRef="#br0" timeOffset="13878.12">29388 2442 1965 0,'0'0'76'0,"2"3"-9"0,0-1-28 0,0 5-31 0,-2-5-8 0,1 9-4 0,1-1 0 0,3 12 2 0,10 4 2 16,-6 6 1-16,5 11-1 0,-2 1 0 15,2 6 0-15,-1 1 0 0,-3-3 0 16,-3-2 0-16,-1-3-1 0,-4-8-1 16,-2-7 2-16,1-5-1 0,-1-3 1 0,2-6 2 15,0-5 0-15,-2-2 2 0,0-3 1 16,0-3 1-16,0-1-2 0,2 0-5 15,-2 0-10-15,0 0-4 0,0-1-3 16,5-10-19-16,-1 2 22 0,3-12 1 16,0-7-2-16,0-8 11 0,0-8-17 15,4-4 1-15,-6 4 5 0,5 5 13 16,5-2 5-16,-1 0 11 0,4 9 19 0,1-3 21 16,2 6 16-16,-5 8 7 15,0 3-2-15,0 6-11 0,-2 1-5 0,1 8-15 16,-1 3-18-16,4 0-12 0,1 5-19 15,-3 4-12-15,3 0-8 0,1 5-1 0,-1 5-4 16,-1 6 2 0,2 9 5-16,-1 8-3 0,-5 1 7 0,-5 0 0 15,-2-1-11-15,-5-6-9 0,5-3-4 16,-3-4 4-16,-2-8 14 0,3-5 10 16,-3-6 7-16,-2-8 0 0,1-2 3 15,3 0-1-15,-11-9 13 0,3-5-7 16,8-7-6-16,-2-15 4 0,5-10-14 0,2-9 12 15,-4 0 0-15,2 4-1 0,5 5 33 16,6 9 51-16,2 8 56 0,4 3 35 0,1 4-5 16,4 1-12-16,-1 5-34 0,-1 7-16 15,1 4-25-15,0 5-39 16,1 9-26-16,3 3-21 0,-2 8-16 16,3 6 0-16,6 17-7 0,4 14-6 15,3 15 9-15,-3 8-1 0,-8 0 1 16,-5-9-12-16,-12-7-45 0,-7-4-60 15,-4-3-54-15,-13-6-17 0,3-8 105 0</inkml:trace>
  <inkml:trace contextRef="#ctx0" brushRef="#br0" timeOffset="15246.3">5007 4029 2064 0,'0'0'121'0,"0"0"28"16,5 0-38-16,-3 0-49 0,-2 0-29 0,0 0-18 0,-2 0-11 0,-7 0-5 0,4 0-7 0,-4 2-9 0,0 6-4 15,-10-2-2-15,-10 10 5 0,-17 8 6 16,-10 5 5-16,-5 8 4 0,-8 6 1 16,9 1 1-16,-7 4-1 0,3-4 1 15,2-1 0-15,8-1 0 0,10-3-2 0,9-2-1 16,13 2-4-16,-1-5 0 0,9 0 3 15,7-4 2-15,0-3 1 0,7-4 2 16,0-2-1-16,9 0 1 0,0-7-1 16,-4-1 0-16,0-6-2 0,4 0 0 15,4-3 2-15,-3-3 1 0,4-1 2 0,4-1 3 16,0-8 5-16,5 0 9 0,4-9 10 16,3-3 5-16,3-4 6 0,5-5-5 15,-1-2-9-15,-2 0-9 0,1-3-10 16,-4 3-5-16,0 1 0 0,-4 5-1 15,-1 1-1-15,-1 4-2 16,-3 0-5-16,-3 5 0 0,-4 1-1 16,-6 5-1-16,-4 1 0 0,-5 5-2 0,1-3-1 15,-2 4 0-15,0-1 8 0,0-3 10 0,0 7 6 16,0-2 4-16,-7-5-5 0,5 0-5 16,-3 2-4-16,5-2 1 15,0 3 0-15,2 1 1 0,-2 3 1 16,0 0 2-16,0 0-4 0,0 0 1 0,0-2-11 15,3-3-11-15,-1 6-9 0,0 5-8 16,3-5 8-16,-3 3 7 0,3 5 6 0,2 0 3 16,2 5 2-1,4 7 2-15,3 4 2 0,1-2 3 0,6 2 1 0,-7 1 1 16,11 1 0-16,-4-4 0 0,2 0 1 16,-6-3 1-16,-3-4 1 0,-3-6 0 15,1 1-1-15,4-9-2 0,1-1-3 16,2-2 0-16,8-10-40 0,6-5-68 15,4-11-46-15,4 1-8 0,-8-4-268 0,-6 7 296 16</inkml:trace>
  <inkml:trace contextRef="#ctx0" brushRef="#br0" timeOffset="16104.22">5360 4156 1135 0,'-9'-35'188'0,"9"44"766"0,0 9-175 0,0-18-579 0,-2 10-606 0,2-36-146 0,0 8 602 0,0 20-44 0,2 5-40 0,5 10-7 0,0 8 9 0,9 11 17 0,5 12 18 16,2 5-2-16,2-4 0 16,-2 1 0-16,-7-4-1 0,0-3 2 15,-2-3-1-15,-1-2 0 0,1-3 0 0,-9-12-1 0,-1-3-1 16,1-11 3 0,-5-8 4-16,0-1 8 0,0 0 25 0,0 0 29 0,-3-1 24 15,-3-5 7-15,5-3-8 0,-1-3-25 16,4-9-25-16,3-11-13 0,0-16-18 15,2-11-6 1,4-6-6-16,3-3-6 0,2 6-7 16,0 6-4-16,2 11-3 0,1 10 3 15,4 7-8-15,0 3-1 0,4-2-20 0,-2 4-25 16,0 4-16-16,1 1-48 16,6 5-4-16,0 6 13 0,3 7 17 15,1 7 41-15,-2 8 21 0,-6 1 10 0,-7 1 12 16,2 5 7-16,-9-5 6 0,1-1 0 15,-6-3-1-15,-2 1 1 0,-4-11 3 0,2 3 10 0,-1 1 22 16,-2-7 20-16,-2 0 17 0,0 0 14 16,0 0 2-1,0 0-3-15,0 0 2 0,0 0-2 16,0 0-6-16,0-2-3 0,-6-7-5 0,6 9-5 16,0-2-4-16,0 2-5 0,0 0-10 15,0-1-10-15,0-3-8 0,0 4-7 16,0 0-4-16,4 0-1 0,-4-3-3 0,0 3-3 15,0-2-10-15,2 2-13 16,-2-2-9-16,0 2-2 0,2-4 6 16,-1 6 4-16,-1-2 7 0,0 2 7 0,4 0 9 15,1-2 10-15,-3 2 9 16,3-2 4-16,-1 3 4 0,3-3 0 16,4 0-1-16,-3 0-6 0,7 0-5 0,-3 0-1 15,0-3 1-15,1-3 1 0,-6 3 0 16,0-4 1-16,-3 5 5 0,-4 2 4 15,0 0 11-15,0-2-2 0,0 0-15 16,-4-7-15-16,2 8-23 0,-5-5-7 16,2 1 6-16,-6 0 0 0,2 1 1 15,-5 1-9-15,-5 3-10 0,-1 1-21 0,-5 5-19 16,2 8-9-16,2 4-15 16,3 6 9-16,-1 8 16 0,8 4 13 0,2 1 14 15,6 0 17-15,5-5 3 0,1 2 15 16,6-6 32-16,3 1 29 0,-1-1 24 15,3-5 17-15,2-4 0 0,2-3 2 16,-2-5 13-16,0 0 16 0,5-2 17 16,4-4 5-16,1-3-18 0,6-1-32 0,0-1-32 15,2-3-26-15,-4 1-7 16,-2-3-3-16,1-2-3 0,-10 0-2 16,4 0-2-16,-7-6-3 0,0 2-4 0,6 3-4 15,-12-3-7-15,1 2-27 0,-4 4-40 16,4-4-114-16,13-3-40 0,-4-4 105 15</inkml:trace>
  <inkml:trace contextRef="#ctx0" brushRef="#br0" timeOffset="17317.75">7746 3910 1680 0,'0'0'82'0,"0"0"-4"0,0 0 4 15,2 0-28-15,-2 0-10 0,4 0 0 0,-4 0 0 0,0 0 4 0,0 0 2 0,0 0-7 0,0 0-10 16,0 2-13-16,0-1-12 0,0-1 0 0,0 0 0 15,1 0 0-15,-1 2-5 0,0 0-6 16,0 0-10-16,0 0-9 16,-1 8 4-16,-6 11 4 0,1 4 6 15,-6 13 9-15,3 4 0 0,2 1-1 16,-2 6-4-16,4 8-1 0,3-2-1 0,2 4 1 0,5 1 4 16,6-2 1-16,3 1-2 0,4-4-1 15,1-7-2-15,1-6 2 0,-4-6 1 0,0-8 1 16,1-8-1-16,-1-8 5 15,0-1 53-15,-5-10 45 16,-2-1 12-16,0 0 7 0,1-9-25 16,5 1-28-16,2-12-5 0,6-8-13 15,6-8-26-15,3-8-17 0,-4-7-6 16,2 1-2-16,-3 6 1 0,-2 3 0 0,-8 9-2 16,-4-2-3-16,-4 9-6 0,-4-1-5 0,2 3-6 15,0 5 4 1,-7 2 4-16,0 4 4 0,-5 1 9 0,10 6 0 0,-5 1 2 15,0 1-3-15,7-1-4 16,-7 4-7-16,0-2-3 0,0 0 1 16,-2-6 4-16,2 4 7 0,0 4 4 15,2-3 1-15,3 1 2 0,-3 2-1 16,-2 0 1-16,-2-4 0 0,-1 4 3 16,1-2 4-16,2 1 6 0,5 1 4 0,-5 0 2 15,0 0 1-15,0 0-4 0,0 0-3 16,2 0-1-16,-2 0 2 0,0 0 3 0,0 0-4 0,0 0-10 15,0 0-15-15,0 7-16 0,0-5-9 16,0-1-4-16,0 1 2 16,0 0 4-16,0-2 9 15,0 2 10-15,0-2 6 0,0 0 4 0,0 0-1 0,0 0 1 16,0-2 1-16,0 0 5 16,0 2 9-16,0-2 9 0,0 1 12 0,0 1 9 15,0-2 1-15,0-2 1 16,-2-5-9-16,2 9-9 15,0 0-7-15,0-1-7 0,2-7-8 0,-2 3-3 16,-2 2-10-16,-1-6-7 0,3 3-5 16,-2-4-3-16,0-4 5 0,-1-2 8 15,-6 0 3-15,5-4 5 0,1 4 1 16,3 0 3-16,-2 6 0 0,2 4 2 16,-3 1 0-16,1 0 1 0,2 5 1 15,0-2 5-15,0 0 7 0,0 2 3 0,0-2-1 16,0 1-2-16,5 4-17 0,-5 1-24 15,2 3-21-15,1-4-14 0,-3 6 8 16,4 0 18-16,-2 11 19 0,1 3 13 16,1 9 1-16,1 1 1 0,2 3 0 15,-1-1-1-15,2-3-3 0,0 2 0 16,0-2 0-16,5 1 0 0,3-3 2 16,-7-6-1-16,5 0 0 0,0-1-1 15,5-3 1-15,-3-1 2 0,0-1 1 16,2-4 2-16,-4-5 2 0,4 2 6 0,-6-6 8 15,3 2 9-15,-3-3 3 0,-1-1-1 16,1 1-1-16,-5-2-4 0,2-1-4 16,-2-1-6-16,0 0-6 0,0 0-2 15,0 0-3-15,-3-1-2 0,5-5-2 16,0-1-18-16,3-3-10 0,8-5-10 16,6-4-136-16,8-6-186 0,1 0 212 0</inkml:trace>
  <inkml:trace contextRef="#ctx0" brushRef="#br0" timeOffset="17638.7">8867 4041 2003 0,'0'2'115'16,"0"0"28"-16,0 3-51 0,0-1-56 0,0-1-24 0,3 13-11 0,1 2-1 0,3 12 1 0,4 9 1 0,-4 3 0 16,3 6-1-16,-2 4 0 0,4 6 0 0,0 4 0 15,4 6 0-15,0 1 0 0,-2-4 0 16,6 10 0-16,-4-2-1 16,0-1 1-16,2 1 0 0,-2-2 0 15,0-2 0-15,-4-2 0 0,0-1 0 0,1-9-1 0,-1-9 1 16,-5-11-1-16,4-9 1 15,-2-3 0-15,-6-7 8 0,3-6-7 0,-6-6-35 16,0-6-66-16,0 0-67 16,0-9 261-16,-2-18-122 0</inkml:trace>
  <inkml:trace contextRef="#ctx0" brushRef="#br0" timeOffset="18061.29">8633 4286 2053 0,'34'-11'564'0,"-33"9"-269"15,17-19-323 1,-18 0 63-16,21 5-13 0,6-4-7 0,-4-1-4 16,7 3-5-16,4-3 0 0,5 2-4 0,3 3-3 15,4 0-5-15,-1 2-2 16,-1 1-7-16,0 10-6 0,3-1-6 0,-3 8-6 15,2 4-13-15,-2 5-12 16,4 10-19-16,0 5-15 0,-2 4 10 16,-9 2 14-16,-8 5 22 0,-13-2 13 0,-4 0 3 15,-12 2 1-15,-7-9-4 0,-14 2-1 0,-13-1 12 16,-8-3 5-16,-12 0 8 0,-4-3 12 16,-4-7-1-16,-4-6 9 0,6-5 13 0,-8-1 15 31,6-6 19-31,11-6 13 0,8 1 12 0,12-4 6 0,6 2-4 0,3-4-9 15,6 4-15 1,4-2-18-16,7 6-11 0,-1-4-9 16,3 3-7-16,1 4-6 0,2 0-4 15,0-2-1-15,0 2 3 0,2-1-19 16,-2 2-31-16,-5-1-103 0,5 0 428 16,-2 6-252-16</inkml:trace>
  <inkml:trace contextRef="#ctx0" brushRef="#br0" timeOffset="19017.06">2197 7750 1672 0,'-4'30'420'0,"1"-30"-111"0,-1-1-189 15,4 1 1-15,0-29-44 0,0 29-11 0,0 0-13 0,0 0-20 0,2 4-19 0,-2-4-22 16,3 3-5-16,-1 3 1 0,0-1 4 0,3 9 6 15,-1 11 0-15,3 7 1 16,0 9 1-16,4 10 1 16,-6 2-1-16,4 2 0 0,-4 4 0 0,4 1 0 15,-6 11 0-15,5 14 0 16,0 14 2-16,3 10 0 0,0 0 2 0,3-9-1 0,0-13-2 16,-1-11 0-1,1-9-1-15,-4-5 0 0,1 4 0 0,-4-6-1 0,0 2 1 0,-5-7 3 31,-2-2-3-31,-2-8-30 0,-3-12-47 0,-4-6-47 16,0-9-49-16,-2-8-22 0,3-10 32 16,-7-9 76-16</inkml:trace>
  <inkml:trace contextRef="#ctx0" brushRef="#br0" timeOffset="19526.84">2018 8665 1943 0,'-23'-16'106'0,"7"-2"10"16,0 2 13-16,9 1-31 0,-1-5-13 16,5 2-12-16,-1-1-18 0,-1-8-20 15,5 2-8-15,0-5-8 0,5-3-5 16,-5-6-3-16,4-4-6 0,5 0-2 15,-4-1-3-15,6 0 1 0,3-1 2 0,0 1 9 16,0-7 4-16,8-2 1 16,2-10-1-16,10 5-8 0,5 5-2 0,2 5-6 15,1 12-2-15,6 10-5 0,9 3-6 16,10 9-1-16,8 8-4 0,10 6-2 16,5 13 0-16,-1 4 1 0,-2 10 0 0,0 7-6 15,-4 10-7-15,0 9 2 0,-6 9 2 16,-10 7 7-16,-8 2 11 0,-15 2-1 15,-14 7-1-15,-16 0 4 0,-16 5 0 16,-24 5-2-16,-13-3 1 0,-16-5 11 16,-9-10 6-16,-10-6 11 0,-11-13 6 15,-4-3-6-15,-3-13 13 0,-1-3 0 16,3-10 4-16,3-4 12 0,0-4 8 16,6-7 8-16,10-2-2 0,10-2-12 15,10-3-20-15,7-2-11 0,10 0-2 16,7-4-3-16,13-1 3 0,9 0-2 0,1-1 6 15,4 1-4-15,4-5-12 0,7 1-30 16,6-6-17-16,13-1-25 0,13-5-30 16,8-4-28-16,19 1-99 0,13 2 296 15,16 1-115-15</inkml:trace>
  <inkml:trace contextRef="#ctx0" brushRef="#br0" timeOffset="20629.75">3617 8901 1390 0,'-18'-20'230'0,"41"6"224"0,-30-19-4 0,34 79-517 0,-56-50 185 0,31 2-40 16,-2-8-18-16,2 1-15 0,0 0-18 15,3-5-3 1,4 1-6-16,3-3-8 0,10-1-8 0,1-1-2 0,3 0 0 0,3 2-3 0,-1 4 1 31,2-1-3-31,0 6-1 0,2 4-1 0,5 5-21 0,2 5-24 0,9 9-7 16,5 10-4-16,1 6 23 0,-3 4 2 15,-8 8 8-15,-19-3-34 16,-2-2-15-16,-13 3 10 0,-15-1-14 0,-8-2 29 0,-11 0 12 16,-5-12 7-16,-7-6 11 0,-16-9 8 15,-8-8 12 1,-2-8 18-16,-3-10 36 0,9-7 36 0,6-4 21 0,1-9 17 15,15 2-3-15,3 1-16 0,5-1-12 32,11 0-16-32,2 0-15 0,7 3-13 15,9 1-13-15,3-4-11 0,9-2-12 0,6-6-5 16,-1-3-2-16,13 2-5 0,4 6-6 16,-1 1-6-16,6 11-5 0,0 0-4 15,1 7 3-15,1 6-1 0,3 4-8 16,0 4 0-16,0 6-14 0,4 7-17 15,-8 3 2-15,1 5 0 0,-8 8 14 16,-3 5 25-16,-5 5 8 0,1 4 6 16,-8-4 0-16,-3 4-5 0,-1 1 0 0,-10-1 0 15,-3-5 2-15,-3-1 3 0,-3-10-1 16,-1-2-2-16,-7-4-2 0,1-6 1 16,1-4-2-16,-2-7 7 0,8-1 11 15,3-1 19-15,-4-5 16 0,4-2 17 16,-5-7-5-16,0-4-9 0,5-2-13 15,-2-8-19-15,4-2-3 0,5-2-7 0,-2-2 6 16,9 2 8-16,6-3 8 0,3 1 10 16,5 4-1-16,2 4-6 0,-1 8-13 15,1 4-12-15,-2 5-8 0,-5 7-6 16,2 2-1-16,2 9-3 0,3 5-2 16,-2 2 0-16,2 5-1 0,-3 6-2 15,-2-1-6-15,-4 5-13 0,-3-3-13 16,-4-1-16-16,-5-3-14 0,-6-6-30 0,-1-2-61 15,-2-2-19-15,-2-7-340 16,2-7 327-16</inkml:trace>
  <inkml:trace contextRef="#ctx0" brushRef="#br0" timeOffset="20881.9">5055 7733 1877 0,'3'1'96'0,"1"1"5"0,-1 0-7 0,3 1-28 0,-6 6-21 0,2-3-20 0,-2 6-15 16,0 6-12-16,3 10-1 0,4 9 3 0,-1 6 3 0,4 1 0 0,1-1-1 15,7 3-1-15,-1 7-1 0,10-3-1 16,1-2 1-16,2 1-2 15,-1-6-31-15,3-1-18 0,-4 3-54 0,2-5-170 16,-1-8 178-16</inkml:trace>
  <inkml:trace contextRef="#ctx0" brushRef="#br0" timeOffset="21134.89">5599 7678 1591 0,'41'188'662'31,"-20"-110"-658"-15,4-9-1-16,0 0 0 16,0 4-1-16,3-1 0 0,-7 4 0 0,4 4-2 15,-2-5 1-15,0-1 0 0,2 1 0 0,2-6 1 16,-4-5 6-16,-2-11-23 0,-3-11-21 15,-2-10-27-15,-4-9-37 16,-1-9-9-16,-6-1 88 0,2-10-9 0</inkml:trace>
  <inkml:trace contextRef="#ctx0" brushRef="#br0" timeOffset="21450.9">6101 8399 1698 0,'-5'0'569'16,"-4"-2"-502"-16,2 4-14 0,-8-2-9 0,0 5-14 16,-12 6-13-16,-1 0-11 0,-8 3-3 15,-1 2-2-15,-6 0 1 16,3-2-1-16,1 2 0 0,3-4 0 16,4 1-1-16,4-4 1 0,-4 0-1 15,7-4 1-15,2 2 1 0,3-5-1 0,5-2 2 0,2 0-2 16,6 0 8-16,7 0 25 0,0 0 35 15,-2 0 33-15,2-2 12 0,2-7-11 16,10 6-51-16,10-1-36 0,4-5-22 16,12-1-15-16,9-3 14 0,8-1 4 0,11-2 1 15,5 0-1 1,5-2 5-16,9 1-6 0,2 2-39 0,4 1-42 0,-1 0-81 16,0 0-72-16,-3 0 126 0</inkml:trace>
  <inkml:trace contextRef="#ctx0" brushRef="#br0" timeOffset="22021.97">8477 8027 2116 0,'83'69'154'0,"-38"-10"660"0,40 33-1274 0,-243-300 1088 0,138 155-988 0,-8-23 74 0,14 53 262 15,-4 2-4-15,-7-4-3 16,-12 5 2-16,-13-5 9 0,-12 6 6 0,-7-1 4 16,-4 1 4-16,-5 1 0 0,4 2 1 15,-9-2-1-15,-3 10-1 0,10-1-1 16,2 5-2-16,5 6-4 0,10 7-2 15,9 5-3-15,6 4 3 0,14 7 3 0,11 1-2 16,3 8-6-16,10 8-1 0,6 3 1 16,6 4 6-16,8 8 7 0,3 0 5 15,10 5 3-15,1 0 5 0,4 4 4 16,2-1 2-16,1 6 0 0,-3-4 1 0,-1 1-2 16,-3-1-3-16,0-5-3 0,-1-7-2 15,-4 0 0-15,-2-12 0 0,-3-11 0 16,-4 1-1-16,-5-8 1 15,-4-4 1-15,-5-1 2 0,0-11-4 0,-3 0-14 16,-3-6-33-16,-1-1-32 0,4 0-32 16,-6-2-24-16,2-4 626 0,-6-6-384 0</inkml:trace>
  <inkml:trace contextRef="#ctx0" brushRef="#br0" timeOffset="23984.53">8103 8371 1818 0,'5'-4'157'16,"0"1"116"-16,-5 3-168 15,0 3-82-15,-10 3-30 0,-15 4-13 0,-7 6 7 16,-16 4 18-16,-17 5 5 16,-14 3 3-16,-6-2-2 0,-3 5-3 0,1-1-3 15,7 0-3-15,6 2 0 0,12-2-1 16,7-5 1-16,1-2-1 15,8-7 0-15,4-6 1 0,1-1 1 0,13 0 2 0,6-7 1 16,12-2 6 0,10 0 12-16,0 0 13 0,0 0 2 0,10-7-21 0,4 0-19 15,8 0-19-15,10-8-7 16,5-2 13-16,2 1-6 0,5 0-4 16,-1-2-2-16,1 0-2 0,8 2 14 15,-1-1 6-15,6-1 4 0,-2-5 2 0,-4 2 2 0,4-2 0 16,0 5 0-1,7 4 0-15,2 3-2 0,-4 6-1 0,-3 1-3 0,0 4 0 16,-6 0 2-16,1 4 1 0,-1 3 2 16,0 0 1-16,-5-2 0 0,-3 4 2 0,-4 0 0 15,-11-2 4 1,-6 4 2-16,-6-4-1 0,-6 3-1 0,-1 3-13 16,-7-1-15-16,-4 4-11 0,-5 0-7 0,-7 7 5 15,-7 0 11-15,-10 2 11 0,-11-5 9 16,-2-6 6-16,-6-2 6 0,2-7 0 15,7-3 2-15,9-4 8 0,2-5 12 0,16 0 14 16,2 0 11-16,4-3 8 16,5 2-1-1,-1-4-6-15,3-7-2 0,1-1-14 0,0 1-10 0,5-5-5 0,4 3-10 16,5-2-3-16,2 0 0 0,3 0-3 31,10-4 0-31,8 1 0 0,2-1 0 0,9 2-2 16,3 4-2-16,-1 3-4 0,7 8-3 0,-1 8-3 15,3 4-6-15,3 8-1 16,-3 8-1-16,-6 3-8 0,-9 2-3 0,-7 4 0 16,-3 3-15-16,-9 2 5 0,0 4-13 0,-4 1-2 15,-12 5 15 1,-2 1 2-16,-9-4 17 0,-10-4 3 16,-1-3 1-16,1-7 2 0,-2-4-1 15,5-6-2-15,-2-7 6 0,1-4 3 0,1-4 7 16,3-5 14-16,1-2 4 0,-6-4 7 15,10-5 0-15,-1-3-3 0,-5-10-4 16,9 1-4-16,-2-9 2 0,1 1 3 16,10-3 7-16,0 2 8 0,1 0 5 15,0-2-1-15,1 0-7 0,5 1-11 16,-1 1-10-16,12 5-12 0,3 2-7 0,1 3-27 16,4 6-19-16,2 2-12 15,4 10-36-15,1 2-8 0,-1 5-24 0,1 4-17 16,-1 5 16-16,-1 0 1 0,3 5-44 15,-8 3-3-15,-3-3 18 0,-4 0 36 16,-11-3 148-16,4 2 80 0,-16-2 43 0,-3-6 33 16,-1-3-45-16,3 6-26 0,-3-6-11 15,3 0-18-15,-10 1-7 0,-3 3-5 16,3-4-19-16,-4 2-15 0,2-1-10 16,-6 3-13-16,1 3-7 0,-1-2-4 15,-9 8-1-15,-4 5-3 0,-5 6-1 16,-2 5-1-16,3 1 1 0,-6 7-1 15,5 0 0-15,3 4-1 0,6 0-2 0,5-4-1 16,5 0 0-16,2-6 0 16,4-3 0-16,5-2 3 0,5-8 0 0,2 0 6 15,4-9 2-15,-2-2 22 0,3-2 18 16,4-5 12-16,6 0 5 16,2-5-13-16,5-4-12 0,-1-9-13 0,1 2-3 15,-6-5-5-15,-2-2 0 0,-3 2 0 0,-8-8 5 16,1 5-5-16,-2-3-3 0,-7 6-4 15,-4 1-12-15,2 4 1 16,-7 7-2-16,5 0 0 0,-3 6 2 0,-4 3-6 16,5 3-13-16,1 8-15 0,3 3-19 15,1 8-9-15,6 15 10 0,6 9 15 0,5 11 20 16,-2 6 14-16,5 7 3 16,5 8 0-16,1 3 1 0,-2 13-1 0,-6 0 1 15,-4 0 1-15,-7-5 2 0,0-17 2 16,-8-10 2-16,0-17 0 0,-8-10 0 15,-4-8-1-15,1-11 3 16,-3-4 0-16,0-10 7 0,-5-2 4 0,-1-5 20 16,2-9 13-16,-1-8 8 0,8-4 7 0,-1-8-13 15,1-14-14 1,6-7-8-16,-2-9-11 0,3-5-6 0,4-4-2 0,4-1-2 16,12-4 1-1,5 4-1-15,14-3 1 0,6 10 0 0,-4-2-3 16,9 7-7-16,-1-4-25 0,3 6-16 15,5 1-21-15,0 4-17 0,-5 7-1 16,0 1 3-16,-6 8 19 0,-1 0 23 0,-9 7 14 0,-7 3-1 16,-6 1-12-16,-8 7-2 0,-4 5 3 15,-7 2 11-15,-11 8 10 16,-6 6-3-16,-22 2 3 16,-7 12 0-16,-22 11 1 0,-3 0 4 0,2 7 6 0,2-4 1 15,8-3 1-15,6 1-1 0,19-2-4 0,10-1-5 16,6-2-12-16,9 0 4 0,5 0 10 15,4-3 12-15,6 0 23 0,3-6 9 16,-4-1 7-16,4-4 14 0,-4 0 15 16,4-3 32-1,-2-3 0-15,0-1-7 0,7-3-17 16,4-6-37-16,9 0-15 0,5-3-11 0,10-4-7 0,1 0-4 0,6-4-3 16,1-1-3-1,-2 3-5-15,0-6-4 0,-6 2 1 16,3 1 1-16,-12 1 5 0,-1-1 2 15,-3 3 2-15,-5 1 1 0,-1-3-1 16,-3 4 3-16,-4 0-10 0,2 2-12 0,-4 0-13 16,12-2-10-16,-8 4-8 0,7-4-11 15,0 0-14-15,-6 0-10 16,8-2 7-16,-6 0 12 0,0-1 14 0,-5 3 13 0,2 0 8 0,-5 0 10 16,3-5 11-16,-4 3 6 15,0 0 1-15,3-5-6 16,-7 4-3-16,3-6-4 0,-4-4-2 0,0-1 1 0,0-2 2 15,2 2 2 1,0 2 7-16,-2-1 3 0,0 1 2 0,-1 0 1 0,2 3 6 0,-4 0 7 31,1 4 14-31,2 3 19 0,-3-1 19 16,-1 3 6-16,3 0 0 0,-6 1-4 0,2 3-7 0,-2 3 8 0,-2-1 4 31,2 6-7-31,0 4-10 0,0 0-17 0,-4-2-17 16,2 6-11-16,1-1-11 15,1 8-11-15,-2 7-4 0,-2 12 0 0,4 16 4 16,0 18 6-16,2 10 2 0,5 11 2 16,0 4-1-16,6 1 0 0,-3-3-2 15,8 2-1-15,-2 5 2 0,-2-2 3 16,-5 0 2-16,0-10 1 0,-5-13 0 16,-4-9-1-16,-2-15 1 0,-2-13 9 15,-3-13-39-15,2-7-26 0,1-10-40 0,-1-2-30 16,0-3 3-16,1-13 18 0,4-16 588 15,0-14-374-15</inkml:trace>
  <inkml:trace contextRef="#ctx0" brushRef="#br0" timeOffset="24158.06">10913 8007 2108 0,'-2'2'48'0,"-10"-2"-29"0,-6 9-26 0,-17 2-6 0,-13 3 15 0,-7 7 26 0,-7-1 11 0,-9 6-3 15,-4-5-4-15,1 3-19 0,7-7-9 16,3-3-2-16,5 1 0 0,2-5 7 16,-5-6-19-16,6-4-34 0,-6-2-39 15,5-5 519-15,5-4-346 0</inkml:trace>
  <inkml:trace contextRef="#ctx0" brushRef="#br0" timeOffset="24935.93">12571 8326 1850 0,'0'0'187'0,"0"0"191"0,-7 0-250 16,3 0-79-16,1 0-22 0,-4 0-13 0,-2 2-14 0,-4 2 0 0,-12 5 0 0,-8 5-1 0,-8 4-1 15,-3 10 1-15,3 7-2 16,-2 8-1-16,-1 7-1 0,3 6-13 0,4 3-13 16,0-2-14-16,10-4-1 0,6-4 0 15,10 1-2-15,8-6 9 0,3 1-8 0,5-3-3 16,7-1-9-16,8-2 3 0,5-3-7 16,7-6 15-16,3-11 20 15,2-5 4-15,-1-12 15 0,-8-4 29 16,1-8 34-16,-10-8 9 0,6-10 18 0,-2-15-22 0,0-14-35 15,-5-14-7 1,-6-7-12-16,-12-3-6 0,-9 6-1 0,-5 6 2 0,-9 14-11 16,0 13-1-16,3 13-4 0,5 10-8 15,6 10 1 1,3 7 5-16,1 8-24 0,5 4-8 0,4 13-1 16,-1 13 3-16,8 12 27 15,3 3 18-15,4 4 4 0,8 0 0 0,6-4 2 16,-2 2 4-16,0-5 1 15,2 0-1-15,-3-3-2 0,-1-3-4 16,-5-1 0-16,-3-6-6 0,1-8-12 0,-3-8-4 16,1-10-3-16,1-9 2 0,-4-9 10 0,5-12 2 0,2-9-13 15,5-13 10 1,1-13-220-16,-4-10 159 0</inkml:trace>
  <inkml:trace contextRef="#ctx0" brushRef="#br0" timeOffset="26001.62">12665 7720 1835 0,'30'34'169'0,"-27"-16"-40"0,-3 10-35 0,2 16-40 0,-18-17-8 0,25 38-5 0,14-3 1 0,4 8-10 16,3-8-8-16,2 5-11 0,0-1-7 15,-2 5-2-15,-2 1-1 0,-1 1-2 16,-2 0 1-16,-2-8-1 0,-4-6 0 15,-5-10 0-15,1-10-1 0,-12-10 1 0,1-11 0 16,-4-8 0-16,0-8 1 0,0 0 7 16,0-1-1-16,0-1 10 0,-7-7-1 15,7-1-9-15,-2 0-2 0,-2-6-6 16,4-3 0-16,6-10 3 0,-3-1 2 16,6-8-3-16,0 6-2 0,3 7 11 15,3-2 14-15,4 7 11 0,1 2 9 16,-1 2-5-16,6 2-6 0,1 3-11 0,5 7-13 15,1 4-9-15,1 9-13 0,3 6-11 16,-6 10-3-16,-4 5-5 0,6 7 1 16,-5 3 0-16,-1 8-9 0,-8 0-14 15,-5 3-18-15,-12 4 8 0,-6-1 13 16,-14 1 14-16,-6-6 15 0,-5-8-3 16,-9-13 0-16,-2-1 6 0,-9-14 8 15,2-7 7-15,8-5 4 0,-3-6 4 0,9-5 4 16,6-6 2-16,7 2 2 0,10-4 5 15,6-2 3-15,5-7-1 0,5-3-4 16,9-4-6-16,2-3-13 0,7 3-9 16,4 0-3-16,8 2 0 0,-1 1 6 15,12 1 6-15,4-4 2 0,-1 2 2 16,-3-4 17-16,-1 8 13 0,-1 3 10 16,-1 1-1-16,5 6-16 0,-6 4-10 0,-3 5-10 15,-2 0-1-15,-1 5-2 0,3 4-6 16,2 5-3-16,1 7-6 0,-1 4-3 15,-2 7-8-15,-4-2-10 0,-4 9 0 16,-5-4 2-16,-5 2 5 0,-1 2 6 16,-13-2 1-16,-9 2 1 0,-7 3 4 0,-5-3 1 15,-7-3 2-15,-2-1 0 0,-6-5-1 16,-6-3 2-16,3-8 2 16,-7-8 4-16,2-1 6 0,1-5 3 15,4-3 5-15,6-7 1 0,3-4 3 0,5-6 2 16,2-2 2-16,2 1 0 0,5-6-3 15,2 4 0-15,5 1 4 0,2-1 9 16,0 0 13-16,4 2 6 0,6 2 2 0,-1 3-2 16,5 2-6-16,2-2-1 0,2 2-4 15,3 0-4-15,2 2-7 0,-1 7-6 16,1 0-7-16,-4 7-9 0,3 0-11 16,-6 3-13-16,1 5-17 0,-1 4-9 15,-2 4-6-15,1 2 2 0,2 10 4 0,-1 2 8 16,4 6 15-16,-2-3 6 0,-3 3 12 15,5 1 6-15,-2 0-2 16,1-3 1-16,6 1 0 0,-5 1 2 16,4-8 1-16,5 1 2 0,-8-8 2 0,6-5 1 15,-3-4 7-15,-2-5 5 0,-1-5 12 16,-3-4 9-16,-1-5 6 16,5-2-3-16,-8-5-19 0,2-11-18 15,-2-5-26-15,-2-5-19 0,-6-10 1 0,-1-2 8 16,-7 2 8-16,-5 1 15 0,-2 3 3 15,-3 7 1-15,3 6 4 16,0 7-1-16,4 7 4 0,5 12 14 0,0 0 16 0,0 0 13 16,0 2 5-16,0-2-9 0,2 2-16 15,-1 4-18-15,3 0-23 0,0 4-18 16,3 0-6-16,3 6-2 0,1 11 14 0,8 3 11 16,-3 6 5-1,4 1 5-15,1 2 2 0,4-1 3 0,2-4 1 0,1-4 4 16,-5-1-10-16,-4-13-15 0,-3-2-10 15,-3-8-18-15,1-4-41 0,7-9-265 0,1-12 233 16</inkml:trace>
  <inkml:trace contextRef="#ctx0" brushRef="#br0" timeOffset="26233.14">14679 7974 2126 0,'0'10'103'0,"2"6"26"0,1 7-54 0,4 4-26 0,8 10-18 0,-1 7-15 0,2 11-6 0,7 7-3 15,-2 8-3-15,7 4-1 0,4 8-2 16,-3 5 2-16,1-1-1 0,-5 1 1 0,-4-3 0 16,2-12 0-16,-5-3-2 15,-4-8 3-15,-3-10-3 16,-4-3-21-16,-2-14-45 0,-1-8-64 15,-3-13-39-15,6-10-13 0,-5-3 492 0,5-5-248 0</inkml:trace>
  <inkml:trace contextRef="#ctx0" brushRef="#br0" timeOffset="26431.12">15131 8559 1835 0,'-7'72'87'16,"-683"159"234"15,724-249-305-15,-100 50-11-16,4-12-3 0,4-3 13 15,10-4-20-15,13-3-66 0,-3-8 55 16</inkml:trace>
  <inkml:trace contextRef="#ctx0" brushRef="#br0" timeOffset="26978.68">15917 7303 1660 0,'1'13'119'0,"44"67"743"16,-44-84-1509-16,14 77 636 0,-5-29 38 0,-3 8 2 0,0 1 1 0,2 14-2 16,-3 9-4-1,1 9-3-15,2 8 0 0,3-3 0 0,4-3 3 0,5 3 4 16,4 8 0-1,3 3 2-15,1 4 1 0,1 3-2 0,-2-13-6 16,-1-8-7-16,-4-9-7 0,-5-16-6 16,-4-3-2-16,-5-8 1 0,0-13 1 15,1-8 0-15,-8-9 1 0,-2-12 2 0,0-2 2 16,0-7-4-16,-2 2-18 0,2-4-30 0,0 0-12 16,0 0-38-16,2-10 12 0,-2-2 1 15,5-15-13-15,4-13 213 0,5-10-109 16</inkml:trace>
  <inkml:trace contextRef="#ctx0" brushRef="#br0" timeOffset="27233.64">16652 7548 2176 0,'-1'9'70'0,"2"5"1"0,1 13-50 0,5 10 2 31,4 13 3-31,1 5-3 0,1 10-7 0,-1 1-6 16,4 5-6-16,0 1-2 0,2 5 0 0,5 1 0 16,-2 9 0-16,0 3 1 0,1 6-1 15,-1 3-1-15,-5-5 0 0,3 2 0 0,4-8-1 16,-3-4 1-16,-1-6 0 16,1-4-1-16,-6-5 1 15,-1-7-1-15,-3-8 0 0,-1-14 12 0,-9-8-23 0,2-9-42 16,-4-12-55-1,-5-6-61-15,-2-12 84 0,-7-11 19 0</inkml:trace>
  <inkml:trace contextRef="#ctx0" brushRef="#br0" timeOffset="27632.32">16580 8552 1790 0,'-194'76'408'47,"196"-85"-389"-47,-7 21 4 0,0 1 0 16,-4-6-1-16,7 2 7 0,0-6 8 15,4-1 8-15,-2-2 3 0,0 0 8 16,2 0 8-16,-2 0 4 0,0-2-1 16,0 2-12-16,0 0-16 0,0 0-18 15,0-3-11-15,-4-1-7 0,4 4-2 16,0 0 0-16,0-3 0 0,0-3 0 15,2 5 5-15,3-1 5 0,-3 2 6 16,-2-2 4-16,0 2-5 0,7-7-4 16,6 7-4-16,-1-2-4 0,4 2 1 0,-2 0 1 15,4 0 1-15,10 0 0 16,6 0 0-16,3-2 2 0,9 2-3 0,0-1 0 16,0-1-2-16,4-3-1 0,5-1-1 15,-2-1 0-15,0-2-1 0,-1 4-1 0,-10 1 0 16,-11 3 0-16,-8 1-13 0,-11 0-24 15,-10 0-19-15,7 0-88 0,-9 0-63 16,0 0 93-16,-7-7 2 0</inkml:trace>
  <inkml:trace contextRef="#ctx0" brushRef="#br0" timeOffset="28455.39">17305 7952 1793 0,'2'-3'145'0,"-8"3"11"0,-3 0-68 0,4 2 21 0,-9-1-34 0,14 3-22 0,-2 7-9 0,2 1-19 0,2 4-23 16,-2 3-4-16,5 13-1 0,4 4 1 0,4 5 1 0,1 3 0 15,0 0 1-15,-2 1 1 0,1 4 1 16,3 6 0-1,3 2 0-15,-1 3-1 0,0 4-1 0,3-4 0 0,-3 4 1 16,7 0-1 0,-2-4 3-16,7-5 0 0,-4-7 0 0,3 0 0 15,1-7 0-15,-4-2 1 0,3-7 0 0,-4-6-1 0,-11-1 0 16,5-7 0 0,-5-6 1-16,-1-5 0 0,-2 2 0 15,-4-7 2-15,0 0 1 0,-6-2 11 16,5-2 10-16,1-2-3 0,-7-4 9 0,5-1-14 15,-5-4-16-15,0-12-3 0,0-3-13 16,-5-4 0-16,5-7 1 0,-5 0 3 16,3 2 1-16,0 0 4 0,2 3 1 0,4-3 2 15,1 5 2-15,4 2 0 0,0 5-1 16,3 9 1-16,-3 0 0 0,2 5 5 16,-3 2 5-16,3 4-6 0,-2 3-5 0,2 1-3 15,6 2-12-15,-3 1 1 0,11 5 1 16,2 6-7-1,7 4-10-15,8 10-3 0,6 5 1 16,3 7 7-16,-6-4 18 0,-1 4 10 16,-3-9 5-16,-9-3 2 0,-6-7 2 15,-8-4 0-15,-5-6 3 0,-8-5 7 16,-5-5 2-16,0 0-4 0,0 0 0 0,2-5 3 16,-6-5-5-16,-1-10-1 0,-8-8-4 15,-1-13-11-15,-4-7-2 0,-6-7-1 16,6-2 0-16,4-1 0 0,1-2 1 15,6-4 2-15,4 5 1 0,-1-1 0 16,2 1 0-16,1 8 0 0,1 3 0 16,0 4 3-16,0 10 1 0,3 0 0 0,8 13 2 15,-1-2-3-15,10 5-4 0,-1 1-22 16,10 2-34-16,4 1-3 0,3 7-10 16,1 7-9-16,-1 4-23 0,-3-1-32 15,-6-1-12-15,-4 0 422 0,-4 0-220 16</inkml:trace>
  <inkml:trace contextRef="#ctx0" brushRef="#br0" timeOffset="29088.12">19105 8069 1734 0,'26'-14'107'0,"-6"0"26"0,1 2-2 0,-3-3-26 0,-2 5-11 0,-2 1-24 0,-7-2-4 16,0 8-19-16,-7 3-23 0,0 0-3 0,-2-2-25 0,-5 4-18 0,-5-2-8 0,-4 7-5 15,-9 9 3-15,-11 5 12 0,-8 7 9 16,-2 8 5-16,-4 3 0 15,3 5 1-15,0 4 0 0,7 2-2 0,1 6 3 16,3 3-1-16,2 3 1 0,3 5 2 16,8 6 0-16,1 0 2 0,6 3 0 15,2-1 2-15,0-8 0 0,10 0-1 0,4-5 0 16,9 2 0-16,9 0 0 0,3 0 4 16,4-6-1-16,9-3-3 0,3-7 2 15,9-9-1-15,4-3 2 0,-1-13 4 16,3-6 1-16,-3-2 6 0,1-10 5 15,0-10 9-15,-6-6 14 0,0-9 6 16,-1-1 2-16,-2-5-5 16,-9-5-38-16,-6 0-6 0,-12-10-11 0,-6-4-6 0,-8 3 17 15,-6-1-6-15,-4-3-2 0,-6 2-3 16,-7 1 2-16,-6 3 2 0,3 9 2 16,-8-2-2-16,7 8 1 0,2 4-2 15,1 3-2-15,4 9-2 16,-6 7-12-16,-5 4-8 0,1 9-2 0,-7 12-1 0,-2 2 10 15,2 8 6-15,-2 8 4 0,0-6 5 16,7 6 2-16,0-2 7 0,5-7 9 16,4 0 4-16,2-5 3 15,5-1-2-15,2-8-3 0,7-2 0 0,-2-4 3 16,9-5 0 0,-2 1-2-16,-1-8-1 0,3 0 2 0,0 0-3 15,0 0-20-15,7-2-12 0,5-5-56 0,11 0-89 0,14-8 104 16</inkml:trace>
  <inkml:trace contextRef="#ctx0" brushRef="#br0" timeOffset="38880.99">3860 9908 1823 0,'-9'-5'117'0,"4"3"134"0,3 4 48 0,2-8-358 0,0-6 159 0,2 10-30 0,1-1-20 16,6-1-25-16,-4 1-15 0,6 1-9 16,-4 0-1-16,0 2-1 0,0 2-3 0,0-2-1 0,-1 5-2 15,-1 4 0-15,2 0 0 16,-3 5 1-16,-3 7 0 0,-1 9 1 0,-7 9-4 15,-2 8 0-15,-3 4-1 16,-6 6 1-16,-3 1 4 0,-6 4 4 0,4-5 1 16,2-4 2-16,2-1 0 15,3 3 0-15,0-9-1 0,1 2 1 16,3-2 0-16,3-7-1 0,2 0 1 16,2-4 0-16,-2-5-2 0,-2 2 0 0,0-5 1 15,4-4-1-15,-4 2 2 0,5-9 4 16,2-6 1-16,2-4 1 0,0-6 0 15,0 0 4-15,0 0 2 0,6 1 1 16,4-2-1-16,10-1-2 0,7-2 2 0,10-5 3 0,7-1 4 16,2-3 4-16,13-3 1 0,10-1-1 15,4 1-6-15,1 0-8 0,4 2-6 16,-5 1-4 0,-2 2-1-16,10 6-2 0,-5 3 0 15,2-3-1-15,-3 5 2 0,-13 4 0 0,-9-1 0 16,-8-3 1-16,-12 0 1 0,-6 0 0 15,-1 0 0-15,-13 0 0 0,-1-3-1 16,-8-3-3-16,-4 4-1 0,0-1-9 0,-4-4-2 16,1-2-1-16,-8-5 0 0,-8-9 6 15,-6-4 5-15,-11-3 2 16,-3-4-1-16,0 2 2 0,9 4 0 0,3 0 2 0,6 6 0 16,7 5 1-16,5 4 1 0,2 4 3 0,7 1 0 15,0-1 9-15,2 3 5 0,3 1 0 31,4-4-4-31,3 6-7 0,10-3-8 0,3 6-9 16,10 6-2-16,9 8-8 0,11 7 1 0,-2 15 5 0,2 6 4 16,-5 4 3-16,-6 9 2 0,-3-3 0 15,-11 3 0 1,-1 0 1-16,-10-6 3 0,-8 1 0 16,-8-6 3-16,-3-7 0 0,-8-1-1 0,-1-10 7 0,-6-6 3 0,-4-6 1 15,-1-3-1 1,1-8-5-16,-1-3-5 0,5-1-5 15,0-7-16-15,6 0-13 0,-1-5-59 16,6-8-102-16,-1-9-425 0,5-4 375 0</inkml:trace>
  <inkml:trace contextRef="#ctx0" brushRef="#br0" timeOffset="39540.76">6080 10433 1888 0,'0'30'209'0,"1"11"-37"16,5 7-107-16,-28-109-69 0,-4 40 12 0,-1 49-2 0,-6 8-2 0,-8 1-2 15,-2 11-2-15,6-2 0 0,2 9 0 16,-1-2-2-16,4 9-11 0,0-1-12 16,4 4-9-16,8 1-2 15,-3-4 10-15,7-2 9 0,4 2 3 0,8-2 5 16,4 1 2-16,8 4 4 0,6-10-5 15,2-5-12-15,5-11-5 0,6-12-6 16,4-8 0-16,1-15 2 0,14-6-1 16,2-12 7-16,-2-8 4 0,13-13 5 0,-6-9 27 15,-7-15 9-15,0-12 29 0,-5-10 26 16,-5-10-13-16,-8-5-6 0,-5-6-26 16,-9-3-26-16,-7-7-7 0,-7 4-5 15,-9 5-8-15,-12 6 6 0,-9 8 0 16,-4 6 2-16,-6 8 5 0,-3 3 0 15,0 4-2-15,-1 10 1 0,3 12 2 0,6 5 0 16,5 13 5-16,8 10 9 0,8 7 9 16,7 8 5-16,4 3-4 15,1 5-20-15,2 6-24 0,0 13 4 16,5 12 12-16,4 15 19 0,11 10 19 0,3 8-7 16,7 3-9-16,7 3-8 0,2-1-5 15,-2 8-2-15,4 1-2 0,-2 6 0 0,0-1 2 16,-2-6-7-16,0-4-8 0,-6-5-6 15,-7-11-10-15,1-13-10 16,-2-15-11-16,-5-5-23 0,0-14-14 0,-4-6-14 16,0-5 90-16,-7-11-11 15</inkml:trace>
  <inkml:trace contextRef="#ctx0" brushRef="#br0" timeOffset="40210.44">6402 10552 1709 0,'4'1'159'0,"-41"17"150"0,-64 2-166 16,219-33-88-16,-77 3-104 0,-32 33 21 0,2 5 23 16,5 6 10-16,-2 6 2 0,4 1 0 15,-1-2-3-15,1 0-3 0,0-2-1 0,-1-5 1 16,3-3-1-16,-2-8 0 16,-2-1 0-16,1-10-2 15,-4-3 2-15,-1-3 0 0,-1-2 3 0,-2-4 9 0,1-2 15 16,3-3 2-16,3-2 10 0,0-1-3 0,1-5-12 15,5 0 1-15,-3-3-12 0,2-3 3 16,-3-1-7-16,-4-3-8 16,-1 1 1-16,-1-1-12 0,-3-2-5 15,0 1 2 1,2 6 0-16,-6-1 4 0,2 5 1 0,-3 3-4 0,-1 6-1 0,-3 4 2 16,2 1 5-16,-2 2 5 0,2 0-7 15,-1-2-33-15,-1 11-24 0,2 5-3 16,2 4 7-16,-4 10 33 15,3 4 24-15,-1 0 4 0,0-3 2 0,0-3-1 0,3-3 0 16,-5 0-1-16,2-1-1 16,1-6 0-16,3-1 1 15,-1-2 1-15,2-2 5 0,2-6 3 0,1 0 3 16,-1 0 3-16,6-1 2 0,0-4 1 0,5 2 1 16,-2-2 3-16,8 0 3 0,-6-4 5 15,3-3 6-15,-2-2-2 0,0-3 3 16,-1-4-5-16,-1-7-14 0,4-5 4 0,-1-3-10 15,-1-2 10 1,0-5 11-16,-3-6-3 0,-7-2-2 0,-1 2-11 0,-6 3-6 16,1 9-7-1,-5 4-4-15,-3 6-7 0,-3 8-4 0,-1 5-3 0,-5 2-1 0,-2 5 0 32,-8 2 0-32,1 9 1 0,-4 6 1 15,6 4-1-15,-4 9-5 0,1 8-3 16,1 10-1-16,2 9 6 0,6 3 5 15,8 4 5-15,5 1 5 0,3-3 2 16,12-3 2-16,4-8 1 0,4-6-1 0,6-6 0 16,1-3 1-16,2-10-1 0,5 1 2 15,-2-7 1-15,4-6 0 0,4-4 0 16,-1-8-3-16,-3-8-4 0,0-6-5 16,-5-3-10-16,-2-1-6 0,-4-9-28 15,-8-3-50-15,1-5-49 0,-3-8 73 16</inkml:trace>
  <inkml:trace contextRef="#ctx0" brushRef="#br0" timeOffset="40900.58">8250 10303 1421 0,'-34'-42'1377'16,"34"38"-1388"-1,0 15-10-15,4 5-2 0,-1 9 3 16,8 14 11-16,1 7 7 0,1 14 1 16,4 7 0-16,-1 6-1 0,0 0-2 0,6 1 0 15,-3 3-3 1,6 1 1-16,-2-8-4 0,2 1-3 0,1-12 1 0,1-13 0 16,0-5 6-16,-4-15 5 0,0-8 2 15,-7-9 1-15,-4-4-5 0,-3-5 11 16,0-9 10-16,2-7-10 0,4-10 2 15,1-15-14-15,-5-10-16 0,-6-8 3 0,-5-8 2 16,0 3 2-16,-1-2 5 0,1 8 6 16,0 5 3-16,10 12 1 0,-1 9 2 15,2 9 0-15,-1 7 1 0,5 5 4 16,-1 10-7-16,9 6-8 0,5 7-4 0,6 13-7 16,1 3 5-1,4 4 6-15,4 4 1 0,1 3 1 0,8 0 1 0,-5-2 1 16,5-1 1-16,-4-5 0 15,-13-4 1-15,-3-6 0 0,-9-8 1 16,-7-4-1-16,-2-9 3 0,-3 0 11 16,-9-7 12-16,0-2 13 0,-1-16-4 0,-2-7-5 15,-3-14-6-15,-7-11-10 16,-1-10 0-16,1-2-3 0,1-2-1 0,1-2 1 0,3 9 2 16,1 6-3-16,5 8-5 0,0 11-3 15,0 2 0 1,7 12-6-16,-3 5-14 0,1 8-20 0,6 8-29 15,1 4 0-15,4 15-36 0,4 1-29 16,1 10 14-16,-2 10-15 0,3 3 31 0,-5 7 5 16,-1 3 106-1,-1-2-28-15</inkml:trace>
  <inkml:trace contextRef="#ctx0" brushRef="#br0" timeOffset="41677.48">9523 10919 1607 0,'-2'7'103'0,"2"-2"29"0,0 0 19 0,2-3-29 0,1-2 8 0,-3 0-3 0,0 0-5 16,2-2-10-16,0-1-20 16,9-1-13-16,-6-3-18 0,6-3-16 0,3-5-10 0,0-1-11 15,2-1-5 1,0-5-5-16,3-2-5 0,1 1-3 16,-4-4-8-16,0 4-3 0,-4 3-1 15,-5 4-1-15,0 4 3 0,-5 5-2 0,-2-4-4 16,0 8-6-16,0 3-4 0,0 0-4 15,-7-6-5-15,-2 13-5 0,-5-1-5 16,-5 6-2-16,-4 8 2 0,-8 5 2 0,3 3-4 16,1 6-7-16,-3 5-3 15,4 1 5-15,6 1 14 0,-1-2 12 16,7 0 8-16,3-5-2 0,6-6 2 16,1-5-8-16,4-3-1 0,2-1 5 15,5-3 1-15,11-7 12 0,-2 2 5 16,5-8 3-16,9 3 0 0,0-6 20 15,11-6 12-15,0-3 8 0,0-5 12 16,3-2-7-16,-1-3 8 0,-3-2 6 16,-1-8 6-16,0-1 13 0,-1-7-11 0,4-4-11 15,-10 2-18-15,0-2-24 0,-9 9-13 16,-9 6-1-16,-7 8-3 0,0 6-7 16,-7-1-6-16,-5 10-5 0,2-3-4 15,-3 4-4-15,-3 2-1 0,-3 2-3 16,-4 7-1-16,-5 5-1 0,-6 4-3 15,0 7-3-15,3 3-3 0,1 4 3 0,0 4 6 16,5-1-2-16,2-3 2 0,3 0-1 16,8-6 8-16,2-2 2 0,3-7 6 15,7 3 5-15,0-2-1 0,11-3 11 16,6-7 5-16,5-1 3 0,10-4 2 16,3-3-2-16,8-2 3 0,1-5-1 15,-6-7 2-15,-3-5-1 0,-6-4 7 16,-4-8 2-16,-4-6-10 0,6-16 13 15,-11-11-8-15,0-16-1 0,-9-3 5 0,-14-6-14 16,-2 6-6-16,-8 5-2 0,-8 7-1 16,0 13 2-16,-7 10 0 0,2 5-1 15,0 8 0-15,2 8 1 0,1 6 2 16,4 9 2-16,4 6 3 0,12 6-2 0,-2 0-1 16,-5-5-2-16,5 12-9 15,-1 2-18-15,3 14-11 0,0 16 3 16,3 14 7-16,12 13 21 0,0 15 11 0,12 8 2 15,-2 10 5-15,-4 11 5 0,8 4 1 16,-8-5-1-16,2-7-6 0,2-8-5 16,-2-13 3-16,-6-6-5 0,1-13-23 0,-5-7-63 15,3-11-63-15,1-7-28 0,3-12 34 16,5-13 67-16</inkml:trace>
  <inkml:trace contextRef="#ctx0" brushRef="#br0" timeOffset="42647.61">11135 10802 2015 0,'-4'-7'140'0,"2"3"62"0,1-3-54 16,1 5-38-16,0 2-32 0,0 0-25 0,0 0-21 0,0 2-14 15,5 1-23-15,0 5-17 0,-1 6-3 0,-2 9 0 0,1 12 12 0,-1 8 8 0,5 3 4 16,-2 5 0-16,-3-3 1 0,5 0 0 16,-5-2 0-16,0 0-9 0,3-5-15 15,0-4-13-15,-3 0-16 0,0-12 3 16,0-3 13-16,-2-14 11 0,0-4 12 0,1-2-3 15,3-9 3-15,-4 0 6 16,0-17 10-16,-4-11 19 0,3-8-1 0,1-10-1 16,0 0-5-16,8 2-2 0,1-4 9 15,4 5 13 1,3-1 7-16,0 5 3 0,5 8-1 0,-2 10-2 0,3 7-14 0,-1 3 3 16,-1 7-20-16,3 1-8 0,3 10-3 15,1 1-22-15,1 12 2 16,2 5-5-16,4 6 3 0,0 8 8 0,-2 6 4 15,-8 2 4-15,1-1 1 0,-2 4 0 16,-3-2-3-16,-6-4-3 0,-2-7 2 16,-1-2-6-16,-7-12-3 15,1-1 0-15,-5-1 1 0,5-9 6 0,-3 0 10 16,-2-1 3-16,5-4 5 0,-5-7 6 16,7 2 16-16,0-4 15 15,2-2 12-15,7-1 3 0,2-4-10 0,-4-6-15 0,11 1-13 16,-4-7-4-16,-5-8-7 0,4 1-5 15,-11-1-2 1,-1 6-5-16,0 2-4 0,-8 5 1 0,0 3-3 16,-4 4-2-16,0 7-1 0,3 2-2 0,-8 4-2 15,2 1-1 1,-6 2-1-16,-1 2 0 0,0 3 6 0,-7 2 2 0,1 6-3 0,2 1-4 0,-5 4-5 31,6 3-3-31,1 5 1 0,2 5 2 16,1-5 1-16,8 1 1 0,1-8 5 15,8 1 0-15,5-4 7 0,1-7 6 16,6 1 3-16,2-1 8 0,7-2 0 16,9 0 0-16,3-3-1 0,5-1-1 15,3-3-1-15,3-1 0 0,3-5-2 0,-5-4-2 16,-5 1 0-16,-6 0 4 0,-5-5 2 16,-3 0 2-16,-2-11-12 0,-6-2-5 15,-8-1-7-15,-4-8-6 0,-12 1 10 16,-2-1-2-16,-15-4 5 0,1 6 2 15,-4 0 4-15,6 6 1 0,3 5 1 16,3 0 7-16,3 7 8 0,6 3 9 0,4 8 12 16,0 5 8-16,0-3-3 15,0 6-10-15,6 1-13 0,2 6-14 16,10 4-6-16,7 13-1 0,10 7 1 0,3 8-2 16,6 8 2-16,4 3 1 0,7 2 2 15,0-2 0-15,-4-7-1 0,-8-3 0 16,-8-11 1-16,-6-2 1 0,-1-3-16 0,-9-13-24 15,-4-4-24-15,-3-6-35 16,-7-4-24-16,2 0-3 0,1-9-6 0,0-9 17 16,0-10-394-16,-7-11 346 0</inkml:trace>
  <inkml:trace contextRef="#ctx0" brushRef="#br0" timeOffset="42802.51">12638 10883 1152 0,'-5'-2'209'0,"0"2"253"0,-3 4-329 0,1 5-35 0,0-2-54 0,0 5 3 0,-3 1 9 15,-3 1 8-15,1 2-4 0,-1 2-16 0,-6 1-17 16,-1-1-14-16,-1 3-9 0,-6 0-2 16,4 1 0-16,4 1 0 15,-4-2 7-15,7 0-6 0,2-3-41 0,0-2-53 16,1-4-49-16,2 1 530 16,4-8-320-16</inkml:trace>
  <inkml:trace contextRef="#ctx0" brushRef="#br0" timeOffset="43060.9">12917 10163 1912 0,'-80'649'601'46,"82"-693"-581"-30,-8 134-3-16,4-10-11 0,1-4-3 0,1-10-1 16,0-13 2-16,0-3-6 0,0-8-29 15,3-10-37-15,1-5-30 0,-2-11-38 16,3-9-9-16,-3-2-5 0,3-7-225 0,9-15 244 16</inkml:trace>
  <inkml:trace contextRef="#ctx0" brushRef="#br0" timeOffset="43324.38">13191 10527 1710 0,'-19'16'101'0,"-6"3"53"0,-14 8-49 16,-9-1 2 0,-9 1-15-16,-1 3-21 0,-9 2-11 0,3-7-12 15,-2 0-14-15,2-9-9 0,4-2-11 16,7-3-7-16,5-6-3 0,11 2-1 0,8-5 2 0,13-2-1 15,6 0 4 1,10 0 4-16,-2 0-8 0,9 0-2 0,4 0-4 0,10 0-7 16,9 0 5-1,2 0 0-15,9 1 0 0,-4 5 0 0,4 1 0 0,8-7-20 16,10 2-24-16,5-2-36 0,7-4-30 16,5-8-7-16,-3-2-17 0,-4-1 77 15</inkml:trace>
  <inkml:trace contextRef="#ctx0" brushRef="#br0" timeOffset="45163.68">13863 10598 1601 0,'6'-6'195'0,"-5"-1"196"0,1 7-191 0,-2-1-77 0,0 1-31 15,0 1-37-15,0-1-26 0,2 6-22 16,0-1-24-1,-2 7-6-15,5 10 0 16,-3 6 6-16,0 9 14 0,1 4 1 0,1 2 0 16,3 1 1-16,-2 0 0 15,4 1 0-15,0-3 2 0,0-1 1 0,3-7 1 16,-1-6 0-16,-1-1-1 0,1-8 0 0,0-3 1 16,1-5-3-16,-5-6-9 15,4-5-5-15,0 0-3 0,-4-2 0 0,1-5 11 16,7 4 4-16,4-10-4 0,-1 1-20 15,3-10-19-15,2-1-2 0,-10-5 5 16,3 0 23-16,-6 1 17 0,-1 0 4 16,-5 1 2-16,1 1 7 0,0 0 7 15,2 2 4-15,2 4 2 0,-3 4 1 0,2 3-9 16,1 5-8-16,-3 0 6 0,6 7-16 16,-5 3-3-16,2 5-7 0,5 6-13 15,2 2 8-15,2 5 3 0,-2 4 8 16,0 1 5-16,-4 1 1 0,1-4 1 15,-1 0 0-15,0-3 0 0,-3-3 0 16,4-3-1-16,-3-1 1 0,1-3 0 16,-6-1 1-16,4-5 2 0,0-1 1 15,2-4-1-15,1 1-2 0,6-4-4 16,-2 1-6-16,5-5-2 0,-7 3 3 16,2-4 2-16,-2 0-3 0,2-8-6 0,4-1-3 15,1-2 1-15,-3-3 9 0,1-3 9 16,1-3 4-16,-2-1 2 0,-1-2-1 0,-1 1 2 15,-2 0 0-15,-1-2-1 0,-4 3-3 16,-2 6-3-16,-4 0-4 16,-3 8-2-16,4 3-2 0,-2 4-1 0,-2 4 2 15,0 2-18-15,0 3-12 0,-6 3-17 16,6 2-18-16,-3 4 12 16,-1 5 12-16,1 2 15 0,-1 2 16 0,4 3 8 15,-3-5 0-15,1 0 5 0,2-1 5 16,-4-3 7-16,3-1 11 0,2-4 12 15,-1 0 7-15,7-4 3 0,-1 1-1 0,-1-2-7 16,6-1-5-16,3 3-1 0,2-4 0 16,10-4 2-16,-6-1 1 0,5 2-3 15,-4-6-4-15,0 2 1 0,2-6 3 16,2-1 3-16,2-2 4 0,-1-3-7 16,-3-1-15-16,-3 1-10 0,-2-3-8 0,-4 5-5 15,-2 1-1-15,-6 1-5 0,1 1-8 16,-6 2-4-16,-1-1-9 0,0 6-9 15,-7-2 6-15,2 6-2 0,-2-2 12 16,-7 3 13-16,-4 2-6 0,-9 9 0 16,-3 5-6-16,-3 2-8 0,1 7-1 15,-7 0 1-15,9 3 1 0,1 8 6 0,3 0 9 16,6-2 3 0,1 1 2-16,10 5-1 0,3-8 4 0,5 4 6 15,6 1 6-15,-2-5 7 0,8-2 3 16,3-1 1-16,2-4 2 0,5 0-1 0,3-7 1 15,6-3 2-15,2-5 8 0,-2-2 5 16,7-6 11-16,-7-2 10 0,4-5-7 0,3 0 10 16,-5-7-2-16,2-4-5 15,1-5-5-15,-1-7-21 16,3-11-11-16,-3-2-8 0,-4-1-7 0,-2 3 4 0,-10 8 1 16,-7-1-6-16,-8 5 0 0,-3 6-7 15,-2 2-6-15,-1 7-10 16,-1 5-7-16,-5 7-5 0,2 2-5 0,-10 6 6 15,-1 8 10-15,-3 9 7 0,-1 2 5 0,5 3-1 16,-1 2-3-16,4 2-1 0,-6-5 5 16,2-1 10-1,2-1 5-15,1-5 3 0,2-4 2 16,6-4 0-16,0-3 0 0,3-2 1 16,4-2-2-16,0-5 9 0,0 0 37 0,2 0 24 15,7 2 22-15,2-4-4 0,10 2-30 16,9-1-24-16,6-3-18 0,6 0-6 15,6-1 0-15,3-4 10 0,1 2-2 0,-1-9 1 0,1-2-4 16,-6-3-9-16,-4 0-1 0,-1-2-11 16,-7 2-3-1,3-1-14-15,-7 1-11 0,-3-2-9 0,-4-2-11 16,-7-3-11-16,-6-2 5 16,-6-2 5-16,-4 2 8 0,-11-11 20 0,-6 4 2 0,-5-1 13 15,-1-2 5 1,0 4 4-16,0 2 2 0,2 6 2 0,3 1-3 15,7 8 4-15,1 3 9 0,5 2 12 16,1 3 19-16,2 8 20 0,2-4 14 0,0 7 1 0,0 0-11 16,2-2-22-1,-2 4-35-15,5 5-23 0,-3 0-8 16,2 10-5-16,4 7 8 0,-6 11 13 16,2 4 0-16,-1 11 2 0,3 1 0 0,-6 8 0 15,1 4 1-15,1 3 3 0,0 3 1 16,2-1 2-16,1-6 3 0,-2-9 2 15,-1-9 1-15,2-12 0 0,-4-7-1 0,-2-11-1 16,2-9 0-16,0-5 2 16,2 0 9-16,-1-5-5 0,3-2 11 0,1-4-16 15,4-12-13-15,7-5 0 0,4-6-17 0,3-8 4 16,5-6-3-16,-5 0 1 16,4 0 4-16,-2 2 9 15,1 0 5-15,-6 9 4 0,-1 8 17 16,-1 6 18-16,-9 9 11 0,-2 5 12 0,-2 4-6 15,-3 3-19-15,0 2-24 0,-2 9-36 16,0 0-17-16,-4 10 1 0,-3 8 11 16,-5 5 21-16,-4 3 5 0,-4 2 1 15,1-5 1-15,1-2 0 0,-5-3 1 16,5-4 1-16,2-5 1 0,9-6 13 16,4-5 19-16,1 2 20 0,5-2 26 0,6 2 14 15,5-2 1-15,15 2-8 0,4 0-17 16,19 0-19-16,3 2-17 0,7 1-12 15,5 4-8-15,-3-4-6 0,-4 1-3 16,-6-4-1-16,-5-1 0 0,-3-4-4 16,2-2-14-16,-5-2-21 0,-11 0-48 15,-2-2-86-15,-14 0-243 0,-11 0 244 0</inkml:trace>
  <inkml:trace contextRef="#ctx0" brushRef="#br0" timeOffset="46423.67">3869 11977 1882 0,'0'-3'214'0,"0"3"148"0,0 0-226 0,-2 0-51 0,2 3-13 0,0-3-21 0,0 2-20 15,0 5-16-15,2 0-8 16,1 9-3-16,-1 7 0 0,-2 7-1 0,0 4-1 0,2 10 0 15,-2 9-1 1,-4-1 0-16,-3 5 0 0,0 5-1 0,-5 0 0 0,-1 9 0 16,1 0 0-16,-2-8 0 15,3 1-1-15,-3-5 0 0,3-3 1 0,-1 3 0 16,-2-1 0-16,1-4 1 0,2-5 0 16,1-6-1-16,1-8 1 0,0-6 0 0,2-5-1 15,0-6 2 1,2-4-1-16,3-3 0 0,-3-6 1 0,3 1 0 0,2-5 0 15,0-1 3-15,0 0-3 0,0 0 16 32,0 0 10-32,7 0 3 0,2-1 7 0,5-6-10 15,9 3-6-15,4-7-1 0,3 1-4 0,7-1-5 0,4-3-5 0,1 0-4 16,10-2-2-16,3-4-2 31,3 6-1-31,4 0 0 0,0 5-1 0,-5 0 1 0,2 6-1 0,4 1-1 0,8 2 1 16,4 0 1-1,5-4 0-15,-6 4 2 0,2-1 0 0,-8-3 0 0,-6 0 0 16,-9-3 0-16,-7 0 1 0,-7-2-1 16,-11 4-1-16,-8-2-1 0,-11 2 1 15,-4 1-4-15,-3-1-2 0,1 1-7 0,-4 1-12 16,-7-8-4-16,0 0 0 16,-14 1 6-16,-1-8 8 15,-5 2 9-15,-11-2 2 16,5 2 2-16,-3 4 3 0,3 1 0 15,9 3 0-15,10 0 1 0,6 3 2 16,9 5 1-16,0-2 9 0,-4-5 4 0,8 5 4 16,5 2-2-16,5 0-10 0,11 9-9 15,6-3-9-15,10 4 0 0,4 4 0 16,1 4 5-16,7 9 3 0,0 3 1 16,6 9 2-16,-1 2 1 0,-3 3 1 15,-9 0 0-15,-7-5 3 0,-11 0 3 16,-4 0 6-16,-14-1 3 0,-10-1 1 15,-5 0-3-15,-15-7-3 0,-1-5-4 0,-9-2 2 16,-9-7 0-16,-9-4-4 0,-7-4-1 16,-2-5 2-16,-1-1-14 0,1-4-40 15,4-7-28-15,-4-1-149 0,-8-10 24 16,6 2 88-16</inkml:trace>
  <inkml:trace contextRef="#ctx0" brushRef="#br0" timeOffset="49228.16">5911 12862 1914 0,'-2'-21'101'0,"-1"1"30"0,-2 4-23 0,1 7-37 0,0 0-10 0,3 4-17 0,1-4-12 0,0 7-6 0,1 1-6 0,-1 1-3 0,0 3-16 0,-1-3-16 0,-3 9-5 0,1 0-3 15,3 10 6 1,1 8 11-16,1 8 4 0,-2 4 2 0,0 6 0 15,-2 3 3-15,4 5 1 0,-2 0 2 0,5 0 0 16,1 2-2-16,-3 0 0 0,4-5-3 16,-3 3 0-16,0-9 0 0,-1-3 0 15,-1-13 0-15,-2-8 1 0,0-4 0 16,0-9-1-16,0-7-3 0,0 2-2 16,0-2 0-16,0-2 5 0,-2-9 0 0,2-5 5 15,2-14-2-15,-2-10-3 0,2-12 3 16,-2-5-2-16,-2 1-2 15,2-3 0-15,2-1 3 0,3 1 6 0,4-3 5 16,0-2 7 0,3 4 6-16,1 5 1 0,1 9 3 0,0 12 0 15,0 4-11-15,2 5-5 0,5 8-10 16,2 8-13-16,6 11-4 0,6 17-15 16,8 11 0-16,1 7 7 0,6 20 5 15,1 5 9-15,-5 2 2 0,-10 3 0 16,-3-6 2-16,-11-6-10 0,-8-9-8 0,-7-4-5 0,-7-11-5 15,-5-3 10-15,-2-9 6 16,3-4 5-16,-3-7 5 0,5-8 3 0,0 0 3 0,-5 0 10 16,7 0 9-16,0 0 12 15,-5-10 3-15,5 3-4 0,0-11-7 16,-4-5-12-16,4-4-7 0,0-1-3 16,0-2-3-16,0-6 0 0,2 4-2 0,3-1 4 15,3 3 14 1,-5 1 13-16,8 1 13 0,3-2-4 15,4 0-7-15,10 1-9 0,2 3-6 16,9 4-1-16,-7 3-5 0,4 5-5 0,1 3-5 0,2 7-5 16,5 10-1-16,-1 4-4 0,1 12 1 15,-1 8 0-15,-4 4 2 0,3 8 2 0,-1 6 0 0,-4 2 1 32,-1 1 1-32,-10-7-3 0,-8-3-6 15,-2-2-7-15,-11-7-16 0,-5-4-2 16,-5-1-6-16,-4-9-11 0,-2-6 11 15,-1-1-6-15,1-9-7 0,-5-2-2 16,2-4-17-16,-5-8-12 0,-1-10 1 16,2-1 1-16,1-7 5 0,-1-2 11 0,6 2 19 15,1 2 15-15,7 5 17 0,3-2 21 16,2 7 22-16,6 2 42 0,-1 4 38 16,4-4 14-16,6 2 13 0,6-6-15 15,8 1-22-15,3 1-11 0,1-3-14 16,5 3-9-16,-5-2-5 0,8 6-14 15,-8 0-15-15,-2 3-15 0,0 8-11 16,-5 3 1-16,3 2 0 0,0 8-2 0,0 6-2 16,-2 2-2-16,-1 7-3 0,0 5-2 15,-12 2-3-15,1 5-6 0,-3-2-1 16,-10-1-12-16,-3 0-4 0,-3 0 5 16,-11-3-2-16,-1 5 7 0,-9-6 5 15,-1-2 1-15,-4-6 6 0,1-8 6 16,0-5 2-16,-1-7 1 0,6-2 2 15,-2-4 8-15,8-7 10 0,3-1 7 0,5-4 10 16,0-2-4-16,0-5-7 0,4 2-7 16,-4-6-13-16,9 3-3 0,-2 0-5 15,2-2-3-15,7-2 1 0,0 3 2 16,4 5 3-16,-4-1 2 0,2 3 3 16,5 0 1-16,7 4 0 0,4 0-2 15,5 0-1-15,0 7-4 0,2 3-2 0,-2 2 1 16,2 2-2-16,-5 4 2 15,1 3-2-15,1 2-2 0,-3 2-3 16,3 6-3-16,3 5 0 0,3 8 2 16,2-2 4-16,2 6 3 0,-2 3 3 0,-1-3 2 15,-8 3 1-15,-5-3 0 0,-14-2-1 16,-5-9-8-16,-4-9-1 0,-6-5-10 16,6-6-4-16,-1-3 5 0,-13-3 6 15,-2-12 14-15,-4-2 12 0,-8-13 2 16,6-4-1-16,3-3-3 0,1-1-5 0,8-2 3 15,1 1 4-15,5 3 6 0,4 1 4 16,5 5 1-16,4 5-1 0,2 2-4 16,7 1-13-16,5 5-5 0,7 3-6 15,0 3-7-15,7 7-1 0,0 4-4 16,2 4-2-16,4 3-12 0,-9 5-13 0,7 3-12 16,-1 1-3-16,-4 0 14 15,5-1 18-15,-2 1 16 0,-2 0 10 0,-2 0 6 16,-5 0 4-16,1-5 9 0,-3 1 15 15,0-1 6-15,1-7 8 0,-5 1 2 16,1-2-4-16,-2-1 5 16,-7-2 3-16,0-2-10 0,-5-3-5 0,-2 0-6 15,-2-2-10-15,0 0-2 16,2-4-9-16,-6 0-11 0,-3 2-8 0,-3-5-5 16,-6 5-4-16,-3-3-8 0,-1 3-3 15,-8-3-3-15,-6 5-2 0,-5 7 4 16,-7 8 4-16,4 8-9 0,-1 9-8 0,6 5-19 15,5 6-7-15,1 3 14 0,6 0 13 16,4-2 20-16,8 4 11 16,6-2 3-16,6 2 11 0,8-4 10 0,5 0 5 0,8-8 5 15,7-1-2-15,10 0-4 0,7-6-3 16,8 1-4-16,10-7-5 0,-7-4 0 16,2-7 1-16,-2-8-13 0,-9 1-17 0,4-12-22 15,-4 0-34-15,0-9-38 0,-1-13-180 16,-3-5 180-1</inkml:trace>
  <inkml:trace contextRef="#ctx0" brushRef="#br0" timeOffset="51479.71">10128 12883 1698 0,'33'-23'210'0,"-8"5"179"15,-5 4-214-15,-13 2-68 0,-7 3-51 0,-6 4-23 0,-4-1-15 0,-10 3-13 0,-10-4-3 0,-11 5-2 0,-15 0-1 0,-5-2-2 16,-8 12-1-16,-2 9 1 0,0 8-1 15,4 11-3-15,7 4-3 0,6 8 1 16,12 4 1 0,1 3 1-16,13 0 0 0,10-9-1 0,6 3-4 15,10 1 0-15,7-4 0 0,6-2 0 16,17-3-4-16,-3-5-2 0,10-1-2 0,13-5-5 0,5-10-1 16,13-4 1-16,1-11 4 0,1-16 7 15,-3-3 8-15,1-14-2 0,-6-4 7 0,2-9 2 31,-8-9 0-31,-14-3 7 0,-10 2 8 16,-14-1 5-16,-5 5 10 0,-9 8 5 16,-2 3-5-16,-2 10 3 0,-7 6 3 15,4 9-8-15,0 6-6 0,-4 5-13 16,9 14-10-16,0 4 1 0,0 12 1 16,9 9-1-16,-1 4 1 0,8 1-2 0,7 11 0 15,-1 5-1-15,4 13-2 0,1 10 0 16,1 6 1-16,2 10 2 0,-5-3 0 15,-2 3 0-15,-3-3 0 0,-15-13 6 16,-5-10-15-16,-5-13-27 0,-13-17-21 16,-7-13-22-16,-3-12 5 0,-2-9 20 15,-7-15 18-15,3-1 11 0,0-16 13 16,0-5 16-16,6-8 15 0,1-8 18 0,-1-11 9 16,2-4-3-16,1-3-9 0,11-7-12 15,3-10-12-15,11-7-3 0,18-4-13 16,6 0-26-16,7 3-23 0,6 7-27 15,-4 13-13-15,6 10 2 0,6 9 16 16,-1 4-5-16,-1 6 7 0,1-1 19 0,-3 7 7 16,-6 8 29-16,1 6 12 0,-15 2 7 15,2 4 21-15,-12 3 32 0,-2 3 32 16,-1 5 17-16,-6-5 1 0,2 6-12 16,1 4-16-16,0-2-17 0,2 10-22 15,4-1-18-15,2 8-10 0,2 8-4 16,1-2-3-16,2 8 1 0,2 1-2 0,-4 0 0 15,-2 3-2-15,0-3 1 0,-7-3 2 16,0 1-3-16,-3-7-9 16,-4-2-15-16,0-7-11 0,0-5-6 15,2-2-1-15,-2-9 12 0,0 0 8 0,1-2 14 16,1-11 11-16,5-2 4 0,2-10 2 16,2-9-6-16,5 2 1 0,3-3-1 15,1-6 0-15,8 0-5 0,2-3-6 0,2-6-3 16,0 0 0-16,0 4 6 0,-4 6 6 15,-1 2 2-15,5 6 1 0,-9 4-1 16,-2 5 1-16,-5 5 1 0,-4 4 0 16,-1 9-2-16,-6 1 0 0,-3 4-3 15,0 0-3-15,3 9 0 0,-5 5 1 0,-5 9-1 16,-4 11 4-16,-9 3 2 0,-3 6 2 16,-4 3 0-16,-1 5 0 0,4-3 0 15,-1 0 0-15,2-4-1 0,2-5 0 16,3-1 0-16,9-6 0 0,7-4-1 15,0 0 2-15,5-8-1 0,0 3 3 16,8-7 15-16,8-2 6 0,7-7 8 16,2-2 1-16,6-10-11 15,-3-7-5-15,1-4-6 0,0-4-6 16,-4-5 1-16,-2-3-3 0,-6-2 5 0,-3-2 1 16,-3 0-3-16,-7-5 2 0,-5 3-7 0,-6 4-4 15,-7 2-2-15,-2 3-4 0,-3 5-2 16,-4 1 1-16,1 8 1 0,1 1 3 0,0 8 2 15,5 2-6-15,4 0-11 16,2 0-10 0,1 0 0-16,2 3 5 0,4 10 11 0,5-1 8 0,4 4 2 0,8 5 2 15,4 2 0-15,6 6 1 0,4-1 0 16,-2 1 0-16,2-1-1 0,-1-7 0 0,4 2 0 16,-8-5 0-16,-3 0 1 15,-6-4 1-15,-10-5 0 0,0-6-2 0,-4 1 0 16,1-4 15-16,-6-2 11 0,3-3 13 15,3-4 13-15,1-4-9 16,0-1-3-16,3-2-5 16,1-3-11-16,1 1-6 0,4-5-5 0,-3 4-5 0,-4-6-1 15,5 7-2-15,-7 2 0 0,-2 2-3 16,2 5 0-16,-7 4 0 16,2-4 0-16,-2 9 0 0,0-2-5 15,0 2-3-15,-2-2-2 0,-10 8 0 0,0 2 2 16,-4 7 4-16,0 6 2 15,-7 5-1-15,3 5 0 0,1-1 1 0,4 3-5 0,7 1-18 16,6 5-6-16,2-3-6 0,2 3 4 0,10-4 15 16,4 1 4-16,5-5 3 0,0-2-1 15,-3-6 2-15,0-9 4 0,-2-7 4 16,5-9 3-16,-1-7 3 0,4-6 5 16,0-7 7-16,0-6 3 0,3-13 1 15,-8-5-6-15,1-13-10 0,-4-10-4 0,0-5-2 16,0-9-1-16,-2-6 1 0,-9-9 0 15,-5 8 2-15,-10 3 0 0,-12 7 0 32,-4 13 1-32,-4 7 4 0,-6 8 10 15,-1 10 15-15,-6 8 6 0,3 7-3 16,4 4-9-16,4 9-16 0,9 9-8 16,7 5-3-16,11 3 0 0,1 13 0 0,4 7 2 15,11 9-6-15,5 9-4 0,11 7 0 16,10 7 2-16,-5 7 6 0,3 5 4 15,6 2 2-15,-4 2 0 0,2 2-1 16,0-4-1-16,-2-3 1 0,-5-8-2 16,2-6 1-16,-6-17 0 0,-3-8-1 15,-5-9 1-15,-4-8 1 0,-4-4-3 16,-1-6 19-16,-6 0 11 0,4-6 9 0,-6-3 9 16,5-3-16-16,-1-8-8 0,-2-4-8 15,-3-5-7-15,-2-1-5 16,0 0-3-16,-7 0-2 0,0 0-2 0,-6-2 0 15,-1 3-3-15,-2 5-3 0,0 6-1 16,-3 7-3-16,-1 6-5 0,2 3-6 16,2 6 0-16,-3 3-3 0,5 14-1 0,5 6 1 15,2 5-1-15,7 10 4 0,9 1 4 16,5 1 6-16,4-3 4 0,8-6 1 16,1 4 7-16,5-7 4 0,0 2 0 15,5-1 2-15,-2-2-1 0,2-12 1 16,1 2 2-16,-1-12-1 0,4 0-3 15,8-4-1-15,3-3-4 0,5-4 1 16,-10-5-8-16,-4-7-17 0,-4-2-22 0,-4-3-24 16,-3-1 0-16,-3-6 9 0,-6-3 11 15,-9-4 16-15,-2-3 7 0,-12 2 9 16,-1 3 12-16,-10-7 6 0,-1 5 0 0,-1 2 4 16,8 5 10-16,-2 3 20 0,5 3 29 15,0 4 31-15,2 4 21 0,0 3 1 16,0 9-9-16,-2-7-28 15,2 7-32-15,0 4-25 0,0 6-20 0,-3 10-7 16,-8 6 0-16,-1 4 4 0,-2 6 1 16,-6-4 0-16,4 1 2 15,-5-2-5-15,0-5-4 0,1-3-4 16,-3-5 0-16,4-4 4 0,-1 2 7 0,1-5 4 16,6-2 0-16,4-2 0 0,4-4 0 0,8 1 1 15,6-1 7-15,2-3 7 16,10 0 1-16,-1 0 1 0,13-3-2 15,-2 1-6-15,4 2 0 0,8 2-4 0,-1 3-1 16,6-3-1-16,5 5-1 0,-5 4 0 16,-4-1 0-16,-1 4-1 0,-9 1 0 0,-6 1-2 15,-8 1-3-15,-6 5-1 0,-9-5-3 16,-5 8-7-16,-11-2-2 0,-12 0-3 16,-10 6-9-16,-3-10-9 0,-5-5-33 15,1 0-25-15,-3-8-42 16,6-1 409-16,3-5-224 0</inkml:trace>
  <inkml:trace contextRef="#ctx0" brushRef="#br0" timeOffset="52785.64">13408 13106 1550 0,'3'-1'138'0,"-1"-1"145"16,-4 0-191-16,-7 2-44 0,2 2-7 0,-9-2-12 0,-8 5-10 0,-1 6-9 15,-11 1-5-15,1 3-2 0,-1 0-1 0,-3 3 0 16,7 3-1-16,4-1 0 0,7 1-1 16,1 4 1-16,6 2 0 0,7-1-1 15,2 1 3 1,5-4 7-16,3 0 7 0,6 5 5 0,3-12 2 0,6 0-8 0,3-2-4 31,6-3-5-31,5-2-15 0,7 0-12 0,0 0-14 16,9-6-14-16,-2-1-7 0,0-2-3 15,5-9 6-15,-6-2 8 0,-1-6 18 16,-5-1 10-16,-5-1 4 0,-6-6 4 16,-12 0 3-16,-5 0 0 0,-8-2 4 15,-3 4 0-15,-1 2-2 0,-10-4 0 16,6 8 0-16,-6-1 1 0,4 4 5 0,2 3 10 15,3 4 13-15,0 2 20 0,4 1 13 16,1-3 5-16,4 3-7 0,1 1-17 16,4-6-14-16,2 2-10 0,6-2-6 15,3 6-3-15,3-5-4 0,6 7-1 16,7 1-4-16,-2 3-3 0,8 4 0 0,-1 6 1 16,-3-1 1-16,-4-1 3 0,-5 3-2 15,-7 0 2-15,-4 0-2 0,-7 2-2 16,-7 4 0-16,4-1-3 0,-13 6 1 15,-3 2 0-15,-6 3 2 0,-10-2 1 16,7 1 1-16,-13-1-1 0,-1-7-1 16,-6-5-1-16,-5-2 2 0,2-5-1 0,1-9 1 15,6 0 1-15,0-7-1 16,7-7 4-16,7 5 6 0,2-10 6 0,3-3 11 16,4-1 4-16,7-2-1 0,0-3-4 15,6-6-2-15,2 4-4 0,7 0-2 16,-1 5 1-16,4 6 0 0,6 3 4 15,-2 3 1-15,2-1 3 0,3-2-3 0,-2 2-6 16,0 2-8-16,3 3-6 0,-5-2-5 16,0 8-7-16,-3-3-4 0,-10 6 2 15,5 2-2-15,-3 5 3 0,2 0 2 16,0 6 0-16,-1 4 1 0,-1 5 2 16,2 6 1-16,6 6 2 0,3 10 0 15,-4 15-1-15,4 4 1 0,0 5-1 16,4 8-1-16,0-2 2 0,-3 12 1 0,-4-8 3 15,-4-8 0-15,-2-7 0 0,-7-14 1 16,-1-8-1-16,-6-11 0 0,0-14-1 16,-2-9-2-16,-2-3-4 0,-3-10 0 15,0-6 1-15,-5-11 1 0,-6-13 3 16,-3-10-4-16,-2-12-2 0,-4-6 1 16,-1-12 1-16,3 0 5 0,7 3-2 0,2 2 5 15,7 7 9-15,7 0 13 0,2 4 14 16,11 5 3-16,10 4-3 0,10 3-7 15,8 5-7-15,5 9-1 0,0 10-1 16,-1 9-7-16,3 12-3 0,3 6-5 0,1 12-4 16,3 6-5-16,-5 6-8 0,-2 3-6 15,-3 0-2 1,-9 0-4-16,-11 0-5 0,-11 2-5 0,-10 5-8 0,-4-5-3 16,-14 2 8-16,-11-2 7 0,-8-9 9 15,-9 2 11-15,1-6 1 0,-8-5 1 16,1-1 1-16,6-6 1 0,1-7-1 15,13 2 0-15,5-8 0 0,9 5 0 0,7-1 3 16,8 2 1-16,1 0 4 16,-4-4 4-16,9-3 0 0,6 0 1 0,5-2-5 15,3 0-6-15,6-3 1 0,7-2-8 16,7 3 2-16,2 4 4 0,5-5-2 16,-5-1 9-16,1-1 15 0,-1-2 6 15,-2 2 2-15,6-11 2 16,-8 4-16-16,2-8 0 0,-9 3 3 0,-7 3-1 0,0 3 0 15,-5 4-5-15,-8-3-8 0,-6 3-7 16,-8-2-8-16,1 4-5 0,-10 3-3 16,1 4 0-16,-4 7 3 15,-2 0 2-15,-3 5 4 0,0 6 2 0,-2 7 6 16,5 3 1-16,2 0 2 0,9 6 1 16,3 0-3-16,4 4 8 0,4 3 17 0,8 2 13 15,3-3 13 1,0-3 6-16,7 6-6 0,-3-6-7 0,15-3-9 15,3 1-11-15,6-8-8 0,1-3-5 0,-1 1 0 16,3 1-4 0,0-3-5-16,2-1-30 0,-4-1-50 0,7 0-50 0,1-14 61 0</inkml:trace>
  <inkml:trace contextRef="#ctx0" brushRef="#br0" timeOffset="53886.54">16746 13215 1277 0,'57'37'356'0,"87"105"226"0,-251-325-561 0,106 176 63 0,2 3-28 16,1-3-11-16,2 2-9 0,-4-7-2 0,-2-1-6 15,-3 3-8-15,-4-3-11 16,-2 4-9-16,-5 0-6 0,-3 2-3 0,-3-2-1 16,-2 6-1-16,-5 1 1 0,-10 4 2 15,-7 1 1-15,-11 8 2 0,2 3 3 16,-1 2 1-16,1 4 0 0,3 1 1 15,3-3-1-15,1 1-7 0,7 4-7 16,13 4-7-16,-1 0 0 0,11-3 5 16,10-1 7-16,0 2 8 0,8-4 2 0,8-3 4 15,2 0 4-15,8-4-2 16,7-7 0-16,5-1 2 0,7-1-6 16,2-10-2-16,4-3-4 0,-3 0-2 15,0-10 9-15,0-3 1 0,-6-15 9 16,5-6 8-16,-4-3 0 0,-6 1 4 0,-6 5-6 0,-11 5-7 15,-3 2-4-15,-4 6-1 0,-3 3 0 16,-2 5-1-16,0 2-2 0,0 5-6 16,0 4-3-16,0 7-3 15,0 0-3-15,0 0-6 0,0 13-16 0,0 4-6 16,0 14 0-16,0 9 5 0,0-2 14 0,6 2 5 16,1 1-1-16,-2 2-2 15,6-3-2-15,-4 1 3 0,2-9 1 16,3-3 6-16,-5-3 7 0,4-10 1 15,1 0 1-15,2-5-1 0,4-8-6 0,7-3-1 16,0-2 3-16,7-5 3 0,0 0 10 16,-1-7 6-16,3 0 5 0,0-9 3 15,-4-4-1-15,0-5-4 0,-3-5 6 16,-10-4-1-16,1 1-1 0,-11 9-1 0,0 3-12 16,-7 7-3-16,-1 5-3 0,2 2 0 15,1 7-1-15,3 5 4 16,-5 2 0-16,0 0 1 0,2 0-1 0,-2 0-5 15,0 2-7-15,0 1-5 0,-3 6-5 16,-1-2-6-16,-3 2-5 16,0 0-6-16,2-2-4 0,1-2 6 15,4 2 8-15,-5-3 8 0,5 1 8 16,5 2 3-16,4 4 3 0,3-1 3 16,6 3 4-16,-4 3 1 0,-3 3 0 15,5-3-2-15,0 0-1 0,3 4 1 0,1-6-1 0,-2-3 2 16,-3-6 1-16,3-5-29 0,-7-2-18 15,7-9-7-15,-2-6-35 0,7-12 15 16,7-6 22-16,3-8 367 0,1 1-231 16</inkml:trace>
  <inkml:trace contextRef="#ctx0" brushRef="#br0" timeOffset="54109.35">17645 12163 1618 0,'0'0'119'0,"-5"2"58"0,0 5-60 0,1 7-42 0,-5 9-4 0,4 13-6 0,-2 8-12 0,5 8-24 0,2 8-12 0,5 5-3 0,4 3-8 16,5 3-1 0,6 5-2-16,1-7 0 0,1 2-1 0,-1-4 0 0,-7-5 1 0,-5-5-1 0,0-11-8 0,0-7-17 15,-6-9-34-15,-1-6-27 0,-2-9-6 16,2-4-6-16,-2-7 120 0,9-4-26 31</inkml:trace>
  <inkml:trace contextRef="#ctx0" brushRef="#br0" timeOffset="55129.46">17851 12628 1756 0,'74'97'93'0,"-295"-106"1613"31,86-38-2327-15,68 52-180-16,5 2 803 0,23 2 5 0,3 0-11 15,10 1-25-15,6 3-22 0,4-1-19 16,5 1 5-16,4-1 21 0,0 0 20 16,6 4 15-16,-1-3 6 0,0-1 2 15,2-5 1-15,-2-7 1 0,4 7 3 16,2-5 4-16,4 0-1 0,8 0-7 0,13-2-32 15,10-2-15-15,9 0-3 0,1 0 7 16,1-3 10-16,-2 1 45 0,5 1 18 16,-3-1 18-16,6-3 33 0,1 4 4 15,-2-6 7-15,-4 2 3 0,-1-2 6 16,-7-2-14-16,-10 6-11 0,-1 3-18 16,-5 2-20-16,-4 6-30 0,-4 4-13 15,-6 3-5-15,-8 1-7 0,-3 9-1 0,-7 0 2 16,-6 7-6-16,-7 2 3 0,-3-2 7 15,-7 4 0-15,-6-2 6 0,0-6 2 16,2-3 1-16,4-5 0 0,-2-9 0 16,1-2 1-16,1-7-1 0,-2-2 2 15,7-8 0-15,7-1 5 0,5-1 7 16,6-1 9-16,3 2 19 0,4-10-1 16,10 2-5-16,3-4-9 0,8-6-26 0,7 4-18 15,3 1-24-15,-1-5-22 0,11 4-12 16,-1 6-9-16,3 1 7 0,8 4 3 15,-9 2-11-15,4-4 16 16,-5 5 17-16,-3 4 17 0,-8 0 33 0,0 5-1 16,-2-5-3-16,-6 0 1 0,-5 7 12 0,-3-2 23 15,-4-3 22-15,1 5 17 0,-3 0 0 16,5 0 1-16,-8 0 5 0,0 0-8 16,-5 0-7-16,-2 0-11 0,0 0-19 15,0 0-10-15,1 0-9 0,-1 3-5 16,-5 1-6-16,-6 3-2 0,-5 2 1 15,-5 5-2-15,-4 0 3 0,-7 2 1 16,-1 7 1-16,1 4 0 0,5 1 1 0,2 4-13 16,8 0-8-16,2-5-13 0,7 3-10 15,1 0 11-15,7-2 10 16,1-1 12-16,8-8 11 0,0 1 2 0,2-8 0 16,1-3 1-16,2-2 2 0,2-1-2 15,4-6 8-15,-1-2 1 0,3-7 3 16,-1-2-6-16,-2-3-4 0,1-5-2 15,1-8-3-15,-3-5 7 0,-2 0-9 0,-6-3-1 16,1 3-2-16,-9 9-2 16,3 3 7-16,4 15 2 0,-4-2-9 15,2 5-14-15,-1 4-16 0,4 7-3 16,5 14 2-16,8 14 13 0,1 16 16 16,-1 7-1-16,-8 4 6 0,1 2 1 0,-6 1-1 15,1 2 1-15,-9-1-3 0,-9 3 0 16,-8-2 8-16,-6-7 6 0,0-4 4 0,-4-3 0 15,-2-10-8-15,-5-15-5 0,2-4 0 16,2-17-1-16,1-3 1 0,1-6-2 16,3-13 6-16,-7-3 12 0,1-12 11 15,1-8 15-15,1-8 7 0,11 0 2 16,2-2-3-16,7 1-2 0,5 1-2 16,6 0-10-16,6-8-7 15,8 3-11-15,11-3-13 0,4 3-14 16,3 2-21-16,4-4-14 0,3 5-15 0,0-5-9 15,4 1 4-15,-2-5-24 16,-3 5 581-16,-6-5-372 0</inkml:trace>
  <inkml:trace contextRef="#ctx0" brushRef="#br0" timeOffset="56211.11">18732 12718 1342 0,'11'64'70'0,"3"-9"59"0,2 7-82 0,0-9 9 0,2-1-3 0,-4-4-11 0,-3-6-6 0,1-6-6 0,2-6-9 0,-5-11-6 16,-2-5 3-16,-3-5 5 16,-4-9 10-16,0 0 17 0,0 0 8 0,-4-2 10 15,4-6 11-15,0-8-12 0,2-9-14 16,1-7-19 0,1-9-22-16,3-1-8 0,4-5-3 15,-1 3-1-15,8 2-2 0,0 3-6 0,3 3-4 0,6 1-18 16,5 5-16-16,3 1-16 0,8 8-18 15,6-4 5-15,4 7-2 0,6 2-7 0,5 6-16 16,0 6 5-16,-8 8 17 0,-6 5 26 31,-9 1 37-31,-11 3 11 0,-2 1-6 0,-5 0 3 0,-5-3 22 16,-4 1 19-16,-3-3 24 0,-9-4 10 0,-2 2-20 0,-6 0-7 16,-1 1-8-16,-3 6 3 0,-6 5 15 15,-4-1-3-15,-6 1-5 0,1-1-13 16,-5 0-16-16,1-2-7 0,-1-7-4 15,2 0 0-15,8 1-1 16,-5-4-1-16,11 4 0 0,5 4-1 0,2-7-2 16,5 2-1-16,4 4 1 0,5-1 3 15,2-1 2 1,5 1 3-16,1-1 0 0,-1-1 1 16,3-2 0-16,1-1 0 0,2-6-1 15,1-1 1-15,4-5-2 0,-6-2-2 16,6-2 0-16,0-1 0 0,3-8 1 15,2 0-1-15,2-3-1 0,0-6 0 16,-5-1-1-16,-4 1-1 0,-9 2-1 16,-5 8-4-16,0-1-5 0,-6 2-1 0,-1 0-3 15,0 2-5-15,-2 3-2 0,0 11-2 16,5-7-9-16,-5 5-5 0,4 2-4 16,-1 6 0-16,4 10 6 0,1 5 13 15,0 4 8-15,1 3 6 0,-3 2 5 16,1-1 0-16,-2-1 0 0,-3-1 1 15,5-8 0-15,0-3 1 0,2 0 2 0,0-5 3 16,1-1 4-16,-3-3 1 0,0 0 0 16,1-5-3-16,0 2-3 0,5-4-1 15,3-4-9-15,-2 2 19 0,4-8 13 16,-1 4 10-16,-1-4 13 0,-1 5-11 16,-7-4-10-16,0-2-7 0,-3-1 0 15,-2-3-7-15,1 1-1 0,-4 4-4 0,0-5-3 16,-5 5-2-16,3 1-2 0,-3 0 0 15,-1 4-1-15,4 3-1 0,-1 2 1 16,3 0 0-16,-7 7-3 0,0-5 0 16,-2 5-1-16,-4 5-1 0,1 1 3 15,-4 4-2-15,-2 5-6 0,1 1-5 0,2 3-7 16,3 1-7-16,5-4 3 16,3-3 3-16,4-5 4 0,4 0 7 15,7-3 4-15,1-1 5 0,2-6 3 0,4-5 15 16,3 0 15-16,-3-3 8 15,7-6 5-15,3 2-14 0,2-13-13 0,6-1-6 16,-8-8 0-16,0-4-3 16,-5-10-4-16,-5-5-3 0,4-5-5 0,-10-11-4 0,-1 0 4 15,1-14 0-15,-10-1 2 16,-2-1 1-16,-6 2-1 0,-15 3-1 16,2 4 0-16,-8 6 2 0,4 8 2 0,0 9 9 15,2 16 11-15,1 4 3 0,2 14 3 16,10 5-7-16,-3 5-10 15,4 4-4-15,7 13-7 0,-4 1 1 16,4 18-5-16,4 16-2 0,1 10 3 0,8 11-2 0,8 9 4 16,4 4 3-16,1 1 1 0,3 1 1 15,-5-8-1-15,0-2 1 16,-3-6-1-16,5-1 1 0,-4-8-1 0,2-12 5 16,-2-2-8-16,-1-8-16 0,6-7-20 0,-8-12-14 15,8-6 21-15</inkml:trace>
  <inkml:trace contextRef="#ctx0" brushRef="#br0" timeOffset="56412.34">20546 12527 1830 0,'9'42'43'0,"0"-4"-35"0,1 9-5 16,1-1 0-16,0-5-1 0,-2 4 1 0,-1-5 1 0,0-6-2 0,-3 5-15 0,2-7-41 16,-4-5 408-16,8-11-279 0</inkml:trace>
  <inkml:trace contextRef="#ctx0" brushRef="#br0" timeOffset="56829.73">20807 12585 1381 0,'14'16'150'0,"0"0"146"0,2 7-192 0,-4-3-74 0,3 1-14 0,-1-3-9 15,-9-1-4-15,4 3-1 0,-5-1-1 16,1-1-1 0,2 0-8-16,-2 3-16 0,4-5-17 15,-4 2-9-15,-1-6 1 0,1-1 15 16,-3-9 15-16,3 3 12 0,2-5 14 0,-7-2 7 15,2-1 4-15,0-8 5 0,0 2-4 16,8 0-3-16,-2-3-3 0,2 1-5 0,3-3-4 0,-3 0-1 16,6 1 1-16,-7-1 3 15,0 0 6-15,5 3 11 0,2-1 0 16,-4 5 13 0,4 5 9-16,-5 2-7 0,3 2 0 15,0 5-14-15,1-2-17 0,-1 4-3 0,-7-5-2 16,0 8-3-16,-2-1-1 0,4-2 0 15,-5 5 0-15,3-2 0 0,0 6 1 16,0 2-3-16,0-10-6 0,0 8-11 16,0-7-16-16,0 1-10 0,-1-1-5 15,-1-3-2-15,2-6 11 0,-3-2 8 0,3-5 3 16,2-2-12-16,3-4 107 0,2-1-225 16,0-4 136-16</inkml:trace>
  <inkml:trace contextRef="#ctx0" brushRef="#br0" timeOffset="57336.52">21801 12530 1676 0,'15'-5'140'0,"-209"168"3"47,201-184-148-47,-23 63 3 15,2-12-4-15,0 1 1 0,0-5-3 16,5 1-2-16,4 1 4 0,5-5 4 15,1-3 5-15,7-1 3 0,2-5 0 0,-1-3 0 16,-2 0-1-16,2-1 2 0,-2-3-1 16,4-1 7-16,5-6 8 15,-6 0 8-15,3 0 10 0,-1-7-5 0,-1 3-4 16,-4-1-7-16,5-4-10 16,-6 5-3-16,1-8-4 0,7 1-1 0,0-1 1 0,2 5-9 15,9-2-5-15,-2 7 0 16,4 11-6-16,-1 7 0 0,-1 12-6 0,2 13-10 15,-1 5-3-15,1 11 8 0,-2 0 9 16,-6 3-6-16,-8 6-1 0,-4 8 1 16,-5 6-1-16,-2-4 16 0,-4 4 4 0,-3 1 0 15,-5-4 1-15,-4 1-4 16,-9-7 3-16,0-6 9 0,2-12 11 0,-6-3 2 16,5-7-2-16,-5-15-7 0,-4-7-8 15,-8-12 2-15,-4-9 3 0,-6-12-2 16,-4-15 15-16,-5-8 23 0,3-15 12 15,2 0 25-15,7-6 11 0,15-1 4 16,6 2 12-16,15 4 7 0,10-1-3 16,12 8-3-16,15 3-16 0,14 6-30 0,14-6-24 15,17 2-26-15,2 5-20 0,3-5-1 16,1 9-26-16,-3-2-34 0,3 2-10 16,0 1-44-16,-3 1-40 15,-2 2-9-15,-7-1 532 0,-8-3-308 0</inkml:trace>
  <inkml:trace contextRef="#ctx0" brushRef="#br0" timeOffset="57547.77">20899 12202 1965 0,'23'-7'89'0,"7"-2"52"0,6-1-193 0,11-3 30 0</inkml:trace>
  <inkml:trace contextRef="#ctx0" brushRef="#br0" timeOffset="57911.49">22766 11885 1955 0,'9'5'135'0,"0"-3"89"15,1 0-142-15,-4 8-57 0,2-1-14 0,0 9-9 0,0 5-5 32,-4 4-1-32,0 12-1 0,-1 9 0 15,1 14 2-15,-3 16 2 0,1 3 1 16,3 8 0-16,3 1 2 0,0 2-1 15,7 1 1-15,2-5-2 0,-1-6 0 16,2-8 0-16,-2-10-2 0,-5-11-6 0,-4-14-19 16,-2-5-37-16,-3-16-34 0,0-6-20 15,-2-10-11-15,0 1-105 0,-2-15 150 16</inkml:trace>
  <inkml:trace contextRef="#ctx0" brushRef="#br0" timeOffset="58117.34">23035 12557 1432 0,'-1'5'625'0,"-5"6"-573"0,-3 3 8 0,-3 0-5 0,-13 11-9 0,-12 2-14 0,-7-3-17 0,-10 5-10 0,-8-1-3 16,-3 1 0-16,-8 1-1 0,6 0-1 0,1-2 0 16,11-3-2-16,4-4 0 0,1-7 1 15,4-8 8-15,2-4-17 0,10-2-21 16,9-4-19-16,13-3-24 0,6 2-7 15,6-6 21-15,13-9 54 0,10-10-9 16</inkml:trace>
  <inkml:trace contextRef="#ctx0" brushRef="#br0" timeOffset="59247.91">23129 12122 1706 0,'50'-39'109'0,"-14"16"30"0,-13 11-7 16,-15 7-40-16,7 15-31 0,-5 6-28 0,1 9-12 15,0 18-7-15,-4-1-4 0,0 13-3 16,2 5 0-16,-8 6 4 16,3 1 4-16,3 6 3 0,-5 0-3 0,7-2-5 15,-4-4-4-15,0-7-4 16,-1-10-2-16,1 1 2 0,-1-4 0 0,-4-10 1 16,3-7 1-16,-5-14-1 0,2-5-1 15,0-10-2-15,0-1-3 0,0 0 5 16,4-5 2-16,-2-2 5 0,5-7 4 0,7-9-4 15,2 0-9-15,7-6-9 0,-3 3-4 16,-1-3-3-16,4 3 6 0,2 6 8 16,-2 1 2-16,2 3 3 0,0 9 4 15,-4-4 3-15,2 7-1 16,-7 4-4-16,2 8-5 0,-1 4-6 0,3 2-4 0,-4 7-1 16,3 2 2-16,-1 1-10 15,0 4-24-15,-6-9-21 0,-1 1-21 0,-4-2-5 16,0-8 13-16,-3 1 16 15,1-8 21-15,7 3 17 0,-5-6 12 16,4-2 5-16,1-3 1 0,-3-1 5 0,0 3 11 16,2-10 10-16,-2 1 16 15,1-2 16-15,3-2 9 0,3-7 7 0,-2 3-5 0,-2-3-12 16,-5 2-13-16,-1 0-12 16,-5 3-11-16,1 4-9 0,4 8-11 15,-10-1-7-15,0 6-3 0,-6 2-4 16,-3-1 0-16,-3 9 0 0,-5 4-10 15,-5 3 0-15,-5 5-3 0,-8 5-4 0,6 1 9 16,-3 1 0-16,6-1-10 0,11-4-4 0,3-3-5 16,3-1-3-16,10-1 14 0,3 1 16 15,3-3 7-15,10-2 11 0,1-1 3 16,2-3 9 0,5-2 4-16,4-3 14 0,3 0 2 0,4-5-5 0,4-7 0 15,-3 2-8-15,-1-8-1 0,0 3 8 0,-3-3 5 16,-1-1-2-16,6-5-6 0,-6 1-4 15,-7-3-9 1,-5-1-4-16,-7 6-2 0,-4 4-7 16,-3-4-10-16,-2 0-4 0,-3 2-1 15,-3-4 0-15,-3 4 3 0,2 3 6 0,-5-1 2 0,3 5-1 16,2 2 0-16,0 5-9 0,5 1-12 0,2 10 1 16,5 5 0-1,1 5 8-15,-4 11 14 0,1 0 4 16,6 12 2-16,0 4 0 0,5 2 0 15,2-4 0-15,-4-5 1 0,4-8 1 16,-1-4-1-16,-7-6 1 0,1-5 1 0,-5-4 3 16,-2-7 1-16,3 0 1 0,0-7 0 0,-5 0-4 15,4 0-1-15,-4-9-3 0,2-2-10 16,6-5-6-16,-6-5-1 0,3-7 1 16,3-8 7-16,-7 3 4 0,5-1 1 15,1 0 2-15,-4 2 5 0,3 6 13 0,1 3 16 16,-2 1 17-16,4 7 11 15,-4 2 8-15,4 4-9 16,0 2-14-16,0 7-16 0,1 9-20 0,1-2-10 0,3 6-5 0,0-1-2 31,4 4-1-31,-4 0 0 0,-3 0-3 0,-4 3-9 0,0-12-8 0,-1 4-2 32,-3-4 4-32,1-2 9 0,-4-5 5 15,0 0-3-15,0 0 2 0,0 0 1 16,-4-5 4-16,2-4 9 0,-1-5 1 0,-1-9 2 15,1-9 1-15,1-2-1 0,2-5 2 16,3 6 7-16,5-3 10 0,0 10 18 16,7 4 18-16,1 1 18 0,3 5 12 15,1 0 0-15,3 7-6 0,5-1-20 16,2 8-23-16,-2 5-22 0,4 10-19 0,2 6-12 16,2 6-4-16,1 7 2 0,-4 2 1 15,3 3 4-15,-1 4 0 0,-4-4-12 16,-1 0-10-16,-2 1-12 0,-7-8-25 15,-3-9-17-15,-6 0-23 0,-3-5 40 16,2-7 26-16</inkml:trace>
  <inkml:trace contextRef="#ctx0" brushRef="#br0" timeOffset="59764.07">25553 12479 1759 0,'20'-9'92'0,"-8"5"47"0,-3-1-78 0,-7 5-17 0,1 4-17 0,4-1-22 0,-3 10-9 0,-2 3-6 0,-1 7 0 0,3 12 4 16,-6 4 2-16,-5 2 0 0,0 7 0 15,0-2 1-15,2-2 1 0,5 4 0 16,0-5 2-16,5-1 0 16,7-1 0-16,1-4 2 0,5-5 2 15,-3-4 2-15,1-10 2 0,2-4 0 16,5-3 2-16,-2-9-2 0,1-2 0 0,-1-4 3 0,2-3 8 16,0-7-24-16,-2-6-12 0,2-6-6 15,-3-4-13-15,-6-9 23 0,0-2 8 16,-1 5 4-16,-3-3 5 15,1 6 8-15,-2 3 6 0,-4-6 4 16,-1 6 0-16,-4 3-1 0,0 10 4 0,0 1 2 16,0 7 0-16,0 2 0 0,-4 0-8 15,4 7-7-15,0 0-6 0,-2 0-3 0,-1 0-11 16,-1 7-19-16,4 5-12 16,4 9-1-16,-1 8 7 0,10 12 16 15,5-1 12-15,5 8 1 0,5 4-5 0,2-4-8 16,0 3-6-16,-1-7-6 0,-5-10-5 15,1-6-1-15,-2-3-1 0,6-9-3 0,-4-2 15 16,3-8-409-16,0-5 310 0</inkml:trace>
  <inkml:trace contextRef="#ctx0" brushRef="#br0" timeOffset="60124.19">26511 12511 1751 0,'-27'19'56'0,"4"4"-21"0,-2 4-13 0,0-2-14 0,2-2-3 0,2-2 2 0,-2-1-10 16,7-1-29-16,-4 4-21 0,6-2-26 16,7 4-5-1,0-5-24-15,5-1-20 0,2 1 36 0,4-6 20 0,1-2 71 0,-1 3 70 16,6-8 10-16,-4 9 16 0,6-2-6 15,2 0-22-15,6-2-11 0,3 3-10 16,2 2-10 0,5 3-1-16,-7-1-3 0,2-1 0 15,-2 0 1-15,-6-6-5 0,-1-1-12 16,-5-1-7-16,-7 3-9 0,-3-1-5 0,-2-3-2 0,-3 5-6 0,-8 0 0 31,-4-1 3-31,-4 1 2 0,-5 0 4 16,-3-1 1-16,-2-1-1 0,-4-7-4 0,4 4-9 15,2-5-13-15,5-1 5 0,3-1 8 0</inkml:trace>
  <inkml:trace contextRef="#ctx0" brushRef="#br0" timeOffset="60599.36">26750 12505 1926 0,'34'41'128'16,"-24"-19"-83"-16,29 15 1 16,-120-90-80-16,70 70 52 0,-1-1-2 15,8 14-17-15,4 8 0 0,0-3-3 16,4 4 0-16,5 5 2 0,1-5 2 0,3 0 2 15,3-1-1-15,0-8 1 0,3-4 0 16,4-4 0-16,-2-1 2 0,6-5 0 16,1-2 2-16,1-3 0 0,1-8-1 15,-2-1 2-15,1-4 0 0,-1-1 1 16,-3-10-1-16,-2-3-1 0,-2-5-4 16,-3-9-2-16,-2-2-2 0,-6-5-1 15,-2-4 1-15,-3 9-1 0,-5 0-1 0,3 9 0 16,-3 2 0-16,-3 1 1 0,3 1 3 15,-2 3 1-15,2 3 3 0,-3 6 4 16,1 2 2-16,0-2 0 0,0 5-1 16,2 2-1-16,0-2-1 0,2 4-5 15,2 2-11-15,1 1-3 0,4 13-20 0,3 7-14 16,4 10-4-16,4 6-13 0,3 5 0 16,3 4 5-16,4 1 5 15,2-1 1-15,2-8-2 0,-6-5 6 16,1-8 89-16,-4-11-268 0,-2-6-131 0,1-7 225 15</inkml:trace>
  <inkml:trace contextRef="#ctx0" brushRef="#br0" timeOffset="61295.68">27750 12958 1400 0,'25'-54'112'0,"-9"14"53"0,3-3-31 16,-8 15-48-16,-8 5-12 0,5 1-14 16,-10 8-9-16,2 5-7 0,0 2-6 15,-2 4-4-15,2 6-16 0,-5-1-15 0,-2 5-8 16,-8 2-6-1,-4-2 4-15,-4 9 5 0,-6-4 2 0,1 3 0 0,-4-3 13 16,-5-5-30-16,3 5-37 0,-3-1-22 16,5 5-32-16,13 0 20 15,1-2 25-15,9 2 11 0,9-2 15 16,0 4 15-16,4-5 21 0,4-1 27 0,1 0 32 16,5-6 17-16,6 1 4 15,3 0-7-15,5-2-16 0,1-1-13 0,1-4-8 16,-2 0-2-16,-1-2-3 0,1-5-7 0,4-2-7 15,-5-5-10-15,-4-7-6 0,-2-1-5 16,-10-4-1-16,-1 1-2 0,-4 4-6 16,-6-6-1-16,-4 6-2 0,-5 3 2 0,-7 2 3 15,-3 5 3-15,-2-1-1 0,-4 3 2 16,2 0 2-16,0 6 1 16,-6 3 4-16,6 1-7 0,2 8-19 0,5 5-9 15,5 1-10-15,10 8 10 0,1 7 18 16,10 0 10-16,8 5 10 0,0 1 0 0,6-6 7 15,3 4 10 1,-2-4 15-16,7-5 15 0,-2-9 5 0,2-6 9 0,3-10 2 16,1 0-3-1,1-9-4-15,6-5-18 0,-6 0-14 0,2-11-13 0,0-3-3 16,-5-4 1-16,-1-7 1 16,1-5-3-16,0-6-4 0,-2-7-8 0,-2-1-7 15,-7-6-1-15,-6 4 0 0,-8 5 1 0,-5 1-2 16,-8 3-1-16,-5 5 1 15,-5 2-13-15,-5 1 0 16,-4 6 2-16,-4 7 2 0,2 7 14 0,-7 1 4 0,-1 10-2 16,-6 7-1-1,-7 3 3-15,1 5 0 0,-3 10-25 0,9 12-34 0,6 7-15 16,3 10-4-16,15 10 25 0,3 10 36 16,12 5 9-16,9 7 10 0,0 6 18 15,8-2 24-15,5 6 39 0,4-3 27 0,4 2 6 16,1-6-5-1,2-6-16-15,3-13-20 0,-6-14-20 0,0-12-18 0,-2-7-16 16,4-7-8 0,2-6 6-16,1 1-28 0,1-13-27 0,3-2-99 0,2-10-394 15,8-6 344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51:00.4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16846 3279 1651 0,'23'0'74'16,"-4"0"-12"-16,-3 0 10 0,-3 0-15 0,-1 3-13 15,-1-1-7-15,-4 0-4 0,2 1 2 0,-4-3 1 0,-2 0 4 0,1 0 3 0,-4 0-13 0,0 0-11 0,0 0-13 0,0 0-10 16,-11 4-5-16,3-4 1 15,-8 3 3-15,-4 1 5 0,-7 0 4 0,-4-1 3 16,-8-3-1-16,-2 4-2 16,-4 3-2-16,1-4-2 0,-4 3 0 0,-5 1-1 15,-5-2-1-15,-1 4 1 16,-3-6-2-16,-2 8 1 0,-5-4 1 0,-11 4-1 0,-3-4 1 16,-9 0-1-1,-2 5 1-15,0-6 0 0,2 6 1 0,-2 2 0 0,-8-8 0 0,0 6 1 16,-12 0-1-16,-3-1 1 0,-2 3-1 15,-7-5 0-15,-8-2 0 0,-10-3 0 16,-7-2 0-16,-1 3 0 0,3-2 0 31,4 5 0-31,-1-3 0 0,-1-3 0 0,-20 1 31 16,-8 1 2-16,-6 1 1 0,-2-3 1 0,8 1-33 0,5 6 0 16,5-3-2-1,-2 2 0-15,-12-1 0 0,-4-3 0 0,-17 0 2 0,-9-4-1 0,3 0-1 16,-5-6 1-16,-2 3-1 0,8-1 0 15,8 2 1-15,12-1-1 0,17-1-1 16,7 1 1-16,3 1 0 16,5-5 0-16,1 5 0 0,5-3 1 0,1 5 0 15,-10-6-1 1,-2 1 1-16,-5 0-1 0,-10-8 1 16,-12 5-1-16,-5 2 0 0,-12-4 1 15,-14 3 0-15,-9-4 0 0,-9 4 0 16,-7 1 0-16,0 3 0 0,3-4 0 15,-10 5-1-15,-2-1 1 0,9 1 0 16,-18 0 0-16,12-2-1 0,6 1 1 16,2-2-1-16,14-1 0 0,19-4-1 15,4-3 5-15,7-1 23 0,3-2 6 0,-1 0 5 16,0-3-6-16,-1 4-22 0,1 1-6 16,0-2-2-16,7 4-1 0,14-2 1 15,21-1-1-15,25 7-18 0,27-5 50 16,35 6 37-16,27 4 31 0,14-3 47 15,17 4-33-15,6 2-26 0,0-3-25 0,0-6-23 16,8 9-22-16,-1-3-22 0,0 3-25 16,2-6-23-16,3 1-23 0,-3-6-20 15,3-19-38-15,15-41 71 0</inkml:trace>
  <inkml:trace contextRef="#ctx0" brushRef="#br0" timeOffset="17102.87">16207 9977 1137 0,'7'-2'162'0,"1"1"212"0,2-1-259 0,-6-2-42 0,3-3-8 0,0 4-8 0,-2-1-3 0,1-3-4 0,-1 3-5 16,-2 3-8-16,5-1-14 0,-3-2-10 0,-3 4-8 0,-1 0-1 16,1 0 5-16,2 0 1 0,-4 0-1 15,0 0-4-15,0 0-7 0,0 0-4 16,0 0-1-16,0 0-3 15,-4 0-3-15,-6-1-3 0,-3-1-2 0,-3 2 0 0,-9 0 2 16,-8-2 2-16,-12 0 3 0,-10 1 3 16,-12-1 2-16,-4 2 2 0,-5 2 1 15,-8-1 1-15,1 1-1 0,-4 2 4 16,-7-3 5-16,-5 3-1 0,-4-4-1 16,0-4-3-16,2 1-4 15,-3-1 9-15,8-5 17 0,-3 4 11 0,5-7 18 16,5 3 1-16,9 0-8 0,9 4-3 0,15-1-8 15,11 5 2-15,6-1 1 0,7 2 1 16,6 0-4 0,3 0-9-16,3 0-6 0,2 0-5 0,2 0-5 0,4 0-3 15,0 0-2-15,6 2 1 0,-3-2-1 16,9 0 2-16,-1 0-1 0,-1 0 0 16,2 0 1-16,-2 0 0 0,2 0 0 0,0 0 0 15,0 0-2 1,0 0-2-16,0 3 1 0,0-3-12 15,2 0-26-15,-2 0-58 0,0 0-57 0,0 0 515 16,5 2-317-16</inkml:trace>
  <inkml:trace contextRef="#ctx0" brushRef="#br0" timeOffset="20187.75">22080 9669 1629 0,'2'-6'98'0,"1"-3"49"0,1 1-83 0,-4-7-27 0,3 3 0 0,-1 3 5 0,0-5-4 0,-2 2-3 0,0 1-3 0,1 6-5 0,-1-1 2 15,0 6-7-15,0 0-6 0,0 0-4 16,0 0-7-16,0 0-4 0,0 0-1 16,0 0 0-16,0 4-2 0,0-2 2 15,2-2 0 1,-2 1 1-16,4 1 4 0,-4 0 1 0,3 7 2 0,-1-9-1 0,-2 2-3 15,0-1-1-15,0 3-1 0,0-4-1 16,0 2 1-16,2 1-1 0,-2-1 0 16,2 2-1-16,-1-1 0 0,-1-1 0 0,0 1-1 15,6 1 0-15,-6-4 0 0,3 2 0 16,3 1 1 0,-1-3 1-16,-2 2 1 0,3-2 1 0,-1 0 0 0,0 0-2 31,4 0 0-31,-3 4-3 0,2-3-3 0,-4 1-1 0,3-2 1 0,0 4 2 15,-1-1 2-15,-1 3 0 0,-5-6-3 16,0 0-3-16,0 1-1 16,0-1-1-16,0 0 3 15,0 0 5-15,-4 0 2 0,-6 4 2 16,4-1 1-16,-3 4-1 0,2-3-1 16,-1 0 1-16,-5 1-1 0,-1-2 3 15,-6 5 2-15,-3-3 2 0,-3 4 12 16,-6-4 11-16,-12 2 12 0,-8 2 11 0,-6-2-4 15,-4 0-9-15,-8-5-13 0,-4 7-11 16,-13-6-7-16,-10 4-2 0,-6 2-2 16,0 2-3-16,4 3 6 0,3 0 0 15,2 4 1-15,7 0 0 0,-3-1-6 16,8-1-3-16,4 4 0 0,16-4 0 16,9-2-1-16,14-1 0 0,5-8 0 0,9-3 1 15,6-2 5-15,5 0-8 0,5-6-76 16,0-1-94-16,5-14 93 0</inkml:trace>
  <inkml:trace contextRef="#ctx0" brushRef="#br0" timeOffset="32227.07">17392 11346 1498 0,'0'-4'83'0,"0"1"41"0,0-6-35 0,0 7-11 0,-2-8 5 0,0 6-6 16,2-5-11-16,0 6-7 0,0-1-5 0,0-7-7 0,0 3-9 0,0-1-12 0,2 0-13 0,-2 3-9 0,2-2-3 16,-2 1-4-16,0-2-5 0,0 2 1 15,-4-2 1-15,4 5 1 0,-9-3 2 16,2 2-4-16,0 5 0 0,0-2 0 15,0 2 5-15,0 0 7 0,2 2 7 16,-4-2 5-16,-2-2 4 0,2 0 2 16,0-1 2-16,2 1 1 0,2 2-3 0,3 2-4 15,-3-4 0-15,1 0-1 0,4 2-1 16,-1 0-2-16,-1 0-4 0,-5-3-5 16,3 3-3-16,4 0-1 0,0 0 2 15,0 0 2-15,0 0 0 0,-2-2 1 16,1 2-2-16,1 0-1 0,0 2-1 0,0-2 1 15,0 0 4-15,1 1 2 0,1 3 2 16,0-2 0-16,-2 1-3 0,0-1-3 16,9 5-4-16,-6-2-3 0,6 4-4 15,4 0 2-15,-5-2 3 0,8 4 1 16,4 1 2-16,-1 4 0 0,1-5-1 0,-1 1 2 16,1-5 5-16,-2 4 3 0,-2-4 3 15,1 2 0-15,1 0-3 0,0-4-4 16,5 6-3-16,-5-6-3 0,1 6-1 15,2-8 0-15,2 6 0 16,6-4 1-16,1 6 0 0,5-6-1 0,1 6 1 0,-2 0 0 16,-4-4 0-16,-2 3 0 0,2-1 0 15,-3-2 1-15,3 4-1 0,-3-4 1 16,-4 2 0-16,3 0 1 0,-1-2 1 16,-2 0 0-16,2 0 1 0,0 0-1 15,5 0 0-15,-2-1-1 0,2 1-2 16,2-2 0-16,5 4-2 0,8-2 0 0,-3 2 1 15,8 3-1-15,1-3 0 0,1 2 1 16,3 1 0-16,2-5-1 0,-6 4 1 16,-7 0 0-16,2-1 0 15,-5-3-1-15,7 4 1 0,0-2 1 16,3-2-1-16,6 4 0 0,3-4-1 0,10 5 0 16,4 0 1-16,4 3-1 15,2-3 1-15,-4-3 1 0,2 3-1 0,2-3-1 0,1 4 0 16,4-5 0-16,2 3-1 0,7 1 1 15,0 1 0-15,0-1 0 0,-2 4 1 16,-3-5-1-16,-2 7 0 0,0-10 0 16,0 1 0-16,1-3 0 15,6 1 0-15,-5-5 0 16,-2 8 0-16,0-5 0 0,0-1 3 0,5 3 1 0,2-5 2 0,5-2 1 16,-1 0 0-16,-4 0 1 0,-4-7-2 15,-5 0-2 1,4-4-2-16,5 0 0 0,7 1-1 15,7-4 0-15,9 1 0 0,-5-6 0 16,-8 6 0-16,-3-4 0 0,-3-3 0 16,5 4 0-16,10 0 7 0,4-3 10 0,-9 1 13 0,-5-2 10 15,-5-3-3-15,-2 0-8 16,12-3-9-16,10-3-2 0,8 5 3 0,-7-1 5 0,-4 2 1 16,-10-4-3-16,-13 2-3 15,-5 2 1-15,-9-2-4 16,-7 1-4-16,-2-3-6 0,-9-1-6 0,-6-1-3 15,-10 3-11-15,-10-3-28 16,-8-4-40-16,1 2-20 0,-4-6-111 0,5-16 126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2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 13835,'2'-1'66,"-1"0"0,1 1 0,0-1 0,-1 0-1,1 1 1,-1-1 0,1 1 0,0-1 0,0 1 0,-1 0 0,1 0 0,0 0 0,-1 0 0,1 0-1,0 0 1,0 0 0,-1 1 0,3 0 0,-1 1-45,1 0 0,-1 0 0,0 0 0,0 0 0,0 1 0,4 4 0,7 6-5,87 85 20,88 112-1,-25-25 51,50 36 92,48 51 17,-21 14-118,-186-210-81,-8-10-109,63 68-1,-72-99-193,-5-15 87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5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15475,'254'247'1277,"-83"-77"-1015,88 96-224,-41-8-28,121 137-115,-165-212-133,211 237-1064,-357-387 1214,36 41-401,-55-65 539,1-1 0,0 1 1,0-2-1,0 1 1,16 7-1,-23-14 295,0 1 0,0-1 0,0 0 0,0 0 0,0 0 0,1-1 0,-1 1 0,6-1 0,20-4 1340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15547,'273'265'995,"-187"-186"-895,-3 4 0,132 171 0,-104-98-78,215 281 12,-259-352-45,401 473-945,-463-552 1041,104 102-1381,-97-97 1713,0-1 0,1-1 0,1 0-1,-1 0 1,1-2 0,1 0 0,17 6 0,11-4 1236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0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16195,'132'136'409,"-17"-9"-281,4 16-72,-19-22-32,2-6 0,-9-2-8,-3-7 8,-5 1-48,-6-1-360,2-4-329,-9-13 65,-8-14 128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2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12371,'24'13'1384,"5"10"2177,23 17-3345,13 20-200,14 14-16,19 16 0,13 12 16,8 2-8,4-2-56,-1 3-224,-3 3-272,-7 5-281,3 8 4682,0-2-3001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5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14547,'115'66'416,"17"8"-224,6 13-120,7 11 8,-35-11-56,1 7 0,2 0 0,4-3-8,-2-10-88,-9-19-184,-16-22-144,-20-21-3209,-11-23 2473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6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13267,'114'61'760,"-14"1"488,3 17-976,-14 12-96,5 14-128,-3 7-24,-4 7-8,-8-10-224,-9-5 4449,-10-10-3153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3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909 1 14339,'-1'0'78,"0"1"1,0-1-1,-1 1 1,1 0-1,0-1 0,0 1 1,0 0-1,0 0 0,0 0 1,0 0-1,-1 1 0,-3 3 44,-20 16-9,1 2 1,1 0-1,1 1 1,-23 32-1,-67 117-107,65-97 25,-179 327-29,111-187-388,43-80-320,38-67-531,-3-1 0,-53 72 0,73-117 579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57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580 1 14939,'19'17'488,"-143"538"1497,14-427-1929,52-24-16,3-2-16,4-6-8,0-9-96,10-4-232,5-13-272,6-6-289,9-9 4762,0-6-3033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8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628 0 14107,'26'68'7490,"-39"-44"-3289,-36 99-6218,40-153-4360,-88 279 6369,37-106 32,5-22-8,-5-2 8,7-4 0,0-4-16,6-3-208,2-4-368,3-2-289,3-4 2242,7-10-1281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52:26.8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6886 12465 1124 0,'4'-27'92'0,"1"6"67"0,2-2-39 0,-3 3-29 0,3-1-1 0,-2 0-13 0,1-2-22 0,-5-2-15 0,-1 0-7 0,2 2 0 16,-2-4-2-16,-2 3-4 0,1 0-7 0,-5-2-4 0,1-1 4 15,1 1 7-15,-1 1 5 0,3 2 3 0,2 0-5 16,0 7 2-16,0 2 9 0,0 10 7 16,0 2-5-16,0 1-2 0,0 1-24 15,0-4-26 1,2 13-5-16,2 7-12 0,5 10 9 0,-1 13 10 0,3 2 7 16,1 11 1-16,1 3 2 0,-1 1-1 15,-1 3-1-15,1-1-1 0,-3-3 0 16,4-3 0-16,-10-1 3 0,4-7 6 15,-3-3 6-15,-2-11 6 16,-1-7 2-16,-1-8 3 0,-1-5 7 0,1-8 2 0,0 0 2 16,-2 1 5-1,2-3 0-15,0-10-1 0,0 3 1 0,0-4-13 16,0-17-17-16,0-10-10 16,-4-8-13-16,1 0-1 0,-4 2 2 0,-2-6 3 0,-2 4 3 15,2-2 4 1,2 0 0-16,0 4 2 0,5 3-1 0,-3 9 4 0,3 6 14 0,2 4 11 15,0 7 10-15,0 4 0 0,2 6-13 16,0-1-7-16,3 6-7 0,-5 2-5 31,4 3-8-31,1-3-14 0,0 5-11 0,4 0-2 16,4 9 4-16,2 9 8 0,5 2 6 16,1 5 3-16,-3-2 3 0,0 0 1 15,-8-2 1-15,-3-1 7 0,1-6-16 16,-3-1-49-16,-5-6-103 0,0-5 156 15,-14 0-547-15,-6-9 395 0</inkml:trace>
  <inkml:trace contextRef="#ctx0" brushRef="#br0" timeOffset="671.27">4213 12200 1417 0,'108'0'-308'0,"-202"2"1785"31,96 2-1468-31,3 1-6 0,-5 0-5 16,3 8-3-16,-1 3-1 16,0 5 0-16,2 7 3 0,1 4 1 15,2 6 1-15,2-5 1 0,-2 3 0 0,0-3 1 16,-2-4-1-16,-3-6 1 0,3 0-1 15,-6-5 1-15,1-4-1 0,-4-4 0 0,4-4-1 16,0-6-1-16,0 2 1 16,-2-2 6-16,1-4 11 0,1-3 15 0,-2-13 7 15,2-1-7-15,-2-13-8 0,0-3-16 16,0-2-5-16,-1 4-2 0,1-2 0 0,-1 6 1 16,-1 7-1-16,4 6 1 0,-2 5 9 15,4 6 3-15,2 2 0 16,-1 3-1-16,-3 2-13 0,0 2-10 0,0 3-8 15,0-1-6 1,7 5 3-16,0 7 4 0,4 3 0 0,1 10-12 0,3 8-39 16,4 0-45-16,2 6-47 0,8 1 545 15,-4 0-318-15</inkml:trace>
  <inkml:trace contextRef="#ctx0" brushRef="#br0" timeOffset="1600.93">9734 11275 2052 0,'14'-25'100'16,"-3"6"2"-16,-2 6-9 0,-6 8-36 0,-1 3-22 0,-2 0-17 0,0 2-18 0,0 0-16 0,0 4-12 0,0-1-7 16,0 8 4-16,2 7 8 0,3 7 9 15,2 7 6-15,2 12 0 0,0 9 4 16,5 9 1-16,-3 9 2 0,-1 11 2 0,3 5 1 15,-3 5 2-15,1 11 0 0,-2-2 2 16,-4 0-1-16,-1-6-2 0,-4-4 0 16,0-8 2-16,-2-10 1 0,2-2 0 15,2-13 0-15,3-3 1 0,0-9-2 16,2-12 0-16,1-9 0 0,-7-11-1 0,-1-12 10 16,6 0 4-16,-5-10-3 15,-1-11-7-15,6-16-17 0,-6-15-11 0,0-14-1 16,0-7 6-16,0-5 6 0,-4-7 5 15,2-4 3-15,-3-2 0 0,2 0 1 16,-3-3 0-16,1-2 1 16,0 0 0-16,-6 0 9 0,2 6 10 15,-3 6 15-15,3 13 5 0,2 10-6 16,1 12-10-16,3 4-15 0,3 13-4 0,0 1 7 0,0 14 7 16,2 2 0-16,-1 4 3 15,1 7-22-15,2 4-20 0,1 7-19 0,-3 5-11 16,3 15 9-16,4 17 10 0,3 23 17 15,-1 12 6-15,3 17 4 0,6 14 2 0,-3 5 5 16,10 10 6-16,-4 3 4 16,-2-8 3-16,-5-7-3 0,-9-17-5 0,-3-13-2 15,-8-16-1-15,-1-10 0 0,0-13 7 16,-2-13-28-16,1-11-48 0,5-10-47 16,1-12-46-16,-7-7 582 0,7-16-340 15</inkml:trace>
  <inkml:trace contextRef="#ctx0" brushRef="#br0" timeOffset="2566.65">12645 9600 1911 0,'0'-11'117'0,"-1"4"48"0,-1-2-41 0,2 4-33 0,0 5-19 0,3-2-24 0,1 2-17 0,-4-4-14 0,-2 4-11 0,0 6-12 0,1-3-16 0,2 11-7 31,3 6-1-31,-2 14 6 0,-2 10 8 0,5 13 2 0,-3 5-1 0,3 9 2 0,2 10 4 16,-5 1 5-16,7 13 2 0,-4 5 2 0,0 3 0 15,-1 5 0-15,-1 3 1 0,-1 13 2 16,-2-1-1-16,-2 3 2 0,-3 1 5 15,5-6 3-15,2 1 8 0,3 1 3 16,-5-1-2-16,6-5-2 0,2-7-7 16,0-2-2-16,2-10-3 0,1-3 0 15,-1 1-2-15,-2-9 0 0,-3-7-1 0,-3-8-2 16,-2-10 1-16,0-14-1 0,-2-9 1 16,-2-9 1-16,1-12-4 0,-6-7-7 15,9-11-12-15,-2 2-11 0,0-13 4 16,2-9 8-16,0-11 8 0,4-19 9 15,5-14-4-15,-2-19-4 0,2-15 1 16,1-8-2-16,-3-13 3 0,2-9 1 16,-2-6 1-16,-1-14 5 0,-6-9 0 15,-7 2 0-15,-8 7 0 0,-4 7-1 0,-6 12-1 16,6 1 0-16,-12 6 0 0,5 14 0 16,5 9 0-16,-6 12-1 0,8 5 0 15,1 9 3-15,-3 8 0 0,1 1 4 16,6 13 7-16,9 1 6 0,-3 15 9 15,8 4 14-15,-3 5 16 0,-4 12 13 16,10-1 6-16,-3 8-12 0,6 7-22 0,-1 6-37 16,-5-1-32-16,0 6-19 0,4 10-7 15,-1 23 17-15,4 24 14 16,-3 29 13-16,-3 18 5 0,-1 9 1 0,-1 15 2 16,-3 8 2-16,-5 14 2 0,0 4 0 15,-1-2-1-15,-1-1 0 0,6-8-1 16,0-7 2-16,3-14 6 0,0-11 4 0,2-15 2 15,2-12-3-15,0-4-4 0,-2-15-3 16,5-7-2-16,2-5 0 0,-2-14-1 16,2-8-19-16,-3-5-41 0,1-15-58 15,4-8-58-15,2-11 483 0,6-8-271 16</inkml:trace>
  <inkml:trace contextRef="#ctx0" brushRef="#br0" timeOffset="3724.28">15557 7475 1511 0,'5'-28'104'0,"-1"3"65"0,1 6-45 0,2 5-15 0,-5 3-8 0,1 2-13 0,-1 4-13 0,-2 3-11 0,0 2-8 0,0-2-15 16,-5 4-23-16,-1 0-17 0,3 0-15 0,-2 6-7 15,-1-1 2-15,3 13 2 16,-8 3 5-16,-7 4 3 0,2 3 0 0,-3 5-1 31,-2 4-4-31,5 11 3 0,-6 8 5 0,3 13 2 0,-4 7 4 0,1 13 0 0,1 8 0 16,5 7 0-16,7 3 1 0,2 6 0 15,6 11-1-15,1 5 1 0,3 14 2 16,8 10 2-16,5 2 3 0,1 1-2 31,3-4-3-31,-2-1 0 0,-4-10-3 16,0 3 1-16,-2 1 0 0,4-2 1 16,-3-3 2-16,-1-7 5 0,-1-4 3 15,-1 4 10-15,-1 0 7 0,6-4-1 0,-8-7 0 16,1-9-12-16,5-10-10 0,-8 7-2 15,6-6-2-15,-8 2 1 0,3-19 0 16,-1-13-1-16,-5-18-1 0,0-15 1 16,2-9 0-16,-2-15 0 0,2-5 1 15,-2-8 4-15,-4-6 2 0,2 1-1 16,2-4 3-16,0-1 0 0,0-10-4 0,2-9 2 16,-2-12-9-16,0-20-15 0,0-21-11 15,-5-26-25-15,-1-20-23 0,1-13-33 16,-7-17-15-16,-4-8 6 0,-7-3 16 15,-6-9 40-15,-1 4 28 0,-2 3 18 16,2 4 10-16,-4-3 4 0,6 0-1 0,3 0 0 16,0-6 3-16,8 2 12 15,-3-4 19-15,2 0 16 0,6 5 16 0,3 8 15 16,6 8 5-16,-1 16-13 0,4 23-13 16,2 20-23-16,3 12-22 0,0 15-1 15,4 6-3-15,6 4-3 0,-5 11-3 16,3 2 2-16,-3 4 0 0,1 8 0 0,-4 4 0 15,0 4-1-15,0 5-1 0,0 4-1 16,-1 2 7-16,-3 10-6 0,-1 1-6 16,1 0-33-16,-3 7-26 0,0 11-6 15,-5 12 5-15,-2 21 29 0,0 29 17 16,3 14 10-16,1 19 3 0,5 11 1 16,3 8 2-16,2 15-2 0,2 9 1 15,0 5 0-15,3 11 1 0,-1 4 5 0,-2 1 3 16,-2 2 4-16,-6-3 2 0,-1 6 6 15,-3-3 4-15,-6 4 1 0,4-1-1 16,-4 1-8-16,4 5-1 0,1-4-3 16,4-4-3-16,9-1-1 0,2-15-4 15,3-4-1-15,-2-7 0 0,2-19-2 16,-3-8 0-16,-2-11 0 0,-4-14 1 16,0-14 1-16,-5-18 13 0,2-19-30 0,-2-11-65 15,0-19 506-15,0-19-355 0</inkml:trace>
  <inkml:trace contextRef="#ctx0" brushRef="#br0" timeOffset="4705.35">18152 6935 1828 0,'6'-20'96'16,"3"4"56"-16,-6-5-82 0,2 1-16 0,1 3-7 0,1 1-12 15,0-6-11-15,-3 3 1 0,1-4 5 0,-3 2 3 0,1-1-7 0,1 1-11 0,-1-4-8 0,-1 0-4 16,-2 2-2-16,2-3 0 0,-2 1-1 16,0 2 1-16,0 2 1 0,0 1 1 0,0 6 2 0,3 0 8 15,-1-2 6-15,-2 3 3 16,2-1 3-16,-2 0-7 0,2 3-6 0,-2-3-4 0,0 2-3 15,-2-6-2-15,-2 0 1 16,-5-6 1-16,1-3 0 0,-3-3-1 16,-5-4-2-16,-2 6-2 0,-1 3 0 0,3 5-1 15,2 6 1-15,-1 2 3 16,7 8 3-16,-1 3-3 0,2 1-4 0,1 1-4 0,5 1-1 16,1 9 0-16,-2-1 4 0,-2 10-2 15,2 10-3-15,-3 11 3 0,3 14 1 16,1 19 2-1,-5 6 1-15,6 10 0 0,-3 4-3 0,-1 0 0 0,2 13-1 0,-5 3 1 16,6 12 1-16,1 7 0 0,3 3 0 16,6 1 1-16,-2 3 0 0,4 8 1 31,5 5 0-31,5 7 0 0,0 1 0 16,4 1 1-16,2 9 2 0,1 3-1 15,-5 4 2-15,0 1-1 0,4 1 0 16,-4-6 0-16,0-7-2 0,2-10 0 0,-6-10-2 15,1-1 0-15,-1-4-1 0,-3-1 1 16,7 0 1-16,2 1 1 0,0-3 0 16,1-8 0-16,-6-13-1 0,-4-11 0 15,-2-15 1-15,-2-1 0 0,1-7 1 16,-1-6 1-16,2-5 0 0,-5-10 0 16,-3-13-1-16,-3-3 0 0,-3-4 0 0,-2-9 0 15,6-9 0-15,-4-3 0 0,3-6 0 16,-4-5 1-16,1-7-2 0,0 0-3 15,-4 2-9-15,4-5-15 0,-2-5 4 16,2-2-3-16,-7-6 2 0,6-9 12 16,-5-14-22-16,4-20-5 0,1-19-10 15,-12-15-13-15,1-17-2 0,-9-13-8 16,-4-17-4-16,-4-11-6 0,-6-21 7 0,-2-17 238 16,-6-10-134-16</inkml:trace>
  <inkml:trace contextRef="#ctx0" brushRef="#br0" timeOffset="5196.02">18032 8552 1518 0,'-11'-236'86'0,"-1"37"29"0,12 8-42 16,-2 38-12-16,4 8-17 0,1 12-6 0,3 11-6 0,3 1-6 0,1 6-6 0,-1 5-10 0,2 9-6 0,3 7 0 16,2 14 0-16,5 4 0 0,-1 3 2 0,3 0-1 0,-4 10-1 15,1-3-1-15,1 4-1 0,2 7 0 16,4-5-1-16,3-1-1 0,3-4-14 15,1 3 1-15,-4 5 6 0,-5 9 6 16,-7 9 17-16,-4 13 5 0,-3 11 1 0,-8 8 2 16,-3 7-3-16,0 0-14 0,2 0-12 15,-4 11-10-15,-1 7-3 0,-6 12 6 16,-2 11 6-16,0 12 6 0,-3 19 3 16,0 12 2-16,0 13-1 0,-2 15-4 0,-2 3-8 15,4 8-5-15,3 6-1 0,1 11 3 16,6 9 5-16,-1 9 4 0,5 12 3 15,2 0-1-15,1 4 0 0,3 2-2 16,-3-1 9-16,2 9 10 0,-5-3 13 16,0 4 10-16,0 1-4 0,0 2 4 15,2 5-7-15,2 0-3 0,-1 1-7 0,4-5-11 16,0-8-8-16,2 0-2 0,2-2-1 16,-2 0 0-16,5 2 1 0,0-2 0 15,4-5 3-15,0-8 3 0,3-6 15 16,4 0 20-16,-6-12 11 0,3-9 7 15,-7-19-13-15,0-17-18 0,-1-9-12 16,-7-7-8-16,-2-12 1 16,-3-8 3-16,0-16 4 0,-2-8 3 15,-2-8-4-15,-3-12-5 0,1-3-6 0,1-10 4 0,1-2 1 16,-3-1-72-16,1-6 102 0,-3-1-53 16</inkml:trace>
  <inkml:trace contextRef="#ctx0" brushRef="#br1" timeOffset="20702.41">18138 15979 1479 0</inkml:trace>
  <inkml:trace contextRef="#ctx0" brushRef="#br1" timeOffset="32366.48">14484 12115 971 0,'-9'-7'203'0,"-14"27"-31"0,21 65-39 0,-26-202-161 0,10 73 82 0,8 33-11 0,-1-7 0 16,4 9-1-16,0-5 5 0,-2 4 2 0,7-1-1 16,-5-3-1-16,3 8-3 0,3-4-3 15,-1 3-3-15,-5 3-4 0,3-1-5 16,1-4-5-16,-4 4-3 16,0-6-4-16,-8 6-6 0,3-6-3 0,-4 7-5 15,0-6-1-15,2 6 0 0,0 1 0 16,-1 3 0-16,5-2 5 0,-1 0 7 0,8 2 7 15,1-2 1-15,2 2-4 0,0 0-8 16,0 0-1-16,5 6 11 0,11 6 2 16,13 1 3-16,10 10-4 0,14 3-12 0,7 6-2 15,20 14-3-15,16 11 1 16,13 7-2-16,7 5-1 0,1 4 4 0,-4-2 4 16,-5-2 6-16,4-2 2 0,2-1 0 15,-13-4-6-15,-6-6-4 0,-8-6-4 16,-11-6-1-1,-10-12 1-15,-9-7-1 0,-16-11 6 0,-15-8 5 0,-8-8-5 16,-11-9-11-16,-12-8-19 0,-17-15-13 16,-22-14-1-16,-18-14 3 0,-20-12 3 0,-19-6-6 15,-16-5 0-15,-10 5 9 0,-4-2 10 16,1 6 12-16,8 2 4 16,10 8 0-16,7 4 0 0,13 7 0 0,9 7 0 15,10 4 1-15,15 1 1 0,12 4-1 0,10 6 1 16,4-3 1-16,6 4-1 0,4 4 2 15,8 1 1-15,2 6 2 0,10 0 6 16,-5 1 4-16,5 6 4 16,6 2 6-16,3 1 1 0,3 6-8 0,-3 3 4 15,9 2-15-15,6 2-15 0,6 10 1 16,4 4-10-16,9 12 5 0,10 11 6 16,13 8 1-16,2 9-2 15,6 5 3-15,6 9 1 0,2 5 1 0,12 8 1 16,1 6 1-16,6 8 0 0,13 3-1 0,-4-8 1 15,2-3-1-15,-16-10 1 0,-13-17-1 16,-12-5 2-16,-12-11 0 0,0-14 1 16,-13-7 0-16,-7-13 1 0,-12-6 5 0,-9-8-1 15,-7-9-1 1,-9-8-13-16,-9-11-15 0,-9-13-6 0,-12-14-4 0,-18-6 9 16,-12-17 5-16,-11-5 5 0,-9-6 4 15,-8-6 4-15,-10 3 0 0,2 0 1 16,2 3 1-1,8 6 1-15,-1 7-2 0,7 0 2 0,9 7-1 0,9 6 0 16,2-3 2-16,1 6 0 0,8 6 0 16,5 1 0-1,12 14 1-15,7 7-1 0,1 6 2 0,10 1 1 0,2 8 0 0,7 1 7 16,3 7 11-16,4 2 8 0,0 9 10 31,0-1-3-31,7-1-13 0,-3 2-12 16,8 2-10-16,2 10-2 0,11 2-2 0,12 15 0 0,16 8-2 0,8 12 0 31,11 17 4-31,6 10-1 0,8 4 1 0,8 11 0 16,0-1-1-16,14-1-3 0,0-3 2 15,2-6 0-15,3-3 0 0,-8-5 2 16,-1-10 2-16,-1 0 0 0,-2 0 1 16,-7-12 0-16,-10-9 0 0,-19-13 1 15,-13-10 0-15,-19-7 2 0,-10-8 4 16,-7-3-2-16,-10-5-12 0,-5-8-33 15,-6-10-13-15,-14-12-7 0,-15-17 7 0,-17-17 29 16,-29-19 4-16,-12-17 0 0,-18-1 0 16,-9-8-6-16,-4 1 5 0,-6 1 5 15,-2 0 5-15,-4 2 6 0,0 9 1 16,2 0 0-16,11 7 0 0,3 2 0 16,8 5 1-16,9 7 0 0,16 9 1 0,24 13-1 15,12 10 1-15,21 13 0 0,14 8 3 16,9 8 30-16,6 10 35 0,2 2 4 15,9 5 18-15,5 2-46 0,3 2-36 16,22 12-7-16,16 11-20 0,19 14 12 16,23 17-3-16,13 19 0 0,17 15-1 15,4 13 3-15,16 7 2 0,4-2 1 16,-1 2 0-16,-1-4 2 0,-9 1 0 0,-8-6 2 16,-4-11 0-16,-13-5 0 0,-16-19 2 15,-19-6-1-15,-19-14 0 0,-13-15 1 16,-20-12 5-16,-10-10 2 0,-19-9-3 15,7-4-40-15,-19-6-21 0,-16-19-7 16,-15-13 2-16,-27-26 38 0,-29-24 16 16,-28-25 1-16,-19-18 2 0,-11-12 1 15,-2 2 1-15,-5 3 0 0,7 6 1 16,0-1 0-16,2 6 0 0,13 7 0 16,3 3-2-16,2 11 0 0,13-3 0 15,8 12 0-15,12 1 2 0,27 15 1 0,19 21 0 16,25 13-1-16,20 19 47 15,12 18 50-15,7 0 44 0,9 10-3 0,7-3-44 0,16 4-48 16,12 3-51-16,13 5-2 0,16 18-8 16,18 16-3-16,22 19 6 0,17 19 4 15,5 17 1-15,3 12 1 0,9 9 3 16,9 2 2-16,4 6 1 16,7-1 0-16,-9-7 1 0,-13-7 0 0,-8-10-1 15,-24-18 1-15,-24-20 0 0,-14-17-1 0,-20-17 1 16,-16-10 1-16,-13-11-3 0,-18-5 0 15,-10-3-13-15,-5-11-35 16,-11 0-7-16,-14-17-6 0,-24-20 9 16,-22-22 32-16,-23-19 8 0,-21-18 5 0,-11-5 4 15,-14 9-1-15,0-3-1 0,-4 8-2 16,-5 2-12-16,13 3 1 0,3 2 1 0,8 15 4 16,28 11 9-1,17 15 0-15,16 7 1 0,15 12 2 16,11 6 2-16,14 5 1 0,4 7 2 0,13 3 1 15,5 6 15-15,2 6 27 0,2 1 29 0,10 1-3 16,4 3-27-16,15-1-26 0,24 10-32 16,17 10-1-16,26 12 7 15,29 24 0-15,26 17 2 0,12 11 3 0,5 5 0 0,-7 6 2 16,-12-8-1-16,-6-3 0 16,-14-7 2-16,-14-11 0 0,-16-4 0 0,-21-11 0 15,-19-17 1-15,-21-12 1 0,-18-11-2 16,-12-11-15-16,-8-3-16 0,0-1-43 15,-9-10-15-15,-13-8 12 16,-17-24 12-16,-34-23 41 0,-23-24 17 16,-30-25 3-16,-18-16 2 0,-5-4 0 15,-9-2 0-15,5 10 0 0,4 15-1 0,11 11-1 0,15 7 0 16,16 11 1-16,22 8 1 0,21 15 1 16,14 10 10-16,14 11 21 0,15 9 27 15,8 3 30 1,9 11 17-16,10 4 1 0,-3 1-4 0,7 6-32 0,8 2-47 15,5-3-19-15,15 8-22 0,10 7-1 16,21 16 16-16,16 10-4 16,12 18 1-16,4 8 2 0,-2 10 1 0,-5 3 2 0,-4-1 0 15,-5-4 0-15,-7-11 1 0,-15-4 0 16,-13-17 1-16,-17-11 2 0,-12-10-8 16,-9-7-46-16,-12-9-43 0,-2 0-30 15,-2 0-18-15,-8-3 35 0,-6-12 39 16,-14-13 25-1,-16-13 29-15,-25-24 8 0,-18-13 3 0,-17-16 2 0,-4-4 0 0,-11-3 1 16,1 4 0 0,4 10 2-16,10 14 8 0,14 9 6 0,21 13 17 15,14 10 17-15,14 7 7 0,13 8 3 0,13 10-5 16,6 2-2-16,4 1-3 16,7 3 3-16,0 4 5 0,0-4-3 15,7 4 2-15,0-4-3 0,7 1-36 0,13 2-23 0,5 0-15 16,10 5-9-16,15 5 19 15,5 8 9-15,11 12-2 0,10 5-2 0,6 8 1 16,-2 6 2-16,1 5 0 0,-6 4 2 16,-4-9 0-16,0 5 0 0,-7-5 1 15,-9-3 1 1,-7-9 0-16,-18-12 0 0,-9-4-2 0,-8-5-12 0,-11-7-21 0,-2-2-16 16,-7-7-13-16,-2-6-7 15,-7-3 9 1,-7-7 9-16,-9-16 15 0,-10-7 14 15,-20-12 10-15,-12-13 7 0,-10-9-1 16,-2 4 2-16,11 3-2 0,1 11-2 0,7 5 2 16,8 6 4-16,1 7 10 15,12 10 21-15,10 4 20 0,10 7 19 0,8 5 15 16,6 6 9-16,5 3 6 0,3 3 5 16,10 5-20-16,8-7-37 0,8 7-23 15,11 1-28-15,17 5-4 0,10 4 6 16,8 12-3-16,12 9 0 0,12 11 2 0,2 5 1 15,6 9 1-15,-8-3 2 0,-16-3 0 16,-23-13-8-16,-13-8-8 0,-24-16-10 16,-9-8-63-16,-14-4-21 0,-4-11-35 15,-10-10 7-15,-11-13 59 0,-14-19 27 16,-19-14 42-16,-13-11 0 0,-4 0 3 0,1-4-1 16,8 11 1-16,11 11 10 0,7-2 14 15,13 12 18-15,10 8 17 0,13 5 30 16,12 12 26-16,5 2 34 15,9 5-13-15,9 4-50 0,16 0-35 0,13 3-50 16,17 7-30-16,14 11 0 0,6 13-2 16,10 12 2-16,-1 10 22 0,-6 6 8 15,-4 4-1-15,-13-8 0 0,-18-8 6 16,-22-15 5-16,-15-9-1 0,-19-12-18 0,1 0-49 16,-4-5-45-16,-15-8-1 0,-17-10 24 15,-32-19 43-15,-26-31 528 0,-35-28-348 16</inkml:trace>
  <inkml:trace contextRef="#ctx0" brushRef="#br1" timeOffset="33397.05">13911 10250 1191 0,'0'0'132'0,"0"2"153"0,0-2-167 0,0 0-35 0,0 0 5 0,0-2-3 0,2 2-7 0,-2 0-6 0,0 0-2 0,0 0-1 0,0 0-4 16,0 0-12-16,0 0-13 0,0-5-14 15,0 0-7-15,-2-1-1 0,2-3-1 16,-3 2-1-16,3-3-1 0,-4-3 3 16,2 1 7-16,2-1 7 0,0 1 7 15,2 0 5-15,2-1 5 0,1 1 0 0,4-1-3 32,2 1-6-32,-1-4-10 0,3 2-8 15,1-4-9-15,0 2-5 0,0-3-4 16,2-4-2-16,2 1-2 0,0-3-1 15,6 1-2-15,1-1-2 0,4 2-3 16,2-4-4-16,9 2-5 0,0 4 4 16,6 5 2-16,0 4-4 0,4 10 4 0,5 4-2 15,11 12 0-15,-1 5 9 0,13 8-1 16,-3 5 0-16,-10 3 3 0,-6-4-1 16,-15-5 1-16,-10-5-1 0,-6-3-1 15,-10-4-2-15,-6-5-7 0,-4-5-4 16,-3-3-8-16,-9-1-7 0,3 0 1 0,-3 0-1 15,-5-1 1-15,9-3 3 0,-11 2 4 16,-1-8 6-16,-2-3 9 16,-9-1 7-16,2-4 3 0,-3 1 2 0,-2-5-2 15,5 3 2-15,-4 3-1 0,0-4-1 16,4 8 0-16,1-6 1 0,8 4 0 16,-2 3 1-16,7-1 0 0,1 5 2 15,3 2 7-15,3 1 11 0,0 1 9 16,0-3 8-16,3 3 2 0,8 1-14 15,-8-5-11-15,10 5-16 0,1 2-12 0,2 0 3 16,7 0 1-16,2 0 5 0,1 0 0 16,5 5-2-16,-1 2 0 0,2 4 1 15,0 3 0-15,-2-3 0 0,-2 8 1 16,0-3-1-16,-10 0 1 0,-5-3-2 16,-8-1-6-16,-3-5-14 0,-6 2-2 0,-8 4-2 15,-10-5 5-15,-11 5 14 0,-15-3 0 16,-12-2 6-16,1-3 0 0,-10-7 1 15,3-5 4-15,8 0-7 0,6-4-30 16,8-1-58-16,14 1-56 0,5-3 70 16</inkml:trace>
  <inkml:trace contextRef="#ctx0" brushRef="#br1" timeOffset="34156.9">16597 9848 2276 0,'25'0'101'0,"-9"-4"7"0,4 4-23 0,-11-2-30 0,-2 2-3 0,-2-1-10 0,-5-1-10 0,0-2-20 16,0 4-19-16,-4 0-28 0,-4-5-6 0,-1 3 0 16,-9-1 10-16,-9-4 22 0,-8 1 3 15,-16-4 2 1,-4-1 2-16,-9 4 1 0,-4-7 0 15,-3 5 1-15,-7-4-1 0,4 6 1 0,-6-2-1 0,4 4 1 16,7 2 0-16,7-1 1 0,7 2 0 16,9 1-1-16,12 1 1 15,9-2-1-15,7 2 11 0,11 0 8 0,7 2 4 0,0-2 2 16,0 1-9 0,0-1-6-16,0 0-2 0,0 0-1 0,0 2 0 15,2 3 0-15,2-3-1 0,-3 0 0 0,3 0 0 16,0-1 2-16,-3 1 0 0,5 2 2 0,1 1-3 15,-2 4-3-15,4 0-3 16,-2 5-3-16,7 4-2 0,7 10 1 0,8 6 1 16,8 1 1-16,0 6 1 0,6 2 2 15,-2-1-1-15,-6-1 1 0,1-7-1 32,-8-4 2-32,-5-5-1 0,0-6 1 0,-4-5 0 0,-3-3 2 0,-5-6 2 15,-6 2 1-15,-5-7-3 0,4-5 6 16,-4 0-9-16,-5-4-8 0,-2 0-6 0,-8-5-13 31,-1-8 1-31,-14-2 6 0,-11-10 6 0,-6-1 5 16,-7-6 4-16,-4 5 1 0,3 3 1 15,9 4 0-15,5 6-1 16,14 0 7-16,10 5 12 0,4 4 14 0,12 2 31 16,-1 1 31-16,5-1 21 0,8-2 10 15,0-6-15-15,17 2-28 0,13-5-30 16,8 0-25-16,10-5-12 0,-1-2-14 15,3 5-11-15,-1 0-10 0,-9 6-13 16,-6 6-22-16,-12-3-13 0,-8 4-35 16,-5 1 11-16,6-12 45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1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811 1 16996,'2'0'15,"-1"0"0,1 0 1,0 1-1,0-1 1,-1 1-1,1-1 0,0 1 1,-1 0-1,1-1 1,0 1-1,-1 0 0,1 0 1,-1 0-1,1 1 1,-1-1-1,0 0 0,1 0 1,-1 1-1,0-1 0,0 1 1,0-1-1,0 1 1,0-1-1,0 1 0,-1-1 1,1 1-1,-1 0 1,2 3-1,1 6-48,-1 0 1,0 1-1,0 17 0,-1-22 56,1 102-44,-5-1-1,-22 148 0,-67 243 23,-36-6-111,124-478 102,-133 469-497,-9 37-877,94-336 346,-120 285 0,99-308-700,43-105 1009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4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1281 1 14779,'19'-1'109,"-1"2"-1,36 5 1,-52-6-106,0 1 0,0-1-1,0 1 1,0 0 0,0 0 0,0 0 0,-1 0 0,1 0 0,0 0 0,-1 0 0,1 1 0,-1-1 0,1 1 0,-1-1 0,1 1 0,-1-1 0,0 1 0,0 0 0,0 0 0,1 2 0,0 1-6,-1 0 0,0 0 0,0 0 0,0 0 0,-1 9 0,1-9 3,-1-1-2,0 0 1,0 0-1,-1 0 1,1 0-1,-1 0 1,0-1 0,0 1-1,0 0 1,0 0-1,0-1 1,-1 1-1,-3 5 1,-16 26 17,-18 36 31,31-51-31,1 0 1,1 1 0,-4 24-1,7-34-9,-42 158 62,-70 169 0,63-192-50,-180 560 33,55-4-8,59-216-17,-21-7 0,-24-37-2,100-281-60,-11 20-266,-38 110 1348,98-244-224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8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1256 1 14411,'5'17'62,"-1"0"-1,-1 0 1,0 1 0,-2-1-1,0 1 1,0 0-1,-4 24 1,-26 124 22,24-142-49,-197 754 127,161-632-144,-255 785 61,-129 291 8,356-995-356,-11 32-351,54-187 427,-51 102 1,57-138 84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0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841 1 14395,'3'44'141,"-2"1"0,-3-1 0,-1 1 0,-2-1 0,-2 0 0,-17 60 0,-51 153-35,-201 460 0,-93 191-411,348-849-109,3 1-1,3 1 1,-13 113 0,27-146 401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2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496 1 12443,'-28'110'488,"-3"-8"-120,-12 24-24,-2-3-120,1 13-128,-1 20-64,2-3 0,-1-4-8,3-11 8,1-19-48,2-12-120,8-18 264,6-10-160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4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1026 22 11506,'0'-15'625,"0"9"623,-7 20-1072,-12 25 24,-13 16 24,-12 19-32,-14 16 0,-8 8-16,-6 12-24,-7 14-24,-8 10 16,-5 0-32,-8-9-8,0-10 8,-2-15-184,13-10-200,10-14 192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1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1196 1 12955,'25'145'1060,"-24"-141"-1013,0 0 1,-1-1-1,1 1 1,-1 0-1,0 0 0,0-1 1,0 1-1,-1 0 1,1 0-1,-1-1 1,-2 7-1,2-5-31,1-3-10,-12 41 17,-1 1 0,-2-2 0,-25 51 0,-75 145 18,38-77-26,-190 398 3,49-70-13,-7 17-38,8 15-789,203-476 3002,10-15-982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4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1415 1 12603,'2'7'104,"0"-1"0,-1 1 0,0 0 0,0 0 0,-1-1 0,1 1 0,-1 0 0,-1 0 0,0 0 0,-1 9 0,-1 5 40,-2 5 2,-1 0 0,-1 0 0,-1 0 0,-1-1 0,-19 36 0,7-15-15,-229 571 552,-235 680-565,13-191-854,384-942 1348,51-106-216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6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1158 0 15227,'-223'698'536,"65"-222"-506,87-246-18,-294 889 54,297-930-143,-130 330-1558,159-434 1603,4-16-20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9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796 1 14363,'21'183'744,"-284"1076"-432,122-1088-288,60 5 24,-2-1-88,9-7-176,6-13-184,10-19 24,9-19 144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53:50.1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6158 5470 1509 0,'19'14'56'0,"-1"-5"-18"0,-2 0 2 0,-4-4-14 0,-1 3 10 0,1-7 14 0,-3 1 11 0,4 0 9 0,1-2-2 0,-5-4-10 0,3 4-15 16,0-3-17-16,1-3-15 0,-1 5-7 0,2 1-3 16,-1 0-1-16,-4 0 0 0,-2 1-2 15,-2-1-5-15,-5 0-2 0,0 0-5 0,-3 0-9 16,-3 0-8-16,-4 0 4 15,-6 0 8-15,-13 0 14 0,-17-3 12 0,-12-1 1 16,-20-6-5-16,-13-4-5 0,-8-1-1 16,-7 3-5-16,-1-2 2 0,1 5 4 15,-1-4 2-15,6 10 1 16,2-2 4-16,5 1 0 0,14 2 1 16,8 2-2-16,6-3-1 0,11 3-1 15,7-6 0-15,6 6-7 0,6-1 19 0,10-1 19 0,4 0 25 16,6 2 35-16,8-2 12 0,8 2 2 15,0 0-7-15,7 0-22 0,1 0-33 16,12-1-15-16,12-3-16 0,14 4-7 16,21-2-3-16,18 2-4 0,17 0-4 15,18 6 0-15,20-1 2 16,11 4 0-16,1-2 1 0,3 5 2 0,2 1 2 16,8 6-1-16,0-1 0 0,-14 3-2 0,-22-7 1 15,-19 1 4-15,-16-1 2 0,-7 0 1 16,-12-5-2-16,-12-2-1 0,-11-2 0 15,-13-3 4-15,-18-2 6 0,-10 0 2 16,-11-4-4-16,-4 3-21 0,-6-1-13 16,-15 0-4-16,-11 0 2 15,-22-7 19-15,-18 6 4 16,-18-4 0-16,-15 0 1 0,-9-2-1 0,-17-4 1 16,-7 6-1-16,-5 0 1 0,-4 2 0 0,20 3 0 0,17 4-1 15,17-2 0-15,12 3 0 0,14 3 1 16,5-4-1-16,15-1 1 0,7-1-1 15,5 2 1 1,8 2-1-16,10-4 1 0,7 7 0 0,12-7 1 0,0 0 25 0,-1 2 12 16,10-2 1-1,4 0 1-15,6-4-24 0,13-1-14 0,18-1-3 0,25-1-2 16,26 2-2-16,13 3 2 16,17 0 1-16,13 1 1 0,11 2 0 0,-1 1 1 15,-12 0-1-15,-19 0 0 0,-25-4 1 16,-15 0 0-16,-13-5 1 0,-17 4 1 15,-16 1-2-15,-15-2 4 0,-11 4 0 0,-9-2-7 16,-5-1-25 0,-6 3-2-16,-17-2 0 0,-17 2 8 0,-27-2 24 0,-30-3-2 15,-23-4 1-15,-23 2-1 0,-11-5 0 32,-1 5 1-32,15 3-2 0,12 2 1 15,16 0 0-15,10 4 0 0,17 0 0 0,19 5 1 16,18 0 0-16,16 2 0 0,12 0 2 15,9-2-7-15,12 0-14 0,4 0-60 16,4-7-63-16,7 4-70 0,12-4 94 0</inkml:trace>
  <inkml:trace contextRef="#ctx0" brushRef="#br0" timeOffset="5875.32">4053 6791 1765 0,'-3'0'81'0,"-1"0"12"0,4-2-6 0,-4-1-15 0,3 3 8 0,-1-2 3 0,2 2 0 0,0 0-5 0,0 0-23 0,0 0-25 0,2 0-16 16,-1 0-9-16,-1 2-6 0,4-2-3 15,-4 2-4 1,0-2-5-16,0 0-2 0,0 1-1 0,2 1-1 0,0-2 7 16,3 5 4-16,0-1 0 15,-3-1 4-15,3 5-1 0,4-1-1 0,5 2-1 16,0 3 2-16,8 2-1 0,-5 2 1 0,3 0 1 16,1 0 0-16,1 2 0 0,1-1 1 15,3 1-1-15,3-2 1 0,-1-2-1 16,4-1-1-16,3 1 0 0,6-3-2 15,-2-1 0-15,2 3 2 0,-4-3-1 16,-5-4 2-16,2 4 2 0,1-4 0 0,-3 4 2 16,7-5-1-16,-3 3 1 0,1-7 0 15,7 1 1-15,-3 2 2 0,0 3 2 16,-6-5 0-16,1-1 0 0,-3-1-2 16,-3 0 0-16,1-1 0 0,-5-7-1 15,4 7 2-15,-1-5 3 0,-3 6 1 16,4-9 2-16,4 4-3 0,-2-4-3 0,5 2-1 15,-3 0-3 1,5-2 1-16,2-1 0 0,1-1 1 0,4-1-1 0,6 1 1 16,-3-1-1-16,-1-1-2 0,-5-1 1 15,-6 0 1-15,0-2-1 0,4 0 1 16,3-5 1 0,8 3-2-16,1 0 2 0,9-3-1 0,0 5 0 0,6 0-2 15,4 2 0-15,1 0-1 0,-2-1 0 16,-4 5 0-16,1 4-1 0,-1 6-3 0,6 2 1 15,3 9-1-15,5 3-2 0,6 4 1 16,6 5 0-16,1 0 1 0,-6 10-3 16,-6 1 3-16,-6 9-1 0,2 3 1 15,4 2 1-15,-4 1 1 0,3 1 0 16,-6-2 0-16,-3-13 1 0,-4-3-1 16,-12-5 2-1,-9-4 0-15,-10-4 0 0,-5-4 1 0,-9-5 0 16,-2-6 1-16,-7-2 1 15,0-2 0-15,1-2 0 0,1 2-3 0,-8-4-3 0,10-5 0 0,-4-3-1 16,-3-2 2-16,8 0 2 0,1-4 0 16,7 4-1-16,-1-1 0 0,4 0 0 0,4-1-1 31,-2 0 1-31,3 1-3 0,3 3 1 16,8 1-1-16,3 6-1 0,8 3 2 15,2-5-1-15,3 5 0 0,-4-1 2 16,4-1-1-16,2 1 0 0,3 1 1 15,8 0 1-15,-1 2 0 0,1 0 0 16,3 0 1-16,-4 0-1 0,10 2 0 0,-8 3-1 16,2 1 1-16,3 2-1 0,5 0 1 15,8 4 0-15,10 0 1 0,11 3 0 16,8-3 0-16,4-3 3 0,-3-2-4 16,-8-5 12-16,-13 1 8 0,-8-3 1 15,1-3 6-15,0 1-14 0,-8-12 1 16,-11 0 3-16,-10-13 1 0,-3 0 0 15,-6-1-5-15,1 0-4 0,-9 1 27 0,6-8 343 16,5-13-263-16</inkml:trace>
  <inkml:trace contextRef="#ctx0" brushRef="#br0" timeOffset="22860.36">6565 5277 1463 0,'39'11'45'0,"-8"-1"-3"0,-8-3 3 0,-11 0 12 0,-8-3 18 0,1 3 7 16,2-3-2-16,-7-4-8 0,0 0 7 0,0 0 2 0,-5 0-4 0,-1 0 5 0,3 0-25 0,-2 0-23 0,-4 1-9 0,-2 5-10 0,-5 1-6 15,2 5-2-15,-4-1-3 0,-3 1-2 16,1 4-1-16,-3-2-1 0,-3 1 1 0,-1-1 2 31,-10-2 5-31,-6-1 7 0,-5-4 9 16,-8-2 10-16,-13-5 3 0,-13-9-4 15,-14-1-8-15,-8-1-12 0,-4-3-9 16,-6 0-4-16,1-1 0 0,-6 3 0 16,-9 5 0-16,0 0 1 0,-3 3 5 0,-5-5 0 15,-1 4-1-15,1-5-1 0,-1 2-3 16,13 1-2-16,9 2 2 0,3-2-1 16,7 3 12-16,-6 3 3 0,1 1 0 15,5-2 4-15,15 2-14 0,12 2-3 16,10 1 0-16,10 2-1 0,3 1 0 15,5-4 1-15,4 3 0 0,9 2 0 16,2-2 1-16,4-1-1 0,7 3 0 16,0-2 0-16,5-1 1 0,3 1 0 15,5-1 2-15,3-3 1 0,4 3 0 0,4-4 4 16,0 0 2-16,0 0 0 0,0 0 0 16,0 0-3-16,0 0-1 0,0 0-1 15,0 0-4-15,0 0-10 0,0 0-13 16,0-2-38-16,0 0-39 0,0 1-82 15,0-12-93-15,-9 3 149 0</inkml:trace>
  <inkml:trace contextRef="#ctx0" brushRef="#br0" timeOffset="30451.14">3874 6364 1678 0,'0'2'45'0,"0"1"-21"0,0 8-12 0,4-4-4 16,-1 2-2-16,4 5-3 0,0-7-2 0,0 0-1 0,0 4 1 0,1-8 1 0,0 8 2 0,-1-6 3 0,-1 6 5 0,1-6 2 0,0 6 1 15,0-4-3-15,-2 0-5 0,4 0-2 0,-2 4-1 16,2 3-2 0,0 0 1-16,2 0 1 0,-1 0-1 0,6 2-1 15,2 7-1-15,0-7-1 0,1 4-1 0,-1 3 1 16,0-4-1-16,3 5 1 0,-5-5 0 15,5-1 0-15,-1 3 1 0,-2-5 1 16,3 0-1-16,-5 0 0 16,-2-2 3-16,-2 0 5 0,3 4 2 0,4 5 2 15,1-2-1-15,4 2-3 0,-1 4 1 0,0-6 1 16,8 2 3-16,-3-3 2 0,0 1-1 0,1-5-1 16,-8-4-5-16,-2-4-4 0,1 4 0 15,3 0-3-15,-5-1 0 0,1-4 0 16,-1 2 0-16,0-6 0 15,-4 5 2-15,2-3 1 0,-2-2-1 0,4 6 1 16,-2-7-1-16,1 3 1 0,3 4-1 16,-4-9 1-1,-2 2-2-15,2-2-1 0,0 2 1 0,0 1 0 0,3 4 0 16,-1-7 1-16,-2 2 0 0,0-2-1 16,0 0 1-16,5 0-2 0,2 4 0 0,0-4-1 15,-5 0-1 1,2-2 1-16,-4 0 6 0,5 2 4 0,0 0 4 15,4 0-1 1,2-3-5-16,-1-4-4 0,3 5-3 16,-1-2-1-16,-3-1-1 0,1 0 1 0,-4 1-1 15,-1-5 2-15,-3 4 0 0,3-2 2 0,2-2 0 0,0-2 1 16,2 2 12 0,-4-1 6-16,0-1 4 0,4-3 0 15,2 2-10-15,1-3-9 0,2 3-4 16,4-2-2-16,-6-2-1 0,1 0 0 15,1 0-1-15,-2-2 0 0,2-5 0 0,2 5 0 16,7-3 1-16,7 0-1 0,4 3 0 16,3-1 0-16,-3 3 0 0,1 0 0 15,-1 0 0-15,-2 0 0 0,-4 2-1 16,-1-2 1-16,3 1 0 0,0 1 0 16,4 4 0-16,-6-3-1 0,-2 4 0 0,3 1 1 15,-3-3-1-15,-6 4 0 0,3-4 1 16,-5 2-2-16,8 2 1 0,1 4-1 15,-3-1 0-15,1 1-1 0,-5 1 1 16,3 2 0-16,1 0 0 0,7 3 0 16,0 4 0-16,3-3 0 0,-11 1 1 15,-3 4 1-15,-6 4 0 0,-4 1-1 0,1 0-2 16,-4 5 0-16,2 4 0 0,0-1-1 16,3 3 3-16,-7-1-4 15,2-6-4-15,-1 2-5 0,1 1-3 0,-6-3 2 16,3 5 6-16,-1 0 5 0,3 2 2 15,-1 1 2-15,-2-3 0 0,1 2-1 16,-1 0 1-16,3 3 0 0,1-5 0 0,3 6 0 16,-3 1 0-16,4-4 0 0,-2 1 0 15,1-4-1-15,-1 0 1 0,2 2 0 16,-1 1 0-16,1 1 0 0,-2-9 0 16,-6 0 0-16,1-3 0 0,-6 0 0 15,5-3 0-15,-3 0 0 0,-3 1 0 16,3-6 1-16,-4 2 0 0,-5-2 0 0,4-2 1 15,-4 2 0-15,4-5 0 16,-2 3-1-16,-1-5-1 0,3 0 10 16,0 0 7-16,3 0 8 0,-9-5 9 15,4 3-3-15,0-1-2 0,-2-1-1 16,2-1-4-16,2-2-4 0,-1 3-4 0,3-5-1 0,1 2 0 16,0-2 1-1,-7-1 2-15,4 1 0 0,-1-3 1 16,-3-3 0-16,4 5 0 0,0-4-3 0,-6-2-3 15,6 1-5-15,-2-2-4 16,-1 1-2-16,3-4-1 0,-2-1-1 0,2 0 0 16,-1-1 0-16,3 1-1 0,-6 0-1 15,2 5-2-15,3 0-1 0,-1 2 2 16,1 1-2-16,4 3-3 0,3 3-5 16,1 0-3-16,3 3 0 0,2 4 2 15,0-4 1-15,-1 1-3 0,0 3 2 0,-3-2 2 0,5 2 4 16,-8 0 5-1,5 0-1-15,-7 0-1 0,-2 0 1 0,0 5-2 0,4-1 0 16,7 0 1-16,-5-1 1 0,10 4 1 16,-2-2 1-16,6 4 0 0,3 2 1 15,-3-4 1-15,6 4-2 0,-2 3 1 0,6-2-3 16,-3-1-2 0,-9 0-1-16,1-1 1 0,-1 4 3 0,-2-3 2 15,4-4 1-15,-2 4 0 0,-2-4 0 0,2 2 0 0,-2-2 0 16,-1-2 1-16,-3-3-1 15,-3-2 2 1,4 2-1-16,-4-2 1 0,-2 0 0 0,2 0 0 0,0-2 0 0,-1 0 1 16,4 2-1-1,1-7 0-15,1 4-2 0,6-3 1 0,1-1-1 0,6 4 0 16,2 1 0-16,3 2 0 0,3-6 0 16,6 6 0-16,2-1 1 15,5-5-1-15,2 6 0 0,-2-1 0 16,5 1 0-16,-3-2-1 0,5-5 6 0,2 1 18 0,-5 3 9 15,-4-6 13-15,-4 4-3 0,-1-6-15 16,2 2-10 0,1 2-10-16,-2 0-4 15,-8 2-2-15,-4-4 0 0,-5 3-1 0,-6 5 1 16,1-6-1-16,-2 8 0 0,-11-4 2 0,-2 3-14 16,0-2-27-16,-1-1-46 0,-4-5 16 0,0-6 20 15</inkml:trace>
  <inkml:trace contextRef="#ctx0" brushRef="#br0" timeOffset="62849.13">24839 11046 1683 0,'21'0'74'0,"-7"6"19"0,-5-6-64 0,-5 1-17 0,-4-1-8 0,0 0-5 0,0 2-5 0,-6 0 0 0,3-2 8 0,-3 0 18 16,6 0 11-16,0 0 20 0,0 0 16 0,-3 0 5 0,1 0 4 0,2 0-7 0,0 0-17 16,-2 0-16-16,0 2-14 0,-3 1-10 15,0 1-1-15,-4-1 5 0,-5 3 3 16,0-1-2-16,-11-1-5 16,-5-4-7-16,-2 1-3 0,-13 1 1 0,-10 0-1 15,-5-2-2-15,-11 0 0 0,-7 0-2 0,-3 5 0 16,-6-3 0-16,-13 0 1 15,-15-1 1-15,-20-1-1 0,-17 2 7 0,-9-5 7 16,-10-6 0-16,1 2 1 0,-4-9-3 16,-10-2 16-16,-7-5 15 0,-24-12 32 15,-7-10 2-15,18-3-22 16,18 6-15-16,36 5-31 0,27 10-6 0,20 2 1 0,11 4-1 16,23 5-1-16,23 7 0 0,16 2 16 15,16 5-24-15,12 2-58 0,-2 0-27 16,19-3 26-16</inkml:trace>
  <inkml:trace contextRef="#ctx0" brushRef="#br0" timeOffset="74434.53">13105 11362 1693 0,'8'-2'83'0,"1"0"8"0,-5 1-14 31,-4 1-29-31,0 0-8 0,0 0-9 0,0 0-6 0,0 0-4 0,0 0 2 0,0 0 5 0,0 0 4 0,0 0 0 16,0 0-1-16,0 0 2 0,2 1 9 0,-2-1 4 0,0 0 1 16,0 0-4-16,0 0-10 0,0 0-7 15,0 0-7-15,-2 0-5 0,2 0-4 16,-2 0-5-16,0 0-4 0,-1 2-4 16,-6 0 0-16,2 7 0 0,-7-6 1 0,-8 3 2 15,-3 1 3-15,-5-4 1 0,-5 1 0 16,3 3 1-16,-9-5 0 0,4 1 1 15,-4-1 1-15,-5 2 0 0,0-4-2 16,-2 0-1-16,-5 0-2 0,-2 1-1 16,-4-1-1-16,-6 2 1 0,-6-2-1 15,0 2 0-15,0 3 1 0,-5 2-1 16,-9 6 0-16,1-3 0 0,-1 1 0 0,-2 0 0 16,-8-1 1-16,-15-6-1 0,-14-1 1 15,-4-1-1-15,4 0 0 0,9 5-1 16,-15-5 2-16,1 1-1 0,-17-1 4 15,-8-2 1-15,10-2-3 0,-1 0 3 16,0 2-4-16,-8 0-1 0,-6-1 0 16,-3-1 0-16,-4-7-1 0,2 6 1 0,1-1 0 15,6-3 0-15,15 2 5 0,0 1 7 16,7-5 4-16,4 6 1 0,0-4 2 16,15-1-2-16,7 5-4 0,7-6-2 15,14 7-4-15,3 0-3 0,12 1-3 16,13-3 0-16,14 4 1 0,10-2-1 0,11 1 1 15,6 1 3-15,8 0 3 0,2 1 0 16,4 1 1-16,5-2-3 0,0 0-4 16,0 0 0-16,0 0 0 0,0 0-11 15,0 0-19-15,0 0-16 16,0 0-61-16,4 0-56 0,-3 4 511 0,5-3-312 16</inkml:trace>
  <inkml:trace contextRef="#ctx0" brushRef="#br0" timeOffset="87351.08">16408 16550 1800 0,'9'0'87'0,"-2"0"15"0,7 0-46 0,-7 1-26 0,5 1-13 0,3 0-2 0,-5-4-3 0,4 2 3 0,-3-2 6 0,-2 1 14 0,2 1 7 0,-8-2 2 16,-3 2-6-16,2-5-12 0,-2 5-5 0,0 0 2 0,0 0-1 15,-5 0-5-15,3 0-7 16,-5-2-10-16,-2 2-2 0,-7 0 0 0,-13 0-1 16,-6 0 2-1,-8 0 1-15,-8 3 0 0,-11 1 2 0,-14-4-2 16,-11 2-2-16,-12-4 2 0,-10-3 0 15,-11-3 1-15,-11-6 1 16,-9-3-1-16,-24-8-5 0,-13-2 18 0,-13-1 3 0,-12-4 0 0,9 3 6 16,10 3-20-1,11 6-2-15,18 1-3 0,9 3 16 0,14 0 6 0,15 2 4 0,26 3 10 16,19 4-14-16,16 5 3 0,23 2 4 31,11 0 0-31,19 0-2 0,0 2 1 0,4 5-5 16,19 4-6-16,17 3 0 15,27 9-9-15,24 0-2 0,28 13 0 16,21 6-3-16,18 2-1 0,11 4 1 0,12-2-1 16,5-5-2-16,-3-5-1 0,-9-13-1 15,-12 0 0-15,-10-4 3 0,3-5 0 16,-8 1 1-16,-12-3 1 0,-14-3 1 16,-16-2 3-16,-13-2 1 0,-12-1 6 15,-16-2 7-15,-14-2 4 0,-18-2 1 16,-10 2 2-16,-11-5-9 0,-7 5-14 15,-2 0-9-15,-2-2-23 0,-11 0-6 0,-4 0 3 16,-15 0 6-16,-9-1 11 0,-14-2 7 16,-11 3 1-16,-8-2 0 0,-9 4 3 15,-4-2 1-15,-9-3 0 0,-10 0 1 16,-4 0 2-16,-13-4 0 0,3 5 0 16,3-3 0-16,3 3 0 0,11 1 1 15,-1 1 0-15,6-3-1 0,1-1 2 0,10 5-1 16,7-5 0-16,16 1 0 0,13 2 1 15,14-6 0-15,14 3 2 0,10 1-4 16,6 0 28-16,7-1 15 0,12-4 6 16,12-4 9-16,18-4-37 0,24-5-17 15,33-2-12-15,27 4-8 0,16 5 5 16,15 7-1-16,5 7 4 0,1 4 2 16,2 7 0-16,-7 1 1 0,-4 1 0 15,-5 5 1-15,-4 3 1 0,-3 5 2 0,-16-1 0 16,-21 0 1-16,-24-7 0 0,-21-8 0 15,-15 3 3-15,-19-6-2 0,-11 1-9 16,-14-6-17-16,-8 0-14 0,-12 0-3 16,-19 0 4-16,-16 0 16 0,-26-6 11 15,-25-2 5-15,-23-7 4 0,-20-8 2 16,-12 0 0-16,-12-3 0 0,-11 1 0 0,4 4 1 16,-7-1 0-16,12 5-1 0,8 2 2 15,17 7-1-15,19 2-10 0,15 6 26 16,21 2 5-16,27 3 2 0,12 2 15 15,19 0-25-15,19 1-2 0,2-1 1 16,12 0-1-16,5-5 5 0,8 3 2 0,15 2 0 16,23 4-3-16,25-1-9 15,40 3-7-15,32 3-12 0,24 3-13 0,24-1-5 16,11 3-1-16,2 0 9 0,-4-3 10 16,-5 0 7-16,-8-2 4 0,-6 2 0 15,-18-1 1-15,-14-1 1 0,-25 4 1 16,-24 1-1-16,-25-5 2 0,-26 0 8 0,-24-5 11 15,-26-10-11-15,1 6-4 16,-30-1-11-16,-34-5-13 0,-30-1 17 0,-49-12 11 16,-31-7 6-16,-28-10 4 0,-13-6-7 15,-8 1-4-15,6 6-5 0,22 1-2 16,23 8 0-16,28-1-1 0,28 4 0 16,22 4 0-16,18 5 0 0,15 5 11 15,18 4-21-15,17-2-6 0,11 5-85 16,10 2-106-16,13-3 125 0</inkml:trace>
  <inkml:trace contextRef="#ctx0" brushRef="#br0" timeOffset="99066.97">11888 4043 1460 0,'11'0'77'0,"-15"35"-149"0,1-33 17 15,3 5-151-15,2 0 465 0,-1-1-68 0,1 3-192 16,0-2-3-16,0 0 0 0,3 3 3 15,-3 1 6-15,3 0 9 0,-1-4 8 16,3 3-2 0,5 5-3-16,-5-1-6 0,4 2-5 15,1 1-2-15,1-1 0 0,1 6-1 0,2-5-1 0,0-1-1 0,0 0 0 16,0-2-1-16,-2 2 0 0,2-1-1 16,0-1 0-16,-2-2 1 0,-2-1 2 15,-1 1 5-15,1-5 5 0,3 4 4 16,-1-6 0-16,3 4 1 0,3 2-3 0,5-2-2 15,0 1 1-15,-2 3-2 0,2-1-1 32,-2-1 0-32,-4-1-3 0,6 1 0 15,-6-4-1-15,4 2-2 0,2 2 1 16,0-4 2-16,5 2 3 0,0 3 3 16,-3-3 4-16,1 2 1 0,-5-1 6 0,6-3 3 15,1 2 3-15,0-2 10 0,6 0 10 16,-1 0 0-16,0 0-6 0,4-3-13 15,2 3-17-15,2-3-9 0,-1-1 0 16,1 6-1-16,-2-7 0 0,-4 5-1 16,-5 0 0-16,-6-5-2 0,-3 3 1 15,-7 2 2-15,-7-7-1 0,-5 0 0 16,-2 0 8-16,-4 0 11 0,-4 0 3 0,6 0 2 16,0 0-8-16,-1 0-12 15,-5-2 4-15,5-1 0 0,1 3 1 0,-4-2 5 16,2 0-7-16,-10-3 0 0,3-4-4 15,4 4-3-15,-6-8-3 0,0-1 0 16,1 2-1-16,-3-2 1 0,3-2 2 16,-4 2 1-16,-1-2 1 0,3 1 0 15,0 1 1-15,-1 0 1 0,6 2 0 0,-4 1 2 16,4 4 3-16,6 3 4 0,1 4 3 16,0-3 1-16,0 1 0 0,-2 0-4 15,2 0-2-15,0 1-4 0,0-1-1 16,0 2 0-16,0-2 0 0,2-1 0 15,5-3-5-15,-6 6-10 0,5 0-10 16,1 0-6-16,2-2-3 0,0 2 5 0,3-1 7 16,2 1 5-16,4 0 5 0,7 5 2 15,3 4-1-15,2 3-3 0,4 2 2 16,-2 4-1-16,-4 2-4 0,-7 3-2 16,-8-4-9-16,-6 4-5 0,-9-1-2 15,-7 4-4-15,-8 4-3 0,-15 2 8 0,-11 5 8 16,-8 2 9-16,-13-7 10 0,0 0-1 15,-7-7 1-15,2-7 1 0,0 5 1 16,7-9 1-16,3 2 6 0,15-4 2 16,7-6 0-16,7 4-1 0,3-8-5 15,9 2-3-15,4-2 0 0,0-1 0 16,7 5 0-16,1-5 6 0,3-1-9 16,3 0-73-16,0 2 54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1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792 1 14667,'-44'202'384,"-10"-17"-264,-14 23-32,-2-14 0,-7 2-40,5-5-32,-2-6 8,6-12 0,4-14 16,2-8-48,11-17-200,2-12-1768,11-14 1328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4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385 0 14875,'3'117'368,"-10"3"-264,-12 26-48,-9 8-32,-6 16-8,-6 6-8,-1 1 8,-1-5 0,-1-14 8,7-20 24,0-15-32,6-18-200,-2-10 144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6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406 1 13747,'-338'1200'1264,"359"-1239"-1272,-67 116-152,3-11 120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8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250 1 12475,'21'14'456,"-4"12"-48,-2 8-216,-11 9-136,-2 12-8,-6 4-16,-2 10 8,-7 3-8,-10 0-8,-3 7-8,-6-2 0,-4-3 0,2-4 0,2-6-8,2-7-24,3-8 384,1-6-240,7-13 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5.0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158 5 12667,'47'-5'384,"-11"10"-248,-10 18-16,-11 24-80,-9 23-40,-4 22-16,-4 14 16,-8 9 0,-7 0 8,-5-2 24,-5-1-8,-5-1 0,-4-11-8,1-4 0,-3-15-8,11-16 40,3-11 2688,5-16-1967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6.3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 6 11330,'-6'-2'1322,"-5"-1"-756,11 3-557,0 0 0,0 0 0,0 1 0,-1-1 0,1 0 0,0 0 1,0 0-1,0 1 0,-1-1 0,1 0 0,0 0 0,0 1 0,0-1 0,0 0 1,0 0-1,0 1 0,0-1 0,0 0 0,0 0 0,-1 1 0,1-1 0,0 0 0,0 1 1,0-1-1,1 0 0,-1 0 0,0 1 0,0-1 0,0 0 0,0 0 0,0 1 1,0-1-1,0 0 0,0 0 0,0 1 0,1-1 0,-1 0 0,0 0 0,0 1 0,0-1 1,1 0-1,-1 0 0,0 1 0,3 6 43,-1 1 0,0-1 1,0 1-1,1 15 0,3 17-9,-5-38-41,16 60 58,-2 2-1,7 85 1,-16 33-23,-22 202 0,5-200-13,12 204 1,5-313-16,21 99 0,-19-143-2,0 1-1,2-1 0,2-1 1,0 0-1,28 46 0,-22-42 11,6 9-107,-24-43 80,0 0 1,0 0-1,0 0 1,1 0 0,-1 0-1,0 1 1,0-1-1,0 0 1,1 0-1,-1 0 1,0 0-1,0 0 1,0 0 0,1 0-1,-1 0 1,0 0-1,0 0 1,1 0-1,-1 0 1,0 0 0,0 0-1,1 0 1,-1 0-1,0 0 1,0 0-1,0 0 1,1 0-1,-1 0 1,0 0 0,0 0-1,0-1 1,1 1-1,-1 0 1,0 0-1,0 0 1,0 0 0,0 0-1,1-1 1,-1 1-1,0 0 1,0 0-1,0 0 1,0-1 0,0 1-1,0 0 1,1 0-1,-1 0 1,0-1-1,0 1 1,0 0-1,0 0 1,0-1 0,1-14-186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7.3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 8874,'0'2'173,"0"0"1,0 0-1,0 0 1,0 0-1,1 1 1,-1-1-1,1 0 1,-1 0-1,1 0 0,0 0 1,0 0-1,0 0 1,0 0-1,2 3 1,-2-5-140,-1 1 1,0-1-1,1 1 1,-1 0-1,0-1 1,0 1-1,1 0 0,-1-1 1,0 1-1,0 0 1,0 0-1,0-1 1,0 1-1,0 0 1,0-1-1,0 1 1,0 0-1,0 0 1,0-1-1,0 2 0,0 1 491,7-3-76,7-2 23,1-1-1,16-5 0,21-6 43,88-3 238,146 0 0,-260 16-727,373-28 95,-169 9-100,421 25-17,-184 44 28,-181-14-20,-126-19-6,-38 5-11,-110-18-2,0 0 1,0 1-1,-1 1 1,1 0 0,-1 0-1,0 1 1,17 13-1,-24-17-1,-1 1-1,0 1 0,0-1 1,0 0-1,0 1 0,-1 0 1,1-1-1,-1 1 0,0 0 1,0 0-1,0 0 0,-1 0 1,1 1-1,-1-1 0,0 0 1,0 1-1,-1-1 0,1 1 1,-1-1-1,0 1 0,0-1 1,-2 9-1,-2 6-2,-1 0 0,0 0-1,-1-1 1,-11 20 0,1 3 10,1 3 2,3-1 0,1 2 0,3-1 0,1 1 0,0 69 1,7-41 1,4 0 0,22 122 0,109 386 11,-79-359-10,-49-195-4,-3-12 0,1 1 0,-2-1 0,0 1 0,-1 0 0,-1 0-1,0 0 1,-2 23 0,0-35-1,-1 0-1,1 0 1,-1 0 0,0 0-1,0 0 1,0 0 0,0-1-1,0 1 1,-1-1-1,0 1 1,0-1 0,0 0-1,0 0 1,0 0-1,-1-1 1,1 1 0,-1-1-1,0 0 1,-4 2 0,-10 5 17,-1-1 0,-37 10 0,26-9-5,-17 7-4,-234 65-2,138-56-6,-2-7 0,-192 0 0,-292-37 90,383 7 48,-667-67 356,887 76-496,-3 0-52,20 3-111,0 0 0,0-1 0,1-1 1,-1 1-1,-11-5 0,16 6-355,2 0 450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7.8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765 0 10898,'-8'31'266,"-1"0"-1,-2-1 1,0 0-1,-2 0 0,-2-2 1,0 0-1,-2 0 0,-1-2 1,-41 47-1,-18 18-132,4 4 0,4 2-1,-94 179 1,-17 75-189,178-347-32,-1 0-1,1 0 1,-1 0-1,1 0 1,-7 6-1,5-10-239,3-7 115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1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977 1 11458,'1'0'49,"-1"0"-1,1 0 0,-1 1 0,1-1 0,0 0 0,-1 0 0,1 1 0,-1-1 0,1 1 0,-1-1 0,1 0 0,-1 1 0,0-1 0,1 1 0,-1-1 0,1 1 1,-1-1-1,0 1 0,1 0 0,-1-1 0,0 1 0,0-1 0,0 1 0,1 0 0,-1-1 0,0 1 0,0 0 0,0-1 0,0 1 0,0-1 0,0 1 0,0 0 1,0-1-1,0 1 0,0 0 0,-1-1 0,1 1 0,0-1 0,0 1 0,-1 0 0,1-1 0,-1 2 0,-17 31-212,12-24 365,-77 107 183,41-61-295,-277 370 279,253-337-447,-4-3 1,-123 115-1,46-57-2536,106-108 1769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4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1283 1 13259,'1'13'33,"-1"1"0,0 0 0,-1 0 0,-1-1 0,0 1 0,-1 0 0,0-1 0,-1 0 0,-9 19 0,-7 12-57,-36 56 1,26-49 68,-64 105 15,-212 268 0,-177 255 63,422-587-1186,-114 132 1,144-191 519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56:14.62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16789 5733 1354 0,'16'-16'94'0,"0"3"33"0,-4 1-12 0,1 5-37 0,-3-4-15 0,3 2-14 0,1 2-5 0,-5 0-6 0,5 2-1 0,-2 1-2 15,4-1-6-15,0 5-4 0,-2 0-1 16,-1 0 0-16,1 0 5 0,-5 3 4 15,-4-1 4-15,2-2 1 0,-5 0 3 0,-2 0 2 16,4 2 0-16,-4-2-5 0,0 0-8 16,-4 0-12-16,4 0-8 0,-9 0-1 15,0 0 0-15,-12-4-2 0,-7-1 4 16,-8-7-2-16,-12 1-1 0,-5-3 1 16,-9-6-2-16,-12 6-4 0,-10-4 0 15,-10 2-1-15,-17 1-1 0,-12 0 1 0,-17-1 0 16,-18 0-1-16,-5 4 0 0,-9-2 0 15,-7 0-1-15,9 3 0 0,-2 4 0 16,14 2 0-16,8 1 0 0,1 2 0 16,1 2 1-16,10-2 0 0,18 2 0 15,17 0 0-15,18 2 1 0,19-2-1 16,18 0 1-16,18 2 1 0,14 0 33 16,9 1 14-16,7 3-2 0,5-5-1 0,-1 5-26 15,8-1-10-15,-1-1 0 16,8 1-1-16,-4 2-8 0,6-2 2 0,0 6-9 15,-5-4-35-15,-2 0-69 0,-7 0-83 16,-1 0-165-16,-6-3 193 0</inkml:trace>
  <inkml:trace contextRef="#ctx0" brushRef="#br0" timeOffset="3763.09">15507 7497 2019 0,'5'1'77'0,"-3"-1"-27"0,2 0 2 0,-4 0-36 0,0 0-8 0,1 0 1 0,1 0 9 0,4 0 11 0,-6 0 10 16,0 0 8-16,0 0 3 0,0 0-9 15,0-1-11-15,0-1-17 0,-4 2-20 16,2 0-8-16,-8-4-6 0,-3 4-3 16,-12 0 8-16,-12 0 2 0,-13 0 4 15,-12-1 1-15,-10-8 1 0,-13 7 2 0,-9-2 1 16,-9 3 1-16,-11-3 2 0,-8-3 0 16,-9 0 1-16,-18-2 1 0,2 0 2 15,-4 4 1-15,-3-2 1 0,10 5 0 16,-3 0 2-16,7-1 1 0,5 3 2 15,-5-4 4-15,5-1 0 0,1 5 1 16,8 0-2-16,5 0-5 0,16 0 7 16,6 0 4-16,7-4 5 0,14 1 11 0,7-4 0 15,16 0 5-15,9-1 9 0,10 5 11 16,8-2 4-16,10-1 0 0,6 6-5 16,3-5-8-16,6 5-7 0,3 0-11 15,-2-2-8-15,4 2-10 0,-2 0-6 16,0 0-3-16,1-2-1 0,-1 2-2 15,2 0-12-15,0 0-22 0,-2 0-36 16,0 0-30-16,0 0-55 0,0 0-72 16,-4-3 91-16,-13-17 29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953 0 13579,'-47'117'312,"1"-10"-256,-14 8-8,-2-11-16,-4 2 0,-8 7-8,-9 8-8,-6 9 8,-1 2 8,-1-4 24,4-18-48,6-14-136,4-17 104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9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1273 1 11795,'-17'81'632,"-42"53"-240,-27-13-232,-16 2 72,-23 48-192,23-25-8,2-5 0,2-9-8,4-17 0,5-13 8,12-11-16,1-12 16,12-13 8,9-13-104,1-13-192,14-14-584,6-5 472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9.6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13707,'19'13'623,"19"17"-618,0 1 1,-2 2-1,47 56 0,-38-41 6,83 91-3,174 173-24,-102-143-127,-164-141 110,1-3-1,1-1 0,74 33 0,-82-47 3338,-4-8-1488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9.8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 35 10090,'-3'-3'47,"-27"-24"2777,23 23-1328,19 19-1133,309 306-34,23-20-310,-140-125-134,-189-163 9,207 170-392,-187-158-433,1-1 1,2-2 0,0-2-1,64 25 1,-42-25-585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1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13291,'0'0'729,"5"10"548,23 28-1176,1-1 0,1-1 1,61 53-1,119 81-154,-95-80-2,203 175-406,96 77-648,-52-78-2932,-299-226 3036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3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13915,'43'77'328,"-1"2"16,22 21-48,2 0-16,11 6 24,12 0-232,3-6-24,10-2-104,4 2-208,3 2-224,8 1 88,-2 1-1200,6-8 1096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5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15203,'19'23'392,"2"11"-232,7 15-104,12 19-32,9 15-8,17 13 32,11 8-64,8-4-176,10 2-192,10 4-256,12 7 2216,4 4-1311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8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13027,'4'4'320,"7"11"-240,8 13-48,11 18 32,12 18-40,14 17 0,20 19 8,11 4-16,7 9 16,4-2-64,-7-7-112,1-4-296,-3-8-945,-2-7 857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1.0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13363,'40'49'368,"3"-3"-232,10 22-40,7 13-8,5 13-48,8 19-16,8 6 0,2-4 0,0-5-136,2-18-136,-7-18 816,-7-14-544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1.2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12699,'59'32'504,"1"4"-32,6 17-48,2 9-152,-4 10-88,-1 7-112,6 4-32,-6 6-8,3-3 0,-6-10 24,-7-10-64,-8-15 144,-5-15-96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58:06.37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6138 7341 1742 0,'0'10'291'0,"0"19"-199"0,2 1-116 0,-2-35 175 15,-2 5-74-15,6-45-25 0,-3 58-90 0,-1 4 6 0,0 12 23 0,0 8 4 32,0 11 1-32,0 3 2 0,0 13-1 15,0 11-1-15,2 10 1 0,0 14 0 16,3 4 1-16,4 3 3 0,-2 6 0 16,2-4 1-16,-3 4 1 0,1-2-1 0,-2-6 1 15,-5-8 1-15,3-9-2 0,-3-16 0 16,0-11-1-16,0-5-1 0,-3-9 0 15,3-5 11-15,-7-9-49 0,3-13-41 16,1-5 527-16,-1-6-374 0</inkml:trace>
  <inkml:trace contextRef="#ctx0" brushRef="#br0" timeOffset="264.16">6589 7548 2582 0,'24'92'109'15,"-64"373"429"17,47-378-769-32,0 10-22 0,0 6 253 15,0 11 0-15,2 10 0 0,-4-9 0 0,2-7 0 16,2-10 0-16,-9-15 0 0,12-3 8 15,-12-9-25-15,2-6-46 0,-2-4-46 16,-2-14-61-16,1-8-21 0,-5-12 590 16,1-9-328-16</inkml:trace>
  <inkml:trace contextRef="#ctx0" brushRef="#br0" timeOffset="660.14">5711 7461 2267 0,'55'-42'120'0,"2"1"99"0,8-5-172 16,6 7-21-16,12 0 0 0,4-2-12 15,13 2-8-15,4 0-5 0,4 5-1 16,-7 6-2-16,-1 3-5 0,-10 13 0 15,2 12-3-15,2 9 0 0,4 12 0 16,-8 14-2-16,-5 6-12 0,-14 7-7 16,-18 7-2-16,-8 3-5 0,-11 5-1 0,-6 2-13 15,-10-1-1-15,-13 3 8 0,-12-3 14 16,-9 4 14-16,-20-5 7 0,-8 1 4 16,-11-7 5-16,-14-9 6 0,-16-6 3 0,-9-8 11 15,-4-6 12 1,-3-6 11-16,7-8-1 0,6-9-12 15,10 0-14-15,12-1-10 0,9-2-2 0,11-2-2 0,5 0 2 16,11 0 4-16,14 0-10 16,6-2-21-16,10 2-44 0,-2-4-36 0,5 4-36 15,8 6 150-15,16-3-31 0</inkml:trace>
  <inkml:trace contextRef="#ctx0" brushRef="#br0" timeOffset="1024.2">8170 6942 1866 0,'-9'0'59'0,"4"0"-20"15,-2 0-5-15,2 3-4 0,-4 1-15 16,3 7-17-16,1 4-4 0,-2 10 0 15,-5 16 2 1,-1 7 4-16,-5 16 0 0,1 12 1 0,-5 9 1 16,3 6 0-16,-2 8-2 0,5 14 2 0,-2 6-2 0,0 11 0 15,6 1 3 1,-1-2-1-16,10 1 2 0,3-10 0 0,5-1 14 0,4 0 13 16,7-11 8-16,3-5 9 0,4-4-3 0,9-5-12 15,-1-5-7-15,2-3-10 0,-1 1-10 16,-2-9-1-1,9-8-1-15,-1-12-1 0,-1-12 1 16,-2-9-1-16,-5-12-1 0,4-7 0 0,-4-6-10 0,-1-8-45 16,8 1-42-16,7-5 46 0</inkml:trace>
  <inkml:trace contextRef="#ctx0" brushRef="#br0" timeOffset="1707.33">9381 7504 1729 0,'0'0'97'15,"0"0"26"-15,-3 0-7 0,3 0-18 0,5 0-23 0,-5 0-25 0,2 0-23 0,-1 0-12 0,-1 0-15 0,0 0-8 0,0 0-3 0,-1 3 0 16,2-1 5-16,1 2 1 0,0 3 7 16,5 0 3-16,0 9 6 0,7 12 4 15,8 11-6-15,1 14 0 16,3 13 1-16,11 14 2 0,3 3 7 0,-1 4-1 15,8 0-2-15,1 0-3 0,9 1-8 0,2 10-2 16,6 7 0-16,4 3 0 0,2 0 1 16,-2-9-1-16,-10-12-1 0,-2-14-1 15,-15-8-1-15,-6-3 0 0,-4-8 2 16,-11-5-2-16,-2-8 1 0,-3-11 1 16,-5-7 8-16,-6-7-21 0,-1-7-65 0,-4-7-48 15,3 1 204-15,1-6-111 16</inkml:trace>
  <inkml:trace contextRef="#ctx0" brushRef="#br0" timeOffset="2039.17">10461 7367 1957 0,'12'34'511'0,"-122"345"-174"32,66-311-336-32,-18-3 0 15,-14 5 0 1,-15 0-1-16,-8 1 1 16,-4 2-1-16,2 9 1 0,5 8 0 0,2 0 0 0,-1 3 0 0,4-6-1 15,1-9 1-15,6-6 1 0,5-11-1 16,11-3 1-16,4-5-1 0,13-5 0 15,12-5 1-15,11-4 0 0,6-11 0 16,8-7 1-16,9-7-1 0,1-5 1 0,4-9 3 16,0 2-9-16,0-2-26 15,4 0-16-15,7-2-35 0,6-3-75 0,19-6-134 16,20-10 164-16</inkml:trace>
  <inkml:trace contextRef="#ctx0" brushRef="#br0" timeOffset="2563.57">12055 7571 1916 0,'0'0'336'0,"-2"4"-158"0,0-4-188 0,-8 2-21 0,-3 3 13 0,-6 5-4 16,-18 8 15-16,-6 7 7 0,-8 3 2 15,-11 6 0-15,-6 5 0 0,-12 2 1 16,1 1-2-16,1-1 1 0,8 5 0 0,8-7 0 16,7 0 0-16,6-5 0 0,6 0 0 15,6-6 0-15,5-8 0 0,11 3 0 16,1-9 1-16,11 2 0 0,6-7 2 16,1-2 27-16,2-6 14 0,2 3 31 15,1-2 14-15,4 0-24 0,6 1 0 0,-1-3-10 16,20 2-8-16,9-2 1 0,14 0-14 15,12 0-18-15,10 2-7 0,-1 1-5 16,0-3-2-16,2 9-3 0,-5-5-1 16,-16 1 0-16,-6 0 0 15,-7-1 2-15,-1 1-11 0,1 0-19 0,-1-1-29 0,-1 7-30 16,1-4-75-16,6 9-13 0,3 7 88 16</inkml:trace>
  <inkml:trace contextRef="#ctx0" brushRef="#br0" timeOffset="2800.57">12456 8757 2138 0,'-8'61'106'15,"223"82"402"-15,-869-260-506 16,546 110 2-16,21 16-2 15,2-4-1-15,-6 6 0 0,3 5 0 16,8 7 3-16,4-2-19 0,6 4-28 16,7-2-26-16,2-2-30 0,10 4-15 15,1-4-8 1,-3-3-3-16,5 2-11 0,-5-10 383 0,12 1-201 0</inkml:trace>
  <inkml:trace contextRef="#ctx0" brushRef="#br0" timeOffset="3622.24">14174 7479 1476 0,'-2'0'183'0,"-5"0"310"0,0 0-458 0,-7 0-12 0,-8 0 10 0,-3 2-2 16,-17 1-2-16,-6 3-9 15,-9-3-11-15,-7 8-5 0,-3 3-1 0,1 2-2 0,-4 12 2 16,2 1 0-16,11 1-2 0,6 2 0 31,8 5-1-31,15-5 0 0,-2 2-1 16,3 1 1-16,4-3-1 0,4 0 1 15,5 5-1-15,5-9-2 0,9 3 0 16,0-10-13-16,5 0 4 0,-1-5 3 0,6-2 2 16,-1-5 10-16,12 0 0 0,1-5-1 15,6-4 4-15,7 0 11 0,-4-13 5 16,13-8 3-16,-1-7 1 0,3-10-10 16,-2 3-4-16,-1-6-1 0,-3 2-3 15,3 2 2-15,3 0-1 0,-2 3-3 0,1 4-2 16,-3 1-2-16,-5 8-1 0,-6 2-1 15,-7 4 2-15,-9 5-5 0,-1 1-9 16,-4 0-14-16,-3 4-12 0,1-2 0 16,-8 1 5-16,-2 5 12 0,2 1 5 15,0-4 9-15,-2 2 7 0,2 0 11 16,0 1 16-16,0-1 11 0,0 0 8 0,0 2-1 16,0 0-8-16,2 0-10 0,0 4-15 15,-2-3-11-15,1 1-11 0,5 5-13 16,-3 0-3-16,4 8 3 0,-1 8 5 15,4 5 6-15,3 13 4 0,-3 8 3 16,4 12 3-16,2 10 2 0,-5 3 4 16,1 8 0-16,-1 3 2 0,-4 0-2 15,6 7 1-15,-5-5 1 0,3 2-1 16,-2-3 1-16,-2-4-1 0,4 0-1 0,-1-6-2 16,-3-7 0-16,1-5-1 0,-3 0 0 15,2-9-1-15,-2 7 0 0,1-6 1 16,-6-4-1-16,1-1 0 0,-1-8 1 15,-1-6 7-15,-1-7-23 0,2-7-39 16,-2-10-58-16,2-13-17 0,0 1 54 0</inkml:trace>
  <inkml:trace contextRef="#ctx0" brushRef="#br0" timeOffset="3953.83">14693 7475 2020 0,'-3'45'51'0,"3"-3"-40"0,-7 6-2 0,3 0 2 0,0 5-6 0,-6 8-3 0,1 1 0 16,2 0 0-16,-2 1-1 0,4-4 1 0,1-1-1 0,-1-8 0 0,1-6 0 15,1-3 0-15,3-11 0 0,0-8 0 0,0-1 0 16,1-7-2-16,3-7 39 0,0 0 61 16,1-3 22-16,-2-2 13 15,8-2-22-15,-4 0-32 0,7-6-6 0,8-1-6 16,6-5-21-16,6-8-36 0,10-6-24 16,7-6-18-16,-1-9-13 0,7 0 2 0,-2-1-28 15,-4-3-31-15,2 3-37 0,1-10-29 16,-1-4 84-16</inkml:trace>
  <inkml:trace contextRef="#ctx0" brushRef="#br0" timeOffset="4206.91">15284 7426 1926 0,'-2'28'119'0,"-3"8"16"15,3 8-15-15,4 7-59 16,3 13-28-16,0 12-14 0,4 18-8 0,5 4-5 15,0 8-2-15,4-1 0 0,0 1-1 16,-2 4-1 0,-6 4 0-16,-4 4-1 0,-3-6 1 0,-3-9 0 15,0-18 0-15,-5-12 0 0,1-11 0 0,1-5-1 16,-2-4 0-16,1-9 17 0,0-8-49 0,3-13-67 16,1-9-59-16,0-7-224 0,-6-4 223 15</inkml:trace>
  <inkml:trace contextRef="#ctx0" brushRef="#br0" timeOffset="4554.39">15915 7491 2452 0,'64'-8'79'0,"3"8"-29"0,6 7-24 15,-6 9 0-15,0 5-17 0,1 9-7 0,-6 9-3 16,0 12-4-16,5 11-5 16,-1 15-2-16,-6 8-1 15,-10 3-2-15,-11 3-19 0,-11-8-14 0,-15 4-16 0,-13 0 0 16,-15 0 23-16,-15-4 12 0,-18-3 15 16,-10-9 0-16,-15-13 2 0,-7-13 5 0,-6-12 5 15,-8-15 2-15,-4-11 2 0,2-7-4 16,-6-17 14-16,2-15 20 0,13-7 11 15,9-13 11 1,11-6-9-16,12-3-2 0,11-4-1 0,-1-1 0 0,12-5-2 16,4-1-8-16,10-1-6 15,6-9-8-15,12-10-5 0,9-7-9 0,8-4-8 16,4 0-7-16,5 7-85 0,7 10 443 0,7 2-280 16</inkml:trace>
  <inkml:trace contextRef="#ctx0" brushRef="#br0" timeOffset="4903.24">16392 6741 2309 0,'5'6'99'0,"-1"-1"-20"0,5 2-4 0,5 4-48 16,3 3-17-16,19 4-5 0,10 7-3 16,11 8-2-16,10 13-1 0,9 13-1 15,1 14-1-15,8 10 0 0,5 5 1 16,-5 10 1-16,-3 1 0 0,-10 6 1 16,-9 8 2-16,-5 13 3 0,-10 5 3 15,-11 10 3-15,-7-3 4 0,-16 0 0 0,-5 4 0 16,-12-9 0-16,-11-14-3 0,-11-9-2 15,-11-20-1-15,-10-7-2 0,-3-10-5 16,-5-13-4-16,-2-6-3 0,-3-12-1 16,2-6 5-16,-5-8-1 0,9-1-47 15,5-3-59-15,0-6 60 0</inkml:trace>
  <inkml:trace contextRef="#ctx0" brushRef="#br0" timeOffset="31998.76">6397 11706 2026 0,'-9'5'106'0,"4"0"-3"0,5-3 3 0,0 0-5 0,2-2-27 0,1 0-11 0,1 0-16 0,5 2-16 0,3 1-8 0,4 3-4 15,2-3 2-15,5 1 5 0,5-2 3 0,2 3-1 16,2-3 1-16,7-1 8 15,4 3 9-15,-1-2 10 0,11 3-1 0,1-1-14 16,2-1-15-16,6 1-13 0,4-4-9 16,5 0-2-16,-5-2-2 0,3 0 1 15,-7-1 0-15,-13-1 0 0,-1-3 1 16,-5 2-1-16,-2 5 1 16,3 0-1-16,-1 0 1 0,-3 3-1 0,-8-1-1 15,-2 0 1 1,-5 3-1-16,-7-5 0 0,-4 0-8 15,-3 0-12-15,-6-2-7 0,-3 2-14 16,-2 0-3-16,0-3-6 0,-4-4-10 0,-3 3 9 0,-3-7 8 16,-5-1 13-16,-11-6 14 0,-6-7 5 15,-11 1 3-15,-5-1 2 0,2 0 2 16,9 4 2-16,5 1 1 0,7 6 2 16,8 2 1-16,6 3 0 15,2 2 7-15,9 5 11 0,0 0 13 0,0 2 15 16,0-2 3-16,2-7-3 0,5 9-11 0,0 0-13 15,7 0-11-15,8 2-7 0,8 5-3 16,5 0-2-16,9 8-1 0,6 6-1 16,-2 0 1-16,0 8-1 0,0 2 0 15,-4 5-2-15,-1 1-3 0,-8 0 1 16,-8 2-1-16,-10-3-3 0,-2 3-6 0,-10 3-5 16,-10-4-4-16,-10-3 4 0,-6-8 5 15,-13-6 4-15,-5 0 2 0,-5-5 2 16,-9-7-10-16,7-4-44 0,-4-6-69 15,4-10-84-15,5-7-435 16,9-15 404-16</inkml:trace>
  <inkml:trace contextRef="#ctx0" brushRef="#br0" timeOffset="33127.55">7970 11371 1556 0,'0'0'113'0,"0"0"76"0,0 0-95 0,2 2-26 0,8 1-41 0,-1 8-27 0,9 3-13 0,5 11-8 0,3 5 10 0,5 5 5 16,2 10-2-16,3-1 2 0,-8 4 1 16,-5-4 2-16,-3-1 2 0,-6-6 1 0,-4-2 2 15,-2-6 2-15,-5-12 1 0,-3-1-3 16,-2-5 7-16,-1-9 4 16,-6-2 4-16,5-2 19 0,-5-5 3 0,1 0 20 15,1-13 5 1,-6-4-10-16,6-14-10 0,0-8-19 15,3-5-5-15,-1-1 11 0,5-4 2 16,5 2 0-16,2 7-4 0,4 1-15 16,3-2-4-16,-1 10-4 0,3 3-3 15,5 3-5-15,-5 9-4 0,5 3-5 16,2 5-16-16,4 4-6 0,1 2-27 0,1 2-32 16,1 2-17-16,5 5-12 0,1 1 12 15,1 6 36-15,0 11-32 0,2 0-41 16,-5 9-37-16,1 3-25 0,-6 0 49 15,-3 5 73-15,-5 1 72 0,-5-1 58 16,4-1 47-16,-8-4 14 0,3-5 13 0,-1-2 7 16,-4-4-4-16,-1 1-7 0,0-6-12 15,4-7-21-15,-6 2-13 0,1-5 6 16,3-3 16-16,-7-1 24 0,6-5 0 16,-4-4-7-16,6-3-19 0,2-6-36 15,-1-3-14-15,1-6-11 0,-5-7-13 0,0-1 7 16,3-6-8-16,-5 6-6 0,-5-4-7 15,-2 7-20-15,-7 7-6 0,-4 6 1 16,0 4-10-16,-3 5-13 0,0 8 2 16,-5 2-23-16,-3 7-1 0,-3 9 10 15,1 3 3-15,2 12 20 0,8 11 7 16,0 1 9-16,2 6 7 0,8 3 0 0,-3-8 3 16,5 0 3-16,4-3 6 0,0-9 5 15,5-3 6-15,0-8 0 16,5-2-2-16,4-6 3 0,0-8 15 0,7-3 15 15,2-6 2-15,3-12-1 0,3-7-13 16,4-5-15-16,1-6 0 0,-3-7 8 16,3-3 9-16,-1-2 6 0,-1-5-2 15,-9 4-2-15,-6 8-1 0,-3 6 4 0,-2 8-3 16,-1 11-3-16,-4 5-16 0,3 5-10 16,-7 8-11-16,6 5-30 0,3 16-14 15,4 15-1-15,5 19 11 0,2 14 22 16,0 13 17-16,1 7 3 0,1 2-1 15,-6 5 1-15,2 1 0 0,0 5-1 0,-3 4 1 16,-1-9-1-16,-8-9 1 0,-4-12 0 16,-2-20 7-16,-3-12-7 0,0-14-5 15,-4-16-23 1,2-18-12-16,-4-9-1 0,1-14 5 0,-2-18 25 16,-6-14 8-16,6-21 7 0,-4-22 9 0,9-13 3 15,7-10 9-15,0-3 18 0,5 3 9 16,-1 8 8-16,3 12-1 0,2 10-11 15,2 8-8-15,3 17-15 0,-1 15-4 0,1 8 10 16,0 13-6-16,0 7-1 0,2 11-4 16,2 8-28-16,4 6-9 0,-1 9-16 15,-3 3-10-15,1 12-1 0,-1 10-3 16,-3 6-14-16,-5 12-17 16,-10 6-10-16,-10 9 5 0,-13 2 28 15,-11-2 24-15,-5-9 20 0,-10-10 6 0,-2-11 5 16,-1-9 3-16,-3-12-3 0,0-9-12 15,6-16-27-15,1-9-17 16,-1-18-16-16,1-10 396 0,0-24-246 0</inkml:trace>
  <inkml:trace contextRef="#ctx0" brushRef="#br0" timeOffset="33465.14">9636 10711 1952 0,'29'-41'218'0,"145"93"97"15,-141 17-355 1,-8 9 15-16,-2 18 15 0,-2-1 6 0,-3 3 4 16,0-2 0-16,-4-4 1 0,-2 2 0 0,-3-7-17 15,-2-9-17-15,0-11 0 0,-1-14-7 16,-1-12 2-16,0-11 5 0,1-7-9 16,-6-10 3-16,0-12 15 15,2-1 26-15,1-7-2 0,4-10-2 0,-1-15-1 16,6-16-15-16,4-12-1 0,2-6-3 15,3-1 1-15,0 8-2 0,2 8 16 16,0 8 10-16,-1 8 5 0,-5 8 19 0,6 11 10 16,-1 7 7-1,2 2-2-15,3 7-21 0,3 11-9 16,2 3-13-16,7 4-10 0,-3 8-8 0,1 1-21 0,-4 3-11 16,-1 2-6-16,-3 0-3 0,-8 2 5 15,-5-4-45 1,-4-2-171-16,-5-7 170 0</inkml:trace>
  <inkml:trace contextRef="#ctx0" brushRef="#br0" timeOffset="33698">10713 11387 1511 0,'12'-14'156'0,"-3"-2"129"0,2 1-140 15,-1 3-55-15,4 8-27 0,4 3-37 16,5 1-31-1,0 3-28-15,2 4-26 0,0 2 5 16,-4 4 6-16,0 4-2 0,-3 1 0 16,-5 5-5-16,-8-3 7 0,2 1 9 15,-7-2 21-15,2 1 12 0,-2-1 2 0,-2-3-1 16,-2-2-3-16,1-1 0 0,1-6-1 16,-1 2-35-16,-3-6-103 0,4 1-197 15,2 1 188-15</inkml:trace>
  <inkml:trace contextRef="#ctx0" brushRef="#br0" timeOffset="33920.26">11120 11518 927 0,'-7'-41'168'0,"-3"7"115"0,8-1-29 16,0 10-108-16,2-1-18 0,7-1-24 16,0 2-32-16,2-3-36 0,5-1-26 15,2-1-24-15,4-2-24 0,6 2-18 16,5-2 549-16,4 6-372 0</inkml:trace>
  <inkml:trace contextRef="#ctx0" brushRef="#br0" timeOffset="34395.71">11870 11234 2151 0,'4'-7'118'0,"0"0"26"0,-4 0-53 0,0 0-70 0,-6 2-13 16,1 1-8-16,-4 2-7 0,0-3-9 15,-5 5-7-15,-7 0-1 0,1 2 3 16,-5 7 6-16,-5 3 4 0,-2 6 0 15,-3 5-1-15,1-2 0 0,6 6 0 16,7-1-2-16,1-3 0 0,4 4 0 16,5-2 1-16,6-1 6 0,2 1 4 0,3-2-4 15,8 2-6-15,5-5-3 16,3 4-3-16,5-4 5 0,6-2 10 0,3-1 4 16,7-8 2-16,-1-3 1 0,-3-5-2 15,-3-2 11-15,-8-10 22 0,6-3 7 16,-12-2 17-16,5-7 4 0,-1 2-19 0,-4-6-7 15,0 2-16-15,-6-1-17 0,-3 1-5 16,-7-2-4-16,-1-1-1 0,-3 3 0 16,-1 7 2-16,-2-5 1 0,0 9-3 15,-2 2-3-15,2 3 2 0,3-2-1 16,4 11 1-16,0 0 1 0,-2-4-3 16,-1 8-5-16,3 0-8 0,0 6-4 0,5 6-3 15,-1 0 1-15,3 7 5 0,2 4 6 16,1-2 2-16,6 1-7 0,0 3-24 15,4-6-22 1,-6-4-14-16,5-1-4 0,1-8 21 0,-1-1-12 0,4-9 37 16,-1-7 17-16</inkml:trace>
  <inkml:trace contextRef="#ctx0" brushRef="#br0" timeOffset="34996.78">12218 11362 1354 0,'28'-34'155'0,"-6"8"142"16,-5 3-119-1,-6 12-61-15,-2-2-13 0,-4 1-16 0,-1 3-25 0,-2 2-25 16,-2 7-14-16,-4-3-16 0,-1 3-9 15,-1 0-5-15,1 0-1 0,-4 0 2 0,4 0 2 16,-2 1 1-16,1 1-2 16,5 2 0-16,1-1-2 0,0-3-2 0,0 2 2 15,0 3-1-15,1-3 1 16,5 2 4-16,-1-4-1 0,0 0 1 0,8 7 1 16,-1-6 1-16,6 5 0 0,9 3 1 15,-1-6 1-15,1 8-2 0,1-2-1 16,-5 3-6-16,-3 4-3 0,-1 4-1 0,-5-3-3 15,-5 5-2-15,-3 2-3 16,-12 5-7-16,-10-1 1 0,-3 1 4 0,-11-3 6 31,-8-1 10-31,1-6 5 0,-4-3 2 16,6-3 4-16,5-3 2 0,3-6 1 16,6 0 2-16,7-4-1 0,12 0 5 0,0 0 6 15,2 0 8-15,0-4 20 0,5 2 9 16,8-7 1-16,8 2-11 0,2-5-22 15,7-1-13-15,8 1-11 0,-1-2 0 16,5 0 0-16,8-1 3 0,-6-2 8 16,1-5 8-16,1-1 0 0,-2-5 32 15,-3-2 0-15,3 2-5 0,-10-4 3 16,1 5-40-16,-10 0-3 0,-4 10-8 0,-5 3-13 16,-7 3-2-16,-7 7-16 0,-2-5-9 15,0 6 0-15,-7 1 3 0,-2-5 10 16,-9 5-1-16,-3 1-10 0,-9 1-12 15,2 8-5-15,-4 1 6 0,3 7 11 16,10 5 10-16,3-1 5 0,7 5 4 16,-2-4 2-16,10 2 5 0,4 6 7 15,8 1 14-15,3 0 13 0,0 0 15 0,4 0 10 16,8-2 4-16,3-1 2 0,8-2-9 16,6-6-12-16,-1-3-10 0,6-2-7 15,-7-5 1-15,1-3 1 0,-1-1-3 16,-4-5-3-16,-5-5-9 0,-3-1-5 15,-3-4-26-15,-3-1-38 0,-1-3-65 16,2-6 8-16,-1-3 48 0</inkml:trace>
  <inkml:trace contextRef="#ctx0" brushRef="#br0" timeOffset="35631.11">14085 11245 1891 0,'0'12'221'0,"-14"-68"455"32,7 56-665-32,16 0-3 15,-9 3-5 1,0-1-4-16,0 3-12 0,0-1-9 0,0 8-7 0,5 4-1 16,4 11 6-16,3 6 6 0,-3 10 5 15,11 1 4-15,1 8 1 0,2-6 0 0,5 3-3 16,1-1-9-16,-6-9-4 0,5-1 1 15,0-12 5-15,-5-5 10 0,6-6 7 16,-1-7-5-16,-1-2 9 0,-2-6 19 16,5-9 7-16,3-12 10 0,1-6-4 15,3-5-16-15,-6-2-4 16,-3-5-1-16,-7-1-6 0,0 2-4 0,-6-1-3 16,1 9-1-16,0 5 1 0,0 6-1 15,1-1-2-15,-1 10 0 0,0 4-3 0,4 5-3 16,-3 2-2-16,6 7-7 15,-5-5-4-15,2 8-2 0,3-6 2 0,-4 6 4 16,4-1 1 0,-3-1 0-16,3 0-3 0,-5-4 1 0,-1 2 6 15,-1-7 9-15,-2 0 5 16,2 0 3-16,4-5 22 0,-2 2 7 0,-1-4 17 0,5-6 7 16,-3-3 9-1,8-3 9-15,1-3-9 0,0-1-6 0,-6 2-29 16,-3-4-19-16,-6 2-13 0,-1 5-18 15,8-1-26-15,-6 3-30 0,0 0-45 16,-3-7-39-16,-3 3-42 0,3-6 100 16</inkml:trace>
  <inkml:trace contextRef="#ctx0" brushRef="#br0" timeOffset="35947.97">16316 10367 2133 0,'-2'7'82'0,"-2"-3"-10"0,1 6-37 0,-10 6-32 0,1 16-3 0,-8 9 2 0,-8 16 0 16,-6 5-1-16,-3 7-1 0,0 9 0 16,0 5 0-16,-6 8 1 0,0 3 0 15,-1-6-1-15,2 5 1 0,-3-1-1 16,-3 0 0-16,9 4-1 0,-3-2 0 16,1-4 6-16,13-14-14 0,-1-5-50 15,12-12-45-15,4-4 386 0,6-4-248 0</inkml:trace>
  <inkml:trace contextRef="#ctx0" brushRef="#br0" timeOffset="36327.24">17016 11236 1843 0,'-4'-4'93'0,"-6"1"19"16,-1-1-38-16,2 3-31 0,-12 1-21 16,0 0-17-16,-11 3-7 0,-9 4-8 15,-7 13-2-15,-2 3 3 0,-6 12 1 16,-1 1 4-16,0 4 1 0,0 1 1 15,11-4-2-15,9 1 0 0,7-1 1 16,7-5 2-16,-2-2 1 0,7-2 1 16,4-3 1-16,4-7 0 0,4-4-4 0,6-5-1 15,4 0-2-15,3 0 3 0,4-6 12 16,3 1 7-16,9 3-1 0,10-4-11 16,21-1-19-16,11-2-32 0,10-3 1 15,12-10 124-15,7-8-73 0</inkml:trace>
  <inkml:trace contextRef="#ctx0" brushRef="#br0" timeOffset="36912.9">17113 11241 1966 0,'2'0'153'16,"4"-1"61"-16,-6-5-37 0,3 3-76 15,6 3-26-15,2-2-28 0,5 0-19 16,-1 2-16-16,9-3-12 0,-1-1-5 0,5 8-3 15,7-1 1-15,-4 2-18 0,-3 8-13 16,4 3-14-16,-4 7-20 0,-1 5 9 0,-11 4 10 16,-2 7 10-1,-7 5-13-15,-5-1-16 0,-4-4-4 0,-7 0 10 16,-7-7 29-16,-5-7 21 0,-4-2 8 0,0-5-5 16,-7-4 5-16,2-7 4 0,2-5 4 15,-2-6 3-15,5-3 4 0,-2-7 13 16,1-6 8-16,8-1 9 0,6-7 9 15,1-1 9-15,9-1 7 16,-1-2 14-16,3-1-6 0,3-1-5 0,2 2-4 0,8 5-10 16,3 1 1-16,-2 1-14 0,6 5-15 15,1 1-14-15,2 1-7 0,9 9-7 16,-2 2-13-16,4 13-18 0,3 1-24 16,-2 7-30-16,3 9-15 0,2 3-14 15,-8 6 12-15,-2-1 21 0,-3 2 8 16,-8-3 21-16,-6-3 7 15,-4-6 17-15,-6-7 16 0,-1-8 13 0,0-1 5 16,-2-5 4-16,0 0 5 0,0 0 8 0,0 0 3 16,-5-9 1-1,5-3-5-15,0-10-7 0,0-9-5 0,0-14-3 0,0-3-1 16,3 6-4-16,4-3 4 0,2 17 28 0,3 2 25 16,1 8 32-16,3 7 31 0,-6 2-1 15,5 2-20-15,-7 5-18 0,5 1-34 16,6 2-38-16,-3 8-16 0,4 5-31 15,-1 8-34-15,3 6-9 0,2 13-10 16,-4 1 0-16,5 3 19 0,-9 1 10 16,0 4 6-1,0 1 16-15,-4-7-82 0,2-3-160 0,0-11 177 16</inkml:trace>
  <inkml:trace contextRef="#ctx0" brushRef="#br0" timeOffset="37149.83">18032 10693 1567 0,'3'-3'237'0,"-1"-2"265"0,2 5-318 0,-3 1-125 0,-1 5-48 0,0-1-43 0,2 7-23 15,4 10-5-15,-1 11 16 0,6 12 20 0,-4 11 14 0,5 6 4 0,-1 8-1 0,1 4-1 16,2 2 2-16,-3 4-4 0,8 5-33 15,-3-3-17 1,4-4-8-16,1-6-13 16,0-13 14-16,2-6-50 0,-3-12 73 15,3-6 0-15</inkml:trace>
  <inkml:trace contextRef="#ctx0" brushRef="#br0" timeOffset="37308.18">18498 11250 1496 0,'57'5'215'16,"-617"61"119"15,544-59 120-15,-25-5-345-16</inkml:trace>
  <inkml:trace contextRef="#ctx0" brushRef="#br0" timeOffset="37546.81">18714 11580 1662 0,'20'66'43'0,"-8"-20"-28"0,4-6-4 15,-1-20 2-15,-5-4 397 0,-3-7-294 16</inkml:trace>
  <inkml:trace contextRef="#ctx0" brushRef="#br0" timeOffset="38408.25">18904 11284 1362 0,'98'209'386'47,"-88"-186"-384"-47,-1 7-1 0,2-1 1 0,-6-5 0 15,4-6 2-15,-4-4 1 16,-1-8 2-16,-2-6 3 0,1 1 8 0,-3-1 13 16,0 0 1-16,2-7 3 15,-2 0-12-15,2-7-14 0,0-5-1 16,1-8-9-16,-1-5 1 0,1 0 0 16,1 2-1-16,0 3 1 0,-1 6 12 15,4 7 29-15,-2 7 11 0,3-2 22 16,-1 4-2-16,0 5-24 0,2 0-13 15,1 3-25-15,1 6-15 0,1-2-9 0,4 6-9 16,6 4-13-16,-1 3 0 0,5 3-1 0,-6 0 9 0,-2 2 16 16,-2-6 8-1,0-1 4-15,-2-4 6 0,-2-5 10 0,-1-4 8 16,-6-3 10-16,2-2 10 0,6-2 7 0,-5-1 7 16,7-6 2-16,1 0-21 0,-6-3-15 15,6-6-14-15,-2-3-17 16,-1-4 3-16,-3-5-5 0,-2-2-3 15,-3 0-4-15,-5-4-5 0,0 6-2 0,0 2 0 16,-5 0 7-16,3 6 10 0,-2 6-1 0,2 2 4 16,2 3 3-16,0 6-2 0,0-2 5 15,2 2 0-15,-2 5 0 0,0 0-1 16,2 5-2-16,0 2-8 0,-2-3-11 16,2 6-1-16,3-1-1 0,0 7 7 15,4 4 7-15,0 1 2 0,2 2 4 16,1 2-1-16,-1-6-10 0,-4 1-13 15,2-4-2-15,-6-4 1 16,2-3 13-16,1-5 12 0,-6-3 4 0,5 1-1 0,2-2 5 16,-2 0 8-1,6 0 6-15,0 0 7 0,-4-3 1 16,5 1-5-16,-5-2-5 0,2-3-7 0,2 4-12 0,-8-1-20 16,1-1-14-16,-2-1-6 0,-2 1 0 15,0-5 13-15,-4-3 7 16,1-3 5-16,3 4 8 0,-2-6 3 0,2 4 4 15,0 3 2-15,2 1 8 0,-1-1 9 0,3-2 5 16,3 3 1-16,-3-1-7 0,3 4-2 16,2 0-3-16,-2 2-1 0,-2 3-4 15,2 2-8-15,0 2-14 16,-2 3-8-16,4 7-6 0,0 4-1 0,2 6 8 0,1 6 8 31,2-5 6-31,2 4 4 0,-3 1 2 0,-1-1 0 0,1-1 1 16,-8-4 0-16,4-1 0 15,-6-7 1-15,4-7 0 0,-1 0 1 16,-1-5 3-16,2-2 0 0,-2 0 8 0,6-2-5 0,2-10-9 0,2-6-14 31,1-12-30-31,6-16 3 0,-1-13 16 16</inkml:trace>
  <inkml:trace contextRef="#ctx0" brushRef="#br0" timeOffset="38636.43">20046 10310 1956 0,'28'343'182'16,"-33"-375"-179"-16,19 96 3 16,-12 1-1-16,3-1 6 0,2 5 1 15,9 7 0-15,-3 4-1 0,3-2-4 16,3 4-5-16,-3-4-2 0,7 2-3 15,-5-6-1-15,-4-5 2 0,0-10 4 16,-6-10-6-16,0-11-22 0,-2-12 52 16,-3-15-204-16,-3-11 133 0</inkml:trace>
  <inkml:trace contextRef="#ctx0" brushRef="#br0" timeOffset="39221.57">20229 10750 1470 0,'-69'91'-26'16,"40"-51"17"0,1-6 17-16,-4 3 2 0,-4-3 3 15,1-4 3-15,-1-3-3 0,3-4-4 16,4-5-4-16,10-4-3 0,5-2-3 0,5-5 7 16,5 0-117-16,4-7 3 15,4 0 39-15,8 0 2 0,11-5 128 0,4 5 33 16,7-5-11-16,-1-1 14 0,5-4 14 15,-1 1-11-15,-2-4 2 0,4 3 16 16,-7-3 20-16,-3-1-23 0,-10 5 13 16,-5 2-36-16,-1 5-40 0,-12 2 2 0,3 0-47 15,-4 4-17-15,-4 0-9 16,4 6-8-16,-3 6 2 0,3 5 14 16,-5 8 4-16,3-3 3 0,-2 1 3 15,2-2 0-15,1-4-1 0,1 2-11 0,0-3-5 16,5 3 0-16,0-9-1 0,4-5 14 15,5 0 5-15,-1-4 6 0,3 2 5 0,3-5 6 16,-1-2 8-16,-2-6 2 0,3-2 11 16,6 2 3-16,-2-6 1 0,4 5 1 15,-2 0-11-15,0-2-8 0,-4 9-10 16,2-2-10-16,-4 11-5 0,1 5-8 16,3 4-7-16,4 17-6 0,1 10-4 15,4 8 5-15,0 12 3 0,-7-1 6 16,-1 5 1-16,-6 2 0 0,-4 2 0 15,-7 0 0-15,-3-2 1 16,-9-11-3-16,-4-10-4 0,-7-8-6 0,-11-14 2 0,1-6 6 16,-6-8 6-16,-2-12 10 0,2-6 6 15,0-8-1-15,2-8 23 16,0-1 9-16,2-4 0 0,3 2 2 16,5-4-21-16,6 3-9 0,3 2-3 0,6-1 0 15,5 6 0-15,0-3-6 0,2 2-10 16,5 4-23-16,2-2-41 0,5-5-76 0,2-16 83 15</inkml:trace>
  <inkml:trace contextRef="#ctx0" brushRef="#br0" timeOffset="39458.94">18358 10951 2791 0,'0'-4'79'0,"5"0"-37"16,3-1-12-16,4-7-27 0,6-4-39 0,14-7-56 0,23-6-355 0,30-3 293 0</inkml:trace>
  <inkml:trace contextRef="#ctx0" brushRef="#br0" timeOffset="41112.58">22441 10752 1945 0,'-10'2'49'0,"-1"3"-32"0,-14 2-9 0,-7 7-3 31,-10 1 0-31,-17 8-1 16,-6 5 0-16,-4 7 0 0,1-1-2 0,1 7-1 15,5 0-3-15,7 1-2 0,9 3 0 16,7-1 0-16,7-2-2 0,9 4 0 16,10 2-2-16,6 2 0 0,7-4 3 0,4 0 4 15,3-3 5-15,2-6 4 0,1-5 4 16,10-6 0-16,1-10 26 0,2-3 19 16,4-10-1-16,3-3-5 0,18-3-38 15,3-11-51-15,15-11-22 0,-2-5-14 16,1-8-5-16,-4 1 26 0,-6-2 17 15,-13 6 14-15,-8 4 17 0,-11-3 4 0,-5 0 0 16,-2 8 12-16,-6-3 3 0,-3 2 1 16,-3 6 4-16,1-6-8 0,-5 0-5 15,2 5 0-15,1 3-1 0,-1 1 1 16,5 3-4-16,0 3 15 0,4 1 8 16,5 5-12-16,7 3 5 0,9 4-15 0,9 8-9 15,5 5 10-15,3 5 5 0,3 2 5 16,-6 7 4-16,-5 0 1 0,-6 6-4 15,-1 5-4-15,-11-6-6 0,-2 4-5 16,-5 4-3-16,-9-8-7 0,-8 2-5 16,-12-5-4-16,-10-7-1 15,-4-4 9-15,-3-1 7 0,-9-11 9 0,-7-4 5 16,-7-9-1-16,-5-6 2 0,1-10 0 16,7-3-1-16,6-9 0 0,8-1 1 15,12 1-1-15,0 2 0 0,19-1-3 0,2 1-2 16,3-3-1-16,17 1 0 0,-1 0 3 15,4 2 8-15,8 1 5 0,-5 3 8 16,7 3 9-16,8 1-1 16,1 1 2-16,3 2 1 0,-1 1-6 0,2 7-4 15,-8 8-14-15,-3 3-19 0,-4 3-20 0,-1 10-17 16,1 4-14-16,2 10-9 0,4 7 7 16,-4 5-5-16,-3 1 15 15,-8 8 18-15,-3 4 5 0,-7 3 19 0,-5-7 0 16,-4-6 4-16,-9-6 2 0,-4-8 0 15,-1-7 9-15,2-5 7 0,-1-11 4 0,-1-3 8 16,5-2-2-16,4-5 6 0,-2-8 9 16,3-1 8-16,1-5 5 0,3-10-5 15,0-6-5-15,0-2-10 0,3-8-9 16,3-4-9-16,3 6-9 16,1 4-4-16,-1-2-1 0,5 4 1 15,0 5 0-15,6 2 0 0,-1 7 1 0,1 5-1 16,1 4-4-16,2 2-3 0,-1 6-23 0,2 3-3 15,-2-1-1-15,1 8-7 0,-2-1 5 16,0 8-6-16,4-2-1 0,-4 3 6 16,-3 1 18-16,2-1 9 0,-8 2 5 15,2-5 1-15,-1 2 1 16,-3 0 0-16,3 1-1 0,-4 4 0 16,5 0-3-16,-2 9-2 0,4 3-10 15,0 7-25-15,4 12-11 0,-5 4-2 0,3 6 8 0,-5-6 27 16,-5 1 13-16,-6-6 2 15,-7-7-3-15,-4-7-1 0,0-6 0 16,-1-8 6-16,1-4 17 0,0-5 14 16,4-7 12-16,-4-4 13 0,2-9 5 15,3-5 8-15,4-8-3 0,0-10-10 0,5-10-18 0,8-10-16 16,4 6-8-16,10 1-4 0,1 2-1 16,4 8-1-16,0 0 3 0,4 7-3 15,-4 8-1-15,3 1-5 0,2 5-7 16,4 0-4-1,-5 4-2-15,1 6 4 0,-2 3-9 0,-3 8 2 16,0-5-14-16,-7 6-18 0,-4 1-1 0,-3-6-13 0,0 7 2 16,-4-1 5-1,-2 1 5-15,1 1 12 0,-3 2 10 0,-8-4 6 0,2 0 6 16,-1 0 6-16,-3 2 5 0,5-4 2 16,-1 3 2-16,3-3 0 0,-2-3 1 15,3-2 13-15,0 0 25 0,0-4 19 16,2 2 15-16,1-7 0 15,-1 2-20-15,-2-5-14 16,0-2-15-16,-2 1-12 0,-5-1-9 0,-1 0-7 0,-3 0-7 0,-4-2-1 16,0 5 1-16,-4 4-4 0,-3 2-14 15,0 5-19-15,-4 7-13 0,-2 7-2 16,-3 0 7-16,7 13 6 16,1-2 13-16,2 3 4 15,8 7 8-15,-2-3 15 0,7 7 2 16,9-3 2-16,5 3 3 0,3-4 2 15,3 1 0-15,1-6-1 0,2-3-4 16,0-13-12-16,0-7 2 0,-3-9-10 16,5-5-16-16,-2-5-13 0,2-13-13 0,-1 0 128 15,-1-2-477-15,6-6 20 0,6-3 95 16,-1-5 60-16,3-1 573 0,-5-3 46 16,0 3-57-16,-7-1-137 0,-6 6-65 15,-3 7-41-15,-10 9-19 0,-5 1-37 0,-2 10-3 16,-8 1 0-16,-2 5-8 0,-7 2-4 15,-1 4-7-15,-9 7-3 0,-1 9 3 16,1 5 0-16,-2 5 1 0,1 8-6 0,3-3-1 16,8 8-2-16,4-4 0 15,3 6 7-15,8 1 2 0,3-3 4 0,1-2 3 16,6-7 6-16,4-5 7 0,3-4 11 0,2-13 8 16,2-1-1-16,3-5 3 0,6-4-2 15,3-6-23-15,7-8-17 0,8-2-31 16,6-9-27-1,2-5-6-15,0-11 31 0</inkml:trace>
  <inkml:trace contextRef="#ctx0" brushRef="#br0" timeOffset="41301.26">24931 10369 1576 0,'-20'21'131'0,"-1"9"33"0,3 13-55 0,4 14-18 0,5 5-64 0,11 9-10 0,5 7-12 0,2 5-2 0,3 2-3 16,1 2 0-16,3-2 2 0,-2-3 2 15,7-4-15-15,-7-9-34 0,-3-12-28 16,0-6-50-16,-6-16-114 0,2-8 146 16</inkml:trace>
  <inkml:trace contextRef="#ctx0" brushRef="#br0" timeOffset="41466.42">25080 11123 1297 0,'-16'-11'155'0,"0"2"169"0,-2 2-223 15,-8 5-67-15,-8 2-17 0,-5 0-9 16,-9 5-3-16,-2 4-1 0,2 2-2 16,-8 8 0-16,-1-4-1 0,-2 1 3 15,3-2-3-15,4-2-24 0,4-5 138 16,8-5-94-16</inkml:trace>
  <inkml:trace contextRef="#ctx0" brushRef="#br0" timeOffset="42179.18">25177 10988 1640 0,'66'42'529'15,"-45"-19"-492"-15,2-1-22 16,-5 2-20-16,-4 3-1 0,2 5-1 15,-9 2-6-15,-2-2-9 0,-3-2-16 16,-2-2-17-16,-2-8-17 0,-1-4-11 0,-2-4-10 16,1-7-26-16,4-1 2 0,-5-8 8 15,3-3 31-15,2-2 53 16,0-7 35-16,0-5 33 0,2-6 9 0,3-8 5 16,0 5-1-16,4 0 4 15,5-2 7-15,2 12 12 0,0-3 5 0,2 6-6 16,0 6-9-16,1-2-12 15,3 3-11-15,1 1-10 0,0-5-14 0,3 1-9 0,1 3-3 16,3 1 0-16,0 0-1 0,4 5 13 16,-9 4-4-16,1 0-6 0,-1 9-7 15,0 0-23-15,-4 4-18 0,2 4-16 16,-1-1-4-16,-1 7-7 0,-7-5 5 16,-7 2 15-16,-3 4 8 0,-4 1 14 15,-4 4-10-15,-7 4-11 0,-6-3-11 16,-6-1-25-16,-4-1-25 0,-1-10 44 15,-2-4 30-15,-1-5 43 0,5-9 55 0,1-2-21 16,7-5-15-16,6 0-10 0,5 3 15 16,10-4 20-16,1-3 26 0,8-3-1 15,2-6-13-15,8-3-2 0,3 0-16 16,1 2 9-16,6 3 1 0,0 0-14 16,3 4-10-16,-1 0-10 0,5 0-11 0,-2 0-7 15,4 0-4-15,-2-2-4 0,-3 7 0 16,-6-2-3-16,-7 7-12 0,0 3-9 15,-9 1-17-15,-3 0-16 0,-2 0-9 16,-2 0-4-16,0 0 4 0,-4 0 9 16,-1 0 12-16,0-4 11 15,-2-1 11-15,-4-2 10 0,4-2 4 0,-1 2 4 16,1-6 3-16,3 5 12 0,6 0 20 0,3 0 25 16,-3 2 22-16,9 4-8 0,-2 2-19 15,5 6-28-15,4 6-22 0,2 6-2 16,3 7 1-16,-4 3 3 0,4 8 0 15,1 4-4 1,-12 5-3-16,4 6-3 0,-5 6-2 0,-2-2 1 0,-2-2 1 0,-5-3-1 31,-4-11 5-31,-3-6-15 0,-2-11-22 0,0-8-22 16,0-5-34-16,-2-9-13 0,-1-13 50 16,-1-13 17-16</inkml:trace>
  <inkml:trace contextRef="#ctx0" brushRef="#br0" timeOffset="42321.62">26300 10491 2235 0,'-4'0'74'0,"4"0"-6"31,0 0-92-31,0 2 232 0,-3-2-164 0</inkml:trace>
  <inkml:trace contextRef="#ctx0" brushRef="#br0" timeOffset="43499.03">7856 13507 1752 0,'-299'-58'196'32,"292"116"-5"-17,-11-83-135-15,4 20-26 16,-8-25-8-16,6 25-13 0,0-1-6 0,0 6-1 0,-3-1 0 15,1-3-1-15,2 4 0 16,4 0 0-16,3 0-1 0,0 4-1 0,0-1 1 16,2 1-1-16,-7-1 0 15,0 1 1-15,0-1 0 0,-9 6 0 16,5 0 2-16,-7-2 4 0,4 2 7 0,-8-4 8 16,-1-5 7-16,4 7 6 0,-3-7 5 0,3 6-1 15,-3-3-5-15,1-1-8 0,3 0-9 16,4 0-6-16,7-2-3 0,1-4 0 15,8 2-8-15,5 2 30 0,0 0 32 16,-5 0 28-16,10 6 20 0,2-5-22 0,5 5-30 16,8-6-21-16,17-2-7 0,18-2-6 31,7-3-1-31,7 0-5 0,-8-2-6 16,-3-1-3-16,10 1-4 0,-1 0-2 15,11 0-1-15,5 4-1 0,-3-4 0 16,3 7-1-16,1 2 0 0,-8 0 0 0,-7 2-1 15,-9-2-4-15,-3 2-2 0,-4-2-4 16,-15 5-4-16,-8-7-1 0,-9-3-13 16,-9 1-1-16,-8-5-14 0,-4 8 5 15,-7-5 2-15,-4-8 0 0,-12 2 13 16,-7-6-3-16,-9-5 13 0,-2 0 7 0,2-2 4 16,-2 0 4-16,4 8 0 0,7 4 0 15,2 1 2-15,12 6 1 0,12 3 8 16,2-1 13-16,2 4 17 0,6-3 12 15,3 1-5-15,5 0-11 0,9 2-18 16,10-2-13-16,5 2-4 0,11 0 0 16,8 4 0-16,5 8 0 0,7 3 0 15,-1 2 2-15,8 10 0 0,-10 7-2 0,-1 3-1 16,-5 4-3-16,-13-2-2 16,-10 1-4-16,-14-1 0 0,-11-1-1 0,-3 2-2 15,-11-1 0-15,-8 2-4 0,-10-4 3 16,-17-1 1-16,-9-8 3 0,-11-5 1 15,-7-10-13-15,-1-8-11 0,3-9-100 16,-4-13-34-16,4-13 81 0</inkml:trace>
  <inkml:trace contextRef="#ctx0" brushRef="#br0" timeOffset="44370.93">9700 13637 1836 0,'14'-7'170'0,"4"-45"350"0,9 26-59 0,-11 10-709 0,-4 19 56 0,-21-5 199 16,-3 1-5-16,-8 1-5 0,-10 7-1 16,-11 5 2-1,-10 6 3-15,-7 8 2 0,-10 8-1 0,-1 0-2 0,3 7-4 16,6 3-4-16,10-2 1 0,6 3 1 15,5-8 2-15,9-3-2 0,9-6-1 16,12-5 2-16,4 0 3 0,5-3-15 16,5-1-16-16,2-8-7 0,12-2-13 15,4-8 10-15,9-1 14 0,16-10 6 0,4-4 11 16,3-6 6 0,7 1 7-16,-7-8 10 0,-6 0 13 0,-1-5 12 0,-9-12 12 15,-5-11 3-15,-2 0-5 0,-6 2-6 16,-6 3-12-16,-8 8-11 0,-10 10-6 0,2 4-7 15,-4 5-3-15,-7 8-3 0,5 3-2 16,-4 7-9-16,6 6-24 16,0 8-15-16,0 7-5 0,8 11 6 0,2 3 22 15,4 12 13-15,4 1 6 0,0 1 3 16,3-3 3-16,-1-7 2 0,1-4 2 0,-3-2 1 16,1-5 0-16,1-7-1 0,-10-10-1 15,-1-5 13-15,2-2 18 0,-2-6 15 16,5-8 12-16,2-4-6 0,1-2-15 15,-1-8-8 1,2-1-5-16,2-5-7 0,-1-1-1 0,1 1-6 0,-3-1-5 16,3 4 3-1,-2 4 1-15,-4 1 1 0,2 6-1 0,-6 3-1 16,-6 6-1-16,1 8 2 0,-3 3 3 0,2 2 0 0,-3 3-1 16,3 3-4-1,-2 0-4-15,1 6-1 0,3-3 2 0,-5 4-1 0,1-7 0 16,2 1 0-16,-3-1 1 15,-1-2 0-15,4-3 1 0,-4 0 1 16,2-2 0-16,-2 0-1 0,0 0 0 16,0 0-2-16,0 0 0 0,0 0-2 0,0 0 1 15,-2-6 1-15,2 6 0 0,2-5 0 0,-2 5-1 16,0 0-1-16,0 0-3 16,0 0 0-16,2 0-1 0,-2 0-1 0,1 0 1 15,-1 0 1-15,0 0 2 0,0 0-1 16,0 2-5-16,0 3-9 0,0-5-24 15,0 0-34-15,-3 2-49 0,3-2-27 16,0 0 147 0,0 0-37-16</inkml:trace>
  <inkml:trace contextRef="#ctx0" brushRef="#br0" timeOffset="45781.21">9642 13427 1518 0,'5'-14'179'0,"6"0"126"0,3 0-140 0,2 0-15 0,3 5-78 0,4-4-15 0,-3 10-24 0,1-2-10 0,-5 5-5 15,-2 0-9-15,-7 3-7 0,-1 1-1 16,-4-4 2-16,-2 3 2 0,-8 6-1 16,-8 0-2-16,-8 10-2 0,-15 6-4 15,-16 11-2-15,-14 6 1 0,-15 10 4 16,-12 10 1-16,-8 0 3 0,6 9-2 16,6-13-2-16,23-3-4 15,14-11-1-15,4 1-1 0,17-4 0 0,7-2 4 16,11-2 0-16,16-2 3 0,15-1 5 0,13-6 4 15,18-10 7-15,14-6 1 16,22-12-2-16,5-14-2 0,14-3-4 16,-2-10-2-16,-9-1-1 0,-13-10-4 0,-12-6 16 15,1-4-1-15,-4-10-1 0,4-8 9 0,-1 2-7 16,-8-5 0 0,-11 5 1-16,-12 11-2 0,-11 9-9 0,-11 7-4 15,-6 17-2-15,-6 4-9 0,-2 11-5 16,-2 5-5-16,-3 5-5 0,0 13 0 15,-4 10-1-15,2 16 5 0,2 24 11 0,6 12 4 16,-5 12-1-16,6 2-3 0,-1 3-4 0,1 6 1 16,0 9 8-16,-2 7 2 15,-4 1 3-15,-4-5 1 0,-8-3-1 0,-5-14 0 16,-7-15-2 0,-6-17 0-16,-10-15-1 0,-7-21 0 0,-2-17 5 0,-3-26 0 15,4-24 3 1,5-16-1-16,1-18 0 0,18-11 0 0,10 6 7 0,19-6 16 0,11 4 14 15,8-1 12 1,12-1-5-16,6 2-15 0,3 5-13 16,8 8-4-16,10 3 2 0,5 10 2 0,6 2-1 0,10 4-9 15,0 2-9 1,5-2-9-16,-7 2-8 0,-8-1-13 16,-14 3-15-16,-6 1-16 0,-3 4-17 0,-6 8-11 0,-7 1-6 0,-11 5 10 15,-3 2 23-15,-8-2 25 16,1 0 25-16,-4 7 16 15,-7-2 7-15,-4 4 6 0,-1 1 6 0,-4-1 3 0,-1 0 3 16,-1 3 1-16,-5 2-4 16,0-1-7-16,-7 1-9 0,-4 2-7 15,4-2-3-15,-7 7-3 0,4 2-1 0,1 11-1 0,-5 3-4 32,3 5 0-32,-5 10-1 0,2 5-1 0,0-1 1 0,7 8 0 0,2-2-2 15,-1 2-1 1,12 5-2-16,8 2 3 0,16-2 5 0,13 5 5 0,10-5 6 15,0-7 0-15,13-1 0 0,-6-10-3 16,6-1 1 0,3-11 0-16,-5-8 1 0,3-4 2 15,-1-15-3-15,0-5-6 0,-8-5-3 16,1-4-14-16,-6-8-16 0,5-12-12 16,4-10-24-16,4-10-7 0,-2-6-9 15,-4 0-6-15,-8-2 23 0,-6-1-1 16,-12-1 12-16,-11 4 17 0,0 7 1 0,-9 13 21 15,2 0 11-15,0 3 8 0,-2 2 5 16,2-2 9-16,-7 11 19 0,0 6 19 16,5 7 10-16,2 11 23 0,0 6 8 15,2 7-13-15,-2 9-12 0,0 16-25 16,4 16-16-16,-1 10 2 0,4 18 0 16,-3 6-9-16,1 10-11 0,2 3-9 0,0 5-1 15,0 1 0-15,-3-8 0 16,5-4 0-16,-7-9 1 0,-2-10 8 0,-2-6-39 15,-7-7-46-15,5-15-49 0,3-8-42 16,-5-11-1-16,5-7 15 0,1-9 34 16,7-9 29-16,0-11 44 0,16-6 14 15,-4-6 60-15,6-2 48 0,-2-1 44 16,0-8 48-16,6-5-15 0,3-8-16 16,-6-1-29-16,1 5-24 0,-10 6-26 0,-4 4-28 15,-8 10-14-15,-7 7-14 0,-6 6-6 16,-14 10-8-16,-3 3-2 0,-8 6 0 15,-12 13 2-15,-8-1 6 0,-12 6 1 16,-19 1 4-16,-1-1 1 0,0 2 30 0,12-4-58 16,24-6-67-16,15-4 483 15,18-5-352-15</inkml:trace>
  <inkml:trace contextRef="#ctx0" brushRef="#br0" timeOffset="46256.42">12156 13397 2197 0,'11'66'125'0,"-6"-2"14"15,7 17-26-15,-1-5-39 0,5 8-23 0,2 4-12 0,-1 1-8 0,5 9-15 0,-5 1-12 0,8 2-2 0,-2-2-1 16,6-5 0-16,-5-7 10 0,5-5-25 0,-3-10-38 0,-11-13-51 0,-1-11-69 0,-14-13-21 16,-2-15 40-16,-10-11-78 0,-4-15 34 0,-11-17 14 15,-8-18-84-15,-3-17 67 0,-4-11 2 0,-3-9 31 16,3-7 112-16,1-2 150 0,7-7 78 16,3 7 41-1,6 5 16-15,3 1-42 0,14 8-6 0,4 2 18 0,9 2-3 16,10 0-3-16,6 2-23 0,7-4-53 15,9 1-41-15,9 3-42 16,8 2-32-16,4 10-5 0,6 14-7 16,5 12-12-16,2 21-2 0,0 8-4 0,-9 17-2 15,4 5 5-15,-6 13 4 0,-2 2 4 0,-3 8 3 16,-12 2 5-16,-13-2 2 0,-9 1 0 16,-10 0-17-1,-11-2-2-15,-12 1-2 0,-11 2-3 0,-8-4 18 16,-6-6 1-16,-12-7 2 0,-3-8 8 15,-1-10-12-15,5-10-48 0,0-9-49 0,0-9 48 16,-1-9-3-16</inkml:trace>
  <inkml:trace contextRef="#ctx0" brushRef="#br0" timeOffset="47187.51">12450 13557 1397 0,'57'-18'186'0,"-7"0"243"16,10 4-317-16,-3 0-73 0,1 2-12 0,6 6-15 31,2-1-7-31,-4 7-5 0,2 7-8 0,-6 7-4 0,-1 6 0 0,-8 8 0 15,3 8 5-15,-8 1 3 0,-7 2-1 16,-3-2 1-16,-16-3 2 0,-6-4-3 16,1-7 3-16,-12-7 1 0,-1-3 4 15,0-6 15-15,-8-4 0 0,2-3 2 0,-4-2-1 32,-3-10-7-32,3-6 2 0,1-10 8 15,3-2 2-15,5-13-3 0,1-1-3 0,10 0-10 0,1-10-2 0,5 10 0 16,3 1-2-1,3-1 0-15,-3 12 10 16,4-1 5-16,-5 4-4 0,3 8 4 0,-1 5-12 0,-4 7-7 16,5 7 0-1,-2 6-9-15,-3 6-5 0,6 6-3 16,-8 9 2-16,2 4-9 0,-2 1-11 0,-7 5-14 16,-2 2-8-16,-3 2 12 0,-2-7 14 15,2 2 16-15,3-4 4 0,-3-3 1 16,9 1 1-16,-3-5 1 0,5-9 0 15,1-3 5-15,2-6 13 0,7-5 3 0,0-1 5 16,9-10 15-16,-2-1 7 0,0-4 27 16,-1 0 16-16,-3-2-3 0,-4-5-17 15,-3-2-27-15,1 0-21 0,-6-3-12 16,-11 3-5-16,-3 7-7 0,-3 1-5 16,-10 6-4-16,5 0 1 0,-7 8 3 15,1 1 2-15,2 2 1 0,-1 2-10 0,-1 1-24 16,0-1-23-16,5 7-24 15,4-2-4-15,5 2 8 0,2 5 6 0,5-2 20 16,5 3 14-16,4-5 21 0,5 1 19 16,2-2 17-16,0-6 17 0,4-4 3 15,-4-1 9-15,4-5 2 0,-3-7 3 16,3-2 7-16,0-4-6 0,-4-8-11 16,3-8-20-16,-1-3-10 0,-4-9 0 0,-3-1 0 15,3-4 6-15,-3-4 10 0,-5-5 7 16,-3-4 3-16,-5 4 4 0,3 7 3 15,-8 7-3-15,-4 9-5 0,-1 11-4 16,-4 8-8-16,5 11-2 0,4 9 0 16,0-1 2-16,2 8-15 0,3 7-4 15,2 11-3-15,8 16-4 0,-1 17 5 16,2 8 2-16,-2 10-2 0,-3 0 2 0,1 6 2 16,-8 5 0-16,-3-4 1 0,-1 2-2 15,-10-12-2-15,-1-11 2 0,-3-9-1 16,-2-18 0-16,-2-4-5 0,4-10-10 15,5-7-8-15,-1-7-9 0,10-7-5 16,-4-2-2-16,6-10 17 0,10-6 11 16,6-10 11-16,8-8 11 0,10-4-5 0,1 1 8 15,4 0 12-15,3 7 16 0,2 3 7 16,2-3 7-16,-3 6-7 0,-5 5-8 16,-2 1-14-16,-5 11-12 0,-4 2-4 15,-5 7-11-15,-9 7-6 0,-3 0-10 16,-10 7-37-16,-2 8-3 0,-9 1 0 15,-7 7-6-15,-7 5 19 0,-11-1-1 16,-6 2 4-16,-3-5 14 0,-3 0 16 16,-4-1 8-16,8-11 2 0,4 1 1 15,8-13 1-15,11-2 0 0,5-3-1 16,1-9-13-16,11 0-5 0,2-13 4 0,7-8-21 16,15-9-303-16,11-15 243 0</inkml:trace>
  <inkml:trace contextRef="#ctx0" brushRef="#br0" timeOffset="47979.61">14936 13385 1627 0,'43'0'99'0,"-13"0"46"0,-2 5-63 0,-14-1-45 0,-7 5-10 0,1-2-14 0,-5 2-7 0,-3-2-7 0,-5 3-6 0,-6 4-5 16,-5 8 9-16,-3 1 12 0,-4 3 15 16,-6-1 8-16,6-5-4 0,4 1-8 0,5 0-14 15,5-5-4-15,2-2 1 0,5-1 0 16,-2-6 0-16,4 0-3 0,6 0 1 15,6 0 0 1,4-3 0-16,2-1 1 0,5-1 2 0,0-4-3 16,0-1-1-16,5-8 0 15,-1-3-7-15,-6 0-4 0,2-4-1 0,-5 0 0 0,1 1 7 0,-3-5 5 16,-3 6 2-16,-1-1 0 16,-3 2-1-16,-5 1 1 0,-1-2 1 15,-3 6-1-15,0 1-2 0,-2 0 0 16,-1 2-1-16,1 3 0 0,2 4 1 15,0 0 1-15,0 0-6 0,-4-2-9 0,8 6-11 16,-2 0-6-16,5 6 4 0,2-1 8 16,5 11 10-16,2 3 6 0,0-6 2 15,0 5 2-15,-4-3 0 0,2-1 1 0,1-2-2 16,0 0 1-16,7-4 2 16,-6-3 0-16,-2-7 1 0,0-2 4 0,0-4-6 15,2-5-2-15,2-1 0 0,5-6-4 0,-7 0 4 16,5-7 3-16,-3-7 1 0,-4-4-3 15,-1-12-3-15,-3 0-1 0,1-11 0 16,-6 0 16 0,8 6 9-16,-8 3 3 0,-2 4 21 15,-3 3-8-15,-7 4-3 0,2 7 3 16,-2 8-18-16,0 8-3 0,0 5-1 0,0 6-5 0,7 3-6 16,0 0-5-1,-6 9-9-15,12 1-6 0,-6 10 1 0,1 8 0 0,3 6 6 0,5 7 6 16,0 1-1-1,5 6-3-15,-2 5 0 0,2 7-2 16,-3 4 2-16,2 0 3 0,-1 0 3 0,-3-7 1 16,-2-4 4-16,0-9-1 0,-2-8 1 0,-5-8 0 15,2-12 2 1,-4-4-1-16,2-10-6 0,0-2 0 0,0 0-5 0,2-9 5 0,5-5 7 31,0-9 4-31,6-9 5 0,3 0-7 16,3-3-1-16,8 3-1 0,1 2 2 15,6 1 6-15,5-1 3 0,2 0 8 16,-2 0-3-16,0 9-1 0,-4 10-3 16,-8 6-14-16,-4 6-5 0,-7 7-9 15,-4 4-7-15,-8 7-1 0,-4 6 5 0,-7-2-4 16,-9 2-2-16,-13 0-1 0,-6-6-5 16,-6 4 6-16,-2-5 6 0,-4 2 5 15,-1-6 5-15,3-3 3 0,3-11-12 16,12-2-23-16,3-7-19 0,11-2-29 15,5-10 556-15,8-9-359 0</inkml:trace>
  <inkml:trace contextRef="#ctx0" brushRef="#br0" timeOffset="48138.05">16190 13355 1218 0,'21'94'350'0,"34"90"-116"31,-55-180-242-31,0-15-24 0,0 9-111 16,-2-8 88-16</inkml:trace>
  <inkml:trace contextRef="#ctx0" brushRef="#br0" timeOffset="48375.46">16541 12713 1909 0,'14'28'73'0,"0"2"-15"16,0 15-21-16,-1 8-26 0,-1 0-9 15,-3 13-2-15,2-8-1 0,-1 6-1 16,-1 0 1-16,2-2-1 0,-1-2 1 0,3 4 1 16,-8-5 0-1,4-10 0-15,-7-6 2 0,1-4 0 0,1-16-1 16,1-4-12-16,-5-6-17 0,4-10-14 0,-1-3-19 15,-3 0-2-15,7-9 10 16,-5-10-8-16,2-11 38 0</inkml:trace>
  <inkml:trace contextRef="#ctx0" brushRef="#br0" timeOffset="49260.78">16897 13239 1500 0,'76'41'117'0,"-42"-18"-50"0,-6-3-42 0,-5 3-1 15,-47-23-23-15,38 21-1 0,-5 4 0 16,3 3-1-16,-1 2 0 16,-1-1 1-16,3-1 1 0,-4-8 0 0,-2-4 1 15,3-6 1-15,-4 1-1 0,1-6 4 16,-5-3 4-16,-2-2-19 0,7-2-4 16,-2-8-11-16,11-10-38 0,-2-12 23 15,-1-9 562-15,-3-5-878 0,-1-5-27 0,2 3-2 16,-1 4-557-16,3 5 922 0,-3 5 124 15,-1 4 101-15,-2 0 88 16,-3-4 20-16,6 2-33 16,-1 2-74-16,0 3-68 0,0 6-33 15,-4-2-8-15,1 7 2 0,-5 4 5 0,1 6-5 16,-2 1-17-16,0 3-24 0,2 8-32 16,0-5-28-16,1 8-20 0,1 9-6 15,-4 7 1-15,0 12 11 0,2 7 7 16,5 4 1-16,3 2 0 0,3 0-1 0,5 3-9 15,-1 3-3-15,3 5-3 0,-6-6-7 0,0-11-2 16,-7-5-6-16,0-9-6 0,-3-12-5 16,-1-6-28-16,-3-12 4 15,2 2-7-15,0-5 40 0,-2-12 40 0,0-9 7 16,-4-8 18-16,3-7-25 0,-3 0 0 0,2 3 8 16,-7 1 11-16,1 5 6 0,-1 5 2 15,0 2-2 1,0 7 1-16,-3 2 1 0,1 5-1 0,2 3-7 0,0 6-11 0,4 0-4 31,-6 6-4-31,2 3 0 0,-1 3-5 0,1 4-4 0,0 5 2 0,4-1 0 16,-4-6 5-16,7 0 2 0,2-9-1 15,2 6 1 1,7-7 11-16,5-1 16 0,4 2 11 16,8-5 13-16,3 2-7 0,10-2-13 0,0-2-5 0,1-1-11 15,3-1-5-15,-2 1 4 0,1 1 8 0,1 2 11 16,-8-11 10-1,-1 6 3-15,-6-7-8 0,-6-3-12 0,-3 3-13 0,1-2-19 16,-10 1-11-16,1 3 1 0,-2 3 2 16,-7 3 12-16,-1 4 2 0,1-5-7 15,-4 5-6-15,1 5-14 16,1 2 0-16,1 9 2 0,-1 7 4 16,4 13 11-16,-4-1 2 15,3 10 3-15,6 1 0 0,-3 5 0 0,2 9 2 0,1 1 0 0,-5 10 0 31,3 1 1-31,-2 1 0 0,-3 1 2 16,-4-5 1-16,-5-5 1 0,-2-7 0 0,-3-14-2 16,-8-6-6-16,-4-16-3 0,-1-7 4 0,-5-7 2 15,-2-12 7-15,-4-9 1 16,1-7-1-16,5-6-2 0,5-5 4 16,7-3 24-16,11-1 36 0,9 3 35 15,5-7 24-15,5 3-8 0,4-2-20 16,4-7-27-16,3-2-25 0,7 0-17 15,5-7-12-15,15 0-4 0,7 6-9 16,8 1-1-16,19 9-22 0,13 4-20 16,20 8-98-16,18 2 81 0</inkml:trace>
  <inkml:trace contextRef="#ctx0" brushRef="#br0" timeOffset="173665.4">31330 17991 1602 0,'71'44'99'0,"0"-70"161"0,-103 8-231 0,44 18-4 16,1 0-1-16,-5 0 1 15,1 2 3-15,2-2 1 0,1 2 1 0,-6 1 2 16,-1 1 1-16,-1-1 1 0,-3-1-1 15,-1 0-3-15,0-2-2 16,2 0-6-16,-2 0-9 0,-2 2-4 0,-5-2-6 16,-2 1 0-16,-3 1 0 0,1-2 1 15,-1 0 1-15,-2 0 1 0,-2 0 3 0,-2 0 0 16,2 0-2-16,0 0 1 16,-2 0 0-16,1 2-1 0,-3 3 1 15,4-5 1-15,-7 2-1 0,4 0 0 0,-6 1 1 0,0-1-1 16,-2 3 2-16,3-5 0 15,-5 4 4-15,-1 0 3 16,2 1 3-16,1-2 0 0,0 1-1 0,3 3-4 0,1-2-3 16,-2 1-1-16,5 1-3 15,-5-2 0-15,4 2-1 0,3-3 0 0,-1 1-2 16,3 0-3-16,-5-1-2 0,3-2-3 0,0 1-1 16,2 3 0-16,2-5-1 15,0 3 3-15,-2-1 1 16,-4 3 1-16,3-5 0 0,-3 1 0 0,1 0 0 0,1 3 1 15,2 1-1 1,0-5 0-16,-2 3 1 0,-1 3-1 16,-1-5 0-16,3 1 0 0,-5-1 1 0,-1-2-1 0,-5 0 1 0,-2-3 2 31,-6 3 3-31,3-2 4 0,-5-3 2 0,3-1-1 0,-4 4-3 16,3 1-3-16,-1-5-2 15,4 1-2-15,4 1 0 0,1 4-1 16,1-1 0-16,1 1-1 0,-3 0-1 0,1 1 1 0,1-1 1 0,1 2-2 31,1-2 1-31,0 2 0 0,0 0 0 0,-1 0 0 16,3 3 0-16,0-2 0 15,-1-1 0-15,1 0 0 0,4-2 1 0,-1 4 0 16,3-4 0-16,-1 3 0 16,-3 1-1-16,-2-3 1 0,0 3 0 0,1-2 0 15,-1-2 0-15,2 0-1 0,-2 0 1 16,-2 0 0-16,0-2 0 0,-7 0 0 15,2 2 1-15,-3-2-1 0,-8 2 2 16,0 0-1-16,-2-1 0 0,4-1-1 16,0 2 0-16,6 0 0 0,-5 0-1 15,7 0 1-15,-1 0 0 0,-4 2 0 16,1-2 0-16,-3 1 0 0,3 1 0 0,-6 0 0 16,4-2 0-16,3 5 0 0,1-1 0 15,-6-2 0-15,3-1 0 0,1 1 0 16,3 0 0-16,-4 3 1 0,-1-3-1 15,-2 3 0-15,-2-1 0 0,4 1 0 16,-9-3 0-16,-2 0 0 0,2 1 0 0,0 3 0 16,3-5 0-16,4 5 0 0,-3-3 0 15,-1 3 0-15,-1 1 0 0,-2 2 0 16,1-6 0-16,1 6 0 0,-4-7 0 16,6 1 0-16,-4 1 0 0,-6-1 0 15,-5-3 0-15,-6 2 0 0,-1 0 0 16,4-2 0-16,-4 0 0 0,0 0 0 0,-4 0 0 15,3 0 0-15,-4 0 1 0,0 0 0 16,-2 0 1-16,-4 0 0 0,-1-2-1 16,-7 0 0-16,3-1-1 0,0 1 1 15,0 2-1-15,4-2 1 0,0 0 0 16,3 1 0-16,-7-1 0 0,2 0-1 16,-3-1 0-16,3 1-1 0,-4 2 1 15,8 5 0-15,-1-1 0 0,3-3 2 16,-8 3-10-16,-4 1 25 0,-2-3 3 0,-1-2-1 15,2 0 9-15,3 2-26 16,2 0-2-16,0 3 1 0,9 7-4 0,-10-3 17 16,-6 4 11-16,-5-6 0 0,-9-7 4 15,5 0-20-15,7 7-8 16,10 0-1-16,2 2-1 0,1-4 0 0,2 4 1 16,-6-7-1-16,0 5 1 0,-9 0 0 0,1-5 0 15,-6 3 0-15,7 2 1 0,0-3-1 16,5 5 0-16,6-4 0 15,-2 4 0-15,-2-8 0 0,-8 5 0 16,1-3 0-16,-5 4 0 0,1-3 1 0,3 0-1 16,1 1 0-16,3-5 0 0,1 0 0 15,-4 0 0-15,-5 0 0 0,-2 0 0 0,0 0-1 16,5 0 1-16,2 0 0 0,-3-2 0 16,8 2-1-16,-4 0 1 0,-1 0-1 15,-5 0 1-15,-4-5 0 0,2 1 0 16,5 1 0-16,2 1-1 0,6-2 1 15,-1 3 0-15,-3 1-1 0,-2-2 1 16,2 2 0-16,0 0-1 0,5 2 1 16,0 5 0-16,6-4-1 0,7 3 1 0,4-3 0 15,-2 1 0-15,1-3 0 16,-9 3 0-16,1-2 0 0,1-2 0 0,0 0-1 16,2 3 0-16,5-3 0 0,-2 0 0 15,11 2 1-15,0 0 0 16,2-2 0-16,3 0 0 0,-3 0 0 0,-2 0 0 15,0 0 0-15,-1 0 0 0,1 0 0 0,0 2 0 16,1-2 0-16,-2 0 0 16,1-2-1-16,2 0 1 0,-1-5 0 0,3 2-1 15,3 1 1-15,0-1 0 0,-1-2 0 16,-6 1 0 0,3-1 0-16,-5-2 0 0,-1 2 0 0,3-2 0 0,-4 4 0 15,1-2 1-15,3 2-1 0,0 3 0 0,5-5 0 16,1 3 1-16,6 1-1 0,1 1 1 15,3-3 0 1,-4 3-1-16,-7-2 0 0,1 1 0 0,-4 3 0 16,5-2 1-16,3 2-1 0,6 2 0 0,6 1 0 15,-5 3 0 1,5-1 0-16,-3-1 0 0,1-1 0 0,-1 2-1 16,-1-1 1-16,3-4 0 0,10 3 0 0,-5 5 0 0,4-5 0 15,1 1 0-15,-3 3 0 16,4-4 0-16,2 1 0 0,-1 5 0 0,5-8 1 15,3 1-1-15,-1 4 0 0,1-5 0 16,4 5 14 0,-1-5-22-16,4 3-17 0,0-2-118 15,-6-2 425-15,-4-13-248 0</inkml:trace>
  <inkml:trace contextRef="#ctx0" brushRef="#br0" timeOffset="176031.52">31021 17892 874 0,'-1'0'99'0,"-3"2"73"0,0 1-52 0,3-1-33 0,-1 0-21 0,0 1-17 0,0-1-8 0,1-2-7 0,1 0-7 0,0 0-8 16,-2 0-5-16,2 0-3 0,-4 0-3 0,2 0-2 0,1 2-2 16,-1-2-1-16,2 2 0 0,-2-2 0 15,0 0-1-15,1 0 0 0,1 0-2 16,-9 1 1-16,9-1-1 0,-2 2 0 0,-3 0 0 15,-2-2 0-15,1 3 1 0,4-3 1 16,2 0 1-16,-3 2 0 0,-6 0-1 16,2 0-1-16,2 0 0 0,-2-2 0 15,-2 1-1-15,2-1 0 0,-2 0 1 16,-4 2-1-16,6 2 0 0,-2-4 0 16,0 1 0-16,2-1 1 0,-1 0 0 0,4 0-1 15,-3 0 0-15,2 0 0 0,-4 0 0 16,-4-1 0-16,3 1 0 15,-1-4 0-15,-3 2 0 0,3 1 0 0,2-1 0 16,-3-2 1-16,0 2 2 0,3-1 1 16,2 1 1-16,-8-1 0 0,5 1-2 15,-3 0-1-15,3 2 1 0,1-2-2 16,-2-1 1-16,6 1 1 0,-8 0-1 0,3 0 1 16,3 2 1-16,-6-3-1 0,3 3 0 15,-3-5 0-15,3 3 1 0,-1 0 1 16,0-2 2-16,2 3 1 0,1-1 1 15,-5-3-1-15,3 3-3 0,-1-2 1 16,2 2 0-16,-2-1 3 0,3-2 2 16,-3 3 2-16,-2 0-1 0,5 0-1 0,-1 0-3 15,0-3-2-15,4 3 0 16,-3 2-1-16,3-1 0 0,0-1-1 16,1 2-1-16,-1-2-1 0,0 2 0 15,1 0-1-15,1 0-1 0,3 0 2 0,-2 0-2 16,-5-3 1-16,7 3 0 0,0 0-5 0,-2 0-8 15,2 0-10-15,0 0-27 16,0 0 96-16,0 0-322 0,0 0 213 16</inkml:trace>
  <inkml:trace contextRef="#ctx0" brushRef="#br0" timeOffset="178469.88">31133 17915 1084 0,'-2'5'35'0,"-5"-3"-10"0,4 2-7 0,-1-1-4 0,-1 2-4 0,-1-3-5 0,3 0-2 0,-4 0-1 0,0 1 0 16,0 4-2-16,-1-5 0 0,3 2 13 0,0 1 15 15,0-1 14-15,-3-3 13 0,1 3-1 16,-2-2-2-16,4 3-6 0,-4-3-6 0,4-1-9 16,-4 3-5-16,0-2-6 0,0 3-5 15,2-3-5-15,0 0-4 16,0 3-2-16,2-3-1 0,-4 1-2 16,2-1 1-16,-4 0-1 0,1 0 0 0,1-1 0 0,-4 1 0 15,4-2-1-15,-3 2 1 16,1-2-1-16,-1 3 0 0,0-3 1 0,1 2-1 15,-2-2 0-15,-1 0 0 0,-2 0-1 16,2 0 0 0,0-2-1-16,0-1-1 0,0 1-1 0,-1 0 2 0,-2 1 1 15,-3-3 0-15,1 2 0 0,-3-3-1 0,5 1-1 32,-5 1 2-32,3-2-1 0,1-1 2 15,-3 1 0-15,1-4 1 0,3 4 1 0,-5-4 0 0,1 4 0 0,-4-6 0 16,2 2 0-16,0 0-1 0,2-1 1 31,1-1 1-31,1 2 0 0,-1-3 0 0,3-1-1 16,-3 1 0-16,-5-1-2 0,4-1-1 0,2-2-1 0,-1 0 1 15,1 2 0 1,-1-2 0-16,2 2 0 0,1-2 0 16,-3 0 0-16,4 2 0 0,-2-2-1 15,1-4 0-15,-6 1-1 0,1 3 0 16,-1-5 0-16,-2-1 1 0,-1-1 2 15,1 2 1-15,-3-4 3 0,-1 0 0 16,-1 1-1-16,2-3 0 0,-6-1-1 0,4-2-1 16,2 1 0-16,-1 1 0 0,1-2-1 15,-6-4 1-15,2 2 0 0,2-2-1 16,2 2 0-16,1-5-1 0,-3 4-1 16,2-5 1-16,-1 5 0 0,-1-5 0 15,4 3 1-15,-5-2 0 0,-1-1 0 16,-1 1 1-16,-1 2 0 0,0-2 0 0,-3 3 0 15,3-3 1-15,-3 3-1 0,4-2 0 16,2 3 1-16,1-1-1 0,-2-5 1 16,-1 0 1-16,-1-2-1 0,0 2 0 15,1-3 1-15,-1-1 0 0,0 4-2 16,1-2 2-16,-3-3-1 0,1 0-1 16,-1-2 1-16,-6 3-2 0,1 1 0 15,-2 1 0-15,-3 0 0 0,2-2 0 0,-8 3 0 16,3-8 0-16,-4 2 0 0,5-2 1 15,-2-2-1-15,2 1 2 0,2-1 1 16,-5-2 3-16,1 3 0 0,0-1 1 16,3 4-3-16,0 0-2 0,1-4-1 15,-3 4-1-15,-5-5 0 0,0 3 1 16,-5 0-1-16,-1-2 1 0,7 3 0 0,-2 0-1 16,1 3 0-16,5 0-1 0,3 1-1 15,-2 1 2-15,0-1 0 0,4 4 0 16,-6 4 0-16,0-4 6 0,-1 5 0 15,-2-3 2-15,1 1-1 0,4 1-3 16,4 1-3-16,-7-1 1 0,3 6-2 16,2 5 1-16,3-5-1 0,4 3 0 15,5 1 0-15,-3 5 0 0,2-3 0 0,-6 4 0 16,9 1 1-16,-5 0-1 0,3 4 0 16,-1 0 0-16,-1-2 0 0,-1 0 0 15,0 2 0-15,-6 1 0 0,1-1 0 16,-3 7 1-16,4-5-1 0,2 3 0 15,4 0 0-15,-2 0 0 0,1 4 0 0,-3-4 0 16,7 4 0-16,-5-1 0 16,3 1-1-16,-3 1 1 0,2-1-1 0,-4 1 1 15,2 1 0-15,-1 1-2 16,1 0 2-16,2 1-1 0,-4-3 0 0,-4 2 0 16,0 2 0-16,-1-1 0 15,3 1 1-15,4 0-1 0,-4 0 1 0,2 1 0 16,4 1 0-16,-4 2 0 15,3-1 0-15,-3 1 0 0,4 5 0 0,-1-4 0 16,5 6 1-16,0-6-1 0,-2 4 0 0,-1 3 0 16,2-5 0-16,-5 4 1 0,1 3-1 15,-3-3 0-15,-3-1 1 16,-1 3 0-16,-1-1 0 0,1 2 0 16,8-1-1-16,-2 1-2 0,1 0 1 0,-3 6 5 15,-1 3 6-15,-3 0 1 0,0 3 1 0,3-1-7 16,2 2-2-16,-1-4 1 0,-1 0 2 15,-1 3 2-15,0 1-1 0,-9 1-1 16,3-5-1-16,-3 8-1 0,2-1-1 16,0 2 1-16,0 0 0 0,0-2 0 15,1 2 4-15,0 3 2 0,5-3 1 0,-1 9-2 16,3-4-4 0,-1 2-3-16,4 2 0 0,1-6-1 0,-3 6 0 0,-4-2 0 15,-4 2 0-15,2 0-1 0,-3-1 7 16,-1 3 2-1,6 1 1-15,-1-3 1 0,1 0-6 0,3 0-3 16,-5-6-2-16,6 4 0 0,-2 2 0 16,-3-2 0-16,3 0 0 0,-1 0 0 15,-1 2 0-15,4-4 0 0,-2 4 0 0,-3-1 0 16,-2 3 0-16,-4-6-5 0,-1 6 12 16,3-4 13-16,2 2 9 15,0 1 6-15,2-1-13 0,-3-4-11 0,3 2-9 0,2-3 0 16,-1 3 1-16,2 1 2 0,4 1 1 15,-6 0 1-15,6-4-2 0,-9 0 0 0,2 4 0 16,-2-2 3-16,-4 4 0 0,6-4 1 16,-2 1-2-16,1-6-4 15,3 5-1-15,1-3-2 16,0-3 1-16,2-1-1 0,-3-2 0 16,1 1 0-16,2 2-2 0,3 3 1 15,1-3-1-15,-1 6 0 0,1-7 1 16,-4-2-2-16,-2 2 0 0,2 0-1 15,-2 0 1-15,6-2 0 0,-4 2 1 0,0-2 0 0,3-1 1 0,-1 1 0 16,5-4 1 0,-1 3-1-16,1-3 1 0,-4-1 0 0,1-2 0 0,1 2 0 15,0-5 0 1,4 3 0-16,-2-2 0 0,6 0 0 16,-3-3 0-16,3 1 1 0,-1-1-1 15,-1 0 0-15,5 0 0 0,-11-1 0 16,2 5 0-16,-1-3 0 0,-7-1 0 15,7 3 0-15,-10-1 0 0,6-3 0 0,2 3 0 16,4 1 0-16,-2 0 0 16,-3-1 0-16,-1 5 0 0,2-2 0 15,-1 0 0-15,4 0 0 0,-1-5 0 0,-3 3-1 16,2 0 1-16,1-3-1 0,-1 5-1 16,-3-5 1-16,0-1 0 0,-8 3 1 15,-4-1 0-15,4-3-1 0,-6 0 1 16,3-1 0-16,4 0-2 0,1 0 2 15,-1-1-1-15,-4 0 0 0,4 0 1 16,-3-1 0-16,0 1 0 0,2-2 0 0,1-3 1 16,-4 2-1-16,5-1 0 0,-1 3-1 15,-7-6 0-15,-1 4-1 0,3-4 2 16,-6 1-1-16,3 1 0 0,-1-3 1 0,-4 3-1 16,-6-6 2-16,0 1 2 0,3-1-1 15,-4-1 0-15,11 1 0 0,-4-3-2 16,-5 0 0-16,0-3 0 0,-5-1-1 15,3 3 1-15,7-1 1 0,9 2 0 16,-3-2 0-16,3 2-1 0,4 0 0 16,1-2-1-16,8 2 1 0,3 0 0 0,2 0 1 15,3 0-1-15,-1-1 1 0,5 1-1 16,2 0 1-16,-1-4-1 16,3 0 2-16,-1 1 0 0,6 1-1 15,3 2 0-15,-6 2 7 0,1-2-9 0,-2 3-34 16,-3-1 530-16,-1 4-377 15</inkml:trace>
  <inkml:trace contextRef="#ctx0" brushRef="#br1" timeOffset="183291.56">24979 15128 1526 0,'-13'-18'57'16,"1"2"-14"-16,-2-7-7 0,5 2-17 0,-2 5-8 0,8-6-6 0,-4 7-1 0,5-1 0 0,0 0-1 0,2 1-3 0,4 5-23 0,4-1 257 0,7 2-179 0</inkml:trace>
  <inkml:trace contextRef="#ctx0" brushRef="#br1" timeOffset="184773.41">23285 14732 1099 0,'4'-5'99'0,"3"1"49"0,4 3-20 0,1 1-48 0,4 5-29 0,2 2-21 0,-4 0-7 0,5 4 2 0,-3 3 1 0,4 2-6 0,-2 5-5 16,-4-1-3-16,0 5-3 15,0 3-4-15,-3 2-1 0,0 11-2 0,-3 1-1 16,-1 6-1-16,-3 5 0 0,-2 8 0 16,-2 3 0-16,0 8-1 0,-7 12 0 0,0 2 1 15,0 16-1-15,-4 7 1 0,6 9 0 16,-4-1 1-16,3 1-1 0,-1 5 0 15,0 1 0-15,-5 11 0 0,-2-8 0 0,1 1 0 16,-1-6 1-16,-2-14-2 0,4 2 1 16,-4-5 0-16,3 7 5 0,-1 1 12 15,-2-8 11 1,5-3 4-16,3-6-5 0,1-7-12 0,-1-4 0 0,-4-5 1 16,7-4 6-16,-4-12 3 15,4-9-10-15,-3-11-7 16,5-8-5-16,-4-5-1 0,7-4-1 0,2-2-9 15,-4-7-12-15,2-1-15 0,0-2-15 0,-2-7-9 16,0 1 22-16,2-9-263 16,-5 0-101-16,-7-10 214 0</inkml:trace>
  <inkml:trace contextRef="#ctx0" brushRef="#br1" timeOffset="185326.89">22472 15199 1675 0,'-4'10'69'0,"1"1"-8"0,3 7-10 0,0-1-23 0,0 10-8 0,1 5-5 0,3 7-5 16,-2 3-2-16,10 6-3 0,-1 7-3 0,5 6 1 0,3 8-1 16,1 3-1-16,-3 5-1 0,1 4 0 15,2-1 0-15,-1 7 0 0,2 12 0 16,1 8 0-16,-5 4 1 0,3 3 1 16,-6-1-2-16,2-1 0 0,-2 3 0 0,-1-7-2 15,-3 0 1-15,1 4-1 0,-8-7 1 16,3-4 1-16,-1 2 0 0,-1-1 1 15,-3 0-1-15,1-5 2 0,-2-8-2 16,0-11 0-16,-7-9 0 0,5-4 0 16,-10-6 0-16,1-4 0 0,1-4 0 15,1 3 0-15,-2-8 0 0,2-4-3 0,0-1-10 16,2-4-13-16,-2-1-17 0,1-3-4 16,2-4 125-16,-3-6-330 0,0-6 217 15</inkml:trace>
  <inkml:trace contextRef="#ctx0" brushRef="#br1" timeOffset="185847.1">21534 16163 1592 0,'21'34'87'0,"-3"1"36"0,-1 1-36 0,-4 1-23 0,-3 4-9 0,5 3-11 16,-7 4-14-16,8 7-6 0,-5 2-7 0,5 1-6 0,-5 2-6 0,-1 4-5 0,3 14-1 0,-10 7-2 15,4 16 0-15,-3 9 1 0,-4 9 1 0,-5 2 1 16,5 1-1-16,5-1-1 16,-3 1 0-16,7 2 0 0,-1-9 1 15,-8-1 1-15,4-11 1 0,-2-9-1 0,0-2 1 0,1-11-1 16,-1-4-1-16,-2-15 3 0,0-4-6 16,0-10-13-16,-5-2-19 0,3-10-23 15,0-6 12-15,0-5-272 0,2-6 223 16</inkml:trace>
  <inkml:trace contextRef="#ctx0" brushRef="#br1" timeOffset="186550.41">24397 14511 1331 0,'0'-23'87'0,"0"5"38"0,0-3-29 0,0 6-44 0,2 3-11 0,0-2-17 0,1-2-11 16,3 2-9-16,-3 1-1 0,2 6-3 15,1 4-4-15,-3-3-5 0,-1 3-5 0,0 3-3 16,-2 0-2-16,0 0-5 16,2 0 4-16,-2 5 4 0,-2 9 3 15,0 8 9-15,0 6 2 0,1 4 3 16,-5 5 5-16,3 2 3 0,-3 11 3 15,1-1-2-15,1 12-3 0,-1 8 0 16,3 11 0-16,-3 7 3 0,3 5 1 16,0 3-1-16,2 1-3 0,0 5-7 15,0 7 7-15,0 8 6 0,4 6 6 0,1 0 3 16,-1 1-5-16,3 6 18 0,2 6 3 0,2 5 3 16,3 4-7-16,0-13-24 0,-3-11-9 15,-3-6-2-15,5-10-1 16,-6 3 1-16,0 3 1 0,0-11 0 0,-2-10 2 0,-1-15-1 15,-1-14 0-15,5-6-1 0,-7 0 1 16,5-9-1-16,-3-1 1 0,1-7 0 16,-1-3-1-16,-3-2 1 0,0-5 2 15,0-8-8-15,0-3-15 0,2-7-22 0,0-2 3 16,-2-7-386-16,0 0 300 16</inkml:trace>
  <inkml:trace contextRef="#ctx0" brushRef="#br1" timeOffset="187051.51">25493 13814 1856 0,'0'25'49'0,"-2"3"-23"0,-5 15-7 0,2 8 1 0,-6 13-2 0,8 7-9 0,-3 7-7 0,3 7 0 0,1 14-2 0,-2 4 2 16,4 11 0-16,4 17 0 16,1 5 0-16,1 15-1 0,-1 1 1 15,4-1-2-15,-6-7 1 0,6-2-1 0,0-9 0 16,0 3 1-16,3 6 0 0,2 3 0 16,-5 6 1-16,2-6-1 0,0-6 0 15,-4-5 0-15,0-8 0 0,-4 9 1 16,1-4-1-16,1-3 0 0,-3-13-1 15,5-16 0-15,-5-10 1 0,3-7-1 0,-5-3 1 16,0-4-1-16,0-6 0 0,-2-7 0 16,-3-9 0-16,2-5 1 0,-6-7-1 15,3-2-13-15,3-5-8 0,-3-2-27 16,5-4-21-16,-1-5 598 0,0-9-406 16</inkml:trace>
  <inkml:trace contextRef="#ctx0" brushRef="#br1" timeOffset="187536.84">26342 14351 1347 0,'7'27'106'0,"2"3"146"0,-5 12-230 0,-3 1-9 0,-1 8 0 0,-1-1-5 0,-3 10-5 0,-1 9-2 0,3 13 0 16,2 10 0-16,-3 11-1 0,3 9 0 0,0 12 0 0,3 7 1 16,4 7-1-16,-5 11 1 0,5 4 0 15,-2 12 0-15,4-6 0 0,2 1-1 16,-2-2 0-16,1-8 6 0,3 1 3 0,-3-7 1 0,3-4 1 15,-1 0-5-15,-5 3-1 0,2-1 1 16,-2-9 1-16,2-3-1 16,2-15-3-16,-8-3-1 0,3-18 1 0,-1-9-4 15,-3-9 16-15,1-9-289 0,1-8 199 16</inkml:trace>
  <inkml:trace contextRef="#ctx0" brushRef="#br2" timeOffset="194418.51">16417 18440 1341 0,'-4'-6'43'0,"2"3"-6"0,-1-3-6 0,5 6 16 0,-2 0 13 0,0 0 6 0,5 0-16 0,-3 0-21 0,6 2-13 0,5 4-4 15,-1 1-4-15,8-2 3 0,5 6 3 0,7 3 2 0,15 5-2 16,5 4-4-16,17 8-2 16,5 0-1-16,19 8-1 0,4-1-4 0,6 2-3 15,7 5-3-15,-2-1 4 0,13 4 20 16,12-2-35-16,5 11 117 0,2-6-77 16</inkml:trace>
  <inkml:trace contextRef="#ctx0" brushRef="#br2" timeOffset="194688.48">18144 18250 1570 0,'56'7'888'31,"-72"-7"-885"-15,48-2-6-16,11 11-11 0,5 2-10 15,8 12-15-15,12 7-13 0,6 11-11 0,6 3-5 16,-2 6-6-16,-2-1-2 16,-1-4 3-16,-8-3-125 0,-1-6 130 0</inkml:trace>
  <inkml:trace contextRef="#ctx0" brushRef="#br2" timeOffset="194908.74">18940 17991 2127 0,'53'28'65'15,"-5"1"-32"-15,5 1-6 0,0 0-12 16,6-2-7-16,-1 6-7 0,6 5 3 0,-6-2-7 16,-1 1-26-16,-4 1-29 0,2-9 39 15,-1 5-11-15</inkml:trace>
  <inkml:trace contextRef="#ctx0" brushRef="#br2" timeOffset="195114.82">19480 17814 1882 0,'201'136'261'16,"-141"-81"-255"-16,4-5-2 0,5 5 0 0,16 9 4 0,4 8-33 15,8 1-3-15,1 5-188 0,-8-9 131 16</inkml:trace>
  <inkml:trace contextRef="#ctx0" brushRef="#br2" timeOffset="195335.43">20266 17720 1930 0,'154'122'67'0,"-23"-14"1"0,-3-1-49 0,-27-15-15 16,-3-3 1-16,-8 1 1 0,2 9-8 15,-10 1-17-15,-11-14 516 0,-2-9-370 16</inkml:trace>
  <inkml:trace contextRef="#ctx0" brushRef="#br2" timeOffset="195573.03">20606 17294 1612 0,'66'34'128'16,"-2"3"147"-16,10 13-237 0,-3 1-34 15,2 13-2-15,1 9 0 0,10 17 0 16,4 11 4-16,8 6-9 0,5-1-27 0,0-5 1 16,0-2-376-16,-5-10 279 15</inkml:trace>
  <inkml:trace contextRef="#ctx0" brushRef="#br2" timeOffset="195801.44">21285 17340 2064 0,'183'178'-340'16,"-94"-84"343"-1,5 14 0-15,-2 0 406 0,-16-9-417 16,6 2-22-16,-6 2 19 0,7 4-10 16</inkml:trace>
  <inkml:trace contextRef="#ctx0" brushRef="#br2" timeOffset="196046.83">21649 16810 1801 0,'25'0'209'0,"24"22"-118"16,-1 13-83-16,-2 13 4 0,23 19-11 16,-5 4-1-16,7 9 0 0,11 12-2 15,5 4-14-15,7 3-5 0,8 9-45 16,5 4-220-16,-6 2 192 0</inkml:trace>
  <inkml:trace contextRef="#ctx0" brushRef="#br2" timeOffset="196285.32">21801 16199 2036 0,'16'23'70'0,"9"5"-6"0,9 18-33 15,14 18-9-15,16 16-8 16,15 17-12-16,17 10-5 0,5 1-2 16,2-2 1-16,0 2-5 0,-7 2-13 15,3 2-26-15,-9 3-19 0,8 4 319 0,-4-2-203 16</inkml:trace>
  <inkml:trace contextRef="#ctx0" brushRef="#br2" timeOffset="196539.49">22525 16420 1994 0,'49'52'58'16,"-4"-1"-14"-1,10 18-40-15,-4-5-5 0,1 9 1 0,1 7 2 16,2-4-1-16,-6 2 0 0,3 0 0 0,-4-6-19 0,-8 6-17 16,-1 2-20-1,-7 5 367-15,9 4-239 0</inkml:trace>
  <inkml:trace contextRef="#ctx0" brushRef="#br2" timeOffset="197127.48">22296 15757 1676 0,'32'13'53'0,"-2"1"-10"15,0 0-26-15,-5 2-10 0,3 10-3 0,-1 3-2 0,5 5-2 0,5 8 0 0,0 1 0 0,6 4 0 0,0 10 0 16,6 11 0-16,1 4 2 0,1 8-1 16,8 11 1-16,3-1-1 0,5 9 0 15,4-10-1-15,-7-6-1 0,-4-7-1 16,-7-5-2-16,-3-9 3 15,-2-1 1-15,-9-10 1 0,-2-5 4 0,-7-7 1 0,-5-10 2 16,-5-13 563-16,4-13-411 0</inkml:trace>
  <inkml:trace contextRef="#ctx0" brushRef="#br2" timeOffset="197400.42">22961 15418 1535 0,'55'15'73'0,"-5"2"20"15,5 5-40-15,-11 8-10 0,6 5-5 16,-8 4-5-16,6 9-6 0,5 2-9 15,-3 7-5-15,7 3-6 0,3 4-4 16,4-2 0-16,3 2-2 0,2 6-8 16,0 1-11-16,4 6-27 0,-4-3 208 15,2 1-129 1</inkml:trace>
  <inkml:trace contextRef="#ctx0" brushRef="#br2" timeOffset="198190.18">23422 14723 879 0,'14'2'157'0,"-1"0"192"0,-3-2-203 15,-3 0-58-15,0-2-21 0,-1 0-20 0,3 2-17 0,-1 2-11 0,7 4-7 0,6 1-4 0,0 2-4 0,9 6-1 16,0 3-1-16,6 7 0 0,5 3-1 15,-4 1-1-15,7 1 1 16,-1 2-1-16,-4 0 0 0,0-2 0 0,-7-2-4 16,-4-1-6-16,-7-4-13 0,-1-7-25 0,-6-2 11 15,-7-2-62-15,4-8 21 16,-1-4-261-16,-6-2 200 16</inkml:trace>
  <inkml:trace contextRef="#ctx0" brushRef="#br2" timeOffset="199441.16">23800 14573 1123 0,'10'0'53'0,"-1"0"13"0,5 2-35 0,-5 5-13 15,4 3-8-15,-1 4-6 0,-3 2-2 0,1 2-1 0,1 2-1 16,2 3 0-16,-3 3 0 0,4 1 0 16,-3 5 1-16,1-2 1 0,3 4-1 15,-1-2 1-15,-4-2-1 0,5 5 5 16,-8-1 5-16,-4-2 6 0,6 1 4 16,-4-2-1-16,-1 0 1 0,1-6 0 0,2 0 2 15,-7 0 3-15,0 2-2 0,0-3 1 16,0 1 0-16,0 0-4 15,-1-5-3-15,-8-3-6 0,5 5-6 0,2-5-2 16,-5 1-1-16,2 3 0 16,0-1-1-16,-2 1-1 0,3-1 1 0,-3-1-2 0,3 4 3 15,1-2 6-15,-6 1 5 0,9-1 3 16,-5 0-3-16,5 0-4 16,0 3-4-16,-2-5-3 0,2 2-1 0,-5-1 1 15,-1-1-2-15,6 1 1 0,-1-2-1 16,-1 1-1-16,2-1 1 0,-9-6 0 15,7 1-1-15,-5-3 1 0,7 4 0 0,-4-5-1 16,1 0 1-16,3 2 0 0,0-1-2 16,0-1 2-16,2 2 5 0,-2 1 2 15,0 1 3-15,1-4-2 0,-1 3-4 32,2-3-1-32,-4 3-1 0,1 1-2 0,1 1 0 15,1-3-1-15,1 1 0 16,-4-1 0-16,-1-1 0 0,-1 4 1 0,-1-3-1 15,5 1 1-15,0 4-1 0,-3-3 0 16,1 3 1-16,2 3-1 0,-4-3 0 16,4 2 0-16,0 0 1 0,2 1-1 15,2-1 1-15,-3-2-1 0,-1 2 0 16,0-2 2-16,0 3 0 0,-1-3 1 16,-1 0 2-16,0-2-2 0,0 0 1 15,-1 2-2-15,3 0 0 0,0 2-1 0,0 3 0 16,0-5 0-16,3 4-1 0,-3-4 1 15,0 5-1-15,0-3 0 0,-3 1 0 16,3 2 0-16,-4-3 1 0,4 0 0 16,2 3-1-16,0-3 1 0,1 1 0 15,-3 3-1-15,0-6 1 0,0 1 0 16,0-1 1-16,0 4 2 0,0-4 0 16,-3 2-1-16,1 1 0 0,-2 1-1 0,3-3-1 15,-3-1 0-15,-3 2 0 0,3 0-1 16,1 1 1-16,3-1-1 0,-2 0 0 15,-3-2 0-15,1 3 0 0,2-3 0 16,1 2 0-16,1 0 0 0,0 1 0 16,-2-1 0-16,-2 0 0 0,1 1 0 0,1 2 0 15,0-1 0-15,2 3 0 0,0-4 0 16,-2 4 0-16,2-3 0 0,-1 3 0 16,1-4 0-16,-6 1 1 0,5 1-1 15,-1-1 0-15,0 3 0 0,6-2 0 16,-3 2 0-16,5 2 0 0,-6-6 0 15,0 6 0-15,0-3 0 0,0 1 0 0,1 5 0 16,3-1 0-16,1-1 0 16,2 8 1-16,-3-4-1 0,-1 2 0 0,3-2 0 15,-6-2 0-15,5 3 0 0,-3-1 0 16,0 0 1-16,3 2-1 0,-5-7 0 16,-7-1 0-16,7 3 0 0,0 1 0 15,0-3 0-15,7 2 0 0,-7-2 1 0,-4 1-1 16,4 1 0-16,-3-4 0 0,5 0 1 15,-2 2-1-15,5-6 0 16,-5 6 0-16,2 2 1 0,1-8 0 0,-3 8-1 16,2-8 0-16,-2 4 0 0,0-3 0 15,0 1 0-15,2-1 0 0,3-3 0 16,-8-1 0-16,3 4 0 0,-4-6 0 0,1 0 0 16,3 2 0-16,0 0 0 0,0-2 0 15,-2 0 0-15,2 1 0 0,0-7 1 16,0 3-1-16,0-2 0 0,2 0 1 15,-2-2 0-15,0 0-1 0,1 0 1 16,-4-3 0-16,3-1-1 16,2 4 1-16,-2-5 0 0,0 0-1 15,0 0 2-15,0-2-1 0,0 1-1 16,-2-1 1-16,2 4-1 0,0-4 0 0,0 0 1 0,0 2 1 16,0-2-6-16,0 0 566 0,-2 0-407 15</inkml:trace>
  <inkml:trace contextRef="#ctx0" brushRef="#br2" timeOffset="199886.18">22613 17734 1477 0,'0'0'151'0,"0"0"146"0,6 0-173 16,1 2-47-16,5 0-23 0,8 6-22 0,3 1-18 0,9 9-8 0,9 3-6 0,-1 6-3 0,6 3-2 0,6 6 0 0,5 6-1 15,6 8-2-15,1 1-7 0,-2 4-3 16,-9-4-6-16,-3-6-6 0,-16-1-4 16,-2-3-14-16,-4-6-33 0,-5 3 255 15,-9-8-149-15</inkml:trace>
  <inkml:trace contextRef="#ctx0" brushRef="#br2" timeOffset="200125.18">22498 17544 1801 0,'46'25'95'0,"373"277"14"46,-341-244-103-46,-16-17-6 0,-5-4-19 16,-8-10 540-16,-6-8-387 0</inkml:trace>
  <inkml:trace contextRef="#ctx0" brushRef="#br2" timeOffset="200331.27">22957 17197 1881 0,'34'3'98'0,"2"4"27"15,6 8-61-15,2 6-44 0,-1 0-13 0,1 8-5 0,-1 6-2 16,-1-1-1-16,6 3-11 0,-2-3-25 0,-1-6-22 16,-3-1 534-16,-3-6-364 0</inkml:trace>
  <inkml:trace contextRef="#ctx0" brushRef="#br2" timeOffset="200504.83">23402 17012 1558 0,'38'20'131'15,"-5"3"157"-15,3 4-231 16,-4-3-29-16,1 5-8 15,1-1-10-15,-2-1-2 0,-4 1-13 0,-3-3-22 0,0-6 526 16,-7-4-379-16</inkml:trace>
  <inkml:trace contextRef="#ctx0" brushRef="#br2" timeOffset="200694.64">23431 16534 1837 0,'19'9'67'0,"-6"1"-4"0,6 8-37 15,-5 1-20 1,8-1-1-16,-3 5-6 0,4 0-14 0,-1 6 3 16,-1-3-444-16,-2-6 323 0</inkml:trace>
  <inkml:trace contextRef="#ctx0" brushRef="#br2" timeOffset="200884.3">23241 16005 1740 0,'48'0'123'15,"21"-3"-18"1,-9-11-45-16,-127 37-59 0,48-11 1 0,40-1-4 15,4 5-13-15,-1 1-14 0,0 3-16 0,-1-1-19 32,-4 1 148-32,1-1-75 15</inkml:trace>
  <inkml:trace contextRef="#ctx0" brushRef="#br2" timeOffset="201057.56">23232 15786 1917 0,'11'1'87'0,"0"1"8"0,6 9-37 16,-1 1-34-16,13 4-13 0,-6 5-5 0,3 2-12 16,10 6-34-16,-6-1-28 0,2-1 539 15,-4-4-369-15</inkml:trace>
  <inkml:trace contextRef="#ctx0" brushRef="#br2" timeOffset="201279.56">22856 15195 1205 0,'80'41'146'0,"-5"-6"222"0,4 6-320 15,-11 0-26-15,-3 1-6 0,-3 6-7 16,0 5-5-16,-3-5 0 0,1 4-4 16,-3-6-6-16,-6-4 254 0,-4-10-185 15</inkml:trace>
  <inkml:trace contextRef="#ctx0" brushRef="#br2" timeOffset="201473.91">23404 15073 1802 0,'32'23'76'16,"-3"-4"10"-16,2 10-54 16,-2-1-23-16,4 0-4 0,1 8-5 0,-2-2-18 15,4-1 539-15,-6 1-387 16</inkml:trace>
  <inkml:trace contextRef="#ctx0" brushRef="#br2" timeOffset="201612.21">23512 14929 1918 0,'20'11'58'0,"-2"1"-11"0,8 4-37 0,1 2-5 15,-2 5 3-15,1 2-12 0,1-2-21 0,-4 0 215 16,0-7-152-16</inkml:trace>
  <inkml:trace contextRef="#ctx0" brushRef="#br2" timeOffset="201802.02">23828 14920 2069 0,'44'0'62'0,"-10"-3"-20"0,-6-3-25 16,-12-1 0-16,4-5-32 15,3-2-439-15,5-15 324 0</inkml:trace>
  <inkml:trace contextRef="#ctx0" brushRef="#br2" timeOffset="202722.27">22956 15986 1105 0,'-55'19'116'0,"7"4"42"0,-5 2 9 0,7 7-95 0,-8 0-23 0,1 4-13 0,0 8-9 0,-4 5-5 0,-3 1-5 0,-9 9-5 16,-6 4-7-16,-8 1-1 0,-6 9-1 16,-3-2 0-16,5 2 0 15,-3 1-2-15,-2-1 1 0,-2 3-1 0,-9-3-1 16,0-1 1-16,2 3-1 0,5-4 0 16,9 0 1-16,9 3 0 15,9-8-1-15,11-1 0 0,4-1 0 16,3-7-4-16,14 5-3 0,-4-7-9 0,13 2-14 0,10-6 179 15,0-5-118-15</inkml:trace>
  <inkml:trace contextRef="#ctx0" brushRef="#br2" timeOffset="203149.91">22605 15840 1565 0,'8'-10'-244'0,"3"-1"500"15,-9 9-213-15,-2 1 327 0,-2 2-366 16,-10 3-4-16,-11 10-2 0,-9 11 2 16,-16 5 5-16,-11 11 0 15,-13 0 0-15,-15 5-1 0,-4 10-3 0,-6 14 1 16,-2 6-1-16,1 14 1 16,-7 10-1-16,-5 2 1 0,-3 3-2 0,-6-2-4 0,6-6-5 31,-1 1-5-31,4 1-6 0,0 0-3 0,-3-6-3 0,1-1 1 0,4-11 5 15,7-3 2-15,11-5 2 0,10-5 2 32,9-1 1-32,9 2-13 0,9-9 4 15,10-5-190-15,11-7 141 0</inkml:trace>
  <inkml:trace contextRef="#ctx0" brushRef="#br2" timeOffset="203498.36">23041 16509 1810 0,'-11'5'46'0,"-5"4"-19"0,-14 7-7 16,-11 11 4-16,-5 3 2 0,-12 11-6 15,-4 1-10-15,-4 2-5 16,-5 8-3-16,0 3-1 0,-2 10-1 0,-6-1 0 16,-1 9 0-16,-5 8-1 0,0-1 0 15,7 5 0-15,-2 8 1 0,4-5 2 0,1 1-1 16,4 7 0-16,2-8-4 0,2-3-10 15,1-10-13-15,-3-6-13 0,9-9-11 16,6-5 203-16,12-10-122 0</inkml:trace>
  <inkml:trace contextRef="#ctx0" brushRef="#br2" timeOffset="203798.95">23496 16681 1816 0,'-5'55'53'0,"-13"-30"-20"0,-10 10-16 16,-2 20 15-16,-18-44-24 0,0 49-3 15,0 7-3-15,-14 6-2 0,-3 7 0 0,-8 5 0 16,-7-3 0-16,0-1 0 0,-1 2 2 16,-1 2 0-16,1 4 5 15,-3 5-15-15,8 0-26 16,-2-7 314-16,7-11-222 0</inkml:trace>
  <inkml:trace contextRef="#ctx0" brushRef="#br2" timeOffset="204121.34">23466 17316 1943 0,'-248'189'203'47,"229"-162"-201"-47,-28 28-2 16,1-4 0-16,-3 4 0 0,-4 4 1 16,5-3-1-16,2-1 1 0,-1 0-14 15,3-5-23 1,2-2-21-16,-1 2-19 0,4-8-3 0,4-5 1 0,8-3 16 15,4-9 192-15,9-6-106 0</inkml:trace>
  <inkml:trace contextRef="#ctx0" brushRef="#br2" timeOffset="204346.19">23856 17574 1965 0,'-14'8'54'0,"-9"8"-8"16,-14 7 10-16,-11 7 11 0,-5 7 1 0,-4-2-22 0,-3 10-21 16,5-3-16-16,0 4-2 0,5 4 6 15,-1-2-34-15,-2 5-48 0,-4 9 503 16,-7-2-354-16</inkml:trace>
  <inkml:trace contextRef="#ctx0" brushRef="#br2" timeOffset="204821.19">20268 17629 1578 0,'-11'25'288'0,"-55"106"-78"0,-54 13-82 0,40-80-122 0,6-7-2 0,-4 1-3 0,-8 4 25 0,1 0-47 16,-9 7-475-16,2-1 361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0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 13211,'2'-4'1572,"-1"6"-450,0 3-1358,32 171 226,-10-72 17,2 30-5,76 443 28,-90-479-23,3 22 6,-11-101-27,2 1 0,0-1 0,15 35 0,-17-46 289,10 16-1295,-12-23 1124,-1-1-1,1 1 0,-1-1 1,1 1-1,-1-1 1,1 1-1,0-1 1,-1 0-1,1 1 0,0-1 1,-1 0-1,1 0 1,0 0-1,-1 1 0,1-1 1,0 0-1,-1 0 1,1 0-1,0 0 0,0 0 1,-1 0-1,1 0 1,0-1-1,-1 1 1,1 0-1,0 0 0,-1 0 1,1-1-1,0 1 1,-1 0-1,1-1 0,0 1 1,0-1-1,12-10 1476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2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 26 8418,'-4'-20'3115,"2"15"-1062,1 16-1752,8 144-127,-1-50-136,43 641-1293,-42-699-755,1-9 738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6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0 232 15083,'2'-9'98,"0"0"0,0 1 1,1-1-1,0 1 0,1-1 0,-1 1 0,2 0 0,-1 0 0,1 1 0,0-1 0,1 1 0,0 0 1,0 0-1,0 1 0,8-6 0,3-1-97,1 2 0,0 0 0,0 1 0,1 1 0,1 0-1,-1 2 1,1 0 0,23-4 0,-16 6-15,0 1-1,0 1 1,1 2 0,-1 0-1,48 7 1,-36 0 1,0 2 1,-1 1-1,1 3 0,-2 1 1,0 1-1,-1 2 0,0 2 1,57 38-1,-58-31 6,-1 2 0,-2 1 0,-1 1 0,43 52 0,-54-56-2,-2 0 0,-1 1 0,-1 1 0,-1 1 0,-1 0 0,19 57 0,-30-74 1,0 1 0,0 0-1,-1 0 1,-1 0 0,0 0-1,-1 0 1,0 0-1,-3 23 1,1-27 0,0 0 0,-1 0 0,1 0 0,-2 0-1,1-1 1,-1 1 0,0-1 0,0 0 0,-1 0 0,0-1 0,0 1-1,-1-1 1,-11 10 0,1-4 8,0 0 1,-1-1-1,-1-1 0,1-1 0,-2-1 1,1 0-1,-1-1 0,0-1 1,0-1-1,-1-1 0,0-1 0,0 0 1,-24 0-1,-26-3 22,1-3 1,-96-17-1,164 20-22,-153-30 50,133 24-82,0-1 1,0 0-1,1-2 0,0-1 0,-20-12 1,38 21 52,1 0 0,-1 1 1,1-1-1,-1 0 0,1 0 1,-1 0-1,1 0 0,0 0 0,-1 0 1,1-1-1,0 1 0,0 0 1,0-1-1,0 1 0,0-1 0,0 1 1,1-1-1,-1 1 0,0-1 1,1 0-1,-1 1 0,1-1 0,-1 0 1,1 1-1,0-1 0,0 0 1,0 1-1,0-4 0,5-15 501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1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527 0 13179,'-10'1'58,"1"1"1,-1 0 0,0 1 0,1 0-1,-1 0 1,1 1 0,0 0-1,0 1 1,1 0 0,-1 0-1,1 1 1,0 0 0,1 0-1,-1 1 1,1 0 0,1 1-1,-1-1 1,1 1 0,0 0-1,-5 12 1,-25 45-22,4 1 0,-33 96 0,44-108-28,-16 50 7,5 1 0,-19 114 0,-10 221 24,45 40 2,22-370-29,4-1 0,32 143 0,-19-158-5,4-2 0,39 90-1,-42-127-14,3-1 0,2-1 0,2-1-1,51 64 1,-13-36 11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6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12651,'415'448'725,"-337"-368"-550,-37 4-108,-3 1-1,32 109 1,-18 10-46,39 311-1,-79-413 75,-5 0-1,-11 195 0,-2-240-19,-2-1 1,-2 0-1,-3-1 1,-2 0-1,-3-1 1,-43 94-1,31-97-114,27-48 83,1 1 1,-1-1-1,1 0 1,-1 0-1,0 0 1,-1 0-1,1 0 1,0-1-1,-1 1 1,1-1-1,-6 2 1,0-3 3126,4-2-1444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9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0 1 11202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4.2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477 1 14827,'-30'20'16,"-306"191"91,320-202-61,1-1 103,1 0 1,-1 1-1,2 0 0,-22 19 0,35-27-138,-1 0-1,1-1 1,0 1 0,-1 0 0,1-1-1,0 1 1,0 0 0,0 0-1,-1-1 1,1 1 0,0 0-1,0 0 1,0-1 0,0 1-1,0 0 1,1 0 0,-1-1 0,0 1-1,0 0 1,0 0 0,1-1-1,-1 1 1,0 0 0,1-1-1,-1 1 1,0 0 0,1-1-1,-1 1 1,1-1 0,-1 1 0,1-1-1,-1 1 1,1-1 0,0 1-1,0 0 1,26 20 293,-25-19-289,26 14 101,0 0-1,2-2 1,58 21 0,-1-2 165,79 44 381,122 48-1856,-264-117 3753,0-3-1236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5.00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56 425 9194,'10'40'365,"-10"-40"-355,0 1 1,0-1-1,0 1 0,0-1 0,-1 1 0,1-1 0,0 1 0,0-1 0,-1 1 0,1-1 0,0 1 0,-1-1 0,1 1 0,-1-1 0,1 1 0,-1-1 0,1 0 0,-1 1 1,1-1-1,-1 0 0,1 0 0,-1 1 0,1-1 0,-1 0 0,1 0 0,-1 0 0,1 0 0,-1 1 0,1-1 0,-1 0 0,0 0 0,0 0 0,-1 0 4,1 0 0,-1 0 0,0 0 0,1 0 0,-1-1 0,0 1 0,1 0 0,-1-1 0,1 1 0,-1-1 0,1 1 0,-1-1 0,1 0 0,-2 0 0,-24-25 69,36 31 363,-4-1-10,-1-1-1,1 0 0,0 0 1,0-1-1,9 4 1,-10-8-266,0 1 0,0 0 0,0-1 0,0 0 0,-1 0-1,1 0 1,-1 0 0,1 0 0,-1-1 0,5-5 0,31-36 615,-11 10-356,0 9-206,0 1-1,2 1 1,1 1 0,39-21-1,140-60 616,-204 100-832,62-24 26,78-21 0,-46 17-80,-61 15-1499,-38 17 1709,0 0 1,-1 0-1,1 0 1,0 0-1,0 1 1,-1-1-1,1 0 1,-1 0-1,1 0 1,-1 1-1,0-1 1,1 3-1,0 14 1314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5.6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939 356 11947,'-12'-9'2131,"-39"-12"-1910,-1 1 0,0 3 0,-78-14 1,-54-18 130,97 16 205,-114-62 0,75 32-17,87 54-416,39 9-95,1-2 417,0 2 45,-8 0-2049,10-1 167,12-4 508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7.5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1642 281 13803,'5'-9'234,"-1"0"0,0 0 1,-1 0-1,0 0 0,0-1 1,1-18-1,-3 24-208,-1-1-1,0 0 1,-1 1 0,1-1 0,-1 0 0,0 1 0,0-1 0,0 1-1,-1-1 1,1 1 0,-1 0 0,0 0 0,-1-1 0,1 1-1,-1 1 1,-5-7 0,1 2-25,-1 0 0,0 1-1,-1 0 1,0 1 0,0 0 0,-19-9-1,7 5-15,0 1-1,-30-7 1,16 7-26,0 3 1,0 1 0,-1 1-1,-64 3 1,24 5-57,-93 19 0,103-11 46,-73 23 0,113-26 27,0 0 0,1 2 0,0 0-1,1 2 1,-39 27 0,54-32 21,1-1-1,-1 1 1,1 1 0,1 0-1,0 0 1,0 0 0,1 1-1,0 0 1,0 0 0,2 1-1,-1-1 1,1 1 0,0 0 0,1 0-1,1 1 1,0-1 0,0 0-1,1 1 1,0 0 0,1-1-1,1 1 1,0-1 0,0 1-1,1-1 1,0 0 0,1 1 0,1-1-1,9 21 1,-2-10 25,1 0-1,1 0 1,1-1-1,1-1 1,21 23 0,98 82 64,-123-114-82,70 61 19,102 120 0,-145-147-23,-3 3 0,-1 0 0,-3 2 0,34 73 1,-48-86-7,83 209-53,-90-215 47,-1 1 1,-2-1-1,-2 2 0,0-1 0,-2 1 1,-2 35-1,-2-54 9,-1 0 0,-1-1 1,0 1-1,-1-1 0,0 0 1,-1 0-1,0 0 0,-2 0 1,1-1-1,-1 0 0,-1 0 0,0-1 1,-12 13-1,4-6-3,-1-1 0,-1 0 1,-1-1-1,0-1 0,-2-1 0,-33 19 0,39-26 16,0-1-1,-1 0 1,1-1-1,-1-1 1,0 0-1,0-2 1,-26 2-1,-115-7 52,116 1-51,-12 0 5,0-3-1,0-2 1,0-2 0,-72-22-1,90 17 152,0-2-1,1-1 1,-62-42 0,-85-79 355,179 136-519,-16-11 57,10 7 84,0 0-1,0-1 1,0 0-1,-12-15 1,20 22-29,0-1 0,0 0 1,0 0-1,0 0 0,0 0 0,0 0 0,0 0 1,1 1-1,-1-1 0,0 0 0,0 0 0,1 0 1,-1 0-1,0 1 0,1-1 0,-1 0 0,1 0 1,-1 1-1,1-1 0,0 0 0,-1 1 1,1-1-1,-1 1 0,1-1 0,0 0 0,0 1 1,-1 0-1,1-1 0,2 0 0,25-16 186,-7 9-281,1 1 0,0 0 0,1 2 0,-1 0 0,1 2-1,23-1 1,-39 3-15,339-17-103,86-10-1933,-287 6 1360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8:02:53.552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23303 7195 1730 0,'0'-1'109'0,"0"1"60"0,-2-2-59 0,2 0-35 0,-1 2-11 0,1 0-14 0,1 0-13 0,1-2-7 0,-2 2-4 0,2 0-5 16,-2 0-3-16,0 0 3 0,2 0 6 0,-1-3 4 15,-1-1 1-15,-3-1-7 0,-1 1-10 16,-4-1-4-16,2 0-5 0,-3 1 0 16,2 2-1-16,2-3-2 0,0 5 0 0,-4-2 0 15,2-1-1-15,0 3 1 0,-2 0-1 16,3 0 0-16,-2 5-1 0,-3-3-1 16,-3 3 0-16,0 0 0 0,-2-1 1 15,0 3-1-15,0-3 0 0,-6-4-1 16,1 7 0-16,-4-2 0 0,6 0-1 15,-6 2 0-15,2-1 0 0,0-1 1 0,-6 0 0 16,3-1 1-16,1-1 1 0,6 6-1 16,1-5 0-16,0 3 1 0,-3-3-1 15,1-1 0-15,-3 4 1 0,-2 0-1 16,2 2 0-16,2 2 0 0,-2-8 1 16,0 1-1-16,3 3 0 0,-4-4 0 15,6 3 0-15,-5 3 0 0,3-2 0 0,-1 0 0 16,0-4 0-16,-2 8-1 0,2-9 1 15,-8 5-1-15,6-2 1 0,-7-3 0 16,0 0 0-16,0-2 0 0,-2 3 1 16,2-1 0-16,-2 2 0 0,0-3 0 15,0-1-1-15,2 0 1 0,1 0 0 0,1-1 1 16,-2-3 0-16,0 2 0 0,0 2-1 16,-9 0 0-16,7 6-1 0,1-6 0 15,0 0 1-15,0 0 0 16,0-4-1-16,-5 4 1 0,-1 0-1 0,3 0 0 15,-5 0 0-15,0-2 0 0,-3 1 0 16,-3-1 0-16,-1-2-1 0,2 4 1 16,3-2 0-16,0-5 0 15,2 6 1-15,0-3 1 0,0 4-2 0,2-2 0 0,-2-1 1 16,2 1-1-16,3-3 1 0,-1 3-1 16,-3 2 1-16,5 0 0 15,-5 0-1-15,5 2 1 0,-4-1-1 0,-1 5 1 16,-4-3-1-16,-1-1 0 0,-6-2 0 15,-10 0 1-15,-1 4 0 0,-8-1 0 16,3-1-1-16,1 1-1 0,5-1 0 0,1 0-1 16,5 0 1-16,-2 0 0 0,-6-2 1 15,-6 1 0-15,-6 1 0 0,-3-4 0 16,-2 2 0-16,2 0 1 0,3 2-1 16,2 3 1-16,0-5-1 0,0 2 0 15,-12-2 1-15,-7 0-1 0,-8 0 1 16,-1-2 0-16,1 1-1 0,-1-3 0 15,5-3-1-15,-5-2 0 0,-2 0 1 0,-9-5 0 16,-4 0 0-16,-3 1 1 16,7 3 0-16,8 5 0 0,0-6 0 0,0 6-1 15,-1-8 0-15,-7 6 2 16,7 2-1-16,2-9 0 0,12 5 1 0,6 0 10 16,10-4 8-16,11 3 7 0,0 3 12 15,7-6 2-15,4 3 1 16,5 1 0-16,7 0-11 0,3 0-13 0,3 4-8 0,8-8-5 15,5 4-3-15,8 2 1 16,3-3 0-16,4 6 0 0,1-3 1 0,4 7-1 16,0-2 0-16,0 2 0 0,0-1-19 15,-3-5-36-15,3 1-27 0,0 5-76 0,0-2-77 16,1-7 134 0</inkml:trace>
  <inkml:trace contextRef="#ctx0" brushRef="#br0" timeOffset="22171.12">19582 11443 1720 0,'-2'0'76'0,"2"0"-5"0,0 0-12 0,0 0-30 0,0 0-8 0,0 0 1 0,0-1 1 0,0-1-4 0,0 2-4 0,0 0-7 15,0 0-4-15,0 0-2 0,0 0-1 16,2-4-1-16,-2 4-1 0,1 0-3 15,1 0 0-15,-2 0 0 0,2 0 0 16,-2 0 1-16,0 4 1 0,2-2 0 16,3-1 0-16,0-1-1 0,4 0 0 15,-4 2-1-15,6-2 0 0,3 2 3 16,0-2 1-16,8 0 0 0,3 0 1 0,3 0 0 16,4-2 0-16,3 0 1 0,-5 2-2 15,4-3 2 1,5 3 1-16,-2-4 5 0,4 3 4 0,0-1 1 15,-2 0-1-15,-2 2-4 16,6-2-3-16,-6 2-4 0,4 0 0 0,0 0-1 16,-1 2 0-16,1-2-1 0,3 0 0 15,1 0-1-15,-1 0 1 0,4 0 0 16,-2 4 0-16,2-3 1 0,3 6-1 16,2-5 1-16,1 0 0 0,1 0 1 15,0 1 0-15,-6 1-1 0,-4-2 0 0,-3-2 0 16,2 1 0-16,3-1 0 0,0 2 0 15,10 2-1-15,0 1 1 0,5-1-1 0,14 6 1 16,4-3 0-16,0 4 0 16,-6 0 0-16,-6-4 0 0,-3 5-1 15,1 0 0-15,7 1 1 0,1 3 0 0,2-4 0 16,2-1 0-16,4 3 0 16,-2-2 0-16,-1-1 0 0,-8 2 0 15,0-1 0-15,-3-3 1 0,-1 1-1 16,6-1 0-16,-4-3 1 0,4-1-1 0,3 0 0 15,4 1 0-15,-6-5 0 0,1 1 1 0,-5 3 0 0,-2-5-1 16,-6 2 0-16,2-2 0 0,5 2 0 16,4-2 0-1,6 0 1-15,8 0 0 0,2 0 1 16,5 4 0-16,0 1 0 0,-6-2-1 16,-6 5 0-16,-2-3-1 0,1-2-1 0,13 3 1 15,4 3 0-15,1-2-1 0,-1 0 1 16,-6-4-1-16,0 1 0 0,0-1 1 0,4-1 0 0,2-2 0 15,-3 0 0-15,-3-2 0 16,-6-3-2-16,-17 0 7 16,-7-2 9-16,-7 0 16 0,1-2 21 15,3 2 4-15,1-2 3 0,4 3-8 0,0-4-10 0,0 6-7 0,-4 1-8 16,-1-3-8 0,-6 3-9-16,-9-1-5 0,0-3-2 15,-1 0 7-15,-4 5-5 16,9-7-53-16,0 1-39 0,23-1 41 15</inkml:trace>
  <inkml:trace contextRef="#ctx0" brushRef="#br0" timeOffset="28426.12">24989 13856 1521 0,'0'0'78'0,"-1"0"12"0,1 0-20 0,0 0-26 16,0 0-7-16,0 0-4 0,0 0-3 0,0 0-6 0,0 0-7 0,0 0-4 0,0 0 3 0,-4 0 9 0,4 0 9 0,0 0 6 15,-2 0 0 1,-1 0-3-16,3 0-1 0,0 0-4 0,0 0-3 0,0 0-5 0,0 0-9 16,0 0-6-1,-4-1-5-15,4 1-4 0,-9 1 0 0,2-1-2 0,-3 0 0 16,-6 0 1-16,0 0 1 15,0 0 1-15,-9 0 4 0,5 0 1 0,-6 0 2 16,-1 2 1 0,2 0-1-16,-5 5 0 0,-2-3-1 15,-3 5-2-15,-4-6-1 0,-4 4-1 0,-6 0 0 0,-8 0 0 16,-5-1-2-16,0-1-1 0,1 4 0 0,-6-4 0 16,0 6 0-16,-8-4 1 0,1 4 0 15,-2-1 0-15,-17 3 0 0,3-5-1 16,-9 3 2-16,-1 0-1 0,6-6-1 15,-7 2 3-15,-3-5 1 16,-3-2 2-16,-3 0 2 0,2-5-4 0,4 5 5 0,4 0 9 16,12 0 1-16,3 3 1 0,3-1-8 15,-3 1-11-15,-13-1 1 0,-10-2 13 16,-7-3 2-16,0-6 0 0,3 0 0 16,2-3-12-16,-9-8-3 0,-5-1 1 15,-7-2-1-15,-7 0 2 0,12-2 0 16,2 4 0-16,1-2 2 0,3 3 3 15,-6-3 6-15,5 3 3 0,11 1 0 0,16 1-5 16,4 1-4-16,8 1 0 0,-3-4-1 16,6 2 0-16,11 6 0 0,8 1 0 15,7-1-1-15,3 1-1 0,11 6 0 32,2-6-2-32,8 8-2 0,8-8-1 15,2 4 2-15,10 3-3 0,-4 1-9 16,8 1-33-16,0-3-64 0,5 5-69 0,0-2 45 15,5-3 37-15</inkml:trace>
  <inkml:trace contextRef="#ctx0" brushRef="#br0" timeOffset="30256.72">27785 17215 1847 0,'-3'0'86'0,"3"0"26"0,-4 0-25 0,4 1-34 0,-1-1-1 0,-1 0-18 0,4 0-18 16,-2 0-10-1,-4 0-5-15,4 0-1 0,0 0 0 0,0 0 0 0,0 0-2 16,0 2 2-1,0-2 0-15,2 0 0 0,-4 0-2 0,-7 0-3 0,-3 0-1 0,-13 0 2 32,-9-2 0-32,-17-1 3 0,-13-4 5 15,-12 0 3-15,-11-4 5 0,-5 0 7 16,-8 2 11-16,-6-3 12 0,-13-2 7 16,-10 0 0-16,-15-2-10 0,-8-4-5 15,-1 1 1-15,-8-1 0 0,-6-6 1 16,6 3-15-16,-4 0 10 0,7-4 7 0,-1-3 4 15,1-4 6-15,7 9-20 0,18 0-15 16,21 11-8-16,18 2-3 0,8-1 0 16,2 1-1-16,1 3 0 0,7-3 0 15,14 10 0-15,12-5 4 0,20 3-1 16,16 4-33-16,10-1-42 0,4 2-102 16,12 8 2-16,17 0 72 0</inkml:trace>
  <inkml:trace contextRef="#ctx0" brushRef="#br0" timeOffset="38838.58">25700 18282 1972 0,'0'0'100'0,"-1"0"30"0,-1 3-45 0,2-1-23 16,-2-2-18-16,2 0-18 0,0 0-10 0,0 2-6 0,0-2-6 0,0 0-3 0,0 0 0 0,0 0-1 0,0 0 0 0,0 0-3 0,0 0-6 0,0 7-5 16,0-7-5-16,-2 0-1 0,-8 7 6 0,1 4 7 15,2 8 4-15,-6 3 3 0,4 6 0 16,1 0 0-16,2-1 0 15,-3 5 1-15,2-4 0 0,2 1-1 16,3 1 0-16,-5-4 0 0,5-6 0 0,1 3 2 16,-1-7-2-1,2 0 1-15,2-2 1 0,-2 0 0 16,0-7 0-16,3 0-2 0,-3-5 6 0,7 2 7 16,-3-3 7-16,3 3 12 15,5-1 7-15,1-3-1 0,10 4-4 0,3 3-10 0,6-3-12 16,14 1-6-16,7 4-3 15,4 0-2-15,5 1-1 0,11-1 0 16,1 0 0-16,6 0-2 0,-9-4-1 16,-5-1-2-16,1-4 1 0,2-9 1 15,9-2 3-15,9-1 2 0,11 1 0 16,4-6 0-16,0 1-1 0,-5 1-1 16,-10-4 4-16,-13 1 1 0,-3 4 2 15,0-2-1-15,0 2-4 0,2 1-3 16,0 1-4-16,-2 1 1 0,-9 3-1 15,-2-3 3-15,-9 4 2 0,-6-2 0 16,-10 2 1-16,1 0 1 0,-8-4 1 0,-5 2 2 16,2 0-2-16,-6 6 1 0,1-4 0 15,-4 3 1-15,-2 2 0 0,2-3-2 16,2 5 0-16,-1 0-3 0,3 5 0 16,5-1-3-16,-1 0 0 0,5 4-2 15,5 1 2-15,-1 0 0 0,-1 0 2 0,2-5 1 16,-6-1 0-16,-1 1 0 0,-4 1 1 15,-7-5 0-15,2 2 0 0,-8-1 1 16,3-1 0-16,-8 0 0 0,4 0 3 16,-2-1 8-16,0-1 5 0,0 2 7 15,2 0 1-15,0 0-5 0,1-2-7 16,3-1-7-16,1-1-6 0,4 1-1 0,-1 1-1 16,5-4-1-16,4 3-2 0,-3-1-4 15,8 3-4-15,-7-5-1 0,-1 3 1 16,0-1 5-16,-3 2 5 0,-4-1 2 15,-7-4 0-15,3 3 3 0,-3-3 0 16,3 2 4-16,-4 1 9 0,2-1 7 16,1 3 18-16,-6-1 2 0,4 1 6 15,-4-5-2-15,4 3-17 0,-5 2-5 0,3 1-15 16,0-1-7-16,4 0-2 16,-4-1 1-16,0-3-2 0,-2 3 1 0,0-4 1 15,1 1-1-15,-5 3-1 0,1-6 1 16,0 4-1-16,-2-3-2 0,0 1-7 0,0-2 2 15,-2-3 1 1,2-6 3-16,0 1 8 0,4 1 5 0,-1-4-14 0,3 6-22 16,6 0-69-16,13-15 52 0</inkml:trace>
  <inkml:trace contextRef="#ctx0" brushRef="#br0" timeOffset="46092.59">24347 16911 1554 0,'0'0'82'0,"0"0"26"0,0 0-45 0,0-3-30 0,0-4-11 0,0 1-3 0,6-8-2 0,-4-5-5 0,5 1 4 0,0-2 7 15,2 5 16-15,-2-5 21 0,3 4 11 0,-4 4 4 16,3 1-8-16,-2 0-13 0,2 4-9 0,1-2-15 15,8 1-10-15,-2 2-8 16,7-6-4-16,9 1-4 0,5 6-3 16,9-9-1-16,6 3-8 0,1 0-5 0,5 1 0 15,6 1 1-15,7 4 5 0,14-3 7 16,4 5 0-16,21-1 3 16,5 4 1-16,2 2 1 0,5 5-1 15,1 4 3-15,6 3-4 0,11 2-3 0,9-2 0 16,-7 0 0-16,-7 1 0 0,-4 1 0 0,-2 5 1 15,6-3-1-15,0-1 0 0,-16-1 0 16,-6 4 0-16,-12-11 0 0,-7 5 0 16,-3-4 2-16,-12-4 2 0,-4-1-2 15,-11-8 5-15,-13-3 6 0,-14-4 5 16,-10 1 7-16,-8-4 5 0,-6 3-5 16,-6 4-5-16,-4-1-5 0,-8 4-11 0,-4 1-6 15,-3-2-4-15,-4-1-3 0,-9 2 2 16,-7-1 2-16,-17-1 0 0,-14-2 3 15,-7-2-1-15,-8 2 1 0,-6-9 1 16,-1 1 0-16,-5-4 1 0,-8-2 0 16,-17-2 3-16,-11 1 1 0,-9 5 2 15,-3-5 2-15,5 5 2 0,-4-1 0 0,-6-2-1 16,-3 3-1-16,3 1-3 0,6 2 1 16,13 3 1-16,-3 2 1 0,1-2 2 15,5 4-2-15,8 0-3 0,24 5-2 16,11 2-1-16,14-1 0 0,11 1 0 15,7 0 1-15,9-4 4 16,5 2-3-16,10 1-4 0,3-1-59 0,10-2-67 0,-2-3-64 16,3-3 78-16</inkml:trace>
  <inkml:trace contextRef="#ctx0" brushRef="#br1" timeOffset="67245.77">12186 16711 1581 0,'43'-2'92'0,"-11"-5"22"16,-6 4-21-16,-12 3-33 0,-5 0-11 15,-3-4 2-15,-3 4 6 0,-1-3-3 16,-2 3-7-16,0 0-14 0,0 0-18 0,0 0-6 16,0 0-1-16,-4 0 2 0,1 3 2 15,-1-1 4-15,-8 0 6 0,-2-1 8 16,-2 5 8-1,-11-5 5-15,-1 1-2 0,-2-2-3 0,-2 0-3 0,-7-2-4 16,-4 1 0-16,-3-6-3 0,-7 3-4 16,-4-3-5-16,-3 0-5 15,-20-6-5-15,-9 1-3 0,-12 0-4 0,-16-4 0 0,2 1 2 16,-7-2 6 0,-10-1 0-16,-9-3 1 0,-14-1 0 0,-8-1-5 15,0 4 0-15,-5-4 4 0,-8 0 4 0,4 0 1 16,0 3 0-16,14-3-4 0,13 7-6 15,21 2 0-15,10 2 1 0,20 5 0 0,18-2 0 16,11 5-3-16,11 2 2 0,14-3-1 31,9 3-1-31,8-1 1 0,2 1 0 0,12 0-1 16,6 2 1-16,1 0 0 16,0 0 0-16,-5-5 2 0,3 5 5 0,4 0 2 15,0 0 1-15,0 0-1 0,0 0-3 0,0 0 0 16,0 0 1-16,0 0-1 0,0 0-2 15,0 0-3-15,8 0-5 0,-5 0-4 16,8 0-4-16,7 0-1 0,6 2 4 0,17 1 2 0,7 1 2 16,14 1-1-16,11 4-1 15,12 3-3 1,11 3 0-16,6 0-4 0,5 3-2 16,3 5 1-16,3-5 2 0,6 0 4 0,10 3 3 15,4-3 2-15,4-1 0 0,-1-1 0 16,-6 2 0-16,1 2 0 0,6-4 0 15,-4 0 0-15,-4-4-1 0,-7 0-1 16,-10-3-1-16,-2-2-1 0,-7 2-1 16,-2 0 2-16,-9 2 1 0,-14-8 0 15,-16 6 0-15,-12-7-2 0,-13 0 0 0,-5 1-4 16,-11-1-2-16,-7 3-19 0,-14-5-9 16,9 0-9-16,-9 0-15 0,-3 0 10 15,-10 4 11-15,-8 1 8 0,-13 4 20 16,-17-9 8-16,-23-2 3 0,-22-8 1 15,-19-3-2-15,-20-1 1 0,-5-4 2 16,-16 2 4-16,-9-1 4 0,-9-3 6 16,-7 1 5-16,14-6-1 0,-5 0 6 0,-1-2 2 15,1 1-3-15,3-3 0 0,13-1-5 16,11 4-8-16,12-1-3 0,11 4-1 16,21 5-3-16,24 2-3 0,17 4 12 15,19 0 9-15,11 4 5 0,11 0 9 16,10 2 2-16,5 4 5 0,6 1-4 15,5-3-7-15,5 2-18 0,13 1-23 16,14 1-2-16,23 1 0 0,23 10-1 16,31 5 10-16,18 9 1 0,12 1-1 0,13 5 3 15,6 2 0-15,9 4 1 0,2 1 0 16,-3-3 0-16,-6-5 0 0,-9-1-1 16,-2-3 0-16,-2-3 0 0,-12-5 0 15,-14 0 1-15,-11-4-1 0,-15-3 1 16,-2 1 0-16,-12-5-1 0,-20-3 2 0,-8 5-1 15,-19-6-1-15,-18-1-4 0,-7 0-5 16,-16-2-5-16,0 0-16 0,-4 1 1 16,-10 5 0-16,-14-6 4 0,-24 0 16 15,-31-6 5-15,-25-2 2 0,-25-5 1 16,-14-8 0-16,-22 0 4 0,-12-4 8 0,-14 3 6 16,-1-1 11-16,-1 6 6 0,5-5 3 15,6 6-3-15,12 0-7 16,18 2-8-16,13 0-7 0,19 0-4 15,5 2-2-15,16-3-3 0,27 6 1 0,10-3-1 16,31 5 0-16,6 0 2 0,17 5 1 0,10 2 2 16,2-2 0-16,0-1 1 15,0 1-2-15,-2-3-13 0,6 1-32 16,-4-1-23-16,2 1-124 0,10-5 180 16,4-5-43-16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8:17:31.31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17195 18839 1340 0,'4'0'136'0,"-1"0"105"0,4-4-97 0,-2 1-54 0,3 1-12 0,-1-5-6 0,-2 1-8 0,4 5-11 0,0-3-14 16,1 0-14-16,-1 3-10 0,-2-1-5 0,0 2 3 15,-7 0 2-15,2 0 0 0,-2 0-1 16,0 0-5-16,0 0-3 15,0 0-3-15,0 0-2 0,0 0-1 0,0 0-6 16,0 0-1-16,-10-2-1 0,1 4 3 16,-7-2 3-1,-2 3 2-15,-2 3 0 0,-3-4 0 0,2 3-1 0,-13 2-1 0,-1-3 0 16,-8 1-2-16,-10-3 0 0,-5 1-2 16,-11-3 1-16,-8-5 2 0,-6 0 1 15,-13 1 2-15,-10-5 6 0,-9 2 5 16,-9-4 1-16,-6 1 10 0,-14 3 16 15,-6-4 8-15,-3 2-2 16,-6 2-9-16,4-4-23 0,1 3-9 0,5 0-2 0,7 3 0 16,6 0-1-1,-6-1 1-15,11-1 0 0,10 4 0 16,15 1 0-16,17 2-1 0,15 0 1 16,10 4 0-16,14 4-1 0,15-2 15 0,5 4 4 0,8 3 2 15,10-1 1 1,3-1-14-16,4 1-4 0,3 3 0 0,4-3 1 0,3 0 2 0,2 1 5 15,7-4 7-15,1-2 7 0,1-2 3 16,10 0 2-16,-1-5 2 16,14 0-2-16,4-3-2 0,11-3-4 15,10-2-7-15,2-1-6 0,10 0-4 0,9-4-3 16,13 5-1 0,10-3-4-16,16 6 0 0,2-1-1 0,5 6-4 15,0 9 0-15,6 2-4 16,1-2-1-16,4 3 5 0,-2-1-9 0,0 1 1 0,4 2 2 0,-6-7-2 15,-16 2 9-15,-13-5 4 0,-17-4 5 32,-9-2 1-32,-7-1 5 0,-1-6 2 15,-8 5 0-15,1-7 3 0,-6 8 0 0,-4-2-4 16,-5-2-3-16,-8 3-4 0,-8-3-3 16,-3 2-2-16,-11 3 0 0,1 0 0 15,-6-2-2-15,-5 3 0 0,3-1-1 16,-8 2-4-16,0-2-8 0,-7 2-3 0,-1 0-3 15,0 0-2-15,0 0 1 0,0 0 0 16,-1 0-1-16,-8-2 3 0,0 2 3 16,-11-1 3-16,-8-1 4 15,-15-5 2-15,-13-4 1 0,-14-5 1 0,-13-2 0 16,-6 1 1-16,-12-5 2 0,-7 5 2 16,-7-3 1-16,-11 1 2 0,0-1 0 15,2 4 0-15,-9 0-1 0,9 4 1 0,3 1 0 16,4 4-1-16,8-4 0 0,2 1 0 15,6 3 0-15,9 0-1 0,10 0 1 16,8 1-1-16,10-1 0 0,2 2 0 16,12-2 0-16,10 1 1 0,9 1 1 15,12 2 0-15,8 3 1 0,11 0 5 16,-3 0 10-16,3 0 3 0,1 0 1 0,12 1-6 16,3-1-9-16,10 2-4 0,6-2-2 15,20 7-1-15,10-3 0 0,14 6-4 16,15 3 1-16,8 1-1 0,12-3-1 15,8 3 2-15,5-2-1 0,6-1-2 16,-6 1-1-16,2-1 0 0,0-4 0 16,-7-2 3-16,-2 2 1 0,-4 0-3 0,-7 2 1 15,4 6-2 1,-7 0 1-16,-2 3 5 0,-1 2 1 0,-15-3 0 0,-6 1 2 16,-17-2 0-16,-10-3-1 15,-4-3 4-15,-16-6 0 0,-6-1 0 16,-10 3 0-16,-7-6-5 0,-9 0-7 0,0 0-9 0,0 0-10 15,-7-6-2-15,-2 6 3 0,-10 0 10 16,-10 0 6-16,-12 0 7 0,-8 4 2 16,-8-2 0-16,-12-1 0 0,-4 3 1 15,-3 3-1-15,-11-3 0 16,2-3 0-16,-7-1-1 0,-9 0-1 0,-2 0 1 16,-5-1 0-16,-6-1 1 0,-3-5-1 15,-12 1 1-15,-9-1-1 0,5 0 6 0,-6-7 2 16,3 2 1-16,5-1 1 0,-10-1-3 15,16 0 2-15,8 5 0 0,15-2 0 16,16 4-1-16,16 4 1 0,12 1 7 16,10 2 5-1,9 2 2-15,11-1-3 0,8 5-7 16,6-3-2-16,10 3-4 0,4-1 1 0,0-2-10 16,6 3-18-16,3 1-62 0,3-4-94 0,4-1 100 0</inkml:trace>
  <inkml:trace contextRef="#ctx0" brushRef="#br1" timeOffset="8308.32">8929 6484 1642 0,'-2'0'129'0,"0"2"157"0,1 0-167 16,-1-2 5-16,2 0-11 0,-2-7-29 0,-1 3-18 0,1-6-8 0,2-3-6 0,-2-3-10 0,2-5-11 0,2-2-13 16,0-2-7-16,8-5-5 0,1-4-5 15,7-3-5-15,8-2-2 0,15-5-3 16,10-2-5-16,11-2 2 0,11 3 1 16,9 3 2-16,10 1 5 0,-2 4 4 0,3 5 1 15,-8 4 3-15,-7 1 4 0,9 6-2 16,5 7-5-16,5 5 1 0,6 7-2 15,-2 4 4-15,0 8-15 0,0 6-1 16,0 7 1-16,6 7-5 0,6 8 13 0,13 10-4 16,2 5 4-16,5 11-24 0,1 15-3 15,5 17-2-15,20 16-12 0,1 3 6 16,12 7 41-16,5 4-99 0,2 7 8 16,7 9 14-16,-17 2-28 0,-4-1 104 15,-9-1 0-15,-7-4 0 0,-4 2-2 16,-14 2 0-16,-7-5 1 0,-8 1 0 15,4 4 3-15,1 3 0 0,-6 8 1 0,-3-2 5 16,-11-6-1-16,-5-1 0 0,-10-6 1 16,5 2-6-16,-2-2-1 0,-6-14 0 15,-2-14-1-15,-13-12 0 0,-6-13-1 16,-14-7 0-16,-2-4 1 0,-2-13-1 16,-3-10 1-16,-2-16 0 0,-5-10 1 15,-8-7-9-15,-1-9 53 0,-9-4 42 16,0-5 33-16,-2-7 28 0,-1-2-30 0,-1-7-24 15,0-5-36-15,6-14-22 0,-2-15-38 16,-2-19-27-16,-7-13-8 0,-7-14-2 16,-5-3 7-16,-9-9 12 15,-7-7 0-15,-2 1 0 0,-4-6 1 0,-1 6-1 16,-1 15 9-16,-1 7 6 0,-2 7 1 16,4 3 3-16,-1 6 1 0,6 9 0 0,7 13 1 15,4 15-1-15,10 13 2 16,0 8 1-16,2 9-9 0,2 7 4 0,0 2-70 15,7 9-36-15,16 11-16 0,8 22-20 16,22 33 61-16,18 28 34 16,5 26 26-16,11 18 14 0,3 4 9 0,-12 5 8 15,-9-5 4-15,-20-10 5 0,-21-15 1 0,-16-12-4 16,-15-11 3-16,-21-11 3 0,-13-11 28 16,-24-10 4-16,-17-21-2 0,-20-13 9 15,-17-17-23-15,-18-13 1 0,-9-16-4 16,-11-14-14-16,-9-9-8 0,-1-5-5 15,12-4-4-15,23 4 21 0,29 7-37 16,22 5-134-16,11 2 110 0</inkml:trace>
  <inkml:trace contextRef="#ctx0" brushRef="#br1" timeOffset="56805.09">12000 18394 2112 0,'2'-4'107'15,"-2"0"11"-15,1 3-26 0,5 1-49 0,-6 0-18 0,3 3-14 0,3 3-3 0,-1-5-1 0,0 1 3 0,4 2 3 0,-5-4 7 0,1 9 4 0,-1-8 4 0,-4 1 1 0,0 0-1 16,0-2-2-16,0 0-2 16,0 0-4-1,-4 0-5-15,0 0-3 0,4 2 0 16,-5-1-1-16,5 1 1 0,-5 5-3 0,3 0-3 15,0 0-1-15,-3 1-3 0,-2-3-2 16,0 4 0-16,-6 0-1 0,3 3-1 16,-6 2 0-16,-4-3 0 0,-5-2 0 15,-1 3 1-15,-4 1 1 0,-4-1 1 16,-5 2 3-16,-11-1 3 0,-10-3 0 0,-7 4 3 16,-11 1 2-16,0 4 2 0,-9 1 1 15,-4 4 4-15,-1-1 2 0,-9 4-3 16,-7 0-2-16,-6-3-9 0,-3-4-6 15,0 3 1-15,-3-5 6 0,1-1 6 16,-10-2 6-16,-11-3 15 0,-11 0 13 16,-7-4 0-16,-2-1 4 0,1-7-13 0,14 0-8 15,1-7 7-15,14 1 1 0,21 3-4 16,18-6-9-16,20 5-13 0,9-3-8 16,14 4-2-16,2 1-1 0,4-2-1 15,6 4 1-15,10 0-34 0,4 0-42 16,6-5-52-16,6 1-129 0,-8-3-27 15,2-14 137-15</inkml:trace>
  <inkml:trace contextRef="#ctx0" brushRef="#br1" timeOffset="69554.24">30427 7273 2074 0,'0'-1'43'0,"2"-3"-43"0,0 4 0 0,0 0 0 15,3 5 2-15,-2-5 1 0,3 0 1 0,1 0 1 0,-2 0 3 0,4 0-1 0,0 9 0 0,2-5-2 0,-1-1-1 16,-3 1 1-16,4-4 2 0,0 0 3 15,-6 0 4-15,4 0 8 0,-6 3 5 16,3 4 5-16,-1-3 1 0,0 3-6 0,-1-3-8 16,1-3-8-16,0 1-8 0,-1 0-2 15,1 7-1-15,-1-7-1 16,1 5 0-16,2 0 1 0,-3-4 0 0,1 4 1 16,2-3 1-16,4-2 0 0,-6 0 2 15,4-1 1-15,-5 1 1 0,1-2 0 16,2 0 0-16,-5 0-1 0,0 0-1 15,-1 4 0-15,-1-4 8 0,0 0-41 0,0 0-57 16,0 0 94-16,-1 0-54 0</inkml:trace>
  <inkml:trace contextRef="#ctx0" brushRef="#br1" timeOffset="70266.53">31333 8030 1955 0,'-3'-1'397'0,"-79"68"-433"31,24-97 34-31,10 33 0 16,0-3 2-16,2 0-2 0,-4 0 0 15,2-1 0-15,0-3 0 0,-6-3-1 16,-12-7 1-16,-14-4 0 0,-14 0 1 0,-16-8 1 16,-5 10 1-16,-13-5 0 15,-10 1 0-15,-14-1 0 0,-17 1 0 0,-6 4 1 16,-6 2 1-16,3 3 0 0,-1 6-1 16,7 2-1-16,6-4 0 0,10 5-1 15,3-2 0-15,6-1-1 0,-2 1 1 16,11 3 0-16,17-1 0 0,18 2 1 15,16 0 0-15,18-2-2 0,16 2 10 16,12 0 18-16,18 0 15 0,11 0 16 16,12 0 8-16,0 0 15 0,-4 0-8 0,11 2-8 15,-1-2-32 1,6 0-23-16,13 3-3 0,10-3-6 0,20 4 13 0,23 1-10 16,18-1-4-16,18 1 1 15,15 6-1-15,9-2-1 0,8-4 1 0,3 6-1 16,9-3 1-16,21 12 0 0,21 1 2 0,20 13 0 15,17 3-8-15,-4-9-2 0,-10-3-3 16,-14-7-1-16,-19-7 9 16,-18 3 2-16,-14-2 0 0,-13 4 1 0,-19-3-1 15,-23-5 1-15,-7 7 0 0,-15-6 0 16,-20 5 2-16,-19-5 1 0,-28-4-36 16,-14-3-27-16,-12-4-29 0,-13 2-10 0,-30 2 35 15,-30-2 26 1,-37 0 23-16,-40-11 12 0,-31-7 2 0,-25-1 1 0,-29-13 4 15,-26 2 5-15,4 0 11 0,-8 3 1 16,11 9-1-16,34 4-6 16,23 7-11-16,21-2-2 0,28 6-1 0,17-1 1 15,17 0 1-15,34 4-1 16,15 0 0-16,26 8 1 0,12-8 0 16,12 5 1-16,15-5 0 0,5 2 3 0,5 3 2 0,2-3-9 15,5 1-5-15,-1-1-80 0,10 2-71 16,27 6 89-16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8:04:59.8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2-20T18:24:01.954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6037 6454 1570 0,'25'0'69'0,"-6"0"-5"0,-1 0 5 0,-4 0 0 0,-1 0-12 0,-1 4-11 0,2-2-4 0,-3 3-7 0,1-5-8 0,-1 0-6 0,1 3-2 0,1-3 0 0,1 0 1 16,-2 0 4-16,-1 0 6 0,2-1 5 16,1 1 4-16,-2 0-2 0,2-2-1 15,-1 4-2-15,1-4-2 0,-2 2-3 16,1 2-4-16,-4-1-1 0,-2 1-2 0,-6 0 3 15,5-2 1-15,-6 0-2 0,0 0 9 16,0-4-3-16,-6 4-6 0,3-1-9 16,-8 1-17-16,2 0-7 15,-8 0 3-15,-10 0 5 0,-14 3 7 16,-17-1 6-16,-17 0-3 0,-17-2 0 16,-7-2-2-16,-6 2-5 0,-8 0 0 0,-4 0 0 15,-13 0-1-15,-13 0 1 0,-1 5 0 0,-14-5-1 16,-12 2 1-16,-6 0 0 0,-6-2-1 15,10-2 1-15,-2 0-15 0,2-5 38 0,0 7 3 16,7-3-1 0,9 3 16-16,14-2-40 0,11 0-1 15,2 4 0-15,15-2 1 0,20 0-6 0,13-2 28 16,19-5 12-16,17 2 3 0,5-6 6 16,8 9-34-16,7-8 22 0,7 8 5 0,4 0 3 0,7 0 6 15,2 2-31 1,5 0-7-16,0 0-3 0,0 0-2 15,-4-5 0-15,4 3-1 0,0 0-5 16,0 2-21-16,0 2-33 0,0-2-34 0,0 2-53 16,2-6-105-16,-2 4-170 0,-7-5 230 0</inkml:trace>
  <inkml:trace contextRef="#ctx0" brushRef="#br0" timeOffset="1062.03">28592 5346 1926 0,'16'32'161'0,"20"-14"-90"0,3 19-32 0,-100-101-50 0,19 52 36 0,36 12-1 0,6 0 4 0,-1 0 7 16,-8 1 3-16,9-1 1 0,-4 0 0 15,4 0-11-15,0 0-10 0,-7 2-9 16,4 0-5-16,-6-2 4 0,-4 0 4 0,-3 0 2 16,-3-2-1-16,-9 0-4 0,-6-1-3 15,-3 3-2-15,-6-5-1 0,-7 3-1 16,-1 2-1-16,0 0 0 0,-1 2 0 15,-5 1 0-15,-1-1-1 16,-8 1 1-16,-3 3-1 0,0-1 0 0,-9-1 1 0,-11-1 0 16,-8 3 0-16,-11-5 1 0,-4 1-1 15,2-2 1-15,2 2 1 0,-9-2-3 16,-7-2 9 0,-11-1 9-16,-7-5 2 0,-1-2 3 0,-14 1-7 0,-11-11-7 15,-18-1-3-15,-2-4-1 0,-7-1-2 16,3 1-1-16,10-2 0 0,6-1-1 15,22 3 0-15,16 6 1 16,15 3-2-16,17 3 10 0,19 4 18 0,21 8 12 0,19 2 8 16,15 8-7-16,9-7-17 0,7 9-11 15,5-10-5-15,4 5-5 0,5 3 1 16,0-4-19-16,2 4-23 0,0-7-80 16,0-2 415-16,0 0-252 0</inkml:trace>
  <inkml:trace contextRef="#ctx0" brushRef="#br0" timeOffset="11499.78">26170 6734 1724 0,'0'-1'83'0,"0"1"31"15,2-2-71-15,-2 0-7 0,0-2-4 0,-2 4-1 0,-3-1 4 0,5-5-3 0,0 3-3 0,5-1 0 0,-3-1 0 0,2 1 3 16,-3 1 7-16,1 1 3 0,-2-1-2 15,5-3-7-15,-3 4-9 0,2 1-5 16,-3 1-4-16,1 0-2 0,0 0-1 0,-2 0-2 16,0 0-5-16,0 0-1 0,0 0-3 15,0 0 0-15,0 0 0 0,0 0 0 16,-2-2 1-16,0 2 1 0,-5 0-3 16,7 0-2-16,0 0-3 0,0 2-1 15,0-2 0-15,0 0-1 0,0 3 2 16,-3-1 2-16,3-2 0 0,-7 4 0 0,-2-4-1 15,2 1 1-15,-4 1 3 0,4-2 0 16,-5 0 4-16,-4-2 1 0,-4 1-1 16,4-3 2-16,-3 0-2 0,1 1 0 15,-5-1 0-15,0-1-1 0,0 5 1 16,0-5 1-16,2 5 2 0,-6-7 3 0,0 3-1 16,-1 1 0-16,-4-1-3 15,-3-1-3-15,-1-1 0 0,-1 5-1 0,0-6-1 16,-8-1 1-16,1 3-2 0,-4-4 1 15,-2 2 0-15,6 4 0 0,-7-1 0 16,-1 2-1-16,-1-3 0 0,0 1 1 0,2 3-1 16,1 1 0-16,-2 1 0 0,-1 1 1 15,-3-2-1-15,-3 0 0 0,0 0-1 16,-3 0 0-16,-3-2-1 0,-8-1 2 16,-12-4 0-16,-5 0 0 0,1 0 1 15,-5-1 1-15,0 7-1 0,2-5 0 16,-7 5-1-16,-4-3 1 0,-2 1-1 15,-7-5 0-15,4 1 0 0,5 7 0 0,2-1 0 16,-3 1 0-16,-4-4 1 0,-4-1 0 16,-2 6-1-16,-4-1 0 15,-3-1 1-15,4-1-1 0,-20-2 1 16,-4-4 1-16,-8 4-8 0,-9-3 45 16,4 0 12-16,-6-4 1 0,0 4 9 0,-1-2-46 15,2 7-13-15,4-6 0 0,-10 0-25 16,-8 3 73-16,-10-2 4 0,6 5 0 0,6 2 25 15,3 0-75-15,1 2-3 16,-6 2 2-16,-1-4 0 0,0 0-2 16,0-2 0-16,2 2 0 0,18 2-2 15,0-4 0-15,3 2 1 0,-5 0 0 0,-5-2 0 0,15 2 2 16,-4-7-2-16,4 3-1 0,4 1 1 16,-3 1-1-16,16 2 0 15,12 0 0-15,-2 0 1 0,4 0 0 0,-2 0 0 16,-2 0 0-16,-2 0 0 0,15-2 1 15,3 2-1-15,5 2-1 0,6-2 1 16,-9 0-1-16,2-2 1 0,-4-1 0 0,2 1 0 16,2 2 0-1,-2-4 0-15,0 1 0 0,-1-2-1 16,3-1 1-16,12 3-1 0,6-1 1 0,4-1 0 16,12 1 1-16,5 4-1 15,12-1 1-15,3 1-1 0,8-2 1 0,3-4 0 0,6 6 0 16,5 0 0-16,4 4-1 15,3-4 1-15,1 0-1 0,5 2 0 0,4 0 1 16,6-2 18-16,-3 0-53 0,3 0-86 16,0 0-91-16,3-8 81 0</inkml:trace>
  <inkml:trace contextRef="#ctx0" brushRef="#br0" timeOffset="24976.7">3110 8082 1540 0,'19'18'122'0,"-5"-33"203"31,-24 15-297-31,-4 0 3 0,-4-1 6 16,-2 1 5-16,-1-2 2 0,-2 2-8 15,-3 0-15 1,-5 0-16-16,-4 0-11 0,-4 0-6 15,-9-2-2-15,4-2 1 0,-4-1 2 0,0 2 2 16,-7-4 2-16,-11 5 1 0,1 2 3 0,-6 0 1 0,2 0 1 16,3 5 1-1,-1-1 0-15,3 3 0 16,2 0 1-16,5-2-1 0,4 4 1 16,1-2 0-16,3 6-1 0,-1-3 1 15,6 1-1-15,5-4 1 0,7 2 0 16,9-4 0-16,7 2-1 0,2-3 2 0,7 3 1 15,-4 0 2-15,6 0 0 0,-2 2-1 16,0-2-2-16,1 4-1 0,1-1 0 16,-2 1-1-16,0 3-1 0,1-3-1 15,-2 5 0-15,-1 5-2 0,-2 4 0 16,-1 3 0-16,-8 4 1 0,4 2 0 0,-3 5 2 16,1 5 1-16,-3 2-1 0,-6 7 1 15,2 2 0-15,-1 4 0 0,1-1 0 16,5 1 0-16,-3 5 0 0,-2 8 1 15,4 13 5-15,2 11 2 0,-1 5 0 16,8-1-1-16,1 1-4 0,-3-7 17 16,0 1 6-16,0-4-1 0,-1-6 0 15,1-2-21-15,4-1-5 0,-1-4-4 0,2 7-1 16,0-4 11-16,0-3 9 0,2-5 5 16,0-9 7-16,0-11-5 0,3-5-2 15,4-7 5-15,0-4 7 0,2-12 12 16,2-2 16-16,-1-7 10 0,3-2 3 15,-3-2-3-15,1-1-4 0,3-7-4 16,-7 1-3-16,5-3-2 0,0-2-3 16,1 3-4-16,8-6-7 0,-5-1-9 15,10-1-11-15,3-8-8 0,2-1-7 0,8-2-4 16,0 0-5-16,6-7-7 16,2 4 2-16,3 3 0 0,-4-5 0 0,0 5-2 15,2-2-13-15,1-3-16 0,3 3-19 16,-3-2-20-16,-1 3-32 0,1-1-104 0,1-2 128 15</inkml:trace>
  <inkml:trace contextRef="#ctx0" brushRef="#br0" timeOffset="44527.64">5656 10608 1347 0,'-20'-24'214'0,"12"15"-169"0,-1-2 6 0,-2-1 5 0,7 10-5 0,-3 0-4 0,2 2-6 0,2 0-8 16,-5 2-7-16,7-2 0 0,1 2 1 0,-2 6-1 16,2-4-3-16,0 7-4 15,0 3-3-15,3-2-4 0,-1 8-2 0,5-4-4 16,-3 1-3-16,5 6 2 0,-4-5-1 0,6 3 2 15,-6-1-2-15,4 1 1 16,-2 1-2-16,2-5 0 0,3 8 5 0,-5-5 4 16,4 3 2-16,0-4 0 0,-6 4-3 15,6-3-2 1,-4-3-2-16,0 5-2 0,7-5 0 0,-3-1-3 0,6 0-2 0,-3-1-2 16,2 0-2-16,-1 0-1 15,-1 1 0-15,5 3 0 0,4-5 0 0,-7 4 1 16,13-4 0-16,-8 0 2 15,0-5 0-15,2 0 2 0,0 0 0 0,2 2 0 16,-5-1 0-16,1 1 0 0,0 3 0 0,0-5 0 16,4 0 0-16,0 3 1 0,2-1 0 15,1-2-1-15,-3 3 1 0,2-1-1 16,-3-1-2-16,3-1 1 0,0-2 0 16,-3 2 0-16,6 0 0 0,-1-2 0 15,-4 4 1 1,0-2-1-16,-2-2 0 0,0 2 1 0,0-2 0 15,-4 0 0-15,1 0 0 0,1 0-1 16,6 0 1-16,-3 0 0 16,3-3 1-16,0 3 2 0,1-5 0 0,2-1 0 0,6-1 0 15,-5 0 0-15,5 0 2 0,1-3 2 0,0-4 6 16,2 0 6 0,6-4 2-16,4 2 0 0,-3-3-4 0,6 1-4 0,-4-7-1 0,-2-1-2 15,2-2-2-15,3-4-4 16,6 0-1-16,3 4-2 0,4-1 1 0,2 1-2 15,3 0 1-15,2 3 0 0,3 0-1 16,4-1 0-16,-3-1 1 16,1 3-1-16,-12 3 0 0,1-1 1 15,-3-1-1-15,4 2 1 0,10 4-1 0,2 6 0 0,11 2 0 16,-2 2 0-16,-4 2 0 31,-1-2 0-31,-11 0 0 16,1 4 0-16,1-3-1 0,3 6 1 0,2-3-1 0,7 3 1 0,6 0 0 15,-3 4 0-15,-6-6 0 0,-4 4 1 16,-5-5-1-16,-2 1 0 0,3 2 0 16,8 0 0-16,1 5 0 0,7-1 0 15,-3 3 0-15,-9 0 0 0,-3-1 0 16,3 5 0-16,3-2 0 0,1 3 0 16,1 2-1-16,2 8 0 0,8 1-8 15,11 2-1-15,-3 1-1 0,-12 1 2 0,-22-4 8 16,-14-3 0-16,-5-4 1 15,0 0 0-15,0 2-1 0,-5-4 1 16,-1 2 1-16,-3-7 1 0,-5-2 1 0,-9-5 1 16,-6-2 3-16,-5-3 9 0,-7-3 3 15,2-1 3-15,-3-1 2 0,-1-3 4 0,-3 1 4 16,-1-4 8-16,3-6 1 0,0 1-15 16,-1-6-11-16,-1-3-7 0,5-6-6 15,-3-5 7-15,4-5 4 0,5 3-3 16,1-6-2-16,14-1-5 0,4 5-2 15,6-1-1-15,-8 3-1 16,5 6 0-16,1-2-1 0,1 1 0 16,11 6-1-16,-2 4 0 0,11-1-3 0,1 10 2 15,1-3 2-15,-3 3 1 0,1 4 0 16,2-1-1-16,3 6-1 0,5-1-2 16,-7 2 0-16,-3 0 4 0,3 0-15 0,1 0-7 15,4 3 0-15,6 1-3 0,4-1 15 16,4 3 10-16,1-1 2 0,3 4-1 15,-1 2 2-15,-4-6 0 0,-7 2-1 16,-7-3 1-16,-6-1-1 0,-1 4 0 16,0-3 0-16,0 1 0 0,3 2 0 0,5-3 0 15,8-1-1-15,-6 6 1 0,1-5-1 16,-6 6 0-16,-7-1 1 0,3-4-1 16,-1 4 0-16,2 0 1 0,1 2 0 15,2-6-1-15,2 8 3 0,-2-1-1 16,3-5 1-16,-1 5 1 0,-5-3-3 0,-2-3-1 15,-6 4 1-15,-7-4-1 0,4 1-1 16,-4 0 4-16,4-2 3 0,-3 0 3 16,-1-1 4-16,7 5 3 0,1-6 5 15,12 8 2-15,3 1 2 0,-1 3-3 16,5-5-7-16,-8 1-4 16,-2-2-5-16,4-4-4 0,3 4-1 15,10-4-1-15,17 6 0 0,12 0 0 0,6-6-1 0,10 5 0 16,6-4 0-16,4 1-3 15,16-2-3-15,11 1 0 0,-17-5 0 0,-5-1 4 16,-21-3 2-16,-26-4 1 0,-10-2 0 16,-15 3 0-16,-16-6 36 0,-8 0 29 15,-6-3 16-15,-8 1 9 0,-3-2-33 0,-2 0-33 16,5-12-20-16,6-4-6 16,21-34-5-16</inkml:trace>
  <inkml:trace contextRef="#ctx0" brushRef="#br0" timeOffset="-202379.31">3252 13734 1702 0,'3'0'88'0,"3"0"42"0,1 4-83 0,-7-3-27 0,3 10-6 0,-1-4-6 15,0 6-5-15,-1 3-1 0,-1 1-2 0,0 5 1 0,-3-1 1 0,-1 4 0 0,3-1 0 0,-5 0-1 0,1 2-1 0,1 1 0 16,-3 1 0-16,2 0-1 0,-2 3-2 15,2-5 0-15,-4 1-1 0,2-4 8 16,-4 2 7-16,0 1 3 0,1-1 2 0,-1-4-8 16,4 2-3-16,0-7-3 0,3 2 0 15,-1 2 1-15,3-3 1 0,2-6-1 16,6 3 7-16,-3-5 6 0,4 3 4 16,2-4 8-16,2 2 5 0,-2 1 1 0,3-6 3 15,0 4 3-15,3-4-3 0,2 4 2 16,5-2-2-16,-1 0-3 0,5-1-7 15,3-5-7-15,3 1-5 0,-2 4-1 16,5-5 1-16,-1 3 1 0,-2-1 0 16,3 3 3-16,1-6-1 0,-4 0-4 15,7 0-1-15,0 0-7 0,2 0-3 16,5-2-2-16,0-3 0 0,0 5 0 0,4 0 0 16,-1 0 0-16,3 0-1 0,-1 0 1 15,-3 0 1-15,-9-4-1 0,0 2 1 16,-4 1 0-16,-3-7 1 0,-2 3 3 15,-1-2 2-15,-4-2 0 0,8 0 1 16,-3 2-3-16,8-3-3 0,4 1 0 0,1 2-2 16,1-4-1-16,-3 6 1 15,-2-6-1-15,-4 7 0 0,-1-3 0 0,-2 4 1 16,-5 1-1-16,-4 0 0 0,-4 1 0 16,-5-5 0-16,-1 6 0 0,-6-3-5 15,-4 3-8-15,3-4-3 0,-6 4-3 0,0-7 4 16,1 3 9-16,1 3 1 0,-2-3 2 15,0 4 0-15,2 0-1 0,0 0 1 16,-2 0 3-16,2-5 0 0,-2 5 2 16,0-2-1-16,0 0 0 0,0 2 0 15,0-2 0-15,0 1-1 0,0 1 0 16,0-2-1-16,0-2 1 0,1-3 0 16,3 7 0-16,-2 0-1 0,-2 0-2 15,0-1-1-15,0-12 1 16,1 10 2-16,3-10 3 0,-2 4 3 15,-1-3 0-15,-1-6-1 0,4 0-1 0,-2-5 1 0,3 2 3 16,2-4 3-16,-1 0 2 0,-1-1 4 16,4-2 6-16,1-6 3 0,-4 4 4 0,3 1-11 15,-4 3-9-15,2 4-5 16,2 1-6-16,-2 2 3 0,2 1 2 0,-4-5 0 16,-3 3-1-16,1 4 8 0,-1 2 0 15,2 0-1-15,-1 0 2 0,-3 5-6 16,2-3-3-1,-2 5 0-15,0-4-2 0,-2 6-1 16,2 5-3-16,2 0-2 0,0 0-6 0,0 0-4 16,-1 0-6-16,-1 0-8 0,0 1 5 0,-3 3 3 0,3 5 5 15,5 0 5-15,2 8 2 0,-1 6 2 16,-6 6 4 0,0 1 2-16,-4-2 1 0,2-1-1 15,0-2-1-15,-3-4-5 0,0 0-6 0,-4 0-6 0,-3 1 1 16,3-3 3-1,-4 1 9-15,3-2 4 0,4-3 2 16,-3 0 1-16,6-1 0 0,-1 0-1 0,-3 0 0 0,4-3 0 16,-1 3 1-16,4-2 0 0,-7 3 0 0,4-5 0 15,-3 3-1 1,-3-6-1-16,4 0-1 0,-9 5-2 0,3-6 0 0,6 4 1 16,-8-1 0-1,3 0 1-15,-6 2 0 0,0-6 0 16,-9-2 0-16,2 8 2 0,0-2 0 15,-2-2 0-15,-3 2 0 0,-4-9 0 16,-2 0-2-16,-8 0 2 0,-10 5-2 16,-4-5 0-16,-3 0 1 0,-1 0-1 15,-2-3 0-15,5 3 0 0,-9 0 3 0,1 0-1 16,-1 0 1-16,-1-4 0 0,5 4 0 16,7-5 0-16,0-2 2 0,2 7 1 15,-2-9 2-15,1 4 2 0,7-3-1 16,2 3-1-16,-1 0-2 0,2-2-1 15,-6 1 1-15,0-2-2 0,8 4 1 16,1 4-1-16,7 0 0 0,3 0 1 0,6-2 1 16,-4-3 1-16,10 0-1 0,5 1 2 15,3 2 0-15,4-3 2 0,2 3-1 16,3-3 6-16,-3 0 10 0,3 1 15 16,2 2 13-16,-4-8 7 0,4-1 1 15,0-7-10-15,0-3-10 0,2-2-8 16,0-5-10-16,5-8-6 0,-5 1-3 0,5-3-6 15,0 3-2-15,2 7-1 0,1 4-2 16,-1 1-9-16,4 6-21 0,-6 1-25 16,2 5-54-16,-6 8-64 0,4 3 94 15</inkml:trace>
  <inkml:trace contextRef="#ctx0" brushRef="#br0" timeOffset="-188460.32">3434 15466 1455 0,'-23'-9'93'0,"-2"4"21"0,8-4-17 0,2 6-49 0,3-8-3 0,9 6 5 0,-5-8 5 0,5 6-4 15,1 2-10-15,0-4-13 0,2 4-14 0,2-4-5 16,-2 0 3-16,4 4 10 0,1-4 8 16,2 5 7-16,5-1-2 0,1-2-6 15,-1 0-8-15,6 0-4 0,2-2-3 16,4 7-1-16,6 0-2 0,8 2-3 15,4 2-5-15,10 3-4 0,12 6-5 16,14 3-1-16,7 4-8 0,16 3 4 0,5 2 1 16,0 0 1-1,-1 0 8-15,-7-5 1 0,-8 0 0 16,-3 0 3-16,-6-2 0 0,-15-4 0 16,-9-3 1-16,-15-2 0 0,-13-4 6 0,-10-1-3 0,-10-2-11 15,-9 0-23-15,-2 0-27 0,-8-2-9 0,-6 2 4 16,-13-3 16-16,-15 1 19 0,-20 2 12 15,-23 0 9-15,-12 2 3 0,-2 1 4 16,3 1 7-16,8-4 4 16,8 4 3-16,-3-1 4 0,6-1-2 0,2 1 6 15,8-1 8-15,4-2 9 0,6 0 5 16,4-7 0-16,11 4-7 0,7-3-7 0,5-4-3 16,5 4 1-16,9-4 0 0,4-1 4 15,5 4 7-15,9-4 5 0,0 4 13 16,7 0 12-16,6-2-25 0,1-3-16 15,11-4-28-15,8-2-24 0,15 0 7 16,14-3 1-16,16 3 5 0,16 8 4 16,9 3 0-16,4 5 3 0,-15 2 3 0,-5 0 4 15,-18 0 6-15,-9 2 3 0,-7-2-1 16,-12 1 3-16,-11-1 0 0,-10 0 7 16,-6 0 5-1,-12 0 1-15,-2 0-6 16,-4-3-20-16,-5 1-16 0,-8-3-14 15,-10 1 2-15,-10-1 6 0,-20-6 10 16,-12-1 6-16,-11-2 1 0,-2 0 2 0,-4 1-2 16,8 6 1-16,7-2-1 0,14 6 1 15,7 1 3-15,9 2-3 0,8 0-29 16,10-2-30-16,5 2-78 0,9 2-101 16,6 3 134-16</inkml:trace>
  <inkml:trace contextRef="#ctx0" brushRef="#br0" timeOffset="-140522.05">19752 15387 1575 0,'10'-2'171'0,"10"-2"-10"0,-4-5-64 0,0 4-3 0,0-6-59 15,-2 11-8-15,-2 0-4 0,6 4 1 0,-2 1-4 0,4-3 3 16,-5 3 3-1,0 2 6-15,-1-3 2 0,0 1 3 0,-5 2-1 0,-2-3-2 16,-5-2-1-16,-2 1-4 16,-2 4-7-16,0-5-8 0,-5 3-7 0,0 3-4 0,-7-1-2 15,-7 2 2-15,-2 1 1 0,-4-1 4 16,-1 3 2-16,-10 1 1 16,3 5-1-16,-9 1-1 0,1 1-3 15,-8 4-1-15,1-4-3 16,-7 3 0-16,-1-5-1 0,-13-2-1 0,-11-2-2 15,-5-2-1-15,-14-8 2 0,-3 1 3 16,-8 0 6-16,-5-3 10 0,-13-2 8 0,-11-3 3 0,-10-10 3 16,-9-3-6-1,3-5-6-15,-14 0-1 0,1-6 3 0,2 4 1 16,1-2-1 0,15 4-6-16,6 3 1 0,4 9-1 15,11 4 0-15,12 3-1 0,20 2-11 16,19 2-3-16,9 2-1 0,15 4 1 0,11-4 4 15,10 1-6-15,1 1-26 0,7-5-39 16,6-1-147-16,-5-8 127 0</inkml:trace>
  <inkml:trace contextRef="#ctx0" brushRef="#br0" timeOffset="-109416.93">17106 6571 978 0,'2'0'153'15,"2"-2"198"-15,-3 2-230 0,-1-1-70 0,0 1-1 0,0-2-6 0,0 2-10 0,0 2-3 0,0-2 2 0,0 0-1 0,-1 0-1 16,1 0-3-16,-4-4-2 0,9 4 0 0,-3 0 5 16,4 0-3-16,1 0-4 0,3-5-11 15,10-1-17-15,-1-1-6 0,17 2 0 0,4 2 2 16,8-3 8-16,11 3 0 0,-2-3 0 16,8 5 2-16,6-8 0 0,7 9 1 15,-3-2-1-15,-10 2-1 0,-10 0 0 16,-12 0 1-16,-4 0 0 0,-11 0-1 15,-8 0 1-15,-6-2 0 0,-5 0 0 16,-2-1 0-16,-4 3 0 0,1 0-2 16,-4 3-2-16,0-1-11 0,-4-2-8 0,-3 0-2 15,-3 0 0-15,-12-5 8 0,-20 1 6 16,-29-3 3-16,-23-7 6 16,-16 0 0-16,-11-6 0 0,11 10 0 0,11-3 0 15,10 3-1-15,13 6 2 0,11-1 8 16,10 8 11-16,10-1 14 0,15 2 14 0,14 5 13 15,14-9-6-15,-1 1-11 0,8 1-13 16,8 0-15-16,10 10-11 16,14-1-1-16,20-2-4 0,17 7-2 0,22 9 3 15,21 3 2-15,12 4-1 0,17 5 0 0,-15-9-1 16,-9-8 0-16,-15-2 0 0,-20-4 2 16,-6 0-1-16,-12-2 0 0,-8-1 0 15,-14-4 0-15,-15-2 2 0,-7-1-2 16,-14-2 2-16,-11-2-2 0,3 0-4 15,-12-2-7-15,-3-2-9 0,-9 4 0 16,-20-1 2-16,-19-6 9 16,-27 0 8-16,-12-4 2 0,-11 0-1 0,-11-1-2 0,-3 5 0 15,3-4 1 1,4 8-1-16,22 1 2 0,17 0-1 0,16 2-1 16,17 4 1-16,15-3 0 0,5 3 1 15,8 1 0-15,9-1-1 0,1-4-17 16,4 3-11-16,3 1-40 0,0 1 192 15,12 2-106-15</inkml:trace>
  <inkml:trace contextRef="#ctx1" brushRef="#br1">28331 5300 0,'0'0'0,"0"0"0,0 0 0,0 0 0,0 0 0,0 0 16,0 0 0,0 0-16,0 0 0,0 0 15,0 0-15,-49 44 16,44-26-16,-17-9 16,0 9-16,-27-1 15,-26 1 1,-54 9-16,-30-10 15,17-8-15,-22-9 0,-58 0 16,10 0 0,-23 0-16,-76 0 15,32-9-15,-44-8 16,-14 8-16,31-9 16,-44 0-1,53-8-15,-18 17 0,18-18 16,53 1-1,-17 8-15,30 0 16,63 1-16,8 8 0,1-9 16,17 0-16,27 0 15,22-8 1,22-1-16,22 10 16,9-10-16,18 9 15,0 0 1,13 1-16,-5-1 15,10 0-15,0-8 16,4 8-16,8-17 16,10-10-1,31-26-15,88-44 16,50-9-16,16 0 16,59 9-16,4 8 15,84 1-15,14 17 16,-59 9-16,-3 18 15,-63 9-15,-26 9 16,-36-1-16,-57 19 16,-31 8-16,-14 0 15,9 1-15,14-1 16,43 0-16,41 0 16,-5 18-1,-8 18-15,61 9 16,41 35-16,-41 0 15,-13 18-15,14 8 16,-45 1-16,-40 9 16,-39-10-16,-14 10 15,-13-10 1,-27 1-16,-13-9 16,-23 8-16,-17-17 15,-13 18-15,-13 17 16,-28 10-16,-48 17 15,-62 0-15,-48-9 16,-37-18-16,-105-8 16,-5-19-16,-58-17 15,-13-8-15,-9-19 16,1-8-16,61-18 16,-4-9-16,44-9 15,49-18-15,-5-8 16,80-10-1,14-8-15,-9-9 16,-1-9-16,32-9 16,35 1-16,18-10 15,4-9 1,14-8-16,31 0 16,17 8-16,31 1 15,18 17-15,14 0 16,13-9-16,22-17 15,66-36-15,102-35 16,67 17-16,-27 36 16,14 36-16,84 8 15,70 18-15,-12 8 16,12 28-16,-66 17 16,45 18-16,-32 17 15,45 19 1,-62 17-16,0 9 0,-23 17 15,-48 19-15,22 8 32,-49 9-32,-57 0 0,-36 9 15,-31-9-15,-26 18 0,-36-9 16,-45-9 0,-43 0-16,-59 36 15,-56 17 1,-147 9-16,-27-35 15,-93-27-15,40-35 16,-49-18-16,72-27 16,-45 0-16,71-21 0,-40 3 15,62-12 1,39-14-16,46 4 16,8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8:09:58.9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17477 6155 2074 0,'2'-4'66'0,"-1"2"-21"0,-1 2-13 0,0 2-4 0,2 7-21 0,4 3-19 0,-5 11-10 16,6 9-1-16,0 11 3 0,1 8 5 0,-1 8 2 0,2 5-3 0,-1 8-2 0,3 3 0 15,-2 6 2-15,2 4 5 0,-3 13 3 0,3 17 0 16,0 9 3-16,1 16 2 0,2 2-2 16,-1 2 2-16,1 8 1 0,0 13-1 15,0 5 4-15,4 6 1 0,-6 5-1 16,4 3 0-16,-1 2 1 0,-3 0-1 15,0 2-2-15,3 2 7 0,0 7-4 16,-2-7 0-16,3-1 2 0,-11-6-8 0,4-4 2 16,3 5 2-16,-6 1-2 0,4-3 1 15,-2 5-1-15,-1-1 0 0,3 5 2 16,3 4 0-16,-6 4 1 0,2-8 0 16,-2-5 0-16,-6-1-1 0,3-6 1 15,1 5 1-15,-3 3 1 0,0 0-5 16,-2-9 18-16,0-1 15 0,0-5 10 0,0-2 8 15,3-3-19-15,-3-4-32 0,8 5 35 16,-1 8 31-16,1 3 0 0,-2 4 25 16,3-18-41-16,-6-22-31 0,4-19-1 15,-3-21-6-15,-4-5-8 0,0-8-2 0,-9-7 3 16,4-8 2-16,-2-11 0 0,-2-18 2 16,2-20-2-16,1-11 2 0,6-12-7 15,0-3-46-15,-5-14-56 0,9-20 283 16,6-30-179-16</inkml:trace>
  <inkml:trace contextRef="#ctx0" brushRef="#br0" timeOffset="1000.25">18330 6830 1543 0,'71'-9'86'0,"-15"0"26"0,3-5-17 0,-2 4-18 0,-2-5-11 0,3 1-10 0,2-2-12 16,8-2-9-16,6-3-10 0,17 2-11 0,13 1-8 0,12-2-2 0,8 3-2 15,3 1 0-15,6-2 0 0,7 6-1 16,8-4 0-16,0 1-1 0,5 3-2 0,5-6 2 15,16 9-7-15,13 2-1 0,10-1-1 16,9 6-4-16,-4 2 8 0,6-2 2 16,11 2 2-16,10 0-2 0,3 0-1 0,-3 0-2 15,-6 2-1-15,3-2 1 0,-10-4 3 16,2-8-1-16,7 1 5 0,2-5 5 16,-7 2 0-16,7 2 13 0,4-4 8 15,-12 0 11-15,5 0 6 0,3 2-7 16,-9-4-6-16,-9-2-3 0,2 1-1 15,-4-4-2-15,8 1-4 0,8 1-12 16,17 3-6-16,-6 1-2 0,0 3 1 0,5 3-2 16,-5 4 1-16,-1-4-1 0,8 9 0 15,-7-5 1-15,-11 4-1 0,-5 1 0 16,-1 0 0-16,-12 0 0 0,-4 2-1 16,-8 0 2-16,-7-1 5 0,-5 1 15 15,-2 0 12-15,-4 0 8 0,-1 0 7 16,-9 0 1-16,2-6-1 0,-9 5 1 15,-8-3-4-15,-3-3-9 0,-3 3-7 0,-14 1-11 16,-12-4-9-16,-8 0-3 0,-9-2-4 16,13 2-1-16,1 1 0 0,0 1-1 15,-10 2 0-15,-11 3 0 0,-11-6 0 16,-15 4 0-16,-8 1 1 0,-7-1-1 16,-14 2 0-16,0 0 0 0,-2 0 2 0,-5 0 2 15,-2 2-17-15,-5 1-48 16,0 3 308-16,9-1-206 0</inkml:trace>
  <inkml:trace contextRef="#ctx0" brushRef="#br0" timeOffset="2785.63">19521 7367 1767 0,'29'7'162'0,"-12"-19"2"0,10 3-73 0,-4-5 22 0,-12-14-57 0,5 20-25 0,-6-2-3 0,3 6-8 15,-10-5 6-15,2 4 3 0,-5 5-10 16,0-2-6-16,-1-8-19 0,-5 10-10 16,-1-2-5-16,-2-2-7 0,-3 6 9 15,-6-2-1-15,-7 0 2 0,-5 7 3 16,-12 6 2-16,-10 1 3 0,1 11 2 0,-6 3 2 15,-1 0 2-15,4 6 2 16,1-4 0-16,7-3 2 0,9-1 0 0,-2-4 0 16,5-3 1-16,1-3 0 0,4-2 0 15,6 1 0-15,0-1 0 0,4-5-1 16,-1-1 2-16,6-2-1 0,3 1 0 16,1-4 1-16,6 4-2 0,-1-3 3 15,1-2 1-15,4 1-1 0,0 4-7 16,2-3-7-16,0 7-5 0,3-3-2 0,-3 7 7 15,1 8 4-15,3-4 5 0,-3 4 2 16,-1 4 1-16,0-4 0 0,0 4 0 16,-1 3-1-16,-1 0 0 0,-1 0 0 15,1 4 0-15,-6-6 0 0,1 2 1 16,3 4-1-16,0-2 0 0,2 3 0 0,2-1 0 16,0 0-1-16,3-1 0 0,2 3 0 15,-3 1-1-15,3-3 2 0,4 5 0 16,-8-4-1-16,10 2 1 0,-5 2 0 15,1-5-1-15,4 5 0 0,-1-4-2 16,6 4 1-16,1-1 1 16,3-3 1-16,6 1 2 0,2-3 1 0,7-1 1 0,4-2 0 15,5-5 1-15,7-4 18 0,2-10 17 16,4 3 14-16,-2-3 5 0,3-9-17 16,7-1-16-16,10-9-13 15,6-1-7-15,6-4-1 0,3 1-1 0,0 1 0 16,-7-5 1-16,-9 0 1 0,-12-7-16 15,-2 2-36-15,-3-4-44 16,-8-5-49-16,1-2 67 0</inkml:trace>
  <inkml:trace contextRef="#ctx0" brushRef="#br0" timeOffset="3024.66">20165 8190 2102 0,'-4'2'46'0,"-180"134"78"0,81-116-121 16,39-4-1 0,-5-2 0-16,0 0 0 0,5-2 1 0,2 1-14 15,11-2-17-15,-1-3-14 0,1 0-8 0,-6-3 5 16,-7 0 6-16,0-3-7 15,-1-4-15-15,1-5-22 0,9 0 20 0,5-7 26 16</inkml:trace>
  <inkml:trace contextRef="#ctx0" brushRef="#br0" timeOffset="3262.53">19163 7646 2085 0,'50'3'356'15,"-73"59"-76"32,42-10-278-47,4 15-1 0,2 13-1 16,2 7 0-16,-4 1 0 0,7 5 1 0,0 6-20 16,4 13-26-16,1 13-25 15,-7 3-23-15,4-7 7 0,0-11 15 16,-5-22 6-16,-2-17-5 0,-11-11 1 0,-3-10-54 15,-3-9-102-15,1-13 139 16</inkml:trace>
  <inkml:trace contextRef="#ctx0" brushRef="#br0" timeOffset="3895.4">21277 6860 2182 0,'0'0'72'0,"-6"0"-14"16,4 0-68-16,-5 2-12 0,-3 5-2 15,-13 2 11-15,-11 12 5 0,-14 2 1 0,-10 11 1 16,-13-2-2-16,-9 3-6 0,-9 3-10 16,-10 1-1-16,0-2 1 0,1-2 11 15,6-3 11-15,12-5 2 0,13-6-1 16,10 0 1-16,13-3 0 0,6-6 1 16,10 3 0-16,9-8 0 0,4-2 1 15,15-3 2-15,-1-2 1 0,-8 9-1 0,14-4-5 16,0 2-7-16,4 4 0 15,5 3 2-15,11 11 5 0,5 3 4 0,8 6 0 16,-3 7 1-16,-3-4-3 0,2 4-1 16,3 6 0-16,-3 3-3 0,-2 10 1 15,-2 10 0-15,0 4-1 0,0 9 1 16,-5 1 0-16,1 3-1 0,-8 5 1 0,-2 3 1 16,-2 7 0-16,-1 2 1 0,-6-1 1 15,2-5 0-15,-6-8 1 16,-1-9 2-16,2-3 16 0,-10-3 9 0,3-9 6 15,-3-4 3-15,1-11-11 16,1-7 2-16,4-1 1 0,0-9-2 0,2-4-4 0,0-7-13 16,5-9 6-1,2 0 11-15,5-10 16 0,7 1 18 0,8-5 8 0,6 0-1 16,4-5-6-16,11-1-14 0,-2-6-17 16,-4-2-15-16,2-2-9 0,-7-7-7 15,6 2-5-15,-3-6-25 16,2-1-27-16,-1-1-38 0,-4-1-59 15,2-5-31-15,-2-3-370 0,2-2 351 0</inkml:trace>
  <inkml:trace contextRef="#ctx0" brushRef="#br0" timeOffset="4212.26">21046 7447 2036 0,'27'34'53'0,"-3"-2"-40"0,8 10-2 0,0-1-4 0,6 10-7 16,4 6-1-16,6 7-1 0,9 16 0 0,7-2 2 0,3 7 0 0,6 2 0 0,3-2-1 16,2 2-2-16,-4 0-5 15,1-8-13-15,-4-1-16 0,-11-5-16 0,-3-16-18 0,-8-6-7 16,-6-10 609-16,-1-13-400 0</inkml:trace>
  <inkml:trace contextRef="#ctx0" brushRef="#br0" timeOffset="4449.25">22009 7373 1698 0,'-29'17'75'0,"-134"102"189"31,133-75-68-31,0 11 247 0,0 13-858 0,-2 6 106 16,2 10 312-16,-4-1-1 0,-3 0 1 16,1 2-1-16,-4-10 4 0,4-6 18 15,1 0-122-15,5-10-42 16,5-4-127-16,5-9 91 0</inkml:trace>
  <inkml:trace contextRef="#ctx0" brushRef="#br0" timeOffset="4688.96">22535 8458 1877 0,'-37'97'92'0,"7"-10"-3"0,0 9-20 16,9-23-9-16,10-8-36 0,6-8-14 15,5-8-1-15,10-2 1 0,6-7 0 16,6-2-1-16,2-10 2 0,3-5-1 16,10-3 2-16,0-13-6 0,13-6-44 0,10-8-44 15,2-16 18-15,2-9 3 16</inkml:trace>
  <inkml:trace contextRef="#ctx0" brushRef="#br0" timeOffset="4829.32">22507 7928 1840 0,'-9'-18'97'0,"4"0"25"0,5 6-43 0,0-1-35 15,7 4-21-15,0 1-24 0,4-7-35 16,10-1-70-16,9-3 62 0</inkml:trace>
  <inkml:trace contextRef="#ctx0" brushRef="#br0" timeOffset="5287.62">23021 7209 2541 0,'25'-19'108'0,"0"3"-13"0,-2-7-19 0,-4 7-20 15,3-3-28-15,-1 1-15 0,4-2-8 0,0 1-8 16,-1 3-8-16,0 0-10 0,-3 0-5 15,4 2-8-15,-6 1 3 0,4 1 6 16,-2 5 4-16,-1 2 3 0,-1 5-9 16,-1 0-10-16,-2 5-4 0,-2 7-1 15,1 8 4-15,0 3 7 0,1 16 1 16,4 16 5-16,-2 5 3 0,1 11 2 0,-1 5-12 16,1 0-8-16,-3 4 2 0,-1 5 4 15,-3 0 15-15,-5 6 11 0,0 1 3 16,-5 2 1-16,0-9 1 0,1-10 3 15,3-4-2-15,-3-6 5 0,2-1 15 0,3-4 24 16,-5-1 22-16,4-4 16 0,0-7 0 16,-1-6-15-16,-1-3-13 15,4 2-16-15,-2-9-12 0,5-6-8 0,-5-3-7 16,2-1-5-16,-2-8-1 16,-1 2-2-16,-5-2-1 0,-1-3 0 0,0-4-7 15,-5 3-5-15,-4-4-7 0,-7 4 5 0,-9 1 3 16,-3-2 7-1,-13 2 9-15,-12-1 3 0,-7-6-20 16,-6 1-84-16,-3 0 359 0,0-10-234 0</inkml:trace>
  <inkml:trace contextRef="#ctx0" brushRef="#br0" timeOffset="6096.86">18493 10231 2016 0,'0'1'90'0,"5"-1"36"0,-5 0-43 0,0 0-9 0,4 0-10 0,-3 0-25 0,-1 0-16 0,8 0-8 0,-7 0-5 16,3 0-4-16,3 0-3 0,0 0-3 15,4 6-4-15,-1-4 0 0,1 5-1 0,-2-6 1 0,-2 1 2 16,-7-2 1-16,7 2 1 0,-7-2-2 16,0 0-1-16,0 2-1 15,0-2-2-15,0 0-2 0,0 0-2 0,0 3 4 0,0-3 3 16,0 2 3-16,0-2 3 0,0 0-1 15,0 0 1-15,0 0-2 0,0 0-1 16,0 0-1-16,0 2-3 0,0 0 0 16,0-2 0-16,0 1 1 0,2 3 1 15,0-1 1-15,-1-1 6 16,6 0-8-16,-5 2-32 0,-2-4-43 0,0 0-49 16,2 1 87-16,2-1-6 0</inkml:trace>
  <inkml:trace contextRef="#ctx0" brushRef="#br0" timeOffset="7638.79">18450 10326 1878 0,'0'-1'106'0,"4"1"27"16,-4-2-8-16,2 2-56 0,5 3-39 0,2 3-49 0,10 6-25 0,11 6 1 0,4 10 9 0,10 9 17 0,1 11 5 0,-3 4 1 0,1 10-6 15,-4-2-5-15,-2 6-8 0,2-1-7 16,-2-1 4-16,-1-2 6 0,-6-7 9 15,-4-5 9-15,-8-17 6 0,-2-6 3 0,-5-11-1 16,-2-9 25-16,-4-7 53 0,2 0 29 16,0-7 28-16,7-4-7 0,0-12-40 15,6-12-29-15,5-17-23 0,-4-13-21 16,0-6-14-16,1-7-5 0,-6-2-8 16,-1 4 0-16,-2 3 1 0,-6 6 2 15,2 8 3-15,-4 8 0 0,2 3-3 0,6 9-15 16,1 4-26-16,5 4-14 0,3 3-44 15,4 5-18-15,6 2-456 0,4 7 382 16</inkml:trace>
  <inkml:trace contextRef="#ctx0" brushRef="#br0" timeOffset="8302.99">19798 10599 1725 0,'-39'20'58'0,"0"-1"-6"0,-11 8-23 16,4-9 0-16,2 7-11 16,3-8-10-16,4 6-4 0,-1-1 0 0,12 3-1 0,-1-4-2 15,8 4-1-15,6 1-9 16,1-6-3-16,8 3-2 0,4-9-4 0,2-2 7 16,12-5 2-16,-1 1 17 0,5-5 30 15,8 1 11-15,-3-4 8 0,11-7-5 16,-4-8-17-16,5-6-6 0,1-7-7 15,-2-1-12-15,3-4-12 0,-7 3-12 0,-2-1-10 16,-5 3-2-16,-3 3-6 0,-4 7-8 16,-2 1-4-16,-5 6-2 15,-2 0 4-15,-3 6 15 0,-4 5 10 16,0 0 1-16,0 0 2 0,0 0 2 0,1 4-1 16,-1 6 7-16,-1-1 4 15,-3 5 1-15,0 1 1 0,-1 0 1 0,3 0 0 16,-1-3 0-16,3 0 0 0,2 1-1 15,3-2-1-15,0-3 0 0,2 0 2 0,0-1 4 16,1 0 2-16,0-4 0 0,-1 1 2 16,4 1 0-16,2-3 1 0,1 1 1 15,3-1 1-15,3 2-1 0,-1-1 1 16,-3-1 1-16,0-2-1 0,-3 0-1 16,-1 0-2-16,-5-7-3 15,2 3-3-15,-5 1-3 0,5-4-3 0,-6 1 0 16,1 3-1-16,3-4 2 0,-4 5 0 0,1 2 1 15,3 0 0-15,-2 0-4 16,4 7-1-16,-4-3-3 0,6 3 3 16,-2 5 2-16,-2 2 2 0,5 4-1 15,-10 2-1-15,2-1 0 0,-2 4-1 0,-2-3 3 16,0-1 0-16,0-5-1 16,0-3 0-16,0-9-4 0,0 0-1 0,0-2 14 0,0 0 26 15,-2-8 20-15,4 0 38 0,-1-8 13 16,6-6-4-16,6-8 2 0,1-9-19 15,4-3-18-15,3-3-20 0,4-4-19 16,5-1-25-16,9-5-28 0,5-3-56 16,13-1-53-16,2 2-19 0,4 4 63 15</inkml:trace>
  <inkml:trace contextRef="#ctx0" brushRef="#br0" timeOffset="8572.84">21308 9832 1844 0,'-47'48'89'0,"2"1"11"0,-4 8-36 0,6 2 5 0,6 1-40 0,5 7-27 0,7 1-5 16,4 2-1-16,7 10 0 0,1 0 3 0,4 7 1 0,13 7-2 15,1-4-4-15,8-3-4 0,4-5-1 0,-1-17-1 16,7-10-5-16,6-5 3 16,-6-16 2-16,10-4 7 0,-1-5 10 0,6-6-19 0,4-5-28 15,6-5-25-15,5-9 25 16</inkml:trace>
  <inkml:trace contextRef="#ctx0" brushRef="#br0" timeOffset="8801.21">21516 10123 1975 0,'19'28'62'0,"4"2"-12"16,6 6-6-16,5 6 5 0,6 4-17 15,3 4-23-15,10 5-6 0,6 9 0 0,1-4 2 16,9 7 0-16,4 4 8 0,-2-3-24 16,0 1-46-16,-4-7-17 0,2-4 58 15,-3-6-18-15</inkml:trace>
  <inkml:trace contextRef="#ctx0" brushRef="#br0" timeOffset="9020.76">22257 10153 1363 0,'-82'44'114'0,"4"-1"180"16,-7 13-259-16,11 6 4 0,1 0 6 16,2 9-14-16,6 0-9 0,6-3-8 0,4 1-7 15,13-2-2-15,10-7-1 0,7-3-2 16,11-7-21-16,10-2-15 0,10-6 49 15,11-6-30-15</inkml:trace>
  <inkml:trace contextRef="#ctx0" brushRef="#br0" timeOffset="9222.64">22906 10795 1577 0,'-2'28'125'0,"0"4"170"16,-3 10-225-16,0 12-12 0,-1 2-9 16,1 5-28-16,0-3-15 0,3 1-3 15,2-4 0-15,7-6 3 0,-2 4 1 16,10-7-33-16,8-1-45 0,2-6 47 0,12-11-22 16</inkml:trace>
  <inkml:trace contextRef="#ctx0" brushRef="#br0" timeOffset="9370.58">23126 10378 1821 0</inkml:trace>
  <inkml:trace contextRef="#ctx0" brushRef="#br0" timeOffset="9587.6">23890 9614 2306 0,'112'-11'99'0,"5"68"29"15,-13-105-8 1,-185 225-125-16,97-88 8 16,30-6-3-16,-4 13 0 0,-4 7-1 0,-6 10 0 0,-8 2 1 15,-9 4 5 1,-12 9-16-16,-6 3-13 0,-13-12-104 0,-9-6 75 0</inkml:trace>
  <inkml:trace contextRef="#ctx0" brushRef="#br0" timeOffset="24491.41">24647 7740 1743 0,'0'0'90'0,"0"1"12"0,-2-1 11 0,2 2-22 0,2-2-22 0,0 0-14 15,5 4-22-15,7-3-4 0,2-1-3 0,13 2-9 0,-8-2 2 0,5-2-2 0,3 1-2 0,-4-6-4 16,5 3-3-16,0-5 0 16,2 2-21-16,5-4-35 0,-3-1-39 0,10 0-16 0,6-1 43 15</inkml:trace>
  <inkml:trace contextRef="#ctx0" brushRef="#br0" timeOffset="24731">24622 8045 2149 0,'64'12'83'15,"489"-292"305"79,-601 298-245-94,150-63-128 0</inkml:trace>
  <inkml:trace contextRef="#ctx0" brushRef="#br0" timeOffset="26089.76">26218 6591 1395 0,'4'5'670'0,"-3"-5"-618"0,3 0 7 0,-4 2-49 0,0-2-10 0,0 2-5 0,0 3-6 0,3 2-2 0,-3 9 3 15,2 11 1-15,2 1 3 0,3 9-1 0,-2 2-1 16,1 0-2-16,-3-2 1 0,-3 2 0 15,4 2 1-15,-4 2 3 0,3-1 2 16,-3-1 3-16,0-4 0 0,0 2 0 16,2 2 0-16,-2-5 0 0,5 1 1 15,-1 4-1-15,-2-8-10 0,6 8-18 16,1-11-20-16,-2-1-15 0,2-3 0 0,2-6 3 16,-2-4-60-16,5-4-68 0,0-3-67 15,0-6 107-15</inkml:trace>
  <inkml:trace contextRef="#ctx0" brushRef="#br0" timeOffset="26453.6">27417 6532 1747 0,'-25'48'42'0,"0"-4"-37"0,-7 15 4 15,2-2-1-15,-2 5 4 0,-3 9-4 16,-4 10-2-16,-2 8 1 0,-4 3-8 16,-2-2 1-16,-7-1-2 0,-6-6-2 15,-9-3 0-15,-6 4 3 0,-1-6 1 16,-4 5 0-16,13-5 2 0,3-4-1 0,11 1 0 15,3-13 0-15,8-2 3 0,3-3 10 16,7-7 3-16,7-3 2 0,4-9-1 16,5-3-9-16,3-8-1 0,10-8-4 15,3-3-14-15,3-2 70 0,8 1-296 0,0-1 187 16</inkml:trace>
  <inkml:trace contextRef="#ctx0" brushRef="#br0" timeOffset="26992.84">26970 7550 1873 0,'-2'0'157'0,"0"-2"105"15,4 2-144-15,7-7-26 0,-2 0-59 16,9-7-23-16,9-8-13 0,5-2-3 16,11-3-4-16,-4-1-1 0,4-1 4 15,-4 8 5-15,-9 2 5 0,2 1 2 0,-3-3-2 16,-4 3-1-16,0 2 0 15,2 2 0-15,-5 3-2 16,3 4-17-16,-6 2-6 0,1 3-12 0,-4 0-10 0,0 4 4 16,-1 5 4-16,1 7 5 0,4 7-7 15,5 8 1-15,-2 10 0 0,4 7-2 0,0 5 18 16,-6-3 9 0,2 5 3-16,-3 1 5 0,2 4 3 0,-1 4 1 0,1-3 0 15,-3-3 0 1,3-4 0-16,-6-1 1 0,7-6-1 15,2-1 0-15,-1-3 1 0,6-4-1 0,-1 0 3 16,3 2 8-16,-2-9 6 0,4 0 5 16,4-3-2-16,-1-6-5 0,1 6-7 15,1-2-4-15,2-6-2 0,0 6 0 0,2-6 0 0,-1 3-1 16,-1-4-7-16,-9-4-17 16,-6 0-22-16,-1-7-18 0,1 2-209 0,-1-6 180 15</inkml:trace>
  <inkml:trace contextRef="#ctx0" brushRef="#br0" timeOffset="27181.96">28103 8053 1946 0,'-29'16'90'0,"1"0"-1"0,-7 9-29 0,4-2-31 16,1 6-22-16,-2 6-7 0,8 2-3 0,-3 11 1 0,-1 9 1 0,-2 8 2 0,-8 17 17 0,-4 8-26 0,-1 8-6 0,-1 3 12 0</inkml:trace>
  <inkml:trace contextRef="#ctx0" brushRef="#br0" timeOffset="35983.19">24961 10525 1819 0,'0'0'117'0,"0"-2"44"0,0 0-29 0,0 2-44 0,2 0-17 0,3-1-21 0,4 1-15 16,2-7-8-16,6 1-12 0,12-3-3 0,11 2-8 0,7-3-4 0,11 3-4 0,9-2-10 16,-3 7-13-16,4-2-18 0,-15-3-21 15,-5 4-26-15,-11-4 2 0,-7-2 41 16</inkml:trace>
  <inkml:trace contextRef="#ctx0" brushRef="#br0" timeOffset="36205.98">24858 10791 2242 0,'5'4'126'0,"1"-3"6"0,6 3-7 0,9-2-55 16,10-2-31-16,6 0-20 0,11 0-6 16,0-4-7-16,3 1-1 0,-5-8-5 15,2 4-15-15,-5-4-24 0,-1-3-68 16,1-2-56-16,-4-5 84 0</inkml:trace>
  <inkml:trace contextRef="#ctx0" brushRef="#br0" timeOffset="37427.05">26564 9568 1564 0,'0'0'151'0,"0"-6"166"0,0-1-212 0,0-3-13 0,0 1-32 0,0 0-18 0,0 0-6 0,0 4-3 0,0 3 2 0,2-5 3 16,-2 7-9-16,1 0-7 0,-1 3-15 0,0-1-20 16,0 0-8-16,2 1-5 15,2 13 2-15,-3 7 5 0,1 6 3 0,4 6 6 16,1 4 4-16,-4 6 5 16,1 1 1-16,-4 5 1 0,0-3 0 15,-2 3-1-15,-3-1 1 0,-1 3-1 0,3-5 1 16,-3-2-1-16,5-7 1 0,-5-5-1 0,3-8 1 15,3-2-1-15,0-9 2 0,0 1-2 16,0-3-40-16,2-10-45 16,1 4-38-16,2-7 9 0,4 0-137 0,11 0 172 15</inkml:trace>
  <inkml:trace contextRef="#ctx0" brushRef="#br0" timeOffset="37744.26">27507 9589 1795 0,'4'5'83'0,"-4"1"31"0,-6 8-70 16,1 3-14-16,-7 12-4 0,-4 8-6 15,-9 7-8-15,-4 13-4 16,-4 3-3-16,-8 13 1 0,-2 10 1 0,-4 6 1 0,-7 1-2 15,-1 6 0 1,-7-2 0-16,-3 2-4 0,-3 3 1 0,-4-5 0 16,-5-2 0-16,3-5 0 0,3-7 0 0,9-7 0 15,9-2-1-15,7-13-1 0,8-5 1 0,3-5 1 16,7-5-1-16,3-6-1 16,9-7-9-16,7-5-13 0,-2-14-20 15,11-8-20-15,0-1-8 0,-1 0-9 0,15-13 41 16</inkml:trace>
  <inkml:trace contextRef="#ctx0" brushRef="#br0" timeOffset="38155.31">27289 11206 1872 0,'0'-5'110'0,"0"-4"23"0,0-6-32 0,0-8-49 15,2-5-21-15,3-4-14 0,2-2-3 16,2 3 4-16,2 0 1 0,-1-1-1 16,5 4 1-16,-3-2-4 0,2 0-3 15,2 1-3-15,4 3-5 0,-3 3-4 0,3 3-7 16,-2 4-4-16,3 2 0 0,4 2 2 15,-8 1 7-15,1 6 3 0,-2 5-3 16,-5 0-7-16,1 7-7 0,1 5-4 16,1 11-1-16,0 8 4 0,2 11 4 15,2 8 5-15,1 14 5 0,2-1 2 0,2 7 1 16,0 4 0-16,6 4 0 16,5 2 1-16,-1-2-1 0,6 0 0 0,-2-9-1 15,4-7-2-15,2-5-1 0,-4-11 0 16,0-5-5-16,2-11-1 0,-2-4-4 15,0-6-14-15,3-8-20 0,-1-8-26 16,-4-4-30-16,-3-9-186 0,-4-12 186 16</inkml:trace>
  <inkml:trace contextRef="#ctx0" brushRef="#br0" timeOffset="38345.16">27980 11442 1633 0,'-33'16'87'0,"-269"205"351"32,217-160-415-32,30-7-9 15,9 0-8-15,13 1-3 16,2-6 3-16,7 3-20 0,6-6-43 16,5 0-41-16,6-5 557 0,6-6-370 0</inkml:trace>
  <inkml:trace contextRef="#ctx0" brushRef="#br0" timeOffset="38898.83">28367 10190 1734 0,'-48'-39'554'31,"48"41"-580"-31,2-9 77 16,1 5 1-16,1-9-1 0,1 1-3 15,4-3-9-15,0-1-10 0,9-2-20 0,5 0-9 16,2 0-8-16,8 2-5 0,-1 1 8 0,0 6-4 16,-2-1 0-16,0 6-3 0,4 4-2 15,-5 6 2-15,1 8 3 0,-2 4-3 16,0 6-3-16,-5 12-5 0,4 4-7 16,-4 4-9-16,-7 11-9 0,-2 2-17 0,-8-1-3 15,-8 2 7-15,-12-1 11 0,-6-4 22 16,-8-11 8-16,-6-5 6 0,-5-7 8 15,-4-4 8-15,-6-5 8 0,-1-5 3 16,2-9 5-16,0-2 11 0,6-7 23 16,6-5 23-16,6-2 14 0,7-4 3 15,9-1-4 1,7 3 1-16,3-4 5 0,8-3 2 0,10-3-12 0,15-2-27 0,15-2-38 16,27 3-25-1,12 11-15-15,22 9 0 0,24 14 12 0,20 17 5 0,20 11 1 16,-3 10-18-16,-1 3-19 15,-18-6-124-15,6 3 96 0</inkml:trace>
  <inkml:trace contextRef="#ctx0" brushRef="#br0" timeOffset="49079.81">10050 8112 969 0,'0'7'153'15,"-4"-35"372"-15,-1 24-493 0,3 2-9 16,-3-1-8-16,3-4-3 0,0 0 2 0,-2-6 8 16,3 4 8-16,-1 2 8 15,2 0 3-15,0 4 4 0,0-1 2 0,0 4-1 16,0 0-3-16,0 0-9 0,0 0-8 0,0 2-8 15,0-4-8 1,0 2-4-16,0 0-1 0,0 0-2 0,0 5 5 0,0 1 6 16,-2-1 5-16,0 0 4 15,1 2 3-15,1 4-1 0,-2-4-1 0,-2 4-2 16,3 1-5-16,-1-1 0 0,0 3 0 0,0 6-1 16,0-4-1-16,2-2-3 0,0 3-2 15,0 1-1-15,0 3-2 0,-1-5 0 16,1 0-1-16,0 2-3 0,0-2 0 15,1 0-2-15,-1 2 0 16,6-2 1-16,1-4-1 0,-5-3 3 0,3 0 3 16,4-6 3-16,-2 4 5 0,2-3 1 0,3 1 0 15,2-1 0-15,1 1-3 0,1-5-1 16,-2 0-2 0,-2 0-1-16,-1-2-1 0,1-1 0 15,4-1-1-15,4 3 0 0,-4-3-2 0,1 4-2 0,-1-4-2 16,2 1-2-16,1 1 0 0,-3 2-1 0,0-3 0 15,2 1 0 1,-4 2 1-16,1-2-1 0,4 2 1 0,-5 0 1 0,4-2 0 16,-2-3 0-1,2 3 1-15,1-1-1 0,4 3 1 16,2-2-1-16,-6-3 0 0,6 3 0 0,-3-2 0 16,2 2 0-16,1 1 0 15,-5-1 1-15,-3 2 0 0,7 0 0 16,-3 0 0-16,0-4-1 0,2 1 1 0,-2 1-2 0,-1 2 0 0,1 0 0 15,-1-2-1-15,-1 2 2 0,1 0-1 16,3-2 0-16,-4 2 1 0,1 0 0 31,-1 0-1-31,-1 0 1 0,-2 0 0 0,0 0 0 0,0 0 0 0,2 0 0 16,-1 0 0-16,3 2 1 0,-6-2-1 0,0 0-1 31,0 0-1-31,2 0 1 0,6 2 0 0,-6-2 0 0,3 0 1 0,-1 0 0 16,0 0 0-1,3 0 0-15,-2 0-1 16,6 2 1-16,-5 1 0 0,-1 1 0 0,-1-2 0 0,-4-2 0 0,2 1 0 31,-2-1 0-31,2 2 0 0,-2 0 0 16,-1 0 1-16,-4 0-1 0,1 1 0 0,1-1 1 16,-2-2-1-16,1 0 0 0,3 0 1 15,-1-5-1-15,2 3 0 0,1-2 7 16,-1 2 4-16,0 2 1 0,0-1 0 15,0-1-8-15,1-3-2 0,-3 1-1 0,2 2-1 16,-3 0 1-16,-1 2-1 0,-1-1 1 16,2-3-1-16,0 2-1 0,3 2 1 15,-2 0-1-15,-1 0 1 0,-2 0-1 16,-2 0 1-16,0-1 0 0,0 1 0 16,-5 0 0-16,5 0 0 0,0 0-1 15,0 0 1-15,2 0 0 0,0 1 0 16,-2-1 0-16,-4 0 0 0,6-1 0 0,2-1 0 15,-8 2 1-15,6-2 0 0,-3 2 1 16,-3-2 0-16,6 2-1 16,0 0 0-16,-4 0-1 0,4 0 0 0,-2 0 0 15,0 0 1-15,2 2 0 0,2 0 0 0,-4 1 1 16,0-3 0-16,-7 0-1 16,0 0 4-16,0 0 0 0,0-3 2 15,2 1 4-15,3 0 3 0,0 2 3 0,-1-5 0 16,-4 5-3-16,0 0-5 15,2-2-4-15,-2 0-2 0,1 1-1 0,1-1-1 0,5-7 1 16,-5 7 2-16,3-1 2 16,1 1 2-16,-3 2-3 0,3-2-3 15,-3-3-1-15,1 1-1 0,-4 4-11 16,1-1-23-16,1-1-22 0,0 2-32 16,7-9-55-16,1-7 85 0</inkml:trace>
  <inkml:trace contextRef="#ctx0" brushRef="#br0" timeOffset="58262.99">29473 13014 1206 0,'7'0'59'0,"1"-1"21"15,0 1-54-15,-2 1-21 0,-3-1-3 0,3 2 3 0,1-2 4 0,-2 0-154 0,4 0 109 0</inkml:trace>
  <inkml:trace contextRef="#ctx0" brushRef="#br0" timeOffset="60253.55">29707 12865 1461 0,'29'22'69'0,"-8"-8"39"0,-7-4-41 0,0-4 34 0,-8-8-54 0,-4 2-8 0,-1 0-1 0,-1 0 8 0,0 0 8 16,0 0 5 0,0 0 1-16,0 0-3 15,0 0-6-15,0 0-5 0,0 0-5 0,0 0-4 16,0 0-4-16,2 0-1 0,2 2-3 0,-3 0-2 0,3-2-3 15,-4 0-1-15,0 1-2 0,0-1-2 0,0 0-1 32,2 0-1-32,-2 0-1 0,0 0-3 0,2 0 0 15,-1 0-5-15,-1 2-2 16,2-2-3-16,-2 0-1 0,0 0-2 16,0 0 0-16,0 0 1 0,2 2 0 0,3 3 0 15,-5-5-1-15,4 6 0 0,-3-3 0 16,-1 1 0-16,0-4 3 0,0 0 0 15,0 0-1-15,0 0 0 0,0 1-1 16,0-1 0-16,0 0 1 0,0 2 1 0,0-2 0 16,0 0 1-16,0 0 2 0,0 0 1 15,2 0 0-15,5 5 0 0,-7-3-1 16,2 4-1-16,2-1 2 0,-1-2 1 16,-1 3 1-16,2-4 0 0,-4-2-1 15,1 0-2-15,-1 1-2 0,0-1 1 0,2 0 1 16,-2 0 3-16,0 0 0 0,0 0 2 15,0 2-1-15,0-2-3 0,0 0 1 16,0 0 3-16,0 0 2 0,0 0 1 16,-2 0-2-16,2 0-5 0,-1 0-7 15,-12-2 0-15,1 4 0 16,-10-5-2-16,-11-5 2 0,-13 0 0 0,-15-7-1 16,-11-4 1-16,-15-2-2 0,-13 1 0 15,-15-6 0-15,-12-1-1 0,-21 2-1 16,-11-2 3-16,-10-3 1 0,-20 0 3 0,-6 0 2 15,-6 3-3-15,6 6 8 0,7 7 5 16,4 3 6-16,5 3 16 0,9 8-3 0,8 5-6 16,4-2-6-16,13 8-12 15,7 1-8-15,21-1 0 0,21 0-1 0,11-1-1 16,7-4 0-16,3 3 1 0,3 1-1 16,4-1 6-16,10 5-14 15,12-3-23-15,10-1-17 0,11-1-104 16,9 2-88-16,4 1 136 0</inkml:trace>
  <inkml:trace contextRef="#ctx0" brushRef="#br0" timeOffset="76477.96">1590 6697 1355 0,'20'-11'114'0,"13"-13"53"0,-6 4-66 0,-15 4-88 0,1 6-5 0,-6-5-4 0,2 3 0 0,-4 5 3 15,2-4 0-15,-5 8 0 0,-2 3 0 0,2 0-1 16,-2 0-2-16,0 0-3 0,0 0-5 16,0 0-7-16,-2-2 0 0,-3 4 2 15,-2 8 4-15,-4-4 5 0,-1 4 1 16,-6-1 0-16,-2 4 0 0,-1-1-1 15,0 2 1-15,-6 0 0 0,4-1 0 0,0 1 0 16,-2-3 0-16,-1 5-1 16,1-2 0-16,-2 0 0 0,-1 2-1 0,1-2 0 15,-1 2 0-15,0-2 0 0,3 0-1 16,0 2-1-16,0 0 0 0,2 4-1 16,2 1 0-16,-2 6 0 0,-2-4 1 15,4 3 1-15,-2 3-1 0,0-3 1 16,-4 4 0-16,0 2-1 0,6 2 1 0,0-2 1 15,3-2-1-15,-1 2 1 16,3 2 0-16,0-2 0 0,3-1 1 0,4 1 0 16,-3 2 1-16,3 0 0 0,2-6 1 15,2-3 0-15,1 0 0 0,2 0 3 16,2-1 1-16,0-1 0 0,2 1 1 0,-2-1-2 16,4 0-1-16,1 1 0 15,-1-1-3-15,4 2 0 0,-4 2 1 0,3-6-1 16,-2 4 0-16,4 0 0 0,0-2 0 15,2 2 0-15,-4 0 1 0,3 3-1 16,3 0 0-16,-6-5 1 0,5 6-2 16,-3-5 0-16,-2 3 1 0,4-2-1 0,0-6 0 15,-1 3 1-15,-1-3-1 0,0-1 1 16,-6-2 0-16,1-2 1 0,3-3-1 16,-5-2 1-16,3 1-1 0,2-1 1 15,-3-2 0-15,1 0 0 0,2-1 0 16,-1 2 1-16,1-6-2 0,-4 4 1 15,1 1 0-15,-1-6-1 0,3 5 2 16,-3-1 0-16,3-1-1 0,-1-1-1 0,0 1 1 16,-1 3-1-16,1-4 0 0,2 3 0 15,-5-1-1-15,3 0 0 16,-3 2 0-16,3-3-4 0,2 3 1 0,-1-2 3 16,4 2 4-16,-1 0 5 0,0 1 3 15,2-1 0-15,3-4 0 0,-5 3 0 0,1 1-1 16,3-4-3-1,-1 1-1-15,4 1-2 0,0-3 1 0,0 1 1 0,-2-3 0 16,-1 2 1-16,-1 0 2 0,-3-2 1 16,5 3 5-16,-1-1 5 0,1-2 2 15,2 0 1-15,-2 0-4 0,5 0-6 16,-1 0-5-16,2-5-3 0,1 1-3 0,-5-1 0 16,2-4 0-16,5 4 1 0,-2-6 1 15,2-1 2-15,0-1 4 0,-2-1 6 16,-1 0 8-16,-2 2 6 0,-4 3 2 15,-5-4 3 1,-1 4-5-16,-2 1-7 0,-1-1-9 0,0 3-8 0,-5-2-4 16,2-3-2-1,-4 2-1-15,-3-5-5 0,-2 0-2 0,-4 0 1 0,-5-8 2 16,-1 1 3-16,-8 3 1 0,0-3 2 0,2 9 2 16,-2 1 2-1,2 2 0-15,7 5-1 0,2-1-2 0,5 5 0 16,4-2 1-16,5 2 2 0,0 0 0 0,0 0-1 15,0 0-1-15,-2 0-4 0,2 0-4 16,2 0 0-16,3 6 3 0,-1-3 1 16,6 4 8-16,4 4-2 0,8 3-1 15,8 4 0-15,7 5-1 0,4-2-1 0,3 8-1 16,1-1-1-16,-1-1-1 0,0 4-1 16,-1 0 0-16,-10 2 1 15,-2 3-1-15,-8 3 1 0,-9 2-3 0,-2 1-4 16,-8-3-5-16,-6 0-15 0,-7-2 0 15,-9-7 1-15,-12 2 6 0,-3-1 23 16,-17-5 11-16,-5-5 9 0,-4-1 0 16,-3-4-5-16,0-4-9 0,6 1-5 0,-1-10-1 15,11 4-1 1,5 0 13-16,6-3-26 0,6 7-83 16,8-11 139-16,10 3-82 0</inkml:trace>
  <inkml:trace contextRef="#ctx0" brushRef="#br0" timeOffset="115967.44">9874 12137 1666 0,'34'1'95'0,"-1"3"80"16,-4-2-127-16,-8 1-7 0,-7-3-9 0,-7 0-14 0,-1 0-5 0,-6 0 2 0,-6-9-1 0,1 4 4 0,-6-7 7 0,-1-2 11 0,-6 5 12 15,2 2 9-15,4 1 0 0,1 3-3 16,4-1-6-16,-2 2-6 0,0 2-8 0,-1 0-7 16,-3 4-7-16,-1-2-6 0,-2 1-4 15,-2 4-2-15,1-1-4 0,-8 3-1 0,-3-2-1 16,-8-2-2-16,-3-3 0 0,-5 1-1 16,-4 3 0-16,-9-6 1 0,-7 0 1 15,-8-6 7-15,-5-3 4 0,-8 4 6 16,-2 2-1-16,-5 3 9 0,-4 0 3 15,-1 0-2-15,1-6-3 0,2 6-11 16,-2 0-10-16,6 0-2 0,0 0 1 0,-6 4-2 16,5-2 1-16,-13-1 0 0,1-1-1 15,-7 0 0-15,-5-3 1 0,0-3-1 16,-1 5 0-16,8-1 2 16,0-2 0-16,-4-1-1 0,1-4 0 15,-10 6 0-15,-1-1 0 0,3 1 0 0,2 3 0 16,-4 0-1-16,-8 0 2 15,-2 3 18-15,-11 2 6 0,14-3 2 16,15 0-2-16,10 0-18 0,4-2-5 0,-1 3 7 0,-3-1 6 16,1 3 6-16,11-1 1 0,6-1-6 15,9 3-4 1,7-4 7-16,1-2 9 0,3 1 8 0,-4-2 1 16,1-7-8-16,-1 1-11 0,5-3-10 15,-1 4-4-15,-1-6-3 0,4 1-1 0,3-1 0 0,8-2 0 16,8 1-1-16,3 4 1 0,8-3 0 15,-4 3-1-15,3 2 0 0,8 0 0 16,-2 0 0-16,2-2 0 0,-1 5 0 16,1-4 0-16,5 6 0 15,-1-2-6-15,7 3-24 0,2-1-16 0,1 2-39 0,4-6-40 16,1 1-35-16,6 5-98 0,-5-3-313 16,0-17 349-1</inkml:trace>
  <inkml:trace contextRef="#ctx0" brushRef="#br0" timeOffset="127000.65">8425 13489 1528 0,'41'20'88'0,"-4"-4"26"0,-1 5-24 0,-6-8-31 0,-5-5-9 16,0 3-5-16,-8-6-4 0,-1 3 1 0,-3-7 8 0,-3-1 10 0,-4 2 8 0,-3-2 1 0,-1 2-11 0,-5 0-17 0,-3-2-15 15,-3 1-9-15,-7 1-2 0,-3 2 3 16,-9-4 6-16,-17-4 6 0,1 2 2 16,-8 4-1-16,-4-2-6 0,-3 0-5 15,-3 0-1-15,-11 0-4 0,3 0-4 16,-3 4-3-16,-5-4-6 0,-4 0-2 16,-12-7-1-16,4 1 0 0,-1 5-1 15,6-8-1-15,0 5 2 0,5 2-1 0,8-3 1 16,-3 5 2-16,-6-5 0 0,-3 3 0 15,-3 2 0-15,-5-5 0 0,5 8-1 16,8-1 1-16,-1-2-1 0,2 5 2 16,-2 2-1-16,-7-1 0 0,-2 3 0 0,-1-1-1 15,-4 5 0-15,0-1-1 0,2 1-1 16,3-6 0-16,4 0-1 0,-2-7-1 16,6 0 1-16,-4-4 3 0,5-6 3 15,11 10 3-15,1-2 3 0,12 0 1 16,-1-3-2-16,7-1 1 0,11 6-3 15,4-1 0-15,3 2-1 0,5-1-2 16,1 0 0-16,4-1-1 0,5-5 0 0,-6 6-1 16,8-1 0-16,1 2 0 0,-2-1 0 15,4-1-1-15,-8 1 0 16,1-6 0-16,1 6 0 0,-1-3 0 0,3-1 0 16,1-1 0-16,5 3 12 0,-1 0-34 15,4-5-64-15,2 5-65 0,-1 1 473 16,1-15-289-16</inkml:trace>
  <inkml:trace contextRef="#ctx0" brushRef="#br0" timeOffset="130818.87">2766 14848 1477 0,'0'3'63'0,"0"2"8"0,0 1-20 0,-2-3-13 0,2 1-4 0,2 1-7 0,-4-1-10 16,4 3-4-16,1 0-4 0,1 4 1 0,5-3-1 0,1 3-3 0,-1 3-3 0,9 0-3 15,-2 4 2-15,2 7 1 0,8-4 1 16,-4 2-1-16,2 4-1 0,3-6 0 16,-4 2-1-16,2-2 1 0,-2 1 1 15,-5-6 3-15,1 5 2 0,1-1 2 16,1-5-1-16,6 3-1 0,1-2-2 15,0 0-3-15,4 4-1 0,-2-10-1 0,2 3 0 16,5-3 0-16,2 3 2 0,4-1-1 16,-6-5 0-16,-1 2 1 0,-8-4-1 15,-7 2 0-15,1-7 3 0,-6 0 10 16,1 0 10-16,5 0 11 0,1-5 4 16,3 0-4-16,3-2-5 0,4-4-8 15,6-1-6-15,4-1-6 0,3 1-4 0,0-2-2 16,0 0 0-16,2 1 0 0,-2-1-1 15,7 5 1-15,-8-7-1 0,-3-3 4 16,3 1 3-16,-10 0 2 0,4-1 5 16,2-1 5-16,-8 2 3 0,6-3 2 15,4 2-2-15,0 1-6 0,1 4-4 0,-2 3 3 16,1 8-3-16,-4 3-4 0,9 1-5 16,2 5-11-16,5 4-5 15,3 3 2-15,4 3 3 0,2 1 2 0,-11-2 2 16,0-3 2-16,-1-1-2 0,-8-4 1 15,-1 2 0-15,-4-4-1 0,-6 2 1 0,-8-4 0 16,-5 3 0-16,-3-1 1 0,1-1 0 16,-2-1-2-16,0-3 0 0,-2 0-1 15,0-2-2-15,-3 1-4 0,0 1-4 16,1 0-1-16,-3 0-1 0,9-2 2 16,-2 2 3-16,0-7 4 0,7 3 2 15,-2 1 1-15,4-4 1 0,1 3 0 16,-1-1 3-16,7-2 4 0,0 0 4 15,0-4 3-15,5 4 2 0,2-4-4 0,7-3-4 16,4 5-3-16,7-7-2 0,3 0-2 16,5 4 0-16,5-4-1 0,9 2 0 15,-1-2 0-15,11 2 0 16,0 3 0-16,-2 4-1 0,5 5-1 0,0-3 1 0,7 5-1 16,15 7 1-16,6 5-2 0,3 2-2 15,-5 2 1 1,-13-1-1-16,-9-3 4 0,0-1 1 15,-2 3 2-15,1 0 1 0,5 0 1 16,-3 0 1-16,1-1-1 0,6-3-4 0,6-3 0 0,5 1 2 0,4-12-57 16,-9-5-48-1,2-9-245-15,-9-17 192 0</inkml:trace>
  <inkml:trace contextRef="#ctx0" brushRef="#br0" timeOffset="145349.24">13516 15367 1837 0,'19'7'78'0,"-8"-2"-10"0,-2-3 2 0,-4 0-27 0,1 0-5 0,-1 0-4 0,0-2-5 0,0 0-1 0,-3 0-2 16,0 0-2-16,-2 0-5 0,0 0-5 0,-2-6-4 0,-1 6-2 0,-11-2-4 15,-1-1-4-15,-13-2-1 0,-13-1-1 16,-5-6 2-16,-21-1 6 0,-11-1 7 16,-16-2 8-16,-20 2 2 0,-10-2 0 15,-9 2-2-15,0 2-6 0,-12-3-4 0,-9-1 2 16,-10 2 2-16,0-2 3 16,-10-5-1-16,2 3-6 0,2-1-5 0,-1-1-4 15,14-1 1-15,-3 3 6 0,4-1 5 16,2 3 7-16,-1 3 15 0,24 3 1 0,14-1-2 15,16 1-8-15,11 4-10 16,12 1-5-16,14 5 0 0,14 0 1 0,18 0-4 16,16 0-5-16,15 0-1 0,-1 5 0 15,5-3-2-15,13 5-1 0,9-2 0 16,14 1-3-16,16 4 2 0,11-6 2 16,8 5 2-16,9-7 1 0,11-2-2 15,15 0-2-15,9 0-2 0,28 3 0 16,-3-3-1-16,12 2-1 0,-3 1 3 0,2 3-1 15,22 8 1-15,-2 2 1 0,8 5 1 16,-1 6-1-16,-2 1 2 0,-3 8-1 16,-6-3-1-16,-7 6 2 0,-9 0-1 15,1 4-1-15,-21-4 1 0,-20-2-1 16,-31-7 0-16,-26-9-1 0,-14-3 0 16,-19-4-1-16,-8-5 1 15,-16-5-6-15,-5 1-5 0,-20-8-4 0,-10-3-1 0,-27-8 3 16,-18-4 4-16,-21-10 2 15,-20 0 3-15,-5-4 2 0,-10-2 2 0,3 0 0 16,-9 2-1-16,-2-3 2 0,-5 7 0 16,-3-3 4-16,14 3 0 0,-6 1 1 15,4 3-2-15,5 2-2 0,-8 1 0 0,18 7-1 16,14 0 1-16,3 1 0 0,7 8 1 16,3-4 0-16,6 7 1 0,10 1 0 15,13-5 0-15,11 6 0 0,6 0 3 16,6 0 1-16,12 4-1 0,6-4 2 15,10 2 2-15,4-2 0 0,12 0 2 16,1 0 2-16,1-2 0 0,0 2 0 16,1-6-2-16,3 1-5 0,1 3-2 0,-1-6-3 15,-1 2 1-15,3-1-9 0,1 0-20 16,-4-2-31-16,3 4-70 0,-1-8-76 16,-3 3 120-1,1-10-7-15</inkml:trace>
  <inkml:trace contextRef="#ctx0" brushRef="#br0" timeOffset="146589.71">6096 16794 1535 0,'-2'6'132'0,"-2"-6"-45"0,4 3-31 0,-1-3-20 0,1-5-15 0,-4 5-4 16,-7 0-1-16,2 5 4 0,-5-1 7 0,-11-4 4 16,-1 2 4-1,-10-2-2-15,-1 0-3 0,-5-6-2 16,-6 3-1-16,-7 3-2 0,-13-2-2 0,-10 0-6 16,-21 2-10-16,-16-3 13 0,-16-3 0 0,-1 6-1 15,1 0 4-15,0-2-20 0,2 2-1 0,-8 2 1 16,8-2 0-16,12 2 5 0,5 2 5 15,7-4 7-15,2 0 10 0,-1-6 2 0,-4 3-1 16,14 3-3-16,12-2-11 16,20 0-6-16,18 2-5 15,14-2-4-15,5 2-13 0,11 2 35 0,-1 0 13 0,8-2 4 16,6 0 13-16,-1 0-36 0,0 3-13 16,4 1-1-16,1 0-3 0,1-3-1 15,-4-1-3-15,0 0-7 0,0 0 1 16,7 2 1-1,-5-4 1-15,8 4 3 0,1 0-1 0,3 1-2 16,8 3 1-16,2-6-1 0,15 2 0 0,9-2 2 0,11-2 1 16,15-2 2-1,15-1 2-15,15 0 0 0,3-4 0 0,5 0-3 0,1 2 0 16,-1 0 2 0,12 5-1-16,12 2 2 0,6 5 0 0,2 2 0 15,7 4 1-15,-6 3-1 0,2 4 0 16,0 1-7-16,-23 1-15 15,-23-4-4-15,-24-4-1 0,-29-8 4 0,-18-1 4 0,-16-3-12 16,-14 0-1-16,-2-3-7 16,-7 1 2-16,-7-2 16 0,-9-3 5 0,-14-3 11 15,-16 1 12-15,-24-7 7 0,-24 0 4 0,-19-2 10 16,-17 8 6-16,3-1-1 0,-1 0-7 16,6 8-4-16,2 1 5 0,-10 2 6 0,-1 4 4 15,16 1-8-15,2 2-16 0,8 4-9 16,13-8-2-16,-2-1 0 0,2-2 0 15,11 0 0 1,10 2 1-16,13-4 10 16,10 0 4-16,14 2 1 0,13 0-1 15,5 0-10-15,6 0-5 0,5-3 0 0,0 3 15 16,-1-4-45-16,5 2 90 0,-8 2-694 16,-3-7 452-16</inkml:trace>
  <inkml:trace contextRef="#ctx0" brushRef="#br1" timeOffset="175151.43">18248 18112 1600 0,'0'3'147'0,"0"3"140"0,0-6-146 0,0 0-43 0,0 0-9 0,0 0-17 0,0-4-24 16,0 2-15-16,0 2-10 0,0 0-8 0,0 0-8 0,4 0-4 0,-3 0-4 0,-1 0-4 0,0 0-3 16,0 2-4-16,0 2-3 15,2-1-1-15,-2 1-2 0,-2 4 2 0,-5 0 3 0,-1 2 0 16,-7 3 5 0,-4 3 0-16,-2 1 1 0,-6 1 2 0,-5 2-1 15,-5-4 1-15,0 3 0 0,-11 2 0 16,-4-5 0-16,-3 0 2 0,-5-3 0 0,-13 1-1 0,1-7 0 15,-10 4-1-15,6-3 0 16,0-1 1-16,3 4 0 0,0 0 1 0,-1-1 0 16,1-1 1-1,-1 5 0-15,-8-3 1 0,-5-2 1 0,2 5 1 0,-5 0 1 16,3 8 1-16,2-6-1 0,5 0-1 0,2-1 1 16,3-2-2-16,-3 1 1 0,-7-2 0 15,-3-4-1 1,-13 2 2-16,-6 1-1 0,3-8-1 0,-8 3 0 0,-12-6-2 15,-4 0 1-15,-5-4-2 0,-3 1 0 0,13-4-1 16,-1 1-1-16,4 3-1 16,-5-4 0-16,5 1 0 0,-3 3 3 0,15-4-1 31,9 3 1-31,-4-5 0 0,2 4-2 0,-14-8 1 16,0 1 0-16,3-2 1 0,9-2 0 15,6 0 2-15,-4 0 1 0,-1-2 0 0,-2 1 1 0,-3-3 0 16,6 4-1-16,6 0 1 0,8 4-1 15,5-1 0-15,6-1 1 0,2 0-1 16,-8-4 0-16,6 4 0 0,-4-2 0 0,9 2 0 16,5 0-1-16,1 0 0 0,3-2 1 15,7 1 0-15,9-1 2 16,1 0 1-16,5-1 2 0,-5-3 1 0,-3 2 1 16,-5-5-1-16,7 2-1 0,-5-5 0 15,3-5 0-15,5 3-1 0,2-2 2 16,8 0-1-1,4 1 0-15,-1-2 2 0,2 0-2 0,0-2 0 16,-3-1-1-16,5 0-2 0,-1 2 1 0,6 4 0 0,5 0-1 31,2 1 5-31,5 4 4 0,-2-4 3 0,6 3 5 16,5 4 0-16,0-1 0 0,0 0-3 16,2 5-7-16,1-13-6 0,8 4-5 0,5-1-6 0,5-6-3 15,7 4-5 1,6-3-3-16,-2-1 1 0,0 2 4 15,7-3 1-15,-7 2 4 0,3 3 1 0,8 3 0 16,-4-1 0-16,2 3-1 0,1-2 1 0,1 4 0 0,6 1 2 31,3-5 3-31,5 4 0 0,-1 1-4 0,-2 3-2 16,2-1-2-16,8 0 0 16,-7 2 5-16,5 2 0 0,2 2 2 0,3 1 1 15,9 0 0-15,1-1 1 0,-1 1-1 16,-7 1 0-16,-5-1 1 0,3-3 1 15,-1-2 1-15,7 2 2 0,6 0 0 16,5 1-1-16,8 3 1 0,4-5-5 16,-4 3 3-16,2-2 3 0,0-2 2 15,9 3 4-15,5 3-5 0,16-1-1 0,4 8-3 16,3-6 0-16,2 3 0 0,3-2 1 16,10 6 0-16,8 0-2 0,2 2-4 15,-7 0-17-15,2 0 0 0,5 0 3 16,8 2 1-16,-4 1 18 0,1-1 0 15,-1 2 0-15,5-3 0 0,-2 1 1 16,2-2 0-16,-7 2 0 0,-6-4-1 16,15 2 1-16,-6 0 0 0,2 2 0 0,-5 0 1 15,0-2-1-15,9 3 0 0,-1 3 1 16,3-5-1-16,-6 1 0 0,-5-2-1 16,6 0 0-16,-6 0-2 0,-11 0-1 15,-1 0 0-15,5-2 3 0,-1 1-7 16,6-3 1-16,0 0 4 0,-5 1-13 0,3 3 6 15,-5-4 10-15,-3-3-23 16,-8 2 10-16,-7 1 2 0,4 1-8 0,1 3 18 16,-4 0 6-16,-5-2 7 15,-4 4 3-15,-3 3 4 0,6 1-1 16,3 4-1-16,-3 3-2 0,-7-5 3 0,-7 3 0 16,-2 1-2-16,-2 1-4 0,9 1-4 15,-4 0-6-15,-1-7 0 0,-7 4 0 0,-11-6 0 16,0 1 1-16,-6-3-2 0,3 3-2 15,-1 2 0-15,-3-2 0 0,2 1-1 16,-8-5 1-16,-10 3 1 0,0 2 0 16,-11-3 1-16,11 6 1 0,2-6 0 15,0 8 1-15,-1 1-2 0,-1 1 0 16,0-4-2-16,-9 8 0 0,-3-7 0 0,-6 3 0 16,-7 4-2-16,-2-8 0 0,-3 3-1 15,2 3 1-15,-8-2 0 0,1 2 0 16,-3 2 0-16,1-1 1 0,3-1-2 15,-1 4 1-15,5 1 1 0,-2 0 0 16,0 4 0-16,-4 2-1 0,4 1 1 16,-5-1-1-16,-4-3 1 0,2 5-1 0,-6-4 1 15,-1 1-1-15,0 3 0 0,-5-1 0 16,-4-5 0-16,-4 9-2 16,-3-7 0-16,0 1-1 0,-2 1-1 15,2 0 0-15,-4 1 1 0,0 0 0 16,-1 4 0-16,-4-2 0 0,-2-1 0 0,2 3 1 15,-4 1 1-15,3-1 2 0,1 2 1 0,-4 1 1 16,1-3-1-16,3 0-2 0,-4 0-6 16,1-2 3-16,-5 2 0 0,0-9 2 15,-7 2 3-15,-6 0-2 0,-11 3 15 16,-1 2 10-16,-10-1 0 16,-7-8 3-16,-1 2-17 0,-2-7-5 0,-2 2-2 15,3-1-1-15,3 3 0 0,3-2-1 0,-1 3 0 16,-2 0 0-16,-1-1-1 0,-7 1 0 15,-1-1 1-15,-2 3 0 0,-4-6 0 16,-4 5 2-16,-4-1 0 0,-10 0 1 16,-3 0 0-1,-2-1 0-15,4 3 0 0,1-7-1 0,1 0-1 0,-8-2 0 16,-7-2-1-16,-5-4 0 16,-5 0 1-16,-2 5 1 0,0-8 0 0,-6 4 2 0,-5-5 3 15,-5-1 3-15,-2 1 1 0,-3 1 0 16,7 0-3-16,10 4 1 0,2 0 1 15,-4-2-3-15,-1 0 0 16,-7 2-5-16,-6 2-2 0,11-4 0 0,-2 3-2 16,-5 1 2-16,2-6-3 0,-8 6-2 15,1-6 1-15,10 6 0 0,-5 1 2 0,2-3 4 16,-6 2 0-16,-3 1-2 0,0 1 1 16,1-1-1-16,-3-3 1 0,2 2 0 15,-2-1-3-15,-3-4-3 0,-4 4 5 16,-1-4 2-16,-7 2 4 0,-9-8 6 0,1 0-4 15,-5 0 2-15,7 0 13 0,-9 0 9 16,1-1 2-16,-1-1 1 0,7-2-12 16,21 3-14-16,6 1-3 0,10-2-3 15,4 0 4-15,0 2 4 0,7 0 6 16,10 2 4-16,9 1-2 0,15 4-6 16,5-5-4-16,3 2-5 15,2 1-1-15,4-3 1 0,3 0 4 0,11-1-15 0,5 3-39 16,4 1-26-16,7-5-73 0,5 0-38 15,9-5 104-15</inkml:trace>
  <inkml:trace contextRef="#ctx0" brushRef="#br1" timeOffset="201134.54">29941 18043 1332 0,'114'35'865'47,"-116"-35"-759"-47,2 0-77 15,-2 0-14 1,2 0-5-16,0 2-3 0,0-2-6 0,0 0-2 0,0 0-4 0,0 0-2 15,0 0 0-15,0 0-1 16,-8 3 1-16,-3 1 2 0,-3 1 2 0,-6 0 1 16,1 4 0-16,-10-2 1 0,-4 2-1 15,-5 4-1-15,-2-3 0 0,-8 3-1 16,-2-3-1 0,-1 6 1-16,-6 0-5 0,4 0-1 0,-6 0 2 15,-5 2 1-15,-6-2 3 0,-17-2 5 0,-13 2 0 0,-2-4-1 16,-12-1 2-16,2 3-4 0,6-5-2 15,-2 4 1-15,-6-1 7 0,-13-5 22 16,-8 0 14-16,-10-3 8 0,3-3 10 16,9-1-8-1,-7-3-12-15,5-1-4 0,4-1-20 0,7 0-8 0,17-2-1 0,13-2 0 16,14-2 0 0,8 8-1-16,13-4 1 0,6 5-1 15,12 0 0-15,9 0 7 0,4 2-29 0,5 0-43 0,0-2-85 16,-7-3 509-16,-4-4-311 0</inkml:trace>
  <inkml:trace contextRef="#ctx0" brushRef="#br2" timeOffset="164948.95">18908 13493 891 0,'9'34'882'15,"-29"-98"-839"-15,18 50-6 16,2-2 1-16,6 3 2 16,-3-3-1-16,8 0-2 0,-6-1-3 0,6 2-8 0,1 3-6 15,-1-2-6-15,3 0-5 0,2 1-2 16,3-1-2-16,-1-2-1 0,5 2 1 16,0-4 1-16,0 8 1 0,-1-3 2 15,1 4-4-15,-4 2-3 0,2-2 0 16,1 4-3-16,1 0 0 0,-4 3 1 0,4 0 1 15,2 2 0-15,7 2 1 0,-7 3-2 16,7-1-2-16,-7 1 0 0,5 4-1 16,3 2 0-16,-2 3 0 0,1 2-1 15,-2 5-1-15,2 6-1 0,-8 3-2 16,1 2 0-16,-5 3-3 0,-3-5 0 16,-2 6-1-16,-1-1 0 0,-5-1 2 15,-2-2 2-15,0 3 1 0,-7 1 2 0,0 1-2 16,-4-2 0-16,-5 1-1 0,-1-1-1 15,-4-3-1-15,-2 0-1 0,-4-7 3 16,2-2 2-16,-6-3 4 0,1-1 2 16,0-3 0-16,-6-2-1 0,3 2 0 15,-5-2 0-15,1-1 1 0,0-4-1 16,-7-2 1-16,1-2 1 0,-4-5 0 16,-1-2 0-16,0-3 1 0,2-4-1 15,0-2-1-15,5-1 0 0,3 1 0 0,-1-3 0 16,3-2 0-16,4 2 1 0,4-5 0 15,0-3 2-15,0-3 1 0,3-6 3 16,-5-5 2-16,5-1 2 0,2 0-1 0,2-4-1 16,2 4 0-16,4 1-1 0,3 2 1 15,3 6 1-15,1 0-1 0,1 3 4 16,3 2 3 0,6 2 8-16,-2 5 7 0,4 1 5 15,3 7 2-15,2-5-1 0,0-1-4 0,2 3-8 0,3-5-7 16,-7 6-7-16,4 3-6 0,-4-8-3 0,-2 5-1 15,2 1-1-15,-1 0 0 0,-2 0-1 16,1 4-1 0,0-2-2-16,3 0 1 0,-1 5 1 0,2-3 1 0,0 1 2 15,5 4 4-15,-3-2 3 16,6 2 2-16,7 2 0 16,-3 0-1-16,6 1-2 0,-4-3 1 0,0 4 2 0,0-2 1 15,4-4 2-15,-1 2 1 0,6 0 4 16,4 2 3-16,1 0 3 0,13 1 5 15,-4 4 2-15,9-3-1 0,-5 3-6 0,3 0-7 16,4 4-9-16,2-8-3 16,-2 1-4-16,1-3 2 15,-3-4-5-15,-1-6-9 0,-5-2-26 0,1-6-68 0,0-1 309 0,1-2-186 16</inkml:trace>
  <inkml:trace contextRef="#ctx0" brushRef="#br2" timeOffset="167362.43">20239 13708 1122 0,'41'8'255'0,"145"47"118"0,-414-90-360 0,228 35 34 0,-2 0-14 0,2 0-5 15,0 0-3-15,0 0 1 0,0 0 2 16,0 0 4-16,0 0 7 0,0 0 6 15,0 0 4-15,0-2 0 0,0 2-5 16,0 0-8-16,7-5-10 0,-7 5-9 16,0 0-7-16,0 0-5 0,0 0-3 0,0-5-1 15,0 5-1-15,0 0 0 0,0 0-2 16,0 0-1-16,0 0 0 0,-4 0-1 16,4 0 1-16,-3 0-2 0,3 0 0 15,0 0-1-15,0 0 1 0,0 0 0 0,0 0 1 16,-2 0 2-16,0 0 1 0,0 0 1 15,1 0 0 1,1 0 0-16,-2 0 0 0,-2 0 2 16,4 1-2-16,0-1 0 0,0 0 1 0,0 0 0 0,-1 0 0 15,-1 0-1-15,2 0 1 0,0 0-1 16,-2 0 1 0,2 0 4-16,0 0 4 0,0 0 5 0,0 0 7 15,0 0 5-15,-2 0 2 0,2 0 0 0,-2 6-5 0,4-6-9 16,2 5-9-16,3 0-4 15,-2 6-3-15,9 3-1 0,2 4-1 0,2 1 3 16,3 4 1-16,1 0 1 16,2-3 1-16,1-1 1 15,4-3-1-15,-8-1 0 0,2-3 0 0,-2 0 0 0,2-1 0 16,4 3 2-16,-4-5-1 0,0 3-1 0,0-1 2 31,-2 0 3-31,4-2-1 0,-4 1 1 16,8 1-2-16,1-4-3 0,2 4-2 15,0-1 0-15,-2 4 0 0,2-1-1 16,-6-3 1-16,3 1-1 0,-8-2 1 0,-5-2-1 16,0 0-1-16,-4-5 1 0,-3 0 0 15,4-2-1-15,-13 0-1 0,5-2-4 16,-3 0 2-16,-2-8-3 0,-4-5 0 16,-5-9 0-16,-1-12-1 0,-8-8 1 15,-5-8 3-15,-4-8-1 0,-5-4-5 16,-5-5-4-16,2-2-3 0,-2 0 4 0,3-1 7 15,-2-1 5-15,3 2 2 16,4 0 0-16,3 9 1 0,4 3-1 0,-1 6 1 16,6 5 0-16,2-3 1 0,7 8 0 15,2 10 4-15,6 3 5 0,4 7 12 16,5 3 8-16,5 4 3 0,0 2 0 16,4 1-7-16,3 3-8 0,2 3-7 15,9-2-4-15,0 4 1 0,5-4 5 16,4 3 9-16,0-3 5 0,3-1 6 0,-1 1-1 15,-1-5-1-15,2-7-1 0,-1-1-4 16,5 8-1-16,0-7-4 0,3 1-4 16,4 4-7-16,-3-5-5 0,3 3-5 15,3-1-2-15,-1 5 1 0,1 1-7 16,-3 4-10-16,0 2-17 0,-5-3-23 0,-4 3-26 16,-9-6-30-16,-7 2-15 0,-5 1-7 15,-7 1 19-15,-4-3 552 0,-3-3-329 16</inkml:trace>
  <inkml:trace contextRef="#ctx0" brushRef="#br2" timeOffset="168361.45">21184 13211 1383 0,'0'0'45'0,"-1"0"-5"0,1 0-30 0,-2 4-8 0,2-4-1 0,0 0 1 0,-2 0-1 0,-2 0 1 16,4 0-2-16,0 0 20 0,0 0 21 0,0 0 19 0,0 0 20 0,0 0-3 16,0 0-4-16,0 0-2 0,0 0-6 31,0 0-9-31,4 0-17 0,-2 3-16 0,0-3-10 0,1 2-8 0,4 2-3 16,-3 4-2-16,3 1-3 0,2 5-1 15,-4 8-1-15,4 6 1 16,-2 4 0-16,-3 7 1 0,3 7 1 0,-6 2 0 0,5 3 1 15,-4 6 0-15,-1 5 0 0,3 6 1 16,-2-1-1-16,-2-5 1 0,1-12 0 16,-1-6 0-1,-3-5-1-15,-1-4 1 0,-3-1 0 16,2-7 0-16,0-6 0 0,-4-2-1 16,3-1 1-16,-3-4 5 0,4-7 3 15,-2 2 2-15,2-7-1 0,1-4-4 16,-3-5-2-16,2-5 1 0,-2-4 1 15,3-5 2-15,1-10 1 0,-3-6-1 16,6 2-2-16,0-6-1 0,7 4 0 16,6 0-1-16,1-2 1 0,2-2 10 0,7-2 8 15,2 6 12-15,3-4 9 0,2 0-3 16,2 4-5-16,0 0-10 0,0 0-11 16,0 1-7-16,2 6-4 0,-2-5-2 15,-6 12 0-15,1-4 0 0,-6 6 1 16,-1 3 1-16,1 7 0 0,-3 4-1 0,5 7-1 15,3 0-1-15,-1 11 0 0,3 5 1 16,4 3-2-16,-2 11-1 0,4 10-2 16,-4 2 3-16,0 8 1 0,-3 3 4 15,-4 4 3-15,-2-1 0 0,-5-4-2 16,-7-4-2-16,-3-9-1 0,-5-4-2 16,-1-8 6-16,0-4 1 0,-1 0-57 0,1 2-48 15,3-2 52-15</inkml:trace>
  <inkml:trace contextRef="#ctx0" brushRef="#br2" timeOffset="170177.7">22507 13713 1654 0,'32'0'123'0,"14"46"22"0,-9-53-34 0,-31-30 296 0,-91 33-398 16,108 1 17-16,0 3-11 15,10 0-7-15,6 3-6 0,7 6-2 0,2-4-2 16,0 1 0-16,-2-1 0 15,2-2-6-15,-5-1-9 0,1-2-15 0,-3 0 1 16,-8-3-23-16,-1 3-21 0,-9-2-8 16,-3 2-45-16,-4 3 72 0</inkml:trace>
  <inkml:trace contextRef="#ctx0" brushRef="#br2" timeOffset="170367.71">22718 14117 1902 0,'64'66'541'16,"-64"-65"-426"-16,58 37-121 0,-15-31 12 15,0 3-1-15,1-6 0 0,7-2-2 16,1-6-8-16,1-8-28 0,-2-9-57 16,-1-11-37-16,-6-2-16 0,-5-10 7 15,-3 3-129-15,-4-2 178 0</inkml:trace>
  <inkml:trace contextRef="#ctx0" brushRef="#br2" timeOffset="171256.08">23819 14163 1501 0,'0'4'90'0,"0"-4"44"0,0 0-48 0,0 0-16 0,0 0 0 0,5 0-3 0,1 2-7 0,1 1-14 0,5 1-9 0,-3 3-10 15,2-2-7-15,5 6-3 0,-4 1-6 0,4-1-6 16,0 6-2-16,5 3-3 16,1 7-1-16,-1 3 0 0,4 9 1 0,-2-4-1 15,3 6 1-15,3 1 0 0,3 3 0 16,0-3 0-16,-2 1 1 0,0-8 0 0,-2 3 0 16,1 1 0-16,-3-6 0 0,1-1 0 15,-1-7 0-15,-4-5-1 0,-1-6 0 16,-3-5 0-16,-2-9-4 0,-4 0-5 15,0-13 2-15,-1-3 1 0,-7-12 6 16,-1-8 3-16,-5-3 0 0,-1-3 2 16,-6-6 4-16,2-2 4 0,-6-1-1 15,3-8-1-15,-3 3-4 0,1 2-2 0,1 1 6 16,-1 4 1-16,-2-17 1 0,-2-7 0 16,-4-5-8-16,1 0-3 0,1 2-1 15,-5 5-2-15,5-3-2 0,1-1-1 16,-3 3 0-16,6 2 3 0,-4 10 0 0,2 2 1 15,0 1 0-15,0 4 0 0,4 7 0 16,-1 3-1-16,6 8 1 0,0 4 1 16,2 3 0-16,3 7 0 0,-3 3 0 15,5 4 4-15,7 3 10 0,-2 2 7 16,6 4 5-16,1 3 3 0,4 0-9 16,2 1 0-16,2 1-1 15,3-4-5-15,1 4-1 0,5-2-5 0,1 1-4 0,0-1-1 16,5 0 0-16,8-5-1 0,7 2 5 15,3 3 4-15,9-5 9 0,5 0 3 16,6 3 0-16,9-5 0 0,8 6-4 16,6 3 2-16,7 0 9 0,7 0-6 15,-1 0 5-15,12-7-4 0,-6-2-13 16,2-5 2-16,-3-4-10 0,-3 0-1 16,5 2 0-16,-8-2-1 0,-7-5-1 15,-11 4-5-15,-15-4-12 0,-8 2-16 0,-7 6-64 16,-3-2 26-16,5-1 22 15</inkml:trace>
  <inkml:trace contextRef="#ctx0" brushRef="#br2" timeOffset="172293.08">24681 13789 1357 0,'9'163'435'31,"-15"-188"-431"-15,21 71-1-16,-10 6 1 0,4-1-1 15,-6 4 0-15,3 0 0 0,1 0-2 0,-2-3 1 16,4-4 1-16,-6-4-1 0,3-10 1 15,-1-3 1-15,-5-6 0 0,4-5 1 16,3-6-2-16,-4-7 4 0,-3-7 16 16,6 0 10-16,-3-12 7 0,8-4-3 15,-2-11-15-15,-1-5-11 0,1-9-7 16,-2-5-1-16,1-10-2 0,-1 1 0 0,-2 0 1 16,2 3-1-16,-2 1 1 0,-1 6 3 15,-1 6 9-15,3 6 12 0,-1 6 12 0,4 8 7 16,2-1-1-16,-1 4 0 0,6 6 2 0,0-3-13 15,7 4 6-15,0 6-15 0,4 3-17 16,8 5-2-16,-3 7-14 0,9 6 0 16,-4 3 4-16,0 6 5 0,-3 3 0 15,-2 2 0-15,-2 7 0 0,2-2-1 16,-7 4 0-16,-6 0-2 0,-3-6 0 0,-3 3-3 16,-11-10 0-16,-2-3 0 0,-2-7-4 15,-3-10-8-15,-1 10-34 0,3-9-30 16,-4 0-42-16,-2-2-39 0,-2-2 89 15</inkml:trace>
  <inkml:trace contextRef="#ctx0" brushRef="#br2" timeOffset="172893.13">25681 14005 1586 0,'0'0'93'15,"0"-1"34"-15,3-1-48 0,1-3-34 0,1 3-12 0,2-4-10 0,4 1-7 0,3 3-5 0,2-3-1 0,2 3 2 0,5 0 3 16,0 2 2-16,4 0-4 0,-1 2-4 0,1 4-4 0,-1-3-2 0,3 8-4 16,-4-1-2-16,6 8-3 0,-2 0 0 15,-3 1 1-15,-1 10 0 0,0 6 4 16,-4-3-1-16,-3 9 0 0,-6-7 0 15,-1 6-2-15,-7 3-4 0,-1 1-7 0,-13-1-5 16,-6-1-8-16,-9-6-1 0,-9-6-8 16,-7-9-1-16,-5-8 8 0,2-13 8 15,-6-15 12-15,1-11 9 0,-1-10-1 16,0-8 1-16,4 0 1 0,4-6 1 16,1 4 2-16,9-4 9 0,4 2 7 0,1 2 7 15,11-1 7-15,5 4-5 0,6 6-4 16,5-1-5-16,0 10-1 0,4 7 5 15,3 1 6-15,10 10 6 0,-1-3-6 16,6 6-2-16,4 5-14 0,8 4-13 16,0 7-5-16,8 3-7 0,-5 6 5 15,4 5 6-15,2-1 2 0,-2 2 5 0,1-1 1 16,-5-1 3-16,2-1 5 0,2-3 2 16,-2-4-1-16,-2-3-2 0,-3-3-6 15,-4-1-3-15,-5-1 0 0,2-4-1 16,-3-2-11-16,1 0-25 0,0 0-31 15,2-2 525-15,1 2-357 0</inkml:trace>
  <inkml:trace contextRef="#ctx0" brushRef="#br2" timeOffset="173452.06">26252 13578 1304 0,'-2'21'262'0,"60"-29"46"16,-81-26-291-16,34 29 3 0,1-4 5 0,3-2 4 16,4 0 4-16,-1-3 7 0,3 5 2 15,8 0 5-15,-3-3-6 0,3 5-10 16,-1-2-9-16,0 6-11 0,-1 1-6 16,3 2-4-16,2 2-2 0,-2 1-4 0,-3 1-4 15,-4 6-5-15,-7-3-1 0,-4 9 0 16,-1 7-3-16,-4-1-7 0,-4 6-6 15,-3 6-3-15,-3-2-1 0,-6 3 6 16,-3-5 6-16,-4-3 5 0,0-6 7 16,-2-5 2-16,0-4 1 15,-1-6 2-15,1 3 4 0,2-8 9 0,4 3 8 0,4-2 9 16,8-2 7 0,-1 2 11-16,1-2 14 0,0 0 14 15,0 0 8-15,1-2-8 0,14 2-13 0,4 0-18 16,6 2-16-16,3 3-7 0,1-3-6 0,-6-2-3 15,0 0-1-15,2 0-3 0,-1-2 2 16,3-5-5-16,5 1-32 0,3 1-38 16,-4-4-36-16,2 0-27 0,-8-3 15 15,-2 3 25-15,-7 0 599 16,-5 4-375-16</inkml:trace>
  <inkml:trace contextRef="#ctx0" brushRef="#br2" timeOffset="174164.7">26089 12958 1344 0,'1'0'107'0,"3"0"70"16,0 0-64-16,-4 0-41 0,1 0-11 0,3 0-9 0,1 0-8 0,2 0-3 0,6 0-3 0,-4 0-7 0,5 0-2 0,5 3-2 15,-1 1 2-15,1 3 7 0,4-2 5 0,1 2 4 16,0-3 1-16,3 1-4 0,0 2-6 16,-1-5-10-16,-1 3-7 0,0 1-5 15,-2-3-4-15,-2-3-3 0,2 4-2 16,0-4-3-16,-2 0 1 0,4 0-1 0,0-2 1 15,5 0-1-15,6 2 1 0,3-2-2 16,-6 1 0-16,1-5 0 0,2 1 0 16,-3 5 0-16,5-4 0 0,-5-1 1 15,3 0 5-15,-3-2 4 0,-3 0 3 0,1 3 1 16,-7-5-1-16,7 4-4 0,-14-4-3 16,3 4-3-16,-1-2-2 0,-8-1-1 15,3-2 0-15,-1 4 0 0,1-2 0 16,-4 6 1-16,6 2-1 0,-5 0 0 15,0 0 0-15,-4-2-1 0,-2 2 1 16,2-2-1-16,-2 2 0 0,3 0-1 0,-1 2 0 16,0 0 0-16,0 1-1 15,0 1 1-15,-4-4-1 0,3 7 1 16,1-2-1-16,-2 4 0 0,2-2 1 16,-3 0-1-16,1 2 1 0,0 0-2 0,1 7 0 15,-1 2 0-15,0 3 2 0,4 7 1 16,-2 6 4-16,4 5 4 0,-2 4 0 15,2 1 0-15,-1 2-3 0,4-2 6 0,-5 3-4 16,2-5-3-16,5-1 3 0</inkml:trace>
  <inkml:trace contextRef="#ctx0" brushRef="#br2" timeOffset="178087.55">29099 11975 1546 0,'16'7'35'0,"-2"2"-29"0,-1 0-7 0,-1 4-7 0,-8-1 5 0,-1-1 4 0,1 3 3 0,1-7 0 0,-1 0 1 16,1 0-1-16,0-2 0 0,-5-3 2 0,2 2 0 16,-2-1-1-16,-2 3-1 0,2-5-3 15,0 5 0-15,-5-5 0 0,-2 5 2 16,-5-3 616-16,-1-1-446 0</inkml:trace>
  <inkml:trace contextRef="#ctx0" brushRef="#br2" timeOffset="179270.89">29830 12234 1644 0,'-4'4'37'0,"-3"-2"-29"0,-5 6-7 0,-1-2 0 0,-6 3 2 15,-8-1-2-15,-1 1 0 0,-2 0 0 0,-8 0 0 0,-1 2-1 0,0 1 0 0,-3 4 0 0,-6 0 0 0,0 2-1 0,-7 5 0 0,-5-2 0 16,-4 2 0-16,-9-3-1 0,-3 3 0 16,-5-7 0-16,-6 1-2 0,0 1 1 15,-4-2 1-15,-3-5-1 0,-7-1 1 16,-1-6 0-16,-14-4 1 0,1-4 1 16,-2-5 2-16,-4-7 0 0,-3-3 0 0,-5-2-1 15,-6-1 0-15,4-2-1 0,7-1 0 16,0-4-1-16,-2-6 1 0,-4-4 0 15,6-5-1 1,-3-4 0-16,11-7 1 0,8-4 1 16,0-1 1-16,11-4-1 0,-3-3 1 0,6-4 3 15,7-4 2-15,8 3 5 0,8-5 3 0,12 7 2 16,8-3 1 0,6-2 5-16,8-1 2 0,4 2-2 0,2-11 0 0,5-1-7 0,6-4-5 15,10-7-2-15,4 3 4 0,6-2 5 16,7 2 2-16,6-7-1 15,3-4-6-15,7-7-8 0,0 3-1 16,5-3 12-16,2 9 3 0,2 2 2 16,7 2-5-16,2-1-4 0,5 1 5 15,9 2-1-15,2 1 3 0,8 4-3 0,6 5-8 0,4 12 10 16,12 6 4-16,-4 11-6 0,4 6 3 16,10 8-15-16,3 8-7 0,15 17-6 31,16 7-8-31,11 12-1 0,7 8 4 0,12 14 2 15,13 17-9-15,12 5 3 0,9 18 0 16,-1 7 2-16,4 16 13 0,1 7-1 16,-6 17-3-16,-10-5 0 0,-11 1 1 15,-6-2 0-15,-10 1 1 0,-1 4 3 16,-10 18-1-16,-8 9-1 0,3 12 2 16,0 9 0-16,-11 13 2 0,-12 1 2 0,-12 5-1 15,-17-1 0-15,-11-2-2 0,-21 0 0 16,-15-9-2-16,-18-3 1 0,-23-9-3 15,-19-13-2-15,-22-9-6 0,-21-13-2 16,-20-8-3-16,-22-20 1 0,-19-17 5 16,-24-21 1-16,-16-22 7 0,-7-21 2 0,-11-17 2 15,-7-17 4-15,-2-10 9 0,1-2 11 16,1-9 5-16,9 4 0 0,3-1-6 16,16 3-11-16,10 3-3 0,8-2-2 15,16 4-2-15,11 3-2 0,8 6-1 16,15-1 2-16,11 5 5 0,6 2-32 15,22-1-386-15,16 2 288 0</inkml:trace>
  <inkml:trace contextRef="#ctx0" brushRef="#br2" timeOffset="180563.34">29126 12484 1281 0,'7'41'55'0,"5"-4"0"0,-1 6-17 0,0-2-18 0,1 3-9 0,-3 7-7 0,3 6-3 0,-5 3-2 0,-5 2 0 0,-2 4-2 0,-3-4-1 0,-8 0-1 16,0-5 2-16,-3 5-2 0,-5-4 2 15,-1 3 4-15,-5-3-3 0,-1 8 2 0,-3-6 1 32,-1 0-5-32,2 1 2 0,-2-5-2 0,0 3-5 15,-4-6-1-15,-3-7-1 0,-1-2-1 0,1 3 1 16,2-3 4-16,-6 0 0 0,2 6 3 0,-4-4 1 15,-1 0-1-15,-2 5 0 0,0-3 2 16,3-2-1-16,-1 4 2 0,-4-4 0 0,0-2 1 16,2 3 0-1,0-5 1-15,4-1 1 0,3-6 0 0,1 3 0 0,3-3-1 16,-2 1-1-16,-1-3-3 0,-1-3 16 16,0 0 22-16,0-5 11 0,-3 0 6 31,3-7-14-31,5 0-20 0,0-4-6 0,1-2 1 15,-6-1 5-15,-6-2 6 0,-1-4 5 16,-2-5 1-16,4 0-3 0,-6-7-4 16,4 0-4-16,0-4-2 0,0-3-3 15,-2-2-2-15,2-2-3 0,-3-5-1 16,-3-2 2-16,-6-6 0 0,-3-7 1 16,1-4 2-16,-6-3-1 0,4-2 0 0,2 2 0 15,2 8-1-15,1-4 1 0,12 11 2 16,5 3 2-16,10 3 3 0,1 8 6 15,13 3 1-15,2 8 0 0,3-2-1 16,10 3 1-16,-5 1 8 0,12 1 6 16,-3 2 2-16,8 2-5 0,1 0-12 15,-1-2-10-15,8 0-7 0,-3 1-5 16,6 3-2-16,1 7 1 0,3 1 0 16,3 4 0-16,1 2-1 0,2 3-1 0,-4-3 0 15,-3 8-2-15,-2 4 1 0,-2 0 1 16,-1 10-1-16,1-3 1 0,-3 7 0 15,3 6-1-15,-1 5 2 0,-3 0 0 16,1 3 0-16,-2 6 1 0,5-2-1 16,-7-2 0-16,2-5 1 0,2-9-1 0,-4-7 0 15,4-8 1-15,-2-10 0 0,-9-7 0 16,2-10-1-16,-9-4-1 0,0 0-2 16,-2-9-2-16,-5-7 0 0,-7-14-1 15,-2-11 3-15,-7-7 0 0,-6-11-1 16,3 4 1-16,-2 0 0 0,-1 1-1 0,6 6 3 15,0 0 0-15,2 5 1 0,5 1 0 16,-2 3 0-16,4 9-1 0,3 1 1 16,-1 10 0-16,1-1 0 0,6 6 0 15,-2 5 0-15,3-5-1 0,2 7 2 16,2 0-1-16,4 3 1 0,5-1 1 16,2 0-1-16,3 1 2 0,5-1 2 15,2 1 3-15,6 1 2 0,5-5 4 0,-2 1 0 16,4 6 3-16,-2-5-1 0,7 6-3 15,3 0-5-15,3 7-4 0,1-1-3 16,-4 4-1-16,-1-3 1 16,-7 1 4-16,-4-3-11 0,-5 0-71 15,1-1 261-15,-1-8-165 0</inkml:trace>
  <inkml:trace contextRef="#ctx0" brushRef="#br2" timeOffset="181877">9459 9740 705 0,'18'0'21'0,"-2"-2"-28"0,-2-4-56 0,0 1 14 0,-7-4 53 0,7 4 40 0</inkml:trace>
  <inkml:trace contextRef="#ctx0" brushRef="#br2" timeOffset="187115.43">7032 11991 1154 0,'-4'0'146'15,"1"-7"279"1,1 5-464-16,2 2 103 0,0-3 4 0,3 5 0 16,5-2 1-16,4 0-9 0,4 0-15 15,12 0-10-15,1 3-8 0,4 3 8 16,5-5 0-16,-1 3 6 0,5-4-5 16,-1 3-11-16,3-3-4 15,3-5-13-15,2 2-4 0,1-10-2 0,1 4 0 16,-8 4 0-16,-1-8 0 0,-8 10 0 0,0-6 0 15,1 7-2-15,-8 1 0 0,-11-1-3 16,-6-4-2-16,-4 3-8 0,-6 3-7 16,0-2-9-16,-7-1-2 0,-13-5 7 15,-10 1 6-15,-14-7 8 0,-9-2 3 16,-8-3 2-16,-4 1 2 0,1 2 2 16,4 0 2-16,6 2 2 0,15 5 2 15,6 2 3-15,13-2 4 0,6 6 4 0,14 3 3 16,-2-2 8-16,-1 2 13 15,1 0 4-15,2 0 5 0,0-2 1 0,2-7-13 16,8 7-4-16,6 1-8 16,7 1-10-16,4 0-4 0,-2 1-6 15,5 1-2-15,-2 0-3 0,6 3 1 0,0 1-1 16,-3 1 0-16,-4 0 0 0,0-4-1 16,-3 1-9-16,-9 1-24 0,2-1-41 0,-2 1-39 15,-1 0 503-15,2-3-316 0</inkml:trace>
  <inkml:trace contextRef="#ctx0" brushRef="#br2" timeOffset="188657.23">7934 11892 1474 0,'0'0'94'0,"6"0"34"15,-5 0-32-15,3-2-28 0,-2-3-7 0,1 0-6 0,4 3-8 0,6-5-12 0,4 3-10 0,8-1-5 0,4-2-5 16,-1 1 0-16,4 1 4 0,3-6 1 0,6 3 1 0,11 2 5 16,6-4-1-1,-1 4 2-15,5 5-4 0,-5-7-8 0,1 7-7 16,-5 1-7-16,-5 0 0 0,-5 1 0 15,-10 3 0-15,-2-4-1 0,-7 5 1 16,-6-5-1-16,-2 2 0 0,-9 0-4 16,-5-2-3-16,0 0-4 0,-2 0-12 0,-4 0-1 0,-3-2-3 15,-7 0 4-15,-6 2 12 0,-6-5 5 16,-15-2 5-16,-9-4 3 0,-10-5 2 0,-4 0 1 16,0 0-1-16,4 2 0 0,2 2-2 15,1-1 0-15,6 8 0 0,15-2 0 16,9 5 1-1,12 0 0-15,6 2-2 0,5-1 10 0,4 1 17 0,0 0 27 16,2 0 13-16,9 3 4 0,6-1-13 16,13 5-28-1,15-2-7-15,8 4-14 0,9 0-1 16,9 5 0-16,5-1 0 0,4 3-1 16,0-4-1-16,-2 2-3 0,-7-3-2 15,-15 0 0-15,-6-4 0 0,-13 0-1 0,-8 0 2 16,-10 2-2-16,-6-6-2 15,-8 6-12-15,-3-5-40 0,-8 6-34 0,-13 8-68 16,-18 3-12-16,-24 2 85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8:13:45.92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22386 5642 1519 0,'-37'-35'25'0,"-4"1"-37"0,-5-5-11 16,4 5 5-16,1 4 7 0,9 4 8 0,-2 6 0 0,6-3 12 0,3 7 16 0,2-2 25 0,4 1 33 0,-1 8 21 0,6-2 7 0,3 6-2 15,3-2-14-15,2 3-17 0,-1 2-11 0,2 2-16 16,1 0-11-16,-5-1-15 0,6 1-10 16,-4-2-8-16,0 2-3 15,1-4-2-15,5 4 1 0,-1 0 3 0,0 0 5 16,2 0 8-1,-2 0 11-15,0 0 9 16,2 0 6-16,-1 0 4 0,1 0-4 0,0 0 1 16,0 0 3-16,0 0 0 0,0 0 2 15,0 0-10-15,1 0-12 0,7 0-11 16,0-1-4-16,5-3-2 0,5 0-1 16,8-6-3-16,11-1-5 0,13 2-3 15,10-1-2-15,18 1 1 0,9 2-1 16,9 1 1-16,0 5 1 0,-2-1-1 0,7 2-1 15,9 2 0-15,21 5 0 0,9 5 1 16,7-1-2-16,18 3 2 0,18 7 0 16,29 4 1-16,10 0-1 0,23 5 0 15,8 5-1-15,8 1-1 0,33 6 3 16,8 10 0-16,26-1 2 0,5-1 1 16,-10 5-2-16,-6-13-1 0,-26-4 0 0,-6 4-1 15,-17-10 2-15,-16 4 0 0,-9-4-1 16,-18-2 1-16,-27-4 10 0,-33 1 15 15,-37-11 4-15,-36-4 6 0,-17-5 3 16,-20-1-10-16,-11-6-1 0,-19 0-4 16,-9 0-13-16,-7-4-5 0,-8 1-16 15,-1 3-35-15,-1-4-39 0,-8 2-134 16,-5-8-483-16,-17-17 445 0</inkml:trace>
  <inkml:trace contextRef="#ctx0" brushRef="#br0" timeOffset="775.54">6110 6598 1764 0,'0'0'73'0,"0"0"0"0,0-2 19 16,0 2 15-16,-2-5 9 0,-2 3-5 0,3 2-12 0,1 0-14 0,0 0-17 0,0 0-8 0,0 0 3 0,0 0-3 0,-2 0 2 16,2 0 7-16,-2 0-2 0,-3 0-12 15,0-2-12-15,-4 0-20 0,-18-10-17 0,-17-2-5 16,-27-15-1-16,-32-6-2 15,-28 5 2-15,-27-7 1 0,-21 10 2 0,-11 6 2 16,-23-1 0-16,-19 5 1 16,-2 1-2-16,-27 2 1 0,3 3 0 0,8 4-3 15,-9 2 0-15,21 5-2 0,31 0 0 0,26 5 0 32,28-5 0-32,24 3 17 0,15-1-33 15,13 7-82-15,18-7 337 0,7 3-229 16</inkml:trace>
  <inkml:trace contextRef="#ctx0" brushRef="#br0" timeOffset="9867.61">21734 7998 1834 0,'18'55'105'0,"-8"-47"-71"0,-1-3-32 0,-2 0-1 0,-12-47-4 0,12 43-2 0,0 1 7 15,-7 3 13-15,2-1 10 0,-4-2 16 16,4 0 5-16,-2-2-4 0,0 0-3 15,0 0-5-15,0 0-1 0,7 0 1 16,-7 0 4-16,4 0 2 0,-3 5-3 16,-2-5-6-16,1 0-12 15,-4 0-9-15,2 0-10 0,-1 0-5 0,1 0-2 0,-9 2 0 16,-5-1 4-16,-12 1 0 0,-7 0 1 16,-17-2 0-16,-15-4-2 0,-9-3 0 0,-11 4-1 15,-6-1 1 1,-6-3 0-16,-4 4 2 0,-7-4 3 0,-7-1 3 0,-9 3 3 15,-5-2 1 1,-3 5 2-16,2-1 0 0,6 3-1 0,-1-2 4 0,1-3 3 16,-5 3 9-1,1 2 4-15,10 0-3 0,6 0-6 0,15 2-10 16,7 3-7-16,5-5 10 0,7 2 6 16,6-2 9-16,6-2 13 0,4-3 1 0,8-1 3 0,-1-3-7 15,7 4-10-15,8 2-12 0,4-6-10 16,10 7-3-16,3 0-1 15,2-1 2-15,11 3 0 0,-1-2 1 0,10 2-1 0,3 2 0 16,0-2 0-16,-2 0-2 0,2 0-5 16,0 0-18-16,0 0-28 0,0 0-51 31,0 0-101-31,-7-7 114 0</inkml:trace>
  <inkml:trace contextRef="#ctx0" brushRef="#br0" timeOffset="16610.88">7979 9633 1987 0,'5'6'118'0,"-5"-5"18"0,0 1-19 0,2-2-70 16,-2 0-23-16,0 0-16 0,0 0-8 0,-4 2-4 0,4 1 1 0,0 1 3 0,0-4 1 0,-9 2 6 0,6-2 1 15,-3-2 6-15,-2-2 4 0,-8 4-1 16,-11 0-4-16,-10-1-9 0,-8-3-7 15,-11 1-2-15,-8-5 0 0,-21 5 2 16,-11 1 1-16,-3 2-1 0,-18 0-1 16,-14 0-1-16,-15 0 1 0,-17 2 3 15,-9 1 1-15,-14 5 1 0,-13-7-1 0,-5 1 0 16,-7 0 3-16,0 1-3 0,11 1 2 16,9-4 2-16,11 0 6 0,10-4 30 15,11 1 9-15,6 3 4 0,15-2-5 16,31 2-27-16,21 2-9 0,24 1-3 15,15 3-2-15,10-5-2 0,4 7-2 16,1 0 0-16,0 5-2 0,0-6-4 0,3 2-15 16,6-2-24-16,6 0-18 0,6 0-73 15,4 0-67-15,0-3-378 0,0-4 342 16</inkml:trace>
  <inkml:trace contextRef="#ctx0" brushRef="#br0" timeOffset="21375.15">12989 11300 1091 0,'32'-2'134'0,"-3"-7"213"0,-10 2-276 0,-7-4 16 0,-3 8-7 0,-3-4-13 0,-5 5-7 0,5-2-11 16,-6 4 1-16,0 0 10 0,0 0 9 15,0-1-1-15,2-3-10 0,-2 2-13 0,1 1-13 0,-1-1-12 0,0 0-11 16,0 2-2-16,0 0 1 0,0 0 4 16,0 0 6-1,0 0 3-15,-1 0 0 0,1-2-6 0,-2 2-6 16,-11-10-4-1,1 6 0-15,0 1 1 0,-4-6 1 16,-2 7-1-16,-5-2 0 0,-2 4-2 0,0 0-2 16,-1-3-1-16,-1 6 0 15,-1-1-1-15,-4 0 1 0,-7-2-1 0,-2-2 0 16,-3 0 0-16,-4-1-1 0,-4-1 0 16,-8 1 1-16,-11-6 0 0,-5 4 3 0,-6 1 4 15,1-3 3-15,-6 5 2 0,-7-1-2 16,2 1 3-16,-6 2 3 0,1 0 1 15,-3-4 1-15,5 3-6 0,-5-3-2 16,6 2 6-16,2 0 5 0,7 2 6 16,0-5-2-16,2 2-9 0,1 3-7 15,-5-4-8-15,2 2 1 0,-2-3-2 16,4 1 2-16,1 4 6 0,11 2 3 16,6-2 7-16,8-2 5 0,13 1 2 0,-1-5 3 15,3 1 2-15,-1 1-2 0,2 1-3 16,-3-4-3-16,3 3-4 0,-1-3-4 15,3-2-1-15,2 0-3 0,1 2-2 16,4 4-3-16,2-3-1 0,3 3-2 16,6-1 0-16,0 4 0 0,3-5-1 0,4 3 1 15,5 2 0-15,2 2 0 0,3-2 0 16,4 0 0-16,-3 0 1 16,1 0 0-16,0 0 2 0,2 0 1 0,0 0 2 15,0 4 0-15,0-4-1 0,0 0-1 16,0 1 0-16,-1-1-3 0,-1 0 0 15,2 0-1-15,0 0-2 0,0 0 1 16,0 0-1-16,0 0 0 0,0 0 0 0,0 0 0 16,0 0 3-16,0 0-26 0,0 0-27 15,3 0-38-15,1 0-59 0,3 0-79 16,0-14-458-16,11-14 431 0</inkml:trace>
  <inkml:trace contextRef="#ctx0" brushRef="#br0" timeOffset="26992.65">12768 12658 1283 0,'-7'0'106'0,"3"-2"53"16,-3 2-27-16,2 0-43 0,-1 0-11 0,1-2-13 0,0 1-9 0,5-6-3 0,0 1-5 0,0-3-3 0,-4 2 5 0,4-3 4 16,0-1 7-16,0-1 5 15,7 4 13-15,-1-6 9 0,4 4-9 0,6 3-13 0,7-4-28 16,9 4-24-16,11 1-10 16,13 5-4-16,15 1-2 0,9 10-3 0,9-1-1 15,5 7 1-15,3 7 1 0,4-1 1 16,-1 2 2-16,-3 1 0 0,-1 2 1 15,3-1 0-15,-5-3 0 0,-12-1 1 16,-13-13-2-16,-20-1-4 0,-15-8-1 0,-18 0-2 16,-14 0-5-16,0 0-3 0,-15-7-1 15,-13-2 0-15,-13-5 4 0,-22 0 6 16,-17-2 0-16,-12 4 2 0,-11-2 1 16,-13 3 1-16,12 7 1 0,-5 3 1 15,10-5 1-15,-1 4-1 0,9 2 1 16,4 0 0-16,11 6 0 0,12-4 0 15,10-2 1-15,12 1-1 0,9-8 1 0,8 7-1 16,7-3 5 0,15 3 13-16,-1 0 17 0,0-2 18 0,6-2 11 0,5 3-5 15,7-8-16 1,3 0-16-16,9 2-18 0,15-4-9 0,10 6-5 16,13-2-3-16,15 7 0 0,6 5 2 0,4 0 1 15,-5 4 2 1,-2-5 2-16,-3 1 0 0,-11 2 1 0,-5-1 0 0,-10 2-5 15,-12 1-10-15,-11 0-5 0,-11 2-5 16,-9-6 3-16,-10-5-3 0,-4 4-17 0,-7-4-1 16,-10 0 4-16,-11 0 11 0,-15 0 24 15,-13 0 2-15,-17-6 2 0,-8-4 0 0,-7 3 0 16,-4-4 1-16,-2 2 0 16,0 2 0-16,4 5 1 0,10-5-1 0,13 7-1 15,18 5 2-15,12-3-2 0,16 4-2 16,12-3 1-16,8-3 3 15,1 5 10-15,14 1 6 16,11 4 4-16,15 5 2 0,20-1-8 0,22 2-4 16,19 5-4-16,15 2-5 0,4 0-2 15,5-2 1-15,-3 4-1 0,1 5 0 0,-2 4 1 16,-8-4-1-16,-8 0-1 16,-16-3 1-16,-18-4-1 0,-21-9 3 15,-18-2 1-15,-26-10-6 0,3-2-1 0,-23 0-3 0,-16-9 0 16,-21-5 6-16,-38-5 1 0,-26-11 0 15,-32-1 0 1,-19-8 0-16,-6 6-1 0,-8-5 0 0,-5 7 0 0,7 0 1 0,8 5 0 16,14 6-24-16,16-1-120 15,13 3-362-15,17-5 311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8:14:49.5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16647 3171 1859 0,'-2'56'53'0,"1"-104"-75"0,-5 4 34 0,15 151-32 0,-28-106 14 0,-4 21-12 15,-9-35 50-15,9 33-13 0,-4-1-11 0,4-3-4 16,-5-3 1 0,-1-3-2-16,8 8-1 0,-7-9 0 0,-1 1-1 0,1 5 0 15,-2-3-1-15,-6 2-4 0,1 0-2 16,-6 1 1-16,-2-3 1 0,-3 2 3 15,0 0 1-15,-9 2-1 0,-3 0 1 16,-10 0 0-16,-1 2-1 0,-3 0 0 16,-6 1 0-16,1-3-1 0,-13 2 0 15,-1 0 1-15,-4 3 1 16,1-5 0-16,3 3 0 0,-8 4 0 16,3-3 0-16,-1 3 1 0,1-2 0 0,-5 2 0 0,0-3-1 15,-7 3 0-15,1-7-2 0,4 1-1 16,-12-2 0-16,-9-3 1 15,-4 0 1-15,-8-1 1 0,5-4 2 0,-8 0-1 16,3-3 0-16,-6-2 0 0,-3 1-1 0,5 2 2 16,1-1-1-16,-8-4 0 15,-2 4-1-15,-9-3 1 0,-3-1-1 16,7 4 1-16,-9-4 0 0,-8-2-1 0,-4-3 1 16,-6 1-1-16,0-5 0 0,-5 4 1 15,-11-7-1-15,-3-3 0 0,-4 0 0 16,-12-9 1-16,6 3 0 15,-18-5 0-15,-5-3 0 0,3 3-1 0,-6-1 1 0,-3 6 0 16,1-4 0-16,6 2 0 0,-9 3 0 16,3 3 0-16,11 1-1 0,-10-6 2 15,4 3-3-15,8-4 1 16,-9 2 1-16,9-6-1 0,3 4 1 0,6-2-1 16,1-1 0-1,6 3 0-15,11-1 0 0,-4-2 2 0,10 6-2 16,13 1 1-16,-2 1-1 0,18 0 0 15,2-1 1-15,6 1-1 0,14 4 0 0,4 3 1 0,18 4-1 16,11-3 1-16,7 3 0 16,11-4-1-16,4 4 0 15,8 1 0-15,9 5 0 0,11-3 0 0,8-3 0 16,13 4 1-16,1-6-2 16,13 3 20-16,6 5 9 0,6-5 17 0,2 4 18 0,4 1-15 15,5 1-2-15,0 0-13 0,0-6-10 16,2 6-7-1,1 0-40-15,4 0-46 0,0-8-446 0,13-8 334 0</inkml:trace>
  <inkml:trace contextRef="#ctx0" brushRef="#br0" timeOffset="59876.82">27727 6637 1465 0,'-5'5'75'0,"3"-1"11"0,0 3 1 0,2-7-9 0,0 0-20 0,4 0-17 0,-4 0-10 0,0 0 0 16,0 0 2-16,5 0 4 0,-2 0 3 0,-3 0 8 15,2-2 5-15,9-5 11 16,-6 2-6-16,15-4-15 0,8 3-13 0,6-4-18 16,10 1-6-16,6 0-2 0,5 0-2 15,7 4-1-15,9 1-1 0,16-5 0 16,7 8 0-16,8-6 0 0,5 1 1 15,-11 3 0-15,1-8 0 0,-5 8-1 16,6-8 0-16,6 9 0 0,8-1 0 0,-6-3 0 16,-6-1 0-16,-15 2 0 0,-12-4-1 15,-3 4 1-15,-2-2 0 0,-4 1 1 16,-2 6 1-16,-14 0-1 0,-9 0 2 16,-11 0 0-16,-7-3 2 0,-7 3 0 0,-8-2-2 15,-4 0-7-15,-2 2-6 0,0 0-22 16,-8-2-14-16,0 2-1 0,-1 2-3 15,-13 2 14-15,-13 3 13 16,-15 2 5-16,-22 3 5 0,-12 0 1 0,-11 1-2 16,-19-1 4-16,-17-5 2 0,-23-3 4 0,-11-1 4 15,-2-3 1-15,-3-1 0 0,-2 2 1 16,3-1-1-16,-3-1 2 0,20 2 1 16,10-1 1-16,6 0 2 15,11 0 1-15,10-1-1 0,21-1-2 0,23-2 7 16,15 4 8-16,22 4 13 0,6-2 22 15,15-1 16-15,6-1 6 0,7 0 7 16,-2 0-15 0,11-1-21-16,5-5-16 0,15 6-20 0,11 0-9 0,15 0-5 0,31 7-1 15,27 4-1-15,25 0 0 0,13 5 2 16,14 3-1-16,9 1 0 0,5 5 2 16,3-6-2-1,5 4 3-15,-12-2 0 0,1 2 0 0,-8-5-1 16,-17 0-1-16,-9-6 0 0,-17-1 2 0,-6 0 0 0,-5-6 1 15,-17-2 1-15,-22-1 0 0,-19-2 2 16,-18 0 12-16,-17-2 14 0,-7 1 8 16,-14 1 8-16,0 0-26 0,-2-4-22 15,-10 2-25 1,-13 1-20-16,-23-8 14 0,-24 2 9 0,-38-8 14 0,-23-4 10 16,-11 3 0-16,-10 0 0 0,-11 5 0 15,-12 3 2-15,1-1-1 0,16 7-1 0,10 2 1 16,10 11-1-16,12-4 0 0,6 5 1 15,17 0 0 1,25 3 0-16,20-5-1 0,16-3 0 0,15 2 0 16,13-5 0-16,6-1 4 0,10-1 0 0,0 2 19 15,3-3 8-15,6-1 3 0,-2 0 8 16,15-5-18-16,9-2-8 0,23-5-5 0,24-3-8 16,37 1-2-16,25 0-1 0,11-4 0 15,3 2-1-15,2-3 1 0,5-1 0 16,4 3 0-16,4 1 0 0,-19-2 0 15,-15 4 1-15,-16 5 0 0,-7 2-1 16,-13 1 1-16,-18 3 0 0,-17-4 0 16,-21 1 0-1,-20 3 8-15,-14-4 6 0,-7 7 3 0,-2 0-12 0,-4-4-15 16,-3 4-12-16,-9-3-13 0,-12-6 7 0,-24 4 8 31,-29-8 5-31,-22 3 11 0,-23 1 4 0,-5 0-1 0,-2 5-1 0,-7 1-1 31,5 3-1-31,-2 0 3 0,15 5 0 0,16-1 1 16,17 3 15-16,20 2-45 0,1 1-121 16,3 4-396-16,5-5 322 0</inkml:trace>
  <inkml:trace contextRef="#ctx0" brushRef="#br0" timeOffset="77605">5585 8068 1390 0,'0'-2'71'0,"4"-3"31"0,-4 5-56 0,1 0-20 0,-1 3 3 0,0 1 3 0,2-1-2 0,-2-1-3 0,4-2-1 0,-3 0-5 0,-1 0-4 0,0 0-6 16,0 0-9-16,0 0-7 0,6 9-7 0,-1-2-2 15,4 7-1-15,7 6 2 0,0-1 2 16,2 4 0-16,6-2 2 0,-2 6 0 0,4 1 2 16,3 3 1-16,-6-1 2 0,0 0 0 15,2 5 1-15,5-1 0 0,9 0 0 16,0 3 1-16,1-3-1 0,3 1 1 15,-2-3-1-15,5 0 1 0,4 0 1 16,-1 3 1-16,8-1-1 0,3 3-3 0,4-5-1 16,2 0-1-16,-6-4 0 0,-5-3 6 15,-5-4 10-15,-6-1 7 0,4-2 7 16,8-2-1-16,-1 0-5 0,4 0 2 16,-2-4 1-16,3 0 4 0,0-5 2 15,6 1 1-15,-6-8 2 0,-1 1 4 16,-10-2 5-16,-1-7 1 0,-2 1 6 0,7-7-1 15,1-2-1-15,1-3-4 0,-4-3-7 16,-5-1-3-16,0 0-6 0,2-1-1 16,4-7-5-16,2 1-4 0,-2-7-5 15,5 0-4-15,-4-4-4 0,2 0 0 16,2 4-1-16,1 0 1 0,6 5-1 16,3-2 0-16,4 6 0 0,0-1 0 15,5 6 0-15,2 0-1 0,2 4 1 0,0 1 0 16,-9 0 0-16,2 9-1 0,-4 1 0 15,-2 4-1-15,8 2-1 0,1 4-3 16,11 3-3-16,5 6-3 0,2 3 0 16,-9 0 1-16,0 2 4 0,-7 2 2 15,0 2 3-15,7-3 2 0,2 5-6 16,5 4-2-16,2 1-1 0,-7 1-3 16,-12 1 7-16,-17-3 2 0,-5 2 1 15,-3-4-2-15,-2-1-10 0,-6-4-11 0,-8 1-1 16,-13-10 0-16,-6-1 12 0,-3 2 11 15,-1-9 4-15,-4-1 2 0,0 3 3 16,0-4 5-16,0-2 0 0,-4 2 15 16,3-2 8-16,-1-1 0 0,4-11 1 15,0-2-16-15,3-9-13 0,4 0-5 0,4-7-2 16,1 2 0-16,2 0 0 16,4-2 0-16,5 5 1 0,5 2-1 15,7 1 0-15,6-1 0 0,1-2 0 16,4 1 1-16,2 6 1 0,5-3 3 0,0 5-1 15,0 4-1-15,4 0-1 0,-1 3-1 16,8 4-1-16,12-3-1 0,0 2-1 0,-5 3-1 16,0 2 1-16,0-4 0 0,1 5 0 15,10 2 2-15,4 0-1 0,6 2 0 16,-1-1 2-16,-6 3 0 0,-6-1 0 16,-6-3 0-16,-1 2 1 0,3 0 1 0,10 5-2 15,7 0 1-15,3 4-1 0,-8-6 1 16,-7 4 2-16,-6-6 0 0,-5 1-1 15,2 3 0-15,9-3 1 0,10-1 2 16,5 4 3-16,6-5 0 0,-7-2-1 16,-3 0-2-16,-8 2-2 0,5-2-1 15,6-2 0-15,2 0-1 0,6 1 0 16,3-5-1-16,-8 1 1 0,-5 3 0 16,-1 0 1-16,-10-3-1 0,2 3 1 15,0 2-1-15,-3 0 0 0,-4 0-1 0,-5 4 2 16,-2-4 1-16,5 0-3 0,6 0-28 15,10-4-60-15,8 2 51 0</inkml:trace>
  <inkml:trace contextRef="#ctx0" brushRef="#br0" timeOffset="85682.51">23626 11479 1905 0,'-2'0'68'0,"2"-2"16"0,-3 2-79 0,1 0-6 0,0 2-5 16,-3-2 1-16,-1 2 0 0,-1 1 4 0,2-1 4 0,0 2 5 0,-1 1 6 0,1 4 7 16,1 1 8-16,1-4 4 0,-1 3 3 0,1-4 0 15,-1 4-2-15,2-4-2 16,-6 4 1-16,2-6 1 0,-4 5 1 16,-3-3-5-16,1 4-9 0,-4-4-10 0,-4 0-7 15,-1 6-1-15,-9-7-1 0,-2 3 2 16,-7-2 0-16,4 4-1 0,-4-4 0 15,0 4-2-15,1-4 0 0,-6 6 1 16,0-2-2-16,-6 0 1 0,2 1-1 0,-1-1 1 16,-1 0-1-16,-3 2 0 0,-1-4 3 15,-8 2 2-15,-3-6 3 0,-6 3 3 16,-2-3-1-16,-1 1-1 0,-11-4-2 16,-9 1 2-16,0 1 3 0,-6 2 3 15,6-1 0-15,4 1-5 0,3 5-5 16,2-2-3-16,2 5-1 0,-2-7 0 15,-2 3-1-15,-2-3 0 0,-3 4 0 0,0-6 0 16,-4 3 0-16,2-5 0 0,-11-1 0 16,-6-3 0-16,-6-1 0 0,-6 3 0 15,1-5 0-15,7 3 1 0,-1 1 0 16,-2-3 0-16,-1-3 0 0,-5 7 0 16,3 1-1-16,11 1 0 0,2 7 0 15,-5-7 1-15,-1 5 0 0,-5 3 0 16,-1-4-1-16,3 5 0 0,9 3-1 0,-4-6 1 15,-2 2-1-15,-3 0 1 0,-3-2 0 16,-6 0-1-16,7-2 1 0,6-3-1 16,-3 0 1-16,-2 0 0 0,-7 1 0 15,0-3 0-15,0 0-1 0,7-3 0 16,-6-3 1-16,-1-1 2 0,3 2 1 0,-7 3 0 16,6 0-1-16,6 2 1 0,4-3-2 15,-1 3 0-15,3 0 2 0,-12 0-2 16,3 5-1-16,3-5 0 0,5 0 0 15,-1 4 1-15,-6-6 0 16,-4 2-1-16,-13 0 1 0,3-2-1 0,2 2 0 0,-11-2 1 16,-11-5 0-16,-4 2 1 0,-7-8-1 15,-2-1 7 1,1-2 11-16,-2 0 4 0,-1-3 5 0,-1 5-6 16,1-2-11-16,-4-2-3 0,3 4-6 15,6 1-1-15,11 6-1 0,5-3 1 0,3 4-1 16,0-3 0-16,6 6 1 0,23 3 0 15,14-2 1-15,12 2 0 0,6 0 0 16,3 0 2-16,2 2 0 0,5 0-1 16,8 1 1-16,-1 4-2 0,6-3-2 0,8 1 0 15,10 1 12-15,8-5-24 0,15-1-49 16,6 0-115-16,6-1-528 0,5-8 445 16</inkml:trace>
  <inkml:trace contextRef="#ctx0" brushRef="#br0" timeOffset="120844.46">17527 11736 1315 0,'-15'-11'166'0,"-33"-33"-6"16,47 32-65-16,-1 12-21 0,2 0-3 16,0 0-13-16,0 0-11 0,0 0-11 0,0 0-10 15,0 3-7-15,0-3-8 0,0 0-6 16,0 0-5-16,0 0 0 0,0 0-1 16,0 2 1-16,0-2 3 0,0 0 8 15,0 0 8-15,0 0 6 0,0 0 1 16,0 0-4-16,0 0-3 0,0 0-2 0,0 0 0 15,2 0 2-15,1 3-3 16,4-1-5-16,-1 2-4 0,4 1-3 16,-1-3 0-16,5 5 0 15,6 0 4-15,-4 0 3 0,5 0 5 0,2 0 3 16,7 2-1-16,9 2-4 0,0-4-5 0,9 5-5 16,0-1-2-16,-2-2 0 0,0 3 0 0,0-3 0 15,-1 5 1-15,-3-1-2 0,3-6 1 16,-1 2 2-16,2-4 1 0,4 2 4 15,3-2 4-15,2 6 2 0,2-4-1 16,3 4 0-16,0-2-2 0,4-4-4 16,-4 6-1-16,-1-8-2 0,-4 1 1 0,3 3 3 15,-1-7 3-15,1 2 4 0,6 1 2 16,2-3 0-16,1 0 1 0,6 0 0 16,-2-3 2-16,2 3 2 0,-8 0 0 15,-5-2 1-15,-8 0-1 0,-2-3-4 16,-1 1-5-16,-3 4-5 0,2-2-2 0,-2-1 4 15,-1-3 3-15,-10 5 4 0,-7-3 5 16,-1 2 5-16,-8 2 5 0,5-1 4 16,-7-6-1-16,-3 1-8 0,-1 1-9 15,-3 0-8-15,1 3-5 0,0 2-4 16,-1-2-1-16,-3 2 0 0,2-2-1 0,-2-3-1 16,1 3-10-16,-3 0-17 0,0 2-24 15,-1 2-27 1,-4-2-62-16,0 0-62 0,0-3 111 0</inkml:trace>
  <inkml:trace contextRef="#ctx0" brushRef="#br0" timeOffset="144325.74">11131 11594 1110 0,'-2'-3'170'0,"1"-1"196"0,1 2-241 0,0-3-93 0,0 3-14 0,-6-3-10 0,4 0-7 0,-1-4-1 0,1 0 0 0,0 2 0 0,-3-4 14 15,3 8 25-15,2 1 26 0,0-2 14 0,-3 1-2 0,3 3-19 16,0 1-13-16,2 7-14 0,-1-5-11 0,8 6-5 15,0 3-11-15,0 10-2 0,5 4 0 16,2 4 1-16,5 6 0 0,1-1 0 16,1 3-2-16,-4-1 1 0,1-2 0 15,-1 2-1-15,2-1 2 0,1-1-1 16,-3 4-1-16,8-3 0 0,1 6 0 0,6 3 0 16,7 1 0-16,7 7 1 15,6 4-1-15,9 1 1 0,-1-1 1 0,1 0 2 16,1-9 1-16,-9 5-1 0,5-2 0 15,4 1-2-15,4 3 1 0,-1-11 0 16,-1 0 2-16,-6-1 0 0,7-10 5 16,-6-2 13-16,2-5 13 0,5-3 7 0,-3-5 0 15,-4-6-11-15,3 3-11 16,1-10-3-16,6-2 4 0,11 3 4 0,-1-6 1 16,8 0-3-16,5-6-5 0,-2 1-1 15,-2-4 1-15,-1-1 3 16,-6-8 1-16,-3-2-2 0,-4 1-6 0,2-9-4 0,4-1-5 15,0 1-5-15,-6-2 1 0,-7-4-1 16,0 2 1-16,-7-5 0 0,0-4-2 16,-3 2 9-16,-6 4 2 0,4-3 1 15,-2 3 2-15,7-4-14 0,3 2-5 16,-6 1-2-16,-8-1 0 0,-6 7 4 16,-5 3 2-16,-2 6 0 15,-5-2 0-15,1 3-2 0,1 3-2 0,-1 1 0 0,2 1-1 16,-3 5 1-16,-3 1 0 0,4 5 0 15,-2 3-2-15,-2 1 0 16,4 7-1-16,0 2 1 0,5 5 1 0,3 2-1 16,2 3 0-16,8 3-1 0,-8 2-1 15,2-1 1-15,-5 4-2 16,-2-2-3-16,-3 3 0 0,-3-7 0 0,3 3 2 16,-8-9 3-16,2 1 4 0,-1-3 0 0,-1-3 3 15,-5-6 0-15,0 1 0 16,-2 1 0-16,-1-5 0 0,1-1 0 15,-3 2-1-15,3-2 0 0,0-2-1 0,-1 2 1 16,5 0 1-16,1-1 0 0,-1-5 0 16,3 5 1-16,-3-3 0 15,0-3 0-15,2-2 0 0,-1-2 0 16,-1 1 0-16,3-4 0 0,6-1 1 0,-2-4 1 0,7 3-2 16,5-9 3-1,3 0-2-15,9 1 1 0,10-3 1 0,5-3-3 16,1 3-1-16,8 2-1 15,5 2-1-15,0 4-1 0,-3 3-1 0,3 5-1 16,-7 6 0-16,4 1 0 0,5 4 0 0,-6 4 1 0,10 5-1 16,-1 1 1-1,8 8 1-15,-6-4-1 0,-7 4 2 16,3-2 2-16,-2 2-1 0,4 3 1 0,2-3 1 0,0 1 2 16,-1-3 1-16,-6-2-1 0,-7-5 0 15,-5-2 4-15,-2-1 2 0,-8-5 0 16,5 1-1-16,-3 0-5 0,-1-2-3 15,-2 0 0-15,2 0 1 0,-4-5 0 0,1-1 2 16,-3 1-1-16,-1 1-2 0,-2-4 0 16,-11 4 1-16,6 1 3 0,-4 1 3 15,4 2 2-15,-8 0-3 0,-10-4-2 16,0 4-2-16,-7-2-4 0,-6-1-69 16,-4 1-87-1,6-10 90-15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31:54.44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9564 13738 1549 0,'64'-14'141'0,"-126"-26"488"31,62 35-451-15,0 5-109-16,-2-2-32 0,0 2-10 0,2 0-5 15,0 0-2 1,0 0 1-16,-5-5 2 0,3 10-1 0,-2-3-2 0,4-2-3 15,-3 0 1-15,-1 0 4 0,-6 0 6 0,2 2 3 16,-2-2 0-16,-6 0-3 16,0 2-9-16,-4-2-4 0,-4 1-4 0,-5 3-4 15,1 0 1-15,-13-1 1 0,0 2 3 16,-5 3 3-16,-7-3 3 0,-5 2 1 16,-6-3 0-16,-9-1 1 15,-5 1-2-15,5-1-2 0,-7-3-3 0,-5-3-5 16,-1-1-2-16,-10 1-2 0,4 1-4 0,-1-5 1 15,12 5-1-15,-6-2 1 0,4 1 0 16,-3-1 1-16,-7-1 0 0,-5 3 1 16,-3 2-2-16,0-2 0 15,3 4 0-15,11 3-1 0,4 3 0 16,7 0 0-16,-2-2 0 0,-4-3 0 16,1 1 0-16,3 1 0 0,5-1 1 0,2-1 1 0,2 4-1 15,3-1-1-15,3-1 2 0,-5 2-1 16,3-2 0-16,-12-1 0 15,3 3 0-15,-1-2-1 0,3-3 1 16,3 3-1-16,-4-5 1 0,0 4-1 0,4-2 1 16,2 1 0-16,-4 3 0 0,-4-6 1 15,-10 1-1-15,-7 1 1 16,-4 0 0-16,4 1-2 0,5 3 1 0,7-4-1 0,15 1 0 16,4-1 2-16,-1 0 0 15,-5 1 1-15,0-3 1 0,-1 0 0 0,6-5 0 16,9 1 9-16,-4 1 11 0,6-3 6 15,3 1 11-15,7 2-4 16,6-6-9-16,3 3-6 0,5-2-11 0,1-3-7 16,3 2-1-16,1 0-2 15,-6 0 0-15,3 0 1 0,0 1-1 0,4-1-1 0,-4 0 1 16,-1-2-1 0,-1 9 0-16,-3-5 1 0,1-3-1 15,5 1 0-15,-3 2 1 0,-1 3-1 0,5 2 0 0,1-1 1 16,-2 3-1-16,0-2 0 0,0 2 0 15,-5-2 0-15,4-1 0 0,8 3 1 0,-5-4-1 16,3-5 0 0,3 8 0-16,2-10 0 0,3 7 0 0,6 4 1 15,0-7-1-15,3 7 0 0,2-5-6 0,0 5-7 16,0 0-11-16,0 0-8 0,0-2-11 16,0 2-19-1,0 0 4-15,7-2-217 0,-5 4 183 16</inkml:trace>
  <inkml:trace contextRef="#ctx0" brushRef="#br0" timeOffset="16799.06">6519 16656 1588 0,'7'-2'25'0,"2"-1"-8"16</inkml:trace>
  <inkml:trace contextRef="#ctx0" brushRef="#br0" timeOffset="17281.03">6571 16420 1711 0,'14'-5'96'0,"0"3"14"0,0-1-30 16,-3 1-46-16,3 2-18 0,-1-2-10 0,-3 0-5 15,-1-3 2-15,-2 3 9 16,2 0 11-16,0 2 13 0,0 2 9 0,-2 5 4 15,4-1 6-15,1 4 3 0,2 3 2 16,4-3-4-16,3 4-12 0,0 4-14 16,1-4-12-16,-1 1-8 0,-5-7-4 15,-2 1-1-15,-1-2-1 0,-5-1-2 0,-4-5 0 16,1-1 6-16,1 4 1 0,-6-4-1 16,0 0-1-16,0 0-9 0,-6 0 0 15,-1 2 2 1,4 1 4-16,-10 3 6 0,1-1 1 0,-4 2 0 0,-7-3 0 0,-7 6-2 15,-4-6-3-15,-3 6-2 0,1-1-2 32,-3 0 1-32,-3-4 5 0,-1 4 7 0,-5-9 4 15,-10 0 4-15,-6-1-2 0,-11-7-4 0,-8 5-4 0,-4 1-4 16,-9-7-3 0,-5 4-2-16,-3-4-1 0,-3 0-1 15,3 0 0-15,-8 1 0 0,0 0 0 0,-1 5-1 0,3-4-1 0,7 1 7 16,2-4 12-16,-5 5 10 15,1-6 16-15,-1 6 2 0,-1-4-8 0,8 0-9 32,12 2-12-32,14-4-4 0,20 6 11 15,11-2 11-15,6 3 8 0,10 1 5 16,6-3-4-16,4 3-5 0,6-1-9 0,2 2-7 16,7 2-10-16,-3 0-8 0,2 0-2 15,1 0-2-15,1 0-2 0,-2-1-1 16,0-3-17-16,2 2-25 0,-2 1-27 15,2-1-46-15,0 0-58 0,-9-7-134 16,-3-1 173-16</inkml:trace>
  <inkml:trace contextRef="#ctx0" brushRef="#br0" timeOffset="41513.64">24050 14055 1227 0,'28'20'412'0,"16"-56"274"31,-30 31-680-31,4 3-1 0,0 2-2 16,0-2-1-16,-1 2-1 0,-4 0 0 16,-1 0 1-16,-1 0 10 0,-2 0 12 0,-9 0 12 15,2 0 4 1,-2 0-7-16,0 0-9 0,0 0-12 16,0 2-4-16,0-2-2 0,0 2 0 0,-6 5 1 15,4-4-1-15,1 1 0 0,-1 3-1 16,0-3 0-16,0 3-1 0,2-4-1 15,0 3-1-15,0 1 1 0,-1-4 2 16,1 3-1-16,-6-5 1 0,1 5-1 16,1-5-1-16,-4 3 4 0,0-2 3 0,-2 3 3 15,-3-3 1-15,-1-2 0 0,2 2-2 16,-2 1 0-16,3 1-1 0,0 1-1 16,-1 0-3-16,-1 2-2 0,-1-1-2 15,0 3-1-15,-2-4 0 0,-2 4-1 16,-1-6 0-16,-2 8 0 0,-1-4 2 0,-1 2 0 15,-7-2 3-15,-4-3 3 0,-1-1 4 16,-2-1 4-16,0 0 2 0,-1-1 1 16,3 3-2-16,5-2-2 15,-6 3-3-15,1-5-4 0,-1 5-4 0,1-1-2 16,1 1-1-16,4-3-1 0,7-2 0 16,-2 4 0-16,2-1 0 0,5 4-1 15,1-3 1-15,2-4-1 0,1 3 0 0,0 3 1 16,2-3-1-16,-2 6 0 0,-1-4 0 15,-1 1 1-15,-3 1-1 0,-2 2 1 16,-1-2-1-16,-8-4 0 0,-4-1 1 16,1 0-1-16,-4-2 1 15,5 0-1-15,2-2 2 0,-1-5-2 16,5 0 2-16,5 1 0 0,1-6 0 0,6 5-1 0,5-5 1 16,-2-1 0-16,8-1 0 15,-6 2 0-15,4-3-1 0,-1-1 0 16,1 6 0-16,1-4 0 0,-3 1 0 0,0 4-1 15,-3-5 0-15,-1 2 1 0,0-2-1 16,-3 5 1-16,0-4 0 0,2 4-1 0,1 1 0 16,0 0 1-16,2 0-1 0,2 1 1 15,0-4 1-15,7 4 1 0,-2-2 1 16,2-2 0-16,2 1-2 0,4 1 0 16,2-4 1-16,-2 1-1 15,3 0-1-15,-6 1 0 0,-1 2-1 0,-2-3-1 0,-5-1-1 16,-4 1 1-16,0-2 0 0,-2-1-1 15,-1 1 1-15,1 5-1 0,-1-3 1 16,5 0 1-16,-2-1 0 0,3 3 2 16,1 2-1-16,5 7-1 0,0-3 2 15,0-5-1-15,5 4 1 16,-1-2 1-16,7-2 0 0,-8 0 0 16,8-3 0-16,-2-2 1 0,1-2-1 0,3 1 0 0,-1-8-1 15,1 4-1-15,3-2 0 16,-2-1-1-16,3 1 0 15,1 0 0-15,0 3-1 0,0-2-2 0,-2 5 0 16,5-1 0-16,5 0 0 0,8-2 3 0,3 4 0 16,6 1 0-1,-1-1 2-15,1-2 0 0,1 2-1 0,-1-2 0 0,-4 2-1 16,-4 1 0-16,-1 1 0 0,-2 0 2 0,-2-3-1 16,-2 3 0-16,-4-4 0 0,0 2 0 15,1 1 0 1,4 5-1-16,1-5 0 0,-2 8 0 0,8-2-1 0,1 5-2 15,-2 2 0-15,6 2 0 16,3 7-2-16,8-1 1 0,4 8-1 0,-2 2-4 0,-3 0-3 31,-3 1-2-31,2 4-3 0,-1 0 4 0,-1 6 2 16,0-1 3-16,-9 8 1 0,-5-4 1 16,-11-2-2-16,-2-2-1 0,-7 0 1 15,-1-3-2-15,-3 2-2 0,-1-4 2 16,0 0 2-16,-5 5 3 0,-3-6 5 0,1 8 0 15,-2-2 0-15,0 6 0 0,0-2 0 16,-5-4 0-16,-1 0 0 16,-2-6-2-16,-5 1 2 0,-1-2 0 15,-4 0 1-15,-3 1 2 0,0-3 0 0,-9-1 2 0,1-6 1 16,-1-3-2-16,2 0 0 0,1 0-1 0,4-6-1 16,5 3 8-16,6-3-8 15,10-3-64-15,-1 4-108 0,6-4 481 0,13-5-302 16</inkml:trace>
  <inkml:trace contextRef="#ctx0" brushRef="#br0" timeOffset="43593.79">21433 15167 1753 0,'8'-13'68'0,"-2"4"-1"0,3 1-5 0,-2 0-14 0,0 7 2 0,0-1-5 0,0 2-3 0,-2-2-5 0,8-1-6 0,-3 1-7 0,5-5-10 0,-7 3-5 16,1 4-5-16,5 0-1 0,-1 0-2 15,1 0 0-15,0 2 0 0,-1 0-1 16,-10 0 0-16,3 5-1 0,-1-4-3 0,-5 2-2 16,0 3-1-16,0-8 0 0,0 1 0 15,0 6 3-15,0-1 3 16,-5 3 1-16,-1 1 3 0,3-1 0 0,-3 0-1 16,6 0 1-16,0 3-1 0,0 1 2 15,-1-4 1-15,-1-1-1 0,-2 0 2 16,2 2 0-16,-5-1 1 0,0 0 1 0,-2 2 1 15,-1-1-1-15,-4-3 2 0,-2 0 3 16,-6-3 4-16,-4-1 4 0,-3 1 3 16,3-2 1-16,-6 0 2 0,2-1 0 15,-6 1 2-15,-1 2-3 0,0 3-3 0,-2-2-5 16,0 4-6-16,0-2-6 16,5 2-3-16,4-2-2 0,2-2-1 0,-4 2 1 15,3-1 0-15,-6-5-1 0,1 3 1 16,-5-2-1-16,-7-2-1 0,-4-2 1 15,-6 0-1-15,-1 0 1 0,4 2-1 16,-2-1 1-16,7-3 0 0,-4 2 0 16,5-1 0-16,2-1 0 0,-3-3 0 0,11 2 0 15,2 1 0-15,-1-3 1 0,1 2-1 16,1 1 1-16,-5-3-1 0,2 2 0 16,0-6 1-16,1 10-1 0,-1-8 1 15,1 3 0-15,6 5-1 0,2-10 1 16,0-1-1-16,6 1 0 15,1 0 1-15,-4-1 0 0,7 1 0 16,-5 1 0-16,6 2-1 0,-1-4 1 0,4 0 1 16,1 1 2-16,6 2-1 0,0-2 1 15,5 1 0-15,-3 1-1 16,3-5 1-16,1-2-1 0,1-2-1 0,0 2 0 0,-2-2-1 16,2 2 0-16,0 2-1 15,0-2 0-15,0-1 1 0,0-3-1 0,0 2 1 16,0 2-1-16,0 0 0 0,0-1 0 15,0-3 0-15,0 2 0 0,2 1 1 0,5 1 0 16,-2-4-1-16,6 4-3 0,1-1-6 16,-1-1-7-16,1-2-2 0,2 4 3 15,2 0 6-15,4 1 5 16,-3-1 4-16,3 1 0 16,-4 3 0-16,0 1 1 0,-2 2 0 0,-2-3 0 0,4 1 0 0,4 1-1 15,1-1 0-15,6-1-4 0,-1-2-2 16,1-2-4-1,3 1-6-15,6 1-4 0,1 2-2 0,4 1-1 0,-4 2 1 16,2-3 1-16,3-2-2 0,1 1-1 16,1 4 6-1,2 1 4-15,4-1 6 0,-6 5 5 0,2-1 2 0,-3 1-1 16,0 3 2-16,1 2-1 0,2 3 0 16,0 5 1-16,-2 0-1 0,1-8 0 0,-4 3 0 15,-1-1 0-15,1-1 1 0,-5 4-1 16,-3-3 1-16,-3 1 0 0,1-3 1 15,-5 3-1-15,4-1 0 16,-7-3 0-16,0 6 0 0,2 1 1 0,-2-4-1 16,0 6 0-16,2-2 0 0,0 4 0 0,2-4 0 15,1 2 0-15,4-2 0 0,1 4 0 16,5-1 0-16,1 1 0 0,0-2-1 16,-6 0 1-16,1 5 0 0,-4-5-1 15,-3 1 0-15,-1 3 1 0,-1-3-1 16,0 5 1-1,0 1-1-15,-2 0 1 0,-5 3-1 0,3 2 1 16,-7 6-1-16,2-4-1 0,-2 4 0 0,-3-1 0 0,-2 3-1 16,-6-1 1-16,-1 2-2 0,-2 2 0 31,-2 0 0-31,-3 3 1 0,1-1 0 16,1-2 1-16,-4 2-1 0,0-4 1 0,-4 2 1 15,-3-4 0-15,0 2 1 0,-6-3 12 16,-3 1 11-16,-2-7 16 15,-3 2 7-15,-11-1 1 0,-4-5-7 0,-10-1-13 16,-5 0-8-16,-10-3-10 0,-1-1-4 16,-2-5-2-16,-1-3-1 0,-1-1 0 15,2-3 3-15,7-7 22 0,6 0-60 16,6-3-110-16,10-5 100 0</inkml:trace>
  <inkml:trace contextRef="#ctx0" brushRef="#br0" timeOffset="63484.66">28133 16713 1977 0,'14'-2'80'0,"0"2"-5"0,1-4-22 0,-3-1-17 0,-3 3-16 0,1-1-10 0,1 1-3 0,-4-7-2 0,2 4 4 0,-7-2-2 16,1 0 1-16,1 7 2 0,-4-2-3 15,0-7 0-15,0 9-2 0,0 0-5 16,-2-2-3-16,-5-1-2 0,-2 3 0 15,2 0 0-15,-7 0 3 0,-6 0 2 16,-3 0 2-16,-3 5 3 0,-6 2 1 0,-7 0 1 16,-6 0 0-16,-8-3 1 0,-12 7-1 15,-6-8-1-15,-21 2-1 0,-17 1 0 16,-9-6-2-16,-19-4 7 0,1 1 5 16,-4-8 11-16,-8-3 9 0,-13 0 13 15,0-2 11-15,3 0-4 0,4-2-1 0,-2 2-11 16,-2-2-9-16,5-3-6 0,11 1-7 15,15 1-10-15,12-1-6 0,1 3-2 16,11 1 0-16,11 3-2 0,18 3 3 16,13 4 1-1,15 1-1-15,16 3 0 0,16 2-1 0,12 0 0 0,2 0 0 16,2 6 0-16,5-5 0 0,12-1 3 0,6 0 1 16,11 0 0-16,10-5 1 0,9-4-4 15,16 2-2-15,7 0 0 0,17-5-1 16,10-1 0-16,7 3 0 0,15 2 0 15,14 5-1-15,9 3 0 0,12 3-2 16,-3 8 1-16,2 3 0 0,10 6 0 0,1 5 0 16,7-1-2-16,-11 1-3 15,-5 0 0-15,2-2 0 0,-18-2 3 0,-3 1 2 16,-13-1-1-16,-19 0 2 0,-11 1-2 16,-16-7 2-1,-12 3-1-15,-15-5 1 0,-10-1 0 0,-16-1 1 0,-11-8-1 16,-21-3-11-16,4 2-14 0,-9 2-6 15,-10 1-1-15,-9-2 9 16,-17 3 13-16,-19-8 3 0,-15-2 0 0,-12 4 3 16,-10-8 2-16,-8 2 2 0,-10-3 0 0,-22-3 2 15,-8 1 3 1,-6-1 2-16,-1-1 2 0,1-1 3 16,-2 4-1-16,-6-1 3 15,1 4 0-15,7 2 1 0,-3-6-1 0,2-1-3 0,-1 1-4 0,6-1-2 16,7 1-1-16,21-2-2 0,6 1 0 0,5-2 1 15,12 3-2-15,4-3 2 0,12 2 0 16,19 1-1-16,8-1 2 0,21 3 0 16,9 3 0-16,13 1 4 0,10 5 1 15,5-3-4 1,11-1-1-16,12 4-3 0,22-2-2 0,14 6 1 0,19 6 1 0,16 5-2 31,11 1-1-31,16 1 1 0,4 5-2 0,13-1 1 0,17 5 1 0,12 3-1 16,-5 1 0-16,5 0 0 0,1 0-2 15,-1-1 3 1,2 1-10-16,-11 0-11 0,-12 4-10 0,-2-3-8 16,-13-4 9-16,-13 3 11 15,-20-10 13-15,-25 3 6 16,-20-7 1-16,-23-7 0 0,-13-4-1 0,-19-5-2 16,-13 0-4-16,-20-7 0 0,-17 0 9 15,-22-2 12-15,-25-7 11 0,-24 0 9 16,-21-4 0-16,-11-3-9 0,-1 4-5 15,-7-6-6-15,-5 0 2 0,-4 4 4 16,6 0 3-16,19 5-3 0,16 3-7 0,9 6-6 16,9 4-2-16,12 3-2 15,15 0-1-15,22 3-1 0,15 4 5 0,15 4-12 16,12 0 6-16,11 3-94 0,3 0-97 16,12 0 115-16</inkml:trace>
  <inkml:trace contextRef="#ctx0" brushRef="#br0" timeOffset="71048.24">13369 16649 1616 0,'32'16'167'0,"182"104"199"31,-148-89-116 1,-66-67-210-17,0 34-13-15,0-3-5 0,0 5-14 16,0 0-12-16,-9-3-6 16,2 3-2-16,-11 0 3 0,-5 0 3 0,-12 0 2 15,-10-2 4-15,-10 0 4 16,-3 0 7-16,-6-5 5 0,-3 2 3 0,1-2 4 0,-3 0-1 15,3 0-2-15,-1-1-1 0,5 0-6 16,7 2-2-16,5-1-2 0,9 5 0 16,6-3 0-1,7 3 1-15,5-3 2 0,7 1-1 16,8 3 2-16,8 1 2 0,0 0 6 0,0 0 7 16,-1-4 1-16,2 2 0 0,3 2-5 0,7-3-10 0,-2 3-4 15,5-2-8 1,7 0-7-16,11-3-3 0,7 5-3 15,12 0-3-15,10 9 0 0,6 9 0 0,9-1 3 16,6 5 3-16,1 1 4 0,0 5 2 0,-13 0 1 0,-7-1 1 16,-6-2 0-16,-13-4 0 15,-8-7 0-15,-8-1 0 16,-6-8-4-16,-10-2 1 0,-5 1-11 16,-5-8-1-16,-2 4-2 0,-2-1-14 15,-3-5 1-15,-9 3-4 0,-8-8 2 16,-15-3 12-16,-18-4 10 0,-19-8 6 0,-20-1 3 15,-14-1 0-15,-8 3 2 0,-3 2 4 0,1 0 5 0,10 3 0 16,10-3-2 0,9 5 5-16,10 1 4 0,11-3 4 15,1 4 1-15,15 4-4 0,15 1 0 0,14 1 1 0,16 1 5 0,3 2 5 32,4 7-2-32,4 0 0 0,7-2-7 15,6 2-17-15,14 0-10 0,20 2-10 16,20 3-6-16,12 7 4 0,16 4-1 15,13 9 4-15,5 4 0 0,16-1 3 16,-2 2 7-16,-3-2 0 0,-16-1 6 0,-15-4 1 16,-15-2 0-16,-22-5-1 0,-16-5 2 15,-19-6 8-15,-23-3-2 0,2-2-8 16,-19-4-9-16,-9-10-10 0,-28 0 1 16,-22-4 12-16,-31-6 9 0,-31 1 8 15,-15 1 4-15,-5 6 3 0,14-3 1 16,25 10-5-16,21 2-4 0,20 5-5 15,14 4 3-15,12 0-7 0,11 1-1 0,11-1-117 16,12 0-87-16,4-4 111 0</inkml:trace>
  <inkml:trace contextRef="#ctx0" brushRef="#br0" timeOffset="77723.46">25817 16571 1681 0,'-1'0'80'0,"-3"2"56"0,2 1-124 0,0-3-11 0,-3 2 3 15,0 0 2-15,1-2 1 0,-3 0 3 0,4 0-1 0,3 0 3 0,-2 0 3 0,2-2 12 16,0 0 23-16,-2-8 21 0,6 6 13 0,3-5-1 15,7 0-23-15,5 0-27 0,6-1-20 16,13-1-13-16,15 2-1 16,19 0-1-16,6 6 0 0,11 1 0 0,3 4-1 0,-5 5 1 15,5 4 0-15,9 3 1 0,4 2 1 16,3 0-1-16,4 5 0 16,-11-5 0-16,-7 0 0 0,-7 2 1 0,-4-1-1 15,0 3 1-15,-3-2 0 0,0 1 0 16,-4 2 0-16,-3-1 0 0,-13-2 0 0,-8 1-2 15,-10-5-6-15,-13-7-3 16,-1 4-2-16,-9 0-1 0,-8-4-4 0,-6 0 5 16,-5-4 0-16,-7-1 2 0,-5 2 10 15,-13-2-1-15,-14 3 7 0,-19-7 7 16,-24-9 5-16,-19-5 3 0,-14 2 0 16,-15-7 0-16,3 0-2 0,-13 3 3 15,-8-3 1-15,-4 1 3 0,-2 4 6 0,10-3 4 16,0-3 6-16,-1 7 0 0,5-1 1 15,7 1-7-15,12 3-10 0,19 1-7 16,13 1-9 0,11 3-2-16,11-4-2 0,10 6-1 15,11-1-1-15,14 3 0 0,12-1 1 0,18 4 0 0,-3-2-2 16,18 2-2-16,6 0-5 0,18-5-6 16,17 3-1-16,16 2 0 15,12 2 3-15,10 3 3 0,11 1-1 0,16 3 1 0,12 3 3 16,11-1 1-16,-2 8 2 15,0-1 1-15,0 1 1 0,-2 3-2 16,-1-6 0-16,-6-2 0 0,-16-2 1 0,-15 2 0 16,-13-1 2-1,-13-4-3-15,-7 3 1 0,-19-7 0 16,-7 4-1-16,-18-3-2 0,-9-3-6 0,-10-3 2 0,-4 0 0 0,-13-5-4 16,-13 0 6-16,-13-8-4 0,-21-3 2 31,-17 0 4-31,-11-10 2 0,-19 3 0 0,-13 0 0 0,-13-1 2 0,-9 9 3 15,2-1 1-15,10 7 0 0,10 2-1 16,5 0-2-16,-1 3 0 0,6 4 0 0,13 0-2 31,15 2 5-31,17 5 5 0,15-5-20 16,7-1-97-16,6-1-52 0,7-3 66 16</inkml:trace>
  <inkml:trace contextRef="#ctx0" brushRef="#br0" timeOffset="65665.85">26365 13823 1766 0,'-16'-20'119'0,"-134"-221"-44"31,137 204-64-31,11 9-4 16,4 1 9-16,3 4 14 0,4-4 15 16,7 11 18-16,4-3 2 0,3-2-14 15,3 5-17-15,5-2-14 0,1 4-8 16,7 3-2-16,0-1-3 0,1 3-2 15,3 2-5-15,3 0 1 0,5 0-1 16,4 3-3-16,2-1-1 0,5 5 0 0,0 1-3 16,6 5 3-16,1 8-2 0,-7-5 1 15,-2 9 4-15,-9-4 3 16,-10 0 4-16,-12-5 1 0,-12 0 1 0,-8-4-2 16,-3-3-1-16,-6-2-2 0,-2 1-3 15,-12-1 1-15,-11-1 0 0,-7-3 4 16,-16-1-1-16,-11-9 3 0,-13-6 3 0,-15 1 4 15,-7-4 4-15,-9 5 1 0,6 2-1 16,8 4 1-16,6 6-1 0,21 3-2 16,10-1-2-16,10 4-3 0,8 4-3 15,13-3 1-15,1 1 5 0,15 0 7 16,-1 0 12-16,6-2 0 0,0 3-5 16,8 3-7-16,7-3-12 0,9 4-3 0,13 4-1 15,16 3-4-15,14-2 4 0,18 4 11 16,17-1 8-16,13 1 6 15,7-2 1-15,-7-4-10 0,-12 1-6 0,-18-6-5 16,-14 1-4-16,-12-1-2 0,-17-3-1 16,-17-2 0-16,-7 2-2 0,-18-2-1 15,2 0-10-15,-4 0-7 0,-12 0 1 16,-20 0 3-16,-16-2 13 0,-19-2 5 0,-23-8 1 16,-29-2 0-16,-4-1-2 15,-14 1 1-15,19 2 3 0,29 7 6 0,29 1 3 16,27 4 3-16,24 5-3 15,11 1-1-15,12 4-7 0,20 6-223 0,22-2 158 16</inkml:trace>
  <inkml:trace contextRef="#ctx0" brushRef="#br0" timeOffset="66891.94">4954 13154 1705 0,'-7'20'77'0,"3"-4"0"0,-3 3-1 16,-2 4-2-16,-3 0-23 0,-2 6-21 0,-4-3-13 0,-2 5-10 0,-1-5-7 0,-2 2 0 0,0 1-3 0,-5-1 0 0,-1 1 1 16,1 1 0-16,-2 0 0 0,-6 0 0 0,1 0-2 15,-6 2 2-15,-3 0 2 16,-2-4 1-16,-4-5 2 0,-9-3 1 0,12-8-1 15,-3-6 2-15,-1-5 0 0,1-1 5 16,-5-7 1-16,-7-10 0 0,3-3 0 16,4-7-3-16,0-4 0 0,2 0 1 15,7 1 9-15,-2-3 14 0,6-5 10 0,3-6 12 16,5-9 7-16,2-7-7 0,9 1-7 16,0-8-12-16,5 3-6 0,4-4 7 15,5 1 0-15,6 5 1 0,3 0-7 16,7 4-15-16,3 1-5 15,5-4-8-15,1-2-6 0,7 1-5 0,3 1-6 0,4 5-8 16,11-1-3-16,-2 2-10 0,11 2-3 16,-1 3 6-16,5 6 3 0,2 3 9 15,6 9-9-15,-1 5 5 0,2 4 3 32,0 7 2-32,-5 8 15 0,4 0-3 0,4 8 2 0,5 4 3 0,3 8-1 15,2 11 2-15,2 9 0 0,-5 11-2 0,3 12 0 16,-8 3-3-16,-6 13-13 0,-9 6-10 15,-14 20 0-15,-5 2 2 0,-17 11 10 16,-8 4 9-16,-16-11-3 0,-12-4-2 16,-6-5 6-16,-7-5 5 0,-4-8 4 0,-3-8 8 31,-3-13 0-31,1-12 3 0,2-4 8 16,4-7 6-16,-1-6 1 0,-1-14-3 0,-7 1-8 15,-10-2 3-15,-15-7-39 0,-9-9 19 0</inkml:trace>
  <inkml:trace contextRef="#ctx0" brushRef="#br0" timeOffset="70671.89">19067 15567 1574 0,'0'-3'77'16,"-1"1"4"-16,-1 0-30 0,-2-1-19 0,1 1-14 0,-3 2 2 0,1-2 3 0,0 2-1 0,-1 0 0 0,1 0-5 0,-2-2-4 0,7 2-2 0,-2 0-1 16,0 0 3-16,1 0 4 0,1 0 4 15,0 0 8-15,0 0 12 0,0 0 12 16,0 0 15-16,0 0 8 0,0 0-5 0,0-3-6 16,-6-6-11-16,6 2-13 0,0 0-10 15,0-6-6-15,0 3-4 0,4-3 0 16,-1 1-1-1,3 1-1-15,3-1-7 0,3-4-4 16,4 0-7-16,2 2-4 0,1-6-3 0,3 6-3 0,2 0 2 16,1-2-5-16,9 0 0 0,-6-2 1 0,2-3 1 15,-1 0 7-15,-1-4 3 0,2 2 3 16,-1-2 1-16,-5-3 2 0,3 6 2 16,-2 3 5-16,0 5 1 15,3 7 1-15,-3 0 0 0,-2 5-2 0,2 2-1 16,-6 2-1-16,4 8 0 0,0 3-2 15,-1 1-2-15,-5 0-1 16,-1-5-5-16,-3 3-1 0,-3-3-3 0,-10-2-4 16,0 2-7-16,-7-7-5 0,0 9 2 15,-14-10 4-15,0 1 9 0,-8 0 4 16,-1-6 4-16,2-5 1 0,-6 1 0 0,6-7 3 16,-1 3 0-16,6-4 3 0,6 4 3 15,-1-3 3 1,7 3 3-16,-3 0 0 0,3-1 2 0,4 4-3 0,5 0-2 0,2 1-3 15,2-1-5-15,-2 7 0 0,4-5-3 16,6 2 1-16,3 5-4 0,8 0-3 16,0-8-2-1,4 1-3-15,7 7 0 0,-2 0 2 16,11 13 2-16,0 3 1 0,1-4 1 0,6 8 4 0,-3 3 0 16,-5-4 0-1,-2 2-1-15,-5-1 0 0,-6-1-3 0,-4-1-1 16,-9 2-2-16,-10-4-5 15,-4-2-3-15,-13-2-27 0,-4-3-43 0,-8 0-95 16,-5-5 94-16</inkml:trace>
  <inkml:trace contextRef="#ctx0" brushRef="#br1" timeOffset="-65208.35">12629 14892 1528 0,'29'2'83'0,"-12"-2"6"0,-1 0 0 16,-3 0-24-16,-4 0-8 0,-4 0 0 0,-1-2-4 0,-4 2-6 0,1 0-14 0,-1 0-19 0,0 0-14 0,-9 0-9 0,-5 2-3 15,-11 1 3-15,-8 4 6 0,-17-3 2 0,-14 1 3 16,-7 2 2-16,-10-7 0 16,-4 2 1-16,-6 0 1 0,-1-2 5 0,2 0 9 15,-3-4 8-15,19 3 13 0,0-8-1 16,3 2-5-16,12-1-4 0,1 5-9 15,4-6 0-15,14 4-2 0,4-4-4 0,10 2-5 16,10 1-4 0,7 1 3-16,9 5 18 0,0 0 19 15,1-3 16-15,12-3-3 0,10 1-16 0,7 1-19 16,14-3-13-16,8 4 0 16,10 1 1-16,5-2 5 0,1-6 11 0,1-3 7 0,2-4 0 15,0-1-4-15,3-2-11 16,-5 6-13-16,-10 7-2 0,-10 7-6 0,-8 4-3 0,-9 5 0 15,-5 1-3-15,-8 4 0 0,-1 8-5 16,-7-1-1 0,-4 4-4-16,-7 3-3 0,-9 2-7 0,-11 0-1 0,-10 2-1 15,-14-3 4-15,-11-6 6 0,-14-6 5 16,-16-4 5-16,-4-6 3 0,-3-7 4 16,-6-7-1-16,8-4 2 15,-8-5-1-15,8-1 1 0,8-1 0 16,8-3 1-16,15-1 0 0,15 8 2 0,5 0 3 15,14 0 4-15,9 3 5 16,6 4 4-16,8-5 9 0,14 3 0 16,11-2-5-16,11 2-8 0,14-3-2 15,3 6-4-15,13 1 1 0,5 3 2 16,7 2-5-16,8 0-1 0,3-1 3 0,0-1-1 16,1-2-1-16,-1-3 2 0,-7 4-3 15,-11 3-3-15,-12 0 1 16,-20 0-3-16,-9 5-1 0,-5 2 0 0,-10-3-4 15,-8 1-2-15,-5 2-7 0,0-2-9 16,-7 6-2-16,-14 5 0 0,-9 3 4 16,-11 3 10-16,-11-6 4 0,-8 1 3 0,-4-2 1 15,-5-3 2-15,0-1 0 0,0-8 0 16,-2-1 0-16,0-2-1 0,4-4-1 16,5 3-1-16,7-10-5 0,7 7-2 15,11-4-20-15,5 2-27 0,5-1-58 16,8 0-75-16,4-5 103 0</inkml:trace>
  <inkml:trace contextRef="#ctx0" brushRef="#br1" timeOffset="-64116.65">3824 13138 2766 0,'20'-21'-113'0,"1"-2"-31"0,2 5-34 0,7 1 75 0,8 4 47 0</inkml:trace>
  <inkml:trace contextRef="#ctx0" brushRef="#br1" timeOffset="-63951.96">4356 13351 1740 0,'0'2'54'0,"0"0"-14"0,2-1-30 0,-2-1-6 15,0 0-5-15,2 0-11 0,1 0 276 16,-1 4-197-16</inkml:trace>
  <inkml:trace contextRef="#ctx0" brushRef="#br1" timeOffset="-63116.19">5315 13176 1548 0,'-5'12'77'0,"-4"0"48"0,-3 6-79 0,-4 3 9 0,-4 8-7 0,-1 5-11 0,-2-3-10 0,2 3-8 16,-9 2-5-16,0-3 0 0,-6 8-2 0,1-7 0 0,-10 5 1 16,3-6-2-16,-20-2 1 0,-2 4-2 0,-2-10-4 15,-3-2-2-15,-2-4-1 0,-7-6 0 0,-9-4-1 16,0-6 1-16,-3-3 2 0,5-5 1 16,-2-9 4-16,-3-11 2 0,3-5 4 15,0 0 2-15,9-11 3 0,7 2 0 0,9-7 4 16,7-2-1-16,11-7 8 15,10 0 21-15,7 4 16 0,9-4 11 0,8 3-2 32,6-5-7-32,15-5-11 0,5-12-8 0,9-8-5 0,10-1-12 0,13-11-8 15,11 0-9-15,10 0-4 0,3-2-2 0,-2 9-5 16,2 17-2-16,-1 8-7 0,2 14-6 16,3 7-7-16,4 5-8 0,5 12-1 31,4 4 0-31,-1 13 6 0,1 7 7 15,3 16 3-15,-1 11 0 0,-3 3 2 16,-4 9-16-16,-19 0-2 0,-8 5 2 16,-13 6-6-16,-3 10 11 0,-2 11 4 0,-11 12 0 15,-8 15 6-15,-15 10-3 0,-7 14-4 16,-13 4-4-16,-16-4-16 0,-11-3-5 16,-11-7-4-16,-15-7-1 0,-13-4 3 15,-4-13 7-15,-2-12 8 0,3-10 3 16,10-11 12-16,-2-12 6 0,3-12 4 15,6-13 3-15,-4-5 7 0,9-13 6 0,0-4 3 16,-4-14 2-16,0-5-5 0,-5-12-4 16,0-4-3-16,2-11-3 0,7-7 3 15,4 1-8-15,3-3-26 0,14 1-34 16,9 3-38-16,9 0-36 0,16 0 98 16,7 3-2-16</inkml:trace>
  <inkml:trace contextRef="#ctx0" brushRef="#br1" timeOffset="-62213.29">4652 13353 1824 0,'-16'7'65'0,"-3"0"-19"0,-2 6 0 0,5 2-1 0,1 3-4 0,3 4-9 0,5 6-4 0,2 0-7 16,5 9-10-16,9 15-5 0,6 19-5 0,14 9-4 0,8 14-4 16,13 0 1-16,6 1-1 0,7 3 5 15,7 3 0-15,5-9 2 16,-2 0 2-16,-1-12-2 0,-1-9 9 15,-3-9 8-15,3-5 15 0,-6-6 20 0,1-5 6 0,5-3-1 16,-6-4-7 0,6-7-8-16,5-2 3 0,1-4 2 0,2-8 5 0,7-4-5 15,4-3-13-15,9-4-11 0,2 2-10 16,7-4-6-16,1 2 0 0,-3-5-3 16,0-2-2-16,-3 0 0 0,2-2-1 15,8-3-1-15,-1 2 1 0,2-1-1 0,4 2-1 16,-1 0-2-16,0 2-1 0,9 2-2 15,0 2-3-15,2 1 3 0,5-5-15 16,-2 4-29 0,2-4 4-16,3-6-3 0,-11 1 16 0,-12-6 33 15,2-3 3-15,-5-4 0 16,-2 1-1-16,9-6 4 0,-1 5 0 0,-3-5 5 0,1 3 6 16,-4 3-3-16,-9-3 0 0,1 2-4 0,-2 1-4 15,-1 1 3-15,-7 2 1 0,-5-2 3 16,-9-4 3-16,-2 2-1 0,1 1 0 15,-6-5-2-15,-1 3-4 0,-4 1-1 16,-4-3-4-16,-2 3-4 0,10 0 0 16,-7 1 0-16,3-1-1 0,-7 7 1 15,-10-1 0-15,-8 1-1 0,-7 1 1 16,-4-1 2-16,0 0-1 0,2 4 1 0,2 2-1 16,-3 1 0-16,0-3 0 0,-3 2-1 15,-7-2 0-15,-3 3 0 0,-4 3-2 16,-3-3 0-16,-4 4-1 0,-4 2 0 15,-3-2-2-15,4 0-3 16,-4 2-5-16,0-1-6 0,0-1-8 0,-5 4-8 0,-4-4-4 16,-7 3 7-1,-11-1 9-15,-6-9 11 0,-12 0 9 0,-6-11 2 0,-8-7 0 16,1-1 1 0,-1-1 0-16,3 1 0 0,-1 6 0 15,0 4 1-15,14 2-1 0,8 5 1 0,12 2 0 16,9 5 0-16,12 2 1 0,2 0 2 0,0-3 8 0,5 3 12 15,10 5 5 1,9 0 2-16,14 6-6 0,9 3-6 16,12 0-2-16,-2 2 5 0,-8 0 3 15,5 2 0-15,0 3-3 0,0 1-5 16,8 6-3-16,-11-1-4 0,-1 4-2 0,-17 0-6 0,-6 4-2 16,-15-3-8-16,-12 5 0 0,-14 0-6 0,-14 13-6 15,-16 5-106 1,-22 7-536-16,-5-9 439 15</inkml:trace>
  <inkml:trace contextRef="#ctx0" brushRef="#br1" timeOffset="-59106.17">5090 12309 1444 0,'0'0'93'0,"4"0"58"0,-2 0-64 0,-2 0-26 0,0 0-12 0,-7 0-16 0,7 0-16 15,-2 0-7-15,2 0-2 0,0 1-1 0,2-1 0 0,-1 0 5 0,1 0 13 0,0-1 4 16,-4-8 2-16,0-2 14 0,1-8-4 16,-3-8 1-16,4-5 17 0,5-2-2 15,4-3 8-15,7 4 6 0,2-3-11 16,7 2-14-16,3 2-15 0,6 1-8 15,7-3 0-15,3-2-9 0,9-1-5 0,2 0-9 16,9-4-14-16,14 0-2 0,5-3-1 16,6-2 1-16,10-7 3 0,4 0 6 15,5 1 1-15,7-1 6 0,8-2 5 16,3 4-2-16,3-6 9 0,4 0 0 16,5 6-1-16,8 1 4 0,11 0-8 15,7-1-7-15,8 0-3 0,3-1 1 0,11 1-3 16,6 5 14-16,5 0-32 0,10-6-22 15,9 2 1-15,-5-4-12 0,4 7 37 16,-1 5 13-16,-8-2 2 16,7 3 2-16,1-4-4 0,5 3 6 0,-3 1-2 15,5 0 1-15,12 4 0 0,-6-4-2 16,3 6-1-16,1 5 1 0,-1 1 4 0,8 6 55 16,21 0-108-16,7 7-9 15,-4 13 60-15,-3 1-34 0,-14 2 115 0,-11 2 4 16,7-2-62-16,5-2-16 0,1-2-31 15,8 1 0-15,-1 1 0 16,-12 2-4-16,8 0 28 0,-1 0 2 0,-10 0 2 16,6 4-2-16,-13-3 8 0,-3 5 2 0,-2-4-2 15,1 5 5-15,5 0-8 0,-1 7-3 16,11 2-1-16,0 3 0 0,-7 8-1 16,5 1 2-16,-6 2-2 0,-9 8 5 15,-1-8 11-15,4 7-1 0,-11 0 2 16,5 4-5-16,13 5-17 0,-4 7-46 15,8 6-3-15,2 5-1 0,-11 3 5 16,-4 2 47-16,-2-3 2 0,-7-2 0 0,-5-2 1 16,-9 0-1-1,0-2 0-15,1 9-5 0,-4 2 3 0,-3 11-5 0,-1 6 4 16,-7 1 4-16,-4 5-4 0,4-2 4 16,1 4-17-16,4-2-3 0,-1 5-3 15,-3 0-1-15,-7-1 19 0,-8-9 0 16,-8-4 6-16,-6-11 4 0,-12-8 0 0,-6-1 0 15,-4-1 3 1,-7 0-1-16,-11-2-1 0,-8-2 2 0,-8-6-4 0,-5 1-1 16,-7-4 3-1,-5-7 5-15,-6-5 9 0,-12-9 6 0,-10-5-1 0,-12-7-5 16,-8-7-9 0,-6-4-7-16,-10-4-5 0,-5-3-2 0,-4-9-8 0,-9 0-4 15,0-6-9-15,-5-7-3 0,-1-6 2 16,-2-11 3-16,-8-5 10 0,-4-4 4 0,-6-9 3 15,-8-2 0-15,1 3 0 16,-4-3 0-16,-1-1 3 0,3 5 0 0,0 0 0 16,1 9 1-16,9 3 0 0,2 3 0 15,4 1 1-15,8 7 0 0,1 3-1 16,-2 8 2-16,5 3-1 0,0 8 0 0,3-3 8 16,2 10 4-1,6-1-4-15,0 4 6 0,10 5-13 0,6 10-7 0,5 9 2 16,12 19-6-16,0 12 5 0,0 11 2 15,-5 4 2-15,-3 5 0 0,-6-1 0 16,-7 3-2-16,-10-8-1 0,-15-4-3 16,-14-10-2-16,-11-7-1 0,-10-12-1 15,-9-8 0-15,-13-14 0 0,-17-10 2 16,-11-8 17-16,-19-13-18 0,-13-10-303 0,0-9 228 16</inkml:trace>
  <inkml:trace contextRef="#ctx0" brushRef="#br1" timeOffset="-12901.92">24339 15353 1389 0,'-4'-4'172'0,"1"1"288"0,-1-3-414 0,0 5-11 0,-1 1-1 0,2-2-7 0,-1 0-9 0,0-1-8 0,-3 3 1 0,2 3 6 16,0 1 6-16,3 1 9 0,-2 4 6 0,4 3 4 0,0-5 2 16,0 4-1-16,0 1-2 0,2-4-6 15,0 2-5-15,-2 3-5 0,0-8-2 16,-2 6-1-16,-1-3-1 16,-4-2 2-16,-2 4 2 0,-4-4 1 0,1-1 3 15,-4 2-1-15,2-2-4 0,-4-3-3 16,2 3-7-16,-5-5-5 0,3 0-3 15,0 0-3-15,4-1-2 0,-7-3 1 0,1 2-1 16,3-1-1-16,-8 1 0 0,2 2 2 16,0-2 5-16,-6 2 7 0,-4 0 5 0,-6-1 2 15,-4-3-2-15,-7 2-2 16,1-1-5-16,-1-1-4 0,2 4-3 0,-1-5-3 16,-1 3-1-16,0 0 0 15,-1 0-1-15,1-1-1 0,-3 1 0 0,3-3 0 16,-6 3 0-16,-6-1 1 0,-2 1-1 15,-4 2 1-15,3 0 0 0,5 0 0 16,-1 0 0-16,8 5 0 16,0 2-1-16,-2-3 1 0,3 6-2 0,-1-4 1 0,2 4 1 15,-2-4-1-15,-9 2 1 0,-6-2 0 16,-4 3 0-16,-8-6 0 16,2 3 1-16,-2 1 0 0,4-6 1 0,-1 5 0 15,7 1-1-15,-8-4 0 0,0 4 1 16,-8-3 0-16,-6-2 1 15,-2 0 1-15,2 1 3 0,5 4 0 16,2-3 2-16,4 5 2 0,6-1-3 0,-5 3 1 16,-3 2-2-16,-2 1-3 0,-11-2 0 15,4 2 0-15,5-1-2 0,2-4 1 16,0-1-1-16,-2-4 0 0,-12-4 5 16,-6 0 8-16,-10 0 6 0,-6-4 1 0,11 3-5 15,2-8-7-15,0 2-5 16,-9-4-1-16,-5-1-2 0,-1 3-1 15,8 2 1-15,7-4-2 0,7 6 1 0,1-6 0 0,-1 0 0 16,-9 3 1-16,2-3-1 16,5 4-1-16,13 2 0 15,12 1 0-15,9 2 0 0,3-3 0 16,-1 3 1-16,-6-1-1 0,1 1 1 0,-3-2 0 16,6-1-1-16,10 3 1 0,3 0 0 15,4 1 0-15,1 1 0 0,6 0-1 0,5 0 1 16,8 1-1-16,2 3 1 0,3 3-1 15,6-3 1-15,-6 1 0 0,9 2-1 16,-3-3 0-16,5 4 0 0,7-6-1 16,-1 4 1-16,1-5 0 0,5 1 0 0,4-2 1 15,0 0-1-15,0 0 0 16,0 0 0-16,0 0-2 0,2 0-1 0,3 0-1 0,2-2 1 31,2 1 0-31,-2 1 1 0,6 0-1 0,-1-2-5 16,-1 2-2-16,8 0-5 0,-4 0-4 0,8 0-3 0,12 0-4 0,2 0-1 15,13-4 5-15,8 2 1 0,13-5 5 32,7 6 5-32,18-3-1 0,9 4 4 15,-1-2 0-15,3-3-4 0,-3 1-2 16,1 1 0-16,17-4 2 0,15 1 2 16,3 1 2-16,5-4 4 0,-3 0-4 0,-9 0 5 15,4-5 2-15,-1-2 0 0,-1-3 4 16,-4-2-1-16,2-2-1 0,-5 1 0 15,7 1 0-15,6 1 0 0,-9 5 1 16,-6-1 3-16,-4 0 3 0,6 1 4 16,10-2 2-16,0-1 0 0,-3 0 0 15,-6 2-2-15,1 2 0 0,10 2-2 0,5 3 4 16,4 0-2-16,-7 4 0 0,-4-1-2 16,11 8-8-16,4 5 0 0,-3-5-1 15,-6 3-1-15,-9-1 2 0,-11 3-1 16,11 7-1-16,-1 0 0 0,-11-1 0 15,-6 1 0-15,-18-7 0 0,-5 0 0 16,-4 2 0-16,6-4 0 0,-2-3 1 16,-5 5 0-16,-6-7 2 0,-15 5-1 15,-12-3 0-15,-10-2 0 0,-5 4 0 16,-5-2-2-16,-6-1 1 0,-5 1 0 0,-9-2 0 16,-4 4 0-16,-7-4 1 0,-5 0-4 15,2 1-1-15,-6 1-2 0,-3 2-2 16,-5-3 2-16,-4 7-1 0,-7-5 1 15,-4 6 1-15,-6-5 1 0,-10 6 0 0,-5-5 3 16,-19 8 0-16,-9-1 0 0,-20 4 0 16,-10-2 0-16,-4 2 0 0,3 0 0 15,-1 0 0-15,0-5 0 0,-14 1 0 16,-6-5 0-16,-7 1-1 0,0-5-1 16,9 1 1-16,-6-3-1 0,-5-1 2 15,-7 0-1-15,-1-1 1 0,8-3 0 0,1 2 0 16,-8-5 0-16,-5 0 1 0,-7 0-1 15,4 0 0-15,3 0 0 16,-11 0 0-16,1 5 0 0,-3-5 0 0,5 5-1 16,1 2 1-16,-2 0 0 15,-5 7 0-15,3 0 0 0,13 4-1 0,3 3 1 16,6 2-1-16,-6 4 1 0,-1 4-1 16,10 3 0-16,0 0 1 0,-5-8 0 15,-12 1 1-15,-4-3 1 0,5-6 0 0,13-2 0 16,1 0 0-16,6-8 3 15,2-1 0-15,-1 0 21 0,13-7 3 16,18 2-3-16,10-2 7 0,6 0-21 0,12 3-1 16,0-1 4-16,9 1-3 0,7 3 1 0,9 1-1 15,9 0-6-15,8 0-4 0,8 0 0 16,2 0-2-16,4 0 1 0,7 0 0 16,8 0 0-16,0 0 0 0,0 0 0 15,0 0-1-15,0 0 0 0,0 0-2 16,0 0-5-16,0 0-6 0,0 0-8 15,1 0-13-15,5 1-15 0,1-1-8 0,-4 0-18 16,4 0-10 0,2-5-96-16,0-4 39 0,2-7 56 0</inkml:trace>
  <inkml:trace contextRef="#ctx0" brushRef="#br1" timeOffset="20371.92">23826 15293 1914 0,'21'-6'59'0,"-6"5"-26"0,-6 1-13 0,-9 0-12 0,1 0-11 0,-1-2 1 0,-1 0 2 0,-5 2 0 15,4 0 7-15,-5 0-5 0,2-2 2 0,-2 2 8 0,-7 0 6 0,-4-2 3 16,-7-1-1-16,-5-2-6 15,-7 3-5-15,-7 0-1 0,-19 2-3 0,0 0-1 16,-8 0-2-16,2 0-1 0,3 2-1 16,-3 1-1-16,-6 4 1 0,-17-5-1 15,-9 0 1-15,-14 0 0 16,-2-2-2-16,-2 3-3 0,-14 3-1 0,-19-6-2 16,-24 0 3-16,-17-13 5 0,-27 6 0 0,-7 4 2 15,-9-1 0-15,-12 4-1 0,-2 5 1 16,9 4-1-16,5 4-1 0,9 1-1 15,14 4-1-15,4-1 0 0,-4 6 0 16,4 0 1-16,0 4 1 0,-4 3 0 16,-10 2 0-16,1 2 2 15,13-4-2-15,0 4 2 0,21-3-2 0,12-2 2 16,-3-8 0-16,7-5 2 16,4-2-2-16,10-3 3 0,14-4 3 0,20 2 1 0,18-7 7 15,21 3 13-15,8 0 2 0,22-3-1 16,13-2-3-16,12 0-17 15,12-5-3-15,9 1 16 0,7 1 15 0,2-1 2 16,9-5-10-16,5-1-29 0,8-6-14 16,15-2-5-16,18-5 3 0,10 0 8 15,22-4-4-15,20 1 2 0,24 1 3 16,12 3 1-16,6-1 1 0,4 4 0 0,-8 3 0 16,15 2 0-16,-1 0-2 15,5 3 0-15,4 0 1 0,4 2 0 0,18 1 2 16,5 0 0-16,5-2-2 0,-3 1-1 0,-4 0-1 15,4-5 1-15,9 2 2 0,12-1 3 16,2 1-1 0,12 1 2-16,16 6 0 0,-7 3 0 15,-7 4 2-15,-5 1-1 0,-27 3 0 0,-9-5 0 0,-3 1-1 16,-11 5 0-16,-2-1 0 0,-13-6 0 0,-8 0 0 16,-9-8 0-1,-12 3 1-15,-2-2-1 0,0 2 2 0,-16-1 0 0,-9 3 0 16,-16-2 0-1,-11 3 0-15,-4 2 1 0,-6 0-1 0,-4 3 0 0,-14 6 1 16,-8-3-3-16,-12 2 0 16,-13-2-2-16,-6-3 0 0,-11 1-15 0,-4-1-1 15,-6-1-3 1,-15 3-5-16,-4 3 15 0,-24-1 4 0,-24 1 5 0,-29-2 5 16,-27-1 2-1,-29-5-1-15,-26 0 0 0,-10-2-4 0,-16 2 0 0,-16-3 0 0,-7 3-1 16,-10-2 1-16,-31 2 1 0,0-4 1 15,-23 1-1 1,-7 3 0-16,11 2 0 0,-6 3-2 0,13 6 1 16,3 1-1-16,-3 2-1 15,25 4 3-15,-10-2 6 0,5 2 6 16,17 1 10-16,-9-3 5 0,19 5-5 16,15 1-3-16,9-5-11 0,26 3 7 15,18-4 6-15,18 2-7 0,23-4 14 16,17-5 8-16,22 0 4 0,25-9 10 0,10 1-9 15,18-1-17-15,11-1-6 0,6-1 1 16,13-4 5-16,2 3 8 0,7-1-3 16,7 3-9-16,0-5-19 0,11-1-20 15,9 0-13-15,12-2-1 0,25-5 8 16,19 0 6-16,29-2 9 0,35-4 2 16,21 3 1-16,20 1 3 0,18 3 3 0,8 1-1 15,13 5 1-15,6-2 0 0,15 5-1 16,-5 3 0-16,1 1-2 0,10 0-1 15,-4 1-1-15,4 1 1 0,26-2 3 16,-5-2 0-16,12 1 1 0,9-3 1 16,-9-3 0-16,11 3 1 0,-14-4-1 15,-13 0-1-15,-2 3 1 0,-19 2-1 16,-15-1 0-16,0 6 1 0,-17 3 0 0,-8 6 0 16,-5 3 1-16,-6 2 0 0,-20 3 1 15,-14-3 0-15,-27-1-2 0,-30-1 1 16,-17-5-1-16,-10-1 1 0,-1 3-2 15,-9-7-1-15,-7-3 0 0,-23-1 0 16,-18-3 2-16,-23-6-1 0,-13-3-7 16,-28-4 6-16,-21-2-1 0,-21 0 3 0,-27-5 10 15,-9 4-4-15,-30-6-1 16,-23 5 1-16,-26-1 0 0,-24 5-3 0,-31 2-1 16,-17 1 1-16,-26 6 0 0,-20 6 2 15,10-3 1-15,-33 11-2 16,4-5 1-16,-14 10 0 0,1 3 0 0,11-1 1 0,7 9-2 15,24-2-4-15,-3 4 1 16,22-6 7-16,3-3 5 0,6 0 5 16,30-2 3-16,8 1-7 0,28-1-3 15,31 0-5-15,18-2-5 0,30 1 4 0,32-10-14 16,23 1-16-16,21-1-49 0,21-1-129 16,13-2 124-16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39.3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29472 713 10730,'0'0'10,"3"0"205,-1 0 0,1 0 0,-1 0 0,1 0 0,0 1 0,-1-1 0,1 1 0,4 1 992,-33-6-392,-38 16-684,28-5-81,-52 4-1,-50-8 324,-160 13 153,-222 5-547,451-21 10,-248-10 197,-136 4-70,110 26-194,-133 6 16,-138 1 4,52 8 33,-47 1 9,-661-7 37,823-24-17,-530-28 142,-291-52-100,192 13 34,-459-93 401,676 81-328,402 41-122,-623-72 827,678 64-508,-174 1-326,-3 22-1,264 9 48,-663-41 250,4-26 326,652 50-590,-723-39 29,454 32-96,-840-19 142,1107 45-115,-1272 19 111,524 46 79,750-42-157,-80 6-33,-303 13 82,532-29-94,-669 23 67,825-28-69,-678 24 80,-80 19 31,548-27 6,-269 26-11,349-29-116,-135 20 49,71 0 45,-20 3-8,158-16 3,59-16-491,-2 0-1,1-1 1,0-1-1,-1 0 1,-22 1-1,50-21-5180,12-9 3441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5.4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31943 12836 8658,'0'-2'29,"0"0"0,0 0 0,-1 0 0,1 0 0,0-1 0,-1 1 0,1 0 0,-1 0 0,1 0 0,-1 0 0,0 0 0,0 1 0,0-1 0,0 0 1,0 0-1,-1 0 0,1 1 0,-1-1 0,1 1 0,-2-2 0,0 1 12,0 0 0,0 1-1,0-1 1,0 1 0,0 0 0,0 0 0,-1 0 0,1 0 0,0 1 0,0-1 0,-6 1 0,-5 0 201,-1 1 0,1 1 0,0 0 0,-24 7 0,7-2-39,-1-1 0,-55 3 0,-66-8 261,-57 6-119,56 7-303,-69 10 126,93-7 44,-241 2-1,18-6-52,248-2-125,-71 6 162,132-15-115,1-2 0,-46-6 0,-403-75 259,-250-130-33,512 134-194,177 56-123,0-3 0,-56-35 0,16 8 55,-259-130 52,268 138-77,-138-93-1,197 116 2,-30-30 1,-3-3 76,-96-79 9,35 21 43,68 62-88,-54-37 38,69 58-88,-63-62-1,-67-89 14,136 146-21,-33-52 0,-13-14 3,-102-104 36,148 171-23,-55-44 1,12 13 18,-132-139 80,19-17-96,-316-373 379,451 534-201,-63-96 0,-29-73-61,121 190-141,-44-89 8,44 80 1,-50-75 1,-180-261 1,179 268-10,-97-113 1,80 111 14,-2-1-7,-81-117-16,-108-237 15,224 375-5,-76-101 2,-15-27-1,-133-269 5,34 57 0,134 228-9,31 53 8,-152-311-5,222 438-2,-103-266 24,-84-306 8,167 512-32,-70-175 0,-91-113-8,-12 70 8,54 84-8,53 55-5,4 5 10,23 61-5,-113-122 0,-129-92 0,125 113 8,23 21 0,92 109 0,26 24 0,-2 2 0,-2 2 0,-66-44 0,-58-39-6,95 67 2,-5-11-1,-9-6 12,-11-4-7,57 42-12,-100-62 1,72 54-2,46 28 10,-52-27 0,9 13-8,-337-140-16,240 113-10,-200-42 0,248 80 2,-152-10-1,159 23 30,-265-11-20,286 20 8,-265 8-20,-42 52-40,354-51 76,-21 4 20,1 3-1,0 3 0,2 4 0,-82 38 0,76-27-18,-10 4-12,-80 51-1,35-10 13,32-21 13,-170 137-1,9 60 197,232-232-189,-1-1-1,-1-2 1,-31 21-1,-86 45 28,88-56-26,1 2 0,-59 49-1,76-51 45,-40 33 115,-133 143 0,-209 242-27,317-359-158,-29 30 4,89-75 2,3 2 0,-35 53 0,-149 216-8,75-130 81,53-68 43,-67 98-15,-135 180 71,234-307-144,-253 428 473,68-124-515,191-310 14,-79 119-2,97-138 6,-39 87 0,-143 270-3,176-345-1,-83 156 0,77-136 16,-83 117 0,57-97 1,-74 156 84,12-18-90,-178 322 28,282-506-37,-65 114 20,-76 84-22,101-150 15,-64 137 0,135-248-14,-63 116 4,-32 66 8,64-122 130,-69 98-1,98-156-121,-79 133 89,0-1-104,42-77-5,-4 8-1,-83 99 0,22-32 5,31-35-2,-67 93 45,111-157-38,-93 130 252,84-109-153,-63 71-1,44-58-61,12-19 6,-86 75-1,8-8-19,-385 375 4,467-460-10,-1-2 0,-2-2 0,-1-1-1,-1-3 1,-73 30 0,72-33-29,-62 40 0,62-33-15,-55 24 0,-196 83 33,243-116-1,-94 26 1,86-30-5,-65 28 0,-37 20-2,-37 17-7,134-53 7,-88 25 1,-79 9-14,234-64 3,-110 32 29,-82 18 10,-8-5 34,141-30-55,-95 12 0,42-9-11,-568 109 104,451-85-93,-69 14-2,-58 32-23,15-14 45,212-50-26,-419 80-3,210-62 63,211-39-34,31-2-17,-61-6 94,42-1-37,-136-1-28,210 0-1590,43 3 371,-2-13 377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7.3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72 12395,'9'-71'1129,"-7"107"-1073,10 52-1,-3-16 38,0 37 274,-10 166 0,-38 105 656,31-327-912,3 0 1,2 0-1,2 0 0,3 0 1,2-1-1,17 82 1,-11-104-18,-10-30 5,1 0 0,-1 0 0,0 0-1,1 0 1,-1 0 0,0 0-1,1 0 1,-1 0 0,1 0-1,-1 0 1,0 0 0,1 0-1,-1 0 1,0 0 0,1 0 0,-1-1-1,0 1 1,0 0 0,1 0-1,-1 0 1,0 0 0,1-1-1,-1 1 1,0 0 0,1-1-1,3-6 1165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4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999 9 12227,'109'2'1776,"-116"-2"-1724,-31 0 66,-45-6 0,62 3-103,1 2 1,0 0-1,-1 2 0,1 0 0,0 1 1,-1 1-1,1 1 0,0 0 1,1 2-1,-1 0 0,1 2 0,-30 15 1,-49 28-21,-1-4 1,-132 43-1,204-82 12,-1 1 167,-1-1-1,1-1 1,-32 3 0,47-7 7,11 4-8,15 10 43,-4-8-234,3 8 11,0 1 0,-1-1 0,-1 2-1,0 0 1,-2 0 0,0 0 0,-1 1 0,-1 0 0,-1 1-1,4 35 1,-6-30-7,0 1-1,-2-1 1,-2 1 0,0 0-1,-2-1 1,0 0-1,-2 1 1,-1-1-1,-1-1 1,-1 1-1,-23 46 1,-9 3 14,-21 43-3,54-102 59,1 1 1,0 0 0,1 1 0,1-1 0,-3 22-1,7-38-2,0 1-1,0-1 0,0 1 0,0-1 0,0 0 0,0 1 0,0-1 1,0 1-1,1-1 0,-1 1 0,1-1 0,-1 1 0,1-1 1,-1 0-1,1 1 0,0-1 0,0 0 0,0 0 0,0 1 0,0-1 1,0 0-1,0 0 0,0 0 0,0 0 0,0 0 0,0-1 1,1 1-1,-1 0 0,0 0 0,1-1 0,-1 1 0,0-1 0,1 1 1,-1-1-1,1 0 0,-1 1 0,1-1 0,-1 0 0,3 0 1,8 0 211,0 0 0,0-1 0,0 0 1,13-4-1,-5 2-182,179-40 261,-70 12-479,55-18-1073,-147 36-675,42-21 0,-53 19-726,1 0 1146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7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633 0 11322,'-1'0'126,"-1"1"-1,1 0 0,0-1 0,-1 1 0,1 0 0,0 0 1,0-1-1,-1 1 0,1 0 0,0 0 0,0 0 0,0 1 1,0-1-1,0 0 0,0 0 0,1 0 0,-1 1 0,0-1 1,1 0-1,-2 2 0,-4 9 72,0 1 0,1-1 0,0 1 0,1 0 0,0 0 0,-1 16 0,0 15-35,-1-1-81,6-43-80,0 1 0,0 0 0,0 0 0,0 0 0,0 0 0,0 0 0,-1 0 0,1 0 0,0-1 0,-1 1-1,1 0 1,-1 0 0,1 0 0,-1-1 0,1 1 0,-1 0 0,1-1 0,-1 1 0,0 0 0,1-1 0,-1 1 0,0-1-1,-1 2 1,0-3 0,1 1-1,-1-1 0,0 1 0,1-1 0,-1 0 1,1 0-1,-1 0 0,1 1 0,-1-1 1,1-1-1,0 1 0,0 0 0,-1 0 0,1 0 1,-2-3-1,-29-35-2,10 11 2,18 23 1,0 0 1,0 1-1,-1-1 0,1 1 1,-1 0-1,0 0 1,0 1-1,0-1 1,-1 1-1,1 1 0,-1-1 1,0 1-1,0-1 1,-9-1-1,4 3 1,1 1-1,-1 0 1,0 0-1,1 1 1,-1 0-1,-10 3 1,-26 3-5,46-7 0,-124 7 33,108-7-133,-1-1 0,1-1 0,0 0 0,0-1 0,-18-6 0,34 9 45,1 0 0,-1 0-1,1 0 1,-1 0 0,1-1 0,-1 1-1,1 0 1,0-1 0,-1 1 0,1 0-1,-1-1 1,1 1 0,0 0 0,-1-1-1,1 1 1,0-1 0,-1 1 0,1 0-1,0-1 1,0 1 0,-1-1 0,1 1-1,0-1 1,0 1 0,0-1 0,0 1-1,0-1 1,0 1 0,0-1 0,0 1-1,0-1 1,0 0 0,0 1 0,0-1-1,0 1 1,0-1 0,1-2-29,0-11-479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9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54 0 14315,'-6'13'157,"-1"0"0,2 0 0,-1 0 0,2 1-1,0-1 1,-4 24 0,-2 88-279,8-91 177,0 38-68,4-1 1,21 140-1,50 136-1,12 78 35,-65-251 987,-20-170-383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9.7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884 1 13763,'-7'2'103,"1"0"0,0 0 0,0-1 1,-1 0-1,1 0 0,-10 0 0,-8 1-76,8 1-21,-202 38-24,193-34-4,1 1 0,1 1 0,-1 1 0,2 1 1,-1 0-1,-37 28 0,35-21 41,0 0 0,-40 18 0,61-34-17,0-1-1,1 1 0,-1 0 1,0 1-1,1-1 0,0 0 1,-1 1-1,1 0 0,0 0 1,0 0-1,1 0 0,-1 0 1,1 1-1,-1-1 0,1 1 1,0 0-1,0-1 0,1 1 1,-1 0-1,1 0 0,0 0 1,0 0-1,0 0 0,0 0 1,1 1-1,0-1 0,0 0 1,0 6-1,1 15 9,-2 1 0,-1-1 0,-10 48 0,-12 35-15,-19 67-5,8-55 11,-21 65-3,51-170 48,1 0 0,0 1 0,1-1-1,0 1 1,2-1 0,0 1 0,1 20 0,0-34 13,1-1-1,-1 1 1,0-1 0,1 1-1,-1-1 1,1 1 0,0-1 0,0 1-1,-1-1 1,1 1 0,0-1 0,0 0-1,0 0 1,0 1 0,1-1 0,-1 0-1,0 0 1,0 0 0,1 0-1,-1 0 1,1-1 0,-1 1 0,0 0-1,1-1 1,0 1 0,2 0 0,5 1 127,-1 0-1,1-1 1,16 0 0,-10 0-41,45 2 393,-41-3-507,-1 1 0,1 0 0,0 2 0,33 8 0,-27-2 243,-11-4-244,-1 0-1,1-1 1,0 0-1,0-1 0,24 1 1,-19-4 962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12819,'17'13'3818,"1"16"-3301,-5-5-575,72 93-260,120 185 182,-142-191 94,-21-33-202,3-3 1,64 81-1,-65-107-450,-25-33 514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.2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881 1 13459,'-46'27'352,"-8"3"-256,-7 8-48,-3 11-8,-6 13-16,-1 13 24,-7 16 8,-1 5-24,2-1-8,9-12-24,9-14-48,12-16-72,13-11-128,8-3-136,7-10-112,4-1 104,7-9-1129,4-8 1057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.8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0 155 14387,'9'6'158,"1"0"0,-1 0 0,1-1 0,0-1-1,1 1 1,-1-1 0,1-1 0,0 0 0,-1-1 0,1 0 0,0 0 0,14-1-1,3-1-108,0-1 0,0-1 0,46-9-1,12-11 93,-1-3-1,81-37 0,12-4 191,-173 64-332,2-1-1,1 1 0,0 0 0,0 0 0,0 0 0,10 0 0,-17 2-5,1 0 0,-1 0 0,1 0 0,-1 0 0,1 1 1,-1-1-1,1 0 0,-1 1 0,1-1 0,-1 1 0,1-1 0,-1 1 0,0 0 0,1 0 0,-1-1 0,0 1 0,0 0 0,1 0 0,-1 0 0,0 0 0,0 1 1,0-1-1,0 0 0,0 0 0,-1 0 0,1 1 0,0-1 0,-1 1 0,1-1 0,0 0 0,-1 1 0,0-1 0,1 1 0,-1 2 0,1 8-37,0-1-1,0 1 1,-2 0 0,1 0-1,-6 23 1,-18 60-25,12-54 47,-43 143-37,27-98 35,3 1 0,-18 126 0,36-130 23,4 1 0,3 0-1,12 88 1,26 173 32,-33-307-30,-3 0 0,-1 0 1,-5 42-1,2-65 88,-2 0-1,0 0 1,-1-1 0,0 1-1,-1-1 1,0 0 0,-2-1-1,1 1 1,-2-2 0,0 1-1,-10 11 1,13-18-8,0-1-1,0 0 0,0-1 1,0 1-1,-1-1 1,0 0-1,0-1 1,0 0-1,0 0 1,0 0-1,0-1 1,-14 2-1,-5 0-6,0-2 0,-36-1 0,49-1-119,-36 0-1723,39 0 1196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34:28.3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29495 6681 1563 0,'12'-7'529'16,"-14"5"-505"-16,2 2-4 0,-1-1-7 15,1 1-13-15,0 0-4 0,0 0-3 16,-9 0 1-16,2-2 6 0,-9 2-4 16,-7-4 0-16,-6-3-3 0,-4 4-2 15,-10-5-2-15,-1 7-1 0,-11 1 2 16,-6 0 1-16,-8 1 3 0,0 7 0 16,0-3 0-16,3 6 1 15,1 1 1-15,1 2 0 0,5 0 3 0,1 0 0 16,1-1 1-16,0-4 1 0,-1 1 0 0,-1 3-1 15,1-6 0-15,-6 0 0 0,13 4 0 16,-6-8 0-16,7 2 0 16,9-3 1-16,2 0-1 0,9 2 1 0,2-4 9 15,7 0 16-15,8-4 19 0,6 2 23 16,7 2 29-16,0 0 21 0,0 0 12 16,0 0 2-16,2 0-24 0,1-2-28 0,5 1-24 15,-1-1-19-15,3-2-10 0,8-3-9 16,5 2-10-16,9-7-8 0,7 1-6 15,7-1-2-15,9 1-1 16,7-2-1-16,6 3 2 0,-5 1-1 16,3-2 3-16,-6-1 2 0,2-2 0 15,6 1 2-15,-10 4 1 0,11 4 0 16,-7 2 0-16,0-3 0 0,2 6 1 0,-7 0-1 0,-7 4 1 16,-4-2-1-16,-9-1-2 0,-10 1-6 15,-11-2-12-15,-9 4-14 0,-6-4-4 16,-1 1 0-16,-3 3 1 0,3-4-9 15,-11 0 6-15,4 2 2 0,-9-2 12 16,-9 0 18-16,-8-2 1 0,-12-2 2 0,-11-1 2 16,-17-4 0-16,-12-5 0 0,-7-2 0 15,-4 0-1-15,-11-3 2 0,-10 1 1 16,-7-7 0-16,-5 9 3 0,5 2 1 16,16 3-2-16,1 8 2 0,15-4-1 15,5 3 0-15,13 4 0 0,12 0 1 16,14 2-1-16,21 5 1 0,13-5 1 0,14-2 16 15,-2 0 10-15,11 3-6 0,0 1 8 16,14 3-10 0,20-5-12-16,17 1 6 0,25 4-11 15,16-5-4-15,11-2-2 0,8 0 0 0,13 0 1 0,7-5 1 16,-8 1 0-16,-12-1 1 0,-19-6-1 16,-14 8 0-1,-4-6 0-15,-5 7 0 0,-5 2 1 0,0 7-1 0,-2-1 0 0,-7 4 0 16,-2 6-2-16,-20-9 2 0,-12 4-9 15,-12-6-19-15,-16-5-20 0,-2 7-32 16,-13-7-5 0,-4 0 16-16,-19 2 19 0,-15 2 31 15,-25-4 15-15,-17-4 4 0,-17 2 6 0,-7-8 6 16,-3-1 1-16,-8 2-2 0,-5-5 3 0,2 5 3 16,2 4 6-16,6 3 11 0,20 0-2 0,15-1-6 15,11 3-8-15,14 0-8 0,8 0-5 16,9 0-2-16,8 3 0 0,12-1 0 15,10 0 17-15,3 5-41 0,10-2-66 16,3-1 125-16,2 6-81 16</inkml:trace>
  <inkml:trace contextRef="#ctx0" brushRef="#br0" timeOffset="11993.85">14952 9458 1737 0,'14'53'112'0,"-14"-53"17"0,0 2-44 0,0-2 14 0,-16-52-26 0,16 52-11 0,0 0-2 0,0 0-5 0,2 0-6 0,-2 0-10 0,0 4-9 16,0-2-4-16,0-2-2 0,0 0 1 15,0 0 0-15,-3 0-4 0,-5-2-5 16,3-4-4-16,-9 1-6 0,3 2-3 16,-8-5-1-16,-10 3-3 0,1 2-1 0,-16-4-1 15,-6 3 1-15,-7 4-1 0,-14 0 1 16,-3 0 0-16,-4 0-1 0,-9 0 1 15,5 2 1-15,-10 1 0 0,-7-3 1 16,-4 2 6-16,-12-2 6 16,0 0 4-16,1 0 7 0,10 0 4 0,-3-2 17 0,3-1 20 15,1-1-2-15,5-1-6 0,6 3-21 16,19 2-23-16,8 0-3 0,15 5-1 16,8-1-2-16,4 0 0 0,13-1 0 15,6 2-1-15,7-1-1 0,6 1-1 0,-1 2-1 16,5-5 0-16,2-2-1 15,0 2-4-15,0 0-19 0,-1 1-27 0,1-3-24 16,1 0-91-16,5-3 318 0,1-4-151 16</inkml:trace>
  <inkml:trace contextRef="#ctx0" brushRef="#br0" timeOffset="29811.56">24599 10780 1900 0,'-2'-7'87'0,"-1"2"19"0,-2 0-16 0,3-3-18 0,-2 3-11 0,-1 3-18 0,5-3-6 0,0 3 3 0,0 2 2 0,0-1-1 0,0-1-8 0,2-5-6 0,3 5-5 15,-5 2-3-15,0 0-4 0,0-2-4 16,2 0-4-16,-2 2-3 0,0 0-3 16,0 0-1-16,0 0-4 0,0 0-2 15,0 0-1-15,0 0-3 16,-2-3 1-16,-3 3 2 0,-1 0 2 0,1 0 2 0,-4 2 0 16,-1-1 2-16,-3 1 0 0,1 0 1 15,-8 0 0-15,-1 3 1 16,-4-5 0-16,-1 0 0 0,-6 0-1 0,2 0 0 15,-2 4 0-15,1 1-1 16,-6 0 1-16,-2-1-1 0,-7-1 0 0,-4 4 1 0,-6-1 0 16,-6 3 0-16,-6-6 0 0,-10 2 0 15,-7 1 2-15,-7-4-2 0,-4-2 0 16,6 0 6-16,-2 0 2 16,5 1 7-16,-5 1 5 15,-4-2-4-15,-3 0-1 0,-3 0-3 0,1 0-1 16,-1-2 0-16,0 1 2 0,-13-1 4 0,-11-5 1 0,-8 0-2 15,-10-4-3 1,-3-2-8-16,12-1-2 0,-7-3-2 0,-1-3 2 16,-6-5 6-16,-11-5 6 0,6 2 7 15,-2-4 2-15,-4 0 0 0,-1 7-5 16,3 0-4-16,16 8-3 16,4-3-3-16,7 2-1 0,5 4-1 15,2 3-1-15,17 6 0 0,17 2-3 0,10 3 0 0,11 0 0 0,7 0-1 16,5 0 0-16,4 0 0 0,7 1 0 15,9 3-1-15,8-1 1 16,6 3-1-16,7-3 0 0,6 3 2 0,3-3-1 16,7-3 0-16,0 0 1 15,0 0 0-15,0 0-16 0,0 0-22 16,0 0-28-16,0 0-134 0,14-23 123 0</inkml:trace>
  <inkml:trace contextRef="#ctx0" brushRef="#br0" timeOffset="45154.49">13725 12575 1621 0,'2'-6'118'0,"1"-4"63"0,1 4-43 0,1-1-30 0,1 0-7 0,1 2-21 15,-6 3-18-15,1 0-16 0,-2 2-13 0,0 0-1 0,0 0-5 0,0 0-6 0,0 0-11 0,0 0-8 16,0 0-5-16,-3 2-3 0,-4 5-5 16,1 2-5-16,1 3-3 0,-2 4-2 0,-2 7 0 0,4 6 2 15,-2 3 2-15,0 7 6 0,3-2 5 16,-3 4 3-16,0 3 4 0,0 0 2 15,0 2 1-15,-8-7 1 0,1-1 1 16,0-6 0-16,-5-6-1 0,-1 1 1 0,1-6 2 16,-3-1 4-16,3-4 2 0,5-6 1 31,6 3-1-31,0-3-5 0,8-1-2 0,-2-5-3 0,-2-1 2 0,8 1 2 0,-1 1 3 31,4-1 7-31,11-1 7 0,0-1 2 0,3-2 2 16,9 0-4-16,4-2-7 0,10-3-4 0,13-4-4 0,10 0-2 15,11-5 1-15,8-4 3 16,2-1 1-16,10-1 0 0,5-6-4 16,12 1-4-16,14 3-4 0,1-1-1 15,-3 7-1-15,-6 2-1 0,-2 4 1 0,-2 3 1 16,3 5 0-16,-12-2 0 0,-3 1 2 16,-14 1 0-1,-13 0 2-15,-9 0 5 0,-7 1 7 0,-4-6 5 0,-3 1 0 16,-2-4-6-16,-8 6-6 0,-3-5-6 0,-6 4-1 31,-1-2 0-31,-3 1-2 0,-4 3 0 16,-1-2-1-16,-2 3-2 0,-4 0 2 0,-1 2 1 15,-4-2-2-15,-4 2 2 0,-1 0-1 16,-1 2-1-16,-4 0 0 0,-3 3 1 16,3-3 1-16,-6-2 4 0,1 0 5 15,-1 0 4-15,0-2 5 0,4-5 7 16,-1 3 2-16,-1-4 0 0,3 2-3 15,-1-10-8-15,1 0-7 0,2-5-4 0,-3-2-4 16,0-4 0-16,1 3-1 0,-5-5-1 16,0 4-2-16,0 2-1 0,0-5 0 15,0 3 0-15,2 0 1 0,-2 1 1 16,0 0 1-16,0 7-1 0,-2 3 1 16,2 3-2-16,0 4 0 0,0 0-3 15,0 3-1-15,0 1-2 0,0 3-1 0,2 0 0 16,-2 0-1-16,0 0-2 0,0 0-2 15,-2-4-4-15,2 8-1 0,2-1-2 16,1 1 0-16,1 6 2 0,1 1 7 16,4 5 6-16,0 2 4 0,0 3 2 15,-2 4 1-15,-2 1 0 0,-1-1 1 16,-1-3 0-16,2-7-1 0,3 5 2 16,-3-4-2-16,-5 0 1 0,2 2-1 0,-2-2-2 15,-6-2-1-15,5 0-1 0,-1-2 1 16,-4 3 1-16,3 2 1 0,-1 1 1 15,3 0 0-15,-3-4 1 0,4-3 0 16,0-1 0-16,0 1 0 0,-2 1 0 16,0-6 0-16,1 4 1 0,-1-8-1 0,-2 3 0 15,-1 1 0-15,0-5 1 0,-1 1-1 16,-2 0 1-16,-1 1 0 0,0 3 0 16,-7-4 1-16,-5-1-1 0,-1-1 0 15,-11 4-1-15,-6 3-1 0,-6-3 0 16,-10 6-1-16,-3-3 0 0,-11 4 0 0,-6 1 2 15,-5-3 0 1,2 2-1-16,0 1 1 0,-1 1-1 0,-10-6 0 0,-3 5 0 16,-11-5 2-16,0-3 0 0,-2-1 3 15,3-3 0-15,1 0-3 0,-4-3 1 16,-3-4-2-16,3 0 1 0,-3-1 1 16,5 0 0-16,18-1 0 15,5 3 0-15,4-2-2 0,12 4 1 0,4 2-1 16,5 2-1-16,11 0 0 0,5 4 1 0,12 1-1 15,6 0 0-15,5 3 1 16,7-1-1-16,4 0 1 0,-2 0-1 0,5 0 0 16,0 0 0-16,0-3 0 0,2-1 0 15,0 2 1-15,0-5 2 0,0 0 6 16,0 0 15-16,0 0 14 0,2-7 13 0,2-5-4 16,1-6-12-16,-3-7-14 0,3-5-13 15,2-5-3-15,-3-13-2 0,-3 4-3 16,-1-6 0-16,0 9-2 15,-1 2-6-15,-3 4-8 0,-3 3-18 0,2 3-24 16,-8 3-7-16,4 1-145 0,2 4-463 16,0-15 435-16</inkml:trace>
  <inkml:trace contextRef="#ctx0" brushRef="#br0" timeOffset="55757">12094 15833 1415 0,'0'2'156'0,"0"-2"203"0,0 0-258 0,-4 2-24 0,4 1-13 0,-3-3-11 0,-1 2-10 0,2-2-6 0,-5 0-1 16,0 2-5-16,-2 2-6 0,2 6-7 15,-7 3-6-15,-5-5-5 0,-1 8-5 16,-8-3 2-16,-1-1 3 0,-3 4 3 16,-8-2 3-16,-1 2 2 0,-14 6 2 15,-7-5 2-15,-11 8 1 0,-8 2-4 16,-10-2-1-16,-3 3 13 0,-10 2 2 0,-1-2 0 16,-8 1-2-16,-8-6-18 0,-10-2-4 15,-11 0 3-15,2-6 0 0,-7-1 0 16,-2-9-3-16,-5-1-4 0,-8-4-2 15,6-2 1-15,0-5 2 0,0-2-1 16,-5-5 3-16,-2-2 1 0,8-4 0 0,12 4 2 16,10-1 2-16,12 4 1 0,2-1 4 15,8 2 4-15,13-1-1 16,10 1-2-16,15 6-3 0,9-2-5 0,13 2-3 16,6 1-1-16,1 0-1 0,8 3-1 15,8 0 1-15,9 2-1 0,4-3 1 16,5 3-2-16,-1 0 0 0,6 0 0 0,1 0 7 15,-3 0-13-15,4 0-39 0,3 0-71 16,0 0-53-16,-2 0 145 0,-7-8-38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4.2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4311 788 8058,'2'-2'82,"0"-1"1,1 1 0,-1 0-1,1-1 1,0 1-1,-1 0 1,1 1 0,0-1-1,0 0 1,0 1-1,1 0 1,-1-1 0,0 1-1,0 1 1,1-1-1,-1 0 1,1 1 0,-1 0-1,0 0 1,1 0 0,3 0-1,9 2 150,-1 0-1,1 1 1,20 7-1,-11-3 1215,-25-7-1409,0 0 0,0 0 0,0 0 0,0 1 0,1-1 0,-1 0 0,0 0 0,0 0 0,0 0 0,1 0 0,-1 0 1,0 0-1,0 0 0,0 0 0,1 0 0,-1 0 0,0 0 0,0 0 0,0 0 0,1 0 0,-1 0 0,0 0 0,0 0 0,0 0 1,1 0-1,-1 0 0,0 0 0,0 0 0,0 0 0,1 0 0,-1-1 0,0 1 0,0 0 0,0 0 0,0 0 0,1 0 0,-1 0 1,0 0-1,0-1 0,0 1 0,0 0 0,0 0 0,0 0 0,0-1 0,1 1 0,-1 0 0,0 0 0,0 0 0,0-1 0,0 1 1,0 0-1,0 0 0,0 0 0,0-1 0,0 1 0,0 0 0,0-1 0,-8-8 242,-9 2-270,0 1-1,-1 1 1,1 1-1,-27-4 1,-76-1-23,70 6 0,-74-7 17,-79-4 18,-72 0 38,6-11-17,17 1-24,124 17-16,-218-5 37,212 9 90,-133-20 1,60 3-94,105 10-19,-167-37-1,202 33-16,-1 4 0,-130-3 0,121 11-1,-24-1-7,-105 10 1,116 5 10,48-5 11,-67 2 0,37-9-13,-192 6 23,101 3 247,160-9-228,0 0 0,0-1 1,1 1-1,-1 0 0,0-1 0,1 0 1,-1 1-1,0-1 0,1 0 0,-1-1 1,1 1-1,-1 0 0,1-1 0,0 1 1,-1-1-1,-2-3 0,2 2 2,0-1-1,0 1 0,1-1 1,-1 0-1,1 0 1,0 0-1,0-1 1,0 1-1,-1-5 0,-1-9 8,1 1-1,0-1 0,0-36 1,3 51-58,0-15 18,1 0 0,1 0 0,0 1 1,2-1-1,0 0 0,7-18 0,5-7 6,26-49 0,-40 89-15,1-5-3,1 1 1,-1-1-1,2 1 0,-1 0 0,1 0 1,0 1-1,1-1 0,8-7 1,-14 14-7,0 0-1,0 0 1,1-1 0,-1 1 0,0 0 0,0 0 0,0 0 0,1 0 0,-1 0 0,0 0-1,0 0 1,1 0 0,-1 0 0,0 0 0,0 0 0,0 0 0,1 0 0,-1 0 0,0 0-1,0 0 1,0 0 0,1 0 0,-1 0 0,0 0 0,0 0 0,0 0 0,1 0 0,-1 1-1,0-1 1,0 0 0,0 0 0,1 0 0,-1 0 0,0 0 0,0 1 0,0-1 0,0 0-1,0 0 1,1 1 0,3 12-75,-1 20 84,-3-30-16,0 27 3,-1 0 0,-2 0 0,0 0 1,-2 0-1,-2-1 0,-14 41 1,4-24-11,-2-1 1,-3 0 0,-30 48-1,38-72 18,2 1-1,1 0 0,0 1 1,2 0-1,0 1 0,-7 37 1,14-52 10,1 1 0,0-1 1,1 1-1,0-1 1,1 1-1,0 0 0,0-1 1,5 17-1,-4-19 14,0-1 1,1 1-1,0-1 0,1 0 0,-1 0 0,1 0 1,0 0-1,1-1 0,0 1 0,-1-1 1,2-1-1,-1 1 0,7 5 0,-4-5 23,0 0 0,1-1-1,-1 1 1,1-2-1,0 1 1,0-1 0,0 0-1,1-1 1,-1 0-1,0-1 1,1 0 0,-1 0-1,1-1 1,0 0-1,-1-1 1,1 0 0,-1-1-1,0 0 1,13-4-1,75-21-768,119-19-1,-142 35 876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5.85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58 466 9586,'0'0'15,"0"0"1,0 0-1,0 0 0,0 0 0,0 0 1,-1 0-1,1-1 0,0 1 1,0 0-1,0 0 0,0 0 0,0 0 1,0 0-1,0 0 0,0 0 0,0 0 1,0 0-1,0 0 0,0 0 1,-1 0-1,1 0 0,0 0 0,0 1 1,0-1-1,0 0 0,0 0 0,0 0 1,0 0-1,0 0 0,0 0 1,0 0-1,0 0 0,0 0 0,0 0 1,0 0-1,0 0 0,0 0 1,-1 0-1,1 0 0,0 0 0,0 0 1,0 0-1,0 0 0,0 1 0,0-1 1,0 0-1,0 0 0,0 0 1,0 0-1,0 0 0,0 0 0,0 0 1,0 0-1,0 0 0,0 0 0,0 0 1,0 0-1,0 1 0,0-1 1,0 0-1,0 0 0,0 0 0,0 0 1,1 0-1,-13-2 387,-12-4-19,5-1 1238,22 10-1549,1 0 0,-1-1 0,1 0 0,0 0-1,-1 0 1,1 0 0,0 0 0,0-1 0,0 0-1,1 0 1,-1 0 0,7 1 0,58 0 123,-49-2-171,269-14 118,-41 2-36,-87 5-89,45-1-18,55 14-19,102-1 58,-169-12-10,404 1 23,-391 23-48,39 1 3,145-28 4,43 2 84,-322 12-12,217 22-13,191 62 195,-455-80-140,83-2-1,-139-6-203,-26-8 1,-159-117 79,116 84-2,1-2-1,-101-99 0,123 105 4,20 22 3,0-2 0,2 1 0,0-2-1,1 0 1,-18-30 0,31 45-2,0 1 0,0-1 0,0 1 0,0 0 0,0-1 0,1 0 0,-1 1 0,1-1-1,0 1 1,-1-5 0,1 6 0,1 0 0,-1 0 0,0 0 0,0 0 0,0 0 1,1 0-1,-1 0 0,1 0 0,-1 0 0,1 0 0,-1 0 0,1 0 0,-1 1 0,1-1 0,0 0 0,0 0 0,-1 1 0,1-1 0,1 0 0,0-1 1,1 1 0,-1 1 0,1-1 0,0 0 0,-1 1 0,1-1 0,0 1-1,-1 0 1,1 0 0,0 0 0,-1 0 0,1 0 0,0 1 0,-1-1 0,1 1 0,0 0 0,-1 0-1,1-1 1,3 3 0,5 3-3,0 0 1,0 0-1,-1 1 0,0 0 0,0 0 0,13 14 0,51 62 3,-16-17 1,15 17 24,98 145-1,-165-219-24,0 0-3,1 0 16,0 2 1,0-1-1,7 19 1,-12-26-15,-1 0 0,0 0 0,0 0 0,-1 0 0,1 0 0,-1 0 0,1 0 1,-1 0-1,0 0 0,0 0 0,0 1 0,-1-1 0,1 0 0,-1 0 0,0 0 0,0 0 0,0 0 0,0 0 1,-3 4-1,0 0-3,-1-1 0,0 0 0,0-1 0,-1 1 0,0-1 0,0 0 1,0-1-1,-1 1 0,1-1 0,-1-1 0,0 1 0,0-1 0,0 0 1,-15 3-1,-9 2 11,-1-2 1,-39 3-1,71-9-10,-53 5 18,26-4-452,-1 2 1,-34 8-1,39-5 109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6.7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198 1 9634,'-10'6'4366,"-6"16"-4245,5-7-80,-8 4-31,0 2 0,1 0 0,2 1 0,-16 26 0,24-34-3,1 0 0,1 0 0,0 1 0,1 0 1,0 0-1,1 0 0,1 1 0,-2 28 0,5 74 335,28 222-1,2 45 777,-30-369-1073,-1 0 1,0 0-1,-5 19 0,5-31-87,0 0-1,0 0 0,0 0 1,0-1-1,-1 1 0,1 0 0,-1-1 1,0 1-1,0-1 0,0 1 1,-1-1-1,1 0 0,-1 0 1,0 0-1,0 0 0,0-1 1,0 1-1,-5 2 0,-6-2-241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7.5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12971,'9'111'1968,"-2"-47"-1964,43 270 677,-23-186-410,-22-107-531,0 72 0,1-135-1725,0 1 1454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7.8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871 0 9938,'-17'4'1140,"1"1"0,-33 13-1,-63 43-910,38-19 13,11-7-27,-65 30 345,108-57-405,-1 0 0,0-1-1,0-1 1,-36 4 0,37-8 7,1-1-1,-1-1 1,0-1 0,-26-4 0,-75-22 317,96 21-468,49 9-1009,35-1 0,-37-2 648,58-2-1748,-42-2 1316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8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401 108 10466,'2'-1'108,"1"0"-1,-1 1 0,0-1 1,1 0-1,-1 0 0,0 0 1,1-1-1,-1 1 0,0 0 1,0-1-1,0 0 1,0 1-1,0-1 0,-1 0 1,4-4-1,-3 2-8,1-1-1,-1 0 1,0-1 0,0 1 0,1-8 0,6-15 92,-7 21-71,1-3 317,-13 11-255,0 2-286,-21 6 68,0 2 0,-31 15 0,26-11 20,-42 23 12,-16 7 19,93-45-15,-61 27 2,58-26-3,0 1 0,0 1 1,1-1-1,-1 0 1,1 1-1,-1 0 0,1 0 1,0 0-1,0 0 0,0 1 1,1-1-1,-1 1 1,-2 3-1,5-4 4,-1 0 0,1-1 0,-1 1 0,1 0 0,0 0 0,0 0 0,0-1 0,0 1-1,0 0 1,1 0 0,-1 0 0,1-1 0,0 1 0,0 0 0,0-1 0,0 1 0,0-1 0,1 1 0,-1-1 0,1 0 0,0 1 0,2 2 0,4 4 26,1 1-1,1-1 1,13 11 0,-7-8-23,23 20 112,60 37 0,-85-61-51,1 0 0,-1-1-1,1-1 1,1 0 0,-1-1-1,1-1 1,0-1 0,24 4-1,-17-6 60,0 0 0,0-1 0,0-1 0,0-2 0,0 0 0,0-1-1,-1-1 1,0-2 0,0 0 0,30-14 0,-47 18-133,-1 0 0,1 0 0,-1 0 0,0 0 0,0 0 0,0-1 0,0 0 0,5-8 0,-9 12 2,1-1 0,-1 1-1,0-1 1,0 1 0,0-1 0,0 1 0,0-1-1,0 1 1,0-1 0,0 1 0,0 0 0,0-1-1,0 1 1,0-1 0,0 1 0,-1-1 0,1 1-1,0-1 1,0 1 0,0 0 0,-1-1 0,1 1-1,0-1 1,-1 1 0,1 0 0,0-1 0,-1 1-1,1 0 1,0-1 0,-1 1 0,1 0-1,0 0 1,-1-1 0,1 1 0,-1 0 0,1 0-1,-1 0 1,1 0 0,-1 0 0,0-1 0,-22-6-97,21 6 85,-8-1-33,0 0 0,0 1 0,1 0 0,-1 1-1,0 0 1,0 0 0,-14 3 0,-69 19-390,64-14 301,-15 3-226,-79 33 0,105-36 317,1 1 1,0 1-1,1 0 0,0 1 1,1 1-1,0 0 1,-16 18-1,20-18 42,0 0-1,1 1 1,0 1 0,1 0 0,1 0 0,0 1 0,-5 15-1,10-24 16,1 0 1,0 0-1,1 0 0,0 0 0,0 0 0,0 1 0,1-1 1,-1 0-1,1 1 0,1-1 0,-1 0 0,1 0 0,1 1 1,-1-1-1,1 0 0,0 0 0,0 0 0,1-1 0,-1 1 1,1 0-1,5 6 0,2 1 94,1 0 1,0-1 0,1-1-1,0 1 1,0-2-1,1 0 1,1 0-1,27 13 1,-19-12 133,0-2 0,1-1 0,1-1 0,-1 0 0,32 3 0,17-3 516,1-4 0,143-11 1,-185 6-694,180-9-320,-204 11-20,0-1 0,0 0-1,0 0 1,0 0 0,0-1 0,7-3-1,-2-3-279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3.5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16 184 7138,'-15'4'7520,"23"-2"-7189,6 0-232,-1-1 0,1 0 1,-1-1-1,1 0 1,-1-1-1,1-1 1,24-5-1,-18 1-30,0 0-1,0-2 0,-1 0 1,25-13-1,174-105 632,-195 118-768,-22 8 2,-13 7-519,-5 6 545,-2-2 0,1-1 0,-2 0 0,-30 11 0,-5-4 34,0-1 5,0 3 1,-59 29-1,85-31-3,28-16 9,0-1 0,-1 1 0,1 0 1,0 0-1,0 0 0,0 0 0,-1 0 0,1 0 1,0 1-1,0-1 0,1 0 0,-1 1 1,0-1-1,0 0 0,1 1 0,-2 1 0,44-18 805,-39 13-796,0 0 0,-1-1 1,1 1-1,-1-1 0,0 1 0,4-6 0,13-12-30,-4 10-214,1 0 1,26-12-1,-8 11 3172,-1 4-1451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4.6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450 148 11122,'1'4'116,"-1"0"0,1 0 0,0 0 0,1 0-1,2 6 1,18 35 614,-20-41-702,-2-5 49,0-39-32,4-98 125,-4 132-121,1 3 85,-1 0 1,0 1-1,1-1 1,-1 0-1,0 1 0,-1-1 1,1 0-1,-1-5 1,0 8-124,0-1 1,1 0-1,-1 0 1,0 0 0,0 0-1,1 1 1,-1-1-1,0 0 1,0 1 0,0-1-1,0 1 1,0-1-1,0 1 1,0-1 0,0 1-1,0 0 1,0-1-1,0 1 1,0 0 0,0 0-1,0 0 1,0 0-1,-1 0 1,1 0-1,-2 0 1,-9 1-26,-1 0-1,0 1 0,0 1 1,1-1-1,0 2 1,-1 0-1,1 0 1,-13 8-1,-90 55-21,84-47 27,2-2-13,-47 38-1,67-48-9,1-1 0,0 1 0,1 1 1,0-1-1,0 1 0,1 1 0,0-1 0,1 1 0,-7 16 0,10-20 24,0 0 0,1 0 0,0 0 0,0 0 0,0 0 0,1 0 0,0 0 0,0 0 0,0 0 0,1 0 1,0 0-1,0 0 0,0-1 0,1 1 0,0 0 0,0 0 0,0-1 0,1 1 0,0-1 0,0 0 0,1 0 0,-1 0 0,1 0 0,6 5 0,-4-5 44,1 1 0,1-2 0,-1 1-1,0-1 1,1 0 0,0-1 0,0 0 0,0 0 0,1-1-1,-1 0 1,0 0 0,1-1 0,0 0 0,-1-1-1,1 1 1,-1-2 0,1 1 0,9-3 0,-4 0 95,-1 0 1,1-1-1,-1-1 1,0 0-1,0-1 1,0-1-1,-1 0 1,0 0-1,0-1 1,13-12-1,8-6-5,-22 18-119,-1-1 1,1 0-1,-2 0 1,18-21-1,-10 12-126,-16 18 11,-15 9-464,-9 12 230,-42 29 0,46-38 232,2 1 1,0 1-1,0 0 1,2 2-1,-19 20 1,-7 25-15,-23 28 77,47-69 42,2 2-1,0 0 1,-20 41 0,34-61 6,0 0 1,0 1-1,0 0 1,0-1-1,0 1 1,1-1-1,-1 1 0,1 0 1,0-1-1,-1 1 1,1 0-1,1 0 1,-1-1-1,0 1 1,1 0-1,-1-1 1,1 1-1,0 0 1,0-1-1,0 1 1,0-1-1,0 1 1,0-1-1,1 0 1,-1 0-1,4 4 1,-1-2 32,0 0 0,1 0 0,-1-1 1,1 0-1,0 0 0,0 0 0,0 0 0,0-1 1,0 0-1,1 0 0,9 2 0,30 5 486,1-2 0,88 2 0,94-15 753,-208 5-1170,10-1-3,1-1 1,52-12-1,-69 11-218,0 0-1,-1-1 1,1-1-1,-1 0 0,0 0 1,-1-2-1,23-16 1,5-10 2804,-26 21-1321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5.9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578 83 12347,'18'-14'562,"-1"-1"1,18-19 0,-16 14-59,-77 69-272,3 6-237,-73 71-157,94-95 76,-72 48 0,77-60 81,-192 135 109,218-151-101,0 0 0,-1-1 0,1 1 0,0 1 0,1-1 0,-1 0 0,0 1 0,1 0 1,0-1-1,-3 8 0,4-8-1,0-1 0,1 1 0,0 0 0,-1-1 0,1 1 0,0 0 1,0 0-1,1-1 0,-1 1 0,0 0 0,1-1 0,0 1 0,-1 0 1,1-1-1,0 1 0,1-1 0,1 4 0,18 28 29,1-1-1,2 0 1,30 31 0,-25-31-27,-2 1 0,28 45 0,7 21 26,-55-88 34,0 0 0,0-1-1,13 15 1,-18-23 2,0 0 1,1-1 0,0 1-1,-1-1 1,1 1 0,0-1 0,1 0-1,-1 0 1,0 0 0,0-1-1,1 1 1,-1-1 0,1 0 0,-1 0-1,1 0 1,0 0 0,5 0-1,10-3 77,0-1 0,0 0-1,-1-2 1,1 0 0,-1-1-1,29-14 1,10-2-91,-27 9-298,0 0-1,-1-2 0,49-34 0,-70 43-63,0 0 0,-1-1-1,7-7 1,5-5-344,-2 4 297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6.1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220 0 14195,'-43'26'360,"7"-1"-224,-2-1-88,12-3-32,5-2-32,4-4-96,2-2-88,5-3-96,5-1-40,1-1 8,2-3 40,0-1 40,2-2-8,4 0-793,0-4-1143,3-4 1376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36:08.1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11147 5440 1773 0,'0'0'106'15,"0"0"45"-15,0-4-40 0,-2 4-30 0,4 0-17 0,-2 0-15 0,0 0-14 0,2-1-1 0,-2 1-2 16,0 0-5-16,0 0-4 0,0 0-6 16,0 1-4-16,0-1-5 0,0 0-1 0,0 4-2 15,0-2-2-15,-2-2 0 0,-1 7 0 16,-3 0 2-16,4 0 4 0,-3 0 8 16,-4 6 4-16,0-6 0 0,-3 3 0 15,-4-3-7-15,2 1-4 16,-6 4-3-16,-1-3-2 0,3 1 0 0,-10 1 1 15,-2-4 0-15,-11 0-1 0,-2-3-2 16,-3 1-2-16,-9 2 0 0,-1 0 1 16,-6 0 0-16,-15 0 0 0,1 1 0 15,-5-1-1-15,-6 2 1 0,-9 5 0 16,-14-2 0-16,-12 4 1 0,-15 0-2 16,4-2 0-16,0 4 0 0,-10-4 0 0,-6 0 1 15,-16 2-1-15,-2-5 1 0,-8 0 0 16,-6-10 0-16,-7 1 2 0,0 2 1 15,-5-4 1-15,6-2 3 0,7 0 3 16,8-3 0-16,24-2 2 0,7 1 0 16,13-1 6-16,11 6 1 0,5-5-1 15,20-1-3-15,14 2-8 0,12 1-4 0,10-5-1 16,6 4-1-16,4-4 1 16,2-1-1-16,4 2 0 0,5 0-1 0,3 0 0 15,7 7 0-15,2-8-1 0,2 4-1 16,3-3 0-16,-3 3 1 0,5 0-1 15,4 5 0-15,-1-4 0 0,4 2 0 16,0 1 5-16,2-1-11 0,6 0-25 16,-8-5-82-16,3 2-52 0,-8-11-198 0,-12-13 195 15</inkml:trace>
  <inkml:trace contextRef="#ctx0" brushRef="#br0" timeOffset="15326.27">11018 8600 1348 0,'-4'0'61'16,"4"1"-5"-16,0 1 19 0,0 2-6 0,0-3-3 0,2 5-3 0,-2-5-13 0,0-1-11 0,-4 2 3 0,1 0 5 0,1-2 1 16,0 0-1-1,-5 5-7-15,7-1-7 0,-9-1-5 0,6 1-2 0,1 3-2 16,-5-3-4-16,-6 1-4 0,3 2-4 0,-8-2 0 16,-5 6 2-16,0 0 2 15,-7-2 8-15,-9-1 5 16,2-1 3-16,-6 2-2 0,2 2-8 0,0-4-5 0,1 4-1 15,-5-1-2 1,-6-1 3-16,-4 0 0 0,0-5-4 0,2 4-2 16,0-6-4-16,-4-2-3 0,-3 0-2 0,-11 0 0 15,-2 0 0-15,-7 2 0 0,-7-2 1 16,-5 0 1-16,3-2 0 16,-12 0-1-16,-9-3 1 0,-3 3-1 0,-13 4-1 0,0-2 0 15,-1 7-1-15,-5-9-1 0,-9-6 3 16,-1 4 1-1,-11-8-1-15,2 1 23 0,4 4 6 16,-10-4 1-16,0 2 3 0,0 2-21 0,8 0-9 16,12 2-2-16,2 1-1 0,11 3-14 0,-7-1 35 15,0-2 2 1,16 3 0-16,8 1 15 0,15 0-38 16,11 0-1-16,3 0 0 0,12 0-1 0,6 5-1 15,5-2 7-15,10-1 21 0,5 3 2 16,4 1 7-16,11-4-10 0,2-2-18 0,7 5 1 0,4-5 5 0,1 2 5 15,6 3 4 1,1-5 0-16,4 0-6 16,0 0-5-16,-1 0-3 0,1 0-4 15,0 0-2-15,0 0-1 0,0 0-2 16,0 0 0-16,0-4-3 0,-6-4-8 16,5 6-6-16,-1-4-8 0,0 5-17 0,-5-5-15 15,0 3-43-15,-2-4-82 0,-2 3 471 16,-14-12-268-16</inkml:trace>
  <inkml:trace contextRef="#ctx0" brushRef="#br0" timeOffset="38564.05">1539 11731 1815 0,'0'0'109'0,"-2"0"29"0,2 0-22 16,0 0-27-16,0 0-19 0,0 0-16 0,0 1-14 0,0-1-15 0,0 0-10 0,0 0-6 0,0 0-6 0,0 0-3 15,0 0-5-15,0 0-5 0,0 0-3 16,2 0-2-16,-2 0-7 0,3 6-1 0,-1-1 0 16,2 0 2-16,1 4 6 0,2-2 6 15,2 6 3-15,2 1 2 0,-2 2 2 16,3 3 0-16,0 3 0 0,1-5 0 15,-1 3 0-15,2 1 0 0,1 0 2 16,0 4 0-16,1 0 0 0,-1-7 0 0,1 7 0 16,0-2 0-16,1 0-1 0,6 3 0 15,4 3 1-15,3 1 4 0,4 0 4 16,1-2 1-16,-5 3 1 0,-1-5-6 16,-4 2-3-16,3 3 0 0,4-1-1 15,-2 2 0-15,7 0 0 0,0 1-2 0,4-3 0 16,2 1 2-16,-8 2 0 0,6 1 1 15,-2-4-1-15,-5-5 4 0,1-4 2 16,-1-3 2-16,-2 0 4 0,1 3-4 16,3-5-1-16,-1 3-3 0,3-3-2 15,-5-2-2-15,-1-1-1 0,-5-2 0 0,-2-3 2 16,1-2 3-16,-4-1 10 16,2-3 9-16,1 1 7 0,-4-3 6 15,6-5-3-15,1 3-4 0,3-1-2 16,6 1-3-16,-4 0-1 0,6-7-5 0,8 6-3 15,0-6-4-15,5 0-4 0,5 0-2 16,3-3-1-16,2-1-1 0,4 4-1 16,-10-10 1-16,1 3 0 0,-6 0-1 0,1-2-1 15,1 8-1-15,2-3 0 16,-4-3-1-16,1 0-1 0,-1-3 4 0,4-4 2 16,2 3 0-16,-4-6 2 0,2 4-4 15,-3-1-1-15,-1-5 1 0,2 1-2 16,7-4 0-16,1 0 0 15,4-6 0-15,1 3 0 0,-4-5 0 16,4 6 0-16,1-3 0 0,6 8 0 0,5 5-1 0,-7-2-1 16,-2 6 1-16,0-1-1 15,-2 2 1-15,8 1 1 16,6 4-1-16,3 3 0 0,3-3 0 0,-1 8 0 16,-4 0 0-16,-2-4 0 0,-4 7 0 0,6 0 0 15,-1 2 0-15,10 0 0 0,3 2-2 16,8 5 2-16,-1-2-2 0,-3 2 0 15,-8 2 1-15,-12-2 0 0,0 4 0 0,-3 3-3 16,3 4-2-16,3 3-3 16,6 2-4-16,0 6-3 0,-2-3 2 15,-8 4 4-15,-10-3 1 0,2 1-2 0,-7 2-4 16,2 2-3-16,-2 2 3 0,-11-4 6 16,1-1 5-16,-3-1 2 15,-1 0 2-15,-3-1 1 0,-8-6 2 0,-2 4 0 0,-6-6 2 16,-6-1-1-16,3 0 2 0,-3-9 1 15,4 0 0-15,-9-6 1 16,-4-3 0-16,0-2 0 16,4-6-1-16,1-1-6 0,4-7-1 0,2-6-5 15,0 3-1-15,7-9 2 16,2 1 1-16,5-3 4 0,0-2-1 0,1-5 1 16,7 1-1-16,2-1 0 0,6 5 1 0,4 4 0 0,-1-2 0 15,8-2 0 1,1 0-2-16,9 9-1 0,8 0 0 0,4 12 1 0,6 2 3 15,-7 0 1-15,-5 4 0 16,-6-2 0-16,2 3-2 0,-9 1 0 16,2-1-1-16,0-1 1 0,0 1 0 0,2 3-1 15,5 1 2-15,7 3-1 0,3 6-2 0,8 3-4 16,-7 3-1-16,-6-5-1 16,2 4 3-16,-5 2 3 0,5 4 2 0,6-1 0 0,3 4-1 15,7-1 2-15,-2 1-3 16,0 0-1-1,-10-2 1-15,-2 2-2 0,0-2 4 16,1-1 0-16,3 1 1 0,1-3-1 16,-3 0 2-16,-3-2 0 0,-8-2 2 0,2 0 1 15,0-3 0-15,7-1-1 16,5-3 0-16,4 4-2 0,3 0 0 0,-5-3 3 16,-2 1 2-16,-5-3 1 0,0 1 0 15,2-5-1-15,-1-2 7 0,3-2 5 16,1-4 7-16,2-1 3 0,-2-2-5 15,6 1-2-15,-8-7 3 0,2-4 1 16,6-4 3-16,3-4 1 0,5-1-1 16,1-4-2-16,-4-5 2 0,-6-4-1 0,-3 2-3 15,-2-2-2-15,-1 4-6 0,4 5-3 16,-8 0-6-16,-10 2-5 0,-10 3 0 16,-17 3-3-16,-10 4-13 0,-6 2-24 15,-11-1-42-15,-9 3-113 0,0 5 112 16</inkml:trace>
  <inkml:trace contextRef="#ctx0" brushRef="#br0" timeOffset="89421.21">3619 11821 1671 0,'0'-11'130'0,"0"3"114"0,0-7-112 0,0 3-29 0,5 1-22 15,0 8-36-15,2-4-11 0,2 3-17 0,-2 1-3 0,4 1-2 0,0 0-4 0,1-1-4 0,-3 1-1 16,0 0-2-16,1 0-1 0,-4 2 0 16,3 0-1-16,-6 2-3 0,-3-2 0 0,4 7-3 15,-3-2-2-15,-2 6-1 0,1 5-2 16,-4 2 2-16,-3 10 0 0,0 11 2 15,-4 5 0-15,-5 8 2 0,-1 6 3 16,-5 8 0-16,-6 3 2 0,3 4 0 16,-3-1 1-16,-6 1 0 0,6-2 2 15,-4 2-1-15,3-2 1 0,3-9 0 16,1-4-2-16,-2-5 0 0,10-8 0 0,3 1 0 16,1-4 0-16,6-1 0 0,2-7-2 15,3-4 1-15,2-5 0 0,0 0 1 16,2-6 2-16,3-1 4 0,2-4 0 0,6-2-3 15,-3-1-1-15,8-4-2 0,0 0 0 16,5-1 2-16,3-5-2 16,3 1 1-16,6-2 1 0,-5-3 1 0,13-1 3 15,6-1 5-15,3-4-1 16,12 4 1-16,7-6-2 0,10 2-4 0,8 2 2 16,8-4-1-16,-3 2 1 0,4 2-2 15,3-1-4-15,2 0-1 0,8-4-2 0,12 1-1 16,1-1 2-16,-2 1 1 0,-1-1 3 15,-6 0 1-15,-1 1 2 0,-1 4 0 16,-1-2-3-16,-9 5 5 0,-17-4 2 16,-18-3 9-16,-10 2 10 0,-12-2 2 15,-8 6 3-15,-5-4-3 0,-8 4-6 16,-4-6-5-16,-1 8-3 0,-8-4 0 0,-3 1 5 16,-2 3 7-16,-3-1 7 15,-2-3 1-15,-2 0-1 0,0-2-10 0,0-5-5 16,-4 0-4-16,2-9-1 0,-3 0 1 15,1-9-3-15,4 0-1 0,2-4 5 16,4-6 8-16,1-2 9 16,5-4 4-16,2 0-5 0,4-2-8 0,0-5-16 0,1-3-9 15,4-3-5-15,-3 5-11 16,-4 4-9-16,-2 17-12 0,-9 8-41 16,2 2-59-16,-5 9-127 0,3-7 143 0</inkml:trace>
  <inkml:trace contextRef="#ctx0" brushRef="#br0" timeOffset="114781.23">9108 13422 1117 0,'16'101'163'0,"0"-65"20"0,-11-58-115 0,1 24-9 0,-5-60 0 0,-1 61 0 0,0 4 0 0,0-1 6 0,0 1 1 15,0-2 3-15,0 6 7 0,0-8-4 16,0 2-4-16,0-1-6 0,-1 0-3 16,1-4-1-16,-4 0-4 0,2 0-7 0,-5 3-14 15,5-1-9-15,-1 3-8 0,-2-1-3 0,-4-6 2 16,2 4 4-16,-6-2 5 16,-3-4 2-16,-2 4-2 0,-3-5-4 0,-5 0-3 15,-3-4-1 1,-4-5-1-16,-3-8 1 0,-6-4 4 15,-6-6 1-15,-4-11-4 0,-6-8-3 0,-13 1-6 0,-2-1-5 0,-1 3 0 32,3 2-2-32,0-6-1 0,7-1 2 15,-2 2 7-15,6-4 7 0,3 0 8 16,4 3 3-16,7-3-7 0,-4-3-4 16,1 1-8-16,1 0-4 0,0 2-1 0,7 9-2 15,2 0 1-15,9 4 0 0,4 3 0 16,8 3 1-16,5 3 0 0,3 4 5 15,6 8 8-15,-1-2 4 0,3 5 3 16,2 4-7-16,0 2-8 0,0 4-6 16,0 0-2-16,0 4-2 0,0 4-2 0,0 0-4 15,0 0-4-15,0 0-9 0,0 5-1 16,0 4 2-16,-2 4 3 16,-1 1 8-16,-1 4 5 0,-5 6 2 0,0-2 1 15,-1 2 1-15,-4 0-3 0,-4-5-2 16,-2 1 1-16,1-3-1 0,3 1 1 15,-2-7 3-15,2 1 1 0,7-3 0 0,-3-7 0 16,5 1 2-16,3-1-1 0,4-2 1 16,-5-5 3-16,-2-2 1 15,5-4 1-15,-1-9 1 0,1-1 0 0,4-5 1 16,1-3 0-16,6-1 12 0,5 0 9 16,2 0 10-16,5 1 2 0,1 6-10 15,-1 6-12-15,2 2-13 0,-2 7-9 16,-1 2-5-16,-1 6-6 0,1 6-3 15,-1 1 0-15,6 7-1 0,4 4 4 16,2 1 3-16,1 8 3 0,4 1 0 0,-1 0-4 16,-6 1-5-16,-1-3-14 0,-8-1-28 15,-4-9-54-15,-4-2-107 16,-9-7 123-16</inkml:trace>
  <inkml:trace contextRef="#ctx0" brushRef="#br0" timeOffset="120431.58">13475 13381 1941 0,'20'4'110'0,"36"37"324"15,-56-50-407-15,-1 2-6 0,-3 3-3 16,-1 1-6-1,-1-8-8-15,-6-1-4 0,-4-6-3 0,-7-3 1 16,-4-4 2-16,-6-9 3 0,-8 2 3 0,-5-2 1 16,-7-5-2-16,-6 0-1 15,2 0-2-15,-3-7-1 0,-2-2 0 0,-2 1-3 16,0-8-1-16,-7 0-1 0,1-6 0 16,-1 1 1-16,0-4 0 0,2 0 1 0,1 4 0 15,1 3 2-15,3-1 0 0,7 6 1 0,6 3 1 31,5 6-1-31,3 3 1 0,6 6 0 0,5 5 1 0,5 3-2 16,4 3 2-16,11 5-3 0,0 4 12 0,8 0 13 16,2 8 4-16,-5-8 4 0,5 5-13 15,-1-3-11 1,-6-6-9-16,2 4-1 0,-6-11-1 0,1 2-1 16,-4-3 1-16,-2 1 2 15,-3 5-1-15,3 1 1 0,1 8 0 0,6-1 0 16,-3 1 1-16,5 7 0 15,2 4 0-15,3 0-1 0,1 4-1 16,-1 5-5-16,4 0 0 0,0 7 0 16,4 7 1-16,3 10 3 0,5 6 2 15,-3 2 0-15,0 2 1 0,-2-1 1 16,-3-1-1-16,-3-7 1 0,-1 1 0 16,0-8 1-16,2-4-1 0,-2-7 4 0,2-4 3 15,0-5 1-15,5-1 12 0,-5-6 6 16,-1-4 4-16,5-5 1 0,-5-7-10 15,10-10-12-15,-2-12-10 0,5-1-4 16,-7-12-1-16,4 3 0 0,-1 0 2 16,-4 9 2-16,4 4 1 0,-2 8 1 0,-1 4 1 15,5 9-1-15,-5 0-3 0,4 5-2 16,3 7-2-16,2-1-2 0,3 6-2 16,4 4-4-16,2-1 0 0,-3 10-4 15,1-4-25-15,0 2-61 0,-4 0-90 16,1-10 100-16</inkml:trace>
  <inkml:trace contextRef="#ctx0" brushRef="#br0" timeOffset="131771.25">4489 13564 1230 0,'-19'18'117'0,"-1"1"168"0,4 10-268 0,4-8-11 0,-1-2-5 0,10 3-2 0,-2-5-1 0,5 5-1 0,-4-1 3 0,4-2 1 15,0 3 9-15,0-3 9 16,0 1 9-16,0 1 8 0,-2-7-2 15,2 0-4-15,-2-1 3 0,-3-6 7 0,-2 2 10 16,-2-6 9-16,0 1 0 0,4 1-5 16,-2-3 0-16,7-2-7 0,-5 2-7 15,5-2-9-15,0 0-4 0,0 0 8 0,0 0 18 16,0 0 10-16,-4-9 0 0,2 2-11 16,-1-13-23-1,-4-6-14-15,0-13-7 0,-4-8-3 0,-1-6 3 0,-1-2 8 16,-1 4 13-16,3-4 14 0,2 0 9 15,4 2 1-15,5-6-9 0,0-1-11 16,4-2-7 0,8-4 3-16,9 3 2 0,6-5 2 0,5-3 0 0,5 0-7 0,4 4-7 15,1 1-5 1,-3 4-6-16,-3 2-6 0,-6-6-2 0,-3 4 0 0,-1-2 3 16,-3 4 2-1,-1 5 4-15,1 4 2 0,-2-1 3 0,5 6 0 16,1 0-1-16,1 0-5 0,6 0-4 0,-2 5-3 15,0 0-1-15,-2 13 0 0,-3 0-1 16,-2 6-3-16,-2 8-2 0,-6-3-2 16,1 11-9-16,-7-3-7 15,-8 4-14-15,1 5-9 0,-8 0-3 16,2 0-5-16,2 0 6 0,-12 4 9 0,-2 6 11 0,-7-4 14 16,-13 6 8-16,0 2 3 0,-7-1 1 15,4 4 2-15,-5-1 1 0,3-2-1 0,1 1 0 16,3-1 0-16,1 2-2 15,2-2 0-15,4-2 1 16,7-1 1-16,1-6 0 0,10-3 1 16,2 2 0-16,8-3 1 0,-5 1 2 0,5-2 0 15,0-2 3-15,0-3 16 16,0 0 15-16,4 3 14 0,5-2 9 16,-4-6-9-16,5-4-6 0,5 1-13 0,-1-3-11 15,0 6-11-15,-3 6-11 0,1 2-11 16,-1 2-7-16,-1 0-9 0,5 7-5 15,-7 6 5-15,3 3 6 0,1 7 10 0,1 2 7 16,-4-2 0-16,-4 5-4 0,-3 2-3 16,-4-1-3-16,-7 1-1 0,-3-4-11 0,-6-1-11 15,-7-9-44-15,-3 0-76 0,-6-4-75 0,-3-6 114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6.4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 4 12267,'-1'0'20,"1"0"0,0-1 0,0 1 0,0 0 0,-1 0 1,1-1-1,0 1 0,0 0 0,-1 0 0,1 0 0,0 0 0,-1-1 1,1 1-1,0 0 0,-1 0 0,1 0 0,0 0 0,-1 0 1,1 0-1,0 0 0,-1 0 0,1 0 0,0 0 0,-1 0 0,1 0 1,0 0-1,-1 0 0,1 0 0,0 0 0,-1 0 0,1 0 0,0 0 1,-1 0-1,1 1 0,0-1 0,0 0 0,-1 1 0,-3 15 309,6 32-151,-2-46-161,2 18-6,27 208 28,-20-184-37,1 0 1,2-1-1,22 49 0,-9-34-35,-8-21-244,-1 0 0,-2 1 1,10 46-1,-20-66-620,-1-7 393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0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145 9 10490,'14'-3'1014,"1"0"0,21 0 0,-36 3-1014,1 1-1,-1-1 1,0 0 0,0 0-1,0 0 1,1 1 0,-1-1-1,0 0 1,0 0-1,0 0 1,0 1 0,1-1-1,-1 0 1,0 1-1,0-1 1,0 0 0,0 0-1,0 1 1,0-1-1,0 0 1,0 1 0,0-1-1,0 0 1,0 0 0,0 1-1,0-1 1,0 0-1,0 1 1,0-1 0,0 0-1,0 0 1,0 1-1,-1-1 1,1 0 0,0 0-1,0 1 1,0-1-1,0 0 1,-1 0 0,1 0-1,0 1 1,-8 15-10,7-15 12,-14 22 2,-1 0 1,-1-1-1,-1-2 0,-25 23 1,6-11 12,27-24 6,0 0 0,-17 18 0,26-25-19,0-1 0,1 1 0,-1 0 0,0 0 0,1 0-1,-1 0 1,1 0 0,-1 0 0,1 0 0,-1 0 0,1 0 0,-1 0 0,1 0-1,0 0 1,0 0 0,0 0 0,-1 0 0,1 1 0,0-1 0,0 0 0,1 0-1,-1 0 1,0 0 0,0 0 0,0 0 0,1 0 0,-1 0 0,1 0 0,-1 0-1,1 0 1,-1 0 0,1 0 0,-1 0 0,1 0 0,0 0 0,0 0 0,-1 0-1,1-1 1,0 1 0,0 0 0,1 0 0,24 13 116,-21-12-104,0 1-1,0 0 1,-1-1 0,1 2 0,5 3 0,-1 3-12,-1 0 1,1 0-1,-2 1 1,1 0-1,-1 0 1,-1 1-1,8 21 1,27 91-9,-41-121 5,16 63-1,7 73 0,-4-14 0,-15-109 4,0 0-1,0-1 1,2 0 0,0 0 0,1 0-1,0-1 1,1 1 0,1-2-1,0 1 1,1-2 0,0 1 0,21 19-1,-24-26 56,1 0 0,-1 0-1,1 0 1,0-1-1,0-1 1,0 1 0,1-2-1,0 1 1,-1-1-1,1 0 1,1-1 0,-1 0-1,0 0 1,0-1-1,1 0 1,-1-1 0,1 0-1,-1 0 1,0-1 0,1 0-1,-1-1 1,0 0-1,11-4 1,129-52-1077,-123 44 1632,-15 7-169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2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11827,'0'6'213,"1"-1"1,-1 0 0,1 0 0,0 0 0,1 0 0,-1 0-1,1 0 1,0-1 0,0 1 0,1 0 0,0-1 0,-1 0-1,5 5 1,5 5-436,1 0 0,18 15 1,-12-12 356,275 226-507,-284-234 345,10 6 31,29 16-1,-44-28-112,0 0-1,0 0 1,1-1-1,-1 0 1,1 0-1,-1 0 1,1-1-1,0 0 1,0 0-1,-1 0 1,10-1-1,4-6-1294,-3-8 538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4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354 1 11586,'-38'42'433,"4"-3"-25,-2-1-112,1 2-40,1 3-96,7-3-88,1-3-48,3-3-16,6-5-8,0-3-32,2-1-40,6-8-8,-3-2 16,3-6 16,-2-5 24,3-4 112,6 0-1176,4-4 815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9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1 212 14275,'7'1'191,"1"-1"-1,0 0 1,-1-1 0,1 0 0,0 0-1,-1 0 1,1-1 0,-1 0-1,0-1 1,1 1 0,-1-2 0,12-6-1,20-19-105,68-65 0,-104 91-82,6-6 1,0 1-1,1 0 1,0 0 0,16-10 0,-21 16-9,9-5-93,-14 7 93,1 0 1,-1 0-1,0 0 0,1 0 0,-1 0 1,0 0-1,0 0 0,1 0 0,-1 0 1,0 0-1,1 0 0,-1 1 1,0-1-1,0 0 0,1 0 0,-1 0 1,0 0-1,0 0 0,1 1 0,-1-1 1,0 0-1,0 0 0,0 0 1,1 1-1,-1-1 0,0 0 0,0 0 1,0 1-1,0-1 0,0 0 1,1 1-1,-1-1 0,0 0 0,0 0 1,0 1-1,0-1 0,0 0 0,0 1 1,0-1-1,0 0 0,0 0 1,0 1-1,0-1 0,0 0 0,0 1 1,0-1-1,7 51-185,-2-19 187,-2-19-2,0-1 1,1-1 0,0 1 0,1-1 0,0 1-1,1-1 1,0-1 0,1 1 0,8 9 0,17 31-11,12 32 0,78 133 8,-112-199 5,-1 2 1,-1-1-1,-1 1 1,0 0 0,-2 0-1,0 1 1,3 31-1,-5-38-4,-1-1 11,0 0 0,-1-1-1,0 1 1,0 0 0,-2 0-1,1 0 1,-1-1 0,-1 1-1,0 0 1,-1-1 0,0 1 0,-1-1-1,0 0 1,-1 0 0,-6 12-1,-12 11 235,-1-1 0,-52 55 0,21-26-369,52-59-113,-1 1 1,0 0-1,1-1 0,-2 0 0,-7 6 1,5-3-180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9.6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250 1 8722,'2'0'2146,"-3"-1"-1344,-8 9-651,-4 11-110,0-1 0,-2 0 0,0-1 1,0-1-1,-2 0 0,0-1 0,0-1 0,-2-1 0,1 0 0,-37 17 0,53-29-24,1-1-1,-1 1 1,1 0 0,0 0-1,-1 0 1,1 0 0,0 0-1,-1 0 1,1 0-1,0 0 1,0 0 0,0 1-1,0-1 1,0 0-1,1 1 1,-1-1 0,0 1-1,0-1 1,0 4 1290,-1 21-1209,-1 40-89,8 100 1,-4-158-13,2 40-27,14 76 0,-13-106 42,1 0 0,0-1-1,2 1 1,0-2 0,0 1 0,2-1 0,15 23-1,-22-36 57,1 0 0,0 1-1,0-1 1,0 0 0,0 0-1,0-1 1,0 1-1,1-1 1,-1 0 0,1 1-1,0-2 1,0 1 0,0 0-1,0-1 1,0 0-1,0 1 1,0-2 0,0 1-1,0 0 1,6-1 0,1 0 95,-1-1 0,1-1 0,-1 0 0,0 0 1,0-1-1,1 0 0,9-5 0,1-2-60,-1 0-1,28-20 0,-29 18-65,0 0-1,31-13 0,7-1-1459,56-33 0,-99 50 1006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9.8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482 1 10082,'-13'4'2409,"-304"124"-1049,296-113-1360,4 4-16,4-7-72,2 3-80,3-6-48,-3-3-24,0 1 48,5-7 72,-7 0 24,3 0-24,1-3 40,-4-3-544,5-2 423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0.5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213 1 10458,'5'-1'962,"-5"3"-356,-9 5-152,-14 8-405,13-9-40,0 1 0,0-1 0,1 1-1,0 1 1,0 0 0,1 0 0,0 1-1,0 0 1,1 0 0,0 1 0,1-1 0,0 2-1,-8 19 1,12-27-4,1-1 0,0 1-1,-1-1 1,0 1 0,1-1 0,-1 0-1,-4 5 1,-10 13 10,9-1-32,0 0 0,1 0-1,-5 31 1,11-43 12,0-1-1,0 1 1,0-1-1,3 11 1,0 11-12,2 22-39,21 90-1,-15-96 62,-3-1 0,-1 1 0,0 47 0,-6-23 12,0 34 30,-1-96-46,0 0 1,0 0-1,0-1 1,1 1-1,0 0 1,0 0-1,4 11 1,-4-15 20,1 1-1,-1-1 1,0 0-1,1 0 1,-1 1 0,1-1-1,-1 0 1,1 0-1,0 0 1,0-1-1,0 1 1,0 0 0,1-1-1,-1 1 1,0-1-1,0 0 1,1 0 0,-1 0-1,4 1 1,6 1 151,0 0-1,0-1 1,0-1 0,0 0-1,0-1 1,0 0 0,23-4 0,0-3 76,46-15 0,-36 9-289,-1 4-198,10-3 1068,-41 5-330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0.8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14315,'22'8'11,"-1"0"0,0 2 0,-1 0 0,0 1-1,20 16 1,-9-3-104,0 3-1,27 30 0,4 7 99,67 68-77,-125-127-138,1 0 0,1-1 0,-1 1 0,1-1-1,-1 0 1,1 0 0,0-1 0,0 0 0,11 4 0,3-4-551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1.0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436 1 11434,'-91'78'849,"42"-31"-633,0 4 16,6-6-152,9 0-48,-2-1-48,9 1-168,5-2-304,-1-5-537,4-4-575,0-9-216,4-3 47,8-5 177,5-9 992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39:29.57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7198 5210 1075 0,'2'0'143'0,"4"0"251"0,-3 1-367 0,1 3-12 0,3 1 3 16,-4 1 0-16,6-1-4 0,-2 2 2 0,-3-5 6 0,1-1 16 0,-5-1 17 0,0 2 9 0,0-2 2 0,0 0-8 0,0 0-9 0,0 0-2 31,0 0-3-31,0 0-6 0,0 0-8 0,0 0-13 0,0 0-10 0,0 0-2 16,-3 0-1 0,-8 2 3-16,9-2 3 0,-7 4 2 0,4 1-1 15,-6-5-3-15,1 5-1 16,-4 2 0-16,-2-3 4 0,-4 1 4 15,-8 2 2-15,-1-1 0 0,-8 1 1 16,3 0 0-16,-1 2 3 0,-1-4 3 16,1 6 1-16,-2-6 3 0,-8 4 1 15,-4 0-1-15,-4-2-3 0,-2 3-8 0,3-4-4 16,1-1-4-16,-6 0 1 0,-1-3 6 16,-8 2 5-16,2-3 1 0,-3 1-1 15,3 3-4-15,-2-3-5 0,4 2-2 16,2-2-3-16,3 5-4 0,0-6-2 15,3 3-1-15,7 0 0 0,-11-4 0 16,1 0 0-16,-8-4 4 0,-8 0 6 16,-2-4 6-16,-1 2 2 0,-9-4-3 0,0 3-1 15,3-4-4-15,3 2-1 0,2 0 1 16,1-1-1-16,-2 2-1 0,-3 1-1 16,3 4 1-16,-6-6-2 0,3 5 0 15,3 3-2-15,3-5-3 0,10 5 0 16,3-3-1-16,-11 2 1 0,-11-7 12 0,-8 0 1 15,-7-3 0-15,1 0 1 0,13-1-12 16,4 3 0-16,12 1 2 16,-8-4 1-16,1 4 1 0,0 4 0 0,-13-5-2 15,11 6-3-15,4-3 0 0,3 3-1 16,12 1 0-16,6 3 0 0,11-4 0 16,11-1 1-16,8 3 7 0,4 0 4 15,3 1 0-15,4 1-2 0,-3-2-6 0,5 0-4 16,-4-3-1-16,-1-1 0 0,-1 5 1 15,2-8 0-15,0 5 1 0,0 2 0 16,0-3 2-16,3 0-1 0,7 1 1 16,-1 2 0-16,5 2 1 0,0 0 1 15,-2 0-1-15,2 0-2 16,0-1-6-16,0-3-8 0,0 4-13 0,0 0-25 16,0 0-26-16,0 0-30 0,0 0-91 0,0 0-75 15,-5-5 144-15</inkml:trace>
  <inkml:trace contextRef="#ctx0" brushRef="#br0" timeOffset="5106.1">19594 5084 1277 0,'35'-15'101'0,"-3"3"85"0,2 1-83 0,-9 4-33 0,1 4 3 0,5-1 4 0,-5 4-5 15,-3-3 0-15,4 4-10 0,-8 1-17 0,4 2-3 0,-5-2 2 16,-2-2 5-16,-4 0 6 0,1-2 1 0,-8-5-2 0,4 1-5 15,-5 5-8-15,3-5-7 0,3 5-11 16,1-1-8-16,5-4-7 0,9-1-7 16,-2 2-3-16,7-4-5 0,7 4-2 0,4-4 0 15,5 7-1-15,13 2 1 0,8 4 2 16,9 3 1-16,15-7 1 0,15 10 2 16,9 1 1-16,0 3 0 0,-3 6 2 15,-4-4-1-15,-5 0 1 16,9 1 0-16,17 5 0 0,6-1 0 0,0 2 0 15,-2-5 0-15,-23-4-1 0,-4 0 0 0,-1 4 1 16,-8-4 0-16,-8-2 0 0,-9 1 1 16,-16-8 0-16,-15 4 0 0,-12-7 0 15,-8 1 1 1,-12-3-2-16,-6 0 10 0,-9 0 4 0,0 0 5 0,-1 0 2 16,-9-1-17-16,-1-1-13 0,-7-5-7 0,-11-2 0 31,-14-4 6-31,-22-2 10 0,-31-1 3 0,-20-4 0 0,-15 2 4 0,-3 4-1 15,7 0 0-15,-7 3 3 0,1 2 1 16,-4 1-3 0,2 2 0-16,11 6-4 0,7 2-3 0,-2 2 1 0,-9-1 0 15,-7-3-1-15,-11 4 0 0,2-4 1 16,-5 0 0-16,-10-4 0 0,-7-1 0 16,-6 1 0-16,0-5 0 0,3 4 1 15,-5-2-2-15,11 3 1 0,3 1 6 0,16 3 3 16,18 0 4-16,14 0 2 0,15 0-3 15,11 0-2-15,19 0 0 0,15 0 0 16,14 0-1-16,8 0 1 0,9 3-2 16,6-1-2-16,1-2-1 0,12 2-1 31,0-2 3-31,0 4-14 0,0-4-24 0,2 3-48 16,-1-3-78-16,8 0-27 0,7-3 82 15</inkml:trace>
  <inkml:trace contextRef="#ctx0" brushRef="#br0" timeOffset="72115.28">3952 11387 1918 0,'4'3'55'0,"-1"-1"-26"0,-1 3-16 0,3-3-18 0,2 0 0 0,0-2 1 0,2 3 3 0,-3 1 5 0,2 0 7 0,-4-3 11 0,-2-1 19 15,0 2 21-15,-1-2 19 0,-1 2 14 16,0-2-6-16,0 0-14 0,-5 3-24 15,1-3-24-15,-6 0-14 0,-3 0-7 0,-6 2-2 16,-10 2 1-16,-15-4 2 0,-7 3 2 16,-13-1 0-1,-14 2-1-15,-4 3 2 0,-10-6-1 16,-9 3 1-16,-12-2-1 0,-6 0-5 16,-11 5-5-16,3-7 13 0,3 1 2 0,-8-1 19 0,3-1 19 0,0-8-7 15,10 3 7-15,18-2-10 16,21 2-7-16,20-1-4 15,12 2-6-15,16 3-4 0,11 0-3 0,5-3-1 16,1 5-3-16,5-4-4 0,1 3-5 16,4 1-2-16,1 0-2 15,4 0 0-15,0 0 1 0,0 0 0 0,0 0 0 16,-4 0 2-16,3 0-9 0,1 0-25 0,0 0-28 16,0 0-121-16,-9-2-56 0,-16-7 119 15</inkml:trace>
  <inkml:trace contextRef="#ctx0" brushRef="#br0" timeOffset="73291.92">7899 11319 1121 0,'0'0'159'0,"2"0"190"15,-1 0-207-15,-1-1-77 0,2 1 6 0,0 0-1 0,-4 0-4 0,4 0-5 0,-2 0 2 0,0 0 3 0,-2 0-12 0,2-2-19 16,7 2-16 0,2 0-19-16,11 0-4 0,1 2 4 0,11-1 0 0,7 5 4 0,9-3 0 31,7-1-1-31,10 0-1 0,13-2-2 0,4 0-1 0,6 1 1 0,-1-2 2 15,-3-1 3 1,-5-2 1-16,-9-4 1 0,-14 6-3 0,-10-2 0 16,-8-3-1-16,-10 2 2 0,-7-4 2 0,-8 4 0 15,-10-2 6 1,-3 3-11-16,-9 0-19 0,-7 3-16 0,-17 1-11 0,-17-2 8 16,-23-2 16-16,-28 3 12 0,-23 1 6 15,-19 0 3 1,-8 1 10-16,-3 5 11 0,3-1 9 0,9 4 0 15,16-6-17-15,11 3 17 0,17-3 15 16,19-3 16-16,10 0 24 0,21-5-17 16,12 1-14-16,13 1-10 0,5-8 4 15,15 9 18-15,1-5 8 0,6 4 10 16,6-1-18-16,1-6-31 0,8 4-23 16,12-6-19-16,4-2-4 0,9 5 2 0,2 0 5 15,4-3-1-15,0 1 0 0,-6 6 4 16,-8-4-11-16,-8 5-22 0,-9 1-31 15,-11-3-38-15,-5 3-23 0,-3 3-65 16,-3-6 38-16,-8-9 67 0</inkml:trace>
  <inkml:trace contextRef="#ctx0" brushRef="#br0" timeOffset="77133.03">6833 12674 1585 0,'2'0'65'0,"2"3"17"0,1-3-41 0,-5 6-10 0,0-4-5 0,3-2-5 0,-3 0-10 0,2 0-3 0,0 0 5 0,0 0 1 0,-1 0 1 0,3 0 4 16,-2 0 7-16,1-8 5 0,3 5 10 15,-1-1-2-15,-1 4-5 0,1 2-5 0,0 2-7 16,1-3-5-16,1 5-1 0,-6-6 2 16,5 0 4-16,-1 0-1 0,0 2-4 15,-1-1-5-15,-4-1-4 0,2 2-4 16,-2-2 1-16,0 0-5 15,0 0-8-15,-4 2 3 0,-3-2-4 0,-5 5 2 16,-11-5 8-16,-9-3 1 16,-11-1 5-16,-8 1 6 0,-6-5 1 0,0 5 0 15,4 3-1-15,-6-2-3 16,3 2-1-16,-8 0-2 0,5 0-3 16,4 0-1-16,9 0-1 0,13 0 2 15,8-2 9-15,7 4 14 0,11-2 17 0,5 0 18 0,2 0 11 16,6 0 1-16,-1 0-15 0,0-2-23 0,6 2-13 15,5 0-17-15,5-1-3 0,9-5 0 16,6 6-7-16,4 0-1 0,3 0-1 16,1 6 1-16,-1-3 2 15,-1 2-1-15,-4 4 2 0,-8 2 1 16,-5-6 0-16,-13-3 3 0,-1 0-8 0,-6-2-10 16,-7 3-16-16,0-1-27 0,-5-2-5 15,-7 0 3-15,-2-9-27 0,-10 4-46 16,-15-15 85-16</inkml:trace>
  <inkml:trace contextRef="#ctx0" brushRef="#br0" timeOffset="77646.17">7408 12787 1400 0,'1'9'374'0,"72"82"-195"15,-119-121-180-15,18 1 3 0,31 43 2 0,3 2 16 0,4 0 7 16,4 0 11-16,9 5 13 0,6-1 2 15,4 1 10-15,10-1 5 0,3-1-4 16,11 4-7-16,12-7-11 0,11 0-11 16,10 2-9-16,8-4-7 0,6 4-1 15,6 0 6-15,7-4 5 0,11-4 0 0,1-2-1 16,-1-7-3-16,-4-2 2 0,-1-8 3 16,-5-7-5-16,-2-2-6 0,2-5-9 15,-17-5-4-15,-14-1-3 0,-21-1-16 16,-15 2-25-16,-8 6-116 0,5-2 94 0</inkml:trace>
  <inkml:trace contextRef="#ctx0" brushRef="#br0" timeOffset="79109.34">13179 12862 1683 0,'55'10'49'0,"-9"-2"-17"0,4-1-21 0,-8-4-3 0,1 1 10 0,-2-1 14 0,-4-6 17 0,-5 1 16 0,1 0 9 0,-1-1 7 0,-5 3 7 15,-8-2 1-15,-8 0-14 0,-2-1-18 0,-4-1-23 16,-5 4-25-16,0 0-13 0,-3-4-14 15,-4 4-4-15,-16-7 3 0,-11 4 5 0,-18-2 7 16,-17-6 1-16,-16 2 0 16,-16-2 2-16,-16 1-1 0,-12 8 1 0,-11 2 2 15,-2 3 1-15,-12 6 1 0,-4-2 0 16,-7 2 9-16,-5-3 8 0,21 3 2 16,5-2 1-16,8-2 1 0,17-2-2 15,14-1 10-15,20 0 7 0,27 2-6 0,19-4 3 16,19 0 8-16,13 3 15 0,16-1 1 15,19 0-5-15,16-2-25 0,27 0-19 16,16 5-4-16,29 4-4 0,15 3 5 16,12-3-4-16,15 2-1 0,7 5-1 15,2 5 1-15,-2-3 0 16,-4-4 0-16,-3 0 1 0,-4 0-1 0,-3 0 2 16,-18 1 1-16,-18-3 0 0,-21-3 6 15,-23 0 9-15,-16-2 3 0,-22-2 1 16,-20-3-14-16,-13-2-33 0,-20 0-2 15,-27-9-1-15,-26-7 8 0,-23-3 22 0,-33-10 0 16,-26-1-1-16,-8 4-1 16,-7 2 1-16,3 3-1 0,13 5 0 0,11-3 0 0,2 12-1 15,21-4 1-15,15 7 4 0,18 4 1 16,20 2-30-16,16 7-117 0,1-4-126 16,7 4 133-16</inkml:trace>
  <inkml:trace contextRef="#ctx0" brushRef="#br0" timeOffset="100900.98">3594 16434 1705 0,'25'6'83'0,"-2"-3"5"0,0 3-16 0,-7-3-33 0,3 1-8 0,-3 1 0 0,0-1 2 0,0-1 4 0,-3 1 5 0,-3-1 3 0,-5-1-2 0,4 0-5 0,-7-2-7 0,-2 0-8 0,0 0-1 31,0 0 3-31,0 0 5 0,0 0 5 0,0 0 7 16,0 0-3-16,0 0-3 0,0 0-5 16,0 0-9-16,0 0-5 0,0 0-8 0,0 0-9 15,0 0-10-15,-7 0-9 0,0 2 1 16,-9-1 3-16,-12 1 5 0,-8 5 9 16,-12-2 2-16,-7 3 1 0,-7-1 3 15,-10-2 1-15,-12 0 2 0,-6-3 8 16,-6 3 5-16,0 2-1 0,-5 2 1 0,5-2-2 15,8 1-2-15,1-1 1 16,4-2-1-16,8 2-6 0,4-5-3 0,4-2 2 16,14 0 5-16,7 0 6 0,10 0 8 15,8-2 0-15,3-3-5 0,9 1-3 16,4 4-5-16,3 0-6 0,3-3-3 0,1 3-3 16,3 0-2-16,2 0-2 15,-3 0 0-15,-3 0-2 0,5 1-1 0,1 3-1 16,1-4-1-16,1 2 0 0,5-2 2 15,-5 0 3-15,3 0 3 0,6 0-3 16,5 0 1-16,12 0-1 0,11-2 0 16,13-3 4-16,15-2 1 0,9-2-2 15,8 2-1-15,-5-1 1 0,-2 3-2 0,-6 0 0 16,-2 1 1-16,0 3-1 0,2-7 0 16,-2 5-1-16,4 1 1 0,-2 0-1 15,3 2 2-15,-3 0-1 0,-11 0-1 16,-8 0 2-16,-10-1-2 0,-12-3 1 15,1 4 0-15,-3-2 1 0,-7 0-1 16,0 1 3-16,-5-1 1 0,-3 0 1 16,-1 2 1-16,-6-5 0 0,-3 3-2 15,-1 2-2-15,0 0-3 0,-2 0-4 16,0 0-7-16,-7-5-10 0,1 5-5 16,-8 0-1-16,-5 0 2 0,-10 0 9 15,-13 2 4-15,-17 3 5 0,-26 2 5 0,-12 0 3 16,-24 4 3-16,-8 1 3 15,1 4 0-15,-2-2-1 0,3 2-2 0,-12 0 0 16,5-5-1-16,-10 3-2 0,15-2 0 0,13 1-1 16,1-4 0-16,14 3 15 0,-5-3 10 15,10 0 8-15,13-2 7 0,15-2-10 16,22 1-5-16,14-6-5 0,16 1-1 16,15-1-1-16,-5 0 1 0,13 0 2 15,6 0-8-15,6-7-11 16,13 2-13-16,11 3-9 0,17-3 3 0,18-1 6 0,14 1 8 15,13-4 1 1,1 4 1-16,1-6 1 0,4 4 0 0,6 0 1 0,16 4-1 16,6-3 0-16,-3 3 0 0,1-1-1 15,-8 4 1-15,0-3-1 0,4 3 1 16,-5 0 0-16,-11 0-1 16,-12 0 1-16,-15 0 0 0,-7 1 0 0,-10 1 0 0,-7 0 1 15,-17 1-1-15,-11-1 0 0,-12 4-1 16,-15-5-5-16,-8-1-7 0,-3 0-21 15,-10 0-11-15,-6 0-1 16,-7 0 4-16,-20 6 21 0,-26 1 10 0,-25 0 5 16,-21 2 4-16,-18-6-1 0,-20 6 3 15,-4-4 1-15,-8 1 1 0,9 3 2 16,9 0 3-16,3-4 2 0,9 5 3 0,9-6 11 16,20 5 1-16,26-6-1 0,16-3 0 15,27 4-9-15,14-2 1 0,11 0 4 16,6-2 1-16,6 0 3 0,0 0-6 15,0 1-4-15,6-1-3 0,1-1 1 16,2 1-11-16,1-4-15 0,3 2-4 0,11 0-5 16,19-5 9-16,10 0 13 0,23 5 2 15,13-3-1 1,21 5 0-16,5 4-2 0,4-1 2 16,-7 8 0-16,-6-4 0 0,-7 5 0 0,-10 1 0 0,-11 1-1 15,-18 0 0-15,-10-5-1 0,-18 2-2 0,-9-4-9 16,-12-4-17-16,-8-3-4 0,-3 0-6 15,-10-1-7-15,1 1 6 0,0 0-5 16,-9 1 7-16,-9 1 15 16,-20 9 11-16,-19-1 10 0,-19 10 3 15,-14-1-1-15,-4 6 11 16,0-4 1-16,2 1 0 0,14-5 2 0,5-2-10 0,15-3-2 16,16-1 1-16,10-4-1 0,12 2 2 0,12-6 6 15,3 1 19-15,5-2-89 0,9-2-37 16,-2 3 54-1</inkml:trace>
  <inkml:trace contextRef="#ctx0" brushRef="#br0" timeOffset="106527.27">8982 15491 889 0,'-2'13'22'0,"-3"-3"-7"0,-2 3-14 0,0-3 9 0,2-1 3 0,1 0-1 0,4 5-3 15,-2-5-44-15,2 5 26 0</inkml:trace>
  <inkml:trace contextRef="#ctx0" brushRef="#br0" timeOffset="107876.07">8863 15654 1349 0,'0'25'141'16,"2"-48"319"15,-2 23-382-31,-2-3-15 15,2 3-18-15,0 0-20 16,0 0-10-16,0-4-3 0,0 2-1 0,-5-7-1 16,0-1 3-16,1 3 0 0,-1-4 1 15,0-1-1-15,3-3 1 0,0 1 2 0,0 0 2 16,2-4-1-16,0-1-2 0,-3-1-5 16,1-1-4-16,-5 0-4 0,5-4-1 15,-5-2-1-15,3 2 0 0,-3-5-1 16,-2-3-4-16,2 1-4 0,-2-2-3 15,1-7-2-15,4 0 4 0,-5 2 4 0,2-5 3 16,-9 2 2-16,-7-4 1 0,0-2 0 16,-2 5 0-16,-3-8 1 0,-2 5-3 15,-4-2-6-15,2 5-3 0,4 1-5 16,1 4 1-16,8 5 4 16,6 4 4-16,8-1 3 0,0 5 3 0,5-1 1 15,0 4 0-15,5 7 0 0,2-9-1 16,4 9-1-16,1-3 2 0,2 4-1 0,4-1 2 15,-2 3 0-15,-2 1-1 0,4 3 0 16,-2-5-1-16,3 4-2 0,1 4 1 16,5-6 2-16,1 2-1 0,3 2 1 15,1 6 1-15,12-7-1 0,3 5 2 16,6 3-1-16,2-2-1 0,4 2 0 0,5 4 1 16,7-3 0-16,0 3 0 15,4-2-1-15,3 0 1 0,-1-2 3 16,3 0 6-16,-7 1 7 0,-9-2 7 0,5-10 1 15,-7 7-2-15,11-5-4 0,2 4-5 16,3-2-3-16,6 0-5 16,-2-4 0-16,3 1-3 0,-5-4 1 15,-2-4-2-15,6 5-1 0,-2-4 2 0,-1 1 1 16,-2-2 1-16,-5-2 2 0,5 3-1 0,-3 1-1 16,-3 0-2-16,-2 3 1 0,-10-3-3 15,-3 2 1-15,-1 0-2 16,2 0 0-16,0 1 0 0,-2 5 1 15,1-1 0-15,1 3-1 0,0-1 1 16,1 4 0-16,1 1-1 0,-6 0-2 0,2 2 1 0,-7 0-2 16,-9 0 1-16,2 0 0 0,-11 0 1 15,-7 0 1-15,2 2 0 16,-7-2 0-16,3 2 0 0,-5-2-1 16,0 2-1-16,-2-1-1 15,-3 6-1-15,-1-3-3 0,-1 1-2 0,0 6-1 16,0 1 1-16,-2 3-2 0,2 4 1 15,-4 2 1-15,-1 1 1 0,1 2 2 16,0 5 2-16,-3 4 1 0,3 3 0 16,-3 1 0-16,2 4 0 0,-4 0-2 15,0 1 0-15,0-4-1 0,-6 2-2 16,-1 1 0-16,-3 0-1 0,-1 1 0 0,-3-6 1 16,0 1 2-16,-1-3 2 15,-1-2 3-15,4 1 3 0,1-1 1 0,3 0 1 0,4-2-1 0,-3-1-1 16,2-3 0-16,1 1 1 0,-1-2 0 15,5-6 1-15,0 3-2 16,1-3 0-16,-2 1-1 0,-1 1-1 0,0-5 0 16,-1 0 0-16,1-2 1 0,-2 0 0 15,-1 0 0-15,1-1 0 0,6 1 6 16,-4-4 1-16,2 5 2 0,0 1 0 0,-1 1-4 16,4 5-1-16,-1-5-1 0,-2 6 0 15,2-5-1 1,-4-2-1-16,0-2-2 0,-1-3 2 15,-6 1 2-15,2-5 1 0,-6 1 1 16,3 2 0-16,-6-6-2 0,3 6 0 0,-4-6 1 16,2 1 0-16,1 4 2 15,-4-5 2-15,4 6 3 0,-3-4 3 0,1 2 1 16,3-2-2-16,-3 4-5 0,-3-4-4 16,-1 4-2-16,-5-1-2 0,-3-3 0 15,1 2 0-15,-1-4 2 0,-4-1 1 0,-7-1 4 16,-5-2-1-16,-4 0 2 15,-4-2-1-15,1-1-1 0,-6 3 0 0,-1-2-1 16,5 2-3-16,-6 2 3 16,2 3 4-16,-3 2 1 0,-11-1 3 0,2 3-1 15,0-2-1-15,-4 5-3 0,9 0-1 16,4 3-4-16,-4-3-2 0,-1-3-1 16,-1 0 0-16,-3-4 4 0,-7-5 6 15,-9-2 6-15,-13-7 7 0,-8-8-3 0,-8-3-4 16,8 1-6-16,-1-6-5 0,6 9-2 15,6 0 9-15,1 5 2 0,7 8 3 16,7 3 1-16,21 2-6 0,8 10-3 16,16 0 0-16,8 4-3 0,11 4-2 15,-4-1-4-15,3 4-2 16,8 4 1-16,-2-7 2 0,1 3-9 0,6-6-25 16,-10-3-35-16,5-1-57 0,4-11-66 0,-1-2 24 15,-1-6 67-15</inkml:trace>
  <inkml:trace contextRef="#ctx0" brushRef="#br0" timeOffset="114756.93">5339 17220 1395 0,'-9'0'63'0,"-2"0"-3"0,0 0-2 0,3-2-20 0,-5 0-10 0,2 1-2 0,6-7 3 0,-7 5 8 0,3-1 6 15,4-3 5-15,-3 4-1 0,5-3 3 0,-2 5-1 0,-2-8-2 0,5 3-3 0,-2-2-4 0,-1-5-1 16,0 4-3-16,1-3-3 0,2-4 1 15,-1 2 4-15,6-4 9 0,-3 2 18 16,4 2 4-16,-1 0-6 0,4-4-10 16,2 0-19-16,0 1-12 15,5-7-9-15,4 0-6 0,5 1-5 0,-3-4-3 16,-1-1-2-16,2 5 1 0,6 0 1 0,1-1 6 16,1 5 8-16,1-1 5 0,-2 1 6 15,2 1 0-15,1 1-3 0,-3-8-6 16,4 7-5-16,-2-3-4 0,-3 3-3 15,1 4 0-15,0-2-1 0,-3-2 0 0,0-3-1 16,-2 3-1 0,2 2 0-16,0 0-2 0,7 2 0 15,-2-2 2-15,-2 2 0 0,2 0 1 0,-3 1 3 16,-2 3-2-16,-1 3-1 0,-4-2 1 16,-1 3-1-16,-3-1 1 0,0 4 1 15,-3 1-2-15,1-3 0 0,-2 3-1 16,3 0-3-16,-5 2-2 0,1 0 0 0,-2-2 2 0,-2 0 2 15,0 2 1-15,-2 0 2 0,-1 0-1 16,-1 0 1-16,-1 0-1 0,-2 0-4 16,0 0-3-16,0 0-6 0,0 0-3 15,0 0-1 1,0 0-1-16,-9-3 0 0,4-1 0 0,0 3 2 0,-4-5 3 16,-5 3 2-16,-2-4 3 15,-9 1 2-15,0-1 1 0,2 4 1 0,2-1 4 0,3 4 2 16,4-5 4-16,3 3 1 0,4 0 0 15,2 1-2 1,1 1-1-16,4 0 0 0,0 0-1 0,0 0 2 0,0-2 0 16,0 0 0-16,0 2-1 0,0-2 6 15,0-1 4-15,2 3 7 0,3-6 7 16,-1 5-6-16,3-1-3 0,0-2-6 0,5-1-4 16,2 0-3-16,1 5-2 0,-1-4-3 15,4 1-3 1,1 3-4-16,4 0-1 0,4 7-2 0,-2-2-2 0,-1 4 4 15,-1 5 1-15,-5-5 3 0,0 9 1 16,-6-2-3-16,-3 3-1 16,-5 6-2-16,-4 3 3 0,-4 1 3 0,-6 1 2 0,-6-2 1 31,-2-1-1-31,-5 1 7 0,0-3-5 0,-2-2-50 16,4 4-122-16,-1-6 100 0</inkml:trace>
  <inkml:trace contextRef="#ctx0" brushRef="#br0" timeOffset="119792.61">13339 12998 1533 0,'23'4'80'0,"-4"-2"35"0,1 3-58 0,1 0-18 0,2-1-4 0,-4-1 4 0,5 4 6 0,-10-5 15 0,0-2 11 0,0 0 10 15,-3 0 11-15,-2-3 3 0,-4-4-8 0,-2 5-16 0,-3 2-18 16,0 0-14-16,0 0-7 0,0-2-8 16,-3-1-10-16,-8-1-10 0,-8 0-5 0,-11 1-1 31,-13-4 0-31,-14 0 1 0,-15-4 2 0,-22-1 3 0,-22 3 1 0,-18-5 0 16,-12-1-1-16,-12-4-1 0,-10 1-2 15,-9 2 1-15,-9-3 0 0,5-1 7 16,-11 1 14-16,2-4 10 0,4 3 3 0,13 1-7 15,9-6-14-15,21 5-10 0,24 1-3 32,18-1 1-32,30 8 1 0,30 0 1 0,18 4 11 0,21 8 4 0,18 0-5 15,20 0-1-15,21 6-11 0,31 4-5 16,31 6 2-16,19 2-1 0,11 5-2 16,20 5 1-1,4-4 0-15,15 2 1 0,13 2 1 0,-8-1 0 0,7 0 1 0,3 1 0 16,0 0 0-1,1-3 1-15,-9 9 0 16,-16-4 1-16,-17-2-1 0,-22-1 2 0,-25-7-1 0,-17-5 0 0,-24-4 0 31,-19-6 7-31,-23-5 0 0,-21-1-10 0,-20-5-6 0,-27-10-12 0,-28-7-3 16,-28-7 10-16,-32-11 5 0,-19-3 5 0,-22-2 0 16,-11-4 1-16,-8 4 0 0,6 4 1 15,1 6 1-15,16-1-1 0,10 7 1 16,11 5 0-1,25 2 3-15,22 4 1 16,24 3-1-16,25 5 1 0,16 0 4 16,13 4 6-16,15 4 7 0,9 1-4 0,11 0-7 15,14 4-6-15,19 0-6 0,28 8 0 16,27 4 0-16,29 8 0 0,12 6-1 16,9 2 1-16,5 6-1 0,7 1 0 15,9 4 0-15,4 3 0 0,-10 6 0 16,-11-4 0-16,-20 2 1 0,-20-4 0 15,-23-7 0-15,-28-8 2 0,-26-10-2 16,-26-8-10-16,-24-6-4 0,-18-5-3 0,-34-7 5 16,-28-5 10-16,-27-12 3 0,-24-7 3 15,-17-10 0-15,-12-4-2 0,-16-1-1 16,4 4-1-16,2 3 1 0,4 3 0 16,19 4 0-16,10 2 1 0,9 4 0 15,25-1 1-15,10 8-2 0,27 4 1 16,24 3-1-16,8 3 7 0,16 6 4 0,12 1-5 15,7 2-156-15,-6-7-184 0,11 1 186 16</inkml:trace>
  <inkml:trace contextRef="#ctx0" brushRef="#br0" timeOffset="128296.62">7181 16759 1406 0,'-2'2'160'0,"0"-8"281"0,-3 8-414 0,5-2-4 15,3 0 9-15,-1 0 1 0,-2 0-2 16,9-2 7-16,0 1-13 0,9 1-2 0,8-2 6 15,6-4-9-15,7 5 2 0,9 1-7 16,2-2-9-16,10 4-4 0,4 3-2 16,0-3 2-16,5 3-1 0,-5 4-1 15,5-2 0-15,2 4 0 0,-7 1-1 16,-4-1 1-16,-11-2 0 0,-8-1 1 16,-11 0-1-16,-12-1 2 15,-5-4 4-15,-6 1 2 0,-2 1 5 0,-3-5-14 0,-8-3 2 16,-1 1-5-16,-2 0-7 0,-5 2 11 15,2 0-6-15,-8 0 4 0,-13 0 2 16,-8-2 0-16,-12-1 0 0,-9-3 1 16,-8 1-1-16,-2-2 0 0,-4-2 0 15,-6 4-1-15,2-6 1 0,-1-1 2 16,4-2 0-16,6-2 2 16,-1 0-4-16,4 1 5 0,13 3 12 0,8 7 6 0,16-4 12 15,10 7-3-15,10 0-7 0,8 2-5 16,-4-1-4-1,9 2-3-15,1 1-1 0,4-2-12 0,6 0-9 0,6 0-2 0,15 5-4 16,15 2 7-16,14 1 6 0,7-1 3 16,8-2 2-16,13 0 2 0,1 1-1 31,6-5-1-31,-3 3-2 0,-1-2 0 0,-7 3 0 0,-12-3 0 16,-10-2 0-16,-19 0 0 0,-12-2 2 0,-6-3 1 15,-12-1 4-15,-8 3 12 0,-5-2-7 0,-5-1-5 16,-5 4-14-1,-7-1-18-15,-9-4 0 16,-13 3 3-16,-17 1 12 0,-16-1 5 0,-20 4 5 0,-10 0 3 0,-9 5 0 31,7-1 2-31,7 5 0 0,7-4 0 0,16 1-3 0,13 1-1 0,19-6 0 0,14 5 1 16,11 1 1-16,12-7 8 0,0 0 5 31,4 5-1-31,12-3-3 0,11 0-7 16,12 3-3-16,9-1 1 0,15-1 0 15,13 4-1-15,15-5-3 0,10 3-1 16,11 4-1-16,-2 2 0 0,-2 3 0 16,-10-5 1-16,-14 1-1 0,-18-2 2 0,-17 0 0 15,-11-2 1-15,-13-3 4 16,-11-1-17-16,-10 2-2 0,-2-4-20 0,-14 0-18 16,-7 0 16-16,-15-2 0 0,-17 0 23 15,-21-9 21-15,-26-5 6 0,-20 0 4 16,-10-1-3-16,-6-5-7 0,15 7-4 15,25 2 0-15,29 6 3 0,26 2 8 0,22 3-28 16,17 2-80-16,14 0 64 0</inkml:trace>
  <inkml:trace contextRef="#ctx0" brushRef="#br0" timeOffset="136963.43">2541 16784 1586 0,'-6'1'81'0,"-1"3"14"0,-3-4-29 0,-1 4-36 0,-3-4-12 0,-4-4-8 15,2 4-6-15,-7-2 0 0,0 2 3 0,-2 0 9 0,-1 0 9 0,3 0 11 0,-1 0 7 16,5 0-1-16,1 0-3 0,2 0-8 16,6 6-7-16,3-3-3 0,-2 1-2 0,5-3 1 15,4-1 1-15,-2 0 3 0,1 0 8 16,1 2 2-16,1 4 11 0,3-5 7 15,1-1-3-15,4-3-5 0,3-3-14 16,6 3-16-16,9-2-7 0,14-6 0 16,15 0 1-16,17 4 4 0,3-3 1 15,6 2-2-15,-9 3-1 0,-1-4-3 0,1 6-4 16,-2-1 0-16,0 4 0 0,-7 0 0 16,-2 6 4-16,-6 1 2 0,-6-2 1 15,-6 4 0-15,-6-2-2 0,-12 2-2 16,-3-2 0-16,-7 0 0 0,-5-4-1 15,-1 5-1-15,-10-8-3 0,0 1-6 0,0 1-12 16,-1-2-3 0,-1 0-2-16,-5 0 4 0,0 0 4 0,0-2-2 0,-4 1 0 15,-5 2-2-15,-11-2 6 0,-12 1 5 16,-17-8 3-16,-13 1 2 0,-17-1 2 16,-13 2 0-16,2-4 0 0,-8 1 0 15,-8 2 2-15,-4 1 0 16,-6 5 0-16,1-1 0 0,12 2-1 0,18 0-1 15,12 0 1-15,9 2-1 0,4-1 0 16,3 5 0-16,2-5 1 0,10 3 0 16,8-1 0-16,10 3 6 0,11-4 8 0,13-1 6 15,6 1 10-15,1-2-4 0,10 0-9 16,0 2-7-16,9-2-13 0,7 0-8 0,18 0-2 16,8 0 1-16,24 2 4 0,14-2 3 15,12-6 3-15,11 1 1 0,9-4 1 16,17 0 2-1,8 0-1-15,0-3 0 0,-4 0-1 0,-11-1 0 16,-3 4 0-16,2-1 0 0,-10 3 0 0,-2-1 0 16,-12 1 0-16,-13 2 1 0,-13 3-1 0,-16 1 0 31,-14 1 0-31,-15 0 4 0,-17 0 12 0,-14 0-3 16,-2 0-21-16,-12-6-22 0,-15 6-13 0,-23-2 3 0,-28-1 21 15,-32-2 17-15,-35-6 1 0,-25-3 0 16,-18 3 0-16,-2 4 2 0,-8 0 0 0,6 7 0 31,9 0-2-31,20-2 7 0,25 0 10 0,21 1 7 16,12-1 6-16,11-3-6 0,20 1-6 0,21-1 1 0,17-1 2 15,20 5 8-15,15 1 3 0,-3-4-8 16,11 2-2-16,6 0-15 0,6 2-15 16,15-1-5-1,19-5-6-15,27 1 7 0,21 2 6 0,16-5 6 0,16 3 4 0,10 2 0 16,28-1 1-16,4 2 0 0,13 2-2 15,-2 7-1-15,-7-1 0 0,0 4-2 32,-21-3 2-32,-14 2-1 0,-27-2 1 0,-28 0-1 0,-20 1 2 0,-23-1-1 15,-20-6 5-15,-19 1 7 0,-5-2-2 0,-5 0-6 32,-8-2-11-32,-12 1-12 0,-21-1 2 15,-29-5 6-15,-28 0 8 0,-36-8 5 16,-19 1-1-16,-16 7 0 0,-1 2-1 15,15 5 1-15,16 0 0 0,9 2 0 16,14 1 5-16,13 4 0 0,10 0 2 16,20 0 0-16,17 1-6 0,11 0 0 0,17 3 0 15,9 0 0-15,3-2-7 16,12 1-13-16,0-4-70 0,5 1-79 0,7 0 132 16,-5 5-47-16</inkml:trace>
  <inkml:trace contextRef="#ctx0" brushRef="#br0" timeOffset="-121425.39">3902 16789 1890 0,'0'12'213'0,"-1"-10"42"0,1-4-196 15,-4 2-58-15,4-12-5 0,-2 12-9 0,2 4-4 0,-2-1 0 0,1 2 4 0,-3 4 2 0,-5-5 5 0,-1 5 4 16,-6-2 0-16,-4 3 0 0,-1 3-2 15,-9 1-2-15,-6 0 0 0,-6 2 1 16,-6-2 2-16,-5 4 0 0,-2 5 2 0,-7-2 1 16,-11 6 0-16,-7 0 1 0,-10 1-1 15,3 0-1-15,-2-1 0 0,1-2 1 16,-3-2 0 0,-1-4 5-16,3-5 1 0,-5-5 0 0,-5-5 1 0,-2-4-4 15,-7-2-1 1,3-7-1-16,1 0 0 0,-6-7 0 0,2-5 3 15,-2-2 1-15,-2-3 15 0,9-5 24 0,11 1 15 16,17 2 18-16,13-4 6 0,20 4-3 16,13-3 1-16,3-2-5 0,5 1-15 15,1-9-18-15,-3-1-19 0,2-5-12 16,-6-9-6-16,-7-10-4 0,-5-12-1 0,-7-9-1 16,-3-10-3-1,-8-1-6-15,2 4-1 0,2 4 0 0,5 6 2 0,5 6 6 0,1 6 1 16,12 4 1-16,7-3-1 0,7 6 0 15,10 3 1-15,5 3 1 0,2 3 3 16,12-3 0-16,3 1 0 0,10-3-2 16,1-1-2-1,-4 0 0-15,4-2 1 0,-3-5-3 0,6 0-3 0,1 0-1 16,1 5-1-16,7 0 2 0,5 6 3 16,11-1 0-1,7 1-1-15,4 3 0 0,-1-4-1 0,6 6 4 16,9-4-1-16,14 1-9 0,19-1-5 0,13 5 0 15,-4 13 2-15,-6-1 11 0,-6 8 4 0,-2-4-2 16,7 4 0-16,11 7-12 16,3 6-4-16,1 12-2 0,-3 7-1 0,-9 9 7 0,-7 8 1 15,-4 10-1-15,-10 5 1 16,2 9 0-16,-6 7 2 0,-3 3-1 0,-8 6-1 16,-11 1 2-16,-1 6 0 15,0 9 2-15,-5 5 2 16,3 7 2-16,-5 4 1 0,-1 1 0 0,-8 6 0 0,-5 5-1 15,-4 0 1-15,-10 3-2 0,-1 3 0 16,-13-3-1-16,-5-1-2 0,-5 4-2 0,-6 3-3 16,-9-8-1-16,-1-2-2 0,-9-8 1 15,-7-3 3-15,-2 3 2 0,-11-4 5 16,-3 3 2 0,-8-4 2-16,-6-2 1 15,-2-5 1-15,-4-15-1 0,4 1 0 0,-2-6 2 0,3-3-1 0,3-2 1 16,4-9-1-16,6-2 1 0,4-5-1 15,0-5 0-15,3 0 0 0,-2-8 1 0,-7-3-1 32,-3-7 0-32,-2-3 10 0,-4-10-12 15,-1-3-130-15,-6-14 98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1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0 183 13283,'9'3'136,"0"-1"-1,0 0 1,-1 0 0,1-1-1,0 0 1,1-1 0,-1 1-1,0-2 1,0 0 0,0 0 0,0 0-1,0-1 1,13-5 0,-9 2-103,-1-1 0,1 0 0,-1-1 1,-1 0-1,1-1 0,-1-1 0,0 0 1,10-11-1,-11 10 17,9-10 95,25-18-1,-38 33-124,0 1 1,1-1-1,-1 1 0,1 1 0,0-1 0,0 1 0,1 1 0,13-4 0,-19 5-24,-1 1 0,1 0 0,0 0 0,0 0 0,0 0-1,-1 1 1,1-1 0,0 0 0,0 1 0,-1-1 0,1 1 0,0 0 0,-1-1 0,1 1-1,0 0 1,-1 0 0,1 0 0,-1 0 0,3 2 0,23 30-91,-6-6 81,-16-21 17,1 0 0,-1 0 0,7 11 0,1 1 3,-11-14-7,0 0 1,-1-1-1,1 1 1,-1 0-1,0 0 1,1 0-1,-2 0 1,1 0-1,0 0 1,-1 8-1,4 14-4,0-5 1,3 41 1,-5-39 2,7 36 1,1-17-4,1-1 1,3 0-1,26 55 0,-11-33 39,25 83-1,-49-134-29,1 5 43,-1-1 1,-1 1-1,0 0 1,2 23-1,-5-35-20,-1-1 0,0 1 0,-1 0 1,1 0-1,-1 0 0,0-1 0,0 1 0,0 0 0,-1-1 0,1 1 0,-1-1 0,0 0 0,-1 0 0,1 1 0,-1-1 1,1-1-1,-1 1 0,-1 0 0,1-1 0,-5 5 0,-4 0-11,0 0-1,0 0 1,0-1-1,-1-1 1,0 0 0,-1-1-1,1-1 1,-18 4 0,-115 16-278,134-23 212,-102 12-946,64-8 588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4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11442,'11'62'2049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6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13067,'0'45'320,"6"-7"-248,-4-1-32,2-10-72,1-3-112,1-1-152,0-2-304,3-4-1265,-1-2 1177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5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11402,'-3'66'649,"1"-47"-97,-2 7-264,4 1 88,4-46-328,1 51-16,3 7-8,3-1 8,-7 2-16,7-1 16,-7-3-40,-4 0-96,6 4 2768,-6-4-1983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5.8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15579,'72'49'456,"-42"55"-344,40-98-24,-187 92-104,109-55-192,12-9-304,-2 2 512,3-2-248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0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0 11530,'8'79'913,"1"-6"1239,-5-1-2040,-4-6-88,0-4 0,-4-1-40,-1-10-88,5 0-136,-8-4-112,-3-6-80,-6 1-56,0-4 368,2-4-3017,0-2 2281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1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46 1 7986,'-15'93'896,"0"-16"592,4 6-400,9-19-511,0 0-65,2-3-96,6 1-80,3-4-96,-1-7-112,5-3-64,-4-7-24,1-7-16,-3-6 8,1-5-8,-1-2-88,-5-4-64,0-2 64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3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14523,'6'68'960,"1"-2"249,-7-15-713,0 3-72,0-18-376,4 2-24,5-6-120,-3-4-304,5-5-360,1-4 183,3-4 145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4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15139,'13'55'592,"-2"-6"-184,-3-2-95,-6-11-137,3-6-152,-3-9-160,-2-8-297,0-9 1994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6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13131,'0'66'904,"0"-11"528,4-4-864,1-12-376,-1-5-120,2-5-72,3-3-192,4-5-296,1-2-144,-1-6 264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44:20.85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6619 6557 1651 0,'0'0'62'0,"0"2"-12"0,0 0-10 0,-4 1-21 0,4 1-3 0,0-4 4 0,-2 1 10 0,4 1 5 0,0 0 5 16,-2-2-5-16,0 0-5 0,0 0 3 0,0 0 8 0,-2 0 10 0,2 0 2 0,0 0 2 16,0 0-3-16,0 0-5 0,-2 0-1 15,2 0-3-15,0 0-4 0,0 0-5 16,-7 0-10-16,4 0-10 0,-1 0-7 16,-1 0-6-16,1 7-1 0,-1-3-1 15,-6 1-1-15,-3 2-2 0,-11-2 0 16,-7 4 1-16,-3-5 0 0,-13 5 3 15,-3-4 5-15,-8 0 4 0,-5 2 3 16,-1 4-2-16,-6-6-2 0,-2 8-3 0,-14 1-1 16,-9 0 0-16,-6 0-3 0,-8-1-1 15,-7 1-2-15,-6 4 1 0,-4-2 1 16,-12 0 3-16,-11-1 0 0,-17-2 4 16,-14-2 4-16,-12 1 9 0,-13-5 10 0,-15 4 11 15,13-4-3-15,-1 3-11 0,21 5-6 16,23-1-11-16,13 2 1 0,22 0 1 15,24 0-1-15,15-4-4 16,20-1-1-16,13-1-1 0,8-8-2 0,10 2 0 16,8-3 1-16,5-1-4 0,11 0 15 15,4 0 15-15,5 0 7 16,7 0 8-16,0 0-13 0,0 0-13 16,0-1-6-16,0 1-4 0,0-2-2 0,0 2-2 15,0-2-3-15,0 2-12 16,3 0-21-16,-1 0-28 0,-2 0-38 0,0-2-51 15,0 2-102-15,0-1 140 0</inkml:trace>
  <inkml:trace contextRef="#ctx0" brushRef="#br0" timeOffset="48231.25">5167 10412 1456 0,'0'1'90'0,"0"-1"37"16,-2 0-64-16,2 0-41 0,0 0-13 0,5 0-6 0,0 0-2 0,-1 4 0 0,-4-4 9 0,0 0 13 0,0 0 16 0,5-4 13 0,-1 4 4 16,1 0 1-16,2-1 1 0,-1 1 3 15,-3-2 1-15,2 2-1 0,-1 0-4 16,-4 0-5-16,2 0-6 0,0 0-9 15,5-2-11-15,-4 2-12 0,-1-2-7 0,0 0-3 16,-1 2-2-16,5 0-1 0,-6 0 2 16,2 0 3-1,-2 0 3-15,0 0-3 0,0 0-5 16,0 0-12-16,0 0-14 0,-9 0-5 0,2 0-3 0,-4 4 2 16,-10-2 7-1,-4 1 2-15,-23 1 5 0,-5-2 3 0,-11-2 5 16,-16-6 4-16,-7 5 5 0,-16-1 1 15,-8 0 1-15,-1 0-1 0,6 0 1 0,8 2 0 0,10-1 7 16,4-5 7-16,6 1 4 16,2-4 5-16,10 9-4 0,8-5-4 0,10 3-1 15,9 2-1-15,9-2 3 0,3-5 7 16,11 4 4-16,2-1 5 0,5-1 7 0,9 5 8 16,-2 0 8-16,6 0 8 0,3-2-3 15,0 0-9-15,0 2-15 0,7 0-17 16,2-3-12-16,6 1-9 0,11-5-5 15,6 3-4-15,11 1-2 0,14 3 3 16,5 0 2-16,4-2 3 0,5 2 3 0,-2-4 0 16,-3 4 1-16,12 0 0 0,-5 4 1 15,3-2-2-15,5 1 1 0,-4 1 0 32,1-2-1-32,-11 1 1 0,-3 1-1 0,-10-3 0 0,-8 1 1 0,-11 0 0 15,-8 3-1 1,-4-1 1-16,-7-4-1 0,-5 3 0 0,-6-3 3 0,1 0-11 0,-10 0-3 31,-1 0-7-31,-2 2-14 0,0-2-7 16,-3 2-14-16,-3-2-2 0,-1 0 9 15,-2 4 17-15,-5-1 14 0,-5-1 4 16,-12 3 4-16,-6 0 1 0,-9-1 3 16,-7 1 2-16,-11-5-1 0,-12 0 0 15,-7 2 1-15,-8-2 1 0,-14 4 0 0,4-1 0 16,-1-1 1-16,8 7 8 0,9-4 13 15,10 6 9-15,4-2 6 0,9-2-4 16,9 3-7-16,10-6-4 0,13-1-1 16,9 1-2-16,7 1-2 0,7 1-3 15,0-3-5-15,7-3-2 0,-2 7-2 16,2-7-3-16,2 0 1 0,-1 0 1 0,5 0 1 16,-6 0 1-16,0 0-3 0,7-1-7 15,-2-1-24-15,-3 2-34 0,0 0-62 16,-1 0-69-16,8-11 102 0</inkml:trace>
  <inkml:trace contextRef="#ctx0" brushRef="#br0" timeOffset="55361.09">1913 12447 1700 0,'-11'5'79'0,"2"-3"3"0,-1 0-27 0,3 0-32 0,-4-2-11 0,6 1-4 0,-1-1-7 15,6 0 18-15,0 0 28 0,0 0 27 0,0-1 27 0,6-3 2 16,-4 0-11-16,1-1-19 16,2 0-12-16,1 1-19 0,6-5-16 15,4 1-12-15,7-1-10 0,0-4-4 16,11 1 0-16,5-2 0 0,11 1 1 15,13 1-3-15,8 3-4 0,9 2-2 0,-4 5 0 16,-1 2 0-16,-10 4 2 0,-15 1 1 16,-9-1 1-16,-16-3 4 0,-11 1 0 15,-12-2-6-15,-1 0-7 0,-2 0-31 16,-12-2-6-16,-13-1 5 0,-24 1 7 0,-21 2 27 16,-21 0 9-16,-18 0 1 0,2 2 1 15,0 3-2-15,5 4 6 0,7 3 14 16,7-3 2-16,6 5 13 0,7-1 5 15,1 1-7-15,6 2 0 0,14-4-11 16,14-1-9-16,11-4-4 0,14 0 0 16,15-7 8-16,-7 0 4 0,14 0 9 0,4 0 8 15,3 0-8-15,12-2-4 0,14-5-12 16,17 2-12-16,19-4-2 0,15 2-6 16,20 0-1-16,-2 3 0 0,8 1 1 15,1 1 3-15,-9 2 2 0,2 0 3 16,-13 2-1-16,-13 3 1 0,-21 2 0 15,-15-3 0-15,-19-2 4 0,-15-1-2 0,-12-1-2 16,-8 0-14-16,-4 0-12 16,-13 0 2-16,-18 0 5 0,-27 2 15 15,-29-2 8-15,-22 0 4 0,-14 0 0 0,-5 2 0 16,0 3 0-16,6-3 7 16,12 2 8-16,20 3 7 0,26-4 3 15,26-3-3-15,23 0-3 0,13 0 1 0,12 0-2 16,3-2-3-16,8 1-8 0,10-8-17 0,17 0-10 15,20 0-9-15,20-3-2 0,20-1 7 16,13 4 3-16,8 4 3 16,2 2 2-16,-1 3 4 0,-3 1 3 0,-3 10 1 15,-15-2 1-15,-19 1 3 0,-23 1 3 16,-18-2 1-16,-22-2-5 16,-8-3-14-16,-9 3-9 0,-9-4-9 0,-14 3-1 0,-16 2 11 15,-26-1 4-15,-26 1-22 0,-22-3-155 16,-22-5 130-16</inkml:trace>
  <inkml:trace contextRef="#ctx0" brushRef="#br0" timeOffset="58875.72">25502 12482 1925 0,'0'0'169'0,"5"0"218"0,-5-1-329 0,0 1-23 0,0 0-12 0,-5 0-8 0,5 0-9 0,2 0-3 0,-2 0-1 16,0 0-2-16,0 1 0 0,0-1-1 15,0 0-1-15,3 2 0 16,-3-2 1-16,2 0 0 0,-2 0 0 0,-2 2-1 16,2-2-3-16,-11 2-2 0,8-1-1 15,-13 3 0-15,-5 0 2 0,-9-4 3 16,-17 3 3-16,-8-1 1 0,-15 0 1 16,-14-1 0-16,-6 5 0 0,-11-4-1 0,-6-1 0 15,-20 3-1-15,-17-4 0 0,-14-2 1 16,-17 0-1-16,-13-1 2 0,-9-6 1 15,-10 2-2-15,-15-6 7 0,-16-4 11 16,-13-8 7-16,-15-5 23 0,-16-6 3 16,10 1-4-16,10 5 0 0,-4 3-7 0,9 2 10 15,5 6 4-15,0-3-3 0,22 6-10 16,29 9-17-16,21 2-12 0,32 9-5 16,28 1-4-16,24 6-1 0,25 5-1 15,23 0 0-15,16-1-2 0,16 1 7 16,8-1-22-16,4-1-105 15,4 0-275-15,4-3 234 0</inkml:trace>
  <inkml:trace contextRef="#ctx0" brushRef="#br0" timeOffset="99831.51">9147 14644 1744 0,'183'78'426'16,"-182"-73"-398"-16,1-1-2 16,-2-3 10-16,0-1 11 0,-5 0 12 15,-2 0 7-15,-4 0-4 0,-3 0-12 0,-7 0-13 16,-2 0-10-16,-6 0-5 15,-10 0-1-15,-7 2 0 0,-16 0 2 0,-5 3 5 16,-15 1 3-16,-8-3-2 0,-15-1-3 16,-14 0-8-16,-10-1-8 0,-6-1-4 15,0 0-3-15,-6 0-3 0,-3 0-2 16,-1-1-1-16,-6-1 1 0,2 0 5 16,0 0 2-16,-7 1 1 0,-2-8-1 0,0 3 1 15,1-3-2-15,1 1 0 0,-9-3 1 16,-11-1-1-16,-8-3 2 0,1 5-4 15,9 3-1-15,9 1-1 0,-7 6-1 16,13 4 2-16,-10-2 0 0,1 7 2 16,-4 3-2-16,7 4 1 0,16 3-1 15,6-3 0-15,18 2 2 0,5-2 6 16,5-2 7-16,14-1 12 0,14-1 5 0,3-7 0 16,3 1-2-16,-4-6-8 0,-4 0-7 15,-1-6-7-15,-1 1-3 0,1 1-3 16,3-4 0-16,9-1 0 0,5 2 0 15,13-8 3-15,10 5 1 0,4-4 0 16,11 3 1-16,5 0 0 0,3 1-2 0,11 4-1 16,2-1 0-16,7 4-1 0,3-4-9 15,2 3-24-15,1 1-35 0,1 3-41 16,0 0-138-16,-6-13-54 0,6 3 149 16</inkml:trace>
  <inkml:trace contextRef="#ctx0" brushRef="#br0" timeOffset="108532.02">6191 16034 1810 0,'4'0'273'16,"-2"0"-206"-16,-1 3-35 0,3-1-1 0,0-2-5 0,1 4 2 0,-5-4 9 0,3 1 6 0,-1 1 12 16,0-2 7-16,0 0 2 0,1 0-4 15,-3 2-11-15,2 0-12 0,-2-2-7 16,2 0-6-16,0 0-4 0,1 7-1 0,-1-7-6 15,-2 0-2-15,3 2-1 0,-1-1 0 16,-2 1-4-16,0 2-4 0,0 1-5 16,-2-2-3-16,-3 3 3 0,2 1 1 15,-3-2 2-15,-6 6 0 0,-2 3 0 16,-8 6-2-16,-10-3 1 0,-8 5-1 16,-12-6-1-16,-10 1-1 0,-7-6-1 15,-7 0 2-15,-11-6 2 0,-9 0 2 0,-15 0 7 16,-15-1 2-16,-6-2-1 0,7 1-1 15,8 1-6-15,-1-1 2 0,5 1 9 16,-9 3 14-16,-1-3 10 0,6 1 5 16,16 2-6-16,13-2-14 0,20-3-8 15,10 2-5-15,5-4-2 0,6 0 2 16,10 0 3-16,9-2 4 0,12 0 4 16,2-1 4-16,5 1 1 0,2-5 0 0,-2 3-5 15,4 1-5-15,-6-4-6 0,2-1-6 16,0 0-1-16,-1 2-2 0,-3-4-1 15,2 4 1-15,3-3-9 0,-3 4-17 16,6 3-39-16,-2-3-50 0,3 0-158 16,-7-6 159-16</inkml:trace>
  <inkml:trace contextRef="#ctx0" brushRef="#br0" timeOffset="116576.39">11239 17436 1195 0,'57'7'148'0,"-13"-5"257"0,2 5-359 0,-17-3 2 0,-8-3 14 0,-1 1-2 0,-10-2-4 0,-3 0-8 0,-7 0-3 0,0 0-8 16,0 0-13-16,0 0-11 0,-7 0-6 15,4 4 8-15,-1-1 15 0,-1 3 9 0,-1-5-1 16,-1 5-7-16,-3 1-11 0,-4-4-4 16,-9 3 4-16,-8 1 15 0,-11 0 14 15,-13 0 4-15,-11-4 0 0,-19-3-8 16,-21-5-2-16,-20-2-6 0,-25-5-8 16,-12-3 9-16,-20-6-8 0,-20-4 4 15,-17 1-2-15,-13-10-5 0,-10 6-4 16,8-3-5-16,11 5 0 0,15 1-10 0,25 2 5 15,19 2 6-15,14-1 4 0,34 8-1 16,21 0-7-16,22 3-7 0,24 6-4 16,9-2-1-16,13 2-1 0,14 3 0 15,12 2 2-15,-1-2 6 0,6 2-19 16,-3 0-37-16,0 0-78 0,5-9-82 16,15-7 105-16</inkml:trace>
  <inkml:trace contextRef="#ctx0" brushRef="#br0" timeOffset="173841.89">11927 17633 1823 0,'13'18'73'0,"-3"-4"-14"0,3 0-4 0,-6 0-35 0,2-3-6 0,0 3-4 0,-2-7 6 0,-2 0 10 15,4-3 13-15,-9-1 14 0,3 3 1 0,-3-6-8 0,0 0-7 16,0 1-15-16,0-1-6 15,0 0-4-15,0 0-4 0,-9 2-4 0,1-2-3 0,-1 0-2 16,-5 0-2-16,-8 0-2 0,-3 4 0 16,-8 3 0-16,-17-4 3 15,-5 1 2-15,-12 3 6 0,-18-3 4 16,-8-1 2-16,-13-3 7 0,-9-3 2 0,-6-10-1 16,-24-3-1-16,-11-7-2 0,-18-7-1 15,-10-4 6 1,-2-3 4-16,-17-4-3 0,-1 4-6 0,1-4-9 0,-7 4-7 0,6 7-4 31,6 7-1-31,8-2-1 0,9 11 0 16,15 1 2-16,11 6 0 0,14 2 1 15,25 2 0-15,15-1 2 0,13-3 7 16,10 2 7-16,8 1 8 0,14-3 3 16,13 3-1-16,15 1-4 0,12 1-2 15,9 2 1-15,7 0 5 0,0 0 10 0,-2 0 9 16,7 0-1-16,6 0-9 0,3 0-13 15,4 2-16-15,8 0-6 0,12 1-4 16,13 4 1-16,11 0 1 0,7 4 0 16,13 0 1-16,6-1 0 0,15 1-2 0,23 7 1 15,14-2-2-15,16 1-3 0,9 1-3 16,4-4-4-16,17 4-1 0,7 5 1 16,9 0-3-16,16 7-4 0,-3 6 1 15,1 8-1-15,0 0 8 0,-12 6 8 16,-5 0 4-16,-24-6 1 0,-11-2 0 15,-17-1 0-15,-16-7 0 0,-9-4 0 16,-15-2 1-16,-26-3 7 0,-22-11 11 16,-20-1 3-16,-22-8 2 0,-11-1-8 0,-6 1-19 15,-16-3-11-15,-18-2-4 0,-24-6 0 16,-42-1 10-16,-31-16 8 0,-28-9 1 16,-21-12 1-16,-15-2-1 0,-19-13 0 15,-4-6 1-15,-22-1 1 0,3-3 0 16,6 5-1-16,-1 13-2 0,9 7 0 15,17 5 0-15,16 8 5 0,13 7 4 0,14-3 3 16,23 9 0-16,19 6-3 16,18 5-1-16,31 7 2 0,15 0 0 0,23 2 1 15,17 1-3-15,8 4-5 0,9-3-2 16,5 1-3-16,-1-1-4 0,4-1-6 16,3-1-15-16,-4 1-38 0,6 5-97 15,3-7-1-15,5-1 63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7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16916,'15'68'848,"-6"-15"40,-1-2-352,-8-21-360,0-7-232,-2-6-344,0-6-464,2-7-1105,4-2 1081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10522,'8'-1'3022,"5"2"75,-12 0-3081,0 0 1,1-1 0,-1 1-1,0 0 1,0 0-1,0 0 1,0 0 0,-1 0-1,1 0 1,0 0-1,0 0 1,-1 0 0,1 0-1,0 0 1,-1 1-1,1-1 1,0 2 0,83 168-80,-53-112 40,403 758-1014,-371-694 632,34 58 132,-79-155 433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6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15571,'17'2'81,"0"1"-1,0 0 0,0 2 0,-1 0 1,0 0-1,0 2 0,0 0 0,-1 1 0,0 0 1,0 1-1,26 22 0,23 31-37,101 125-1,-91-100-76,89 101-70,277 336-427,-381-448 420,12 17-516,136 138-1,-195-218 417,2-1 0,0-1-1,0 0 1,1-1-1,1 0 1,28 12-1,15-5-265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8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16155,'23'42'230,"184"313"629,26-14-789,243 272-387,-456-587 264,318 385-1321,-127-214 391,-158-154 505,1-2 1,73 39 0,-38-33 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1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16964,'180'304'617,"21"35"-549,49 33-28,31 49-135,-195-287-27,183 280-567,24-16-72,372 336-793,-586-657 1550,122 92-1,-81-85 181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4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15227,'319'402'887,"-96"-114"-743,108 132-77,316 338-191,21-18-987,22-62 380,-608-608 747,-10-18-44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70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16235,'292'338'923,"-209"-234"-892,19 20-45,164 213 36,178 321-130,-298-435-124,407 667-1399,-520-834 1476,137 220-985,19-17-1434,-107-169 1635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9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14299,'23'149'464,"24"-17"-152,15 30-128,19 27 72,19-66-176,4 65-16,11 16-24,12 11-16,3 4-24,2-9 0,6-7-24,5-12-136,-1-14-152,-1-31-408,-18-31-656,-14-25-873,-16-29 1169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1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17 12259,'0'-1'38,"0"1"0,0-1 0,-1 1 1,1-1-1,0 0 0,0 1 0,0-1 1,0 1-1,0-1 0,0 1 0,0-1 0,0 1 1,0-1-1,1 1 0,-1-1 0,0 1 1,0-1-1,0 1 0,1-1 0,-1 1 1,0-1-1,0 1 0,1-1 0,-1 1 1,0-1-1,1 1 0,-1 0 0,1-1 0,-1 1 1,1 0-1,-1-1 0,1 0 0,1 2 12,0 0 0,0 0 0,-1-1 0,1 1-1,0 0 1,-1 0 0,1 1 0,-1-1-1,1 0 1,-1 0 0,2 3 0,98 103 115,299 412-87,-29 32 42,-200-291-97,460 723 89,-353-547-1264,-144-248 611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4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13779,'136'139'344,"-13"-12"-240,16 12-32,-16-12-24,3 11 0,8 11-24,10 26 8,16 1 16,-7-5-8,-4-18 0,-13-21-32,-21-20-120,-4-9-120,-9-12-688,4-12 568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47:20.1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22225 7046 1794 0,'9'0'439'0,"-7"0"-386"0,1-3-9 0,1-2-5 0,1 3-2 16,-5-2-10-16,2 2-7 15,-2 2 0-15,0 0-7 0,0 0 1 0,0 0 5 16,0 0-2-16,-2 0 2 0,2 0 0 16,-2 0-8-16,-1 0-4 0,1 0-3 0,0 0-1 31,1 0-3-31,-1 0 0 0,0 0-1 16,-10 2-2-16,10 0 0 0,-7-2 0 15,2 2-2-15,-4 3 0 0,-1-3 0 0,-4 3-1 16,-2 2 0-16,-3-3-2 15,-2 3 1-15,-6 0-1 0,-6 5 0 16,-2-5 0-16,-6 2 1 0,-1-3 1 0,-4 3 0 16,-2-4 2-16,-1 4 0 0,-2-2 2 15,-13 2 1-15,-5-2 1 0,-5 3 0 16,-4-1 0-16,2-5 0 0,-3 5 0 16,1-8-1-16,-5-1 1 0,1 2 0 15,-8-2 1-15,-4 0 2 0,-1 0-2 16,-4 0 0-16,5 0 1 0,-1 0-1 0,8 2 0 15,2 10 0-15,5-5-1 0,-1 4 0 16,-6 2 0-16,3-1 1 16,-3 2-1-16,2 0 1 0,7-1 0 0,2-6 0 15,7 3 1-15,2-4-1 0,-2 1 0 16,-3-4 0-16,1-1 0 0,2 2-1 16,9-1 1-16,4-1 0 0,3 0 0 15,0-2 2-15,5 0 7 0,4 2 5 16,-2-2 4-16,13 1 1 0,-1-1-4 0,13 2-1 15,-2-4 0-15,6 1 1 0,5 1 3 16,1-2 2-16,11 2 2 0,2 2-4 16,0-2-4-16,0 0-4 0,0 0-3 15,0 0 1-15,2 0 0 0,9-2-2 16,-8 5-4-16,10-1-3 0,1-2-3 16,4-5 0-16,8-8-2 0,13 1 1 0,18-2 1 15,14 0-3-15,14-2 2 0,13 0 1 16,13 7-1-16,6 0 1 0,6 0 2 15,3 7-2-15,-2 2 1 0,0 7 1 16,5 4-1-16,-3 2-2 0,-7-3 0 16,-11 3 2-16,-2 1-7 0,13 0 73 15,18 4-180-15,5 3-3 0,-17-9 8 0,-15-3-72 16,-17-9 183-16,-7 0 0 0,8 0 1 16,6-7 0-16,-5 2-1 0,-1-2 0 15,-10 0 0-15,-19-4 2 16,-11 4 3-16,-14-2 2 0,-11 5 1 0,-4 1 0 15,-8-1 6-15,-8 1 9 0,-2 1 23 16,-3 0 13-16,-4 2-2 0,0 0-24 16,-6 0-41-16,-2 4-24 0,-7 3-15 0,-13-4 6 15,-11 12 13-15,-23-5 9 0,-21 3 5 16,-25-4 5-16,-20-4 3 0,-7 0 2 16,-5-5 2-16,4 0 2 0,-5 0-5 15,-2 2 12-15,-8 0-1 0,13 3-1 16,14 0 7-16,17-3-12 0,6 5 0 0,4 0 1 15,6-1 3-15,12 3 1 0,4-4 2 16,13 4 3-16,5-2 1 0,11 0 3 16,12-5 2-16,8-1 3 0,8 1 6 15,11 5 5-15,-5-7 3 0,6 2-2 16,6-2-7-16,-1 0-5 0,1 0-6 16,0 0-3-16,0 2-3 0,0-2-2 15,0 0 1-15,0 0 1 0,0 0 2 0,0 0-1 16,0 0-12-16,1-2-64 0,3 2-68 15,-4-12 69-15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6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14275,'149'134'392,"-17"-4"-200,19 19-72,-9-11-56,12 7-16,5 6-8,5 7-8,-2 1-16,4 1 0,4-11-168,-2-9-232,-9-8 904,-10-6-552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8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14587,'81'115'528,"-4"-9"-104,16 24-88,3-9-184,8 15-56,11 11-48,4 4-24,11-4-8,-9-9-8,-1-12-64,-10-22-184,-20-4-200,-5-15-176,-13-15 2809,-12-19-1737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1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14323,'87'105'608,"-2"-3"16,21 25-272,1 1-184,10 6-96,0 4-48,4-4-16,-8-6 16,-7-5-24,-4-3-56,-6-10-168,-4-8-272,-12-17-72,3-10-2793,-21-16 2273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3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15843,'128'126'472,"-14"-11"-215,8 12-65,-18-12-64,2-2-56,1-2-40,-5-7-8,-11-11-16,-6-8-192,-8-10-337,-11-11-159,-11-11 248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5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15467,'177'148'528,"-28"-13"-176,2 9-111,-36-25-145,-5-14-56,-5-18-40,-12-15-345,-8-17-271,-4-14 312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70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16331,'115'107'585,"-19"-16"-121,-11 1-208,-23-24-184,-13-4-40,-11-18-56,-4-9-248,-8-16-352,-7-10-297,-9-11-2815,5-5 2439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8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14459,'85'170'688,"109"64"40,1-85-151,-99-66-553,-17 2-104,-9-15-281,-2-15-167,-13-16 232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0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12299,'66'64'888,"-4"2"1072,10 10-1552,-6 3-120,11 4-40,-5-4-136,-1-9-80,-10-10-16,-5-11 16,-10-13-88,-3-9-248,-5-12-328,-6-13-2352,0-10 1911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2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15075,'98'92'584,"-15"-16"-104,-4-4-175,-28-27-161,-10-13-88,-18-15-88,-8-13-529,-5-6-47,3-19 208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13891,'62'105'328,"-9"-16"-256,-4-2-8,-19-23-112,-13-13-776,-11-15 592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48:16.8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16746 5571 1572 0,'6'61'111'0,"-1"-61"5"0,4-2-47 0,-4 2 13 0,6-61-40 0,-6 61-10 16,2 0-6-16,-1 0 2 0,-1-5-1 0,0 5-1 0,2-2-2 0,-3 2-7 0,3 2-6 16,-2 0 1-16,1 3 0 0,-1-3 0 15,-2 2-2-15,3-3 1 16,-6-1 0-16,2 2-7 0,-2 5-8 0,0-1-7 16,0 1-6-16,-2-6 7 0,-4 1 6 15,-2 0 2-15,-3 5 1 0,-10-2-3 16,-6 8 5-16,-14-10 11 0,-10 1 9 15,-13-1 6-15,-10-8-2 0,-8 5-7 0,-5-5 0 16,-2-2 2-16,-12 0 6 0,-19-4 13 16,-18 0 13-16,-10-3-4 0,-18-2-9 15,-8-3-13-15,-3 1-25 0,3-2-7 16,0 3 0-16,-5 3-1 0,9-1 2 16,0-1 5-16,7 4 0 0,14 3-2 15,9-2 0-15,15 10 0 0,10-5 0 16,11 5 3-16,20-1 2 0,13 2 0 0,15 2 1 15,17-1 1-15,10 5 0 0,8-5 3 16,8 1 0-16,6 2-1 0,2 3-2 16,5-5-5-16,0 1-4 0,0 1-1 15,4 1-1-15,4-3 2 0,0 1 4 16,-1 1 0-16,5 3 3 0,-1-7 5 16,6 4 3-16,5-4 6 0,10 0 3 15,10-2-2-15,15 0-2 0,12-7-4 0,9 2-2 16,18-2-4-16,14 2-1 0,9-4-1 15,17 3-2-15,4 2 0 0,9-1-1 16,14 5-1-16,-9 2 0 0,10 2 1 16,-3 5-1-16,20 7 1 0,14 6-1 15,18 10 0-15,3 7 0 0,-19 4 0 16,-11-4 1-16,-12 1-1 0,-11-1 1 16,-4 11-1-16,-6-2 1 0,-13 3-1 0,-11-6 0 15,-10-4 1-15,-11 2-1 0,-7-9 2 16,-12 1 3-16,-16-4 3 0,-24-10-4 15,-15-6-11-15,-29-10-7 0,-19-3-7 16,-20-2-2-16,-24-8 10 0,-32-8 4 16,-29-10 1-16,-16-4 2 0,-25-5-1 0,-13-1 2 15,-10 5 3-15,-1 1 2 16,-6 3 1-16,-7 3 1 0,-1 4 4 0,-10-1 0 16,2 7-1-16,10 6 0 0,1 3-5 15,5-2-1-15,-2 5 1 0,13-5 0 16,7 6 2-16,14 1 4 0,17 0 1 15,13-5 0-15,18 4 2 0,13-1 3 16,22 4 1-16,17 0 3 0,11-5 4 0,8 1 3 16,8 1-2-16,7 1-2 15,7 0-5-15,6-3-3 0,4 3-2 16,-2 0-1-16,6 1-2 0,1 1-1 16,-5-2-1-16,7 2-1 0,0 0-1 15,0 0 0-15,0 0-4 0,0 0-9 0,0 0-17 16,0 0-18-16,0 0-57 0,0 0-93 0,0 0-367 15,7 2 337-15</inkml:trace>
  <inkml:trace contextRef="#ctx0" brushRef="#br0" timeOffset="16015.33">16252 8789 1923 0,'14'-9'107'0,"0"2"25"0,0-5-10 0,-3 3-35 0,-4 2-12 0,2 5-19 15,-4-5-14-15,4 5-10 0,-7 2-11 0,0 0-8 0,-1 0-6 0,8-3-7 0,-9 1-4 16,0 2-5-16,0 0-7 0,0 0 3 16,0 0-1-16,0 0-1 0,-10 2 2 15,-5-2-3-15,-11 0-2 0,-17 2 3 16,-13 5 3-16,-24-4 6 0,-21-3 4 16,-11-5 1-16,-7 3 0 0,-8-1-2 15,-6 1 1-15,-8 2 0 0,-2 0 1 0,-1-6 0 16,8 6 0-16,-6-3 1 0,4 1 0 15,3 2-1-15,16 0 1 16,11 0-1-16,19-2 1 0,15 2 4 0,15-1 8 16,8 1 2-16,15 1 4 0,12 1 3 15,0-2-4-15,14 2-1 0,1-2 3 16,7 0 1-16,2 0 5 0,0 0 1 16,-2 0 2-16,10 0 5 0,-1 2 2 0,5-1-5 15,4-1-9-15,9 4-11 0,14-2-9 16,12 1-3-16,17 3 2 0,11-1-2 15,8 0 1-15,14 4 1 0,11 0 0 16,10 2 2-16,11-1-1 0,-3 8 0 16,6-2 0-16,1 2 0 0,3 3-1 15,0-5 1-15,-7 2 0 0,-7-4-1 16,-6 2 1-16,-1-2-1 0,-7-2 0 0,-13 3-1 16,-15-5 0-16,-24-6 1 0,-12-4-3 15,-11 0-3-15,-5-4-4 0,-7 2-5 16,-11-5-8-16,-5 2-16 0,-9 1-35 15,-9-3-16-15,-5 4 2 0,-16-1 13 0,-20-5 33 16,-28-1 22-16,-37 1 8 16,-36-4 8-16,-16-2 2 0,-14 0 1 15,-5 3 2-15,5 3 4 0,-5 4 8 16,7 3 13-16,0-3 6 0,11 3 2 16,6 2-5-16,19 0-10 0,20 5-8 0,15-3-5 15,19-2-3-15,6 2 2 0,18-2-3 16,10 0 2-16,14 0 0 0,16 0 2 15,11 0 1-15,5-2 1 0,9 2-25 0,0 0-49 16,-2-9-29-16,9-25 37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8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8938,'13'40'384,"-3"-8"32,1-2-216,-5-11-88,-1-4-48,-3-4-8,0-1-24,-2-1-272,-2-5-768,0 2 632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9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11314,'-2'34'352,"-1"-4"-143,1 0-65,2-7-88,-2-2-40,4-2-48,5 1-152,-5-3-185,2-3 201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1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10706,'24'34'720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2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12467,'6'43'376,"3"-5"-176,-3-6-72,-2-13-128,5 1-152,-9-14-1321,0-2 1001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4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12227,'17'59'312,"-2"-8"-264,4 7-128,-2-9 56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5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13283,'10'52'584,"-1"-10"272,-1-2-744,-6-14-272,-2-3-168,0-1 152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7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 1 13731,'-9'85'688,"1"-11"-8,4 1-168,1-16-264,3-3-168,5-5-80,-1-9-96,4-3-216,1-3-240,4-4 3353,-3-2-2217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39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13 7922,'25'-5'715,"49"-3"1,-74 8-701,0 0 0,0 0 0,0 1 0,1-1 0,-1 0 0,0 0 0,0 0 0,0 0 0,0 1 1,0-1-1,0 0 0,0 0 0,0 0 0,0 0 0,0 0 0,0 1 0,0-1 0,0 0 0,0 0 0,0 0 1,0 0-1,0 1 0,-1-1 0,1 0 0,0 0 0,0 0 0,0 0 0,0 0 0,0 1 0,0-1 0,0 0 1,0 0-1,0 0 0,-1 0 0,1 0 0,0 0 0,0 0 0,0 0 0,0 1 0,0-1 0,-1 0 0,1 0 1,0 0-1,0 0 0,0 0 0,0 0 0,-1 0 0,1 0 0,0 0 0,0 0 0,0 0 0,-20 8 831,17-7-778,1 0-1,-1-1 1,0 1-1,0-1 0,0 1 1,0-1-1,0 0 1,0 0-1,0-1 1,1 1-1,-1-1 1,0 1-1,0-1 0,0 0 1,1 0-1,-1 0 1,-4-2-1,48 35 606,71 74-1,-43-39-362,95 112-174,-82-84-121,152 167 1071,-212-239-476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1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 11490,'1'-1'61,"0"0"0,0 1 0,0-1 0,0 0 0,0 1-1,0-1 1,0 1 0,1-1 0,-1 1 0,0 0 0,0 0-1,0-1 1,1 1 0,-1 0 0,0 0 0,0 0-1,1 0 1,-1 0 0,0 0 0,0 1 0,0-1 0,3 1-1,14 12-8,0 1 0,29 31 0,-15-15-18,102 97 32,133 161 1,-238-253-153,51 60 61,-66-80-481,1 0 1,1-2-1,30 22 0,-8-15-346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3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13659,'17'43'416,"1"-5"-208,7 13-40,3-8-136,6 6-8,2 0-8,11 6 8,0 0 0,4 3 0,8 8-8,5-2 8,2-3-8,2-3-48,2-5-72,-6-8-168,0-7 592,-5-13-320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17:48:57.72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7209 14071 2050 0,'-2'4'81'0,"-1"3"-8"0,-1-2-3 0,-3 4-30 0,-3 0-5 0,2 0-11 0,-11 1-6 0,7-1 1 15,-6 0 4-15,-2 2 8 0,4-4 6 0,-5 3 0 16,5-3 0-16,-3 4-3 0,3 0-2 16,-4-4-2-16,-1 2-3 0,-6 3-5 15,-3-5-8-15,-9 7-6 16,-9 8-3-16,-5-6-4 0,-5-1 2 0,-5 7-1 16,-2-3 1-16,-13-3 3 0,-11 4 2 15,-21-4 0-15,-17-2 0 0,-12 0 1 0,-6-5-2 16,-24-9-6-16,-22 3 25 0,-11-4-2 15,-29-5 2-15,-6 3 6 0,3-6-28 16,0 2 1-16,-4 2-3 0,6 1 3 16,8-8 7-16,-13 3 5 0,5 0 2 0,10-2 1 15,6 1-3-15,12 4-4 16,10-3-3-16,22 2-2 0,31 0-5 0,29 2 0 16,30 5-1-16,20-2-1 0,11-7 10 15,19 6-35-15,16-4-32 0,14 5-122 16,-7-7 169-16,9-19-46 15</inkml:trace>
  <inkml:trace contextRef="#ctx0" brushRef="#br0" timeOffset="6740.35">14388 12562 1889 0,'9'0'91'0,"-4"0"12"0,8 0-33 0,-10 0-29 0,4 0-16 0,1 6-12 0,-3-3-1 16,2 1 2-16,-3 4 10 0,-1-6 9 0,-1 0 5 0,-2-2 3 0,2 2-4 0,1 3-3 0,-3-1-1 16,0-3-1-1,0 3-3-15,0-4-4 0,0 0-5 0,0 0-5 0,0 2-3 16,0 5 0-16,-5-4-1 0,1 3 3 15,-1 3-2-15,-4-6 1 0,-3 4-1 16,-1 2-2 0,-6-4-1-16,-4 4-2 0,-2 4 2 0,-11-3 5 0,1 4 2 15,-4-1 4 1,-2 1 1-16,-5-2-2 0,-4-3-1 0,-15 0-4 0,-6-5-4 0,-14-4-3 31,0 2-4-31,-2-2-1 0,-4 0-1 16,6 1 0-16,-12-1-1 0,1 0 1 15,-7-3 0-15,-9 3-1 0,1-2 2 0,-6 2-1 16,5 4-1-16,-1-4 3 0,-8-2 5 16,-5-4 5-16,-10 1 2 0,-10-2 0 15,6 5-5-15,-9-8-3 0,-7-3 0 16,-3 1-1-16,-6-2-1 0,14-1-1 16,-5-2-1-16,0-5-1 0,-7-1 1 15,-6 2-2-15,12-2 2 0,4 7 4 0,9 0-1 16,11 0 1-16,8 6 2 0,16 1-4 15,19 5 0-15,14 2 1 0,8 2-4 16,10 2 0-16,8 2 0 0,8 3-2 16,8-2 1-16,9 4-1 0,2 3 0 15,7-6-1-15,6 6 0 0,2-5 0 16,3 2 2-16,3 3 1 0,2-6 2 16,0 1 0-16,2-2 1 0,3 1 0 0,-3-3 0 15,2-1 0-15,5 1-1 0,1-1 0 16,8 2-1-16,7 1-1 0,9 0 1 15,8-1 0-15,11 1-1 0,9 1 0 16,11-5-2-16,1 6 0 0,13-3-1 16,11 5-1-16,10-6-2 0,7 8-2 0,4 0-6 15,0-1-5-15,-7 6-9 0,-4 0 1 16,5-2 6-16,15 1 7 0,3-5 10 16,7 1 1-16,-1-6 1 0,5 4-1 15,3 0-2-15,13 0 0 0,-4 3-3 16,0-3-2-16,-3 3-1 0,-4 4 0 0,6 4-1 15,-11 1 3-15,-2 2 2 0,-11 0-1 16,-10 0 1-16,0 4-2 0,-13-8-1 16,-14-4 1-16,-15-5-1 0,-12-3-4 15,-8-1-2-15,-15-6 0 16,3 0 2-16,-4 0 2 0,-11-7-1 0,-2 1 2 16,-10 3 3-16,-4-4 4 0,-2 1 3 15,-6 4-1-15,-3-3-2 0,3 3-3 0,-6 2-4 16,0-1-3-16,-2-5-6 15,-7 1-2-15,-5 0 0 0,-6-1 1 0,-17-4 5 16,-6-6 6-16,-11 3 3 0,-12-3 2 16,-9 2 1-16,-17-2 0 15,-7 0 1-15,-6 4 1 0,-13-1 0 0,2 3 0 16,3-1 1-16,-8 4 0 0,-3-4 0 0,-11-1 0 16,-8-2 0-16,-1-4 0 0,-1 4 0 15,-10 2 0-15,1 3 1 0,-7-4 2 16,3 1 0-16,4 3 1 0,-2 0 0 15,3 0 0-15,-4 4 3 0,13-2 1 16,7 2 2-16,6-3 2 0,4 1 1 0,9 4-1 16,5 3-4-16,15 0-3 0,13-7-1 15,13 8-2-15,11-2 0 0,10 1-1 16,14 3-1-16,8 4-1 0,10-3 2 16,10 3 6-1,9-5 4-15,-2 5 2 0,9 2 0 0,6-4-6 0,13 4-3 16,6 0-2-1,9 8 2-15,14-1-1 0,16 4-2 0,12 5-2 16,18-4-3-16,15 9 1 0,9-3 2 0,17 6 1 0,9-1 3 16,7-1-3-16,19 4 0 0,4 0-1 15,3-1-1 1,8 2-1-16,-6-4 1 0,-5-4 0 0,-4 0 0 0,-7-10 1 16,-14-4-1-16,-5-1 1 15,-9-1 0-15,-16-5 0 0,-9 0 0 0,-16-5 1 0,-2 3 1 16,-1 2-1-16,-8-5 0 0,-5 3-1 15,-7-3-2-15,-10 0 1 0,-15 2 0 16,-12-4 1-16,-13-6 0 0,-10 3 0 16,-6-1 0-1,-3-3-3-15,-7 5-2 0,-2-3-8 16,-4 5-7-16,-5-2-4 0,-5-3-4 0,-2 1 6 0,-14 1 5 0,-11-6 6 16,-17-2 6-16,-20 2 3 0,-16-5-1 31,-13 0-2-31,-13 0 1 0,-1-4-2 15,-13-5 1-15,-10 2 2 0,-16-4 0 16,-12 2 2-16,2 2 1 0,-14-1 1 0,3 3 0 16,-5 1 0-16,12 2-1 0,7 6 0 15,10 1 1-15,13 2-1 0,-1 7 0 16,24-9 0-16,18 7 0 0,18 2 1 16,16-2 0-16,12 6 1 0,11-1 0 15,11 3 0-15,13-3 8 0,10 2-9 16,12-1-45-16,-2 0-80 0,15 6 469 0,8-6-304 15</inkml:trace>
  <inkml:trace contextRef="#ctx0" brushRef="#br0" timeOffset="16495.25">6729 14344 847 0,'5'14'169'0,"13"-7"201"0,-4-37-89 0,-7 9-233 0,0 21-13 0,4-5-8 0,-1 1-8 15,4 0-6 1,1 3-3-16,-6 1-3 0,1 0 5 0,1 0 7 0,-6 0 8 31,4 0 10-31,-7 0 8 0,1 0 7 16,-3 0-5-16,0 0-10 0,0 0-14 0,0 0-16 0,0 0-7 0,0 0-3 15,0 0 0-15,-3 1 3 0,1-1 2 16,-5 4 4-16,0-2 3 0,-7 0 1 16,-2 3 3-16,-11-5-1 0,-1 0-1 15,-1 2-2 1,-3 1-4-16,-3 1-2 0,-2 1-1 0,-9-5-2 0,0 2-1 0,-6 1-4 15,-5-1-1-15,-6 4 2 0,-5-3 4 32,-10 1 5-32,-2 3 6 0,-7-2 6 0,-6 0 5 0,0 4 2 0,1-3 1 31,0 2-2-31,1 3-4 0,-10-4-3 0,-10 4 21 0,-5 1 1 0,5-3-5 16,4 0 0-16,10 2-28 0,6-8-5 15,-3 2 0-15,2 1 0 0,-7-6-1 0,-6 0 1 31,11 0-1-31,2-2 1 0,11 2 1 0,8-4 1 16,-5-1 1-16,0 3-2 16,3-7 1-16,6 8-1 0,4-5 0 0,4 6 1 0,8-1-2 15,5-3 1-15,6 2 1 0,1 0-1 0,6 1 1 16,-1-1-1 0,4 2 1-16,-7-2-1 0,5 2 0 15,-1 0 0-15,0-2 1 0,4 2-2 0,1-3 0 16,2 1 0-16,0 2 1 15,4 0 2-15,7 0-5 0,4 0 19 16,4-2 13-16,4-3 10 0,5 5 11 0,0 0-14 16,2 0-10-16,1 0-10 0,5-5 0 15,2-1-7-15,6 1-5 0,7-7 0 16,11 1-5-16,3-5 2 0,13-2 2 16,7-7 0-16,6-1-3 0,5 3-1 15,4-2-1-15,8 4-2 0,9 3-1 16,8-2-1-16,12 3-1 0,8-1 0 0,1 9 2 15,8-1 1-15,7 6 0 0,6 4-1 16,6 4-1-16,7 8 0 0,-1 7 1 16,-6 4 0-16,4 4 1 0,0 5 0 15,-1-4 0-15,-8 2 1 0,-6 2-1 16,-2-5-10-16,-3 5-1 0,-1-5-2 0,-11-3 2 16,-18-4 10-16,-21-6 3 0,-18-3 1 15,-8-4 0-15,-10 0 0 0,-8-5 1 16,-4-1 0-16,-7 3-1 0,-9-4-1 15,-3 0-1-15,-8 0-7 0,-3 0-7 16,0 2-12-16,-7 3-13 0,0-5-5 16,-7 0-3-16,-7 2 5 0,-11 0 8 15,-14-1 7-15,-13-1 9 0,-13 2 6 16,-21-2 6-16,-15-2 4 0,-14 2 4 0,-16-1 1 16,-4 1 0-16,-7 0 0 0,-4 0-1 15,6 0 1-15,0-2-1 0,3 2 0 16,6-2 0-16,-6-3-1 0,4 3 5 15,-7-2 9-15,4 1 4 0,15 3 2 16,16 0-5-16,13 0-8 0,7-2-4 16,10 0-1-16,6 2 1 0,10 0 0 0,11 0 0 15,9 2-1-15,9-2 2 0,9 0-3 16,8 0 15-16,6 2 6 16,5-2 3-16,4 0 5 0,5 0-11 0,0 0-6 15,-2 0-6-15,2 0-11 0,2 0-48 16,8 0-69-16,-8 0 500 0,9 3-324 15</inkml:trace>
  <inkml:trace contextRef="#ctx0" brushRef="#br0" timeOffset="33044.76">2755 15887 1850 0,'-2'-2'119'0,"2"-4"43"0,2 5-64 0,2-3-17 0,-4 4-37 0,3 2-16 0,1-4-9 0,1 2 2 0,6 0 4 16,-1-2 1-16,8 2-2 0,7 0-8 15,3-7-4-15,11 6-1 0,9-8-2 0,2-2 0 16,10-1-4-16,9-1-3 0,13 6 0 16,3-5-2-16,2 5-2 0,-11 0-3 15,-12 1-1-15,-13 4 1 0,-6 2 2 16,-6 8 1-16,-6-5 2 0,-6 2 0 15,-11-1 0-15,-5-2 3 0,-6-2 3 16,-5 0-4-16,0 0-9 0,-5 0-14 16,-4 0-10-16,-13 0-1 0,-11 0 6 15,-15 0 10-15,-14 0 7 0,-16 0 3 0,-11-11 4 16,-10 2 2-16,3 0 3 0,0-1-1 16,15 4 0-16,13-6 4 0,12 5 7 15,13 2 6-15,13-1 9 0,7 1 1 16,11 0 9-16,4 1 9 0,8 4 9 0,0-4 18 15,2 1 3-15,5 1-16 0,6-1-17 16,8-3-25-16,14 1-21 0,20 0-2 16,16-2-2-16,23 1 1 0,14 6 3 15,8 0 2-15,-8 0 5 0,-14 2 5 16,-20 0 3-16,-15 0 2 0,-13-1 3 16,-12-1 7-16,-10-1 7 0,-11-1 3 15,-4-2-3-15,-9 4-10 0,-2 0-22 0,-7 0-10 16,-7-2-10-16,-14 1-3 0,-18-3 7 15,-23-1 5-15,-21-4 5 0,-22-2 0 16,-11-1-16-16,-7-2-25 0,3 0-29 16,10 6-98-16,7 0-79 0,-13-7 138 15</inkml:trace>
  <inkml:trace contextRef="#ctx0" brushRef="#br0" timeOffset="53357.86">17119 5312 2097 0,'0'0'56'0,"0"0"-37"0,0 2-12 16,5 0-10-16,-1 0-3 0,-1-1 1 0,-3-1 1 0,0 4-2 0,0-4 0 0,0 0-1 0,0 2 1 0,-7 0 2 0,-5 1 2 15,-13 1 2-15,-11 1 2 0,-4-3 0 16,-15-2-1-16,-6 3-1 0,-6 1 1 15,-4 1-1-15,-5-1 1 0,-6-1 0 16,-5 6 1-16,-1-5-1 0,-3 1-1 0,-10 2 12 16,-19-3 31-16,-17-1 2 0,-8-3 2 15,-6-3-15-15,-5-4-29 0,2-6-3 16,-9 2 0-16,8 1 0 0,6 3-2 16,6-4 1-16,1 0 0 0,-2 4 1 0,8 4 1 15,13-4 0-15,21 5 2 0,6 0-1 16,20 2 1-16,10 0 0 0,18 0-1 15,18 0-2-15,11 4 20 0,10-2 28 16,3-1 14-16,6-1 9 0,0 4-19 16,0-2-24-16,0-1-13 0,0-1-6 15,0 0-2-15,0 0-1 16,0 0-1-16,0 0 0 0,4 0 0 0,-4 0 1 0,2 0 1 16,-2 0-21-16,3-3-6 0,3-4-67 15,2-7-64-15,14-17 91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6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14443,'38'38'376,"-6"5"-224,15 10-112,-4 6-24,1 1-48,7 2-80,3 4-72,3 4-64,0 4-16,7 3-24,2 0 0,0-5-96,-4-8 560,-7-15-200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8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13555,'45'57'448,"-5"3"-24,13 12-344,-4 7-48,9 10-16,3 11-32,5 4-40,7-2-40,-3-10-24,4-9 8,1-13 0,-5-8-48,-4-7-72,-13-15 536,-6-8-296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0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15891,'62'66'464,"23"68"-367,-4-17-97,4 9 32,2 8-761,-13-15 17,1 2 0,4 0 320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3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14203,'115'149'336,"-15"-11"-264,13 17-32,-15-17-32,-5-1-8,7 1-80,-2 15-88,4 11-120,5-5-56,12-10 40,6-27 88,-3-27 72,-3-24 16,-21-16-88,-17-13 232,-9-14-72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14675,'98'78'352,"-4"1"-264,10 23-56,-8 7-16,1 20-8,3 14 8,11 6-24,8-2-40,2-13-32,-4-13-24,-12-10-8,-12-14-24,-10-11-48,-10-14-136,-7-8-88,-9-26 192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7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14987,'25'73'720,"46"-3"-504,-10 26-184,7 19-8,17-22-8,-4 35-104,9-3-216,10 3-232,6-5-192,-2-10 104,-2-6 288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0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14243,'177'66'416,"266"387"-200,-363-351-168,-56 6-88,63 11-232,5 1 4729,5-10-3353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2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14483,'36'115'520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4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13419,'134'136'344,"-30"-23"-224,-8-9-72,-35-30 80,-12-12-88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6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14963,'87'98'368,"-8"-7"-408,11 22 1008,-8-17-719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B2D20-40E5-4DEB-9F33-5B746570B07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A2C72-C713-4813-90C1-1482778B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Ugly for a few reasons</a:t>
            </a:r>
            <a:br>
              <a:rPr lang="en-US" dirty="0"/>
            </a:br>
            <a:r>
              <a:rPr lang="en-US" dirty="0"/>
              <a:t>- This is actually 941 computations. Sometimes you can make that smaller (59 via complement), but that’s still a lot of computations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C(1000,k) is annoying to compute; it’s a very huge number divided by a huge number. Even if you’re careful.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 you have a small number raised to a big power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 you combine the huge number times the tiny number and get a small number.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If you just write the first piece of code you think of to compute this, it probably won’t get you a good answer because of some combination of overflow and underflow.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3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 of n IID exponentials with parameter lambda is a Gamma distribution with </a:t>
            </a:r>
            <a:r>
              <a:rPr lang="en-US" dirty="0" err="1"/>
              <a:t>paramaters</a:t>
            </a:r>
            <a:r>
              <a:rPr lang="en-US" dirty="0"/>
              <a:t> n, 1/lambda </a:t>
            </a:r>
            <a:br>
              <a:rPr lang="en-US" dirty="0"/>
            </a:br>
            <a:r>
              <a:rPr lang="en-US" dirty="0"/>
              <a:t>https://en.wikipedia.org/wiki/Gamma_distribution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1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1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8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6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6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6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50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3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1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5.xml"/><Relationship Id="rId4" Type="http://schemas.openxmlformats.org/officeDocument/2006/relationships/image" Target="../media/image2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7.xml"/><Relationship Id="rId4" Type="http://schemas.openxmlformats.org/officeDocument/2006/relationships/image" Target="../media/image24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.png"/><Relationship Id="rId21" Type="http://schemas.openxmlformats.org/officeDocument/2006/relationships/image" Target="../media/image170.png"/><Relationship Id="rId63" Type="http://schemas.openxmlformats.org/officeDocument/2006/relationships/image" Target="../media/image38.png"/><Relationship Id="rId159" Type="http://schemas.openxmlformats.org/officeDocument/2006/relationships/image" Target="../media/image86.png"/><Relationship Id="rId170" Type="http://schemas.openxmlformats.org/officeDocument/2006/relationships/customXml" Target="../ink/ink104.xml"/><Relationship Id="rId191" Type="http://schemas.openxmlformats.org/officeDocument/2006/relationships/image" Target="../media/image102.png"/><Relationship Id="rId205" Type="http://schemas.openxmlformats.org/officeDocument/2006/relationships/image" Target="../media/image109.png"/><Relationship Id="rId226" Type="http://schemas.openxmlformats.org/officeDocument/2006/relationships/customXml" Target="../ink/ink132.xml"/><Relationship Id="rId247" Type="http://schemas.openxmlformats.org/officeDocument/2006/relationships/image" Target="../media/image130.png"/><Relationship Id="rId107" Type="http://schemas.openxmlformats.org/officeDocument/2006/relationships/image" Target="../media/image60.png"/><Relationship Id="rId11" Type="http://schemas.openxmlformats.org/officeDocument/2006/relationships/image" Target="../media/image1210.png"/><Relationship Id="rId32" Type="http://schemas.openxmlformats.org/officeDocument/2006/relationships/customXml" Target="../ink/ink35.xml"/><Relationship Id="rId53" Type="http://schemas.openxmlformats.org/officeDocument/2006/relationships/image" Target="../media/image33.png"/><Relationship Id="rId74" Type="http://schemas.openxmlformats.org/officeDocument/2006/relationships/customXml" Target="../ink/ink56.xml"/><Relationship Id="rId128" Type="http://schemas.openxmlformats.org/officeDocument/2006/relationships/customXml" Target="../ink/ink83.xml"/><Relationship Id="rId149" Type="http://schemas.openxmlformats.org/officeDocument/2006/relationships/image" Target="../media/image81.png"/><Relationship Id="rId5" Type="http://schemas.openxmlformats.org/officeDocument/2006/relationships/image" Target="../media/image910.png"/><Relationship Id="rId95" Type="http://schemas.openxmlformats.org/officeDocument/2006/relationships/image" Target="../media/image54.png"/><Relationship Id="rId160" Type="http://schemas.openxmlformats.org/officeDocument/2006/relationships/customXml" Target="../ink/ink99.xml"/><Relationship Id="rId181" Type="http://schemas.openxmlformats.org/officeDocument/2006/relationships/image" Target="../media/image97.png"/><Relationship Id="rId216" Type="http://schemas.openxmlformats.org/officeDocument/2006/relationships/customXml" Target="../ink/ink127.xml"/><Relationship Id="rId237" Type="http://schemas.openxmlformats.org/officeDocument/2006/relationships/image" Target="../media/image125.png"/><Relationship Id="rId258" Type="http://schemas.openxmlformats.org/officeDocument/2006/relationships/customXml" Target="../ink/ink148.xml"/><Relationship Id="rId22" Type="http://schemas.openxmlformats.org/officeDocument/2006/relationships/customXml" Target="../ink/ink30.xml"/><Relationship Id="rId43" Type="http://schemas.openxmlformats.org/officeDocument/2006/relationships/image" Target="../media/image28.png"/><Relationship Id="rId64" Type="http://schemas.openxmlformats.org/officeDocument/2006/relationships/customXml" Target="../ink/ink51.xml"/><Relationship Id="rId118" Type="http://schemas.openxmlformats.org/officeDocument/2006/relationships/customXml" Target="../ink/ink78.xml"/><Relationship Id="rId139" Type="http://schemas.openxmlformats.org/officeDocument/2006/relationships/image" Target="../media/image76.png"/><Relationship Id="rId85" Type="http://schemas.openxmlformats.org/officeDocument/2006/relationships/image" Target="../media/image49.png"/><Relationship Id="rId150" Type="http://schemas.openxmlformats.org/officeDocument/2006/relationships/customXml" Target="../ink/ink94.xml"/><Relationship Id="rId171" Type="http://schemas.openxmlformats.org/officeDocument/2006/relationships/image" Target="../media/image92.png"/><Relationship Id="rId192" Type="http://schemas.openxmlformats.org/officeDocument/2006/relationships/customXml" Target="../ink/ink115.xml"/><Relationship Id="rId206" Type="http://schemas.openxmlformats.org/officeDocument/2006/relationships/customXml" Target="../ink/ink122.xml"/><Relationship Id="rId227" Type="http://schemas.openxmlformats.org/officeDocument/2006/relationships/image" Target="../media/image120.png"/><Relationship Id="rId248" Type="http://schemas.openxmlformats.org/officeDocument/2006/relationships/customXml" Target="../ink/ink143.xml"/><Relationship Id="rId12" Type="http://schemas.openxmlformats.org/officeDocument/2006/relationships/customXml" Target="../ink/ink25.xml"/><Relationship Id="rId33" Type="http://schemas.openxmlformats.org/officeDocument/2006/relationships/image" Target="../media/image23.png"/><Relationship Id="rId108" Type="http://schemas.openxmlformats.org/officeDocument/2006/relationships/customXml" Target="../ink/ink73.xml"/><Relationship Id="rId129" Type="http://schemas.openxmlformats.org/officeDocument/2006/relationships/image" Target="../media/image71.png"/><Relationship Id="rId54" Type="http://schemas.openxmlformats.org/officeDocument/2006/relationships/customXml" Target="../ink/ink46.xml"/><Relationship Id="rId75" Type="http://schemas.openxmlformats.org/officeDocument/2006/relationships/image" Target="../media/image44.png"/><Relationship Id="rId96" Type="http://schemas.openxmlformats.org/officeDocument/2006/relationships/customXml" Target="../ink/ink67.xml"/><Relationship Id="rId140" Type="http://schemas.openxmlformats.org/officeDocument/2006/relationships/customXml" Target="../ink/ink89.xml"/><Relationship Id="rId161" Type="http://schemas.openxmlformats.org/officeDocument/2006/relationships/image" Target="../media/image87.png"/><Relationship Id="rId182" Type="http://schemas.openxmlformats.org/officeDocument/2006/relationships/customXml" Target="../ink/ink110.xml"/><Relationship Id="rId217" Type="http://schemas.openxmlformats.org/officeDocument/2006/relationships/image" Target="../media/image115.png"/><Relationship Id="rId6" Type="http://schemas.openxmlformats.org/officeDocument/2006/relationships/customXml" Target="../ink/ink22.xml"/><Relationship Id="rId238" Type="http://schemas.openxmlformats.org/officeDocument/2006/relationships/customXml" Target="../ink/ink138.xml"/><Relationship Id="rId259" Type="http://schemas.openxmlformats.org/officeDocument/2006/relationships/image" Target="../media/image136.png"/><Relationship Id="rId23" Type="http://schemas.openxmlformats.org/officeDocument/2006/relationships/image" Target="../media/image180.png"/><Relationship Id="rId119" Type="http://schemas.openxmlformats.org/officeDocument/2006/relationships/image" Target="../media/image66.png"/><Relationship Id="rId44" Type="http://schemas.openxmlformats.org/officeDocument/2006/relationships/customXml" Target="../ink/ink41.xml"/><Relationship Id="rId65" Type="http://schemas.openxmlformats.org/officeDocument/2006/relationships/image" Target="../media/image39.png"/><Relationship Id="rId86" Type="http://schemas.openxmlformats.org/officeDocument/2006/relationships/customXml" Target="../ink/ink62.xml"/><Relationship Id="rId130" Type="http://schemas.openxmlformats.org/officeDocument/2006/relationships/customXml" Target="../ink/ink84.xml"/><Relationship Id="rId151" Type="http://schemas.openxmlformats.org/officeDocument/2006/relationships/image" Target="../media/image82.png"/><Relationship Id="rId172" Type="http://schemas.openxmlformats.org/officeDocument/2006/relationships/customXml" Target="../ink/ink105.xml"/><Relationship Id="rId193" Type="http://schemas.openxmlformats.org/officeDocument/2006/relationships/image" Target="../media/image103.png"/><Relationship Id="rId207" Type="http://schemas.openxmlformats.org/officeDocument/2006/relationships/image" Target="../media/image110.png"/><Relationship Id="rId228" Type="http://schemas.openxmlformats.org/officeDocument/2006/relationships/customXml" Target="../ink/ink133.xml"/><Relationship Id="rId249" Type="http://schemas.openxmlformats.org/officeDocument/2006/relationships/image" Target="../media/image131.png"/><Relationship Id="rId13" Type="http://schemas.openxmlformats.org/officeDocument/2006/relationships/image" Target="../media/image139.png"/><Relationship Id="rId109" Type="http://schemas.openxmlformats.org/officeDocument/2006/relationships/image" Target="../media/image61.png"/><Relationship Id="rId260" Type="http://schemas.openxmlformats.org/officeDocument/2006/relationships/customXml" Target="../ink/ink149.xml"/><Relationship Id="rId34" Type="http://schemas.openxmlformats.org/officeDocument/2006/relationships/customXml" Target="../ink/ink36.xml"/><Relationship Id="rId55" Type="http://schemas.openxmlformats.org/officeDocument/2006/relationships/image" Target="../media/image34.png"/><Relationship Id="rId76" Type="http://schemas.openxmlformats.org/officeDocument/2006/relationships/customXml" Target="../ink/ink57.xml"/><Relationship Id="rId97" Type="http://schemas.openxmlformats.org/officeDocument/2006/relationships/image" Target="../media/image55.png"/><Relationship Id="rId120" Type="http://schemas.openxmlformats.org/officeDocument/2006/relationships/customXml" Target="../ink/ink79.xml"/><Relationship Id="rId141" Type="http://schemas.openxmlformats.org/officeDocument/2006/relationships/image" Target="../media/image77.png"/><Relationship Id="rId7" Type="http://schemas.openxmlformats.org/officeDocument/2006/relationships/image" Target="../media/image1010.png"/><Relationship Id="rId162" Type="http://schemas.openxmlformats.org/officeDocument/2006/relationships/customXml" Target="../ink/ink100.xml"/><Relationship Id="rId183" Type="http://schemas.openxmlformats.org/officeDocument/2006/relationships/image" Target="../media/image98.png"/><Relationship Id="rId218" Type="http://schemas.openxmlformats.org/officeDocument/2006/relationships/customXml" Target="../ink/ink128.xml"/><Relationship Id="rId239" Type="http://schemas.openxmlformats.org/officeDocument/2006/relationships/image" Target="../media/image126.png"/><Relationship Id="rId250" Type="http://schemas.openxmlformats.org/officeDocument/2006/relationships/customXml" Target="../ink/ink144.xml"/><Relationship Id="rId24" Type="http://schemas.openxmlformats.org/officeDocument/2006/relationships/customXml" Target="../ink/ink31.xml"/><Relationship Id="rId45" Type="http://schemas.openxmlformats.org/officeDocument/2006/relationships/image" Target="../media/image29.png"/><Relationship Id="rId66" Type="http://schemas.openxmlformats.org/officeDocument/2006/relationships/customXml" Target="../ink/ink52.xml"/><Relationship Id="rId87" Type="http://schemas.openxmlformats.org/officeDocument/2006/relationships/image" Target="../media/image50.png"/><Relationship Id="rId110" Type="http://schemas.openxmlformats.org/officeDocument/2006/relationships/customXml" Target="../ink/ink74.xml"/><Relationship Id="rId131" Type="http://schemas.openxmlformats.org/officeDocument/2006/relationships/image" Target="../media/image72.png"/><Relationship Id="rId152" Type="http://schemas.openxmlformats.org/officeDocument/2006/relationships/customXml" Target="../ink/ink95.xml"/><Relationship Id="rId173" Type="http://schemas.openxmlformats.org/officeDocument/2006/relationships/image" Target="../media/image93.png"/><Relationship Id="rId194" Type="http://schemas.openxmlformats.org/officeDocument/2006/relationships/customXml" Target="../ink/ink116.xml"/><Relationship Id="rId208" Type="http://schemas.openxmlformats.org/officeDocument/2006/relationships/customXml" Target="../ink/ink123.xml"/><Relationship Id="rId229" Type="http://schemas.openxmlformats.org/officeDocument/2006/relationships/image" Target="../media/image121.png"/><Relationship Id="rId240" Type="http://schemas.openxmlformats.org/officeDocument/2006/relationships/customXml" Target="../ink/ink139.xml"/><Relationship Id="rId261" Type="http://schemas.openxmlformats.org/officeDocument/2006/relationships/image" Target="../media/image137.png"/><Relationship Id="rId14" Type="http://schemas.openxmlformats.org/officeDocument/2006/relationships/customXml" Target="../ink/ink26.xml"/><Relationship Id="rId35" Type="http://schemas.openxmlformats.org/officeDocument/2006/relationships/image" Target="../media/image24.png"/><Relationship Id="rId56" Type="http://schemas.openxmlformats.org/officeDocument/2006/relationships/customXml" Target="../ink/ink47.xml"/><Relationship Id="rId77" Type="http://schemas.openxmlformats.org/officeDocument/2006/relationships/image" Target="../media/image45.png"/><Relationship Id="rId100" Type="http://schemas.openxmlformats.org/officeDocument/2006/relationships/customXml" Target="../ink/ink69.xml"/><Relationship Id="rId8" Type="http://schemas.openxmlformats.org/officeDocument/2006/relationships/customXml" Target="../ink/ink23.xml"/><Relationship Id="rId98" Type="http://schemas.openxmlformats.org/officeDocument/2006/relationships/customXml" Target="../ink/ink68.xml"/><Relationship Id="rId121" Type="http://schemas.openxmlformats.org/officeDocument/2006/relationships/image" Target="../media/image67.png"/><Relationship Id="rId142" Type="http://schemas.openxmlformats.org/officeDocument/2006/relationships/customXml" Target="../ink/ink90.xml"/><Relationship Id="rId163" Type="http://schemas.openxmlformats.org/officeDocument/2006/relationships/image" Target="../media/image88.png"/><Relationship Id="rId184" Type="http://schemas.openxmlformats.org/officeDocument/2006/relationships/customXml" Target="../ink/ink111.xml"/><Relationship Id="rId219" Type="http://schemas.openxmlformats.org/officeDocument/2006/relationships/image" Target="../media/image116.png"/><Relationship Id="rId230" Type="http://schemas.openxmlformats.org/officeDocument/2006/relationships/customXml" Target="../ink/ink134.xml"/><Relationship Id="rId251" Type="http://schemas.openxmlformats.org/officeDocument/2006/relationships/image" Target="../media/image132.png"/><Relationship Id="rId25" Type="http://schemas.openxmlformats.org/officeDocument/2006/relationships/image" Target="../media/image190.png"/><Relationship Id="rId46" Type="http://schemas.openxmlformats.org/officeDocument/2006/relationships/customXml" Target="../ink/ink42.xml"/><Relationship Id="rId67" Type="http://schemas.openxmlformats.org/officeDocument/2006/relationships/image" Target="../media/image40.png"/><Relationship Id="rId88" Type="http://schemas.openxmlformats.org/officeDocument/2006/relationships/customXml" Target="../ink/ink63.xml"/><Relationship Id="rId111" Type="http://schemas.openxmlformats.org/officeDocument/2006/relationships/image" Target="../media/image62.png"/><Relationship Id="rId132" Type="http://schemas.openxmlformats.org/officeDocument/2006/relationships/customXml" Target="../ink/ink85.xml"/><Relationship Id="rId153" Type="http://schemas.openxmlformats.org/officeDocument/2006/relationships/image" Target="../media/image83.png"/><Relationship Id="rId174" Type="http://schemas.openxmlformats.org/officeDocument/2006/relationships/customXml" Target="../ink/ink106.xml"/><Relationship Id="rId195" Type="http://schemas.openxmlformats.org/officeDocument/2006/relationships/image" Target="../media/image104.png"/><Relationship Id="rId209" Type="http://schemas.openxmlformats.org/officeDocument/2006/relationships/image" Target="../media/image111.png"/><Relationship Id="rId220" Type="http://schemas.openxmlformats.org/officeDocument/2006/relationships/customXml" Target="../ink/ink129.xml"/><Relationship Id="rId241" Type="http://schemas.openxmlformats.org/officeDocument/2006/relationships/image" Target="../media/image127.png"/><Relationship Id="rId15" Type="http://schemas.openxmlformats.org/officeDocument/2006/relationships/image" Target="../media/image140.png"/><Relationship Id="rId36" Type="http://schemas.openxmlformats.org/officeDocument/2006/relationships/customXml" Target="../ink/ink37.xml"/><Relationship Id="rId57" Type="http://schemas.openxmlformats.org/officeDocument/2006/relationships/image" Target="../media/image35.png"/><Relationship Id="rId262" Type="http://schemas.openxmlformats.org/officeDocument/2006/relationships/customXml" Target="../ink/ink150.xml"/><Relationship Id="rId78" Type="http://schemas.openxmlformats.org/officeDocument/2006/relationships/customXml" Target="../ink/ink58.xml"/><Relationship Id="rId99" Type="http://schemas.openxmlformats.org/officeDocument/2006/relationships/image" Target="../media/image56.png"/><Relationship Id="rId101" Type="http://schemas.openxmlformats.org/officeDocument/2006/relationships/image" Target="../media/image57.png"/><Relationship Id="rId122" Type="http://schemas.openxmlformats.org/officeDocument/2006/relationships/customXml" Target="../ink/ink80.xml"/><Relationship Id="rId143" Type="http://schemas.openxmlformats.org/officeDocument/2006/relationships/image" Target="../media/image78.png"/><Relationship Id="rId164" Type="http://schemas.openxmlformats.org/officeDocument/2006/relationships/customXml" Target="../ink/ink101.xml"/><Relationship Id="rId185" Type="http://schemas.openxmlformats.org/officeDocument/2006/relationships/image" Target="../media/image99.png"/><Relationship Id="rId9" Type="http://schemas.openxmlformats.org/officeDocument/2006/relationships/image" Target="../media/image1111.png"/><Relationship Id="rId210" Type="http://schemas.openxmlformats.org/officeDocument/2006/relationships/customXml" Target="../ink/ink124.xml"/><Relationship Id="rId26" Type="http://schemas.openxmlformats.org/officeDocument/2006/relationships/customXml" Target="../ink/ink32.xml"/><Relationship Id="rId231" Type="http://schemas.openxmlformats.org/officeDocument/2006/relationships/image" Target="../media/image122.png"/><Relationship Id="rId252" Type="http://schemas.openxmlformats.org/officeDocument/2006/relationships/customXml" Target="../ink/ink145.xml"/><Relationship Id="rId47" Type="http://schemas.openxmlformats.org/officeDocument/2006/relationships/image" Target="../media/image30.png"/><Relationship Id="rId68" Type="http://schemas.openxmlformats.org/officeDocument/2006/relationships/customXml" Target="../ink/ink53.xml"/><Relationship Id="rId89" Type="http://schemas.openxmlformats.org/officeDocument/2006/relationships/image" Target="../media/image51.png"/><Relationship Id="rId112" Type="http://schemas.openxmlformats.org/officeDocument/2006/relationships/customXml" Target="../ink/ink75.xml"/><Relationship Id="rId133" Type="http://schemas.openxmlformats.org/officeDocument/2006/relationships/image" Target="../media/image73.png"/><Relationship Id="rId154" Type="http://schemas.openxmlformats.org/officeDocument/2006/relationships/customXml" Target="../ink/ink96.xml"/><Relationship Id="rId175" Type="http://schemas.openxmlformats.org/officeDocument/2006/relationships/image" Target="../media/image94.png"/><Relationship Id="rId196" Type="http://schemas.openxmlformats.org/officeDocument/2006/relationships/customXml" Target="../ink/ink117.xml"/><Relationship Id="rId200" Type="http://schemas.openxmlformats.org/officeDocument/2006/relationships/customXml" Target="../ink/ink119.xml"/><Relationship Id="rId16" Type="http://schemas.openxmlformats.org/officeDocument/2006/relationships/customXml" Target="../ink/ink27.xml"/><Relationship Id="rId221" Type="http://schemas.openxmlformats.org/officeDocument/2006/relationships/image" Target="../media/image117.png"/><Relationship Id="rId242" Type="http://schemas.openxmlformats.org/officeDocument/2006/relationships/customXml" Target="../ink/ink140.xml"/><Relationship Id="rId263" Type="http://schemas.openxmlformats.org/officeDocument/2006/relationships/image" Target="../media/image138.png"/><Relationship Id="rId37" Type="http://schemas.openxmlformats.org/officeDocument/2006/relationships/image" Target="../media/image25.png"/><Relationship Id="rId58" Type="http://schemas.openxmlformats.org/officeDocument/2006/relationships/customXml" Target="../ink/ink48.xml"/><Relationship Id="rId79" Type="http://schemas.openxmlformats.org/officeDocument/2006/relationships/image" Target="../media/image46.png"/><Relationship Id="rId102" Type="http://schemas.openxmlformats.org/officeDocument/2006/relationships/customXml" Target="../ink/ink70.xml"/><Relationship Id="rId123" Type="http://schemas.openxmlformats.org/officeDocument/2006/relationships/image" Target="../media/image68.png"/><Relationship Id="rId144" Type="http://schemas.openxmlformats.org/officeDocument/2006/relationships/customXml" Target="../ink/ink91.xml"/><Relationship Id="rId90" Type="http://schemas.openxmlformats.org/officeDocument/2006/relationships/customXml" Target="../ink/ink64.xml"/><Relationship Id="rId165" Type="http://schemas.openxmlformats.org/officeDocument/2006/relationships/image" Target="../media/image89.png"/><Relationship Id="rId186" Type="http://schemas.openxmlformats.org/officeDocument/2006/relationships/customXml" Target="../ink/ink112.xml"/><Relationship Id="rId211" Type="http://schemas.openxmlformats.org/officeDocument/2006/relationships/image" Target="../media/image112.png"/><Relationship Id="rId232" Type="http://schemas.openxmlformats.org/officeDocument/2006/relationships/customXml" Target="../ink/ink135.xml"/><Relationship Id="rId253" Type="http://schemas.openxmlformats.org/officeDocument/2006/relationships/image" Target="../media/image133.png"/><Relationship Id="rId27" Type="http://schemas.openxmlformats.org/officeDocument/2006/relationships/image" Target="../media/image200.png"/><Relationship Id="rId48" Type="http://schemas.openxmlformats.org/officeDocument/2006/relationships/customXml" Target="../ink/ink43.xml"/><Relationship Id="rId69" Type="http://schemas.openxmlformats.org/officeDocument/2006/relationships/image" Target="../media/image41.png"/><Relationship Id="rId113" Type="http://schemas.openxmlformats.org/officeDocument/2006/relationships/image" Target="../media/image63.png"/><Relationship Id="rId134" Type="http://schemas.openxmlformats.org/officeDocument/2006/relationships/customXml" Target="../ink/ink86.xml"/><Relationship Id="rId80" Type="http://schemas.openxmlformats.org/officeDocument/2006/relationships/customXml" Target="../ink/ink59.xml"/><Relationship Id="rId155" Type="http://schemas.openxmlformats.org/officeDocument/2006/relationships/image" Target="../media/image84.png"/><Relationship Id="rId176" Type="http://schemas.openxmlformats.org/officeDocument/2006/relationships/customXml" Target="../ink/ink107.xml"/><Relationship Id="rId197" Type="http://schemas.openxmlformats.org/officeDocument/2006/relationships/image" Target="../media/image105.png"/><Relationship Id="rId201" Type="http://schemas.openxmlformats.org/officeDocument/2006/relationships/image" Target="../media/image107.png"/><Relationship Id="rId222" Type="http://schemas.openxmlformats.org/officeDocument/2006/relationships/customXml" Target="../ink/ink130.xml"/><Relationship Id="rId243" Type="http://schemas.openxmlformats.org/officeDocument/2006/relationships/image" Target="../media/image128.png"/><Relationship Id="rId17" Type="http://schemas.openxmlformats.org/officeDocument/2006/relationships/image" Target="../media/image150.png"/><Relationship Id="rId38" Type="http://schemas.openxmlformats.org/officeDocument/2006/relationships/customXml" Target="../ink/ink38.xml"/><Relationship Id="rId59" Type="http://schemas.openxmlformats.org/officeDocument/2006/relationships/image" Target="../media/image36.png"/><Relationship Id="rId103" Type="http://schemas.openxmlformats.org/officeDocument/2006/relationships/image" Target="../media/image58.png"/><Relationship Id="rId124" Type="http://schemas.openxmlformats.org/officeDocument/2006/relationships/customXml" Target="../ink/ink81.xml"/><Relationship Id="rId70" Type="http://schemas.openxmlformats.org/officeDocument/2006/relationships/customXml" Target="../ink/ink54.xml"/><Relationship Id="rId91" Type="http://schemas.openxmlformats.org/officeDocument/2006/relationships/image" Target="../media/image52.png"/><Relationship Id="rId145" Type="http://schemas.openxmlformats.org/officeDocument/2006/relationships/image" Target="../media/image79.png"/><Relationship Id="rId166" Type="http://schemas.openxmlformats.org/officeDocument/2006/relationships/customXml" Target="../ink/ink102.xml"/><Relationship Id="rId187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5.xml"/><Relationship Id="rId233" Type="http://schemas.openxmlformats.org/officeDocument/2006/relationships/image" Target="../media/image123.png"/><Relationship Id="rId254" Type="http://schemas.openxmlformats.org/officeDocument/2006/relationships/customXml" Target="../ink/ink146.xml"/><Relationship Id="rId28" Type="http://schemas.openxmlformats.org/officeDocument/2006/relationships/customXml" Target="../ink/ink33.xml"/><Relationship Id="rId49" Type="http://schemas.openxmlformats.org/officeDocument/2006/relationships/image" Target="../media/image31.png"/><Relationship Id="rId114" Type="http://schemas.openxmlformats.org/officeDocument/2006/relationships/customXml" Target="../ink/ink76.xml"/><Relationship Id="rId60" Type="http://schemas.openxmlformats.org/officeDocument/2006/relationships/customXml" Target="../ink/ink49.xml"/><Relationship Id="rId81" Type="http://schemas.openxmlformats.org/officeDocument/2006/relationships/image" Target="../media/image47.png"/><Relationship Id="rId135" Type="http://schemas.openxmlformats.org/officeDocument/2006/relationships/image" Target="../media/image74.png"/><Relationship Id="rId156" Type="http://schemas.openxmlformats.org/officeDocument/2006/relationships/customXml" Target="../ink/ink97.xml"/><Relationship Id="rId177" Type="http://schemas.openxmlformats.org/officeDocument/2006/relationships/image" Target="../media/image95.png"/><Relationship Id="rId198" Type="http://schemas.openxmlformats.org/officeDocument/2006/relationships/customXml" Target="../ink/ink118.xml"/><Relationship Id="rId202" Type="http://schemas.openxmlformats.org/officeDocument/2006/relationships/customXml" Target="../ink/ink120.xml"/><Relationship Id="rId223" Type="http://schemas.openxmlformats.org/officeDocument/2006/relationships/image" Target="../media/image118.png"/><Relationship Id="rId244" Type="http://schemas.openxmlformats.org/officeDocument/2006/relationships/customXml" Target="../ink/ink141.xml"/><Relationship Id="rId18" Type="http://schemas.openxmlformats.org/officeDocument/2006/relationships/customXml" Target="../ink/ink28.xml"/><Relationship Id="rId39" Type="http://schemas.openxmlformats.org/officeDocument/2006/relationships/image" Target="../media/image26.png"/><Relationship Id="rId50" Type="http://schemas.openxmlformats.org/officeDocument/2006/relationships/customXml" Target="../ink/ink44.xml"/><Relationship Id="rId104" Type="http://schemas.openxmlformats.org/officeDocument/2006/relationships/customXml" Target="../ink/ink71.xml"/><Relationship Id="rId125" Type="http://schemas.openxmlformats.org/officeDocument/2006/relationships/image" Target="../media/image69.png"/><Relationship Id="rId146" Type="http://schemas.openxmlformats.org/officeDocument/2006/relationships/customXml" Target="../ink/ink92.xml"/><Relationship Id="rId167" Type="http://schemas.openxmlformats.org/officeDocument/2006/relationships/image" Target="../media/image90.png"/><Relationship Id="rId188" Type="http://schemas.openxmlformats.org/officeDocument/2006/relationships/customXml" Target="../ink/ink113.xml"/><Relationship Id="rId71" Type="http://schemas.openxmlformats.org/officeDocument/2006/relationships/image" Target="../media/image42.png"/><Relationship Id="rId92" Type="http://schemas.openxmlformats.org/officeDocument/2006/relationships/customXml" Target="../ink/ink65.xml"/><Relationship Id="rId213" Type="http://schemas.openxmlformats.org/officeDocument/2006/relationships/image" Target="../media/image113.png"/><Relationship Id="rId234" Type="http://schemas.openxmlformats.org/officeDocument/2006/relationships/customXml" Target="../ink/ink136.xml"/><Relationship Id="rId2" Type="http://schemas.openxmlformats.org/officeDocument/2006/relationships/customXml" Target="../ink/ink20.xml"/><Relationship Id="rId29" Type="http://schemas.openxmlformats.org/officeDocument/2006/relationships/image" Target="../media/image210.png"/><Relationship Id="rId255" Type="http://schemas.openxmlformats.org/officeDocument/2006/relationships/image" Target="../media/image134.png"/><Relationship Id="rId40" Type="http://schemas.openxmlformats.org/officeDocument/2006/relationships/customXml" Target="../ink/ink39.xml"/><Relationship Id="rId115" Type="http://schemas.openxmlformats.org/officeDocument/2006/relationships/image" Target="../media/image64.png"/><Relationship Id="rId136" Type="http://schemas.openxmlformats.org/officeDocument/2006/relationships/customXml" Target="../ink/ink87.xml"/><Relationship Id="rId157" Type="http://schemas.openxmlformats.org/officeDocument/2006/relationships/image" Target="../media/image85.png"/><Relationship Id="rId178" Type="http://schemas.openxmlformats.org/officeDocument/2006/relationships/customXml" Target="../ink/ink108.xml"/><Relationship Id="rId61" Type="http://schemas.openxmlformats.org/officeDocument/2006/relationships/image" Target="../media/image37.png"/><Relationship Id="rId82" Type="http://schemas.openxmlformats.org/officeDocument/2006/relationships/customXml" Target="../ink/ink60.xml"/><Relationship Id="rId199" Type="http://schemas.openxmlformats.org/officeDocument/2006/relationships/image" Target="../media/image106.png"/><Relationship Id="rId203" Type="http://schemas.openxmlformats.org/officeDocument/2006/relationships/image" Target="../media/image108.png"/><Relationship Id="rId19" Type="http://schemas.openxmlformats.org/officeDocument/2006/relationships/image" Target="../media/image160.png"/><Relationship Id="rId224" Type="http://schemas.openxmlformats.org/officeDocument/2006/relationships/customXml" Target="../ink/ink131.xml"/><Relationship Id="rId245" Type="http://schemas.openxmlformats.org/officeDocument/2006/relationships/image" Target="../media/image129.png"/><Relationship Id="rId30" Type="http://schemas.openxmlformats.org/officeDocument/2006/relationships/customXml" Target="../ink/ink34.xml"/><Relationship Id="rId105" Type="http://schemas.openxmlformats.org/officeDocument/2006/relationships/image" Target="../media/image59.png"/><Relationship Id="rId126" Type="http://schemas.openxmlformats.org/officeDocument/2006/relationships/customXml" Target="../ink/ink82.xml"/><Relationship Id="rId147" Type="http://schemas.openxmlformats.org/officeDocument/2006/relationships/image" Target="../media/image80.png"/><Relationship Id="rId168" Type="http://schemas.openxmlformats.org/officeDocument/2006/relationships/customXml" Target="../ink/ink103.xml"/><Relationship Id="rId51" Type="http://schemas.openxmlformats.org/officeDocument/2006/relationships/image" Target="../media/image32.png"/><Relationship Id="rId72" Type="http://schemas.openxmlformats.org/officeDocument/2006/relationships/customXml" Target="../ink/ink55.xml"/><Relationship Id="rId93" Type="http://schemas.openxmlformats.org/officeDocument/2006/relationships/image" Target="../media/image53.png"/><Relationship Id="rId189" Type="http://schemas.openxmlformats.org/officeDocument/2006/relationships/image" Target="../media/image101.png"/><Relationship Id="rId3" Type="http://schemas.openxmlformats.org/officeDocument/2006/relationships/image" Target="../media/image810.png"/><Relationship Id="rId214" Type="http://schemas.openxmlformats.org/officeDocument/2006/relationships/customXml" Target="../ink/ink126.xml"/><Relationship Id="rId235" Type="http://schemas.openxmlformats.org/officeDocument/2006/relationships/image" Target="../media/image124.png"/><Relationship Id="rId256" Type="http://schemas.openxmlformats.org/officeDocument/2006/relationships/customXml" Target="../ink/ink147.xml"/><Relationship Id="rId116" Type="http://schemas.openxmlformats.org/officeDocument/2006/relationships/customXml" Target="../ink/ink77.xml"/><Relationship Id="rId137" Type="http://schemas.openxmlformats.org/officeDocument/2006/relationships/image" Target="../media/image75.png"/><Relationship Id="rId158" Type="http://schemas.openxmlformats.org/officeDocument/2006/relationships/customXml" Target="../ink/ink98.xml"/><Relationship Id="rId20" Type="http://schemas.openxmlformats.org/officeDocument/2006/relationships/customXml" Target="../ink/ink29.xml"/><Relationship Id="rId41" Type="http://schemas.openxmlformats.org/officeDocument/2006/relationships/image" Target="../media/image27.png"/><Relationship Id="rId62" Type="http://schemas.openxmlformats.org/officeDocument/2006/relationships/customXml" Target="../ink/ink50.xml"/><Relationship Id="rId83" Type="http://schemas.openxmlformats.org/officeDocument/2006/relationships/image" Target="../media/image48.png"/><Relationship Id="rId179" Type="http://schemas.openxmlformats.org/officeDocument/2006/relationships/image" Target="../media/image96.png"/><Relationship Id="rId190" Type="http://schemas.openxmlformats.org/officeDocument/2006/relationships/customXml" Target="../ink/ink114.xml"/><Relationship Id="rId204" Type="http://schemas.openxmlformats.org/officeDocument/2006/relationships/customXml" Target="../ink/ink121.xml"/><Relationship Id="rId225" Type="http://schemas.openxmlformats.org/officeDocument/2006/relationships/image" Target="../media/image119.png"/><Relationship Id="rId246" Type="http://schemas.openxmlformats.org/officeDocument/2006/relationships/customXml" Target="../ink/ink142.xml"/><Relationship Id="rId106" Type="http://schemas.openxmlformats.org/officeDocument/2006/relationships/customXml" Target="../ink/ink72.xml"/><Relationship Id="rId127" Type="http://schemas.openxmlformats.org/officeDocument/2006/relationships/image" Target="../media/image70.png"/><Relationship Id="rId10" Type="http://schemas.openxmlformats.org/officeDocument/2006/relationships/customXml" Target="../ink/ink24.xml"/><Relationship Id="rId31" Type="http://schemas.openxmlformats.org/officeDocument/2006/relationships/image" Target="../media/image220.png"/><Relationship Id="rId52" Type="http://schemas.openxmlformats.org/officeDocument/2006/relationships/customXml" Target="../ink/ink45.xml"/><Relationship Id="rId73" Type="http://schemas.openxmlformats.org/officeDocument/2006/relationships/image" Target="../media/image43.png"/><Relationship Id="rId94" Type="http://schemas.openxmlformats.org/officeDocument/2006/relationships/customXml" Target="../ink/ink66.xml"/><Relationship Id="rId148" Type="http://schemas.openxmlformats.org/officeDocument/2006/relationships/customXml" Target="../ink/ink93.xml"/><Relationship Id="rId169" Type="http://schemas.openxmlformats.org/officeDocument/2006/relationships/image" Target="../media/image91.png"/><Relationship Id="rId4" Type="http://schemas.openxmlformats.org/officeDocument/2006/relationships/customXml" Target="../ink/ink21.xml"/><Relationship Id="rId180" Type="http://schemas.openxmlformats.org/officeDocument/2006/relationships/customXml" Target="../ink/ink109.xml"/><Relationship Id="rId215" Type="http://schemas.openxmlformats.org/officeDocument/2006/relationships/image" Target="../media/image114.png"/><Relationship Id="rId236" Type="http://schemas.openxmlformats.org/officeDocument/2006/relationships/customXml" Target="../ink/ink137.xml"/><Relationship Id="rId257" Type="http://schemas.openxmlformats.org/officeDocument/2006/relationships/image" Target="../media/image135.png"/><Relationship Id="rId42" Type="http://schemas.openxmlformats.org/officeDocument/2006/relationships/customXml" Target="../ink/ink40.xml"/><Relationship Id="rId84" Type="http://schemas.openxmlformats.org/officeDocument/2006/relationships/customXml" Target="../ink/ink61.xml"/><Relationship Id="rId138" Type="http://schemas.openxmlformats.org/officeDocument/2006/relationships/customXml" Target="../ink/ink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B882-2A73-7791-6D9A-A5C977A16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CLT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77EDB-BAAF-085B-AF58-380F131FA7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9DDB06-D0DC-F95C-95E0-15146818E37B}"/>
                  </a:ext>
                </a:extLst>
              </p14:cNvPr>
              <p14:cNvContentPartPr/>
              <p14:nvPr/>
            </p14:nvContentPartPr>
            <p14:xfrm>
              <a:off x="696960" y="309240"/>
              <a:ext cx="10332000" cy="482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9DDB06-D0DC-F95C-95E0-15146818E3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600" y="299880"/>
                <a:ext cx="10350720" cy="48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29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Uh oh.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104337-82E5-EAD5-13D0-0396880223F4}"/>
                  </a:ext>
                </a:extLst>
              </p14:cNvPr>
              <p14:cNvContentPartPr/>
              <p14:nvPr/>
            </p14:nvContentPartPr>
            <p14:xfrm>
              <a:off x="622800" y="1892520"/>
              <a:ext cx="5544720" cy="382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104337-82E5-EAD5-13D0-0396880223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440" y="1883160"/>
                <a:ext cx="5563440" cy="38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4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C15B-47CF-4D22-8AEA-8CAA187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EFE6-8D79-426F-842E-9962DCF7C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distribution is discrete, but the normal is continuous.</a:t>
            </a:r>
          </a:p>
          <a:p>
            <a:r>
              <a:rPr lang="en-US" dirty="0"/>
              <a:t>Let’s correct for that (called a “continuity correction”)</a:t>
            </a:r>
          </a:p>
          <a:p>
            <a:endParaRPr lang="en-US" dirty="0"/>
          </a:p>
          <a:p>
            <a:r>
              <a:rPr lang="en-US" dirty="0"/>
              <a:t>Before we switch from the binomial to the normal, ask “what values of a continuous random variable would round to this event?”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C24099-ECCA-BC81-7CD6-81DC836D8150}"/>
                  </a:ext>
                </a:extLst>
              </p14:cNvPr>
              <p14:cNvContentPartPr/>
              <p14:nvPr/>
            </p14:nvContentPartPr>
            <p14:xfrm>
              <a:off x="771480" y="1108800"/>
              <a:ext cx="8154720" cy="3198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C24099-ECCA-BC81-7CD6-81DC836D81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120" y="1099440"/>
                <a:ext cx="8173440" cy="32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3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3136-C4B1-57C9-9513-6EC679CB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39AC-1F0C-2248-659C-DC3478BF1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isualization of continuity correction. Probability mass function shown in red; a bar graph with non-zero values on integers. PDF of a normal distribution shown in blue. Ranges of PDF from integer - 0.5 to integer + 0.5 are shown with arrows assigning them to neares integer">
            <a:extLst>
              <a:ext uri="{FF2B5EF4-FFF2-40B4-BE49-F238E27FC236}">
                <a16:creationId xmlns:a16="http://schemas.microsoft.com/office/drawing/2014/main" id="{452597AB-8CE2-2B8A-4794-70C06D44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4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51CFF5-E27C-D7B8-48E5-979FFE35302D}"/>
              </a:ext>
            </a:extLst>
          </p:cNvPr>
          <p:cNvSpPr/>
          <p:nvPr/>
        </p:nvSpPr>
        <p:spPr>
          <a:xfrm>
            <a:off x="8674768" y="13704"/>
            <a:ext cx="3517232" cy="534935"/>
          </a:xfrm>
          <a:prstGeom prst="rect">
            <a:avLst/>
          </a:prstGeom>
          <a:solidFill>
            <a:srgbClr val="004F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Slide from 24AU 312 (Rao/</a:t>
            </a:r>
            <a:r>
              <a:rPr lang="en-US" dirty="0" err="1"/>
              <a:t>Tessaro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D3E23-91D2-9B35-82E4-732CB257E585}"/>
              </a:ext>
            </a:extLst>
          </p:cNvPr>
          <p:cNvSpPr/>
          <p:nvPr/>
        </p:nvSpPr>
        <p:spPr>
          <a:xfrm>
            <a:off x="8542421" y="2477573"/>
            <a:ext cx="3649579" cy="854242"/>
          </a:xfrm>
          <a:prstGeom prst="rect">
            <a:avLst/>
          </a:prstGeom>
          <a:solidFill>
            <a:srgbClr val="004F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Assumes discrete RV takes on integer values; if RV has different support, interval is different, but idea is same.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0D9A75-531F-5991-455E-89B1B30414D4}"/>
                  </a:ext>
                </a:extLst>
              </p14:cNvPr>
              <p14:cNvContentPartPr/>
              <p14:nvPr/>
            </p14:nvContentPartPr>
            <p14:xfrm>
              <a:off x="1516680" y="2103840"/>
              <a:ext cx="5192640" cy="3648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0D9A75-531F-5991-455E-89B1B30414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7320" y="2094480"/>
                <a:ext cx="5211360" cy="36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37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9D30-322A-48EC-AB3E-C1FFA4EC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continuity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949.5≤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&lt;950.5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(0.07)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≈0.5279−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1−0.5279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=0.0558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/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Continuity correction.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step really is an “exactly equal to”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discrete </a:t>
                </a:r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can’t equal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950.2. 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blipFill>
                <a:blip r:embed="rId3"/>
                <a:stretch>
                  <a:fillRect b="-3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802CFD-510B-97C1-A0D8-649DC244ED1D}"/>
                  </a:ext>
                </a:extLst>
              </p14:cNvPr>
              <p14:cNvContentPartPr/>
              <p14:nvPr/>
            </p14:nvContentPartPr>
            <p14:xfrm>
              <a:off x="1121400" y="1455480"/>
              <a:ext cx="7838280" cy="460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802CFD-510B-97C1-A0D8-649DC244ED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2040" y="1446120"/>
                <a:ext cx="7857000" cy="46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34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00D3-90D6-448D-A985-54B63437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r>
                  <a:rPr lang="en-US" dirty="0"/>
                  <a:t> is the true value</a:t>
                </a:r>
              </a:p>
              <a:p>
                <a:r>
                  <a:rPr lang="en-US" dirty="0"/>
                  <a:t>The CLT approximates: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0.0558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Very close! But still not perfect.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490F6D-4377-C168-DFDE-3C8E9190841D}"/>
                  </a:ext>
                </a:extLst>
              </p14:cNvPr>
              <p14:cNvContentPartPr/>
              <p14:nvPr/>
            </p14:nvContentPartPr>
            <p14:xfrm>
              <a:off x="4360320" y="1942920"/>
              <a:ext cx="1766520" cy="75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490F6D-4377-C168-DFDE-3C8E919084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0960" y="1933560"/>
                <a:ext cx="1785240" cy="77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97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2460-86BD-44CA-9FE9-CA67255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that other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DE55-725F-4FE9-BBA7-218886FA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was “what’s the probability of seeing at most 940 non-defective widgets?”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7255FA-3DBA-509B-CBFD-24DC13912AF3}"/>
                  </a:ext>
                </a:extLst>
              </p14:cNvPr>
              <p14:cNvContentPartPr/>
              <p14:nvPr/>
            </p14:nvContentPartPr>
            <p14:xfrm>
              <a:off x="2055960" y="2426760"/>
              <a:ext cx="9292680" cy="4407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7255FA-3DBA-509B-CBFD-24DC13912A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6600" y="2417400"/>
                <a:ext cx="9311400" cy="44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09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  <a:blipFill>
                <a:blip r:embed="rId2"/>
                <a:stretch>
                  <a:fillRect l="-10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≤940.5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940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By CLT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≈1−.9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8379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/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answer: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blipFill>
                <a:blip r:embed="rId4"/>
                <a:stretch>
                  <a:fillRect l="-2720" t="-8642" b="-22222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C3CDDF-8083-C25A-4FEE-504FC562E149}"/>
                  </a:ext>
                </a:extLst>
              </p14:cNvPr>
              <p14:cNvContentPartPr/>
              <p14:nvPr/>
            </p14:nvContentPartPr>
            <p14:xfrm>
              <a:off x="3173400" y="2539800"/>
              <a:ext cx="7264440" cy="4227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C3CDDF-8083-C25A-4FEE-504FC562E1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4040" y="2530440"/>
                <a:ext cx="7283160" cy="42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1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1482-54F1-4FF9-9BBA-B20D2DA8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a continuous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buy lightbulbs that burn out according to an exponential distribution with parameter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US" dirty="0"/>
                  <a:t> lightbulbs per year.</a:t>
                </a:r>
              </a:p>
              <a:p>
                <a:endParaRPr lang="en-US" dirty="0"/>
              </a:p>
              <a:p>
                <a:r>
                  <a:rPr lang="en-US" dirty="0"/>
                  <a:t>You buy a 10 pack of (independent) light bulbs. What is the probability that your 10-pack lasts at least 5 years?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time it takes for lightbulb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burn out.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time.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57F69D-E8AA-A473-C3F4-5FCDEA8ACA42}"/>
                  </a:ext>
                </a:extLst>
              </p14:cNvPr>
              <p14:cNvContentPartPr/>
              <p14:nvPr/>
            </p14:nvContentPartPr>
            <p14:xfrm>
              <a:off x="397440" y="1292040"/>
              <a:ext cx="9928800" cy="4355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57F69D-E8AA-A473-C3F4-5FCDEA8ACA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080" y="1282680"/>
                <a:ext cx="9947520" cy="43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982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9EE5-49BC-4E76-B208-11664E4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continuity correction?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no correction to make – it was already continuous!!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−0.32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≈.62552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/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value (needs a distribution not in our zoo)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≈0.58741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blipFill>
                <a:blip r:embed="rId4"/>
                <a:stretch>
                  <a:fillRect l="-11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91D0AF-7F3E-4DC9-0EAF-92202EB578B4}"/>
                  </a:ext>
                </a:extLst>
              </p14:cNvPr>
              <p14:cNvContentPartPr/>
              <p14:nvPr/>
            </p14:nvContentPartPr>
            <p14:xfrm>
              <a:off x="310680" y="2183760"/>
              <a:ext cx="11525760" cy="4630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91D0AF-7F3E-4DC9-0EAF-92202EB578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320" y="2174400"/>
                <a:ext cx="11544480" cy="46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53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2685-0D8B-45CA-B014-E16FBE04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CLT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Write event you are interested in, in terms of sum of random variables.</a:t>
                </a:r>
              </a:p>
              <a:p>
                <a:r>
                  <a:rPr lang="en-US" dirty="0"/>
                  <a:t>2. Apply continuity correction if RVs are discrete.</a:t>
                </a:r>
              </a:p>
              <a:p>
                <a:r>
                  <a:rPr lang="en-US" dirty="0"/>
                  <a:t>3. Standardize RV to have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Replace RV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5. 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Look up in table.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4115CC-081E-14BD-DF85-E6035268E08E}"/>
                  </a:ext>
                </a:extLst>
              </p14:cNvPr>
              <p14:cNvContentPartPr/>
              <p14:nvPr/>
            </p14:nvContentPartPr>
            <p14:xfrm>
              <a:off x="787680" y="1883160"/>
              <a:ext cx="9657000" cy="2808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4115CC-081E-14BD-DF85-E6035268E0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320" y="1873800"/>
                <a:ext cx="9675720" cy="28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09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19EE-1E27-49D5-A4B7-05E30B49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</a:t>
            </a:r>
            <a:r>
              <a:rPr lang="en-US" dirty="0" err="1"/>
              <a:t>Normals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3D25-BB33-48EC-9847-49B5E666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When we add together independent normal random variables, you get another normal random variable. </a:t>
            </a:r>
          </a:p>
          <a:p>
            <a:r>
              <a:rPr lang="en-US" dirty="0"/>
              <a:t>The sum of </a:t>
            </a:r>
            <a:r>
              <a:rPr lang="en-US" b="1" dirty="0"/>
              <a:t>any </a:t>
            </a:r>
            <a:r>
              <a:rPr lang="en-US" dirty="0"/>
              <a:t>independent random variables </a:t>
            </a:r>
            <a:r>
              <a:rPr lang="en-US" b="1" dirty="0"/>
              <a:t>approaches </a:t>
            </a:r>
            <a:r>
              <a:rPr lang="en-US" dirty="0"/>
              <a:t>a normal distribution.</a:t>
            </a:r>
          </a:p>
        </p:txBody>
      </p:sp>
      <p:grpSp>
        <p:nvGrpSpPr>
          <p:cNvPr id="4" name="Group 3" descr="Theorem box for Central Limit Theorem">
            <a:extLst>
              <a:ext uri="{FF2B5EF4-FFF2-40B4-BE49-F238E27FC236}">
                <a16:creationId xmlns:a16="http://schemas.microsoft.com/office/drawing/2014/main" id="{9E3FD417-D09D-46A7-A774-9CD77596CDD1}"/>
              </a:ext>
            </a:extLst>
          </p:cNvPr>
          <p:cNvGrpSpPr/>
          <p:nvPr/>
        </p:nvGrpSpPr>
        <p:grpSpPr>
          <a:xfrm>
            <a:off x="575239" y="3429000"/>
            <a:ext cx="10211294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DED6B-AC32-4EE0-ADD3-12074C80A9D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E6CEEB-3F16-D353-C0AE-5DD4501087B1}"/>
                  </a:ext>
                </a:extLst>
              </p14:cNvPr>
              <p14:cNvContentPartPr/>
              <p14:nvPr/>
            </p14:nvContentPartPr>
            <p14:xfrm>
              <a:off x="1244520" y="3611520"/>
              <a:ext cx="8999280" cy="2492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E6CEEB-3F16-D353-C0AE-5DD4501087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160" y="3602160"/>
                <a:ext cx="9018000" cy="25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586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56C0-FF95-D94E-7711-DC78E350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Continuity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DA456-787C-744E-5C82-8513A270F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discrete random variable you are approximating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do a continuity correction, find all real numbers that, when rounded to nearest value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/>
                  <a:t>, would be part of the event.</a:t>
                </a:r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={0,1,…,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≥6)</m:t>
                    </m:r>
                  </m:oMath>
                </a14:m>
                <a:r>
                  <a:rPr lang="en-US" dirty="0"/>
                  <a:t>, 5.5 rounds to 6,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. 5.4 rounds to 5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.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≥5.5)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&gt;6)</m:t>
                    </m:r>
                  </m:oMath>
                </a14:m>
                <a:r>
                  <a:rPr lang="en-US" dirty="0"/>
                  <a:t> 5.5 rounds to 6, which is not &gt;6, 6.1 rounds to 6 which is not &gt; 6, 6.5 rounds to 7;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≥6.5)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4.5 rounds to 5, 5.4 rounds to 5, 4.4 rounds to 4.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(4.5≤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&lt;5.5)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DA456-787C-744E-5C82-8513A270F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94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11045D-672C-1B04-EC5C-CF2F67D2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52EDF-9FBF-89F0-29AF-BFA0810CB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96C7-2E49-4BB1-8446-F47BDA95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“confidence interval” tells you the probability (how confident you should be) that your random variable fell in a certain range (interval)</a:t>
                </a:r>
              </a:p>
              <a:p>
                <a:r>
                  <a:rPr lang="en-US" dirty="0"/>
                  <a:t>Usually “close to its expected value”</a:t>
                </a:r>
              </a:p>
              <a:p>
                <a:endParaRPr lang="en-US" dirty="0"/>
              </a:p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algn="ctr"/>
                <a:endParaRPr lang="en-US" sz="4000" dirty="0"/>
              </a:p>
              <a:p>
                <a:r>
                  <a:rPr lang="en-US" dirty="0"/>
                  <a:t>If your RV has expectation equal to the value you’re searching for (like our polling example) you get a probability of being “close enough” to the target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E2D8E3-E3D1-61E8-B9CD-59B1C51FA966}"/>
                  </a:ext>
                </a:extLst>
              </p14:cNvPr>
              <p14:cNvContentPartPr/>
              <p14:nvPr/>
            </p14:nvContentPartPr>
            <p14:xfrm>
              <a:off x="1051920" y="1119240"/>
              <a:ext cx="9787320" cy="3551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E2D8E3-E3D1-61E8-B9CD-59B1C51FA9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2560" y="1109880"/>
                <a:ext cx="9806040" cy="35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015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26F9-ED51-43EB-B59F-695CE20F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(visualized)</a:t>
            </a:r>
          </a:p>
        </p:txBody>
      </p:sp>
      <p:grpSp>
        <p:nvGrpSpPr>
          <p:cNvPr id="8" name="Group 7" descr="Example of a confidence interval. A normal distribution centered at E[X]. The range between E[X]-epsilon and E[X]+epsilon is left blank. Greater than E[X]+epsilon and less than E[X]-epsilon are shaded, with the note that probability of shaded area is less-than-or-equal-to delta.">
            <a:extLst>
              <a:ext uri="{FF2B5EF4-FFF2-40B4-BE49-F238E27FC236}">
                <a16:creationId xmlns:a16="http://schemas.microsoft.com/office/drawing/2014/main" id="{DD30C01E-C999-EF46-7330-FD8FB59CD3FF}"/>
              </a:ext>
            </a:extLst>
          </p:cNvPr>
          <p:cNvGrpSpPr/>
          <p:nvPr/>
        </p:nvGrpSpPr>
        <p:grpSpPr>
          <a:xfrm>
            <a:off x="-92084" y="1389069"/>
            <a:ext cx="11499480" cy="5420160"/>
            <a:chOff x="-92084" y="1389069"/>
            <a:chExt cx="11499480" cy="54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E5EB13-26C9-1BC0-DDF7-FBBE2E1A12D2}"/>
                    </a:ext>
                  </a:extLst>
                </p14:cNvPr>
                <p14:cNvContentPartPr/>
                <p14:nvPr/>
              </p14:nvContentPartPr>
              <p14:xfrm>
                <a:off x="667156" y="5878989"/>
                <a:ext cx="10620000" cy="340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E5EB13-26C9-1BC0-DDF7-FBBE2E1A12D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1036" y="5872869"/>
                  <a:ext cx="10632240" cy="352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CEC7A9-2FF0-6CB2-1EAC-E0147B76A46A}"/>
                </a:ext>
              </a:extLst>
            </p:cNvPr>
            <p:cNvGrpSpPr/>
            <p:nvPr/>
          </p:nvGrpSpPr>
          <p:grpSpPr>
            <a:xfrm>
              <a:off x="-92084" y="1389069"/>
              <a:ext cx="11499480" cy="5420160"/>
              <a:chOff x="-92084" y="1389069"/>
              <a:chExt cx="11499480" cy="5420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428F902-E63F-7360-433C-BA22BAF6C7B1}"/>
                      </a:ext>
                    </a:extLst>
                  </p14:cNvPr>
                  <p14:cNvContentPartPr/>
                  <p14:nvPr/>
                </p14:nvContentPartPr>
                <p14:xfrm>
                  <a:off x="-92084" y="1389069"/>
                  <a:ext cx="11499480" cy="46594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428F902-E63F-7360-433C-BA22BAF6C7B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98204" y="1382949"/>
                    <a:ext cx="11511720" cy="46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C8D22446-36CD-0005-42AE-A28315CC13E0}"/>
                      </a:ext>
                    </a:extLst>
                  </p14:cNvPr>
                  <p14:cNvContentPartPr/>
                  <p14:nvPr/>
                </p14:nvContentPartPr>
                <p14:xfrm>
                  <a:off x="5690596" y="5679189"/>
                  <a:ext cx="20520" cy="5191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D22446-36CD-0005-42AE-A28315CC13E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684582" y="5673069"/>
                    <a:ext cx="32549" cy="53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D7D2B2D4-76B7-387A-9176-D1A5A675343F}"/>
                      </a:ext>
                    </a:extLst>
                  </p14:cNvPr>
                  <p14:cNvContentPartPr/>
                  <p14:nvPr/>
                </p14:nvContentPartPr>
                <p14:xfrm>
                  <a:off x="5159956" y="6210549"/>
                  <a:ext cx="398880" cy="4636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D7D2B2D4-76B7-387A-9176-D1A5A675343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153836" y="6204429"/>
                    <a:ext cx="411120" cy="47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208980C9-3C3F-4D67-6827-329243864BA5}"/>
                      </a:ext>
                    </a:extLst>
                  </p14:cNvPr>
                  <p14:cNvContentPartPr/>
                  <p14:nvPr/>
                </p14:nvContentPartPr>
                <p14:xfrm>
                  <a:off x="5240236" y="6423669"/>
                  <a:ext cx="227880" cy="842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208980C9-3C3F-4D67-6827-329243864BA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234116" y="6417549"/>
                    <a:ext cx="24012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26D54E7-AF9C-7E4A-6628-D6FC46C6A287}"/>
                      </a:ext>
                    </a:extLst>
                  </p14:cNvPr>
                  <p14:cNvContentPartPr/>
                  <p14:nvPr/>
                </p14:nvContentPartPr>
                <p14:xfrm>
                  <a:off x="5215756" y="6202989"/>
                  <a:ext cx="73440" cy="5688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26D54E7-AF9C-7E4A-6628-D6FC46C6A28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209636" y="6196869"/>
                    <a:ext cx="85680" cy="58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6557398E-9564-9BD1-4E5F-13BD63448DA7}"/>
                      </a:ext>
                    </a:extLst>
                  </p14:cNvPr>
                  <p14:cNvContentPartPr/>
                  <p14:nvPr/>
                </p14:nvContentPartPr>
                <p14:xfrm>
                  <a:off x="5585116" y="6181389"/>
                  <a:ext cx="318240" cy="4676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6557398E-9564-9BD1-4E5F-13BD63448DA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578996" y="6175264"/>
                    <a:ext cx="330480" cy="4798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23C40F8A-4D70-1104-4092-ECF7CB6A831B}"/>
                      </a:ext>
                    </a:extLst>
                  </p14:cNvPr>
                  <p14:cNvContentPartPr/>
                  <p14:nvPr/>
                </p14:nvContentPartPr>
                <p14:xfrm>
                  <a:off x="5890036" y="6290109"/>
                  <a:ext cx="237960" cy="3495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23C40F8A-4D70-1104-4092-ECF7CB6A831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883916" y="6283989"/>
                    <a:ext cx="250200" cy="36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6A78620-D831-8B86-31A3-0F418973E248}"/>
                      </a:ext>
                    </a:extLst>
                  </p14:cNvPr>
                  <p14:cNvContentPartPr/>
                  <p14:nvPr/>
                </p14:nvContentPartPr>
                <p14:xfrm>
                  <a:off x="5818756" y="6325389"/>
                  <a:ext cx="317520" cy="3373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6A78620-D831-8B86-31A3-0F418973E248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812629" y="6319269"/>
                    <a:ext cx="329774" cy="34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AA5651C3-5B76-D537-3F30-29AFFDD23F12}"/>
                      </a:ext>
                    </a:extLst>
                  </p14:cNvPr>
                  <p14:cNvContentPartPr/>
                  <p14:nvPr/>
                </p14:nvContentPartPr>
                <p14:xfrm>
                  <a:off x="6152836" y="6077709"/>
                  <a:ext cx="332640" cy="7315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AA5651C3-5B76-D537-3F30-29AFFDD23F1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146723" y="6071589"/>
                    <a:ext cx="344867" cy="74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762F68BD-C8DA-9EDA-AFCE-715C4606697C}"/>
                      </a:ext>
                    </a:extLst>
                  </p14:cNvPr>
                  <p14:cNvContentPartPr/>
                  <p14:nvPr/>
                </p14:nvContentPartPr>
                <p14:xfrm>
                  <a:off x="4110916" y="5577669"/>
                  <a:ext cx="1619280" cy="343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762F68BD-C8DA-9EDA-AFCE-715C4606697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104796" y="5571549"/>
                    <a:ext cx="1631520" cy="35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BD23D633-722D-4409-CAC9-22B77B83C20B}"/>
                      </a:ext>
                    </a:extLst>
                  </p14:cNvPr>
                  <p14:cNvContentPartPr/>
                  <p14:nvPr/>
                </p14:nvContentPartPr>
                <p14:xfrm>
                  <a:off x="5799676" y="5677749"/>
                  <a:ext cx="1774080" cy="2847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BD23D633-722D-4409-CAC9-22B77B83C20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793556" y="5671629"/>
                    <a:ext cx="1786320" cy="29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B4369184-A923-B000-9622-BEEE0CEE91F9}"/>
                      </a:ext>
                    </a:extLst>
                  </p14:cNvPr>
                  <p14:cNvContentPartPr/>
                  <p14:nvPr/>
                </p14:nvContentPartPr>
                <p14:xfrm>
                  <a:off x="7587436" y="5844429"/>
                  <a:ext cx="71640" cy="4798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B4369184-A923-B000-9622-BEEE0CEE91F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581316" y="5838304"/>
                    <a:ext cx="83880" cy="492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399401B-168D-2DA5-15DD-388D45B93672}"/>
                      </a:ext>
                    </a:extLst>
                  </p14:cNvPr>
                  <p14:cNvContentPartPr/>
                  <p14:nvPr/>
                </p14:nvContentPartPr>
                <p14:xfrm>
                  <a:off x="7408156" y="6407469"/>
                  <a:ext cx="41760" cy="2923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D399401B-168D-2DA5-15DD-388D45B9367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402036" y="6401349"/>
                    <a:ext cx="54000" cy="30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E43EBB04-973B-D535-C6E4-579453345003}"/>
                      </a:ext>
                    </a:extLst>
                  </p14:cNvPr>
                  <p14:cNvContentPartPr/>
                  <p14:nvPr/>
                </p14:nvContentPartPr>
                <p14:xfrm>
                  <a:off x="7235716" y="6515469"/>
                  <a:ext cx="313560" cy="982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43EBB04-973B-D535-C6E4-57945334500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229596" y="6509349"/>
                    <a:ext cx="325800" cy="11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1369DD3A-86BC-4DD3-8E60-A82C55F3F041}"/>
                      </a:ext>
                    </a:extLst>
                  </p14:cNvPr>
                  <p14:cNvContentPartPr/>
                  <p14:nvPr/>
                </p14:nvContentPartPr>
                <p14:xfrm>
                  <a:off x="7673836" y="6280029"/>
                  <a:ext cx="380160" cy="36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1369DD3A-86BC-4DD3-8E60-A82C55F3F04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667716" y="6273909"/>
                    <a:ext cx="392400" cy="37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211B68A5-756D-85ED-42C1-23EFEE58231A}"/>
                      </a:ext>
                    </a:extLst>
                  </p14:cNvPr>
                  <p14:cNvContentPartPr/>
                  <p14:nvPr/>
                </p14:nvContentPartPr>
                <p14:xfrm>
                  <a:off x="3574516" y="6493149"/>
                  <a:ext cx="182880" cy="759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211B68A5-756D-85ED-42C1-23EFEE58231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568384" y="6487029"/>
                    <a:ext cx="195144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20C3E99-F8A7-04C4-DE42-8C48AD5701B1}"/>
                      </a:ext>
                    </a:extLst>
                  </p14:cNvPr>
                  <p14:cNvContentPartPr/>
                  <p14:nvPr/>
                </p14:nvContentPartPr>
                <p14:xfrm>
                  <a:off x="3942796" y="6257709"/>
                  <a:ext cx="340560" cy="324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20C3E99-F8A7-04C4-DE42-8C48AD5701B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936676" y="6251589"/>
                    <a:ext cx="352800" cy="33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DCDA4A26-A6E0-FEC0-C2D9-A82FD4A6CDE6}"/>
                      </a:ext>
                    </a:extLst>
                  </p14:cNvPr>
                  <p14:cNvContentPartPr/>
                  <p14:nvPr/>
                </p14:nvContentPartPr>
                <p14:xfrm>
                  <a:off x="2533396" y="6395949"/>
                  <a:ext cx="311040" cy="4003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DCDA4A26-A6E0-FEC0-C2D9-A82FD4A6CDE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527276" y="6389829"/>
                    <a:ext cx="323280" cy="41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866B115-2382-9185-AD32-4399E970F400}"/>
                      </a:ext>
                    </a:extLst>
                  </p14:cNvPr>
                  <p14:cNvContentPartPr/>
                  <p14:nvPr/>
                </p14:nvContentPartPr>
                <p14:xfrm>
                  <a:off x="2596396" y="6586749"/>
                  <a:ext cx="79200" cy="662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1866B115-2382-9185-AD32-4399E970F40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590276" y="6580629"/>
                    <a:ext cx="9144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11129EE0-F8BF-08EB-F2AF-66839EF7DF8A}"/>
                      </a:ext>
                    </a:extLst>
                  </p14:cNvPr>
                  <p14:cNvContentPartPr/>
                  <p14:nvPr/>
                </p14:nvContentPartPr>
                <p14:xfrm>
                  <a:off x="2740036" y="6465789"/>
                  <a:ext cx="72720" cy="2966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11129EE0-F8BF-08EB-F2AF-66839EF7DF8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733916" y="6459662"/>
                    <a:ext cx="84960" cy="3088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FDC97437-BEA0-4B47-E7B0-D3A2B995DD5D}"/>
                      </a:ext>
                    </a:extLst>
                  </p14:cNvPr>
                  <p14:cNvContentPartPr/>
                  <p14:nvPr/>
                </p14:nvContentPartPr>
                <p14:xfrm>
                  <a:off x="2821036" y="6292629"/>
                  <a:ext cx="274320" cy="4100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FDC97437-BEA0-4B47-E7B0-D3A2B995DD5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814924" y="6286509"/>
                    <a:ext cx="286544" cy="42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36102E5-8136-20B9-2AFE-A73BDEA70347}"/>
                      </a:ext>
                    </a:extLst>
                  </p14:cNvPr>
                  <p14:cNvContentPartPr/>
                  <p14:nvPr/>
                </p14:nvContentPartPr>
                <p14:xfrm>
                  <a:off x="2962516" y="6383709"/>
                  <a:ext cx="210960" cy="16776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36102E5-8136-20B9-2AFE-A73BDEA703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956396" y="6377589"/>
                    <a:ext cx="223200" cy="18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38FF0F6D-3EDE-02E6-7254-40673C50C229}"/>
                      </a:ext>
                    </a:extLst>
                  </p14:cNvPr>
                  <p14:cNvContentPartPr/>
                  <p14:nvPr/>
                </p14:nvContentPartPr>
                <p14:xfrm>
                  <a:off x="2980876" y="6404229"/>
                  <a:ext cx="127440" cy="1580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38FF0F6D-3EDE-02E6-7254-40673C50C229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974756" y="6398109"/>
                    <a:ext cx="13968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C3B9DFE-E9FF-9102-F582-3A7E43291672}"/>
                      </a:ext>
                    </a:extLst>
                  </p14:cNvPr>
                  <p14:cNvContentPartPr/>
                  <p14:nvPr/>
                </p14:nvContentPartPr>
                <p14:xfrm>
                  <a:off x="3135676" y="6132789"/>
                  <a:ext cx="247320" cy="434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C3B9DFE-E9FF-9102-F582-3A7E4329167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129556" y="6126669"/>
                    <a:ext cx="259560" cy="44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477E53D-25A5-4F5B-D960-24A46B9F7A1B}"/>
                      </a:ext>
                    </a:extLst>
                  </p14:cNvPr>
                  <p14:cNvContentPartPr/>
                  <p14:nvPr/>
                </p14:nvContentPartPr>
                <p14:xfrm>
                  <a:off x="6756196" y="6443109"/>
                  <a:ext cx="226440" cy="3106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477E53D-25A5-4F5B-D960-24A46B9F7A1B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750076" y="6436989"/>
                    <a:ext cx="238680" cy="32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E639A79-8DDB-9D07-67C1-A02B51691C97}"/>
                      </a:ext>
                    </a:extLst>
                  </p14:cNvPr>
                  <p14:cNvContentPartPr/>
                  <p14:nvPr/>
                </p14:nvContentPartPr>
                <p14:xfrm>
                  <a:off x="6720916" y="6559749"/>
                  <a:ext cx="173520" cy="77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E639A79-8DDB-9D07-67C1-A02B51691C97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714796" y="6553629"/>
                    <a:ext cx="18576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2C38EB9-F918-88E7-D24C-49AD24D58516}"/>
                      </a:ext>
                    </a:extLst>
                  </p14:cNvPr>
                  <p14:cNvContentPartPr/>
                  <p14:nvPr/>
                </p14:nvContentPartPr>
                <p14:xfrm>
                  <a:off x="6928636" y="6335109"/>
                  <a:ext cx="185040" cy="3852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2C38EB9-F918-88E7-D24C-49AD24D5851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922504" y="6328989"/>
                    <a:ext cx="197304" cy="39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AE2393A-6B4C-1C3A-3FB0-9F696AF3BAF1}"/>
                      </a:ext>
                    </a:extLst>
                  </p14:cNvPr>
                  <p14:cNvContentPartPr/>
                  <p14:nvPr/>
                </p14:nvContentPartPr>
                <p14:xfrm>
                  <a:off x="6932596" y="6411069"/>
                  <a:ext cx="194760" cy="153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AE2393A-6B4C-1C3A-3FB0-9F696AF3BAF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926487" y="6404949"/>
                    <a:ext cx="206977" cy="16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594B2C9-CF8B-5FF6-9688-0AFA3ECE4946}"/>
                      </a:ext>
                    </a:extLst>
                  </p14:cNvPr>
                  <p14:cNvContentPartPr/>
                  <p14:nvPr/>
                </p14:nvContentPartPr>
                <p14:xfrm>
                  <a:off x="6963196" y="6403509"/>
                  <a:ext cx="157320" cy="1958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594B2C9-CF8B-5FF6-9688-0AFA3ECE4946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57076" y="6397378"/>
                    <a:ext cx="169560" cy="2081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845D193-8C8C-815E-33EB-4199ECD85EB5}"/>
                      </a:ext>
                    </a:extLst>
                  </p14:cNvPr>
                  <p14:cNvContentPartPr/>
                  <p14:nvPr/>
                </p14:nvContentPartPr>
                <p14:xfrm>
                  <a:off x="7035196" y="6237549"/>
                  <a:ext cx="272520" cy="4010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845D193-8C8C-815E-33EB-4199ECD85EB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029076" y="6231429"/>
                    <a:ext cx="284760" cy="41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5F33C3C-0255-2C87-E134-AD323B6EE563}"/>
                      </a:ext>
                    </a:extLst>
                  </p14:cNvPr>
                  <p14:cNvContentPartPr/>
                  <p14:nvPr/>
                </p14:nvContentPartPr>
                <p14:xfrm>
                  <a:off x="4001836" y="2964789"/>
                  <a:ext cx="4320" cy="226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5F33C3C-0255-2C87-E134-AD323B6EE56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995716" y="2958669"/>
                    <a:ext cx="1656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9C2C891-B268-D122-7C55-036FB10713D4}"/>
                      </a:ext>
                    </a:extLst>
                  </p14:cNvPr>
                  <p14:cNvContentPartPr/>
                  <p14:nvPr/>
                </p14:nvContentPartPr>
                <p14:xfrm>
                  <a:off x="4041796" y="3415869"/>
                  <a:ext cx="17280" cy="892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9C2C891-B268-D122-7C55-036FB10713D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035546" y="3409749"/>
                    <a:ext cx="2978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D3E72974-F5C7-8CB0-3DFA-00A82B16A0EF}"/>
                      </a:ext>
                    </a:extLst>
                  </p14:cNvPr>
                  <p14:cNvContentPartPr/>
                  <p14:nvPr/>
                </p14:nvContentPartPr>
                <p14:xfrm>
                  <a:off x="7886236" y="3210669"/>
                  <a:ext cx="19440" cy="1641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D3E72974-F5C7-8CB0-3DFA-00A82B16A0E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880116" y="3204549"/>
                    <a:ext cx="31680" cy="17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BBDED48E-AB1C-35A6-431D-52BBABC42CC7}"/>
                      </a:ext>
                    </a:extLst>
                  </p14:cNvPr>
                  <p14:cNvContentPartPr/>
                  <p14:nvPr/>
                </p14:nvContentPartPr>
                <p14:xfrm>
                  <a:off x="7814956" y="3725109"/>
                  <a:ext cx="62280" cy="145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BBDED48E-AB1C-35A6-431D-52BBABC42CC7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808836" y="3718989"/>
                    <a:ext cx="7452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0172DCA6-B608-6618-38EE-A0E203735E8D}"/>
                      </a:ext>
                    </a:extLst>
                  </p14:cNvPr>
                  <p14:cNvContentPartPr/>
                  <p14:nvPr/>
                </p14:nvContentPartPr>
                <p14:xfrm>
                  <a:off x="7846276" y="4215429"/>
                  <a:ext cx="33120" cy="27000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0172DCA6-B608-6618-38EE-A0E203735E8D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840222" y="4209309"/>
                    <a:ext cx="45228" cy="28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918FF229-320F-3A43-66A0-E41C74F7207C}"/>
                      </a:ext>
                    </a:extLst>
                  </p14:cNvPr>
                  <p14:cNvContentPartPr/>
                  <p14:nvPr/>
                </p14:nvContentPartPr>
                <p14:xfrm>
                  <a:off x="7789396" y="4602069"/>
                  <a:ext cx="29520" cy="3027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918FF229-320F-3A43-66A0-E41C74F7207C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783276" y="4595949"/>
                    <a:ext cx="41760" cy="31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84E09706-4DB1-60CD-72BA-BC5DE627D35A}"/>
                      </a:ext>
                    </a:extLst>
                  </p14:cNvPr>
                  <p14:cNvContentPartPr/>
                  <p14:nvPr/>
                </p14:nvContentPartPr>
                <p14:xfrm>
                  <a:off x="7718476" y="5103189"/>
                  <a:ext cx="25560" cy="1551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84E09706-4DB1-60CD-72BA-BC5DE627D35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712356" y="5097069"/>
                    <a:ext cx="3780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4402133C-377C-7240-1455-8476DEE2D763}"/>
                      </a:ext>
                    </a:extLst>
                  </p14:cNvPr>
                  <p14:cNvContentPartPr/>
                  <p14:nvPr/>
                </p14:nvContentPartPr>
                <p14:xfrm>
                  <a:off x="7785796" y="5521149"/>
                  <a:ext cx="14760" cy="921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4402133C-377C-7240-1455-8476DEE2D76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779822" y="5515029"/>
                    <a:ext cx="26709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C1BB0D81-C836-5D52-1404-5167950735B1}"/>
                      </a:ext>
                    </a:extLst>
                  </p14:cNvPr>
                  <p14:cNvContentPartPr/>
                  <p14:nvPr/>
                </p14:nvContentPartPr>
                <p14:xfrm>
                  <a:off x="7670956" y="5756229"/>
                  <a:ext cx="24840" cy="127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C1BB0D81-C836-5D52-1404-5167950735B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664836" y="5750109"/>
                    <a:ext cx="3708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3972BA12-6EDF-CE56-1B94-EFD8E411618F}"/>
                      </a:ext>
                    </a:extLst>
                  </p14:cNvPr>
                  <p14:cNvContentPartPr/>
                  <p14:nvPr/>
                </p14:nvContentPartPr>
                <p14:xfrm>
                  <a:off x="7701556" y="6061149"/>
                  <a:ext cx="11880" cy="9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3972BA12-6EDF-CE56-1B94-EFD8E411618F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695436" y="6055005"/>
                    <a:ext cx="24120" cy="1062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3B5753A-8A87-0AB7-B5DB-A969DA0C7BFB}"/>
                      </a:ext>
                    </a:extLst>
                  </p14:cNvPr>
                  <p14:cNvContentPartPr/>
                  <p14:nvPr/>
                </p14:nvContentPartPr>
                <p14:xfrm>
                  <a:off x="7908916" y="5777829"/>
                  <a:ext cx="275400" cy="50364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3B5753A-8A87-0AB7-B5DB-A969DA0C7BF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902796" y="5771709"/>
                    <a:ext cx="287640" cy="51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F5034A-3CC3-FCB5-682B-FD18EC84A30C}"/>
                      </a:ext>
                    </a:extLst>
                  </p14:cNvPr>
                  <p14:cNvContentPartPr/>
                  <p14:nvPr/>
                </p14:nvContentPartPr>
                <p14:xfrm>
                  <a:off x="7915756" y="5599989"/>
                  <a:ext cx="594000" cy="59328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F5034A-3CC3-FCB5-682B-FD18EC84A30C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7909636" y="5593869"/>
                    <a:ext cx="606240" cy="60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A801E21B-A9FE-1275-EAA7-70B449A2E84A}"/>
                      </a:ext>
                    </a:extLst>
                  </p14:cNvPr>
                  <p14:cNvContentPartPr/>
                  <p14:nvPr/>
                </p14:nvContentPartPr>
                <p14:xfrm>
                  <a:off x="8003236" y="5234229"/>
                  <a:ext cx="659880" cy="79092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A801E21B-A9FE-1275-EAA7-70B449A2E84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7997113" y="5228109"/>
                    <a:ext cx="672127" cy="80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D1281051-1BC0-8E67-0293-8B4D11D7A99F}"/>
                      </a:ext>
                    </a:extLst>
                  </p14:cNvPr>
                  <p14:cNvContentPartPr/>
                  <p14:nvPr/>
                </p14:nvContentPartPr>
                <p14:xfrm>
                  <a:off x="7967956" y="4936869"/>
                  <a:ext cx="945360" cy="124128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D1281051-1BC0-8E67-0293-8B4D11D7A99F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7961836" y="4930747"/>
                    <a:ext cx="957600" cy="12535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4BA4782B-2FFB-93C1-56A2-62A3DF6D2D78}"/>
                      </a:ext>
                    </a:extLst>
                  </p14:cNvPr>
                  <p14:cNvContentPartPr/>
                  <p14:nvPr/>
                </p14:nvContentPartPr>
                <p14:xfrm>
                  <a:off x="7953556" y="4729509"/>
                  <a:ext cx="1091880" cy="122724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4BA4782B-2FFB-93C1-56A2-62A3DF6D2D78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7947436" y="4723389"/>
                    <a:ext cx="1104120" cy="123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FD69A513-0A11-9C1A-869E-409DBD85B86F}"/>
                      </a:ext>
                    </a:extLst>
                  </p14:cNvPr>
                  <p14:cNvContentPartPr/>
                  <p14:nvPr/>
                </p14:nvContentPartPr>
                <p14:xfrm>
                  <a:off x="8037076" y="4582269"/>
                  <a:ext cx="849960" cy="120816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FD69A513-0A11-9C1A-869E-409DBD85B86F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030956" y="4576149"/>
                    <a:ext cx="862200" cy="122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8EEC0F63-2ED7-0D85-7CF0-AAC3B7EE50ED}"/>
                      </a:ext>
                    </a:extLst>
                  </p14:cNvPr>
                  <p14:cNvContentPartPr/>
                  <p14:nvPr/>
                </p14:nvContentPartPr>
                <p14:xfrm>
                  <a:off x="8059036" y="4219389"/>
                  <a:ext cx="652320" cy="99900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8EEC0F63-2ED7-0D85-7CF0-AAC3B7EE50ED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052913" y="4213269"/>
                    <a:ext cx="664567" cy="101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68BA3A1E-6F5C-740C-DBBB-46514AFDFB03}"/>
                      </a:ext>
                    </a:extLst>
                  </p14:cNvPr>
                  <p14:cNvContentPartPr/>
                  <p14:nvPr/>
                </p14:nvContentPartPr>
                <p14:xfrm>
                  <a:off x="8102596" y="4186629"/>
                  <a:ext cx="761400" cy="110124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68BA3A1E-6F5C-740C-DBBB-46514AFDFB03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8096476" y="4180511"/>
                    <a:ext cx="773640" cy="1113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2CE1D21B-638B-AB22-4582-F7A0947E7451}"/>
                      </a:ext>
                    </a:extLst>
                  </p14:cNvPr>
                  <p14:cNvContentPartPr/>
                  <p14:nvPr/>
                </p14:nvContentPartPr>
                <p14:xfrm>
                  <a:off x="8779036" y="4977549"/>
                  <a:ext cx="704880" cy="7239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2CE1D21B-638B-AB22-4582-F7A0947E7451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8772916" y="4971432"/>
                    <a:ext cx="717120" cy="7361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14147FF0-F8D8-3344-846F-27812FFFADA0}"/>
                      </a:ext>
                    </a:extLst>
                  </p14:cNvPr>
                  <p14:cNvContentPartPr/>
                  <p14:nvPr/>
                </p14:nvContentPartPr>
                <p14:xfrm>
                  <a:off x="8953636" y="5284629"/>
                  <a:ext cx="729360" cy="6735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14147FF0-F8D8-3344-846F-27812FFFADA0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8947516" y="5278512"/>
                    <a:ext cx="741600" cy="6857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D711315-4742-E7A4-7E04-8ED7675E869C}"/>
                      </a:ext>
                    </a:extLst>
                  </p14:cNvPr>
                  <p14:cNvContentPartPr/>
                  <p14:nvPr/>
                </p14:nvContentPartPr>
                <p14:xfrm>
                  <a:off x="8860396" y="5352669"/>
                  <a:ext cx="530280" cy="62244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D711315-4742-E7A4-7E04-8ED7675E869C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8854280" y="5346545"/>
                    <a:ext cx="542512" cy="634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B024EFC3-AC3E-1E45-734E-E3FADEB868D5}"/>
                      </a:ext>
                    </a:extLst>
                  </p14:cNvPr>
                  <p14:cNvContentPartPr/>
                  <p14:nvPr/>
                </p14:nvContentPartPr>
                <p14:xfrm>
                  <a:off x="8676436" y="5488389"/>
                  <a:ext cx="531000" cy="60156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B024EFC3-AC3E-1E45-734E-E3FADEB868D5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8670316" y="5482269"/>
                    <a:ext cx="543240" cy="61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72712221-B63C-4AD6-48FE-CD6FCB43276A}"/>
                      </a:ext>
                    </a:extLst>
                  </p14:cNvPr>
                  <p14:cNvContentPartPr/>
                  <p14:nvPr/>
                </p14:nvContentPartPr>
                <p14:xfrm>
                  <a:off x="8629636" y="5745789"/>
                  <a:ext cx="416880" cy="42552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72712221-B63C-4AD6-48FE-CD6FCB43276A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8623516" y="5739669"/>
                    <a:ext cx="429120" cy="43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46DA3025-A7EA-64BC-54BE-DA4D752313CB}"/>
                      </a:ext>
                    </a:extLst>
                  </p14:cNvPr>
                  <p14:cNvContentPartPr/>
                  <p14:nvPr/>
                </p14:nvContentPartPr>
                <p14:xfrm>
                  <a:off x="8848156" y="5862069"/>
                  <a:ext cx="384120" cy="32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46DA3025-A7EA-64BC-54BE-DA4D752313CB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8842036" y="5855949"/>
                    <a:ext cx="396360" cy="33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49672206-E0B1-EEC5-9CBB-E28E14098B03}"/>
                      </a:ext>
                    </a:extLst>
                  </p14:cNvPr>
                  <p14:cNvContentPartPr/>
                  <p14:nvPr/>
                </p14:nvContentPartPr>
                <p14:xfrm>
                  <a:off x="9442516" y="6011469"/>
                  <a:ext cx="198000" cy="19332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49672206-E0B1-EEC5-9CBB-E28E14098B0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9436396" y="6005360"/>
                    <a:ext cx="210240" cy="2055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4CC38F3-B42C-2D95-800B-1FF53F607EDA}"/>
                      </a:ext>
                    </a:extLst>
                  </p14:cNvPr>
                  <p14:cNvContentPartPr/>
                  <p14:nvPr/>
                </p14:nvContentPartPr>
                <p14:xfrm>
                  <a:off x="9583996" y="5940909"/>
                  <a:ext cx="303840" cy="31896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4CC38F3-B42C-2D95-800B-1FF53F607ED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9577869" y="5934789"/>
                    <a:ext cx="316095" cy="3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8980C5F9-CE42-98D7-612D-66F76C8BBAF7}"/>
                      </a:ext>
                    </a:extLst>
                  </p14:cNvPr>
                  <p14:cNvContentPartPr/>
                  <p14:nvPr/>
                </p14:nvContentPartPr>
                <p14:xfrm>
                  <a:off x="9701356" y="5889069"/>
                  <a:ext cx="286200" cy="25452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8980C5F9-CE42-98D7-612D-66F76C8BBAF7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9695236" y="5882949"/>
                    <a:ext cx="298440" cy="26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F89A7BB8-E657-5D30-9BC5-CB66EC755C18}"/>
                      </a:ext>
                    </a:extLst>
                  </p14:cNvPr>
                  <p14:cNvContentPartPr/>
                  <p14:nvPr/>
                </p14:nvContentPartPr>
                <p14:xfrm>
                  <a:off x="10043716" y="6087429"/>
                  <a:ext cx="149040" cy="12204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F89A7BB8-E657-5D30-9BC5-CB66EC755C18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0037596" y="6081309"/>
                    <a:ext cx="16128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D5DDAB7D-8FFA-FC96-9D76-6A27C919C4D7}"/>
                      </a:ext>
                    </a:extLst>
                  </p14:cNvPr>
                  <p14:cNvContentPartPr/>
                  <p14:nvPr/>
                </p14:nvContentPartPr>
                <p14:xfrm>
                  <a:off x="10373116" y="6166989"/>
                  <a:ext cx="78480" cy="15588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D5DDAB7D-8FFA-FC96-9D76-6A27C919C4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0366996" y="6160869"/>
                    <a:ext cx="9072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084EA1F7-0CA9-C97D-2276-CE5057BB2C8D}"/>
                      </a:ext>
                    </a:extLst>
                  </p14:cNvPr>
                  <p14:cNvContentPartPr/>
                  <p14:nvPr/>
                </p14:nvContentPartPr>
                <p14:xfrm>
                  <a:off x="4092556" y="3695229"/>
                  <a:ext cx="18000" cy="640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084EA1F7-0CA9-C97D-2276-CE5057BB2C8D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086436" y="3689074"/>
                    <a:ext cx="30240" cy="763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977F439-EB3A-A804-6186-F47629E947B2}"/>
                      </a:ext>
                    </a:extLst>
                  </p14:cNvPr>
                  <p14:cNvContentPartPr/>
                  <p14:nvPr/>
                </p14:nvContentPartPr>
                <p14:xfrm>
                  <a:off x="4069516" y="3918429"/>
                  <a:ext cx="5760" cy="752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977F439-EB3A-A804-6186-F47629E947B2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4063396" y="3912309"/>
                    <a:ext cx="1800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9FBECCD-3F97-B950-BBB0-2F5B8AF058EB}"/>
                      </a:ext>
                    </a:extLst>
                  </p14:cNvPr>
                  <p14:cNvContentPartPr/>
                  <p14:nvPr/>
                </p14:nvContentPartPr>
                <p14:xfrm>
                  <a:off x="4028116" y="4249989"/>
                  <a:ext cx="8640" cy="126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9FBECCD-3F97-B950-BBB0-2F5B8AF058EB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4022241" y="4243869"/>
                    <a:ext cx="2039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0CA48C0-DE1C-DE06-AC4E-9521A33146F3}"/>
                      </a:ext>
                    </a:extLst>
                  </p14:cNvPr>
                  <p14:cNvContentPartPr/>
                  <p14:nvPr/>
                </p14:nvContentPartPr>
                <p14:xfrm>
                  <a:off x="4048636" y="4606029"/>
                  <a:ext cx="12600" cy="586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0CA48C0-DE1C-DE06-AC4E-9521A33146F3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042516" y="4599909"/>
                    <a:ext cx="2484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4A3B00E0-A247-F6B4-4172-A2555C446429}"/>
                      </a:ext>
                    </a:extLst>
                  </p14:cNvPr>
                  <p14:cNvContentPartPr/>
                  <p14:nvPr/>
                </p14:nvContentPartPr>
                <p14:xfrm>
                  <a:off x="4045036" y="4974309"/>
                  <a:ext cx="24840" cy="784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A3B00E0-A247-F6B4-4172-A2555C446429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038916" y="4968189"/>
                    <a:ext cx="3708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28DB362-3293-5C02-84DA-47BAD77B73A9}"/>
                      </a:ext>
                    </a:extLst>
                  </p14:cNvPr>
                  <p14:cNvContentPartPr/>
                  <p14:nvPr/>
                </p14:nvContentPartPr>
                <p14:xfrm>
                  <a:off x="4108396" y="5404869"/>
                  <a:ext cx="11160" cy="7380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28DB362-3293-5C02-84DA-47BAD77B73A9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102072" y="5398779"/>
                    <a:ext cx="23808" cy="859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3CFCF1C9-E559-EE2C-3741-EAC726B5EB8C}"/>
                      </a:ext>
                    </a:extLst>
                  </p14:cNvPr>
                  <p14:cNvContentPartPr/>
                  <p14:nvPr/>
                </p14:nvContentPartPr>
                <p14:xfrm>
                  <a:off x="4011196" y="5647509"/>
                  <a:ext cx="18000" cy="2088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3CFCF1C9-E559-EE2C-3741-EAC726B5EB8C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005076" y="5641389"/>
                    <a:ext cx="3024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05EADF58-1953-CE3D-3E0B-F78842FCFC20}"/>
                      </a:ext>
                    </a:extLst>
                  </p14:cNvPr>
                  <p14:cNvContentPartPr/>
                  <p14:nvPr/>
                </p14:nvContentPartPr>
                <p14:xfrm>
                  <a:off x="1602436" y="5777109"/>
                  <a:ext cx="268560" cy="27864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05EADF58-1953-CE3D-3E0B-F78842FCFC20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1596316" y="5770989"/>
                    <a:ext cx="280800" cy="29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B557497C-ADA4-A6B4-3038-3464F0C2A632}"/>
                      </a:ext>
                    </a:extLst>
                  </p14:cNvPr>
                  <p14:cNvContentPartPr/>
                  <p14:nvPr/>
                </p14:nvContentPartPr>
                <p14:xfrm>
                  <a:off x="1853716" y="5771709"/>
                  <a:ext cx="282240" cy="26928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B557497C-ADA4-A6B4-3038-3464F0C2A632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1847596" y="5765589"/>
                    <a:ext cx="294480" cy="28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B8198FB1-9A48-4AE8-2797-369C89768258}"/>
                      </a:ext>
                    </a:extLst>
                  </p14:cNvPr>
                  <p14:cNvContentPartPr/>
                  <p14:nvPr/>
                </p14:nvContentPartPr>
                <p14:xfrm>
                  <a:off x="2060356" y="5662989"/>
                  <a:ext cx="294480" cy="30672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B8198FB1-9A48-4AE8-2797-369C89768258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2054236" y="5656869"/>
                    <a:ext cx="306720" cy="31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6DF8183B-0320-0C7B-5477-372C98765088}"/>
                      </a:ext>
                    </a:extLst>
                  </p14:cNvPr>
                  <p14:cNvContentPartPr/>
                  <p14:nvPr/>
                </p14:nvContentPartPr>
                <p14:xfrm>
                  <a:off x="2340076" y="5689629"/>
                  <a:ext cx="265320" cy="3114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6DF8183B-0320-0C7B-5477-372C98765088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2333956" y="5683509"/>
                    <a:ext cx="277560" cy="32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0B9E3890-DE65-1AA8-EF55-2FD57F71E7D2}"/>
                      </a:ext>
                    </a:extLst>
                  </p14:cNvPr>
                  <p14:cNvContentPartPr/>
                  <p14:nvPr/>
                </p14:nvContentPartPr>
                <p14:xfrm>
                  <a:off x="2417116" y="5495949"/>
                  <a:ext cx="324360" cy="39564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0B9E3890-DE65-1AA8-EF55-2FD57F71E7D2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2410996" y="5489823"/>
                    <a:ext cx="336600" cy="4078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79570136-A03B-EBF9-AC51-9E1122732EF5}"/>
                      </a:ext>
                    </a:extLst>
                  </p14:cNvPr>
                  <p14:cNvContentPartPr/>
                  <p14:nvPr/>
                </p14:nvContentPartPr>
                <p14:xfrm>
                  <a:off x="2662996" y="5427189"/>
                  <a:ext cx="226440" cy="33804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79570136-A03B-EBF9-AC51-9E1122732EF5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2656876" y="5421069"/>
                    <a:ext cx="238680" cy="35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82D32137-0CAF-E875-8564-79A09E4F65BE}"/>
                      </a:ext>
                    </a:extLst>
                  </p14:cNvPr>
                  <p14:cNvContentPartPr/>
                  <p14:nvPr/>
                </p14:nvContentPartPr>
                <p14:xfrm>
                  <a:off x="2851636" y="5231709"/>
                  <a:ext cx="598680" cy="68184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82D32137-0CAF-E875-8564-79A09E4F65BE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2845516" y="5225589"/>
                    <a:ext cx="610920" cy="69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8D930D42-B353-55D6-938C-97A3F4346988}"/>
                      </a:ext>
                    </a:extLst>
                  </p14:cNvPr>
                  <p14:cNvContentPartPr/>
                  <p14:nvPr/>
                </p14:nvContentPartPr>
                <p14:xfrm>
                  <a:off x="2964316" y="5122989"/>
                  <a:ext cx="552600" cy="59760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8D930D42-B353-55D6-938C-97A3F4346988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2958196" y="5116869"/>
                    <a:ext cx="564840" cy="60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1A1B0097-F2F2-49C9-DFEE-CDE05DA85EC1}"/>
                      </a:ext>
                    </a:extLst>
                  </p14:cNvPr>
                  <p14:cNvContentPartPr/>
                  <p14:nvPr/>
                </p14:nvContentPartPr>
                <p14:xfrm>
                  <a:off x="3052876" y="4864149"/>
                  <a:ext cx="322200" cy="4215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1A1B0097-F2F2-49C9-DFEE-CDE05DA85EC1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3046749" y="4858034"/>
                    <a:ext cx="334454" cy="433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611CE342-A90F-3DC6-C5F2-106B7545C863}"/>
                      </a:ext>
                    </a:extLst>
                  </p14:cNvPr>
                  <p14:cNvContentPartPr/>
                  <p14:nvPr/>
                </p14:nvContentPartPr>
                <p14:xfrm>
                  <a:off x="3182476" y="4702509"/>
                  <a:ext cx="360360" cy="38880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611CE342-A90F-3DC6-C5F2-106B7545C863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3176356" y="4696383"/>
                    <a:ext cx="372600" cy="4010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F7EC8B96-DE99-EABA-B5ED-92F9229C9D60}"/>
                      </a:ext>
                    </a:extLst>
                  </p14:cNvPr>
                  <p14:cNvContentPartPr/>
                  <p14:nvPr/>
                </p14:nvContentPartPr>
                <p14:xfrm>
                  <a:off x="3285796" y="4532589"/>
                  <a:ext cx="13320" cy="4176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F7EC8B96-DE99-EABA-B5ED-92F9229C9D6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3279676" y="4526469"/>
                    <a:ext cx="255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C41701DA-76C7-B4CB-BBF7-B97C91CEA453}"/>
                      </a:ext>
                    </a:extLst>
                  </p14:cNvPr>
                  <p14:cNvContentPartPr/>
                  <p14:nvPr/>
                </p14:nvContentPartPr>
                <p14:xfrm>
                  <a:off x="3598276" y="4343229"/>
                  <a:ext cx="160560" cy="176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C41701DA-76C7-B4CB-BBF7-B97C91CEA453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3592142" y="4337109"/>
                    <a:ext cx="172828" cy="18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7F444176-131B-1B3F-C97C-D7DC416EB460}"/>
                      </a:ext>
                    </a:extLst>
                  </p14:cNvPr>
                  <p14:cNvContentPartPr/>
                  <p14:nvPr/>
                </p14:nvContentPartPr>
                <p14:xfrm>
                  <a:off x="3601516" y="4033269"/>
                  <a:ext cx="122040" cy="1436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7F444176-131B-1B3F-C97C-D7DC416EB460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3595396" y="4027149"/>
                    <a:ext cx="134280" cy="15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0167F064-D2E9-2478-0BA3-99049964B411}"/>
                      </a:ext>
                    </a:extLst>
                  </p14:cNvPr>
                  <p14:cNvContentPartPr/>
                  <p14:nvPr/>
                </p14:nvContentPartPr>
                <p14:xfrm>
                  <a:off x="3314956" y="5237829"/>
                  <a:ext cx="550440" cy="5900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0167F064-D2E9-2478-0BA3-99049964B41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3308836" y="5231709"/>
                    <a:ext cx="562680" cy="60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74CEBFE7-487D-DA83-A449-D44D2DBAA34C}"/>
                      </a:ext>
                    </a:extLst>
                  </p14:cNvPr>
                  <p14:cNvContentPartPr/>
                  <p14:nvPr/>
                </p14:nvContentPartPr>
                <p14:xfrm>
                  <a:off x="3109756" y="5011029"/>
                  <a:ext cx="731160" cy="7599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74CEBFE7-487D-DA83-A449-D44D2DBAA34C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3103636" y="5004909"/>
                    <a:ext cx="743400" cy="77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C37E26CD-EF35-7C9E-F6A2-C70EDCA1049F}"/>
                      </a:ext>
                    </a:extLst>
                  </p14:cNvPr>
                  <p14:cNvContentPartPr/>
                  <p14:nvPr/>
                </p14:nvContentPartPr>
                <p14:xfrm>
                  <a:off x="3161596" y="4731669"/>
                  <a:ext cx="688320" cy="76176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C37E26CD-EF35-7C9E-F6A2-C70EDCA1049F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3155476" y="4725549"/>
                    <a:ext cx="700560" cy="77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92B0BC49-8B79-1898-46C6-E922CAF4A7F5}"/>
                      </a:ext>
                    </a:extLst>
                  </p14:cNvPr>
                  <p14:cNvContentPartPr/>
                  <p14:nvPr/>
                </p14:nvContentPartPr>
                <p14:xfrm>
                  <a:off x="3370756" y="4606749"/>
                  <a:ext cx="407880" cy="4827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92B0BC49-8B79-1898-46C6-E922CAF4A7F5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3364636" y="4600629"/>
                    <a:ext cx="420120" cy="49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788ED05C-1960-078F-134F-47F96E10A7E5}"/>
                      </a:ext>
                    </a:extLst>
                  </p14:cNvPr>
                  <p14:cNvContentPartPr/>
                  <p14:nvPr/>
                </p14:nvContentPartPr>
                <p14:xfrm>
                  <a:off x="3397756" y="4295709"/>
                  <a:ext cx="462240" cy="42300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788ED05C-1960-078F-134F-47F96E10A7E5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3391636" y="4289589"/>
                    <a:ext cx="474480" cy="43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C49E4332-663B-E01E-5EE4-F1AE441D4D2A}"/>
                      </a:ext>
                    </a:extLst>
                  </p14:cNvPr>
                  <p14:cNvContentPartPr/>
                  <p14:nvPr/>
                </p14:nvContentPartPr>
                <p14:xfrm>
                  <a:off x="3528796" y="4167909"/>
                  <a:ext cx="511920" cy="3222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C49E4332-663B-E01E-5EE4-F1AE441D4D2A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3522676" y="4161782"/>
                    <a:ext cx="524160" cy="3344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34BA6571-A71A-7F46-5703-5CE017A0FE61}"/>
                      </a:ext>
                    </a:extLst>
                  </p14:cNvPr>
                  <p14:cNvContentPartPr/>
                  <p14:nvPr/>
                </p14:nvContentPartPr>
                <p14:xfrm>
                  <a:off x="3915436" y="3862269"/>
                  <a:ext cx="319680" cy="33732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34BA6571-A71A-7F46-5703-5CE017A0FE61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3909316" y="3856149"/>
                    <a:ext cx="331920" cy="34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3A54E06F-57FC-3526-2417-13FCF7BA6AA4}"/>
                      </a:ext>
                    </a:extLst>
                  </p14:cNvPr>
                  <p14:cNvContentPartPr/>
                  <p14:nvPr/>
                </p14:nvContentPartPr>
                <p14:xfrm>
                  <a:off x="1714756" y="5557149"/>
                  <a:ext cx="327240" cy="52812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3A54E06F-57FC-3526-2417-13FCF7BA6AA4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708636" y="5551029"/>
                    <a:ext cx="339480" cy="54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98ACA77E-91AF-B1F3-A708-7C05B620F219}"/>
                      </a:ext>
                    </a:extLst>
                  </p14:cNvPr>
                  <p14:cNvContentPartPr/>
                  <p14:nvPr/>
                </p14:nvContentPartPr>
                <p14:xfrm>
                  <a:off x="2080876" y="5424669"/>
                  <a:ext cx="215640" cy="50832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98ACA77E-91AF-B1F3-A708-7C05B620F219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2074756" y="5418545"/>
                    <a:ext cx="227880" cy="520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83CAAC91-05E6-B75E-FD29-AC06E5F7E9B2}"/>
                      </a:ext>
                    </a:extLst>
                  </p14:cNvPr>
                  <p14:cNvContentPartPr/>
                  <p14:nvPr/>
                </p14:nvContentPartPr>
                <p14:xfrm>
                  <a:off x="2564356" y="5222709"/>
                  <a:ext cx="235440" cy="55548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83CAAC91-05E6-B75E-FD29-AC06E5F7E9B2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2558245" y="5216593"/>
                    <a:ext cx="247661" cy="5677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C160EC82-D4A7-2751-6352-F01F18EECC22}"/>
                      </a:ext>
                    </a:extLst>
                  </p14:cNvPr>
                  <p14:cNvContentPartPr/>
                  <p14:nvPr/>
                </p14:nvContentPartPr>
                <p14:xfrm>
                  <a:off x="2874676" y="4505589"/>
                  <a:ext cx="310680" cy="124740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C160EC82-D4A7-2751-6352-F01F18EECC22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2868556" y="4499467"/>
                    <a:ext cx="322920" cy="12596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8AC21232-5933-D1B8-B7CC-36FC60E95B44}"/>
                      </a:ext>
                    </a:extLst>
                  </p14:cNvPr>
                  <p14:cNvContentPartPr/>
                  <p14:nvPr/>
                </p14:nvContentPartPr>
                <p14:xfrm>
                  <a:off x="3171676" y="3959469"/>
                  <a:ext cx="508680" cy="162180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8AC21232-5933-D1B8-B7CC-36FC60E95B44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3165556" y="3953350"/>
                    <a:ext cx="520920" cy="1634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D8297329-F0D1-63C6-4166-5AFD37FDE661}"/>
                      </a:ext>
                    </a:extLst>
                  </p14:cNvPr>
                  <p14:cNvContentPartPr/>
                  <p14:nvPr/>
                </p14:nvContentPartPr>
                <p14:xfrm>
                  <a:off x="3447436" y="4006989"/>
                  <a:ext cx="458640" cy="151236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D8297329-F0D1-63C6-4166-5AFD37FDE661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3441316" y="4000868"/>
                    <a:ext cx="470880" cy="15246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35D84ED5-2BFC-BB63-EDA6-5BC5CF39E7D9}"/>
                      </a:ext>
                    </a:extLst>
                  </p14:cNvPr>
                  <p14:cNvContentPartPr/>
                  <p14:nvPr/>
                </p14:nvContentPartPr>
                <p14:xfrm>
                  <a:off x="3514756" y="4709349"/>
                  <a:ext cx="304200" cy="9486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35D84ED5-2BFC-BB63-EDA6-5BC5CF39E7D9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3508636" y="4703229"/>
                    <a:ext cx="316440" cy="9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D86C5445-3277-F426-C267-38174E026CB4}"/>
                      </a:ext>
                    </a:extLst>
                  </p14:cNvPr>
                  <p14:cNvContentPartPr/>
                  <p14:nvPr/>
                </p14:nvContentPartPr>
                <p14:xfrm>
                  <a:off x="3692596" y="5069349"/>
                  <a:ext cx="178920" cy="5716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D86C5445-3277-F426-C267-38174E026CB4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3686476" y="5063229"/>
                    <a:ext cx="191160" cy="58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CFB54392-56F9-5DC4-FA8B-F69B419BD761}"/>
                      </a:ext>
                    </a:extLst>
                  </p14:cNvPr>
                  <p14:cNvContentPartPr/>
                  <p14:nvPr/>
                </p14:nvContentPartPr>
                <p14:xfrm>
                  <a:off x="3565516" y="5381109"/>
                  <a:ext cx="369720" cy="4968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CFB54392-56F9-5DC4-FA8B-F69B419BD761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3559396" y="5374985"/>
                    <a:ext cx="381960" cy="5090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261420D5-FFB7-FD33-C812-8E9A6C9E8B15}"/>
                      </a:ext>
                    </a:extLst>
                  </p14:cNvPr>
                  <p14:cNvContentPartPr/>
                  <p14:nvPr/>
                </p14:nvContentPartPr>
                <p14:xfrm>
                  <a:off x="7872196" y="4037589"/>
                  <a:ext cx="440640" cy="107100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261420D5-FFB7-FD33-C812-8E9A6C9E8B15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866076" y="4031469"/>
                    <a:ext cx="452880" cy="108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104D3E7D-AA3B-96C6-3CB6-983C36A59F1F}"/>
                      </a:ext>
                    </a:extLst>
                  </p14:cNvPr>
                  <p14:cNvContentPartPr/>
                  <p14:nvPr/>
                </p14:nvContentPartPr>
                <p14:xfrm>
                  <a:off x="7869316" y="4368429"/>
                  <a:ext cx="512280" cy="129024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104D3E7D-AA3B-96C6-3CB6-983C36A59F1F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7863200" y="4362309"/>
                    <a:ext cx="524511" cy="130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4DF0C9F1-E358-16D8-15CC-AF09EB67A4BB}"/>
                      </a:ext>
                    </a:extLst>
                  </p14:cNvPr>
                  <p14:cNvContentPartPr/>
                  <p14:nvPr/>
                </p14:nvContentPartPr>
                <p14:xfrm>
                  <a:off x="8045356" y="4670469"/>
                  <a:ext cx="416880" cy="12189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4DF0C9F1-E358-16D8-15CC-AF09EB67A4BB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039236" y="4664349"/>
                    <a:ext cx="429120" cy="12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13054720-2A3C-CEE2-F21C-1788D8EF151B}"/>
                      </a:ext>
                    </a:extLst>
                  </p14:cNvPr>
                  <p14:cNvContentPartPr/>
                  <p14:nvPr/>
                </p14:nvContentPartPr>
                <p14:xfrm>
                  <a:off x="8356396" y="4956669"/>
                  <a:ext cx="294480" cy="91476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13054720-2A3C-CEE2-F21C-1788D8EF151B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350276" y="4950549"/>
                    <a:ext cx="306720" cy="9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4CA51F21-56AB-B82D-7A06-0FA72ACAC702}"/>
                      </a:ext>
                    </a:extLst>
                  </p14:cNvPr>
                  <p14:cNvContentPartPr/>
                  <p14:nvPr/>
                </p14:nvContentPartPr>
                <p14:xfrm>
                  <a:off x="8658796" y="5316669"/>
                  <a:ext cx="285120" cy="7952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4CA51F21-56AB-B82D-7A06-0FA72ACAC702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652676" y="5310549"/>
                    <a:ext cx="297360" cy="80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337152F-2256-5FCF-ECEF-A719C061C353}"/>
                      </a:ext>
                    </a:extLst>
                  </p14:cNvPr>
                  <p14:cNvContentPartPr/>
                  <p14:nvPr/>
                </p14:nvContentPartPr>
                <p14:xfrm>
                  <a:off x="8938516" y="5362749"/>
                  <a:ext cx="139680" cy="6667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337152F-2256-5FCF-ECEF-A719C061C35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932412" y="5356629"/>
                    <a:ext cx="151889" cy="67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74B46B40-D1B6-9B71-A963-7713ACC999AE}"/>
                      </a:ext>
                    </a:extLst>
                  </p14:cNvPr>
                  <p14:cNvContentPartPr/>
                  <p14:nvPr/>
                </p14:nvContentPartPr>
                <p14:xfrm>
                  <a:off x="9212836" y="5557149"/>
                  <a:ext cx="146520" cy="4698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74B46B40-D1B6-9B71-A963-7713ACC999AE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9206716" y="5551029"/>
                    <a:ext cx="158760" cy="48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683184FB-DA21-50B4-6AE0-C5049D295F3E}"/>
                      </a:ext>
                    </a:extLst>
                  </p14:cNvPr>
                  <p14:cNvContentPartPr/>
                  <p14:nvPr/>
                </p14:nvContentPartPr>
                <p14:xfrm>
                  <a:off x="9415516" y="5627709"/>
                  <a:ext cx="111600" cy="35568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683184FB-DA21-50B4-6AE0-C5049D295F3E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9409376" y="5621589"/>
                    <a:ext cx="123880" cy="3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87A49B53-BD94-5248-D46B-CB649ED15FAB}"/>
                      </a:ext>
                    </a:extLst>
                  </p14:cNvPr>
                  <p14:cNvContentPartPr/>
                  <p14:nvPr/>
                </p14:nvContentPartPr>
                <p14:xfrm>
                  <a:off x="9644476" y="5609349"/>
                  <a:ext cx="104400" cy="48348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87A49B53-BD94-5248-D46B-CB649ED15FAB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9638356" y="5603234"/>
                    <a:ext cx="116640" cy="4957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" name="Group 2" descr="Example of a confidence interval. A normal distribution centered at E[X]. The range between E[X]-epsilon and E[X]+epsilon is left blank. Greater than E[X]+epsilon and less than E[X]-epsilon are shaded, with the note that probability of shaded area is less-than-or-equal-to delta.">
              <a:extLst>
                <a:ext uri="{FF2B5EF4-FFF2-40B4-BE49-F238E27FC236}">
                  <a16:creationId xmlns:a16="http://schemas.microsoft.com/office/drawing/2014/main" id="{FFB02585-1D27-9D51-77CB-B23D2F951229}"/>
                </a:ext>
              </a:extLst>
            </p:cNvPr>
            <p:cNvGrpSpPr/>
            <p:nvPr/>
          </p:nvGrpSpPr>
          <p:grpSpPr>
            <a:xfrm>
              <a:off x="7347676" y="1545669"/>
              <a:ext cx="3695040" cy="1103400"/>
              <a:chOff x="7347676" y="1545669"/>
              <a:chExt cx="3695040" cy="110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397ABBAE-FC79-A9FA-8D15-8F8FBED24979}"/>
                      </a:ext>
                    </a:extLst>
                  </p14:cNvPr>
                  <p14:cNvContentPartPr/>
                  <p14:nvPr/>
                </p14:nvContentPartPr>
                <p14:xfrm>
                  <a:off x="8228956" y="1724949"/>
                  <a:ext cx="83160" cy="7477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397ABBAE-FC79-A9FA-8D15-8F8FBED24979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222862" y="1718829"/>
                    <a:ext cx="95347" cy="75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A2616D9F-CAFB-29C2-7584-5CFF0A0FCD7A}"/>
                      </a:ext>
                    </a:extLst>
                  </p14:cNvPr>
                  <p14:cNvContentPartPr/>
                  <p14:nvPr/>
                </p14:nvContentPartPr>
                <p14:xfrm>
                  <a:off x="8265316" y="1695789"/>
                  <a:ext cx="1144800" cy="8474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A2616D9F-CAFB-29C2-7584-5CFF0A0FCD7A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259196" y="1689669"/>
                    <a:ext cx="1157040" cy="85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0662A943-29DE-FFD2-1C54-5604EC1D24D9}"/>
                      </a:ext>
                    </a:extLst>
                  </p14:cNvPr>
                  <p14:cNvContentPartPr/>
                  <p14:nvPr/>
                </p14:nvContentPartPr>
                <p14:xfrm>
                  <a:off x="8245876" y="1696509"/>
                  <a:ext cx="275400" cy="45936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0662A943-29DE-FFD2-1C54-5604EC1D24D9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239756" y="1690389"/>
                    <a:ext cx="287640" cy="47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8724AA0D-E06E-5548-839D-ED423C8A423A}"/>
                      </a:ext>
                    </a:extLst>
                  </p14:cNvPr>
                  <p14:cNvContentPartPr/>
                  <p14:nvPr/>
                </p14:nvContentPartPr>
                <p14:xfrm>
                  <a:off x="8434516" y="1759869"/>
                  <a:ext cx="356040" cy="4370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8724AA0D-E06E-5548-839D-ED423C8A423A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428396" y="1753744"/>
                    <a:ext cx="368280" cy="449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B58C94DA-BAFB-FFFD-8F0B-1CAE41CF1D1E}"/>
                      </a:ext>
                    </a:extLst>
                  </p14:cNvPr>
                  <p14:cNvContentPartPr/>
                  <p14:nvPr/>
                </p14:nvContentPartPr>
                <p14:xfrm>
                  <a:off x="8535676" y="1747629"/>
                  <a:ext cx="462600" cy="70488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B58C94DA-BAFB-FFFD-8F0B-1CAE41CF1D1E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529556" y="1741509"/>
                    <a:ext cx="474840" cy="71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351B16A9-C1C6-B83A-198A-E1D0EE4776A8}"/>
                      </a:ext>
                    </a:extLst>
                  </p14:cNvPr>
                  <p14:cNvContentPartPr/>
                  <p14:nvPr/>
                </p14:nvContentPartPr>
                <p14:xfrm>
                  <a:off x="8822956" y="1925469"/>
                  <a:ext cx="343440" cy="52488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351B16A9-C1C6-B83A-198A-E1D0EE4776A8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816836" y="1919353"/>
                    <a:ext cx="355680" cy="5371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6BF802DE-8DA6-2AEB-3DF1-B33EB694D5F1}"/>
                      </a:ext>
                    </a:extLst>
                  </p14:cNvPr>
                  <p14:cNvContentPartPr/>
                  <p14:nvPr/>
                </p14:nvContentPartPr>
                <p14:xfrm>
                  <a:off x="8803516" y="2012589"/>
                  <a:ext cx="458280" cy="5914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6BF802DE-8DA6-2AEB-3DF1-B33EB694D5F1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797396" y="2006469"/>
                    <a:ext cx="470520" cy="60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E0ED99CF-1ACB-31F9-5605-5E0B3A078581}"/>
                      </a:ext>
                    </a:extLst>
                  </p14:cNvPr>
                  <p14:cNvContentPartPr/>
                  <p14:nvPr/>
                </p14:nvContentPartPr>
                <p14:xfrm>
                  <a:off x="8313556" y="2143629"/>
                  <a:ext cx="420840" cy="36432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E0ED99CF-1ACB-31F9-5605-5E0B3A078581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307436" y="2137503"/>
                    <a:ext cx="433080" cy="3765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38B64DD3-A9B7-CB9E-B4C9-57BA69ADA153}"/>
                      </a:ext>
                    </a:extLst>
                  </p14:cNvPr>
                  <p14:cNvContentPartPr/>
                  <p14:nvPr/>
                </p14:nvContentPartPr>
                <p14:xfrm>
                  <a:off x="8317516" y="2022669"/>
                  <a:ext cx="514080" cy="41976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38B64DD3-A9B7-CB9E-B4C9-57BA69ADA153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8311396" y="2016549"/>
                    <a:ext cx="526320" cy="43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9334EE16-B2FC-637A-C05A-336AC50ABD74}"/>
                      </a:ext>
                    </a:extLst>
                  </p14:cNvPr>
                  <p14:cNvContentPartPr/>
                  <p14:nvPr/>
                </p14:nvContentPartPr>
                <p14:xfrm>
                  <a:off x="8441356" y="1955349"/>
                  <a:ext cx="600120" cy="4968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9334EE16-B2FC-637A-C05A-336AC50ABD74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8435232" y="1949229"/>
                    <a:ext cx="612367" cy="50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E5F7F6C9-283C-9739-0682-D2EBE374F97E}"/>
                      </a:ext>
                    </a:extLst>
                  </p14:cNvPr>
                  <p14:cNvContentPartPr/>
                  <p14:nvPr/>
                </p14:nvContentPartPr>
                <p14:xfrm>
                  <a:off x="8446036" y="1860309"/>
                  <a:ext cx="411840" cy="45756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E5F7F6C9-283C-9739-0682-D2EBE374F97E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8439916" y="1854194"/>
                    <a:ext cx="424080" cy="469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91BE46E4-AEDB-91A7-FC0F-533EAB32457F}"/>
                      </a:ext>
                    </a:extLst>
                  </p14:cNvPr>
                  <p14:cNvContentPartPr/>
                  <p14:nvPr/>
                </p14:nvContentPartPr>
                <p14:xfrm>
                  <a:off x="8586076" y="1867149"/>
                  <a:ext cx="296640" cy="35892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91BE46E4-AEDB-91A7-FC0F-533EAB32457F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8579956" y="1861023"/>
                    <a:ext cx="308880" cy="371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99AAD134-E28F-F25E-2F99-859B8547B15D}"/>
                      </a:ext>
                    </a:extLst>
                  </p14:cNvPr>
                  <p14:cNvContentPartPr/>
                  <p14:nvPr/>
                </p14:nvContentPartPr>
                <p14:xfrm>
                  <a:off x="8749156" y="1802709"/>
                  <a:ext cx="316080" cy="37728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99AAD134-E28F-F25E-2F99-859B8547B15D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8743029" y="1796589"/>
                    <a:ext cx="328334" cy="38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F4D447A8-E7D6-31A8-FC92-16FFE4A76B1D}"/>
                      </a:ext>
                    </a:extLst>
                  </p14:cNvPr>
                  <p14:cNvContentPartPr/>
                  <p14:nvPr/>
                </p14:nvContentPartPr>
                <p14:xfrm>
                  <a:off x="8815036" y="1765269"/>
                  <a:ext cx="293760" cy="36792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F4D447A8-E7D6-31A8-FC92-16FFE4A76B1D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8808916" y="1759149"/>
                    <a:ext cx="306000" cy="38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C03B4601-3563-A2CB-9DE7-46DD16A223F7}"/>
                      </a:ext>
                    </a:extLst>
                  </p14:cNvPr>
                  <p14:cNvContentPartPr/>
                  <p14:nvPr/>
                </p14:nvContentPartPr>
                <p14:xfrm>
                  <a:off x="9108436" y="1798389"/>
                  <a:ext cx="280080" cy="29592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C03B4601-3563-A2CB-9DE7-46DD16A223F7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9102308" y="1792269"/>
                    <a:ext cx="292336" cy="30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37FBF77F-B1AE-70A3-1296-837A9F913128}"/>
                      </a:ext>
                    </a:extLst>
                  </p14:cNvPr>
                  <p14:cNvContentPartPr/>
                  <p14:nvPr/>
                </p14:nvContentPartPr>
                <p14:xfrm>
                  <a:off x="7495276" y="1777869"/>
                  <a:ext cx="106920" cy="4917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37FBF77F-B1AE-70A3-1296-837A9F913128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7489156" y="1771753"/>
                    <a:ext cx="119160" cy="5039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10FD475E-27D2-85B5-D196-4B082910DDDB}"/>
                      </a:ext>
                    </a:extLst>
                  </p14:cNvPr>
                  <p14:cNvContentPartPr/>
                  <p14:nvPr/>
                </p14:nvContentPartPr>
                <p14:xfrm>
                  <a:off x="7654036" y="1863189"/>
                  <a:ext cx="28080" cy="39708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10FD475E-27D2-85B5-D196-4B082910DDDB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7647916" y="1857069"/>
                    <a:ext cx="40320" cy="40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FB01E643-B421-7E19-F1F3-D7E1CA9E6646}"/>
                      </a:ext>
                    </a:extLst>
                  </p14:cNvPr>
                  <p14:cNvContentPartPr/>
                  <p14:nvPr/>
                </p14:nvContentPartPr>
                <p14:xfrm>
                  <a:off x="7347676" y="1655109"/>
                  <a:ext cx="441360" cy="33624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FB01E643-B421-7E19-F1F3-D7E1CA9E6646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7341556" y="1648996"/>
                    <a:ext cx="453600" cy="3484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E1200D56-54AB-A8D0-70C1-A76A1F0C261C}"/>
                      </a:ext>
                    </a:extLst>
                  </p14:cNvPr>
                  <p14:cNvContentPartPr/>
                  <p14:nvPr/>
                </p14:nvContentPartPr>
                <p14:xfrm>
                  <a:off x="7908556" y="1545669"/>
                  <a:ext cx="190080" cy="110340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E1200D56-54AB-A8D0-70C1-A76A1F0C261C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7902436" y="1539549"/>
                    <a:ext cx="202320" cy="11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4ED959E0-024E-B75D-29EF-EF8B118FD1B5}"/>
                      </a:ext>
                    </a:extLst>
                  </p14:cNvPr>
                  <p14:cNvContentPartPr/>
                  <p14:nvPr/>
                </p14:nvContentPartPr>
                <p14:xfrm>
                  <a:off x="9430276" y="1587789"/>
                  <a:ext cx="289800" cy="9651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4ED959E0-024E-B75D-29EF-EF8B118FD1B5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9424156" y="1581669"/>
                    <a:ext cx="302040" cy="9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45B7508-908B-3B2E-5ECD-82D9C2C1285F}"/>
                      </a:ext>
                    </a:extLst>
                  </p14:cNvPr>
                  <p14:cNvContentPartPr/>
                  <p14:nvPr/>
                </p14:nvContentPartPr>
                <p14:xfrm>
                  <a:off x="10229836" y="1753749"/>
                  <a:ext cx="360" cy="3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45B7508-908B-3B2E-5ECD-82D9C2C1285F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10223716" y="1747629"/>
                    <a:ext cx="12600" cy="1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6C970852-28A7-EB6B-B60B-670FDC3A6048}"/>
                      </a:ext>
                    </a:extLst>
                  </p14:cNvPr>
                  <p14:cNvContentPartPr/>
                  <p14:nvPr/>
                </p14:nvContentPartPr>
                <p14:xfrm>
                  <a:off x="9876676" y="1850949"/>
                  <a:ext cx="288360" cy="24480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6C970852-28A7-EB6B-B60B-670FDC3A6048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9870564" y="1844829"/>
                    <a:ext cx="300585" cy="25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A62E8A45-E101-197E-6661-CDE52EC89C7C}"/>
                      </a:ext>
                    </a:extLst>
                  </p14:cNvPr>
                  <p14:cNvContentPartPr/>
                  <p14:nvPr/>
                </p14:nvContentPartPr>
                <p14:xfrm>
                  <a:off x="9919516" y="1730349"/>
                  <a:ext cx="333000" cy="17172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A62E8A45-E101-197E-6661-CDE52EC89C7C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9913396" y="1724229"/>
                    <a:ext cx="34524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57979B72-EE3A-1A5D-D43F-DCD925395F9E}"/>
                      </a:ext>
                    </a:extLst>
                  </p14:cNvPr>
                  <p14:cNvContentPartPr/>
                  <p14:nvPr/>
                </p14:nvContentPartPr>
                <p14:xfrm>
                  <a:off x="9833836" y="2329749"/>
                  <a:ext cx="338040" cy="12816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57979B72-EE3A-1A5D-D43F-DCD925395F9E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9827723" y="2323629"/>
                    <a:ext cx="350267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BA46A12E-333B-BDAB-B2FA-928A90F12175}"/>
                      </a:ext>
                    </a:extLst>
                  </p14:cNvPr>
                  <p14:cNvContentPartPr/>
                  <p14:nvPr/>
                </p14:nvContentPartPr>
                <p14:xfrm>
                  <a:off x="10441516" y="1828269"/>
                  <a:ext cx="601200" cy="81324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BA46A12E-333B-BDAB-B2FA-928A90F12175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0435396" y="1822146"/>
                    <a:ext cx="613440" cy="82548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F3C46E5-79CD-228D-06E8-1BF59A47398A}"/>
                  </a:ext>
                </a:extLst>
              </p14:cNvPr>
              <p14:cNvContentPartPr/>
              <p14:nvPr/>
            </p14:nvContentPartPr>
            <p14:xfrm>
              <a:off x="3048480" y="2085480"/>
              <a:ext cx="8231760" cy="4725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F3C46E5-79CD-228D-06E8-1BF59A47398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039120" y="2076120"/>
                <a:ext cx="8250480" cy="47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790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3555-8FBE-4CD2-A2C9-5BCAC29B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formal theorem statement is “in the limit”</a:t>
                </a:r>
              </a:p>
              <a:p>
                <a:r>
                  <a:rPr lang="en-US" dirty="0"/>
                  <a:t>You might not get exactly a normal distribution for any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(e.g. if you sum indicators, your random variable is always discrete and will be discontinuous for every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 practice, the approximations get very accurate very quickly (at least with a few tricks we’ll see soon). </a:t>
                </a:r>
              </a:p>
              <a:p>
                <a:r>
                  <a:rPr lang="en-US" dirty="0"/>
                  <a:t>They won’t be exact (unless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normals</a:t>
                </a:r>
                <a:r>
                  <a:rPr lang="en-US" dirty="0"/>
                  <a:t>) but it’s close enough to use even with relatively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4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FC6B-C3B8-4679-AF54-B797D1B1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DB41-31C1-4BF8-BE96-9C6C3886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managing a factory, that produces widgets. Each widget produced is defective (independently) with probability 5%. </a:t>
            </a:r>
          </a:p>
          <a:p>
            <a:endParaRPr lang="en-US" dirty="0"/>
          </a:p>
          <a:p>
            <a:r>
              <a:rPr lang="en-US" dirty="0"/>
              <a:t>Your factory will produce 1000 (possibly defective) widgets. You want to know what the chances are of having a “very bad day” where “very bad” means producing at most 940 non-defective widgets.</a:t>
            </a:r>
            <a:br>
              <a:rPr lang="en-US" dirty="0"/>
            </a:br>
            <a:r>
              <a:rPr lang="en-US" dirty="0"/>
              <a:t>(In expectation, you produce 950 non-defective widgets)</a:t>
            </a:r>
          </a:p>
          <a:p>
            <a:endParaRPr lang="en-US" dirty="0"/>
          </a:p>
          <a:p>
            <a:r>
              <a:rPr lang="en-US" dirty="0"/>
              <a:t>What is the probability?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9C0A6D-3C2B-E125-9DDE-AA11CD6085CD}"/>
                  </a:ext>
                </a:extLst>
              </p14:cNvPr>
              <p14:cNvContentPartPr/>
              <p14:nvPr/>
            </p14:nvContentPartPr>
            <p14:xfrm>
              <a:off x="2778480" y="2329200"/>
              <a:ext cx="7844400" cy="3539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9C0A6D-3C2B-E125-9DDE-AA11CD6085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9120" y="2319840"/>
                <a:ext cx="7863120" cy="355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5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A1E-AA62-48AE-B5E0-DEDA773F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(1000,.95)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is ugly…and that’s a big summation.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940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the CLT give?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7EAF41-24E4-EB56-82DD-7837D8A83A24}"/>
                  </a:ext>
                </a:extLst>
              </p14:cNvPr>
              <p14:cNvContentPartPr/>
              <p14:nvPr/>
            </p14:nvContentPartPr>
            <p14:xfrm>
              <a:off x="553320" y="1956600"/>
              <a:ext cx="4839840" cy="3057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7EAF41-24E4-EB56-82DD-7837D8A83A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960" y="1947240"/>
                <a:ext cx="4858560" cy="30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68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BB4D-9B29-4E51-AF8D-2A4B8513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Bin(1000,.95) is the sum of a bunch of independent random variables (the indicators/</a:t>
                </a:r>
                <a:r>
                  <a:rPr lang="en-US" dirty="0" err="1"/>
                  <a:t>Bernoullis</a:t>
                </a:r>
                <a:r>
                  <a:rPr lang="en-US" dirty="0"/>
                  <a:t> we summed to get the binomial)</a:t>
                </a:r>
              </a:p>
              <a:p>
                <a:endParaRPr lang="en-US" dirty="0"/>
              </a:p>
              <a:p>
                <a:r>
                  <a:rPr lang="en-US" dirty="0"/>
                  <a:t>So, let’s use the CLT instead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=.95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=.0475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is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79F752-4BA0-4655-7B09-561DA4B6B624}"/>
                  </a:ext>
                </a:extLst>
              </p14:cNvPr>
              <p14:cNvContentPartPr/>
              <p14:nvPr/>
            </p14:nvContentPartPr>
            <p14:xfrm>
              <a:off x="206280" y="1789200"/>
              <a:ext cx="7934760" cy="4410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79F752-4BA0-4655-7B09-561DA4B6B6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20" y="1779840"/>
                <a:ext cx="7953480" cy="44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8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940−1000⋅.95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 (where Y is a standard normal)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B4176C-19F1-5920-56CC-A0E835B68BDE}"/>
                  </a:ext>
                </a:extLst>
              </p14:cNvPr>
              <p14:cNvContentPartPr/>
              <p14:nvPr/>
            </p14:nvContentPartPr>
            <p14:xfrm>
              <a:off x="473400" y="2360520"/>
              <a:ext cx="8710200" cy="4142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B4176C-19F1-5920-56CC-A0E835B68B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040" y="2351160"/>
                <a:ext cx="8728920" cy="41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8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B3C-E6C6-4D49-9949-4DA07E53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an approximation!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true probability is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=941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CLT estimate is off by about 1.3 percentage points.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We can get a better estimate if we fix a subtle issue with this approximation.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174271-9BCF-B756-64A1-1560446DF256}"/>
                  </a:ext>
                </a:extLst>
              </p14:cNvPr>
              <p14:cNvContentPartPr/>
              <p14:nvPr/>
            </p14:nvContentPartPr>
            <p14:xfrm>
              <a:off x="6700680" y="2530800"/>
              <a:ext cx="1309680" cy="151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174271-9BCF-B756-64A1-1560446DF2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1320" y="2521440"/>
                <a:ext cx="1328400" cy="1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003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8EA23C-EBF2-BD74-7AC6-EF19E5460B3F}"/>
                  </a:ext>
                </a:extLst>
              </p14:cNvPr>
              <p14:cNvContentPartPr/>
              <p14:nvPr/>
            </p14:nvContentPartPr>
            <p14:xfrm>
              <a:off x="4780800" y="1940400"/>
              <a:ext cx="1599840" cy="129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8EA23C-EBF2-BD74-7AC6-EF19E5460B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1440" y="1931040"/>
                <a:ext cx="1618560" cy="13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0899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17-CLT</Template>
  <TotalTime>252</TotalTime>
  <Words>1478</Words>
  <Application>Microsoft Office PowerPoint</Application>
  <PresentationFormat>Widescreen</PresentationFormat>
  <Paragraphs>154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Wrap CLT</vt:lpstr>
      <vt:lpstr>Why Learn Normals? </vt:lpstr>
      <vt:lpstr>Theory vs. Practice</vt:lpstr>
      <vt:lpstr>Using the Central Limit Theorem</vt:lpstr>
      <vt:lpstr>True Answer</vt:lpstr>
      <vt:lpstr>CLT setup</vt:lpstr>
      <vt:lpstr>With the CLT.</vt:lpstr>
      <vt:lpstr>It’s an approximation!</vt:lpstr>
      <vt:lpstr>A problem</vt:lpstr>
      <vt:lpstr>A problem</vt:lpstr>
      <vt:lpstr>Continuity Correction</vt:lpstr>
      <vt:lpstr>PowerPoint Presentation</vt:lpstr>
      <vt:lpstr>Applying the continuity correction</vt:lpstr>
      <vt:lpstr>Still an Approximation</vt:lpstr>
      <vt:lpstr>Let’s fix that other one</vt:lpstr>
      <vt:lpstr>With the CLT.</vt:lpstr>
      <vt:lpstr>Approximating a continuous distribution</vt:lpstr>
      <vt:lpstr>Where’s the continuity correction?</vt:lpstr>
      <vt:lpstr>Outline of CLT steps</vt:lpstr>
      <vt:lpstr>Process For Continuity Correction</vt:lpstr>
      <vt:lpstr>Confidence Intervals</vt:lpstr>
      <vt:lpstr>Confidence Intervals</vt:lpstr>
      <vt:lpstr>Confidence Interval (visualized)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Robbie Weber</dc:creator>
  <cp:lastModifiedBy>Robbie Weber</cp:lastModifiedBy>
  <cp:revision>3</cp:revision>
  <cp:lastPrinted>2026-02-19T23:01:28Z</cp:lastPrinted>
  <dcterms:created xsi:type="dcterms:W3CDTF">2026-02-19T22:30:45Z</dcterms:created>
  <dcterms:modified xsi:type="dcterms:W3CDTF">2026-02-20T21:08:57Z</dcterms:modified>
</cp:coreProperties>
</file>