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15" r:id="rId3"/>
    <p:sldId id="316" r:id="rId4"/>
    <p:sldId id="317" r:id="rId5"/>
    <p:sldId id="318" r:id="rId6"/>
    <p:sldId id="319" r:id="rId7"/>
    <p:sldId id="345" r:id="rId8"/>
    <p:sldId id="346" r:id="rId9"/>
    <p:sldId id="347" r:id="rId10"/>
    <p:sldId id="353" r:id="rId11"/>
    <p:sldId id="357" r:id="rId12"/>
    <p:sldId id="358" r:id="rId13"/>
    <p:sldId id="354" r:id="rId14"/>
    <p:sldId id="355" r:id="rId15"/>
    <p:sldId id="351" r:id="rId16"/>
    <p:sldId id="356" r:id="rId17"/>
    <p:sldId id="257" r:id="rId18"/>
    <p:sldId id="258" r:id="rId19"/>
    <p:sldId id="281" r:id="rId20"/>
    <p:sldId id="260" r:id="rId21"/>
    <p:sldId id="282" r:id="rId22"/>
    <p:sldId id="259" r:id="rId23"/>
    <p:sldId id="261" r:id="rId24"/>
    <p:sldId id="262" r:id="rId25"/>
    <p:sldId id="263" r:id="rId26"/>
    <p:sldId id="264" r:id="rId27"/>
    <p:sldId id="265" r:id="rId28"/>
    <p:sldId id="275" r:id="rId29"/>
    <p:sldId id="266" r:id="rId30"/>
    <p:sldId id="284" r:id="rId31"/>
    <p:sldId id="267" r:id="rId32"/>
    <p:sldId id="311" r:id="rId33"/>
    <p:sldId id="276" r:id="rId34"/>
    <p:sldId id="277" r:id="rId35"/>
    <p:sldId id="268" r:id="rId36"/>
    <p:sldId id="278" r:id="rId37"/>
    <p:sldId id="269" r:id="rId38"/>
    <p:sldId id="270" r:id="rId39"/>
    <p:sldId id="271" r:id="rId40"/>
    <p:sldId id="310" r:id="rId41"/>
    <p:sldId id="359" r:id="rId42"/>
    <p:sldId id="285" r:id="rId43"/>
    <p:sldId id="312" r:id="rId44"/>
    <p:sldId id="283" r:id="rId45"/>
    <p:sldId id="30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4915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-9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5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11674,'1'1'121,"-1"1"-1,1 0 1,-1 0-1,1-1 1,0 1-1,0-1 1,0 1-1,0 0 1,0-1-1,0 1 1,0-1-1,0 0 1,0 1-1,1-1 1,-1 0-1,3 2 1,-3-1 10,-1 0 1,1 1-1,0-1 0,-1 1 0,1-1 1,-1 1-1,1-1 0,-1 1 1,0-1-1,-1 4 0,1-2 44,3 17 63,1 0-1,1 0 1,1-1 0,9 25 0,7 20-135,0 30-38,11 113 0,-18-101-67,-3 14-8,-4 0 1,-15 216-1,-2-244 9,-5 0 0,-32 115 0,34-168-144,-5 24-433,16-58 290,0-1 0,1 1 1,0 0-1,0 0 0,0 0 0,0-1 1,1 1-1,0 0 0,2 6 0,4 6-534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2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1028 1 9922,'-2'7'3875,"-16"27"-4092,2-15 184,0-1-1,-26 23 0,-9 9 106,-103 97 405,98-97-292,-74 85 0,-232 333-60,351-453 10,0 0 0,-1 0 0,-1-1 0,0-1 1,-1 0-1,0-1 0,-1 0 0,-1-1 0,-32 17 0,34-20 347,20-8 697,26-7 492,-25 5-2078,77-16 397,0 4 1,1 4 0,121 0-1,-106 15-441,-63-1-938,67-4 1,-66-5 826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7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1498 0 12763,'-52'51'801,"-79"60"0,102-90-722,0-1 0,-1-2 0,-2-1-1,-62 24 1,30-21-57,0-2-1,-1-4 0,-92 9 1,42-15-8,-128-7 0,185-3-250,0-3 1,0-2 0,1-3 0,-67-20-1,86 17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9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1215 1 12099,'-57'0'520,"1"4"-24,-10 0-40,1 2-120,-4 1-64,-11-5-80,-3 2-48,-5 0-56,-5 1-56,1-1 0,3-4 0,8 2 0,11-2 0,4 0-16,8 0-192,3 4 32,8 1 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3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12675,'27'17'96,"-1"2"1,0 0-1,-2 2 1,32 33-1,78 104-167,-77-87 108,340 443 98,-387-500 61,108 136-733,-100-130 1434,1 0 0,0-2 0,2 0 0,43 29 0,-44-39 985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5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807 1 10098,'-189'183'3793,"163"-147"-3777,-29 51 0,-3 7 8,-3 8 16,-3 2-16,0-10-8,7-11 8,8-7-40,4-6-160,11 1-160,0-3-136,8-2-40,5-13 88,6-11-385,7-12 545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9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825 0 12315,'-8'0'37,"1"1"1,0-1 0,0 2 0,0-1-1,0 1 1,0 0 0,0 0 0,1 1-1,-1 0 1,1 0 0,-1 0 0,1 1-1,0 0 1,0 0 0,1 1 0,-1-1-1,1 1 1,0 1 0,-8 10 0,-2 7-61,0 0 0,2 1 0,-20 50 1,13-27 87,-166 329-46,-33 74 5,170-334-17,-67 239 0,108-326 6,2 1 0,-3 54-1,9-72-12,0 0-1,0 0 0,1 0 0,1 0 0,0 0 0,1 0 0,0 0 1,0 0-1,10 18 0,-11-27-87,0 1 0,0-1 0,0 0-1,0 0 1,1 0 0,0 0 0,-1 0 0,1 0 0,0-1 0,0 1 0,1-1 0,-1 0 0,1 0-1,-1 0 1,1 0 0,7 2 0,32 8-583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3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592 0 11867,'-27'3'161,"1"0"1,0 1 0,0 2-1,0 1 1,1 0 0,0 2-1,0 1 1,-25 15 0,21-9-142,0 2 1,1 1-1,1 1 0,1 2 1,-46 48-1,58-53-13,0 1 0,2 1 0,0 0-1,0 0 1,2 1 0,1 0 0,0 1-1,2 0 1,0 1 0,1-1 0,1 1-1,-2 32 1,7-44 3,0 0-1,1 0 0,0 1 0,1-1 1,0 0-1,0 0 0,1 0 1,0-1-1,1 1 0,0-1 1,1 0-1,6 10 0,-7-12 2,1-1 0,-1 1 0,1-1 0,0-1-1,1 1 1,-1-1 0,1 0 0,0 0 0,1-1 0,-1 1 0,1-1-1,0-1 1,-1 0 0,2 1 0,-1-2 0,12 4 0,-5-4 42,0-1 0,0-1 0,1 0 1,-1 0-1,0-1 0,0-1 0,0-1 1,0 0-1,0-1 0,-1 0 1,1-1-1,-1 0 0,0-1 0,-1-1 1,1 0-1,12-10 0,-5 3-16,-1-2 0,0-1 1,-1 0-1,-1-1 0,0-1 0,-2 0 0,0-1 1,16-30-1,-20 29-155,-1 0 1,-1-1-1,-1 0 0,-1 0 1,-1-1-1,-1 0 1,-1 0-1,-1 0 0,0-44 1,-3 63 23,0 0-1,-1 0 1,1 0 0,-1 0 0,0 0 0,-3-7 0,3 9-46,1 1 0,-1-1 0,0 1 0,0 0-1,0-1 1,0 1 0,0 0 0,0 0 0,0-1 0,0 1 0,-1 0 0,1 0 0,0 0 0,-1 1-1,1-1 1,-1 0 0,1 0 0,-1 1 0,-1-1 0,-21-1-1099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5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8698,'45'87'856,"-7"-14"464,0-7-479,-8-22-441,-2-12-72,-3-13-16,3-12-88,8-16-264,4-1-104,9-20-16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7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177 1 11578,'393'648'1474,"-363"-590"-1459,-2 1-1,-2 1 1,28 105-1,-43-122 31,-3 0-1,-1 1 0,-3 0 0,-1 0 1,-2 0-1,-7 59 0,1-65 69,-2 0 0,-2-1 0,-1 0 0,-2 0 1,-1-1-1,-2 0 0,-32 55 0,12-37 50,-2-1 0,-2-1 0,-81 81 0,-199 168-2973,251-244 1541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0.7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12473 1 8210,'16'33'297,"-7"-17"-119,-2 1 1,0-1 0,7 25 0,-14-40-185,0 0 0,0 1 0,0-1 0,0 0 0,0 1 0,0-1-1,0 0 1,0 0 0,0 1 0,-1-1 0,1 0 0,-1 1 0,1-1 0,-1 0 0,1 0 0,-1 0 0,0 0 0,1 1 0,-1-1 0,0 0 0,-1 1-1,1-1 18,0 0 0,0 1-1,0-1 1,0 1-1,0 0 1,0-1-1,0 1 1,1 0 0,-1-1-1,1 1 1,-1 2-1,-1 17 609,-2-1-1,0 0 0,-1 0 0,-1-1 0,0 1 1,-11 19-1,17-38-601,-1 0 1,1-1-1,-1 1 1,1-1-1,-1 1 1,1-1-1,-1 0 1,1 1-1,-1-1 1,1 1-1,-1-1 1,0 0-1,1 0 1,-1 1-1,1-1 1,-1 0-1,0 0 1,1 0-1,-1 1 1,0-1-1,1 0 1,-1 0-1,0 0 1,1 0-1,-1 0 1,0 0-1,1-1 1,-1 1-1,0 0 1,1 0-1,-2-1 1,-26-10 410,7 2-325,5 7-65,1 0-1,-1 1 1,0 1 0,1 0 0,-1 1 0,-22 5-1,-20 0 35,-287-2 93,-1-23 2,312 17-135,-58-2 36,-1 4 1,1 4-1,0 4 0,-160 36 0,167-26-57,-122 11 0,156-25-3,-1-3 0,0-2 1,-89-14-1,-197-70 60,104 21-23,187 55-29,-97-8 0,-51 14 104,85 2-9,-233-17 188,-36 0-234,290 18-14,-1 4 1,-108 20 0,89-1 234,-40 6 3,-99-4-163,-77 12-112,132 5-11,-48 7 20,-175-14 324,309-34-270,-200-24 1,159 1-60,-185-23-54,261 40 125,0 2 0,-118 12 0,-83 29 53,-160 14 35,39-36-169,22 0 0,-241 47-8,-20-8 14,-6-32 8,336-13-18,35-7 18,-170 11 29,328-10-24,-125-10-1,80-1 0,101 9-11,-97 13 0,93-7-6,5-5-559,52-3 568,1 0 0,-1 0 0,1 0 0,0 0 0,-1-1 0,1 1 0,-1 0 0,1 0-1,0 0 1,-1 0 0,1-1 0,-1 1 0,1 0 0,0 0 0,-1-1 0,1 1 0,0 0 0,-1 0 0,1-1-1,0 1 1,0 0 0,-1-1 0,1 1 0,0-1 0,0 1 0,0 0 0,-1-1 0,1 1 0,0-1 0,0 1 0,0 0-1,0-1 1,0 1 0,0-1 0,0 1 0,0-1 0,0 1 0,0 0 0,0-1 0,0 1 0,0-1 0,0 1-1,0 0 1,1-2 0,-1 1 40,1-26 429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4.9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13095 2602 9162,'1'-2'62,"-1"1"0,1-1 0,0 1 0,-1-1 0,1 1 0,-1-1 0,1 1 0,-1-1 0,1 1 0,-1-1 0,0 0 0,0 1 0,0-1 0,0 1 0,0-1 0,0 0 0,-1 1 0,1-1 0,-1-1 0,-3-13 154,4 16-176,0 0 0,0 0 0,0 1 0,0-1 0,0 0-1,0 0 1,0 0 0,0 0 0,0 0 0,0 0 0,0 0 0,-1 0 0,1 0-1,0 0 1,0 0 0,0 0 0,0 0 0,0 0 0,0 0 0,0 0-1,0 0 1,0 0 0,0 0 0,0 0 0,-1 0 0,1 0 0,0 0 0,0 0-1,0 0 1,0 0 0,0 0 0,0 0 0,0 0 0,0 0 0,0 0-1,0 0 1,0 0 0,0 0 0,0-1 0,-1 1 0,1 0 0,0 0 0,0 0-1,0 0 1,0 0 0,0 0 0,0 3-29,-1 0 1,1-1-1,-1 1 1,0 0-1,0 0 0,0-1 1,-1 1-1,1-1 0,0 1 1,-1-1-1,0 1 1,1-1-1,-1 0 0,0 0 1,0 0-1,-1 0 1,1 0-1,0 0 0,0-1 1,-1 1-1,1-1 0,-1 0 1,0 1-1,1-1 1,-1 0-1,0-1 0,0 1 1,1 0-1,-1-1 1,0 1-1,0-1 0,-3 0 1,-10 0 27,0-1 1,0 0 0,1-1 0,-24-6 0,29 6-56,-6 0 22,0 0 0,-1 0 0,1 2 0,0 0 0,-24 3 1,-80 20 4,84-14-11,0-2 0,-56 4 0,40-13 5,1-2 0,-1-2 0,1-3 0,-55-16 1,19 5-2,-95-10 6,40 8-2,-67-5-9,45 9 74,-249-62 294,365 68-353,1-3 1,-61-28 0,-83-52 29,184 91-42,-25-12-1,-19-11 213,-51-35-1,-255-217 697,192 139-699,-98-87-129,245 211-79,-244-224 208,-21 11-105,256 207-104,-22-13 6,-68-37 1,-18-12 4,106 60-11,1 0 0,-34-40 0,2 4 7,38 40-10,-1 2 0,-1 0 1,-1 2-1,-1 1 0,0 1 0,0 1 0,-30-10 0,-13-7 3,1-4-1,2-2 1,2-4 0,1-2-1,-109-95 1,167 132-1,-13-11-1,1 1-1,-2 1 1,0 0-1,-32-17 1,46 29-4,0-1-1,-1 1 1,1 0-1,0 1 1,-1-1-1,1 1 1,0 0-1,-1 1 1,1-1-1,-1 1 1,0 0 0,1 0-1,-1 1 1,1 0-1,-1 0 1,1 0-1,0 1 1,-1-1-1,1 1 1,0 0-1,0 1 1,0-1 0,0 1-1,-8 7 1,7-5-3,1-1 6,-1 0 0,1 0 0,-1 0 0,0-1 0,-8 5 0,11-7 3,0-1 1,0 1-1,-1 0 0,1-1 0,0 0 1,0 0-1,0 0 0,-1 0 0,1 0 1,0-1-1,0 0 0,0 1 0,0-1 1,-4-2-1,-7-3 3,0-1-1,0 0 1,1-1 0,-13-10 0,8 5-1,-25-13 0,37 23-5,0 0 0,0 1 0,0 0 0,-1 0 1,1 0-1,0 1 0,-1 0 0,-11-1 0,15 3-4,-1-1-1,1 0 1,0 1-1,-1 0 1,1 0 0,0 0-1,0 0 1,0 1-1,0-1 1,0 1 0,0 0-1,0 0 1,0 0-1,-3 3 1,-4 5-21,0 0 0,-10 14 0,1-1 13,3-7 24,-1 0 0,0 0-1,-1-2 1,-1 0 0,-39 21 0,19-16 12,-1-2 0,-52 16 1,36-13-15,-60 32-1,-6 2 7,-233 110 247,271-127-215,-140 42 1,171-63-32,21-3-11,1 0 1,-39 24-1,38-19 8,-62 24 1,11-9 4,54-20-15,0-2 0,-1 0 0,-40 7 0,54-15-4,1 0-1,-1 1 0,1 1 0,-1 1 0,2 0 0,-1 0 1,1 2-1,0 0 0,0 0 0,1 2 0,0-1 0,0 2 1,1 0-1,1 0 0,-15 20 0,16-19 18,-1 1 1,0-2-1,-1 1 0,0-1 0,-1-1 1,0-1-1,0 1 0,-1-2 0,-1 0 1,-19 8-1,-13 7-6,0 2 0,2 2 1,-54 42-1,85-56 10,0-1-1,0 2 1,2 0-1,-18 24 1,-36 69 118,42-66-61,-34 45 0,48-73-71,0-1 1,-1-1 0,-1 0-1,1 0 1,-2-1 0,1-1-1,-24 14 1,-54 18 78,-9 6-50,88-40-38,1 0 0,0 0 0,1 1 0,-1 0-1,-14 17 1,-36 55 56,12-16-8,-3-1-23,14-17-8,-55 55-1,86-96-4,1-1 0,-1 0 1,0-1-1,0 1 0,-1-1 0,1 0 1,0-1-1,-1 0 0,0 0 0,0 0 1,-13 1-1,9-1 5,0 0 0,0 1 0,-20 7 0,18-2-4,0 0 1,0 1-1,0 0 1,1 1-1,1 0 1,-12 14-1,11-12 7,0 0 1,-1-1-1,0 0 0,-26 16 1,-39 8 32,-5 2-12,56-22-34,0 1 0,1 1 1,-46 39-1,41-28 34,0-2 1,-1-1-1,-2-2 0,-1-1 1,0-1-1,-65 26 0,-157 38 100,55-19 112,52-3-22,90-35-194,-66 19 0,-19-4-26,-16-9 72,-188 15 0,213-33-71,-152 8 45,194-26-24,1-5 0,-118-22-1,-233-46-22,432 73-209,1 0 1,0-2-1,-15-5 0,22 8 196,-1-2-1,1 1 1,-1 0-1,1-1 1,0 0-1,0 0 0,0 0 1,0-1-1,0 1 1,-3-5-1,2-7 2458,5-9-1174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5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1433 0 11162,'-94'10'760,"-48"3"-203,-445-14 1150,375 3-1595,179 1-100,0 1-1,0 2 0,1 1 1,-43 16-1,57-16-256,1 1 0,1 1-1,0 1 1,0 1 0,1 0 0,0 0-1,1 2 1,0 0 0,-15 18 0,8-7-832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6.5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453 715 11194,'1'-1'74,"0"0"0,0 0 1,1 0-1,-1 0 0,0-1 0,0 1 0,-1 0 0,1-1 0,0 1 0,0 0 0,-1-1 0,1 1 0,-1-1 0,1 1 0,-1-1 0,1 1 0,-1-1 0,0-2 0,-2-34-152,1 17-382,1 20 431,0 1 0,0 0 1,0 0-1,-1-1 1,1 1-1,0 0 1,0 0-1,0-1 0,0 1 1,0 0-1,0 0 1,0 0-1,0-1 1,-1 1-1,1 0 0,0 0 1,0 0-1,0-1 1,0 1-1,-1 0 1,1 0-1,0 0 0,0 0 1,0-1-1,-1 1 1,1 0-1,0 0 1,0 0-1,-1 0 0,1 0 1,0 0-1,0 0 1,-1 0-1,1 0 1,0 0-1,0 0 1,-1 0-1,1 0 0,0 0 1,0 0-1,-1 0 1,1 0-1,0 0 1,0 0-1,0 0 0,-1 0 1,1 0-1,0 1 1,0-1-1,-1 0 1,1 0-1,0 0 0,0 0 1,0 0-1,-1 1 1,1-1-1,0 0 1,0 0-1,0 1 0,-16 11-103,15-11 90,-2 1 33,0 0 0,1 0 0,-1 0 0,0-1 0,0 1 0,0-1 0,0 0-1,0 0 1,0 0 0,0 0 0,0-1 0,-1 1 0,1-1 0,-6 0 0,8 0 43,-1 0 0,0 0 0,0-1 0,0 1 0,0 0 0,1-1 0,-1 1 0,0-1 0,0 0 0,1 0 0,-1 1 0,1-1 0,-1 0 0,0-1 0,1 1 1,0 0-1,-1 0 0,1 0 0,0-1 0,0 1 0,-1-1 0,1 1 0,0-1 0,1 0 0,-1 1 0,-1-4 0,-30-64 3113,25 55-2883,7 14-218,2 9 87,5 29-105,-1 1-1,-2 0 1,-2 41 0,-2-68-12,1 0 1,0 0-1,1 0 1,0 0-1,7 22 0,-9-34-6,0 0-1,0 0 0,0 0 1,0 0-1,0 0 0,0 0 1,0 0-1,-1 0 0,1 0 1,0 0-1,0 0 0,0 0 1,0 0-1,0 0 0,0 0 1,0 0-1,0 0 0,0 0 1,0 0-1,0 0 0,0 0 0,0 0 1,0 0-1,0 0 0,0 0 1,0 0-1,-1 0 0,1 0 1,0 0-1,0 0 0,0 1 1,0-1-1,0 0 0,0 0 1,0 0-1,0 0 0,0 0 1,0 0-1,0 0 0,0 0 1,0 0-1,0 0 0,0 0 0,0 0 1,0 0-1,0 0 0,0 0 1,0 0-1,0 0 0,0 1 1,0-1-1,0 0 0,0 0 1,0 0-1,0 0 0,0 0 1,0 0-1,0 0 0,0 0 1,0 0-1,0 0 0,0 0 1,0 0-1,0 0 0,0 0 0,-6-4 115,-7-9-152,-6-11 46,1 0 0,2-1 0,-16-32 0,25 46-10,3 5-7,0 1 0,0-1 0,-1 1 0,0 0 0,0 1 0,0 0-1,-12-8 1,-13-11 0,24 16 0,-1 0 0,1-1 0,0 0 0,1 0 0,0 0 0,0-1-1,0 0 1,-5-17 0,6 16-1,2 7 0,0 0 0,0 0 0,0 0 0,0 1 0,-1-1 0,1 1 0,-3-3 0,-8-8 0,5 0-10,1 0 0,1-1 0,0 1-1,1-1 1,1-1 0,-4-17 0,3 1-43,-3-58 0,8 89 53,-1-3-5,1 0-1,0 0 1,0 0 0,0 0 0,1 0 0,-1-1 0,1 1 0,1-5 0,-1 7 15,-1 0 1,1 0 0,0 1 0,0-1-1,0 0 1,0 0 0,0 1 0,0-1-1,0 1 1,0-1 0,0 1 0,0-1-1,0 1 1,0-1 0,1 1 0,-1 0 0,0 0-1,0 0 1,0 0 0,0 0 0,1 0-1,-1 0 1,0 0 0,0 0 0,2 1-1,11 1 149,14 0 129,-27-2-289,0-1 1,0 1-1,0 0 1,0 0-1,0-1 0,0 1 1,0 0-1,0-1 1,0 1-1,0-1 0,0 0 1,-1 1-1,1-1 1,0 1-1,0-1 1,0 0-1,-1 0 0,1 0 1,0 1-1,-1-1 1,1 0-1,-1 0 1,1 0-1,0-1 0,0 0-1,0-1-1,1 1 0,0 0 0,0 0 0,-1 0 0,1 0 0,0 0 0,1 0 1,-1 1-1,0-1 0,0 1 0,1 0 0,-1-1 0,1 1 0,-1 0 1,6-1-1,51-12 27,-37 10-6,73-20 51,-75 21-40,0-2 0,0-1 0,0 0 0,-1-1 0,1-1 1,-2-1-1,1-1 0,-2 0 0,34-26 0,-26 17 258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7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54 11602,'22'15'622,"0"0"0,2-2 0,48 20 0,-71-32-614,0-1 1,0 0-1,0 0 1,-1 1-1,1-1 1,0 0-1,0 0 0,0 0 1,0 0-1,-1 0 1,1 0-1,0 0 1,0 0-1,0 0 1,0 0-1,-1-1 1,1 1-1,0 0 1,0-1-1,0 1 1,-1 0-1,1-1 1,0 1-1,0-1 1,-1 1-1,1-1 1,-1 1-1,1-1 0,1-1 1,-1 0 4,0 0-1,0-1 1,0 1-1,0-1 1,0 1 0,-1-1-1,1 1 1,-1-1-1,1 1 1,-1-4-1,0-4 24,0-1-1,0 1 0,-2-1 0,-2-12 0,-6-5 1389,13 28-1234,1 1-1,-1 0 0,1 0 1,-1 0-1,0 0 1,0 0-1,6 4 1,-8-5-171,1 1 0,-1 0 0,0-1 0,0 1 0,1 0 0,-1 0 1,0 0-1,0 0 0,0 0 0,0 0 0,0 0 0,0 0 1,0 0-1,-1 0 0,1 0 0,0 1 0,-1-1 0,1 0 0,-1 1 1,1-1-1,-1 0 0,0 1 0,1 1 0,-9 238-140,3-34 45,-91 830-76,95-1028 150,-20 144-3,15-118 10,-3-1-1,-15 45 0,14-56 7,-1-1 0,-20 30-1,-9 16 33,25-44-22,13-22-108,-1 1 0,1 0 0,0 0 0,1 0 0,-1 0 0,1 0 0,-1 0 0,1 0 1,0 0-1,0 1 0,0-1 0,0 0 0,0 5 0,1-7-391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8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396 25 10466,'4'8'594,"-2"-6"-417,-1-1-1,0 1 1,-1 0-1,1-1 1,0 1-1,0 0 1,-1 0-1,1-1 1,0 4-1,-1-5 86,-5-4-1,1 0 0,1 0 0,-1 0 0,1 0 0,-5-8-1,2 3-290,-3-3 1156,8 13-1106,1-1 1,-1 0 0,1 0-1,-1 1 1,1-1-1,-1 0 1,1 1 0,-1-1-1,1 0 1,-1 1 0,1-1-1,-1 1 1,1-1 0,0 1-1,-1-1 1,1 1-1,0-1 1,-1 1 0,1-1-1,0 1 1,0-1 0,-1 1-1,1 0 1,0-1 0,0 1-1,0 0 1,-16 45-116,-17 86 0,23-83 79,-48 296-29,31-164 26,-23 283-13,48-440 32,-19 184 2,-8 150 42,29-333-39,-1 32 6,-14 91 1,13-132-10,-2 0 0,0 0 0,-1 0 0,-1 0 0,0-1-1,-1 1 1,0-2 0,-2 1 0,0-1 0,-12 15 0,16-24-19,-5 8-402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0.9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83 9402,'-4'0'133,"-1"0"1,1 0-1,-1-1 0,1 1 1,-1-1-1,1 0 1,0 0-1,-7-3 0,10 3-137,0 1 0,0-1 0,0 0-1,0 0 1,0 0 0,0 0-1,0 0 1,0 0 0,0 0 0,0 0-1,0 0 1,1-1 0,-1 1 0,1 0-1,-1 0 1,1-1 0,-1 1 0,1 0-1,0-1 1,-1 1 0,1 0 0,0-1-1,0 1 1,0-1 0,0 1 0,0 0-1,0-1 1,1 1 0,-1 0-1,1-3 1,0-2 255,0 3 64,-1 1 1,0-1-1,1 1 0,0-1 0,0 0 1,0 1-1,0-1 0,2-3 0,-3 6-269,1-1 0,-1 1 0,0 0-1,1 0 1,-1-1 0,0 1 0,1 0-1,-1 0 1,0 0 0,1 0 0,-1-1-1,0 1 1,1 0 0,-1 0 0,0 0-1,1 0 1,-1 0 0,0 0 0,1 0-1,-1 0 1,1 0 0,-1 0 0,0 0-1,1 1 1,14 9 19,-7-3-36,-1 1 0,0 0 0,-1 0-1,0 1 1,8 15 0,21 53 15,-21-44-33,18 42-40,-11-23-94,2 0 1,2-1-1,52 75 0,-75-123 59,0 0 0,1 0-1,0 0 1,-1 0 0,1-1 0,0 1-1,0-1 1,5 3 0,9 1 3613,5-4-1727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0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87 12611,'1'-1'61,"1"0"1,0-1-1,0 1 0,-1-1 1,1 0-1,-1 1 1,1-1-1,-1 0 1,0 0-1,1 0 0,-1 0 1,0 0-1,0 0 1,-1 0-1,1-1 1,0 1-1,-1 0 0,1 0 1,-1-1-1,0 1 1,0 0-1,0-1 0,0 1 1,0-3-1,0 1-59,0-1 0,0 0-1,1 0 1,-1 1 0,3-7-1,-3 10 43,2 2 24,0 0 0,0 0 0,0 0 0,0 0 0,-1 0 0,1 0 0,0 1-1,-1-1 1,2 2 0,79 77-52,-60-60 0,-1 0-1,-1 1 0,23 31 1,126 221 93,-20 12-125,-123-235 19,-19-35-275,1 0 0,0 0 0,1-1 0,1 0 0,0 0 0,1-1 0,15 14 0,-11-17-386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3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0 14483,'-1'1'39,"-1"0"0,0 0-1,1 0 1,-1 1 0,1-1-1,-1 0 1,1 0 0,0 1 0,0-1-1,-1 1 1,1-1 0,0 1-1,0 0 1,0-1 0,1 1 0,-1 0-1,-1 2 1,2-1-41,0 0-1,1-1 1,-1 1-1,1 0 1,-1-1-1,1 1 1,0 0 0,0-1-1,0 1 1,0-1-1,0 1 1,4 3 0,27 42 1,2-1 0,2-2 1,43 40-1,6 9-11,165 242 47,-28 22 152,-101-159-149,25 31-22,177 306 127,-318-527-160,-5-6-7,1-1-1,0 0 1,0 0 0,0 0 0,1-1-1,-1 1 1,0 0 0,1 0-1,-1-1 1,1 1 0,2 2 0,-3-4 37,-1 0 0,0 0 0,0 0 0,0 0 0,0 0 0,0 0 0,0 0 0,1 0 0,-1 0 0,0 1 0,0-1 0,0 0 0,0 0 0,0 0 0,1 0 0,-1 0 0,0 0 0,0 0 0,0 0 0,0 0 0,1 0 0,-1 0 0,0 0 0,0 0 0,0-1 1,0 1-1,0 0 0,1 0 0,-1 0 0,0 0 0,0 0 0,0 0 0,0 0 0,0 0 0,1 0 0,-1 0 0,0-1 0,0 1 0,0 0 0,1-11 160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6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12379,'16'14'118,"549"528"1931,-522-495-2050,455 473-45,57 66 102,-496-517-9,4-4-1,135 111 1,-189-170 202,37 25-657,-12-18 4332,-20-12-2212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11739,'200'349'1000,"299"395"0,-191-323-974,9 14 19,88 55 114,32-27-166,-399-425-179,47 38 0,-79-72-250,0 1 1,0-1 0,0 0-1,9 3 1,-12-6 294,0 0-1,0 0 1,0-1 0,0 1-1,1-1 1,-1 0 0,4 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2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14883,'72'67'175,"82"100"-1,50 88-215,-72-86 49,-32-47-41,213 288-119,-296-384 149,459 724-946,-448-701 1034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4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13139,'147'285'480,"1353"1551"776,-1555-1885-1304,159 143-184,-29-34-2376,-12-20 1735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0.7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 1 13475,'-18'29'504,"-22"49"-1,34-63-457,0 0-1,1 1 0,1-1 0,1 1 1,-3 25-1,3-1 16,2-1 1,2 1-1,1-1 1,2 1-1,2-1 1,2 0-1,1-1 0,2 0 1,1 0-1,2-1 1,20 36-1,-18-45-13,-9-16 7,0 0-1,5 17 0,-10-24-50,-1 0 0,1 0 0,-1 0-1,0 0 1,-1 0 0,1 1-1,-1-1 1,0 0 0,-2 9-1,-8 45-4,-10 83-14,18-117 26,2 0-1,0-1 0,6 44 1,2-27 21,-4-19-8,0 1-1,1 36 0,-5-57-19,-1-1 0,1 0-1,0 1 1,0-1 0,0 0 0,0 0 0,0 0-1,0 0 1,1 1 0,-1-1 0,0 0-1,1 0 1,-1 0 0,1 0 0,-1 0 0,1 0-1,-1 0 1,1 0 0,0 0 0,-1 0 0,1 0-1,1 1 1,38 55 79,-37-55-86,-1 1 0,0 0 1,0 0-1,0 0 0,-1 0 0,1 0 1,-1 0-1,1 1 0,-1-1 0,0 0 1,-1 1-1,1-1 0,0 1 0,-1-1 1,0 1-1,0-1 0,0 1 0,-1 3 1,-1 9-34,-1 0 0,-8 28 0,1-4 32,9-37-16,0 0 1,0 0 0,0 1-1,0-1 1,0 0-1,-1 0 1,0 0 0,1 0-1,-1-1 1,0 1-1,0 0 1,-3 2 0,5-5 15,-1 0 0,1 0 0,0 1 0,0-1 0,0 0 0,0 0 0,-1 0 1,1 0-1,0 0 0,0 0 0,0 0 0,0 0 0,-1 0 0,1 0 0,0 0 0,0 0 1,0 0-1,-1 0 0,1 0 0,0 0 0,0 0 0,0 0 0,-1 0 0,1 0 0,0 0 1,0 0-1,0 0 0,-1 0 0,1 0 0,0 0 0,0-1 0,0 1 0,0 0 0,-1 0 1,1 0-1,0 0 0,0 0 0,0 0 0,0-1 0,0 1 0,0 0 0,-1 0 0,1 0 0,0-1 1,0 1-1,0 0 0,0 0 0,0-1 0,-5-11 237,3 7-169,0 1-19,-12-20 721,14 23-717,0 0-1,0 0 1,-1 0-1,1-1 0,0 1 1,0 0-1,0 0 1,0 0-1,0 0 1,1 0-1,-1 0 1,0-1-1,0 1 1,1 0-1,-1 0 1,1 0-1,-1 0 1,1 0-1,-1 0 1,1 0-1,-1 0 1,2 0-1,80-92 873,49-63-947,-115 134-46,0 2-1,2 0 1,0 1 0,1 1 0,1 0-1,1 2 1,0 0 0,1 1-1,39-18 1,-19 12-131,0 3 0,1 2 0,47-12 0,-84 26 167,1 0 1,0 1-1,0 0 0,-1 0 0,1 1 1,0 0-1,0 0 0,0 1 1,0-1-1,0 2 0,0-1 1,-1 1-1,1 0 0,-1 0 0,1 1 1,-1-1-1,0 2 0,0-1 1,0 1-1,0-1 0,-1 2 1,1-1-1,-1 1 0,0-1 0,5 8 1,6 8-47,-1 0 0,0 2 1,-2 0-1,19 39 0,31 100-79,-9 17 38,-46-144 92,-2 0 0,-1 1 0,0 45-1,-4-72 22,-2 1 0,1-1 1,-1 0-1,0 1 0,-1-1 0,0 0 0,-1 0 0,1 0 0,-1-1 0,-1 1 0,1 0 0,-7 8 0,5-10 4,0 0 0,0 0 0,-1-1 0,0 1 0,0-1 0,0-1 0,-1 1 0,1-1 0,-1 0 0,0-1 0,0 1 0,-1-1 0,-8 2 0,-8 1 3,0 0 0,-1-2 0,0-1 0,0-1 0,0-1-1,-31-2 1,-152-26 181,158 19-91,-277-44 133,312 49-194,0 0 0,0-1 0,0 0 0,1-2-1,-27-13 1,34 16-255,1-1 0,0 0-1,0-1 1,1 1-1,-1-1 1,1 0-1,0 0 1,0-1-1,1 0 1,0 1-1,0-2 1,0 1 0,1 0-1,-5-12 1,0-15-1032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7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16812,'119'156'392,"-10"-10"-320,3 20-32,-20-21-16,-5-7-16,-2-16-8,0-12-112,0-10-288,1-8-265,-1-3-255,2-6-96,-2-6-80,-2-11-1473,-19-13 1649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9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14019,'29'15'471,"-1"1"0,0 1-1,39 32 1,68 72-448,-130-116-6,145 144 16,190 243 1,-241-264 25,157 198 84,21-21-96,-200-228-41,61 59-360,-104-107-162,0-1 1,47 29-1,-44-37 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1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12219,'247'362'2526,"-75"-114"-2516,390 513 70,-459-624-84,66 81-388,-166-215 375,7 10-221,1-1 1,23 21 0,-34-33 225,1 0 1,-1 1-1,0-1 1,0 0-1,1 1 0,-1-1 1,0 0-1,0 1 1,1-1-1,-1 0 1,0 0-1,1 1 1,-1-1-1,1 0 1,-1 0-1,0 0 1,1 0-1,-1 1 1,0-1-1,1 0 1,-1 0-1,1 0 1,-1 0-1,0 0 1,1 0-1,-1 0 1,1 0-1,-1 0 1,0 0-1,1 0 1,-1 0-1,1 0 0,-1-1 1,0 1-1,1 0 1,-1 0-1,1 0 1,-1-1-1,0 1 1,1 0-1,-1 0 1,0-1-1,0 1 1,1 0-1,-1 0 1,0-1-1,1 1 1,-1 0-1,0-1 1,0 1-1,0-1 1,0 1-1,1 0 1,-1-1-1,0 1 1,0 0-1,0-1 0,0 1 1,0-1-1,0 1 1,0-1-1,0 1 1,0 0-1,0-1 1,0 1-1,0-1 1,-4-36-897,3 33 795,-12-61-410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13355,'41'30'290,"-1"2"1,-2 2 0,42 46-1,87 124-236,-122-147 2,19 23-23,346 453 111,-45 34-2,-46 21-516,-502-954-3130,117 220 2806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64 251 9386,'-9'-23'83,"-40"-135"721,48 150-710,-1 0 0,1 0 0,0 0 0,1-11 1,0 19-79,0-1 0,0 0 1,0 0-1,0 1 1,0-1-1,0 0 0,0 1 1,0-1-1,0 0 1,1 0-1,-1 1 0,0-1 1,1 0-1,-1 1 0,0-1 1,1 1-1,-1-1 1,1 0-1,-1 1 0,1-1 1,-1 1-1,1-1 1,-1 1-1,1 0 0,0-1 1,-1 1-1,1-1 1,-1 1-1,1 0 0,0 0 1,0-1-1,-1 1 0,1 0 1,0 0-1,0 0 1,2 0 31,0 0 1,0 1-1,0-1 1,0 1 0,0 0-1,0 0 1,3 2 0,25 13 81,0 2 0,-2 0 1,0 3-1,32 28 1,-39-31-95,53 46 212,-3 3 1,112 136-1,94 179 724,260 405-122,-530-774-861,-4-6-29,0-1 1,0 0-1,1 0 0,0 0 1,0 0-1,9 7 1,-10-12-319,-4-7 175,-8-10-300,-17-26-904,-16-22 590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1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763 1 12835,'32'52'534,"3"0"0,1-3 0,3-1 1,87 85-1,244 164-185,-74-64-386,-230-178-1,155 142-425,-208-180 46,-12-16 391,-1-1 0,0 0 0,0 1 0,0-1 0,0 0 0,0 0 0,0 1 1,0-1-1,0 0 0,0 1 0,0-1 0,0 0 0,0 1 0,0-1 0,0 0 1,0 1-1,0-1 0,-1 0 0,1 1 0,0-1 0,0 0 0,0 0 1,0 1-1,-1-1 0,1 0 0,0 0 0,0 1 0,0-1 0,-1 0 0,1 0 1,0 0-1,-1 1 0,-2 0-80,-1 0 1,1-1-1,0 1 0,-1-1 1,1 0-1,-1 1 0,1-2 1,-1 1-1,-3-1 0,-62-7-285,-82-20 0,-70-28 73,148 36 89,-682-214-1243,558 169 1673,177 59-141,-139-43 757,126 41-250,-1 1-1,-58-5 0,89 12-509,0 0-1,0-1 1,0 1-1,0 1 1,0-1-1,0 0 1,0 1-1,0 0 1,0 0-1,0 0 0,-4 2 1,6-2-37,-1-1-1,1 1 1,0 0 0,0 1-1,0-1 1,1 0 0,-1 0-1,0 0 1,0 0 0,1 1 0,-1-1-1,0 0 1,1 1 0,0-1-1,-1 0 1,1 1 0,0-1-1,-1 1 1,1-1 0,0 1 0,0-1-1,0 0 1,0 1 0,1-1-1,-1 2 1,2 7 39,-1-1 0,2 1 0,-1-1 0,1 0-1,1 0 1,5 12 0,34 51 157,-35-59-178,169 227 268,19-11-138,-115-136-110,-30-32-28,-15-17-11,1-2 0,2-2 0,44 36 0,-70-67-188,-8-10-334,-14-22-265,-21-26 508,-2 2 0,-2 0 0,-55-57 0,-135-112 225,-195-125 211,373 309 50,38 30 167,8 7-224,6 8-26,20 24-20,1-1 1,51 51-1,76 56-166,-44-42 9,6 11-536,138 172-1,-241-266 613,-9-13-44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3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 0 9898,'-13'56'728,"7"1"104,12 13-87,16 9-305,5 10-152,10 9 24,7 9 8,9 3-40,11 1-96,2 2-104,-2-9-40,-4-8-16,-5-13 0,-6-18 24,-2-13 80,-7-18-80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1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 1 12139,'12'18'242,"-12"-17"-232,0-1 0,1 1 0,-1-1 0,0 1 0,0 0 0,0-1 0,0 1 0,0-1 0,0 1 0,0-1 0,0 1 0,0-1-1,0 1 1,-1-1 0,1 1 0,0-1 0,0 1 0,0-1 0,-1 1 0,1-1 0,0 1 0,-2 1 32,0-1 1,0 1-1,0-1 1,0 0-1,-1 1 0,1-1 1,0 0-1,0-1 0,-1 1 1,-3 0-1,6 0-29,-2-1 19,2 0-13,0 0 0,-1 0 0,1 0 0,-1 0 0,1 0 0,0 0-1,-1 0 1,1 0 0,0 1 0,-1-1 0,1 0 0,-1 0 0,1 0 0,0 0 0,-1 1 0,1-1 0,0 0-1,-1 0 1,1 1 0,0-1 0,0 0 0,-1 1 0,1-1 0,0 0 0,0 0 0,0 1 0,-1-1 0,1 1 0,0-1-1,0 0 1,0 1 0,-3 12 72,2 1-1,0-1 1,0 0-1,1 1 1,1-1-1,0 0 1,6 25-1,33 96 589,-28-96-685,8 31 335,-3 1 1,9 79-1,3 146 86,-27-265-427,13 416 106,-12-235-82,-1-172-1,0 5-134,-2 0 0,-2 0 1,-7 47-1,9-88 437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4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826 1 13555,'-1'1'47,"1"0"0,-1-1 0,1 1-1,-1 0 1,0-1 0,1 1 0,-1 0 0,0-1 0,1 1 0,-1-1 0,0 1-1,0-1 1,0 0 0,1 1 0,-1-1 0,0 0 0,0 1 0,0-1 0,0 0-1,0 0 1,0 0 0,1 0 0,-1 0 0,0 0 0,0 0 0,0 0 0,0 0-1,0 0 1,-1-1 0,-34-2-87,34 3 81,-38-4-29,-1 2 0,0 2 0,-57 6 0,-122 28 5,214-33-17,-3 0-9,-37 7 30,-63 20 0,97-24-46,0 0 0,0 1 0,1 0-1,-1 1 1,1 1 0,1-1 0,-1 2 0,1-1 0,1 2-1,-13 12 1,9-1-139,5-2 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6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933 17 13395,'-79'-8'552,"9"1"-160,-7 5-16,13 2-256,3 0-96,-1 0 0,-2 0-8,-2 0-8,2 0 8,3 2-16,5 0 8,1 0-56,6 3-96,6-1-136,7 0-16,11 0 128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1.1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12643,'3'7'137,"0"0"0,0 1 1,0-1-1,-1 1 0,0-1 1,1 14-1,6 23-169,-1-24 45,0 0 0,2-1 0,19 31 0,44 53 16,-31-47-30,130 209-2,-147-219-10,-2 2 1,-3 0 0,-1 1-1,12 52 1,-20-58 35,-2 1 1,-3 0-1,-1 0 0,-2 0 1,-2 1-1,-2-1 1,-2 1-1,-1-1 0,-3 0 1,-2-1-1,-1 1 1,-25 61-1,23-75-26,-1-1 0,-2-1 0,-1 0 0,-2 0 0,0-2 0,-2-1 0,0 0 0,-2-1 0,-1-1 0,0-2 0,-2 0 1,-1-1-1,-34 20 0,-25 7 331,44-27-159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4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0 12403,'-8'75'2958,"9"-72"-2937,-1 0 1,1 1 0,-1-1-1,1 0 1,0 0 0,0 0-1,0-1 1,1 1 0,3 5-1,2 7-3,47 108 151,31 80 289,6 26-255,-63-170-355,61 96 0,-86-150 53,0-1-65,-1 0-1,0 0 0,1-1 1,0 1-1,0-1 0,0 1 1,1-1-1,-1 0 0,1 0 1,6 4-1,-2-10-2597,6-10 1195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241 1 12795,'-4'21'504,"-3"-4"-48,-5 4-232,5 5-128,-5 2-72,1 1-8,0 5-8,-2 5 0,-4-3-8,3 2 0,-1 3 8,-4-3-8,2 0 0,-3 0 0,1-1 8,4-1 16,0-4 144,3 0-112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4 8146,'-2'-3'4963,"2"13"-4697,8 28-30,-4-22-215,0 1 0,-1 0 0,-1 0 0,0 21 0,-4-15-13,-1 0-1,0-1 1,-2 1-1,-1-1 0,0 0 1,-2 0-1,-13 27 1,-88 142-6,25-49-10,52-78-34,2 1 0,4 1 0,-23 89 1,36-99 6,2 1 0,2 0 0,3 1 0,2 88 0,7-91 24,2 0-1,2-1 1,22 85-1,-20-110 61,0 0-1,2 0 1,2-1-1,0 0 1,2-1 0,0-1-1,38 47 1,-12-32 1387,1-7-640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13139,'1'0'42,"-1"0"1,1 0 0,-1 0 0,1 1-1,0-1 1,-1 0 0,1 0-1,-1 1 1,1-1 0,0 0-1,-1 1 1,1-1 0,-1 1-1,1-1 1,-1 0 0,0 1-1,1-1 1,-1 1 0,1 0-1,11 18-39,-1 0 0,-1 1-1,0 0 1,-2 1 0,6 22-1,24 110 27,-35-139-30,73 517 240,-55-337-80,-16-133-122,-5-61-9,-3-10 56,-5-39 27,3 0 0,3 0 1,1-1-1,2 1 0,14-81 0,-12 112-113,1 2 0,1-1 0,1 0 0,0 1 0,1 0 0,1 1 0,0 0 0,1 0 0,1 0 0,0 1 0,1 1 0,1 0 0,0 0 0,0 1 0,26-18 0,-36 28-1,1 0-1,-1 1 1,1-1-1,-1 1 1,1 0 0,0 0-1,0 0 1,-1 0 0,1 0-1,0 1 1,0-1 0,0 1-1,0-1 1,0 1 0,0 0-1,0 0 1,0 1-1,0-1 1,-1 1 0,1-1-1,0 1 1,0 0 0,0 0-1,-1 0 1,1 0 0,0 1-1,-1-1 1,1 1 0,-1 0-1,0-1 1,1 1-1,-1 0 1,0 0 0,0 1-1,0-1 1,0 0 0,-1 1-1,3 3 1,3 6-4,-1 0-1,0 0 1,-1 0 0,-1 1-1,0 0 1,0 0 0,1 15 0,0 9 11,-1 0 1,-2 1-1,-5 62 0,0-73 13,-1 1-1,-1-1 1,-1 0-1,-2 0 0,-16 40 1,21-60-22,-1 0 0,1 0 1,-1 0-1,-1 0 1,1-1-1,-1 1 1,0-1-1,0-1 1,-1 1-1,0-1 1,0 1-1,0-2 0,-1 1 1,1-1-1,-1 0 1,0 0-1,0-1 1,-1 0-1,1 0 1,-1-1-1,1 0 0,-1 0 1,0 0-1,0-1 1,0-1-1,0 1 1,0-1-1,1-1 1,-1 1-1,0-1 1,0-1-1,0 1 0,-9-5 1,1 1-181,0-1-1,1-1 1,1 0 0,-1-1-1,-20-15 1,5 0-579,-34-33 1,25 18 359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1 116 8138,'6'-4'239,"0"-1"1,0 1-1,-1-1 1,1-1-1,-1 1 1,0-1-1,-1 0 1,1 0-1,-1 0 1,0-1-1,-1 1 0,0-1 1,4-11-1,-6 17-207,-1-1 0,1 1-1,-1 0 1,0-1-1,0 1 1,0-1-1,0 1 1,0 0-1,0-1 1,0 1-1,0 0 1,-1-1-1,0-2 1,1 1 53,6 6 31,3 1-74,-1 1-1,1 1 1,-1 0-1,-1 0 1,1 1-1,-1-1 1,9 13-1,41 58 127,-21-21-49,-3 1-1,-3 2 0,-2 2 1,-3 0-1,-2 2 1,-4 0-1,14 74 0,18 239-101,-45-285-13,-4-1 1,-12 107 0,-9-79-11,15-103 6,0 0-1,-1 0 1,-1-1 0,0 1-1,-12 19 1,16-31 3,-1 1 0,0 0 0,0 0 0,0-1 0,-5 4 1,-18 10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1 232 13019,'0'1'64,"0"1"0,0-1 0,0 1 1,0-1-1,0 0 0,0 1 0,0-1 1,1 0-1,-1 1 0,0-1 0,1 0 0,0 1 1,-1-1-1,1 0 0,0 0 0,-1 0 1,1 1-1,0-1 0,0 0 0,0 0 0,0 0 1,2 1-1,0-1-39,0 0 1,-1 0-1,1 0 1,0 0-1,0 0 1,0-1-1,0 0 1,0 0-1,0 0 1,6 0-1,9-2-23,1 0-1,-1-2 0,0 0 0,0-1 1,0 0-1,29-15 0,100-61-63,-71 37-43,-45 26-548,1 2-1,1 1 1,0 1 0,61-16 0,-60 22-105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0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0 165 10538,'3'-3'65,"-1"0"1,1 0-1,-1 1 0,1-1 0,0 0 1,0 1-1,0 0 0,0 0 0,1 0 1,-1 0-1,5-2 0,30 8 1563,-37-5-1601,0 1 0,0-1 0,0 1 0,0-1-1,0 0 1,0 1 0,0-1 0,-1 0-1,1 0 1,0 1 0,0-1 0,-1 0 0,1 0-1,0 0 1,-1 0 0,1-2 0,3-2 119,-3 3-105,0 0-1,0 1 1,0-1 0,0 0 0,-1 0 0,1 0-1,0 0 1,-1 0 0,0 0 0,1 0 0,-1 0-1,0 0 1,0-3 0,-4-33-866,0 1 57,4 37 765,0-1 0,0 1-1,0-1 1,0 1-1,0-1 1,0 0 0,1 1-1,-1-1 1,0 1-1,0-1 1,1 1 0,-1-1-1,0 1 1,1-1-1,-1 1 1,0 0 0,1-1-1,-1 1 1,1-1-1,-1 1 1,1 0 0,-1-1-1,1 1 1,-1 0-1,1 0 1,-1-1 0,1 1-1,-1 0 1,1 0-1,0 0 1,-1 0 0,1 0-1,-1 0 1,1 0-1,-1 0 1,1 0-1,0 0 1,-1 0 0,1 0-1,21 7 98,-18-4-56,0 0-1,-1 0 1,0 0 0,0 1 0,0-1 0,0 1 0,0 0 0,-1 0 0,0 0 0,4 8-1,15 48 350,-20-57-370,19 75 382,19 147-1,-13 85 20,-24-285-389,22 406 298,-25 1-23,-1-387-378,-2 1-1,-2-1 1,-13 52 0,11-78-278,8-18 335,0-1 0,0 0 0,0 1 1,0-1-1,0 0 0,0 0 0,0 1 1,0-1-1,0 0 0,0 0 0,0 1 1,-1-1-1,1 0 0,0 0 0,0 1 1,0-1-1,0 0 0,-1 0 0,1 1 1,0-1-1,0 0 0,0 0 0,-1 0 1,1 1-1,0-1 0,0 0 0,-1 0 1,1 0-1,0 0 0,0 0 0,-1 0 1,1 0-1,0 0 0,-1 0 0,1 1 1,0-1-1,0 0 0,-1 0 0,1 0 1,0-1-1,-1 1 0,1 0 0,0 0 1,0 0-1,-1 0 0,1 0 0,0 0 1,0 0-1,-1 0 0,1-1 0,0 1 1,0 0-1,-1 0 0,-2-10-288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3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1181 1 15171,'3'10'80,"2"4"23,-2 0-1,1 1 1,1 21 0,-5-31-89,0-1 0,0 1-1,0 0 1,-1-1 0,0 1 0,1-1 0,-2 1 0,1-1 0,0 1-1,-1-1 1,0 0 0,0 0 0,0 0 0,-1 0 0,-4 6-1,-5 4 10,-1-1-1,-1-1 0,0 0 1,-1 0-1,0-2 0,-24 14 1,-2-3-18,-64 23 1,7-11 16,-132 26 0,-108 2-181,196-38-164,89-14 3193,5-4-1349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5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456 0 11298,'-45'92'320,"-78"48"-191,140-61-33,-168-118-112,98 25 32,17 41 40,-1-5-56,10-1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1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1032 1 9354,'-1'160'4457,"4"-130"-3522,-45-17-888,-1-2 0,-59 7 0,-59 14-27,11 22-6,91-31-9,-91 23 0,131-41 5,1-2 1,-1 0-1,0-2 1,0 0 0,0 0-1,-1-2 1,1-1-1,0 0 1,-23-6 0,31 5 528,0-1 1,1 0 0,-1-1-1,1 0 1,0-1 0,-9-7 0,-13-12 1193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14.2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10105 160 9130,'29'31'1360,"-28"-30"-1252,0-1 0,0 1 0,0 1 0,0-1 0,0 0 0,0 0 0,-1 0-1,1 0 1,0 1 0,0-1 0,-1 0 0,2 3 0,-6 7-222,4-10 240,-1-1 0,1 1 0,0 0 1,-1-1-1,1 1 0,0-1 0,0 1 0,-1 0 1,1-1-1,0 1 0,0 0 0,0 0 1,0-1-1,0 1 0,0 0 0,0-1 1,0 1-1,0 0 0,0-1 0,0 1 0,0 0 1,1-1-1,-1 1 0,0 0 0,1 0 1,-1 0-120,1-1 0,-1 1 1,1 0-1,-1 0 0,0 0 1,1-1-1,-1 1 0,0 0 1,1 0-1,-1 0 0,0-1 1,0 1-1,0 0 0,0 0 1,0 0-1,0 0 0,0 0 0,0 0 1,0-1-1,0 1 0,-1 0 1,1 0-1,0 0 0,-1 1 1,0-1-7,0-1 1,0 1 0,0-1 0,1 1-1,-1-1 1,0 0 0,0 1-1,0-1 1,0 0 0,0 1-1,0-1 1,0 0 0,0 0-1,0 0 1,0 0 0,0 0-1,-2 0 1,-6-2 34,-1 0 0,1 0 1,-12-5-1,18 6 28,-16-6 42,-15-4 100,21 11-211,0-1 0,1 2 0,-1 0 0,0 0 0,-22 6 0,-12 1-5,-50 5-14,-1-5-1,-112-5 1,11-15 9,-235-10-17,253 17 32,-248-6-5,0 21 2,243-1 2,0-8-1,0-9 1,0-7-1,-221-48 0,246 28 9,-418-69 20,476 93-22,-1 4-1,-131 10 1,-572 49 18,466-18-22,22-1 7,-640 5 0,318-17 8,77-24 163,455 1-166,54 2 36,1 3 0,-83 15 0,-105 36 217,35-7-142,108-30-80,-187 5 0,104-19-33,-213 9 34,330-1-1610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6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13059,'12'-23'1678,"0"-2"-1287,-12 25-377,1-1 0,-1 0 0,1 0 0,0 0 1,-1 1-1,1-1 0,0 0 0,0 1 0,-1-1 0,1 0 0,0 1 0,0-1 0,0 1 0,0 0 0,0-1 0,0 1 1,0 0-1,0-1 0,0 1 0,0 0 0,1 0 0,1 1-9,0 0 0,0 0 0,-1 0 0,1 0 0,0 1 0,-1 0 0,1-1 0,-1 1-1,0 0 1,0 0 0,1 0 0,-1 0 0,0 0 0,2 4 0,-3-4-3,20 24-5,-2 1 0,30 52 0,21 65-5,-44-87 12,-6-17-11,61 139 32,-60-129-91,21 84 0,-37-112 38,-4-13-17,0-1-1,1 0 1,0 0 0,1 0-1,0 0 1,0 0 0,0-1-1,1 1 1,0-1 0,6 7 0,0-7 243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8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383 0 11498,'-27'43'569,"-3"1"-41,-4 18-120,4 4-232,0 9-120,5 1-32,3-4 0,-3-3 0,4-8 0,-1-8-8,3-4-8,-4-8 8,6-9-104,-4-7 96,-3-12-504,11-4 312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597 1 11811,'-23'11'177,"0"1"0,1 1 1,1 1-1,0 1 0,-34 31 1,17-6-194,1 1 1,2 1 0,3 2-1,1 2 1,2 1 0,2 1-1,-21 53 1,15-18-9,3 1 1,4 2-1,-20 124 0,37-156 18,3 1-1,3 0 0,2 0 1,2 0-1,3 0 0,18 95 1,-13-116 69,0-1 0,21 47 0,-24-66-223,1-1-1,0 0 1,1 0-1,0-1 1,1 0-1,0 0 1,1-1-1,14 13 1,13 0-522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36 10914,'-75'7'3482,"-101"-12"-3204,54-10-217,72 8-29,-92-3-1,127 11-29,1 0 1,-1 0 0,1 1-1,-1 1 1,1 0 0,0 2-1,0-1 1,0 1 0,0 1 0,-21 13-1,26-13 0,1 1-1,0-1 1,1 1-1,-1 1 1,1-1-1,1 1 1,-11 15-1,13-16 8,0 0 1,1 0-1,-1 0 0,1 0 0,1 0 0,-1 1 1,1-1-1,1 1 0,-1 0 0,0 12 1,2-19-7,1 1 1,-1-1-1,0 1 1,1-1-1,-1 0 1,1 1 0,-1-1-1,1 0 1,-1 1-1,1-1 1,0 0 0,0 0-1,0 0 1,0 0-1,0 0 1,0 0 0,0 0-1,0 0 1,0 0-1,0 0 1,1 0 0,-1-1-1,0 1 1,0 0-1,1-1 1,-1 1 0,1-1-1,-1 0 1,0 1-1,1-1 1,-1 0 0,3 0-1,8 1 31,-1 0 1,0-1-1,14-2 0,-15 2-27,12-1 2,-1-1 0,1-1 0,-1-1 0,1 0 0,-1-2 0,-1 0 0,1-2 0,-1 0 0,0-1 0,-1-1 0,0-1 0,-1 0 0,22-18 0,-28 18-32,1 0 0,13-18 0,-22 25 16,0 0-1,-1-1 1,0 0 0,0 0-1,-1 0 1,1 0 0,-1 0-1,0 0 1,0-1 0,1-9-1,-3 14 4,0 0 0,0 1 0,0-1-1,0 0 1,-1 0 0,1 0 0,0 0-1,-1 0 1,1 0 0,0 0 0,-1 0 0,1 0-1,-1 1 1,0-1 0,1 0 0,-1 0-1,0 1 1,1-1 0,-1 0 0,0 1 0,0-1-1,1 1 1,-1-1 0,0 1 0,0-1-1,0 1 1,0 0 0,0-1 0,0 1 0,0 0-1,0 0 1,-1-1 0,0 1 0,0-1-1,1 1 1,-1 0-1,0 0 1,1 0 0,-1 0-1,0 0 1,0 0-1,1 0 1,-1 0 0,0 1-1,1-1 1,-1 1-1,0-1 1,1 1 0,-1 0-1,1-1 1,-3 2 0,3 0 0,0 0 1,-1 0 0,1 0 0,0 0 0,0 0 0,0 0 0,0 0 0,1 1-1,-1-1 1,1 0 0,-1 0 0,1 0 0,0 1 0,0-1 0,0 0 0,0 1-1,0-1 1,0 0 0,1 4 0,2 6 3,0 0-1,7 16 1,-7-18 0,4 10 11,1 0 1,1-1 0,18 32 0,-24-46-10,1 0 1,0 0-1,-1 0 1,2 0-1,-1-1 1,0 0-1,1 0 1,0 0-1,0 0 1,0-1-1,0 0 1,1 0-1,-1 0 1,1-1-1,0 0 1,0 0-1,10 2 1,4-3-115,1 0 1,-1-2 0,0 0 0,1-2 0,-1 0 0,0-1 0,21-7-1,51-10 907,-66 17-186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4.0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13971,'1'1'21,"246"268"1322,-148-135-1367,-5 3-1,-7 5 0,-6 3 1,-6 3-1,67 193 0,-116-266 32,-5 1-1,-2 1 1,-4 0-1,-3 1 1,-4 1 0,-3 0-1,-4 0 1,-3 0-1,-3-1 1,-17 85-1,18-142-67,0 0 0,-1-1 1,-1 0-1,-1 0 0,-1 0 0,-1-1 0,-1 0 0,-19 28 0,7-20-103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4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1 252 5585,'118'-74'527,"-114"71"-516,0 0 1,0 0-1,-1 0 0,1 0 1,-1-1-1,0 1 0,0-1 1,0 0-1,0 0 1,-1 0-1,4-7 0,2-6 872,8-30 0,-7 19 1320,-8 25-1997,0-1-1,0 1 1,0-1 0,-1 1 0,1-1 0,-1 1 0,0-5-1,0 3 49,28 16-31,-22-8-142,1 0 1,0-1 0,0 1-1,0-1 1,0-1-1,1 1 1,12 0-1,-22 20-133,1-10 50,1 0 0,0-1-1,1 1 1,0-1 0,5 19 0,2 31-2,1 77 4,1 36 0,-14-69 32,-4 0 1,-35 166-1,7-112 169,14-70-167,4 1 0,-6 99 0,22 16 5,1-181-25,-1 1 1,-1-1 0,-1 1-1,-2-1 1,-10 31 0,-1 8 1,-30 118 1,40-151 33,-17 42 0,14-46-4,1 1 0,-6 36-1,13-55-9,2 1-1,-1-1 0,1 1 0,1 0 1,-1-1-1,2 1 0,-1-1 1,1 1-1,0-1 0,4 10 0,-5-16 9,7 30 215,-2-34 3139,5-2-1867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5.7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1225 5041,'-8'-18'619,"8"17"-598,0 1 0,-1 0-1,1 0 1,0 0 0,0 0 0,0 0 0,-1 0-1,1 0 1,0-1 0,-1 1 0,1 0 0,0 0-1,0 0 1,-1 0 0,1 0 0,0 0 0,0 0-1,-1 0 1,1 1 0,0-1 0,0 0 0,-1 0-1,1 0 1,0 0 0,0 0 0,-1 0 0,1 0-1,0 1 1,0-1 0,0 0 0,-1 0 0,1 0-1,0 0 1,0 1 0,0-1 0,-1 0 0,1 0-1,0 1 1,0-1 0,0 0 0,0 0 0,0 1-1,0-1 1,0 0 0,0 0 0,0 1 0,0-1-1,-1 0 1,1 1 0,-4 3 784,1-10-822,2 2 55,1 1 0,-1 0 1,1-1-1,0 1 0,0-1 0,0 1 0,0-1 0,1 1 0,-1-1 0,1 1 0,0 0 1,0-1-1,3-5 0,45-95 1948,-33 68-2004,31-55-1,-25 56 43,-2-1 0,-1 0-1,-3-2 1,0 0-1,-3-1 1,9-41-1,-15 45-19,-2 1-1,-1-1 0,-1 0 0,-3 1 0,0-1 1,-3 0-1,-9-50 0,-39-131 49,47 205 76,0-1 0,0 1 0,-1 1 0,-1-1 0,-6-10 0,12 21-102,0 0 0,0-1 1,0 1-1,0 0 0,0 0 0,0 0 0,0 0 0,0 0 0,-1 0 0,1 0 0,0 0 0,0-1 0,0 1 0,0 0 0,0 0 0,0 0 0,0 0 0,0 0 0,0 0 1,0 0-1,-1 0 0,1 0 0,0 0 0,0 0 0,0 0 0,0 0 0,0 0 0,0 0 0,0 0 0,-1-1 0,1 1 0,0 0 0,0 0 0,0 1 0,0-1 0,0 0 1,0 0-1,0 0 0,-1 0 0,1 0 0,0 0 0,0 0 0,0 0 0,0 0 0,0 0 0,0 0 0,0 0 0,-1 0 0,1 0 0,0 0 0,0 0 0,0 0 0,0 1 1,0-1-1,0 0 0,0 0 0,0 0 0,0 0 0,-4 12 237,2 15-371,-1 49 144,-1 40-6,-24 150 1,7-149-13,-59 421 35,52-283-40,-4 59 12,30-257-19,2 0 0,3-1-1,2 1 1,3-1-1,22 84 1,-17-87 102,9 62 1,-20-101 280,-1-8-193,0 1 0,-1-1 0,1 1 0,-2 8-1,1-2 3083,2 2-1492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8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579 383 10802,'0'0'1270,"-2"-4"-349,-30 10 129,7 1-998,0-2 0,0 0-1,0-2 1,-45 1 0,35-2-31,10-1-18,-14 0 1,1 2 1,-1 1-1,1 3 0,-56 15 0,90-20 2,0 0-1,0 0 0,0 1 1,0 0-1,0-1 1,0 1-1,1 1 1,-1-1-1,1 0 1,0 1-1,0 0 1,0 0-1,1 0 1,-1 0-1,-3 8 0,5-10 0,-1 1-1,1 0 1,0 1-1,0-1 1,0 0-1,1 0 1,-1 0-1,1 0 1,0 1-1,-1-1 1,1 0-1,1 0 1,-1 1-1,0-1 1,1 0-1,0 0 0,0 0 1,0 1-1,0-1 1,0 0-1,0 0 1,1-1-1,2 5 1,-1-4 7,1 1 0,-1-1 0,1-1 1,-1 1-1,1-1 0,0 1 0,0-1 0,0 0 0,0 0 1,7 1-1,48 12 111,-40-12-65,10 3 116,1-1 0,0-2 0,48-1 0,-62-3-107,1 0 0,-1-1 0,0 0 0,0-2 0,0 0 0,-1 0 0,1-2 0,19-9-1,-29 12-77,1-1 0,-1 0 0,0-1 0,-1 1 0,1-1 0,-1 0-1,0-1 1,0 1 0,0-1 0,-1 0 0,0 0 0,0-1-1,0 1 1,-1-1 0,0 0 0,0 0 0,-1 0 0,0 0 0,2-11-1,-3 3-12,1-1-1,-2 1 0,0 0 1,-1-1-1,-1 1 0,0 0 0,-1-1 1,-6-19-1,-34-90-25,22 66 48,-19-82 1,40 139-21,2 5-12,0-1 0,0 1 0,0 0 0,0 0-1,-1 0 1,1 0 0,-1 0 0,2 5-1,2 5 11,4 3 27,0-1-1,0 0 0,1 0 0,1-1 1,1-1-1,0 0 0,0 0 0,29 21 1,-31-27 1,1 0-1,0 0 1,1-1 0,0 0 0,0-1 0,0-1 0,0 0 0,1 0 0,0-1-1,-1-1 1,1 0 0,0-1 0,14 0 0,13-5-781,0-1 1,52-14 0,-73 15 55,39-9-261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9.7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98 8114,'11'-78'5926,"-11"78"-5862,0-1 0,0 0 0,0 0 0,1 0-1,-1 0 1,0 0 0,0 0 0,0 0 0,0 0 0,-1 0-1,1 0 1,0 0 0,0 0 0,0 1 0,-1-1 0,1 0-1,0 0 1,-1 0 0,1 0 0,-2-1 0,2 2-63,-1 1 0,1-1 0,0 0-1,-1 1 1,1-1 0,0 0 0,-1 1 0,1-1 0,0 0 0,0 1 0,-1-1 0,1 1 0,0-1 0,0 1 0,0-1 0,0 1-1,0-1 1,-1 0 0,1 1 0,0-1 0,0 1 0,0 0 0,-1 43 28,2-30-28,-2 0 0,1-1 0,-2 1 1,-5 25-1,-7 5-3,3 1 1,1 1 0,3 0-1,1 0 1,3 0 0,3 75-1,31 89 45,-18-141-28,-3 0-1,1 77 1,-12-182 402,1 15-228,2-29 0,-1 39-170,1 0 1,1 0-1,-1 1 0,2 0 1,0-1-1,0 1 0,1 1 1,5-11-1,7-5 45,32-37 1,-1-4-75,-39 51 7,1 0 0,0 1-1,1 1 1,0 0 0,2 0 0,14-12 0,-17 18-4,1 0 1,0 0 0,0 1 0,0 1 0,1 0 0,-1 0 0,1 1 0,0 1-1,1 0 1,-1 0 0,21 0 0,-25 2-6,0 2 0,0-1 0,0 1 0,0 0 0,0 0 1,0 1-1,-1 0 0,1 1 0,-1 0 0,1 0 0,-1 0 0,0 1 0,0 0 0,-1 1 0,1-1 0,-1 1 0,0 0 0,0 1 0,7 8 0,-10-11 5,0 1 0,0-1 0,0 1 0,-1-1 0,1 1 0,-1 0 0,0 0 0,0 1 0,0-1 0,-1 0-1,0 0 1,1 1 0,-1-1 0,-1 1 0,1-1 0,-1 1 0,0-1 0,0 1 0,0-1 0,0 1-1,-1 0 1,0-1 0,0 0 0,0 1 0,-1-1 0,1 0 0,-5 8 0,1-2-11,-1-2 1,0 1 0,-1-1-1,1 0 1,-1 0-1,-1 0 1,0-1 0,-15 11-1,8-9 10,1-1 0,-1 0-1,-1-1 1,-29 10 0,2-6 46,-1-2 1,0-1-1,-55 1 1,3-6-203,-108-10 0,184 5-250,1 0 0,0-1 0,0-1 0,0-1 0,0-1 0,1 0 0,-21-11 0,0-6-505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20.6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140 185 7017,'-1'0'-16,"1"-1"0,-1 1-1,0 0 1,0 0-1,1-1 1,-1 1 0,0 0-1,0-1 1,1 1-1,-1-1 1,0 1-1,1-1 1,-1 1 0,1-1-1,-1 1 1,1-1-1,-1 1 1,1-1 0,-1 0-1,1 1 1,0-1-1,-1 0 1,1 0-1,0 1 1,-1-1 0,1 0-1,0 0 1,0 1-1,0-2 1,-4-31-1056,2 15 1021,-23-81 3442,25 91-1627,0 8-1731,0 0-1,0-1 1,0 1-1,0 0 0,0 0 1,0-1-1,1 1 1,-1 0-1,0-1 0,0 1 1,0 0-1,0 0 1,0-1-1,0 1 1,0 0-1,0 0 0,0-1 1,-1 1-1,1 0 1,0-1-1,0 1 0,0 0 1,0 0-1,0-1 1,0 1-1,0 0 0,-1 0 1,1 0-1,0-1 1,0 1-1,0 0 1,-1 0-1,1 0 0,0-1 1,0 1-1,0 0 1,-1 0-1,1 0 0,0 0 1,0 0-1,-1 0 1,1 0-1,0-1 0,-1 1 1,1 0-1,0 0 1,0 0-1,-1 0 0,1 0 1,0 0-1,0 0 1,-1 0-1,1 0 1,0 1-1,0-1 0,-1 0 1,1 0-1,0 0 1,-1 0-1,1 0 0,0 0 1,0 0-1,0 1 1,-1-1-1,-1 2 38,1 0 0,-1 0 0,0 0 0,1 0 0,0 0 0,0 0-1,-1 1 1,1-1 0,0 0 0,1 1 0,-1-1 0,0 5 0,-4 5 40,-18 34 91,-7 14-129,28-55-69,0 0-1,1 0 1,-1 1 0,1-1-1,0 1 1,1-1 0,-1 0 0,1 1-1,1 8 1,2 1-11,1 0-1,0-1 1,1 1-1,0-1 1,2 0-1,-1-1 1,2 0-1,0 0 1,16 20-1,5 2 74,64 59 0,-78-79-30,1-1 0,0-1 0,0 0 0,1-2 0,1 0-1,0 0 1,19 7 0,2-8 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6.5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26 11731,'2'85'2136,"-19"-196"-3928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27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3168 72 7186,'33'-7'3323,"8"0"-160,-43 5-2227,-3 0-765,8 0 9,-18-3-104,-30 4-78,-39 2 102,57 0 68,0-1-1,-32-5 1,-24 0 547,0 3-238,1-4 0,-87-16 0,130 17-420,-69 2-1,96 3-53,-208 8 20,93-1-6,-128 24 0,165-13-15,-33 4 30,-186 6 658,-38 5 178,116-19-837,105-10-13,-100 1 182,-46 3 328,232-2-235,37-5-573,0-1 1,1 1-1,-1 0 1,0 0-1,0 0 1,1 1-1,-1-1 0,1 1 1,-1-1-1,1 1 1,-3 2-1,0 3-643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29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15812 4 11955,'-7'-2'4703,"3"2"-4692,-1-1 0,1 1 0,-1-1 0,1 1-1,-1 1 1,1-1 0,-1 1 0,-5 1 0,-3 1-3,-1 0 0,-1 0 0,1-1 0,-28-1 0,1 1-2,-25 8 1,-130 34 0,135-28 7,-188 56 517,-38 1-229,195-54 226,-106 8 0,-50-4 605,-121 9-630,273-26-426,-133 24-1,142-14-9,-1-5-1,-157 2 1,-177-36 619,87 1-622,-2 29-47,-515 57 101,493-38-90,-527-20 552,574-31-568,31 1-7,-2 22 4,10 14-4,-150 10-2,-344 70-73,675-73 47,-91 13-10,56-18 24,-528 29 16,-3-45-77,296 11 110,-96 9-79,285-9 30,-384 43-38,321-33 52,55-6-3,-150 12-2,258-20 0,-592 8 0,545-13 0,-635-50 32,219 18-2,217 48-14,237-10-14,12 1 20,-118 27 0,-64 36 40,170-46-55,33-9-13,1-3 0,-2-2-1,1-3 1,-1-1 0,-90-2 0,139-4-107,-1 0 1,1 0 0,-1 0-1,1 0 1,-1-1-1,0 1 1,1-1 0,-1 1-1,1-1 1,-1 1-1,1-1 1,0 0 0,-1 0-1,-1-2 1,2 2-429,-1 0-1,1-1 1,0 0 0,0 1 0,1-1 0,-1 0 0,0 1 0,0-1 0,1 0 0,-1 0-1,1 0 1,-1-2 0,-2-15-1577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34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9051 10370,'-1'2'2105,"8"-4"-2237,5 4 122,-1 0 0,0 0 0,0 1 0,0 1 0,0-1 0,17 10 0,0-1 85,-8-4-19,-3 0-3,0-2 0,1 0 0,0 0 0,21 2 0,247 17 649,33-17-161,-254-10-492,1-3-1,118-25 1,-180 29-45,410-104 549,-337 78-200,0-4-1,131-73 1,-13-11-156,-92 53-122,96-59-39,-114 68-27,26-13-2,-61 38 13,74-52 0,-37 21 114,-14 10-59,-2-4-1,-2-2 1,63-66-1,43-30-57,-88 80-11,-6 4 6,127-79 1,-176 123 86,-1-1 1,-1-1-1,32-35 1,-17 16 95,44-39-20,158-148 49,-235 221-218,197-170 81,-142 120-104,-2-3 0,63-80 0,-38 41-61,-45 53 81,223-226 115,-183 198-78,-4-4 0,123-157 0,171-242 1058,-294 373-345,82-148 0,-33-31-61,-116 253-682,74-191 5,-20 43-204,-3 7-158,35-103-681,-19 49 4,99-184-105,-142 333 1046,29-89 0,-60 151 79,128-296 9,-45 115 24,94-193 812,-156 339-603,33-53-112,-30 59-102,-2-2 0,-2-1 1,24-61-1,-36 72-27,1 1 0,2 0 0,2 1 0,34-48 0,-46 72 1,-1 1 0,-1-1 0,0 0 0,7-19 0,-8 17-13,1-1 0,1 1 0,8-13 0,2-1-131,-1-2 0,-2 0 0,14-39 0,12-28 52,-19 58-126,2 0 1,1 1-1,2 1 0,1 2 0,2 1 0,38-35 1,1 8-204,151-104 1,-98 71 397,-4 3-11,-71 61-39,2 2 0,1 2 0,1 2 0,2 3 0,99-29 1,-85 35-21,1 2 1,0 3-1,1 4 1,98 1-1,-85 12 42,-1 3-1,122 32 1,60 36 51,-119-32 20,78 28-18,-144-47-1,8 4-28,0 3 1,-3 4 0,-1 3-1,-2 4 1,-2 3-1,85 70 1,63 98-27,-187-173 33,-2 0-1,-1 3 0,-3 1 1,27 53-1,-33-53 9,9 19-51,-2 1 0,26 79 1,87 282 1,-86-251 35,-21-56 49,94 201 0,-19-63-11,-112-252-10,55 124 4,10 24-1,-3 6-3,39 104 0,39 99-1,-103-282 16,53 170 0,-69-180 19,3-2-1,56 107 0,79 174 3,-121-262-21,6 13 5,24 36 29,37 68-10,215 285 24,-241-367-49,15 19-2,136 169 634,-194-262-536,83 102 99,-88-115-155,71 63 0,-39-47-7,141 124 732,-148-125-665,110 75 0,-11-22-90,-115-79-11,1-2 0,86 36 0,2 0 4,89 31 22,-186-79-36,143 40 88,-126-39-73,28 7-8,-5-2 10,99 39 1,-95-29 34,100 22 0,-8-2 0,6 4-41,69 25 796,45 5-371,5-24-346,-50-25 322,-132-24-344,137 5-39,-16-6 2,70 0-4,-160-13 326,-102 1-1165,-42 0-1181,0 3 1576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37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30 9170,'38'-6'2203,"-38"6"-2162,0-1 1,-1 1-1,1 0 0,0 0 0,0 0 0,-1 0 1,1 0-1,0-1 0,0 1 0,-1 0 0,1 0 1,0 0-1,0-1 0,0 1 0,0 0 1,-1 0-1,1-1 0,0 1 0,0 0 0,0 0 1,0-1-1,0 1 0,0 0 0,0-1 1,0 1-1,0 0 0,0 0 0,0-1 0,0 1 1,0 0-1,0-1 0,0 1 0,0 0 0,0 0 1,0-1-1,0 1 0,0 0 0,0 0 1,0-1-1,0 1 0,1 0 0,-1 0 0,0-1 1,0 1-1,0 0 0,0 0 0,1-1 1,-1 1-1,0 0 0,0 0 0,1 0 0,-1 0 1,0-1-1,0 1 0,1 0 0,-1 0 0,0 0 1,0 0-1,1 0 0,-1 0 0,-3-2 132,-1 1 0,0 0 0,1 0 0,-1 0-1,0 0 1,0 0 0,-5 1 0,10-2 534,2 1-327,-4 10-542,-34 114-194,20-78 288,2 0 0,3 2-1,1-1 1,-4 68 0,14-16 250,21 154 0,-17-190-67,-2 84 0,-4-93-556,1-43 233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38.5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184 240 12155,'-8'-7'3174,"9"2"-3019,-1 0 1,1 0-1,0 1 1,0-1 0,1 0-1,-1 1 1,1-1-1,0 1 1,4-6 0,26-38 238,-23 35-301,-1 3-92,0 1 0,1 0 0,0 0-1,1 1 1,-1 1 0,1-1 0,1 1 0,0 1 0,0 0 0,0 1 0,0 0 0,1 0 0,0 1 0,22-4 0,-7 3-44,-1 1 0,1 2 0,0 0 0,0 2 0,50 6 0,-59-3-6,0 1-1,0 1 1,0 1 0,-1 0 0,0 2 0,0 0 0,0 0 0,-1 2 0,28 21 0,-13-6 4,-2 2 0,-1 1 0,39 48 0,-46-49-99,-2 1 0,0 1 0,-2 1-1,-1 0 1,18 49 0,-26-56 48,-1 1-1,-1 0 0,-1 0 0,-1 1 1,-1-1-1,-2 1 0,0 0 1,-3 32-1,-1-38 77,-1-1-1,0 0 1,-2-1 0,0 1 0,0-1 0,-2 0-1,0 0 1,-1-1 0,-1 0 0,-17 22 0,8-16 17,0 0 0,-1-1 0,-2-1 1,0-1-1,-47 31 0,42-34 14,-1-1 0,0-2 0,-1-1 0,0-1 0,-1-2 0,0-1 1,-1-1-1,-42 4 0,39-8 98,1-1 1,-1-2-1,1-2 1,-1 0 0,1-3-1,0-1 1,-54-16-1,73 17 73,-1-1-1,1 0 1,1-1-1,-1-1 1,1 0-1,1 0 1,-1-2-1,1 0 1,1 0-1,0-1 1,0 0-1,1-1 1,1 0-1,0 0 1,0-1-1,-7-17 1,8 14-1,2 0 0,0-1-1,1 1 1,0-1 0,1 0 0,1-1-1,1 1 1,1 0 0,0-1 0,1 1-1,1-1 1,1 1 0,0-1 0,5-17 0,0 11-158,0 0 0,2 1 0,0 1 1,1-1-1,2 1 0,0 1 1,1 0-1,2 1 0,0 1 0,1 0 1,0 1-1,2 0 0,0 1 1,32-21-1,-31 25-417,2 0 0,0 2-1,0 0 1,1 2 0,0 0 0,1 2-1,0 0 1,0 2 0,37-5 0,-6 6-418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45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2216,'1'0'104,"1"0"57,0 0-338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09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11346,'0'0'85,"1"0"0,-1 0 0,1 0 0,-1 0-1,0 1 1,1-1 0,-1 0 0,1 0 0,-1 0 0,0 0-1,1 1 1,-1-1 0,0 0 0,1 0 0,-1 1-1,0-1 1,1 0 0,-1 1 0,0-1 0,0 0-1,1 1 1,-1-1 0,0 0 0,0 1 0,0-1-1,1 1 1,-1-1 0,0 0 0,0 1 0,0-1-1,0 1 1,0-1 0,0 0 0,0 1 0,0-1 0,0 1-1,-2 21-236,1-10 399,15 51 40,12 226-252,-14-222-22,4 0 0,27 74 1,-9-33 72,-17-38-51,-3 1 0,4 74 1,6 14-68,-5-48 46,-7-48-9,-6-42-4,-2 1 0,2 29 0,0 14-1,-3-35 0,-1 35 0,3 97 0,1-29 0,-1 1-8,4-33 16,-2-44-8,-4-19 4,-2 45 0,-2 44 111,1-119-76,1 0 0,0-1-1,1 1 1,2 9 0,-2-11-25,0 1-1,-1-1 0,0 0 1,0 1-1,0-1 1,-1 0-1,-1 10 0,1 0 1,0-1-1,1 1 0,0 0 0,5 19 1,-1-1 1,38 213 1469,-41-212-1260,-2-29-195,0 0-1,1 0 0,-1 0 0,1 0 0,3 9 0,0 8 20,-4-19-41,1 0 0,-1 0 0,1 0 0,0 0 0,0 0 0,0-1 0,1 1 0,-1 0 1,1-1-1,3 5 0,-3-5-120,3 0 1222,-3-3-197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0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638 1 11690,'-20'0'42,"1"2"0,0 0-1,0 1 1,1 1-1,-1 0 1,1 2-1,0 0 1,0 1-1,0 1 1,1 0 0,0 1-1,-26 21 1,-5 4 41,1 2 1,-56 56 0,81-68-60,0 0 0,2 1-1,1 1 1,1 1 0,-29 56 0,42-71-12,0 0 0,1 0 0,0 1 0,1-1 0,0 1 0,1 0 0,1-1 0,0 1 0,0 0 0,1 0 0,1 0 0,5 25 0,-4-29 74,1 0 1,0 0 0,0 0 0,1-1-1,0 0 1,1 0 0,-1 0-1,2 0 1,-1-1 0,1 1 0,0-1-1,1-1 1,-1 1 0,2-1 0,-1-1-1,0 1 1,1-1 0,16 8-1,-13-8 35,1 0-1,0-1 0,0 0 1,0 0-1,0-2 0,0 1 1,1-2-1,0 1 0,-1-2 1,1 0-1,13-1 0,-11-2 20,0 1-1,0-2 0,-1 0 0,1-1 0,-1 0 0,0-1 0,0-1 0,17-11 0,-11 4-75,0-1-1,-1-1 1,-1 0-1,0-2 0,-2 0 1,0-1-1,-1 0 1,0-1-1,-2-1 0,-1 0 1,12-27-1,-11 20-62,-2-1-1,-1 0 0,-1 0 1,-2-1-1,-1 0 1,-1 0-1,-2 0 1,0-46-1,-3 71-33,0-1 1,-1 0-1,1 1 0,-1-1 0,-1 1 1,1-1-1,-1 1 0,0 0 1,0-1-1,-6-9 0,8 15 4,-1-1-1,1 1 1,-1 0 0,1-1-1,-1 1 1,1-1 0,-1 1-1,1 0 1,-1-1 0,1 1-1,-1 0 1,1 0-1,-1 0 1,0-1 0,1 1-1,-1 0 1,1 0 0,-1 0-1,0 0 1,1 0 0,-1 0-1,1 0 1,-1 0 0,0 0-1,1 0 1,-2 1-1,-15 10-392,-8 19 113,21-23 296,0-1 1,1 1-1,0 0 0,0 0 1,1 0-1,0 0 0,0 0 1,0 1-1,1-1 1,0 0-1,1 1 0,0-1 1,0 9-1,2-6 27,0 1 0,0 0-1,1-1 1,0 0 0,1 1 0,0-1-1,1-1 1,6 12 0,5 2 80,0-1 0,2 0 0,0-1 0,1-1 0,2-1 0,23 19 0,-12-15 103,2 0-1,0-2 0,1-2 0,54 22 1,-20-15 281,109 25 0,-10-19-127,-149-30-514,0 0 0,0-2-1,0 0 1,0-1 0,0-1-1,36-8 1,-28 0-157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2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358 0 7810,'-6'13'4338,"6"-13"-4238,0 1 1,0-1-1,0 1 0,0-1 1,0 1-1,0 0 1,0-1-1,0 1 0,-1-1 1,1 1-1,0-1 1,-1 1-1,1-1 0,0 0 1,-1 1-1,1-1 1,0 1-1,-1-1 0,1 0 1,-1 1-1,1-1 1,0 0-1,-1 1 0,1-1 1,-1 0-1,1 0 1,-1 1-1,1-1 0,-1 0 1,1 0-1,-2 0 1,2 0 39,19 7 791,-7-6-733,1-1 0,0 0 0,-1 0 0,1-2 0,16-3 1,15-1 161,2 1-230,-23 1-154,-1 2 0,0 0 0,0 2 0,1 0 1,28 5-1,-84 8-884,-272 47 866,277-57 96,-53 1-1,63-10-112,70 13-226,-10-1 321,29-1 124,0-3 1,0-3-1,0-3 0,84-16 0,-73-1 157,-141 22-502,-635 8 149,593-17 1486,105 5-642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3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627 24 14147,'-2'-2'115,"0"0"-1,0-1 1,-1 1 0,1 0-1,-1 1 1,0-1 0,1 0 0,-1 1-1,0 0 1,0-1 0,-3 0-1,-11 1-124,0 0 0,0 1 0,0 1 0,0 1-1,1 0 1,-1 1 0,0 1 0,1 0 0,0 1 0,0 1-1,-19 10 1,1 2-9,1 1 0,1 1 0,-57 48 0,64-46 18,1 1 0,-38 46 0,52-56-9,1 0-1,0 0 0,1 1 0,0 1 0,2-1 0,-1 1 0,-7 29 0,13-38 7,0 0 1,0 0-1,0 0 0,1 1 0,0-1 0,0 0 0,0 0 0,1 1 0,0-1 1,0 0-1,1 0 0,0 0 0,0 0 0,0 0 0,1 0 0,0-1 0,0 1 1,0-1-1,0 0 0,1 0 0,6 7 0,-4-7 70,0 0 1,0 0-1,1 0 0,0-1 0,-1 1 0,1-2 1,1 1-1,-1-1 0,1 0 0,-1-1 0,1 1 1,0-2-1,-1 1 0,1-1 0,0 0 0,10 0 0,8-3 166,-1 0 0,1-2 0,-1 0 0,0-2 0,0-1 0,-1-1 0,0-1 0,0-1 0,35-20 0,-45 21-193,-1 0 0,1-1 0,-2-1 1,1 0-1,16-20 0,-7 4-71,29-48 1,-44 64-8,-1 0 0,0-1 1,-1 0-1,-1 0 1,0-1-1,0 1 0,-1-1 1,-1 0-1,0 1 1,-1-1-1,0 0 0,-1 0 1,0 0-1,-1 0 1,-1 0-1,0 0 0,-1 0 1,0 0-1,-1 1 0,-7-17 1,11 28 2,-1 0-1,1-1 1,0 1 0,-1 0 0,1 0-1,-1 0 1,0 0 0,1 0 0,-1 0-1,0 0 1,1 1 0,-1-1 0,0 0 0,0 0-1,0 1 1,0-1 0,-2-1 0,3 2 16,-1 1 0,1-1 0,-1 1-1,1-1 1,0 1 0,-1-1 0,1 1 0,0-1 0,-1 1 0,1-1 0,0 1 0,0 0 0,0-1 0,-1 1 0,1-1 0,0 1 0,0 0 0,0-1 0,0 1 0,0-1 0,0 1 0,0 1 0,3 45-214,2-19 240,0-1 0,2 0 0,2 0 0,0-1 0,2 0 1,0 0-1,28 43 0,-27-52 64,0 0 0,1 0 0,1-1 0,1-1 0,0 0 0,1-1 0,1 0 0,0-2 0,0 0 0,38 18 0,-18-14 197,2-1 1,0-3-1,0-1 1,1-1-1,0-3 1,1-1-1,0-2 0,62-2 1,-71-4-163,0-2 0,1-1 0,32-11 1,90-37-215,-80 35-2081,-73 18 2677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131 218 8738,'-49'-73'372,"30"45"-66,0-1 0,-22-47 1,41 76-260,-1-1 1,1 1 0,0 0-1,0 0 1,0-1 0,0 1-1,-1 0 1,1-1-1,0 1 1,0 0 0,0 0-1,0-1 1,0 1-1,0 0 1,0-1 0,0 1-1,0 0 1,0-1 0,0 1-1,0 0 1,0 0-1,0-1 1,0 1 0,0 0-1,1-1 1,-1 1-1,0 0 1,0 0 0,0-1-1,0 1 1,0 0 0,1 0-1,-1-1 1,11 0 1389,-7 1-1599,2 23 152,59 424 208,-22 2 20,-42-446-217,17 402 74,13 115 11,-29-501-97,1 9 91,1-1 1,1 0 0,1 1 0,2-2 0,15 38-1,-11-44 2181,4-6-1010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50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3577,'2'-7'448,"0"2"304,0 1-856,-1 1-960,1 1 568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51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62 8914,'10'-2'246,"-1"1"-1,1 0 1,18 0 0,-28 2-238,-1 0 0,1-1 1,-1 1-1,1 0 0,-1-1 0,1 1 1,-1-1-1,1 1 0,-1 0 1,0-1-1,1 1 0,-1-1 0,0 0 1,1 1-1,-1-1 0,0 0 0,1 1 1,-1-1-1,0 0 0,0 0 1,0 1-1,1-1 0,-1 0 0,-2 0 1,1 0-5,0 1 0,0 0 0,0-1 0,0 0 0,-1 0 1,1 0-1,0 0 0,0 0 0,-1 0 0,1 0 0,0 0 1,0-1-1,0 0 0,0 1 0,-4-2 0,6 2 30,0-1-1,-1 1 0,1 0 1,0 0-1,-1 0 1,1 0-1,0 0 0,0 0 1,-1 0-1,1-1 1,0 1-1,0 0 1,-1 0-1,1 0 0,0-1 1,0 1-1,0 0 1,-1 0-1,1-1 0,0 1 1,0 0-1,0 0 1,0-1-1,0 1 0,0 0 1,-1-1-1,1 1 1,0 0-1,0 0 1,0-1-1,0 1 0,0 0 1,0-1-1,0 1 1,0 0-1,0-1 0,0 1 1,1 0-1,-1 0 1,0-1-1,0 1 0,0 0 1,0-1-1,0 1 1,0 0-1,1 0 1,-1-1-1,0 1 0,0 0 1,0 0-1,1 0 1,-1-1-1,0 1 0,0 0 1,1 0-1,-1 0 1,0-1-1,16-6 778,-15 7-734,1-1-101,-1 0 0,1-1-1,0 0 1,0 1 0,-1-1 0,1 0-1,-1 0 1,1 1 0,-1-1 0,0 0-1,2-5 1,5-5-2594,-1 5 1597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51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67 9682,'-1'-1'106,"0"-1"-1,0 1 1,0 0 0,1-1-1,-1 1 1,0-1-1,1 1 1,-1-1 0,1 1-1,0-1 1,-1 1 0,1-1-1,0 0 1,0 1-1,0-1 1,0 1 0,0-1-1,0 1 1,1-3 0,10-6 11,5-5-444,-11 9-1704,-3 3 1215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52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4033,'0'7'96,"-4"0"-72,2 1-16,0-3-16,1-1-40,1-1-216,0 1 168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49:53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1 112 10226,'1'0'94,"0"-1"0,-1 1 0,1-1-1,0 0 1,-1 1 0,1-1 0,0 0 0,-1 0 0,1 1-1,-1-1 1,1 0 0,-1 0 0,1 0 0,-1 0-1,0 0 1,0 0 0,1 0 0,-1 1 0,0-1 0,0 0-1,0 0 1,0 0 0,0-2 0,-4-27 142,2 12-78,2 17-135,-1-1 210,0-1 0,1 1 1,-1-1-1,1 1 0,-1-1 0,1 1 1,0-1-1,0 1 0,1-1 0,0-4 1,-1 7-215,0 0 0,0-1 0,0 1 0,0-1 1,0 1-1,1-1 0,-1 1 0,0-1 0,0 1 1,0 0-1,1-1 0,-1 1 0,0-1 0,1 1 0,-1 0 1,0-1-1,1 1 0,-1 0 0,0 0 0,1-1 1,-1 1-1,1 0 0,-1 0 0,1-1 0,-1 1 1,0 0-1,1 0 0,-1 0 0,1 0 0,-1 0 0,1 0 1,-1 0-1,1 0 0,-1 0 0,1 0 0,-1 0 1,1 0-1,0 0 0,0 1 25,0 0 0,0 0 1,0 1-1,0-1 0,0 0 0,0 0 0,0 1 1,0-1-1,0 1 0,0-1 0,0 3 0,3 6 114,-1 0-1,3 19 1,33 451 187,-33-357-378,2 599-103,-17-402 234,22 131 1455,-9-363-1553,12 114 810,2 106 33,-19-121 110,-2-148-546,2-30-396,0 1 1,0-1 0,1 1-1,2 14 1,-2-17-32,1 4 125,-1-11-115,0 0 1,0 0-1,0 0 0,0 0 1,0 0-1,1 1 1,-1-1-1,0 0 0,0 0 1,0 0-1,0 0 0,0 0 1,0 0-1,0 1 0,0-1 1,0 0-1,0 0 1,0 0-1,1 0 0,-1 0 1,0 0-1,0 0 0,0 0 1,0 0-1,0 0 0,0 0 1,1 0-1,-1 0 1,0 0-1,0 1 0,0-1 1,0 0-1,0 0 0,0 0 1,1 0-1,-1 0 0,0-1 1,0 1-1,0 0 1,0 0-1,0 0 0,1 0 1,-1 0-1,0 0 0,0 0 1,0 0-1,0 0 0,0 0 1,0 0-1,0 0 1,1 0-1,-1 0 0,0-1 1,0 1-1,0 0 0,11-10 208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8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60 105 7386,'-2'5'2587,"-3"-10"-1545,-7-14-1154,7 11 299,1 3-52,0-1-1,0 1 0,1-1 0,-4-8 0,4 9 206,3 5 336,-1-3-361,-1 1 0,1-1 0,-1 0 1,1 1-1,0-1 0,0 0 0,0 0 0,0-2 0,1 5-134,23-2 745,-21 1-918,1 0 1,-1 0-1,1 0 1,0 0-1,0 0 1,-1 1 0,1-1-1,0 1 1,0 0-1,-1 0 1,1 0 0,0 0-1,5 1 1,40 12-75,-21-4 64,2 0-26,0 2 1,46 23-1,-34-14 0,5 3 13,47 34 0,19 9 1,-105-62 7,70 31-550,-69-32 519,0 0 0,1-1 1,0 0-1,-1 0 0,1-1 1,0-1-1,13 1 0,-8-3 226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9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49 123 13339,'12'-29'2144,"-11"27"-2136,-1 0 0,0 1 0,0-1 0,0 0-1,0 1 1,0-1 0,0 1 0,0-1 0,-1 0-1,1 1 1,-1-1 0,1 1 0,-1-1 0,1 1 0,-1-1-1,0 1 1,-1-3 0,-20-21 251,6 8-155,8 9-81,7 8-21,1 0 0,-1-1-1,1 1 1,-1 0 0,1-1-1,-1 1 1,1-1-1,-1 1 1,1 0 0,0-1-1,-1 1 1,1-1 0,0 1-1,-1-1 1,1 1 0,0-1-1,0 1 1,-1-1 0,1 0-1,0 1 1,0-1 0,0 1-1,0-2 1,0 2-18,11 0-140,167 111 122,-47-28 161,340 184 275,-432-246-445,46 20 196,-73-36-298,-1-1 1,1 0-1,1-1 1,-1 0-1,16 1 0,-17-4-196,-3-2 54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9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13139,'15'3'1548,"30"10"-1320,17 5-67,85 37 0,109 84 105,-97-47-130,30 3-74,75 43-24,-142-72 49,-100-55-873,2-1 0,-1-2 0,35 9 1,-43-15-55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19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11026,'38'29'745,"6"4"-25,50 28 0,305 146 169,-112-61-809,-128-62-62,455 251-76,-522-286-251,-55-34 185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0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10826,'37'29'1001,"538"353"463,-613-405-1432,118 72-8,0-1-8,3 1-8,1-3-8,-3-1 0,6 0-32,-8-2-16,-4 0-24,-1-3-64,-6-1-16,-2-6-888,-4-3 703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1 7914,'1'7'650,"-1"0"0,1 1 0,1-1 1,-1 0-1,1 0 0,1 0 0,4 10 0,26 44-664,-32-60 96,0 1-79,-1-1 0,1 1 0,-1-1 0,0 1 0,1-1 0,-1 1 0,0-1 0,0 1 1,0-1-1,0 1 0,0-1 0,0 1 0,-1-1 0,1 1 0,0-1 0,-1 1 0,0 1 0,-13 28 8,9-21-1,-9 24-7,2 0 0,1 1-1,1 1 1,3-1 0,-7 68 0,10-23-3,8 127 0,76 339 115,-18-175-87,-51-199 1556,-11-137-808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0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11242,'9'19'199,"2"0"0,0-1 0,1-1 0,1 0 0,1-1 0,0 0 0,1-1 0,1 0 0,27 19 0,59 21 27,32 32-87,222 145 19,-254-161-135,3-5 0,120 56 0,-183-106-1520,-30-15 812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0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10162,'136'83'1094,"-74"-44"-909,95 44 1,-21-14-56,173 120 692,19 11-220,-184-117-497,48 27 96,-188-109-433,-1 1-1,0 0 1,0-1 0,1 0-1,-1 0 1,1 0 0,0 0 0,-1 0-1,1-1 1,5 0 0,-1 0-946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1.1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12531,'188'140'832,"114"81"-575,118 76-165,-383-270-216,2-1-1,47 22 0,-13-14-2548,-46-24 1530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1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9762,'83'78'3908,"-32"-35"-3560,110 70 1,-43-41-275,242 156-576,-346-218-234,-1-1 0,1 0 0,0-1-1,1 0 1,17 5 0,-11-9-784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1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13907,'145'106'755,"251"166"-902,-389-268 101,-2 0-8,-1-1 0,0-1 0,1 1 0,0-1 0,-1 0 0,1 0 1,0 0-1,0 0 0,0-1 0,0 0 0,1 0 0,8 0 0,-13-1 47,-1 0-1,1 0 0,-1-1 0,1 1 0,-1 0 1,0-1-1,1 1 0,-1 0 0,0-1 1,1 1-1,-1 0 0,0-1 0,0 1 1,1-1-1,-1 1 0,0-1 0,0 1 0,0-1 1,1 1-1,-1 0 0,0-1 0,0 1 1,0-1-1,0 1 0,0-1 0,0 1 1,0-1-1,0-16-40,-1 17 52,-2-26 320,-4-10-184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1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9354,'25'23'984,"-3"-3"1073,1 3-1161,1-3-336,-1 3-88,2 1-168,0 1-136,2 0-96,0-2-40,0-5-16,-5-1-8,-4-3-24,-8-7-96,-2-1-104,-7-5-560,1-1 480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2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1690 1315 10898,'0'2'94,"1"0"-1,-1 1 1,0-1-1,-1 0 1,1 1-1,0-1 1,-1 0-1,1 0 1,-1 0-1,0 1 1,1-1-1,-1 0 1,0 0-1,0 0 1,-1 0-1,1 0 0,0 0 1,-1-1-1,1 1 1,-1 0-1,1-1 1,-1 1-1,0-1 1,0 1-1,0-1 1,1 0-1,-1 0 1,-1 0-1,1 0 1,0 0-1,-3 1 1,-6 1 3,0-1 1,0 0-1,1-1 1,-1 0-1,0 0 1,0-1-1,0-1 1,0 0-1,0 0 1,0-1-1,-15-4 1,-1-3-64,0 0-1,1-1 1,-33-18 0,-533-331 166,532 318-179,-199-144-27,190 131 134,-99-102-1,150 136 91,2-1 1,0 0 0,2-1-1,0-1 1,-12-27 0,-45-127 594,47 112-849,20 55 53,0-1-1,1 0 1,-3-16-1,6 25 4,-1-1-1,1 1 1,0-1 0,0 1 0,0-1-1,0 1 1,0-1 0,1 1-1,-1-1 1,1 1 0,0 0-1,-1-1 1,1 1 0,0 0-1,0-1 1,1 1 0,-1 0-1,0 0 1,1 0 0,-1 0 0,4-3-1,-2 0 37,0 2-145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3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35 316 9554,'-3'-2'245,"0"0"0,1-1 0,-1 0-1,0 1 1,1-1 0,0 0 0,0 0 0,0 0 0,0-1 0,0 1-1,0 0 1,1-1 0,0 1 0,0-1 0,0 1 0,0-1 0,0 0-1,1 1 1,-1-1 0,1 0 0,0 0 0,0 1 0,1-1 0,-1 0-1,1 1 1,0-1 0,0 0 0,0 1 0,3-7 0,5-5-240,1 0 1,1 0-1,1 1 1,0 0 0,0 1-1,1 1 1,1 0-1,0 0 1,1 1 0,0 1-1,1 1 1,-1 0-1,2 1 1,-1 1 0,1 0-1,1 2 1,-1-1-1,1 2 1,0 1 0,23-2-1,-18 3-173,1 1-1,0 1 0,-1 1 1,1 1-1,0 1 0,-1 1 1,0 1-1,0 1 0,-1 2 1,1 0-1,-2 1 1,1 1-1,-1 1 0,-1 1 1,24 17-1,-20-9-93,-1 1 0,-1 1-1,-1 2 1,33 46 0,-16-12-842,33 69 1,-55-93 649,0 0-1,-3 1 1,13 47 0,-21-61 421,-1 0-1,-1 0 1,-1 0 0,0 0 0,-2 0-1,0 1 1,-5 27 0,3-39 128,-1 0-1,1-1 1,-2 1 0,1-1 0,-1 1 0,-1-1-1,0 0 1,0-1 0,-1 1 0,-9 11 0,5-10 72,0 0 0,0 0 0,-1-1 1,0 0-1,-1-1 0,-25 13 0,19-12 40,-1-1 0,1-2 0,-1 1 0,-1-2 0,1-1 0,-1 0 0,1-1 0,-1-2 0,0 0 0,-38-3 0,41 0-19,0-1-1,1-1 1,0 0 0,0-2-1,0 0 1,0 0 0,1-1-1,0-1 1,1-1-1,-18-13 1,14 7 207,0 0 0,2-1 1,-1-1-1,2-1 0,1 0 0,-25-40 1,1-10-9,3-1 0,3-2 0,-34-112 0,60 167-460,2-1 0,0 0 1,1 0-1,1-1 0,0 1 1,2-1-1,0 1 0,0-1 1,4-17-1,-3 31 40,1 0 1,-1 0-1,1-1 0,0 1 0,0 0 1,0 1-1,0-1 0,1 0 0,-1 1 1,1-1-1,0 1 0,0 0 1,0 0-1,0 0 0,1 0 0,-1 0 1,1 1-1,0 0 0,0 0 0,0 0 1,0 0-1,0 0 0,5 0 1,23-6 697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4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10562,'0'0'4,"-1"8"323,1-1 1,1 1-1,-1 0 0,1-1 0,0 1 0,1-1 1,0 1-1,3 8 0,2-2-263,0 0 0,1 0 0,20 24 0,-17-23-60,0 0 0,13 27 0,-12-10-5,-1 0 0,-1 0 0,-3 1 0,6 41 0,0-1-27,16 74-17,81 371-67,40-12 375,-120-420-65,41 102 868,-56-153-674,2 0 0,2-1 0,24 34 0,-11-26 157,55 55 0,-87-96-590,-14-12-2287,3-4 2214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4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0 13691,'63'4'357,"-62"-4"-356,-1 0 0,0 0 0,1 0 0,-1 0-1,1 0 1,-1 0 0,0 1 0,1-1-1,-1 0 1,0 0 0,1 0 0,-1 0 0,0 1-1,1-1 1,-1 0 0,0 0 0,1 1 0,-1-1-1,0 0 1,1 1 0,-1-1 0,0 0 0,0 1-1,0-1 1,1 0 0,-1 1 0,0-1-1,0 0 1,0 1 0,0-1 0,0 1 0,1-1-1,-1 0 1,0 1 0,0-1 0,0 1 0,-6 13-81,4-10 53,1-2 19,0 0 0,0 0 0,0-1 0,0 1 0,-1 0 1,1-1-1,0 1 0,-1-1 0,1 1 0,-1-1 0,0 0 0,1 0 0,-1 0 0,-3 2 0,-58 27-46,61-28 51,-1 0 1,1 0-1,-1 1 1,1-1-1,0 0 1,0 1-1,0 0 1,0-1 0,1 1-1,-1 0 1,1 0-1,-1 0 1,1 0-1,0 0 1,0 0-1,0 0 1,1 0-1,-1 5 1,-2 6-9,-16 55-147,4 1-1,3 1 0,-6 106 0,18-99 218,3-1-1,3 0 1,4 0-1,3 0 0,3-2 1,4 0-1,3-1 1,58 127-1,-71-179 36,2-2 0,0 1-1,1-2 1,1 1 0,1-2 0,0 0 0,36 32 0,-38-40-72,0-1 0,0 0 0,1-1 1,0 0-1,0-1 0,1 0 1,0-1-1,0-1 0,0-1 0,1 0 1,0-1-1,25 2 0,-26-4-78,1 0 0,-1-2 0,20-2 0,-3-6-20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8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0 10618,'-5'7'159,"0"1"0,1-1 0,0 1 0,1 0 0,0 0 0,0 0 1,0 0-1,1 0 0,1 1 0,-1-1 0,0 17 0,2-24-81,8-23 335,-7 18-396,24-64-477,-25 68 460,0 0 0,0 0 0,0 0 1,0 0-1,0 0 0,0 0 0,0 0 1,0 0-1,0 0 0,0 0 0,0 0 1,0 0-1,1 0 0,-1 0 0,0 0 0,0 0 1,0 0-1,0 0 0,0 0 0,0 0 1,0 0-1,0 0 0,0 0 0,0 0 1,0 0-1,0 0 0,0 0 0,0 0 0,1 0 1,-1 0-1,0 0 0,0 0 0,0 0 1,0 0-1,0 0 0,0 0 0,0 0 1,0 0-1,0 0 0,0 0 0,0 0 1,0 0-1,0 0 0,0 0 0,0-1 0,0 1 1,0 0-1,0 0 0,0 0 0,0 0 1,0 0-1,0 0 0,0 0 0,0 0 1,0 0-1,0 0 0,0 0 0,0 0 1,0 0-1,0 0 0,0-1 0,0 1 0,2 9 67,0 14 40,3 103-386,-5-77 126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5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0 444 9922,'101'-96'7027,"-28"32"-6878,110-73-1,-152 115-521,-2-1 0,0-2 0,25-27 0,-29 28 14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5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336 5 15331,'-3'-2'1824,"-9"-1"-2059,5 4 210,1 1 0,-1 0-1,1 0 1,-1 0 0,1 1 0,0 0 0,0 0 0,0 1 0,-8 5 0,-46 43-170,55-48 169,-12 13-80,1 0 1,1 1 0,0 0-1,1 2 1,1-1 0,-12 27-1,10-15-69,2 0-1,2 1 1,-14 56 0,23-80 145,1 1 1,0 0-1,0 0 1,1-1-1,0 1 1,0 0 0,1 0-1,1 0 1,-1-1-1,1 1 1,1 0-1,5 14 1,-5-18 86,-1 0-1,1 0 1,0 0 0,1 0-1,-1-1 1,1 0 0,-1 1-1,1-1 1,1-1 0,-1 1-1,0-1 1,1 1 0,0-1-1,0-1 1,0 1 0,0-1-1,0 1 1,0-2 0,1 1-1,-1 0 1,7 0 0,-5-1 74,1 0 1,0-1-1,-1 0 1,1 0 0,0-1-1,-1 0 1,1 0-1,-1-1 1,1 0 0,-1 0-1,8-4 1,-5 1 46,0 0 1,0-1-1,-1 0 0,0 0 1,-1-1-1,1 0 1,7-9-1,0-3 9,-1 0 1,0-2-1,-2 1 0,0-2 0,-1 1 0,11-31 1,-20 43-223,1-1 1,-1 0-1,0 0 1,-1 0-1,0 0 1,-1-1-1,0 1 1,-1 0-1,0-1 1,-2-18-1,-1 17 3,0 0-1,0 0 1,-2 0 0,1 0-1,-1 1 1,-1 0 0,0 0-1,-12-16 1,14 20-52,-1 1 0,1 0 1,-1 0-1,-1 1 0,1-1 1,-1 1-1,0 0 0,-9-6 0,14 10-126,1 3-57,1 0 213,-1-1 1,1 1-1,-1 0 1,1-1 0,0 1-1,0-1 1,0 1-1,0-1 1,0 0-1,0 1 1,0-1-1,0 0 1,1 0 0,-1 0-1,3 2 1,0 1-35,16 14 66,0 0-1,1-2 1,28 17-1,73 35 229,-61-36-106,-37-18-57,2-1-1,-1-2 1,1 0-1,1-2 1,0-1-1,0-1 1,38 5-1,-62-11-45,0-1 0,1 1-1,-1-1 1,0 0 0,1 0 0,-1 0-1,0 0 1,0-1 0,1 1 0,-1-1-1,0 0 1,0 0 0,1 0 0,-1 0-1,0-1 1,0 1 0,-1-1-1,1 0 1,0 0 0,0 0 0,-1 0-1,1 0 1,-1 0 0,0-1 0,0 1-1,4-6 1,8-17 210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26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10706,'63'3'3236,"-62"-2"-3120,1-1 0,0 0 0,0 1 0,-1-1 0,1 1 1,0-1-1,-1 1 0,1 0 0,-1-1 0,1 1 1,-1 0-1,1 0 0,-1 0 0,1 0 0,-1 1 0,2 1 1,7 6-24,4 3-24,-16-3 73,2-9-130,-1 1 1,1 0-1,-1-1 0,1 1 0,0 0 0,-1 0 1,1-1-1,0 1 0,0 0 0,0 0 1,-1-1-1,1 1 0,0 0 0,0 0 1,0 0-1,0-1 0,0 1 0,1 0 0,-1 0 1,0-1-1,1 2 0,3 4 34,1-1 1,1 0-1,-1 0 0,1 0 0,0-1 0,0 0 0,13 7 1,17 12 47,114 97-57,-4 6 0,176 200 0,-281-280-17,-3 2 1,-1 1-1,-3 2 1,-2 2-1,-2 1 0,-3 1 1,-2 1-1,-3 1 1,30 119-1,-49-158 30,1 1 0,-2 0 0,-1 0 0,0 0 0,-1 0 0,-1 0 0,-1 0 0,-1 0 0,-1 0-1,0-1 1,-1 1 0,-1-1 0,-1 0 0,0-1 0,-2 0 0,0 0 0,0 0 0,-2-1 0,-15 18 0,17-24-195,5-6 167,1-1 0,-1 1 1,1 1-1,0-1 0,-5 9 1,8-11-216,-1-1 0,1 0 0,0 0 1,0 0-1,-1 1 0,1-1 0,0 0 1,0 0-1,0 1 0,0-1 0,0 0 1,0 0-1,1 1 0,-1-1 0,0 0 1,1 0-1,-1 1 0,0-1 0,1 0 1,0 0-1,-1 0 0,1 0 0,0 0 1,-1 0-1,1 0 0,0 0 0,0 0 1,0 0-1,0 0 0,1 0 0,11 8-1662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39.1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1 0 1096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39.4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3425,'12'11'8862,"54"41"-6379,-50-39-2340,0 1 1,-1 0 0,-1 1-1,0 0 1,-1 1 0,16 26-1,-10-14-117,28 29 0,-31-38-72,-1 0-1,13 23 0,-16-23-294,-12-19 264,0 0 1,0 0 0,0 0-1,0 0 1,0 0-1,0 0 1,0 0-1,0 1 1,0-1-1,0 0 1,0 0-1,0 0 1,0 0-1,0 0 1,0 0 0,0 0-1,0 0 1,0 1-1,0-1 1,-1 0-1,1 0 1,0 0-1,0 0 1,0 0-1,0 0 1,0 0-1,0 0 1,0 0-1,0 0 1,0 0 0,-1 0-1,1 0 1,0 0-1,0 0 1,0 0-1,0 0 1,0 0-1,0 0 1,0 0-1,-1 0 1,1 0-1,0 0 1,0 0 0,0 0-1,0 0 1,0 0-1,0 0 1,0 0-1,0 0 1,-1 0-1,1 0 1,0 0-1,0 0 1,-1 0-476,-4 0-551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39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12739,'73'60'1560,"-72"-59"-1538,0 0-1,1 0 1,-1 0-1,0 0 1,1 0-1,-1 0 1,0 0 0,1 0-1,-1-1 1,1 1-1,0 0 1,-1-1-1,3 1 1,-11-13 12,1 1-81,20 19 58,67 58 42,125 134-1,-40-34 31,-3 0-30,-30-28 6,-108-113-59,-1 1 0,-1 1 0,-2 1 0,30 50 0,-42-69-1694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40.2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12899,'5'5'2853,"11"5"-2919,-8-5 147,160 128-183,-95-73 111,38 35 1,161 179 1,69 134 39,-326-390-48,65 80 12,111 145-622,-157-195 175,1-1 132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40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 10818,'0'0'71,"0"0"0,0 0-1,-1 0 1,1 0 0,0 0-1,0 0 1,0 0-1,0 1 1,0-1 0,0 0-1,0 0 1,0 0 0,0 0-1,-1 1 1,1-1 0,0 0-1,0 0 1,0 0 0,0 0-1,0 0 1,0 1-1,0-1 1,0 0 0,0 0-1,0 0 1,0 0 0,0 1-1,1-1 1,-1 0 0,0 0-1,0 0 1,0 0 0,0 1-1,0-1 1,0 0 0,0 0-1,0 0 1,0 0-1,0 0 1,1 0 0,-1 1-1,0-1 1,0 0 0,0 0-1,0 0 1,0 0 0,1 0-1,6 9 103,8 5-57,1 0 0,0-1 0,29 17 1,3 2-27,222 193 90,-118-94-158,274 233 51,182 150-629,-548-467 391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40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12363,'124'161'560,"-74"-103"-536,-1-1 0,5 1 0,19 12 0,5 0-8,4 4 8,5 3-8,-7 2 0,3 0 0,-2 0 0,2-2 0,-3-5-8,1-5-16,-5-8-72,-6-9-56,-4-3 200,-6-11-96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41.0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13387,'25'29'592,"72"86"-224,-101-117-168,126 142-216,-48-59 48,-11-24-8,2-3 0,-3-7 0,-1-2-8,-3-4-136,1-7 32,-1-1 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4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5705,'0'0'406,"1"21"-284,0-13 175,1 0-1,0 0 1,0 0 0,0-1-1,1 1 1,1-1-1,-1 1 1,1-1-1,9 12 1,-9-15-97,-1 1 1,1-1-1,1 0 1,-1 0 0,0-1-1,1 1 1,0-1-1,0 0 1,0 0-1,0 0 1,0-1-1,0 0 1,1 0-1,8 2 1,2-2-141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41.2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13755,'47'58'400,"-6"-8"-200,6 6-96,-8-11-48,1 0-32,3-4 0,-3-5 0,-3-4-8,-3-7-88,-5-7 56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41.4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13139,'81'90'352,"-17"-16"-224,-3-6-24,-14-16-56,-7-12 0,-3-6 0,-6-9 8,-4-7-48,-2-11-480,-5-5 344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1.8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13179,'2'0'99,"0"0"-1,0 0 1,0 0 0,0 1-1,0-1 1,0 0 0,0 1 0,0-1-1,0 1 1,-1 0 0,1 0 0,0 0-1,0 0 1,0 0 0,-1 0-1,1 0 1,0 0 0,-1 1 0,1-1-1,-1 1 1,0-1 0,1 1 0,-1-1-1,0 1 1,0 0 0,0 0 0,0-1-1,0 1 1,-1 0 0,1 0-1,0 4 1,10 27-13,-1 0 0,-2 0 0,6 52 0,0 107-105,-13-177 25,-8 744-1,-5-258 115,12-452-70,7 55 0,-1-82-233,-6-21 225,0-1 0,1 1 0,-1-1 0,0 0 0,1 1 0,-1-1 0,0 0 0,1 1 0,-1-1 0,0 0 0,1 0 0,-1 1 0,1-1 0,-1 0 0,1 0 0,-1 0 0,1 0 0,-1 1 0,1-1 0,-1 0 0,1 0 0,-1 0 0,0 0 0,1 0-1,-1 0 1,1 0 0,-1-1 0,1 1 0,-1 0 0,1 0 0,-1 0 0,1 0 0,-1 0 0,1-1 0,-1 1 0,0 0 0,1-1 0,-1 1 0,1 0 0,-1 0 0,0-1 0,1 0 0,16-14 774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2.5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0 238 13371,'12'4'1116,"12"2"-986,0 0 0,0-2 0,0-1 0,32-1-1,99-7 378,-83-2 153,-1-3-1,127-36 0,132-65 435,-277 92-1027,1 3 0,0 2 0,2 2 0,-1 2 0,1 3 0,1 3 0,56 2 0,327 50-2,-28-2 39,-401-45-103,4-1 0,1 1 1,0 1 0,24 6 0,-35-7-9,-1 0 0,0 1 1,1 0-1,-1 0 0,0 0 0,0 0 0,0 1 1,-1-1-1,1 1 0,-1 0 0,1 0 0,-1 1 1,0-1-1,0 1 0,0-1 0,-1 1 0,3 4 0,1 5-20,-1 0-1,0 0 0,-1 0 1,-1 1-1,0 0 0,-1-1 0,0 1 1,-1 0-1,-1 14 0,-2 22-185,-10 56 0,11-94 162,-3 18-99,-45 452-1193,48-417 1309,2 0 0,3 0 0,3-1-1,3 0 1,25 93 0,18 1 54,-19-57 24,23 107 1,-56-205-39,0 0 0,-1 1-1,1-1 1,-1 0-1,0 0 1,0 0 0,0 1-1,0-1 1,0 0-1,-1 0 1,1 0 0,-1 1-1,0-1 1,-3 6-1,3-7-3,-1 0 0,0-1 0,1 1 0,-1 0-1,0-1 1,0 1 0,-1-1 0,1 0 0,0 0-1,0 1 1,-1-1 0,1-1 0,0 1 0,-1 0-1,1-1 1,-1 1 0,1-1 0,-1 0 0,-2 1-1,-156 12 12,-1-7-1,-292-28 1,309 8 37,-643-56 149,766 69-199,-151-18 19,155 16-13,1-1-1,0-1 0,0 0 0,0-2 1,1 1-1,-1-2 0,-23-15 0,35 19-35,-1-1 0,0 0-1,1 0 1,0 0 0,0 0-1,1-1 1,-5-7 0,7 10 157,0 0 0,0-1 0,0 1 0,1-1 0,0 0 0,-1 0 1,1 1-1,0-1 0,1 0 0,-1 0 0,1 0 0,0 0 0,0 0 1,0-5-1,8-18 694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2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42 209 5881,'-13'-71'3800,"6"31"-2004,-12-40 1,18 79-1746,1 0 0,0 1 1,-1-1-1,1 0 1,0 0-1,0 1 0,0-1 1,-1 0-1,1 0 1,0 1-1,0-1 1,0 0-1,0 0 0,0 1 1,0-1-1,1 0 1,-1 1-1,0-1 1,0 0-1,0 0 0,1 0 1,-1 1-34,1 0-1,0 0 1,-1 0 0,1 0 0,-1 0 0,1 0-1,-1 0 1,1 0 0,-1 0 0,1 0 0,-1 0-1,1 0 1,-1 1 0,1-1 0,-1 0 0,1 0-1,-1 0 1,0 1 0,1-1 0,-1 0 0,1 1-1,30 27 24,-29-25 25,248 264 840,77 74-10,-307-322-888,-10-8-102,1 0 0,0-1 0,1 0 0,0-1-1,1-1 1,25 14 0,-21-18-165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3.1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14355,'29'61'600,"0"-2"0,5 7-192,2 1-112,9 3-119,5 2-121,6 3-32,1 3-32,3-8-48,-3-6-105,-1 1-119,1-4-88,-3 2-64,-2-4 232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3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15467,'11'41'616,"5"2"-111,9 13-185,9 3-120,9 8-152,6 6-40,10 8-16,4 7-96,2 2-152,3 4-120,4 1-89,1-2 25,3 2 48,3-5 56,-9-9-584,0-7 600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3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15003,'13'48'624,"5"1"-104,7 14-191,13 5-113,3 6-168,8 7-48,8 7-88,4 1-128,11 5-137,9 3-87,5 0-112,4-2 376,2-7 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3.8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12771,'21'36'792,"5"9"800,13 16-1128,1 9-176,8 15-40,13 8-136,9 11-120,15 10-32,8 6-64,10 0-80,1 1-48,2-5-96,-2-2-88,-12-8-2424,-3-11 1951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4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13763,'11'48'576,"5"4"-8,15 17-272,8 6-176,12 8-80,12 10-40,8 8 8,9 7-8,8 8-32,1-1-32,-4 2-56,-1-4-56,-3-5-64,-4-11-32,-5-13-3105,-5-15 2377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6.4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84 8410,'17'-18'241,"-13"15"-173,-1-1 0,1 1 0,0-1 0,-1-1 0,0 1 0,0 0 0,-1-1 0,1 1 0,-1-1 0,3-7 0,-6-1 2378,7 23-1223,-2-1-1026,0 1-1,0-1 1,0 0 0,-2 1-1,1 0 1,-1 0 0,1 12-1,0 75 863,-2-44-685,15 202-285,2 34-137,-48 441 43,20-585 33,8-126-191,0 7 242,2 40-1,0-60-484,1 1 0,0-1 0,0 1 0,0-1 0,1 1 0,0-1 0,0 0 0,1 0 0,0 0 0,0 0 0,6 7 0,9 8-1004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0 392 8570,'26'202'335,"-7"-68"2338,-19-133-2594,0-1 0,0 1-1,0 0 1,0-1 0,0 1-1,0-1 1,0 1 0,0-1-1,0 1 1,0 0 0,0-1-1,0 1 1,1-1 0,-1 1-1,0-1 1,0 1 0,1-1-1,-1 1 1,0-1 0,1 1-1,-1-1 1,0 1 0,1-1-1,-1 0 1,1 1 0,-1-1-1,1 1 1,4-17 467,-1-31-589,-5 22 212,0 21-85,0-1-1,1 1 1,0 0 0,0-1 0,0 1 0,1 0-1,-1 0 1,1-1 0,0 1 0,0 0-1,0 0 1,4-6 0,120-190-44,-81 134-91,-7 3 28,-26 43 22,1 0 0,0 1 1,2 1-1,0-1 0,24-22 0,-24 28-1,0 0 0,1 2 0,1 0 0,0 0 0,1 1 0,0 2 0,0-1 0,1 2-1,-1 0 1,2 1 0,-1 1 0,1 1 0,23-3 0,10 3-4,1 2-1,0 2 1,0 3-1,0 2 1,101 23-1,-138-24-8,-1 1-1,0 1 0,-1 0 1,1 1-1,-1 1 1,-1 0-1,1 1 0,-1 0 1,-1 1-1,0 1 0,0 0 1,-1 0-1,0 1 1,10 16-1,-9-10-16,-1 1 0,-1 0 1,0 1-1,-2 0 0,0 1 0,-1 0 1,-1 0-1,-1 0 0,4 40 0,-6-30-10,-1-1 0,-2 1-1,-1 0 1,-7 44 0,5-62 24,0 1 0,0-1-1,-1 0 1,-1 0 0,0-1 0,-1 1 0,0-1 0,-1-1 0,-1 1 0,0-1 0,0 0 0,-16 15-1,7-11-2,-2 0-1,0-2 0,-1 0 0,0-1 0,-1-1 1,-30 11-1,-136 41-18,156-55 40,0 0 0,0-2 0,0-1 0,-52 0 0,-44-9 22,107 2-18,0-1 0,0-1 0,0-1 0,-24-9 0,25 7 333,1-1 1,-1 0 0,2-1-1,-1-1 1,-17-14-1,10-1 564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4.2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14459,'54'88'440,"-9"-6"-144,11 17-88,-6-5-64,0 4-40,11 3-96,-7 0-8,6-4-24,1-4-128,-6-12-104,-1-7-544,-5-17 480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4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14611,'30'47'728,"37"46"6402,-8 9-4074,-23-32-7216,7 4-1202,14 14 5338,-6-18-112,-6-1-112,1-8-32,-10-16 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4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10770,'3'2'985,"3"3"1015,6 12-1504,6 8-408,6 9-48,6 7-8,4 2-16,0 4 0,1-4 8,-3-3-32,-3-8-152,-8-9 728,-1-12-488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4.7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13611,'37'15'640,"1"10"320,9 16-600,-4 13-192,2 11-40,-4 3-88,-1 0-48,1 2 8,-1-5-96,-1-6-112,-3-7 136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3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27 153 8362,'-3'-49'5219,"-12"-22"-3551,13 64-1540,2 5-88,-1 0 0,0 0 0,1 0 0,-1-1 1,1 1-1,-1 0 0,1 0 0,0-1 0,0-2 0,-1 17-7,0 1 1,0 0-1,1 0 0,4 25 1,-1 0-18,-1 438 9,-9-409-26,10-103 118,1 1-1,13-49 1,-12 60-84,5-20 53,29-83 0,-30 106-57,1 0 1,0 0-1,2 2 0,0-1 0,27-31 1,-27 38-6,1 0 1,0 0 0,1 1 0,0 0 0,29-16 0,-35 23-6,1 1 0,-1 0 0,1 0-1,0 1 1,1 0 0,-1 1 0,0 0 0,1 0 0,-1 1 0,1 0 0,0 1-1,16 1 1,-19 0-21,0 1 1,-1 0-1,1 0 0,0 1 0,-1 0 0,1 0 0,-1 0 0,0 1 0,0 0 0,0 0 0,-1 0 1,1 1-1,-1 0 0,0 0 0,-1 0 0,1 1 0,-1 0 0,0 0 0,6 11 0,0 4-3,0 1 0,-1 0 0,-1 0 0,8 39-1,-8-18-338,-2 0-1,-1 0 1,-2 44 0,-3-55 118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3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18 14243,'123'85'903,"-98"-66"-800,53 38 150,-73-54-235,0 1 0,0-1 0,0 0-1,0 0 1,0-1 0,0 1 0,1-1-1,5 1 1,-11-3-17,1 0 0,-1 0 0,0 0 0,1 0 0,-1 0 1,0 0-1,0 0 0,1 0 0,-1-1 0,0 1 0,0 0 0,1 0 0,-1 0 0,0 0 0,0-1 0,1 1 0,-1 0 0,0 0 1,0-1-1,0 1 0,0 0 0,1 0 0,-1-1 0,0 1 0,0 0 0,0 0 0,0-1 0,0 1 0,0 0 0,0-1 1,0 1-1,0 0 0,0 0 0,0-1 0,0 1 0,0 0 0,0-1 0,0 1 0,0-1 0,-6-20 19,-22-34-33,21 41-1,-8-19-68,15 33 79,0 0 1,0 0 0,-1-1 0,1 1 0,0 0-1,0 0 1,0 0 0,0-1 0,0 1 0,0 0-1,0 0 1,0 0 0,0-1 0,0 1 0,0 0-1,0 0 1,0 0 0,0 0 0,0-1 0,0 1-1,0 0 1,0 0 0,0 0 0,0-1 0,0 1-1,1 0 1,-1 0 0,0 0 0,0 0 0,0-1-1,0 1 1,0 0 0,0 0 0,1 0 0,-1 0-1,0 0 1,0-1 0,0 1 0,0 0 0,1 0-1,-1 0 1,0 0 0,0 0 0,0 0 0,0 0-1,1 0 1,-1 0 0,4 0-26,0 1 0,0-1 0,0 1 0,-1 0 0,1 1-1,0-1 1,-1 1 0,1-1 0,-1 1 0,1 0 0,-1 0 0,0 1 0,0-1 0,0 0 0,3 4 0,8 7-68,-1 0 1,11 16 0,-14-15 56,-1 0-1,0 0 1,-1 1 0,-1 0-1,0 1 1,-1 0-1,-1 0 1,6 32 0,-8-37 31,-1 1 0,-1 0 1,-1 0-1,1 0 1,-2 0-1,0 0 0,0 0 1,-1 0-1,0-1 0,-1 1 1,0-1-1,-1 1 0,-8 14 1,9-21-3,0 1 1,0-1-1,-1 0 1,0 0-1,0 0 1,-1-1-1,1 1 1,-1-1-1,0 0 1,0 0-1,0-1 1,-1 1-1,1-1 1,-1 0-1,-10 3 1,7-4 21,1 0 1,-1 0-1,1-1 1,-1-1-1,0 1 1,1-1-1,-1-1 0,1 0 1,-1 0-1,-13-3 1,7-1 59,0 0 0,0-1 0,0 0 0,1-1 1,0-1-1,0 0 0,1-1 0,0 0 0,0-1 0,1 0 0,1-1 0,-12-14 1,14 14 20,1 0 1,1-1 0,0 1 0,1-2 0,0 1-1,1 0 1,0-1 0,1 0 0,1 0 0,0-1-1,0 1 1,0-27 0,3 30-76,0 1 0,1 0 0,0 0 1,1 0-1,0 0 0,0 0 0,1 0 0,0 0 1,1 1-1,0-1 0,0 1 0,1 0 0,0 0 0,0 1 1,1 0-1,-1 0 0,2 0 0,-1 0 0,15-10 1,-7 7-17,0 2 0,0 0 0,1 1 0,0 0 0,1 1 0,20-5 0,6 1-40,50-6-1,-79 14 15,-1 2-1,0-1 1,1 1 0,-1 1-1,0 0 1,0 1 0,1 0-1,-1 1 1,-1 0 0,1 1 0,0 1-1,-1-1 1,0 2 0,0 0-1,0 0 1,-1 1 0,13 10-1,-10-5-7,-1 0-1,0 1 0,0 0 0,-1 1 1,-1 0-1,0 1 0,-1 0 0,-1 0 0,-1 1 1,0 0-1,8 27 0,-6-8 25,-2 1 1,-2 0-1,-1 0 0,-1 56 0,-3-92 8,0 0 0,0 0 1,0 0-1,0 0 0,0 0 0,0-1 0,0 1 0,0 0 0,0 0 0,0 0 0,0 0 0,0 0 0,0 0 0,0 0 0,0 0 0,-1 0 0,1 0 0,0 0 0,0 0 0,0 0 0,0 0 0,0 0 0,0 0 0,0 0 0,0 0 1,0 0-1,0 0 0,0 0 0,0-1 0,0 1 0,-1 0 0,1 0 0,0 0 0,0 0 0,0 0 0,0 0 0,0 1 0,0-1 0,0 0 0,0 0 0,0 0 0,0 0 0,0 0 0,0 0 0,-1 0 0,1 0 0,0 0 0,0 0 1,0 0-1,0 0 0,0 0 0,0 0 0,0 0 0,0 0 0,0 0 0,0 0 0,0 0 0,0 0 0,0 0 0,0 1 0,0-1 0,0 0 0,-4-8 123,3-2 19,0 0 0,1-1 0,1 1 0,-1 0 1,2-1-1,-1 1 0,2 0 0,-1 0 0,1 0 0,1 0 0,5-10 1,0 0-93,1 1 0,1 1 1,1-1-1,18-20 1,-16 25-110,0 0 1,0 0 0,2 2 0,-1 0 0,2 1-1,26-15 1,-13 11-638,-1 2-1,2 1 1,36-10 0,-35 14 145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4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1 862 11250,'0'-1'209,"-1"0"-1,1 0 1,0 0 0,0 0-1,0 0 1,1 0-1,-1 0 1,0 0-1,0 0 1,0 0-1,1 0 1,-1 0-1,0 0 1,1 1-1,-1-1 1,1 0 0,-1 0-1,1 0 1,0 1-1,-1-1 1,1 0-1,1 0 1,-2 1-190,1 0 0,0 0 1,0 0-1,-1 0 0,1 0 0,0 0 1,0 0-1,-1 0 0,1 1 0,0-1 1,-1 0-1,1 1 0,0-1 0,-1 1 1,1-1-1,0 0 0,-1 1 0,1-1 1,-1 1-1,1 0 0,-1-1 0,1 1 1,-1-1-1,0 1 0,1 0 0,-1-1 1,1 1-1,-1 0 0,0-1 0,0 2 1,10 16-82,-2 0 1,0 1-1,-2 0 1,0 1-1,-1-1 1,3 23-1,-4-9-12,-1-1-1,-1 1 0,-3 33 0,-4-6-512,5-59 515,8-29 386,-3 14-170,35-83 696,-35 86-767,1-1 0,1 2 1,0-1-1,1 1 1,-1 0-1,13-11 0,-17 18-62,1 0 0,0 1 0,-1-1 0,1 1 0,0 0 0,0 0 0,0 0 0,0 1 0,8-2 0,-11 2-23,0 1 0,0 0 0,0-1 0,0 1 0,1 0 0,-1 0 0,0 0 0,0 0 0,0 0 0,0 0 0,0 0-1,0 1 1,0-1 0,1 0 0,-1 0 0,0 1 0,0-1 0,0 1 0,0-1 0,0 1 0,0-1 0,0 1 0,-1 0 0,1 0 0,0-1 0,0 1 0,0 0 0,-1 0 0,1 0 0,0 0 0,-1 0 0,1 0 0,-1 0 0,1 0 0,-1 0-1,1 0 1,-1 0 0,0 0 0,0 0 0,1 2 0,0 6-109,-1 0-1,0 0 1,-1 17-1,1-24 74,0 0 0,-1 0 0,1 0 0,0 0 0,-1 0 0,1 0 0,-1 0 0,0 0 0,0 0 0,0 0 0,0 0 0,0 0 0,0-1 0,0 1 0,0 0-1,-1-1 1,1 1 0,-1-1 0,1 1 0,-1-1 0,1 0 0,-3 2 0,3-3-89,0 0 165,1-1 0,0 1 1,-1-1-1,1 1 0,0-1 0,0 0 0,-1 1 1,1-1-1,0 1 0,0-1 0,0 1 1,0-1-1,0 0 0,0 1 0,0-1 1,0 1-1,0-1 0,0 0 0,0 1 0,0-1 1,0 1-1,1-1 0,-1-1 0,7-7 278,1 0-1,0 1 0,1 0 0,0 0 0,0 1 0,0 0 1,1 0-1,0 1 0,0 0 0,19-7 0,-16 8-235,0 1 0,0 0 0,1 0 1,-1 2-1,1-1 0,0 2 0,0 0 0,24 1 0,-33 1-262,-1 0 0,1 0 0,0 0 1,-1 1-1,1-1 0,0 1 0,-1 0 0,0 1 1,1-1-1,-1 1 0,0 0 0,-1 0 0,1 0 1,0 0-1,-1 1 0,0-1 0,1 1 0,-1 0 0,-1 0 1,1 0-1,-1 1 0,4 7 0,0-12-6637,23-15 10197,42-15 0,-48 22-2810,-1-2 1,1-1-1,38-24 1,-57 32-549,0 1 0,0-1 1,-1 0-1,0-1 0,1 1 0,-1-1 1,0 1-1,-1-1 0,1 0 1,-1 0-1,1 0 0,-1 0 0,2-6 1,-4 10-21,0-1 1,0 1-1,0 0 0,0 0 1,0 0-1,0-1 0,0 1 1,0 0-1,0 0 1,0 0-1,0-1 0,0 1 1,0 0-1,0 0 1,0 0-1,0 0 0,0-1 1,-1 1-1,1 0 1,0 0-1,0 0 0,0-1 1,0 1-1,0 0 1,0 0-1,-1 0 0,1 0 1,0 0-1,0 0 1,0-1-1,0 1 0,-1 0 1,1 0-1,0 0 0,0 0 1,0 0-1,-1 0 1,-10 1-266,-12 7-97,21-7 328,-5 2-12,1 1 0,0-1 0,0 1 0,0 1 0,0-1 0,1 1 0,0 0 0,0 1 0,0-1 0,-7 11 0,1 1-51,0 1 1,-12 29 0,20-40 97,1 1 0,-1-1 0,1 1 0,1 0 0,-1 0 0,2 0 0,-1 0 1,1 0-1,0 0 0,0 0 0,1 0 0,2 12 0,-2-16 20,0 1 0,1-1 1,-1 0-1,1 0 0,0 0 0,0 0 0,0-1 0,0 1 0,1 0 0,-1-1 1,1 0-1,0 1 0,0-1 0,0 0 0,0-1 0,1 1 0,-1 0 0,1-1 1,0 0-1,0 0 0,0 0 0,-1 0 0,2-1 0,3 2 0,1-2-5,-1 0 0,1 0 0,-1-1 0,1 0 0,-1 0 0,1-1 0,-1 0 0,1-1 0,-1 0 0,0 0 0,0-1 0,0 0 0,0 0 0,0-1 0,-1 0 0,1 0 0,-1-1 0,10-8 0,0-1 4,-2 0 1,1-2-1,-2 1 1,0-2-1,-1 0 1,14-23-1,-24 34-8,1 0-1,-1-1 1,-1 0-1,1 0 1,1-8-1,3-9-18,-26 93-25,18-64 41,0 1 1,0 0-1,1-1 0,-1 1 0,1 0 1,1 0-1,-1-1 0,1 1 1,0 0-1,0 0 0,4 9 0,-4-13 7,1 1-1,0-1 1,0 0-1,0 0 1,0 1-1,0-1 1,0-1 0,1 1-1,-1 0 1,1-1-1,-1 1 1,1-1-1,0 0 1,5 2-1,46 11 38,-34-10-38,-9-2 33,0 0 0,0-1-1,0 0 1,0-1 0,0 0 0,0 0 0,0-2 0,0 1-1,0-1 1,0-1 0,-1 0 0,1 0 0,-1-1-1,0-1 1,0 0 0,0 0 0,0-1 0,-1 0-1,0 0 1,-1-1 0,1 0 0,11-14 0,18-24 48,-3-1 0,-1-2 0,32-63 0,-42 68-32,-3-2 0,-1 0 1,-2-2-1,-2 0 1,12-59-1,-21 69-54,-2 1 1,-1-1-1,-2 0 1,-1 0-1,-2 0 0,-2 0 1,-12-62-1,11 82-14,-1 0-1,-11-26 1,13 36-4,0 1 0,0 0 0,0 0 0,-1 0 0,0 1 0,-1-1 0,1 1 0,-1 0 0,-8-7 0,12 11 0,0 1 0,0-1 0,0 1 0,0-1 0,0 1 0,0-1 0,0 1-1,0-1 1,0 1 0,0 0 0,0 0 0,0-1 0,0 1 0,0 0 0,0 0 0,0 0 0,0 0-1,0 0 1,0 1 0,0-1 0,0 0 0,0 0 0,0 1 0,0-1 0,-1 1 0,-1 0-13,1 1 0,0-1 0,0 1 0,0 0 0,0 0 0,0 0 0,0 0 0,1 0 0,-4 5 0,-1 3-36,1 1 1,0 1-1,-5 15 0,1 4 8,1 1 0,2 1 0,-3 35 0,0 101 29,9-154 30,-2 46 44,3 0 0,3-1 0,18 98 0,-16-133-29,0-1 0,1 1 0,2-1-1,0-1 1,2 1 0,0-2 0,2 1-1,0-2 1,2 0 0,0 0-1,25 24 1,-32-37-115,1-1-1,0 1 1,0-2-1,1 1 1,0-1-1,0-1 1,0 0-1,1 0 1,0-1-1,0 0 1,0-1-1,0 0 0,0-1 1,1-1-1,-1 1 1,1-2-1,-1 1 1,17-3-1,22-8-628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5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16716,'9'12'187,"0"0"0,-1 1 0,0 0 0,-1 0 0,-1 1 0,0-1 0,-1 1 0,4 16 0,-5-17-66,27 91-273,-4 1 0,-6 1 0,-4 1 0,6 196 0,-22-260-164,-1 0 1,-3 0 0,-13 73-1,16-115 269,0 1 1,0-1-1,0 0 0,0 0 1,-1 0-1,1 0 0,0 0 0,-1 0 1,1 0-1,-1 0 0,1 0 0,-1 0 1,1 0-1,-1 0 0,0 0 1,0 0-1,1 0 0,-1-1 0,0 1 1,-1 1-1,1-3 48,0 1 0,0-1 0,0 1 0,1-1 0,-1 1 0,0-1 0,0 0 0,1 1 0,-1-1 0,0 0 0,1 1 0,-1-1 0,1 0 0,-1 0 0,1 0 0,-1 0 0,1 0 0,0 1 0,-1-1 0,1 0 0,0 0 0,0 0 0,0 0 0,0-1 0,-8-30 180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5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1 249 16211,'9'-13'445,"2"0"-1,0 1 0,0 1 0,1-1 0,0 2 0,1 0 0,0 0 0,1 1 0,0 1 0,18-8 1,28-11-475,0 3 1,1 2-1,99-20 1,-145 39-65,0 0 0,1 1 0,-1 1 0,1 1 0,-1 0 0,0 1 0,1 0 0,19 5-1,-26-3 50,1 0-1,-1 0 0,0 1 1,-1 0-1,1 1 0,-1 0 0,0 0 1,0 0-1,0 1 0,-1 1 1,0-1-1,0 1 0,0 1 1,7 10-1,-1 1 0,-1 0 0,-1 2 0,-1-1 0,-1 1 0,8 23 0,-12-28 38,-1 0-1,0 0 1,-1 1 0,-1-1-1,0 1 1,-2-1-1,-1 31 1,0-39-22,-1 0-1,0 0 1,0 0-1,-1 0 1,0-1-1,0 1 1,0-1-1,-1 1 1,-1-1-1,1-1 1,-1 1-1,0 0 1,0-1-1,-1 0 1,0-1-1,0 1 1,-1-1-1,1 0 1,-1 0 0,-11 5-1,6-4-25,0-1-1,0-1 0,-1 1 1,0-2-1,0 0 1,0-1-1,0 0 1,0 0-1,0-2 1,0 0-1,0 0 1,-16-3-1,-16-4-133,0-2 0,1-3 0,0-1 0,-50-22 1,72 25-147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6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15923,'1'0'44,"-1"0"0,1 0-1,0 1 1,-1-1 0,1 0-1,0 1 1,-1-1-1,1 0 1,0 1 0,-1-1-1,1 1 1,-1-1 0,1 1-1,-1-1 1,1 1-1,-1-1 1,1 1 0,-1 0-1,1-1 1,-1 1 0,0 0-1,0-1 1,1 1-1,-1 0 1,0-1 0,0 1-1,0 0 1,1 0 0,-1-1-1,0 1 1,0 1-1,0 30-358,0-23 416,-9 401-233,-1 53-730,9-440 864,-1 42-571,9-24 3856,1-22-1658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344 1 12707,'38'18'420,"-38"-18"-416,0 0 1,1 0-1,-1 0 0,0 0 1,1 1-1,-1-1 1,0 0-1,1 0 0,-1 0 1,0 1-1,1-1 1,-1 0-1,0 0 0,0 0 1,1 1-1,-1-1 1,0 0-1,0 1 0,0-1 1,0 0-1,1 1 1,-1-1-1,0 0 0,0 1 1,0-1-1,0 0 0,0 1 1,0-1-1,0 0 1,0 1-1,0-1 0,0 0 1,0 1-1,0-1 1,0 0-1,0 1 0,0-1 1,0 0-1,0 1 1,0-1-1,0 0 0,-1 1 1,1-1-1,0 1 1,-12 7-23,1-5 12,8-2 5,1 0-1,-1-1 1,1 1 0,-1 0 0,1 0-1,-1 0 1,1 1 0,-1-1 0,1 1-1,0-1 1,0 1 0,0 0 0,0-1-1,0 1 1,0 0 0,0 1 0,1-1-1,-1 0 1,1 0 0,-1 1-1,1-1 1,0 1 0,0-1 0,0 1-1,0 3 1,-119 450 32,68-231-23,39-171-3,-78 344 19,76-309-22,3 1 0,1 138 0,12-202 5,1 0 0,0 1 1,2-1-1,2-1 1,0 1-1,1-1 1,2 0-1,0 0 1,2-1-1,1-1 0,0 0 1,2 0-1,1-1 1,0-1-1,2-1 1,36 36-1,-32-37-147,1-1 0,0-1 0,1-1 0,1 0 0,1-2 0,51 21 0,9-6-353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6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0 186 16083,'14'10'210,"-1"-1"-1,1 0 1,1-1-1,30 12 0,-13-17 204,-27-3-356,-1 0-1,0 0 0,1 1 1,-1-1-1,0 1 0,1 0 1,-1 0-1,0 1 0,7 2 1,26 21 240,-16-11-118,-16-14-109,-7-8-15,-86-130 43,61 99-96,18 25-3,0 1 9,1 0 0,-11-22-1,19 34-7,-1 1-1,1-1 0,0 0 0,0 1 1,0-1-1,-1 0 0,1 1 0,0-1 1,0 0-1,0 1 0,0-1 0,0 0 1,0 1-1,0-1 0,1 0 0,-1 1 1,0-1-1,0 0 0,0 1 0,1-1 1,-1 0-1,0 1 0,1-1 0,-1 0 1,0 1-1,1-1 0,-1 1 0,1-1 1,-1 1-1,1-1 0,-1 1 0,1 0 1,-1-1-1,1 1 0,0-1 0,-1 1 1,1 0-1,0 0 0,-1-1 0,1 1 1,0 0-1,-1 0 0,2 0 0,9-3-90,0 0-1,0 1 1,0 1-1,0 0 1,0 0-1,0 1 1,0 1-1,1 0 1,-1 0-1,0 1 1,0 0-1,-1 1 1,1 1 0,0-1-1,14 9 1,1 1 17,0 2 1,0 0-1,-2 2 1,37 32-1,-34-25 69,0 2 0,-2 0-1,-1 2 1,37 55 0,-52-69-10,-1 1 1,0 0-1,-1 1 1,0 0-1,-1 0 0,-1 0 1,-1 1-1,0-1 1,-2 1-1,1 0 0,-2 0 1,-1 27-1,-1-34-4,0 1-1,-2-1 0,1 0 1,-1 1-1,0-1 0,-1-1 1,-1 1-1,1 0 0,-1-1 1,-1 0-1,0 0 0,0-1 1,-1 0-1,1 0 0,-2 0 1,1-1-1,-1 0 0,-18 12 1,13-11 3,-1 0 0,0-1 0,0 0 0,0-1 0,-1-1 0,0 0 0,0-1 1,-1-1-1,1-1 0,-1 0 0,1 0 0,-20-2 0,-3-3 85,-62-14 0,66 10-103,0 1-1,-54-2 1,87 8 56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6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14099,'2'1'133,"-1"0"0,1 1 0,-1-1 1,1 0-1,-1 1 0,0-1 0,0 1 0,1 0 0,-1-1 0,0 1 0,0 0 1,-1-1-1,2 4 0,9 29-37,-8-22 22,13 51-90,9 88 0,-23-138-26,6 47-2,-3 0 0,-6 113 0,-2-141-90,-2 0-1,-2-1 1,-1 0-1,-1 0 1,-1-1-1,-2 0 1,-17 31-1,8-26 634,-2-9-306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6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349 0 15643,'-6'17'552,"-12"1"-327,-5 9-145,-8 3 64,-1-5-128,2 4 0,3-2 0,-4 2-24,2-2-96,-3 0-153,0 1-207,1-1 592,4-5-232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1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2 13179,'-18'4'616,"-6"-3"-96,-4 3-72,-1-2-304,-4-2-104,-1 0 32,0-2-56,-2-2-40,8 1 1897,-3-1-1401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0:59.9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12 12755,'-15'-9'1180,"15"9"-1118,-1 0 0,1 0 0,0 0 0,0-1 1,0 1-1,0 0 0,-1 0 0,1 0 0,0-1 0,0 1 0,0 0 1,-1 0-1,1 0 0,0 0 0,0 0 0,-1 0 0,1 0 1,0-1-1,0 1 0,-1 0 0,1 0 0,0 0 0,0 0 0,-1 0 1,1 0-1,0 0 0,0 0 0,-1 0 0,1 1 0,0-1 0,0 0 1,-1 0-1,1 0 0,0 0 0,0 0 0,-1 0 0,1 0 1,0 1-1,-1-1 0,8 33 165,-3 0 1,2 35-1,-3-23-168,33 762-17,-52-506 61,9-195-88,-1-50-887,10-70-2226,-2-8 2229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0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12979,'1'0'3098,"2"0"-2035,8-5-931,0 1 0,-1 0 0,1 1 0,0 0 0,1 1 0,-1 0 1,21 0-1,84 8-254,-70-2 202,170 7 270,274-21 0,96 1-249,-465 17-33,0 6 0,215 53 0,-315-61-39,14 3 69,40 16-1,-67-21-97,1-1 1,-1 2-1,1-1 0,-1 1 0,-1 0 0,1 1 0,-1 0 0,0 0 0,11 13 0,-15-15-12,0 1 0,-1 0 0,0 0 0,0 0-1,0 0 1,-1 1 0,1-1 0,-1 0 0,-1 1-1,1-1 1,-1 0 0,0 1 0,0-1 0,-1 6-1,-1 13-33,-11 40-1,-10 27-1,6-28-9,-13 90 0,24-74-65,3 1 0,4-1 1,12 86-1,30 150 153,-42-313-30,0 4-3,0-1 0,0 1 1,-1 0-1,1 0 0,-1-1 0,-1 8 0,0-11-1,1 0-1,-1 0 1,0 0-1,0 1 1,0-1-1,0 0 1,0 0 0,-1-1-1,1 1 1,-1 0-1,1 0 1,-1-1-1,1 1 1,-1 0-1,0-1 1,0 0-1,0 1 1,-3 1-1,-7 3 4,0-1-1,0 0 1,0-1 0,0 0-1,-1-1 1,1 0 0,-18 1-1,-94 0 7,82-3-2,-697-9 100,320 1 24,312 6-113,-138-21-1,204 16-6,0-3-1,0-1 1,1-2-1,0-2 0,1-1 1,-51-28-1,73 32-4,-1 0-1,-20-18 0,31 24-86,0-2-1,1 1 1,0-1 0,0 0-1,1 0 1,0 0 0,-7-14-1,11 20 34,1 0-1,-1-1 0,1 1 0,-1 0 1,1 0-1,0-1 0,0 1 1,-1 0-1,1 0 0,0-1 1,0 1-1,0 0 0,0 0 1,1-1-1,-1 1 0,0 0 1,0 0-1,1-1 0,-1 1 1,1 0-1,-1 0 0,1 0 1,1-2-1,1-1-70,0 0 0,0 1 0,1 0 0,-1 0 0,6-3 0,-9 5 123,24-15-220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1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12955,'1'2'282,"0"0"0,0 0 0,0 1 1,0-1-1,0 0 0,1 0 0,-1 0 1,1-1-1,2 4 0,1 1-180,175 214 259,15 23-351,-161-196-20,88 116-191,-113-153 98,0 0 0,17 14-1,-23-22 512,1 1-1,-1-1 1,0 0-1,1 0 1,0-1-1,-1 1 1,8 1-1,13-1 1160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1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13923,'0'1'720,"0"8"208,5 6-280,9 8-271,10 11-81,6 6-120,12 5-80,13 7-24,8 2-120,7 1-136,4 3-96,-8-1-97,1 1-39,1-1-24,-5-5 32,-2-5-896,-5-11 872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1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15155,'9'16'664,"5"3"73,10 10-249,8 9-176,2 1-120,7 8-128,3 3-40,8 3-24,3 0-176,6 5-208,4-2-200,-2 1-177,3-3 441,-1-5 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1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10258,'-22'32'5033,"28"-6"-4921,8 4 216,9 6-104,24 16-120,12 9-136,15 11-112,9 7-64,3 6-80,5 4 16,5 5 40,2-1 32,10-1-40,0-2 0,2-9 3153,-8-10-2177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12827,'1'4'72,"0"1"1,0-1-1,1 1 1,-1-1-1,1 1 1,0-1-1,0 0 1,1 0-1,-1 0 1,1 0-1,0 0 1,0-1-1,0 1 1,0-1-1,5 4 1,14 19-26,15 30-55,39 82 1,-25-42 2,193 415 63,-178-362-46,20 23 28,-10-23-38,-71-139-152,0-1 1,12 19 0,-16-26 226,1 0 0,0 0 0,0 0 0,0 0 1,0 0-1,0 0 0,0 0 0,0-1 0,1 1 1,-1-1-1,0 0 0,1 1 0,0-1 0,-1 0 1,1 0-1,-1-1 0,5 1 0,5 0 771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1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14355,'102'108'536,"-16"-11"-40,15 16-200,-11-12-120,12 1-80,8 4-72,1-5-32,-3-2-80,-6-9-80,-1-6-112,-2-5-80,-2-9 4633,-8-9-3177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2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13003,'40'63'832,"8"7"808,6 5-1408,2 8-56,0-15-120,-6 0-56,-3-5-80,3-5-112,-7-10-136,5-5-80,-4-12 96,-5-11 128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2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11442,'25'56'1473,"40"19"23,-38 1-936,-8-141-560,-6 60 0,28 53-16,10 10-8,1-1 8,-2 6-8,2-2 8,-2-1-8,-5-5-64,0-6-56,-11-10-152,-7-15-40,-11-12-1944,-14-12 1543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2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94 211 8226,'-32'18'2264,"-22"-237"3241,47 210-5313,24 27-112,10 16-80,6 2 0,6 11-32,1 5-112,5 2-120,0 1-104,3 3-144,1-1 1896,-3-10-1095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2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660 14 14331,'-21'-4'284,"0"0"0,0 1 0,0 2 0,0 0 0,0 1 0,0 1 0,0 1 1,0 0-1,-25 8 0,-108 18-246,32-7-20,93-16 265,0-1 0,0-2 0,-31-1 0,59-1 601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3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491 1 13747,'-18'14'736,"-6"0"120,-4 1-104,-5-6-255,3-4-153,-1-3-152,-1-4-88,-1 0-32,-1-1-40,2-1-32,-2 0-48,3 1-104,1-3-136,3 1-193,2-4-119,-1 2-72,3-4 328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4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11162,'4'7'7102,"-1"8"-6711,-2-3-206,56 203-148,7 37-47,-42-132-144,113 510-1309,-131-617 1442,0 0-1,8 15 0,-7-16 585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4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23 164 10770,'13'-3'1624,"30"-20"117,133-86 1561,-166 103-3149,0 1 0,1 0 1,12-3-1,6 4-58,-14 4-109,-1 1-1,0 0 1,1 1-1,-1 1 1,0 0 0,0 1-1,-1 0 1,1 1-1,19 10 1,-25-11-27,-1 1-1,1 0 1,-1 1 0,0 0 0,0 0-1,0 0 1,-1 1 0,0 0 0,-1 0-1,1 0 1,-1 1 0,-1 0 0,1 0-1,-1 0 1,-1 0 0,3 10 0,-3-10 19,-1 0 0,-1 1 0,1-1 0,-1 1 0,-1-1 1,1 1-1,-2 0 0,1-1 0,-1 1 0,0-1 0,-1 1 0,0-1 0,0 0 1,-6 14-1,2-11 0,0 0-1,0-1 1,-1 0 0,0 0 0,-1-1 0,0 1 0,0-2 0,-1 1-1,-19 13 1,11-10 23,-1-1 0,0 0 0,-1-1-1,-1-1 1,1-1 0,-1-1 0,-1 0 0,1-2-1,-38 5 1,45-8-7,0-1-1,1 0 0,-1-1 0,0-1 1,0 0-1,0-1 0,0 0 0,1-1 1,-1 0-1,1-1 0,0-1 0,0 0 1,0 0-1,1-1 0,0-1 0,0 1 1,-13-13-1,21 16-55,-1 0 0,1 0 0,0 0-1,1-1 1,-1 1 0,1-1 0,-1 0 0,1 0 0,0 0 0,1 0 0,-1 0 0,1 0 0,-1-1-1,1 1 1,0 0 0,1-1 0,-1 1 0,1-1 0,0 1 0,0-1 0,1 1 0,-1 0 0,1-1-1,0 1 1,0 0 0,0-1 0,1 1 0,-1 0 0,5-7 0,15-22-157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4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13707,'3'2'205,"0"1"0,0 0 0,0 0-1,0 0 1,0 0 0,-1 1 0,1-1 0,-1 1 0,0-1 0,0 1-1,0 0 1,-1 0 0,1 0 0,-1 0 0,0 0 0,0 0 0,-1 0-1,1 6 1,-1-9-215,11 69 76,-10-51-67,2 0 0,0 0 0,1 0 0,1 0 0,1-1 0,0 1 0,14 24-1,-14-32 39,1-1-1,1 0 0,0 0 0,0-1 0,1 0 0,0-1 0,0 0 0,1 0 0,0-1 0,0 0 0,1 0 0,16 6 1,-20-10 28,-1 0 0,1-1 0,0 0 0,-1 0 0,1-1 0,0 0 1,0 0-1,0-1 0,0 0 0,0 0 0,0 0 0,0-1 0,0 0 1,0-1-1,0 1 0,-1-1 0,1 0 0,-1-1 0,1 0 0,-1 0 0,0 0 1,0-1-1,10-7 0,0-4-41,-1-1-1,0-1 1,-1 0 0,0-1 0,-2 0-1,0-1 1,-1-1 0,-1 0 0,10-28-1,-16 37-33,-2 0 0,1 0 0,0-14 0,7-26-112,-3 82-1341,11 75 843,14 121-17,-28-158 598,-3 0-1,-3 0 1,-3 0-1,-3 0 0,-22 89 1,23-125 55,5-22-8,0-1 0,-1 0 0,1 0-1,-2 0 1,0 0 0,0 0 0,-8 11 0,12-20 7,-1 1 0,0-1 0,0 0 0,0-1 0,1 1 0,-1 0 0,0 0 0,0 0 0,0 0 1,-1-1-1,1 1 0,0-1 0,0 1 0,0 0 0,0-1 0,-1 0 0,1 1 0,0-1 0,0 0 1,-1 0-1,1 0 0,0 0 0,-1 0 0,1 0 0,0 0 0,0 0 0,-1 0 0,1 0 0,0-1 1,0 1-1,-1-1 0,1 1 0,0-1 0,0 1 0,0-1 0,0 0 0,0 1 0,0-1 0,0 0 0,-2-1 1,-1-2 86,0 0 0,0 0 0,1 0 1,-1 0-1,1-1 0,0 1 0,0-1 0,-3-8 1,1 0-26,0 0 1,1-1-1,1 0 1,0 0 0,1 0-1,1 0 1,0-1-1,1 1 1,0 0 0,1 0-1,3-16 1,0 13-46,0-1-1,1 0 1,1 1 0,1 0 0,0 0 0,1 1 0,1 0-1,15-20 1,147-163-848,-140 166 2567,5-6-577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5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538 10 14395,'-138'-5'6266,"76"1"-6620,-109 8-1,151-2 221,-55 8-568,69-9 654,-1 1 1,1 0 0,-1 0-1,1 1 1,0-1-1,0 1 1,0 1 0,-8 6-1,13-10 48,0 1 0,0 0 0,1 0 0,-1 0 0,1 0 0,-1-1 0,1 1 0,-1 0 0,1 0-1,0 0 1,-1 0 0,1 0 0,0 0 0,0 0 0,0 0 0,0 0 0,-1 1 0,2-1 0,-1 0 0,0 0-1,0 0 1,0 0 0,0 0 0,1 0 0,-1 0 0,0 0 0,1 0 0,-1 0 0,1 0 0,-1-1 0,1 1 0,-1 0-1,1 0 1,0 0 0,0 0 0,-1-1 0,2 2 0,5 5 30,0 0 0,0-1 0,8 6 1,-10-8-10,28 21 124,2-2-1,58 29 1,79 26 130,-41-20-136,-113-50-126,-10-5-15,0 1-1,0-1 1,-1 1 0,1 1 0,-1 0-1,0 0 1,7 6 0,-13-10-6,0 1 0,-1-1 1,1 0-1,0 0 0,0 1 0,-1-1 1,1 1-1,-1-1 0,1 1 0,-1-1 1,0 1-1,0-1 0,0 0 0,1 1 0,-1 0 1,0-1-1,-1 1 0,1-1 0,0 1 1,0-1-1,-1 0 0,1 1 0,-1-1 1,1 1-1,-1-1 0,0 0 0,1 1 1,-1-1-1,0 0 0,0 0 0,0 1 1,-1 0-1,-4 5-23,0-1 0,0 0 0,0-1 0,-10 8 0,-9 3-75,0-1-1,-2-1 1,1-1-1,-2-1 0,1-1 1,-2-2-1,-36 8 1,54-15-325,1-1-1,0 1 1,-1-1 0,-13-1-1,24 0 396,0 0-1,0 0 0,-1 0 0,1 0 1,0 0-1,0 0 0,-1 0 0,1 0 1,0 0-1,0 0 0,-1 0 0,1 0 1,0 0-1,0 0 0,-1 0 0,1 0 1,0 0-1,0 0 0,-1-1 0,1 1 1,0 0-1,0 0 0,0 0 0,-1 0 1,1 0-1,0-1 0,0 1 0,0 0 1,-1 0-1,1 0 0,0 0 0,0-1 1,0 1-1,0 0 0,0 0 0,0-1 0,-1 1 1,1 0-1,0 0 0,0-1 0,0 1 1,0 0-1,0 0 0,0-1 0,0 1 1,0 0-1,0 0 0,0-1 0,0 1 1,0 0-1,0 0 0,0-1 0,1 1 1,-1 0-1,0 0 0,0-1 0,6-12-740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3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1334 1 11242,'-6'7'861,"-17"9"-455,19-13-398,1 0-1,-2 0 0,1 0 0,0-1 0,0 0 0,-1 1 1,0-2-1,1 1 0,-1 0 0,-9 1 0,-9 3-6,-5 5-1,0 0-1,1 2 0,0 1 0,1 2 0,-27 20 0,-108 100-11,-223 259 15,28 29 97,333-395-54,2 0 0,0 2 0,2 0 0,-18 42 0,23-38 12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5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11723,'1'0'172,"0"0"0,0 1 0,0-1 1,0 1-1,0-1 0,0 1 1,-1 0-1,1-1 0,0 1 0,0 0 1,-1-1-1,1 1 0,0 0 1,-1 0-1,1 0 0,-1 0 0,1-1 1,-1 1-1,1 0 0,-1 0 1,0 0-1,1 0 0,-1 0 0,0 0 1,0 0-1,0 0 0,0 0 1,0 0-1,0 0 0,0 2 0,-1 38-276,1-40 157,-24 167 124,0-11-116,22-130-59,1 0 1,1 0-1,7 51 1,-4-62 20,0-1 0,1 0 0,0 0 0,1 0 0,1-1 1,0 0-1,1 0 0,1 0 0,16 22 0,-19-30 62,1 0 0,-1 0 0,1-1 0,1 1 0,-1-1 0,0-1 0,1 1 0,0-1 0,0 0 0,1-1 0,-1 0 0,1 0 0,-1-1 0,1 0 0,0 0 0,0 0 0,0-1 0,0 0 0,0-1 0,13-1 0,-5-1-17,0-1-1,0 0 1,-1-1-1,1-1 0,-1 0 1,0-1-1,-1-1 1,1-1-1,-1 0 1,-1 0-1,1-1 1,22-22-1,-17 14-47,-2 0-1,0-2 1,-1 0-1,-1-1 1,-1 0 0,-1-1-1,19-40 1,-24 41-41,-1 0 0,-1-1 1,0 0-1,-2 0 0,3-23 1,-6 33 11,0 0 1,-1 0 0,0 0-1,-1 0 1,0 0 0,-1 1-1,0-1 1,0 0 0,-1 1-1,-1-1 1,-8-17 0,11 27-4,1-1 0,-1 1-1,1 0 1,-1 0 0,0-1 0,0 1 0,0 0 0,0 0 0,0 0 0,0 0 0,0 0 0,0 1 0,0-1 0,0 0 0,0 0 0,0 1 0,-1-1 0,1 0 0,0 1 0,0 0 0,-1-1 0,1 1 0,-1 0 0,1-1 0,0 1-1,-1 0 1,-1 0 0,1 1-7,0 0 1,0 0-1,0 0 0,0 0 0,0 0 0,0 0 0,0 0 0,1 0 0,-1 1 0,0-1 0,1 1 1,-1 0-1,1-1 0,0 1 0,0 0 0,-1 0 0,0 1 0,-9 20-100,1-1 0,0 1 0,2 0 0,1 1 0,1 0 0,0 0-1,-3 46 1,5 9-504,6 89 0,46 364-247,-1-4 1233,-46-512-343,0 55 61,-2-65-58,1 0 0,-1 0 1,0 1-1,-1-1 1,1 0-1,-1 0 0,0 0 1,-5 8-1,6-13-17,1 0 1,0-1-1,-1 1 0,1 0 0,-1 0 1,1-1-1,-1 1 0,0 0 1,1-1-1,-1 1 0,0-1 1,1 1-1,-1-1 0,0 1 0,0-1 1,1 0-1,-1 1 0,0-1 1,0 0-1,0 0 0,0 1 1,0-1-1,1 0 0,-3 0 0,2 0 7,-1-1 0,1 1-1,-1-1 1,0 1 0,1-1-1,0 1 1,-1-1 0,1 0-1,-1 0 1,1 0 0,0 0-1,-2-1 1,-2-3 45,1 1 0,0-1 0,0 0 0,0 0 1,-5-11-1,2 1 30,2 0 1,0-1-1,0 0 1,2 0-1,0 0 1,0 0-1,1-22 1,7-115 127,-1 107-146,2 0 0,3 0 0,1 1 0,20-53 0,-19 67-342,2-1 0,2 2 0,1 0 0,1 0 0,1 2 0,33-39 0,-21 33-352,-1 2 173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6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13171,'7'17'1256,"0"0"-1,8 30 1,9 82-621,-9-41-587,8 16-35,22 136-298,-45-240 285,0 0-1,0 0 1,0 1 0,0-1-1,0 0 1,0 0 0,0 0-1,-1 1 1,1-1 0,0 0-1,0 0 1,0 0 0,0 1-1,0-1 1,0 0 0,0 0-1,0 0 1,1 0 0,-1 1-1,0-1 1,0 0 0,0 0-1,0 0 1,0 1 0,0-1-1,0 0 1,0 0 0,0 0-1,1 0 1,-1 1 0,0-1-1,0 0 1,0 0 0,0 0-1,0 0 1,1 0 0,-1 0 0,0 0-1,0 1 1,0-1 0,0 0-1,1 0 1,-1 0 0,0 0-1,0 0 1,0 0 0,1 0-1,-1 0 1,0 0 0,0 0-1,7-12 61,4-23 57,-11 33-118,17-60 87,44-146 60,-50 174-138,-5 16 3,0 0 0,1 0 0,10-18 0,-14 32-10,-1 0 1,1 0-1,-1 0 0,1 0 1,0 1-1,1-1 1,-1 1-1,1 0 1,-1 0-1,1 0 0,0 0 1,0 1-1,0-1 1,1 1-1,-1 0 0,0 1 1,8-3-1,-10 4-16,0 0 0,1-1 0,-1 1 0,0 0 1,1 1-1,-1-1 0,1 0 0,-1 1 0,0-1 0,1 1 0,-1 0 0,0-1 0,0 1 0,0 0 0,0 1 1,1-1-1,-1 0 0,-1 1 0,1-1 0,0 1 0,0-1 0,0 1 0,-1 0 0,1 0 0,-1 0 0,0 0 1,3 3-1,2 6-43,0 1 1,-1 0-1,7 22 1,-9-26 47,3 12-52,0 1 0,4 38 0,-9-49-73,0 0-1,0 1 1,-2-1 0,1 1-1,-1-1 1,-1 1 0,-4 16-1,6-26-108,0-7 265,1 1 0,0-1 1,0 0-1,0 1 0,1-1 0,0 1 0,0 0 0,4-6 0,25-42 410,-24 41-376,16-21 135,0 2 0,2 1 0,2 1 0,0 1 0,2 1-1,1 1 1,1 2 0,38-22 0,-67 44-194,0 1 0,0 0 0,0 0 0,0 0 0,0 0 0,0 0 0,1 1 0,-1-1 0,0 1 0,0-1 0,1 1 0,-1 0 0,0 0 0,1 0 0,-1 0 0,0 0 0,0 1 0,1-1 0,-1 1 0,0-1 0,0 1 0,0 0 0,1 0 0,-1 0 0,0 0 0,0 0 0,0 0 0,-1 0 0,1 1 0,0-1 0,0 1 0,-1-1 0,1 1 0,-1 0 0,1 0 0,1 3 0,3 4-136,-1 0 0,-1 0 1,1 0-1,-1 0 0,-1 1 1,5 20-1,-5-11 279,0 1 0,-2 0-1,-1 30 1,-1-12 524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7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14523,'0'-1'60,"1"0"0,0 1-1,-1-1 1,1 1 0,0-1 0,0 1-1,0-1 1,-1 1 0,1-1 0,0 1-1,0-1 1,0 1 0,0 0 0,0 0 0,0-1-1,0 1 1,0 0 0,0 0 0,0 0-1,-1 0 1,1 0 0,0 0 0,0 1-1,0-1 1,0 0 0,0 0 0,0 1-1,0-1 1,0 0 0,0 1 0,1 0 0,3 3-37,0 1 0,1-1 0,-1 1 0,-1 1 0,1-1 0,-1 0 0,0 1 0,0 0 0,-1 0 0,1 0 0,-1 1 0,-1-1 0,1 1 0,2 9 0,14 67-69,28 137 9,-42-185-14,1 37-1,-6-58-13,0 0 0,-1 0 1,-1 0-1,0 0 0,-6 22 0,12-70 164,-3 10-50,6-15 20,2 0 0,21-57-1,39-73 60,-55 135-124,-5 14 3,0 0 0,1 0 0,0 2 0,2-1 0,0 1 0,23-25 0,-33 41-8,0 1 0,0-1 0,-1 0 0,1 0 0,0 1 0,0 0 0,1-1 0,-1 1 0,0 0 0,0 0 0,1 0 0,-1 0 0,1 0 0,-1 1 0,0-1 0,1 1 0,-1-1-1,1 1 1,-1 0 0,1 0 0,2 1 0,-2-1-13,-1 1-1,0 0 0,1 0 1,-1 1-1,0-1 0,0 0 1,0 1-1,0-1 0,0 1 1,0 0-1,0-1 0,-1 1 1,1 0-1,0 0 0,-1 0 1,0 1-1,1-1 0,-1 0 1,0 0-1,1 5 0,7 23-122,-1 0 1,-2 0-1,-1 0 0,-1 1 0,-1 0 0,-3 47 1,-1-65 59,-3 61-140,3-68 203,0 0-1,0 0 0,0 0 1,-1 0-1,0-1 0,0 1 1,-1-1-1,1 1 0,-7 8 1,5-12 27,4-8 79,2-11 129,-2 15-205,6-26 182,2 0-1,0 0 0,2 1 0,17-35 1,0 10-55,39-55 0,-56 91-93,2 0 0,0 1 1,0 1-1,2 0 0,0 0 1,0 1-1,1 1 1,19-12-1,-31 23-48,-1 0 1,0 0-1,1 0 1,-1 0-1,1 1 1,-1-1-1,1 1 1,0-1-1,-1 1 1,1 0-1,0 0 1,-1 0-1,1 0 0,-1 1 1,1-1-1,-1 1 1,1 0-1,0-1 1,-1 1-1,0 0 1,1 0-1,-1 1 1,0-1-1,1 0 1,-1 1-1,0 0 0,0-1 1,0 1-1,0 0 1,1 2-1,7 7-17,-1 0-1,0 1 0,-1 0 1,7 15-1,-14-25 15,39 76-43,49 139-1,-86-209 53,0-1 0,0 0-1,1 0 1,0 0 0,0 0 0,0 0 0,10 9-1,-11-13 37,0 0-1,0 0 1,1-1-1,-1 0 1,1 1-1,0-1 0,0 0 1,0-1-1,0 1 1,0-1-1,0 0 1,0 0-1,0 0 1,0 0-1,9-1 0,-6 1 59,1-1 0,-1-1 0,1 1 0,-1-2 0,1 1-1,-1-1 1,1 0 0,-1 0 0,0-1 0,0 0 0,0 0-1,8-5 1,-7 1-60,0 1 0,0-1-1,0 0 1,-1 0 0,0-1-1,0 0 1,-1 0 0,8-15-1,-3 4-16,-1 0-1,-1-1 0,0 0 0,-2 0 0,6-27 1,-10 36-43,-1 0 0,-1 0 0,1 0 0,-2 0 0,0-1 0,0 1 0,-1 0 0,-1 0 0,1 0 0,-2 0 0,-7-21 0,10 31 3,-1 0-1,1 1 1,-1-1 0,1 0-1,-1 0 1,0 0 0,1 1-1,-1-1 1,0 0 0,0 1 0,0-1-1,1 1 1,-1-1 0,0 1-1,0-1 1,0 1 0,0 0-1,0-1 1,0 1 0,0 0 0,0 0-1,0-1 1,0 1 0,0 0-1,0 0 1,0 0 0,0 1 0,0-1-1,0 0 1,0 0 0,0 0-1,0 1 1,0-1 0,0 0-1,-1 2 1,-2-1-74,-1 1 0,1 0 0,0 0-1,0 1 1,1-1 0,-7 6 0,-4 6-146,1 0 1,1 1 0,0 0-1,1 1 1,1 1 0,1 0-1,-13 29 1,20-40 212,0-1-1,1 0 1,0 0 0,0 1 0,0-1-1,0 1 1,1-1 0,0 1 0,0-1 0,1 1-1,-1-1 1,1 0 0,0 1 0,1-1-1,1 6 1,0-5 30,1 1 0,0 0 0,-1-1 0,2 1 0,-1-1 0,1-1 0,0 1 0,0 0 0,12 8 0,-4-5 103,-1 0 0,2-1 0,-1-1 0,1 0 0,0-1 0,0-1 0,1 0 0,0 0 0,0-2 0,18 3 0,-7-3 103,0-2 1,0-1-1,0 0 0,48-9 0,-60 6-298,-1 0 1,0 0-1,-1-2 0,1 1 0,-1-2 0,1 0 1,-2 0-1,1-1 0,-1 0 0,0-1 0,13-13 1,11-17 2617,-3-4-1167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7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14755,'1'-1'142,"0"1"-1,0-1 0,1 1 1,-1 0-1,0-1 1,1 1-1,-1 0 1,0 0-1,1 0 0,-1 0 1,1 0-1,-1 0 1,0 0-1,1 0 1,-1 1-1,0-1 0,1 0 1,-1 1-1,0-1 1,1 1-1,-1 0 1,0-1-1,0 1 0,0 0 1,0 0-1,0-1 1,0 1-1,0 0 1,0 0-1,0 0 1,1 2-1,3 4-203,0 0 0,-1 0 0,0 0 0,4 9 1,-4-8 234,11 27-234,0 1 0,16 66 0,6 80-43,-28-130 87,30 240-832,-36-240 76,-3 0 0,-2 0 0,-14 86 1,5-85 219,2-9 232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7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550 0 12939,'-20'0'576,"-3"0"0,-10 8-200,3 2-184,-8 6-96,-5 1-40,-2 2-32,-9 3-8,2 3 8,2 2-8,5 0-16,9-2-48,4-5-136,5-4-928,5-5 736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8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11739,'66'212'1020,"-65"-208"-1032,0 0 1,0 0-1,0 0 1,-1 0 0,0 0-1,0 5 1,0-9 4,0 1 0,0-1 1,0 0-1,0 0 0,0 1 1,0-1-1,0 0 1,0 0-1,0 1 0,0-1 1,0 0-1,0 0 0,0 1 1,-1-1-1,1 0 0,0 0 1,0 1-1,0-1 0,0 0 1,-1 0-1,1 0 0,0 1 1,0-1-1,0 0 0,-1 0 1,1 0-1,0 0 0,0 1 1,-1-1-1,1 0 0,0 0 1,0 0-1,-1 0 0,1 0 1,0 0-1,0 0 0,-1 0 1,1 0-1,0 0 0,-1 0 1,0-1 2,-1 1 0,1-1 0,0 0 0,0 1 0,-1-1 1,1 0-1,0 0 0,0 0 0,0 0 0,0 0 0,0 0 1,0 0-1,0-1 0,0 0 0,-2-6 192,1 0 0,1 1 0,0-1 0,0 0 0,0 0 0,1 0 0,0 1 0,0-1 0,1 0 0,0 0 0,1 0 0,0 1 0,0-1 0,0 1 0,1-1 0,4-7 0,4-7-43,1 1 0,1 0 1,29-36-1,-40 54-154,1-1 1,-1 1-1,1 0 1,0 0 0,0 0-1,1 1 1,-1-1-1,0 1 1,1-1-1,-1 1 1,1 0-1,0 0 1,0 1 0,0-1-1,0 1 1,0 0-1,0 0 1,0 0-1,0 1 1,6-1-1,-6 32-1143,3 5 749,-5-24 364,0 0 0,1 0 0,0-1 0,0 1 0,9 17 0,-10-27 78,-1 0 0,0 1 0,1-1 0,0 0 0,0 0 0,-1 0 0,1 0 0,0 0 0,1 0 0,-1-1 0,0 1 0,0-1 0,1 1 0,-1-1 0,1 0 0,-1 0 0,1 0 0,0 0 0,-1-1 0,1 1 0,0-1 0,-1 1 0,1-1 0,0 0 1,0 0-1,-1 0 0,1-1 0,0 1 0,4-2 0,1 0 8,0 1 1,0-2-1,0 1 0,-1-1 1,1-1-1,-1 1 1,0-1-1,0-1 1,0 1-1,0-1 1,-1 0-1,0-1 1,0 1-1,0-1 0,-1 0 1,0-1-1,0 1 1,-1-1-1,1 0 1,-2 0-1,1-1 1,-1 1-1,4-12 1,-4 9-52,-1 2-16,0 0 0,0 0-1,0 0 1,0-10-1,7 57-799,0-4 815,-4-9 5,14 70-267,9 142 0,-24-131 53,3 330-185,-9-409 395,-1 1 1,-2-1-1,0-1 1,-2 1-1,-1-1 1,-1 0-1,-2 0 1,0-2 0,-26 43-1,32-61 5,1 0 1,-2 0-1,1 0 1,-1-1-1,0 0 0,0 0 1,0-1-1,-1 0 0,0 0 1,-8 5-1,10-8 1,1 0 0,-1 0 0,1-1 0,-1 0-1,1 1 1,-1-2 0,0 1 0,0 0 0,0-1 0,1 0-1,-1 0 1,0 0 0,0-1 0,0 0 0,1 0 0,-1 0 0,0 0-1,1-1 1,-6-2 0,2 0 61,1 1 0,-1-2-1,1 1 1,0-1 0,0 0 0,0-1-1,1 0 1,0 0 0,0 0 0,0-1-1,1 0 1,-6-9 0,5 6 171,2 0 1,-1 0 0,1-1-1,1 1 1,0-1-1,0 0 1,1 0-1,-1-18 1,2 7 103,2-1 1,0 1-1,2 0 0,0 1 1,2-1-1,0 1 1,1-1-1,2 2 0,10-24 1,-3 12-131,1 1 0,2 1 0,27-36 0,-35 53-286,0 2 1,1-1-1,0 1 0,1 1 0,0 0 1,0 1-1,1 0 0,1 1 0,25-12 0,-10 9-551,48-12 0,-5 7 247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9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0 875 16267,'83'-16'1598,"-53"8"-1391,1 2-1,0 1 1,1 2-1,-1 1 1,35 2-1,-57 1-293,0 1 0,0 0 0,0 0 0,-1 1 0,1 0 0,-1 1 0,0 0 0,0 0 0,0 1 0,-1 0 0,1 0 0,-1 0 0,0 1 0,-1 1 0,1-1 0,-1 1 0,-1 0 0,1 0 0,7 14 0,-5-5-33,0 0 0,0 0 0,-2 1 0,0 0 0,-1 0 0,0 1 1,-2 0-1,0-1 0,0 20 0,-2-25 42,-2-1-1,1 1 1,-1-1 0,-1 1 0,0-1 0,-1 1-1,0-1 1,-1 0 0,0 0 0,0-1 0,-1 1-1,-1-1 1,0 0 0,-12 15 0,12-17 28,-1-1 1,1-1 0,-1 1-1,0-1 1,-1-1-1,1 1 1,-1-1 0,0 0-1,-1-1 1,1 0 0,-1 0-1,0-1 1,0 0 0,0-1-1,0 0 1,0 0-1,0-1 1,-16 1 0,9-4 58,1 0 1,-1 0 0,1-2 0,-1 0 0,1 0-1,0-1 1,1-1 0,-1-1 0,1 0-1,0-1 1,1 0 0,0-1 0,0-1 0,-16-16-1,25 23 147,1-1-1,-1 0 0,1 0 1,0-1-1,0 1 0,0-1 1,1 1-1,0-1 0,0 0 1,0 0-1,0 0 0,1 0 1,-1 0-1,0-8 0,2 6 22,0 0-1,1 0 0,-1 0 0,1 0 0,1 0 0,-1 0 0,1 0 0,0 1 0,6-12 0,4-3 26,0 0 1,2 0-1,0 2 1,2 0-1,18-19 1,-7 12-142,0 1 1,2 0-1,1 3 1,48-30 0,140-60 122,-64 36-102,-93 44-106,10-5-58,-1-3 0,86-64 0,-149 98 58,1 0 1,-1 0 0,0-1 0,0 0 0,-1-1 0,0 1 0,0-1 0,-1 0 0,0-1-1,0 1 1,-1-1 0,0 0 0,-1 0 0,1 0 0,-2-1 0,0 1 0,0-1-1,0 1 1,-1-1 0,-1 0 0,0 1 0,0-1 0,-1 0 0,0 1 0,0-1 0,-6-16-1,3 10-32,-2 1 0,0 0-1,0 1 1,-1-1-1,-13-17 1,14 24 39,0 0 0,0 0-1,0 1 1,-1 0 0,0 0 0,-1 0-1,0 1 1,0 0 0,-17-9 0,23 14 3,0 0 0,0 0 0,0 0 0,0 0 1,-1 1-1,1-1 0,0 0 0,0 1 0,-1 0 1,1 0-1,0-1 0,0 1 0,-1 0 0,1 1 1,0-1-1,-1 0 0,1 1 0,0-1 0,0 1 1,0 0-1,-3 1 0,2 0-8,1 0 0,-1 0 0,1 0-1,0 0 1,0 1 0,0-1 0,0 1 0,0-1 0,1 1 0,-1 0 0,1-1 0,0 1-1,-2 6 1,-1 6-22,0 1-1,2 0 0,0 0 0,0 28 0,17 390-258,28 1 278,-25-230 62,-16-156-101,-3 0-1,-7 59 0,6-97-517,0 1 1,0-1 0,-1 0 0,0 0 0,-8 15-1,0-10-631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09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17796,'28'6'1366,"0"0"1,52 3-1,-62-8-1290,1-2 0,0 0 0,-1-1-1,1-1 1,26-8 0,151-56-417,-64 20-2284,-100 35 2481,2-5-92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1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46 433 9866,'6'2'984,"-8"-3"-334,-11-3 51,10 3-542,-1 0-411,-20 8 1427,18-6 1995,19 2-2561,19 2-670,146-5 1366,28 3-963,-173-1-376,0 2-1,0 2 1,-1 1 0,39 14 0,-21-2 22,-26-9 199,0-1-1,0-1 1,0-2-1,1 0 1,0-1-1,42 2 1,34-6 26,127 16-1,-220-16-197,23 5-67,0-2 0,1-2-1,0-1 1,50-4 0,-79 3 58,0 0 0,0-1 1,-1 1-1,1-1 0,0 0 1,-1 0-1,1 0 1,-1 0-1,1 0 0,-1-1 1,0 1-1,4-3 0,-5 2-43,1 0 0,-1-1-1,1 1 1,-1-1-1,0 1 1,0-1-1,0 0 1,0 1-1,-1-1 1,1 0-1,-1 1 1,1-6 0,1-22-316,-1 0 1,-1 1 0,-1-1 0,-2 0-1,-1 1 1,-12-46 0,2 30 251,-1 1 1,-2 0 0,-33-60-1,43 88 111,5 12 0,1 1 0,-1 0 0,0-1 0,1 1 0,-2 0 0,-1-4 0,2 6 414,4 1-435,-1 0 0,1 1-1,-1-1 1,1 0 0,-1 1-1,1-1 1,-1 1-1,0-1 1,1 1 0,-1 0-1,0-1 1,0 1 0,2 2-1,26 17-169,-20-14 157,75 54-126,117 109 0,-170-138 140,-1 1 0,-2 1 0,-1 1 0,-1 1 0,-3 2 0,28 55 0,-49-89-2,-1 1 0,1 0 0,-1-1 0,0 1 0,0 0 0,0 0-1,-1 0 1,1 0 0,-1 0 0,0 0 0,0 0 0,0 0 0,-1 0 0,1 0 0,-1 0 0,-1 4 0,-1-3 5,1 0 0,-1 0-1,1 0 1,-1 0 0,-1 0-1,1-1 1,-1 1-1,1-1 1,-1 0 0,-6 4-1,-6 3 46,1 0 1,-2-1-1,0-1 0,0-1 0,-29 10 1,-136 38 442,147-47-440,-46 9-626,68-16-3172,5-2 2171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2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13235,'40'-32'255,"1"2"0,1 1 1,2 2-1,56-25 0,-75 41-206,0 1-1,0 2 1,1 0-1,0 2 1,0 0-1,0 2 1,1 1 0,0 1-1,-1 1 1,1 2-1,37 5 1,-42-3-64,1 1 1,-1 1-1,0 1 0,-1 1 1,1 1-1,-2 1 1,1 1-1,-1 0 1,-1 2-1,0 0 1,0 1-1,-1 1 0,26 27 1,-28-23-32,-2 1-1,-1 0 1,0 0 0,-1 1 0,-1 1-1,-1 0 1,8 24 0,-7-9-715,0 0 1,-3 1-1,7 60 0,-11-18-378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12083,'2'13'280,"-2"2"-248,2 4-8,1 0-24,-3 0-24,0-4-48,0 0-32,0-7 8,0 1-8,-3-3 8,3 1 8,-2 1-81,2 5 97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3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554 749 10282,'-122'-37'1008,"21"1"537,11-9-273,27 5-544,8 1-96,13 1-96,6-1-31,11-1 15,13 1-8,4-3-40,8-1-16,6 0-128,6-2-160,13-2-120,15 2-376,10-1-376,17 3 992,6 1-480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3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565 1 11458,'8'1'272,"0"1"-1,0-1 1,0 2-1,0-1 0,0 1 1,-1 0-1,1 1 1,-1 0-1,13 8 0,-10-5-37,-1-1 444,-9-5-658,0-1-1,0 1 0,0-1 0,0 1 1,0-1-1,0 1 0,-1-1 0,1 1 1,0-1-1,0 1 0,-1-1 0,1 0 1,0 1-1,0-1 0,-1 0 0,1 1 1,-1-1-1,1 0 0,0 1 0,-1-1 0,1 0 1,-1 1-1,1-1 0,0 0 0,-1 0 1,-148 114 610,118-90-569,-1-3 0,-1 0 0,-55 24 0,18-9-28,18-7-33,19-10-285,-1-1 0,-53 20 0,84-37 255,1 0 1,-1 0-1,0 0 1,0-1 0,0 0-1,0 1 1,0-1-1,0 0 1,0-1-1,0 1 1,1 0 0,-1-1-1,0 1 1,-3-2-1,-5-3-58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4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14947,'3'45'788,"1"1"0,16 66 0,2 19-793,-4 265 22,-31 3-12,9-321-16,-30 475 575,30-504-405,-6 52 671,5 141 0,14-201 184,0-47-4791,0 0 3740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5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175 111 9010,'9'-13'901,"21"-33"3348,-28 41-3982,1 1 0,-1-1 0,-1 1-1,1-1 1,-1 1 0,0-1-1,0 0 1,1-10 0,-9 27 232,1-1-1,-8 21 1,-37 105-384,-19 60-138,48-112 78,3 0 0,3 1 0,5 1 0,3 0-1,4 1 1,4-1 0,18 146 0,-15-215-32,0-1-1,2 1 1,0-1 0,0 0-1,2-1 1,0 1 0,1-1-1,19 28 1,-24-39-211,1-2 0,0 1 1,0 0-1,1-1 0,-1 0 0,1 0 1,0 0-1,0 0 0,0-1 0,0 0 1,0 0-1,0 0 0,1 0 0,7 0 0,4 3-112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6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12035,'79'49'4977,"-56"-49"-4153,-1 2-232,0-2-72,1-2-112,2-3-160,4-4-80,3 0-64,-1-4-56,-3 0-80,1 1-144,3-4-144,4 3-256,-7 1-224,2-1-112,-4 2 488,3-1 103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6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506 2 15283,'-7'2'169,"0"-1"-1,0 0 0,0-1 0,0 0 1,0 0-1,0 0 0,-11-3 0,-14 1-115,9 2-43,-1 1 0,1 1 0,-33 6 0,43-4-54,-1 0 0,1 1-1,-1 0 1,2 1 0,-1 1 0,-22 15 0,18-11-122,2 2 0,0 0 0,0 1 1,1 0-1,1 1 0,0 1 0,-17 26 0,25-34 112,1 1 0,0-1-1,0 1 1,0-1 0,1 1-1,0 0 1,1 1 0,0-1-1,1 0 1,-1 1 0,2-1-1,-1 0 1,2 1-1,-1-1 1,1 1 0,0-1-1,1 0 1,4 13 0,-6-21 105,1 1 0,0 0 0,0 0 0,0-1 0,-1 1 0,2-1 0,-1 1 0,0-1 0,0 1 0,0-1 0,1 0 0,-1 0 0,1 1 0,-1-1 0,1 0 0,-1 0 1,1-1-1,2 2 0,-1-1 99,1 0 0,-1 0 1,1 0-1,-1-1 1,1 1-1,-1-1 0,1 0 1,-1 0-1,5-1 0,1-1 158,-1 0 0,0 0 0,0 0 0,0-1 0,0 0 0,0-1 0,10-6 0,-11 5-189,0-1 1,0 0 0,0-1 0,-1 1-1,0-1 1,0 0 0,-1-1-1,0 0 1,0 1 0,-1-1 0,0-1-1,0 1 1,-1-1 0,0 1-1,3-15 1,-1-7-228,-1 0 1,-1 0-1,-1-42 0,-11 8-195,9 64 289,0-1 1,1 1-1,-1 0 0,0 0 0,0 0 0,0 0 0,1 0 0,-1 0 0,0-1 1,0 1-1,1 0 0,-1 0 0,0 0 0,0 0 0,0 0 0,1 0 1,-1 0-1,0 0 0,0 0 0,1 0 0,-1 0 0,0 0 0,0 0 0,1 1 1,-1-1-1,0 0 0,0 0 0,0 0 0,1 0 0,-1 0 0,0 0 1,0 0-1,0 1 0,1-1 0,-1 0 0,0 0 0,0 0 0,0 0 0,0 1 1,1-1-1,9 7-196,-10-7 200,21 20-211,0 1-1,-1 1 0,-1 0 1,16 26-1,-7-10 167,-2-3 2,-9-12 162,20 23 1,-31-40-154,0 1 0,1-1 0,0-1 0,0 1 0,0-1 1,1 0-1,13 6 0,27 8 2542,-18-10-1299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7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13499,'2'-1'100,"0"-1"-1,0 1 1,0 0 0,1 0 0,-1 0 0,1 0 0,-1 0-1,1 0 1,-1 1 0,1 0 0,0-1 0,-1 1-1,1 0 1,-1 0 0,1 0 0,0 0 0,-1 1-1,1-1 1,-1 1 0,1 0 0,-1-1 0,1 1-1,-1 0 1,3 2 0,11 4-159,-1 1 0,21 13 0,-29-17 187,25 18-68,0 2 0,-2 1 1,0 1-1,-2 1 0,-1 2 0,41 56 1,-9 3 102,63 121 0,-84-138-111,-3 3 1,-3 0-1,23 83 1,-46-124-52,-1 0 1,-1 1-1,-2 0 1,-2 0-1,-1 0 1,-2 0 0,-1 0-1,-1 0 1,-14 67-1,12-87 17,0 0 0,0-1 0,-2 0 0,1 0 0,-2 0 0,1-1 0,-2 1 0,0-2 0,0 1 0,-1-1 0,0 0 0,-1-1 0,-1 0 0,1-1 0,-16 11 0,23-18-77,0-1-1,0 1 0,-1 0 0,1-1 0,0 0 0,-1 0 1,-4 1-1,8-2 28,-1 0 0,0 1 0,1-1 0,-1 0 1,0 0-1,0 0 0,1-1 0,-1 1 0,0 0 0,1 0 1,-1 0-1,0 0 0,0-1 0,1 1 0,-1 0 1,0-1-1,1 1 0,-1 0 0,1-1 0,-1 1 0,0-1 1,1 1-1,-1-1 0,1 1 0,-1-1 0,1 1 1,0-1-1,-1 0 0,1 1 0,0-1 0,-1 0 0,1 1 1,0-1-1,0 0 0,-1 1 0,1-1 0,0 0 1,0 1-1,0-1 0,0 0 0,0-1 0,0-10-100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7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17 160 15099,'-16'-25'2369,"48"32"3312,2-23-5305,-3-2-1776,30 18-401,-18-36 1697,3 20-40,3-2-144,-4 5-152,-2 3-248,2 4-248,-4-1 144,-1 5 312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7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19196,'22'10'752,"-6"-2"-192,5-1-32,-3-4-319,0-3-105,2-1-56,0-1-96,1-2-112,3-1-129,-1-1-167,2-3-120,0 2-232,2-2-152,-3 0-40,1 2 4472,0-4-2687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8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13811,'2'2'439,"0"1"0,0-1 1,0 1-1,0 0 0,-1 0 0,0-1 1,2 5-1,10 41-664,-6-21 361,8 42-170,-2 1 0,5 106 1,-13-118 38,13 348-172,-20 3-7,1-310 269,0-65-98,2 60-16,0-81-104,0 0 0,1-1 0,0 1 0,9 23 0,-11-35 244,0 0 0,0 1 1,1-1-1,-1 0 0,1 0 1,-1 0-1,1 0 0,0 0 1,-1 0-1,1 0 0,0 0 0,0 0 1,0 0-1,0 0 0,0 0 1,0 0-1,0-1 0,0 1 1,0 0-1,0-1 0,0 1 1,0-1-1,0 1 0,2-1 0,13-2 1386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778 40 8866,'-6'-39'4761,"-12"67"-4762,-2 0 0,-1-2 1,-1 0-1,-1-1 0,-35 29 0,24-26 8,-2-1 0,-2-2 0,-60 31 0,54-36-2,0-3 1,-1-2 0,0-1 0,-2-3-1,-52 7 1,89-17-2,-3 1 7,0 0 0,-22 8-1,34-10 18,0 1 0,1 0 0,-1-1-1,1 1 1,-1-1 0,1 1 0,-1 0-1,1 0 1,-1-1 0,1 1 0,-1 0-1,1 0 1,0 0 0,0-1 0,-1 1-1,1 0 1,0 0 0,0 0 0,0 0-1,0-1 1,0 1 0,0 0 0,0 0-1,0 0 1,0 0 0,0 0 0,1-1 0,-1 1-1,1 1 1,8 28 481,-7-26-484,-2-3-1,1 1 0,-1-1 0,0 0 0,1 1 0,0-1 0,-1 0 0,1 0 0,0 1 0,0-1 0,0 0 0,0 0 0,1 2 0,12-3 328,5-2-324,11 7 8,0 0 1,-1 2-1,0 1 0,50 20 0,-49-16-75,0-1 1,1-1 0,63 10-1,-69-18 1149,37-2 1,-10-4-86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8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1 183 20436,'34'-3'857,"2"-3"71,-6-4-528,-3-1-248,0-4-128,2 3-48,0-1-40,1-1-32,5 1-88,-3-1-104,6 1-96,-1 1-192,3 1-129,3-2-399,2 3-80,3-3 592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8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10602,'95'72'3025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9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74 23029,'389'-59'-746,"-315"44"434,-63 21 96,-1-1 0,0 2-1,-1-1 1,1 1 0,11 12-1,-17-15 96,1 1-1,-1 0 0,-1-1 1,1 1-1,-1 1 0,0-1 0,0 0 1,0 1-1,-1 0 0,0 0 1,0-1-1,-1 1 0,3 12 0,-4 2-58,0 0-1,-1 0 1,0 0-1,-2-1 1,-1 1-1,0-1 1,-11 30-1,-1-7-52,-2 0 0,-28 48 0,31-63 110,-2-1 1,-2-1-1,0 0 0,-1-1 0,-1-1 0,-31 25 0,35-34 140,0-1 1,-1-1-1,-1 0 0,0-2 0,0 0 0,-1-1 0,0-1 0,-1 0 0,-38 7 0,48-13 82,0-1 1,1 0-1,-1 0 0,0-1 1,0-1-1,0 0 0,1 0 1,-1-1-1,0 0 1,1-1-1,0-1 0,-16-6 1,18 6 57,0-1 1,1 1-1,0-1 1,0-1 0,0 0-1,0 1 1,1-2-1,0 1 1,1-1-1,-1 0 1,1 0-1,0-1 1,1 1 0,0-1-1,-6-16 1,3 2-57,2 0 0,0 0 1,1 0-1,2 0 0,0-1 0,1 1 1,1-1-1,4-26 0,3 0-744,3 0 0,25-80 0,8 4-943,-20 64 1116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9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19228,'10'11'175,"-1"0"0,-1 0 0,0 1 0,0 0 0,-1 0 0,9 22 0,25 86-440,-29-81 361,31 103-120,-7 2 0,20 157 0,4 271-119,-18-148 226,-39-394-99,1 13-35,2 1 1,2-1-1,18 57 1,-26-97-57,1-1 1,0 1 0,1-1 0,-1 1 0,0-1-1,1 1 1,-1-1 0,1 0 0,0 0-1,0 0 1,-1 0 0,1 0 0,1 0 0,-1-1-1,2 2 1,-3-2 46,1-1 0,-1 0 1,0 1-1,0-1 0,1 0 0,-1 0 0,0 0 0,0 0 0,1 0 0,-1 0 0,0 0 1,0-1-1,0 1 0,1 0 0,-1-1 0,0 1 0,0 0 0,0-1 0,0 0 0,0 1 1,0-1-1,0 0 0,0 1 0,0-1 0,0 0 0,0 0 0,0 0 0,0 0 1,0 0-1,-1 0 0,1 0 0,0 0 0,0-2 0,14-25-311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29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321 1 14811,'-6'2'106,"0"1"0,1 0 1,-1 0-1,0 1 0,1-1 0,0 1 0,0 1 0,0-1 1,1 1-1,-1-1 0,1 1 0,-6 9 0,-2 7-120,-21 42 0,-72 190 52,86-194-39,2 1 1,-14 87-1,2 121-93,26-195 65,10 125-1,-4-170-76,0-1 0,2 1 0,1-1 0,1 0 0,1-1 1,20 45-1,-25-66 335,0 0 0,1 0 0,-1 0 0,1-1 0,6 7 1,23 12 526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0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296 131 15627,'-17'31'323,"-1"0"0,-2-2 1,0 0-1,-2-1 0,-1-1 0,-1-1 0,-32 26 0,43-43-589,2 1-1,-1 1 1,1 0 0,1 0-1,-12 17 1,20-24 171,0-1 0,0 1 1,0-1-1,1 1 0,-1 0 0,1 0 0,0 0 1,0-1-1,0 1 0,1 0 0,-1 5 0,1-6 77,0 0 0,1 0 0,-1-1 0,1 1 0,0 0 0,0-1 0,0 1 0,0 0 0,0-1 0,0 1 0,1-1 0,-1 1 1,1-1-1,0 0 0,0 0 0,0 0 0,3 3 0,2 0 82,-1 0 1,1-1-1,0 0 1,0-1 0,0 1-1,0-1 1,0-1-1,1 1 1,0-1 0,-1-1-1,1 1 1,0-1-1,0-1 1,10 0 0,-4 0 18,0-1 0,-1 0 0,1-1 1,-1-1-1,0 0 0,0-1 0,21-9 1,-24 8-83,-1 0 0,0-1 0,0 0 0,-1 0 0,0-1 0,0 0 0,0-1 0,-1 0 0,0 0 0,-1 0 0,1-1 0,-2 0 1,1 0-1,-1-1 0,-1 1 0,7-21 0,-5 11-31,-2 0-1,0 0 1,-1 0 0,-1 0-1,0-1 1,-2 1 0,0 0-1,-5-30 1,5 45 24,-21-106-161,18 100 162,0 0 0,0 0 0,-1 1 1,-1-1-1,1 1 0,-1 0 0,-1 0 1,-10-13-1,16 21 3,-1 1 0,1-1 1,-1 1-1,1-1 0,-1 0 1,1 1-1,-1-1 0,1 1 1,-1-1-1,1 1 0,-1-1 1,1 1-1,-1 0 0,0-1 1,1 1-1,-1 0 0,0 0 0,1-1 1,-1 1-1,0 0 0,1 0 1,-1 0-1,0 0 0,0 0 1,1 0-1,-1 0 0,0 0 1,1 0-1,-1 0 0,0 0 1,0 0-1,1 0 0,-1 1 1,0-1-1,1 0 0,-1 1 0,0-1 1,1 0-1,-1 1 0,1-1 1,-1 1-1,0-1 0,1 1 1,-1-1-1,1 1 0,0-1 1,-1 1-1,1-1 0,-1 1 1,1 0-1,0-1 0,-1 1 0,1 0 1,0-1-1,0 1 0,0 0 1,-1 0-1,1 0 0,-3 8-31,1 0 0,0 0 0,-1 13 0,2-18 35,0 14-5,0 0 0,1 0 0,1-1 0,0 1 0,2 0 0,0-1 0,7 25-1,1-8 3,2-1 0,28 55 0,-26-60 24,2 0 0,36 45-1,-42-60-13,0-1-1,0-1 1,1 0-1,0 0 1,1-2-1,0 1 1,23 11-1,-30-18 9,0-1-1,0 0 0,0 0 1,0 0-1,0-1 0,1 1 0,-1-2 1,0 1-1,1-1 0,-1 0 1,0 0-1,1 0 0,-1-1 0,0 0 1,1-1-1,-1 1 0,0-1 1,10-5-1,11-9 419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0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14635,'1'-3'-575,"-1"2"462,0 1 1,0-1-1,0 0 0,0 1 1,1-1-1,-1 1 0,0-1 0,0 0 1,0 1-1,1-1 0,-1 1 1,0-1-1,1 1 0,-1-1 0,1 1 1,-1-1-1,0 1 0,1-1 1,-1 1-1,1 0 0,-1-1 1,1 1-1,1-1 0,0 1 92,0 1 0,0-1 0,0 1 0,1-1-1,-1 1 1,0 0 0,0-1 0,0 1 0,0 0 0,0 1 0,0-1 0,0 0-1,-1 0 1,1 1 0,2 2 0,25 19 1316,0 1-1,-2 2 1,-1 1 0,44 59-1,-28-28-1285,-4 3 0,-1 1-1,-4 1 1,-2 2-1,-4 1 1,32 111-1,-37-88-16,-3 1-1,10 132 1,-26-183 11,-3-1 0,0 1 1,-3-1-1,-1 0 0,-2 0 1,-2 0-1,-1-1 0,-22 57 0,24-79-2,0 0 0,-1-1 0,0 1 0,-2-1 0,1-1 0,-21 21 0,26-29-157,-1-1-1,0 1 0,0-1 1,0 0-1,0 0 0,-1-1 0,0 0 1,1 0-1,-1 0 0,0-1 1,-1 1-1,1-1 0,0-1 0,-1 1 1,1-1-1,0-1 0,-1 1 1,0-1-1,-10-1 0,-20-8-883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1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497 18 11506,'38'-8'5670,"-28"6"-4879,0 0 0,0 0-1,13 0 1,-28 1-789,-16 0-277,-128 53-477,52-18 674,-33 10 103,127-43-42,1 0 0,-1 0 0,1 1 0,0-1 0,-1 1 1,1 0-1,0 0 0,0 0 0,0 0 0,0 0 0,1 0 0,-1 1 0,0-1 0,1 0 0,0 1 0,-1-1 0,1 1 0,0 0 0,-1 5 0,-2 7-16,1 0 1,-2 25-1,1-8 36,-34 265 1,10-54-31,-28 151-77,50-335 58,2 1 0,7 90 1,7-96 27,-2-16 70,6 31 338,-13-68-349,-1 1 1,1 0 0,-1-1-1,1 1 1,0-1-1,-1 1 1,1-1 0,0 1-1,0-1 1,0 1-1,0-1 1,0 0 0,1 1-1,-1-1 1,0 0-1,1 0 1,-1 0 0,2 1-1,1 0 48,0-1-1,-1 1 1,1-1-1,0 0 1,0 0-1,0 0 1,6 1-1,3-2 102,0 0 0,0 0 0,24-4 0,209-47-1005,-156 30-1046,-40 5 1200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2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538 137 13515,'-7'-12'95,"0"2"0,-2-1 1,1 1-1,-1 0 0,0 1 0,-1 0 1,0 1-1,-1 0 0,0 0 0,0 1 1,-15-7-1,19 11-112,0 0 0,0 0 0,0 0-1,-1 1 1,1 0 0,-1 1 0,0-1 0,0 1 0,1 1 0,-1 0-1,0 0 1,0 0 0,1 1 0,-1 0 0,0 1 0,1 0-1,-1 0 1,1 0 0,-15 8 0,7-1-8,-1 2-1,1 0 1,1 1-1,0 0 1,0 1 0,2 1-1,-1 0 1,2 0-1,0 1 1,1 1-1,0 0 1,1 0 0,1 1-1,1 0 1,-8 24-1,2 7 33,1 1 0,3 0-1,2 0 1,-2 75 0,8-16 193,5-1 1,29 175-1,-13-107-181,-8-64 67,-9-94 273,2-4-179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2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610 184 15171,'-42'31'895,"-2"-2"0,-67 34 0,90-53-859,-1-1-1,0-1 1,-1-1-1,0 0 1,0-2-1,0-1 0,-42 2 1,55-6-33,-17 1-88,-30-4-1,50 3-25,1-1 1,-1 0-1,0-1 0,1 0 1,0 0-1,-1 0 0,1-1 0,0 0 1,-10-6-1,14 8 70,0 0 1,1 0-1,-1 0 1,1 0-1,-1-1 1,1 1-1,0 0 0,0-1 1,0 1-1,-1-1 1,1 1-1,0-1 1,1 1-1,-1-1 0,0 0 1,0 0-1,1 1 1,-1-1-1,1 0 1,0 0-1,-1 0 0,1 0 1,0 1-1,0-1 1,0 0-1,0 0 1,0 0-1,1 0 0,-1 1 1,1-1-1,-1 0 1,1 0-1,-1 0 1,3-2-1,0-1 13,0 0 0,1 1 0,-1 0 0,1 0 0,0 0 0,0 0 0,0 1 0,1-1 0,0 1 0,6-4 0,12-4 26,1 0 1,1 2 0,37-10 0,82-12 231,-108 24-110,138-20 516,-133 23-526,1 2 0,60 4 0,-81 0-115,-1 1 0,1 0 0,-1 2 1,0 0-1,0 2 0,29 13 0,-36-14-36,-1 1 0,0 1-1,0 0 1,-1 1-1,0 0 1,0 0 0,-1 1-1,-1 1 1,1 0 0,12 19-1,-15-19 6,-1 1-1,1-1 1,-2 1-1,0 0 1,0 1-1,-1-1 1,0 1-1,2 17 1,-5-22 27,-1-1 1,0 1-1,0-1 1,-1 1-1,0-1 1,0 1-1,-1-1 1,1 0-1,-2 0 1,1 0-1,-1 0 1,0 0-1,0 0 1,-1-1-1,0 1 0,-6 7 1,3-6-12,0 0 0,0 0 0,-1-1-1,0 0 1,0 0 0,-1 0 0,1-1 0,-2-1 0,1 0 0,0 0 0,-1 0-1,0-2 1,0 1 0,-20 3 0,22-5 21,-1-1-1,1-1 1,-1 1-1,1-2 1,-1 1-1,1-1 1,-1 0-1,1-1 1,-1 0-1,1 0 1,0-1-1,0 0 0,0-1 1,1 1-1,-1-2 1,1 1-1,0-1 1,0 0-1,-7-6 1,6 3 89,0 0-1,1-1 1,0 0 0,0 0-1,1 0 1,0-1 0,1 0-1,0 0 1,0-1 0,1 0 0,0 1-1,1-1 1,1 0 0,0-1-1,0 1 1,1 0 0,0-1-1,2-15 1,-1 18-64,1 0 0,0 0 0,1 0 0,0 1 0,0-1 0,1 1 0,0-1 0,0 1 0,1 0 0,0 0 0,1 0 0,0 1 0,0 0 0,0 0 0,1 0 0,0 0 0,0 1 0,1 0 0,0 0 0,0 1 0,0 0 0,1 0 0,14-6 0,-4 4-23,-1 1 1,1 0-1,0 2 0,1 0 0,-1 1 0,1 1 0,-1 1 0,1 0 0,35 4 0,-41-1-49,-1 0-1,1 0 1,-1 2 0,0-1-1,0 1 1,0 1 0,0 0-1,-1 1 1,0 0 0,0 1-1,0 0 1,-1 1 0,0 0-1,-1 0 1,12 14 0,-4-2-6,-2 0 1,-1 1 0,-1 1 0,0 0 0,9 26 0,-19-102 1311,-2 43-1239,0 0 0,1 0 0,0 0 0,1 1 0,0-1 0,1 1 0,0-1 0,0 1 0,1 0 0,1 1 1,10-15-1,-6 12-17,1 0-1,0 1 1,1 0 0,0 1 0,0 0 0,1 1 0,22-12 0,87-40-435,-37 28 3204,-21 13-1439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7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614 1 9658,'-39'15'312,"1"-2"0,-2-2 0,-77 12 0,-150 15 90,242-32-428,19-4-111,-1-1-1,1 1 0,0-1 1,-1 0-1,1-1 1,-1 0-1,1 0 0,-1 0 1,-9-2-1,3-5-358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3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 6 14395,'-3'-6'3119,"-5"8"-3487,0 1 551,-21 7-299,0 1 1,1 1-1,1 2 0,0 1 0,1 1 1,0 1-1,2 1 0,-41 39 0,48-40-141,0 0-1,-23 35 0,36-48 240,1 1 1,0 0-1,0 1 1,1-1-1,-1 0 1,1 1-1,0-1 1,1 1-1,-1-1 1,1 1 0,0 0-1,1 0 1,-1 0-1,1 0 1,0-1-1,1 1 1,0 7-1,0-10 56,1-1 0,-1 1 0,0 0 0,1-1 0,0 1 0,-1-1-1,1 0 1,0 1 0,0-1 0,1 0 0,-1 0 0,0 0 0,1 0 0,-1-1 0,1 1-1,-1-1 1,1 1 0,0-1 0,-1 0 0,1 0 0,0 0 0,6 0 0,2 2 137,-1-2 0,1 0 0,0 0 1,-1-1-1,13-1 0,-3-1-124,0-1-1,-1-1 1,1-1 0,-1-1-1,0 0 1,-1-2-1,1 0 1,-2-1-1,1-1 1,-1 0-1,-1-1 1,0-1-1,0-1 1,-1 0 0,-1-1-1,0-1 1,-1 0-1,-1 0 1,0-2-1,12-22 1,-19 30-46,-1-1 0,-1 0-1,0 0 1,0 0 0,-1 0 0,0 0 0,-1-1-1,0 1 1,-1-1 0,0 1 0,-1 0 0,-3-20 0,13 64-236,2 0 0,1-1 0,1-1 0,19 35 0,-18-41 283,0 0 0,1-1 0,2 0 0,32 36 0,-42-53-72,0-1 1,0-1 0,1 1-1,0-1 1,0-1-1,0 1 1,1-1-1,0-1 1,0 1 0,0-2-1,0 1 1,0-1-1,1-1 1,0 0 0,-1 0-1,1 0 1,16-1-1,-17-1-101,0-1 0,0 1 1,0-2-1,0 1 0,9-4 0,14-9-137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4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6 13371,'-8'-3'659,"12"2"332,0 0-251,-6 3-724,0 0 0,-1 0 0,1 0 0,0 0 0,-1 0 0,1 0 0,-1-1 0,0 1 0,0-1 0,1 0 0,-6 2 0,8-3-12,-1 1 0,1-1 0,-1 0 1,1 0-1,0 1 0,0-1 0,-1 0 0,1 1 1,0-1-1,-1 1 0,1-1 0,0 0 1,0 1-1,0-1 0,-1 1 0,1-1 0,0 0 1,0 1-1,0-1 0,0 1 0,0-1 0,0 1 1,0-1-1,0 1 0,0-1 0,0 0 1,0 1-1,0-1 0,0 1 0,0-1 0,1 1 1,-1-1-1,0 0 0,0 1 0,0-1 0,1 1 1,8 15 113,-8-15-99,19 28 334,2 0 0,1-2 1,1-1-1,1-1 0,2-1 0,0-1 0,1-1 0,2-2 0,0-1 0,41 20 1,-6-10-141,0-3 1,1-3 0,2-2-1,82 13 1,-114-28-163,-25-5-47,0 1-1,0 0 1,1 0-1,-2 1 0,1 1 1,0 0-1,12 6 1,-23-9-16,1-1 0,0 1 0,-1-1 1,1 1-1,-1 0 0,1-1 0,-1 1 0,0-1 1,1 1-1,-1 0 0,1-1 0,-1 1 0,0 0 0,0-1 1,1 1-1,-1 0 0,0 0 0,0-1 0,0 1 1,0 0-1,0 0 0,0-1 0,0 1 0,0 0 0,0-1 1,0 1-1,0 0 0,-1 0 0,1-1 0,0 1 1,0 0-1,-1-1 0,1 1 0,-1 0 0,1-1 0,0 1 1,-1 0-1,1-1 0,-1 1 0,1-1 0,-1 1 1,0-1-1,0 1 0,-33 28-246,25-21 212,-21 15 30,-1 0 1,-1-2-1,-1-2 0,0-1 1,-2-1-1,0-2 1,0-2-1,-74 18 1,65-20 46,4 0 50,0-2 0,0-1-1,-69 2 1,99-10 252,-5 1-1454,27 4-314,3-2 3525,4-1-1012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5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615 0 13323,'0'7'-150,"0"-1"0,0 1 1,-1-1-1,0 1 0,0-1 0,-4 12 0,4-17 216,1 0 0,-1 0 0,0 0 0,1 0 0,-1 0 0,0 0 0,0 0 0,1 0 0,-1 0 0,0-1-1,0 1 1,0 0 0,0-1 0,0 1 0,0-1 0,0 1 0,0-1 0,0 1 0,0-1 0,-1 1 0,1-1-1,0 0 1,0 0 0,0 0 0,0 0 0,-1 0 0,1 0 0,0 0 0,0 0 0,0 0 0,0 0 0,0-1-1,-1 1 1,1 0 0,-1-2 0,-1 3 12,1-1 0,0 0 0,0 1 0,-1 0 0,1-1 0,0 1 0,0 0 0,0 0-1,0 0 1,0 0 0,0 1 0,0-1 0,0 0 0,-3 4 0,-40 34 194,24-19-66,2-4-122,-34 30 25,-94 62 0,138-103 13,-148 83-259,85-61 2977,61-24-1361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6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31 144 15795,'7'-12'-569,"1"1"0,12-16 0,-12 19 1046,-1 0 0,1 0 1,1 1-1,-1 0 1,17-9-1,-15 10 20,1 1 0,0 0 1,0 1-1,0 0 0,14-2 0,36-3-1995,-47 9 1440,1 0 0,0 0 0,-1 2 1,1 0-1,-1 0 0,0 1 0,1 1 0,-2 1 0,1 0 0,0 0 0,-1 1 0,0 1 0,0 0 0,-1 1 0,0 1 0,-1 0 0,15 14 0,1 3-33,-1 1 0,-2 2 0,0 0-1,-2 2 1,17 32 0,-29-46 48,-2 1 0,0-1 0,-1 1 0,-1 1 0,-1-1 0,0 1 0,-2 0 0,0 0 0,-1 0 0,0 1 0,-3 31 0,-3-23-38,-1 1-1,0-1 0,-3 0 0,0 0 0,-2-1 0,-16 34 0,16-40-10,-2-1 1,0 0-1,-1-1 0,-1-1 0,0 0 1,-2-1-1,0 0 0,-24 19 1,28-29 83,1 1 1,-1-2 0,-1 1 0,1-2-1,-1 0 1,0 0 0,0-1 0,-1-1 0,1 0-1,-1-1 1,1 0 0,-1-1 0,0 0 0,0-2-1,1 1 1,-26-6 0,23 3 174,1 0-1,-1-1 1,1-1 0,0-1 0,1 0 0,-1 0-1,1-2 1,0 0 0,1 0 0,0-2 0,1 1-1,0-2 1,0 1 0,-12-16 0,15 15 56,1 1 1,1-1-1,0-1 0,1 1 1,0-1-1,0-1 1,-4-15-1,8 19-130,0-1-1,0 0 0,1 0 1,0 0-1,1 0 1,0 0-1,1 0 1,0 0-1,0 0 1,4-12-1,23-73-175,61-135 0,-57 154 981,-19 41 115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22:51:36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0 181 13939,'3'0'37,"0"0"109,-1 0 1,1 0-1,0 0 1,-1-1-1,1 1 1,0-1-1,-1 0 0,1 0 1,-1 1-1,1-2 1,-1 1-1,1 0 1,-1 0-1,0-1 1,0 1-1,0-1 1,0 0-1,0 0 1,0 1-1,2-4 1,-3 4-111,-1 1 0,1-1 0,0 0 0,-1 1 0,1-1 0,-1 0 0,0 1 0,1-1 0,-1 0 0,0 0 0,1 1 0,-1-1 0,0 0 0,0 0 0,0 0 0,1 0 0,-1 1 0,0-1 0,0 0 0,0 0 0,0 0 0,-1 0 0,1 1 0,0-1 0,0 0 0,0 0 0,-1-1 0,0-8 309,1 9-325,1-1 1,0 1 0,0 0 0,0 0 0,-1 0 0,1 1 0,0-1 0,0 0 0,0 0 0,0 0 0,1 1-1,-1-1 1,1 0 0,34-18 346,1 1 0,0 2 0,2 1 0,0 2 0,59-11 0,-62 20 15,1 2 0,70 5 0,-103-2-356,4-1-22,0 0-1,0 1 0,0 1 1,0-1-1,0 1 0,0 1 0,8 3 1,-13-4-36,0-1 0,0 1 1,0 0-1,0 0 0,0 1 0,-1-1 1,1 1-1,0-1 0,-1 1 1,0 0-1,0 0 0,0 0 1,0 0-1,0 0 0,-1 1 0,1-1 1,-1 0-1,1 5 0,2 10-22,-1 1 1,0 0-1,-2 0 0,0 0 0,-3 20 0,2-1 15,-13 249-354,1-56 184,9-43 180,38 316-1,-29-458-4,3 10 17,-3 1 0,0 78 0,-7-130 15,0 0 0,0 1 0,0-1-1,-1 0 1,1 0 0,-1 0 0,0 0 0,-1 0 0,1-1 0,-1 1 0,0-1-1,0 1 1,0-1 0,-5 4 0,-7 7-19,-1-1-1,-22 16 1,11-10 14,-134 99 97,-8 4-406,159-115 570,0 0 1,-1-1 0,-18 9 0,5-6 769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39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29472 713 10730,'0'0'10,"3"0"205,-1 0 0,1 0 0,-1 0 0,1 0 0,0 1 0,-1-1 0,1 1 0,4 1 992,-33-6-392,-38 16-684,28-5-81,-52 4-1,-50-8 324,-160 13 153,-222 5-547,451-21 10,-248-10 197,-136 4-70,110 26-194,-133 6 16,-138 1 4,52 8 33,-47 1 9,-661-7 37,823-24-17,-530-28 142,-291-52-100,192 13 34,-459-93 401,676 81-328,402 41-122,-623-72 827,678 64-508,-174 1-326,-3 22-1,264 9 48,-663-41 250,4-26 326,652 50-590,-723-39 29,454 32-96,-840-19 142,1107 45-115,-1272 19 111,524 46 79,750-42-157,-80 6-33,-303 13 82,532-29-94,-669 23 67,825-28-69,-678 24 80,-80 19 31,548-27 6,-269 26-11,349-29-116,-135 20 49,71 0 45,-20 3-8,158-16 3,59-16-491,-2 0-1,1-1 1,0-1-1,-1 0 1,-22 1-1,50-21-5180,12-9 3441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5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31943 12836 8658,'0'-2'29,"0"0"0,0 0 0,-1 0 0,1 0 0,0-1 0,-1 1 0,1 0 0,-1 0 0,1 0 0,-1 0 0,0 0 0,0 1 0,0-1 0,0 0 1,0 0-1,-1 0 0,1 1 0,-1-1 0,1 1 0,-2-2 0,0 1 12,0 0 0,0 1-1,0-1 1,0 1 0,0 0 0,0 0 0,-1 0 0,1 0 0,0 1 0,0-1 0,-6 1 0,-5 0 201,-1 1 0,1 1 0,0 0 0,-24 7 0,7-2-39,-1-1 0,-55 3 0,-66-8 261,-57 6-119,56 7-303,-69 10 126,93-7 44,-241 2-1,18-6-52,248-2-125,-71 6 162,132-15-115,1-2 0,-46-6 0,-403-75 259,-250-130-33,512 134-194,177 56-123,0-3 0,-56-35 0,16 8 55,-259-130 52,268 138-77,-138-93-1,197 116 2,-30-30 1,-3-3 76,-96-79 9,35 21 43,68 62-88,-54-37 38,69 58-88,-63-62-1,-67-89 14,136 146-21,-33-52 0,-13-14 3,-102-104 36,148 171-23,-55-44 1,12 13 18,-132-139 80,19-17-96,-316-373 379,451 534-201,-63-96 0,-29-73-61,121 190-141,-44-89 8,44 80 1,-50-75 1,-180-261 1,179 268-10,-97-113 1,80 111 14,-2-1-7,-81-117-16,-108-237 15,224 375-5,-76-101 2,-15-27-1,-133-269 5,34 57 0,134 228-9,31 53 8,-152-311-5,222 438-2,-103-266 24,-84-306 8,167 512-32,-70-175 0,-91-113-8,-12 70 8,54 84-8,53 55-5,4 5 10,23 61-5,-113-122 0,-129-92 0,125 113 8,23 21 0,92 109 0,26 24 0,-2 2 0,-2 2 0,-66-44 0,-58-39-6,95 67 2,-5-11-1,-9-6 12,-11-4-7,57 42-12,-100-62 1,72 54-2,46 28 10,-52-27 0,9 13-8,-337-140-16,240 113-10,-200-42 0,248 80 2,-152-10-1,159 23 30,-265-11-20,286 20 8,-265 8-20,-42 52-40,354-51 76,-21 4 20,1 3-1,0 3 0,2 4 0,-82 38 0,76-27-18,-10 4-12,-80 51-1,35-10 13,32-21 13,-170 137-1,9 60 197,232-232-189,-1-1-1,-1-2 1,-31 21-1,-86 45 28,88-56-26,1 2 0,-59 49-1,76-51 45,-40 33 115,-133 143 0,-209 242-27,317-359-158,-29 30 4,89-75 2,3 2 0,-35 53 0,-149 216-8,75-130 81,53-68 43,-67 98-15,-135 180 71,234-307-144,-253 428 473,68-124-515,191-310 14,-79 119-2,97-138 6,-39 87 0,-143 270-3,176-345-1,-83 156 0,77-136 16,-83 117 0,57-97 1,-74 156 84,12-18-90,-178 322 28,282-506-37,-65 114 20,-76 84-22,101-150 15,-64 137 0,135-248-14,-63 116 4,-32 66 8,64-122 130,-69 98-1,98-156-121,-79 133 89,0-1-104,42-77-5,-4 8-1,-83 99 0,22-32 5,31-35-2,-67 93 45,111-157-38,-93 130 252,84-109-153,-63 71-1,44-58-61,12-19 6,-86 75-1,8-8-19,-385 375 4,467-460-10,-1-2 0,-2-2 0,-1-1-1,-1-3 1,-73 30 0,72-33-29,-62 40 0,62-33-15,-55 24 0,-196 83 33,243-116-1,-94 26 1,86-30-5,-65 28 0,-37 20-2,-37 17-7,134-53 7,-88 25 1,-79 9-14,234-64 3,-110 32 29,-82 18 10,-8-5 34,141-30-55,-95 12 0,42-9-11,-568 109 104,451-85-93,-69 14-2,-58 32-23,15-14 45,212-50-26,-419 80-3,210-62 63,211-39-34,31-2-17,-61-6 94,42-1-37,-136-1-28,210 0-1590,43 3 371,-2-13 377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7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72 12395,'9'-71'1129,"-7"107"-1073,10 52-1,-3-16 38,0 37 274,-10 166 0,-38 105 656,31-327-912,3 0 1,2 0-1,2 0 0,3 0 1,2-1-1,17 82 1,-11-104-18,-10-30 5,1 0 0,-1 0 0,0 0-1,1 0 1,-1 0 0,0 0-1,1 0 1,-1 0 0,1 0-1,-1 0 1,0 0 0,1 0-1,-1 0 1,0 0 0,1 0 0,-1-1-1,0 1 1,0 0 0,1 0-1,-1 0 1,0 0 0,1-1-1,-1 1 1,0 0 0,1-1-1,3-6 1165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4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999 9 12227,'109'2'1776,"-116"-2"-1724,-31 0 66,-45-6 0,62 3-103,1 2 1,0 0-1,-1 2 0,1 0 0,0 1 1,-1 1-1,1 1 0,0 0 1,1 2-1,-1 0 0,1 2 0,-30 15 1,-49 28-21,-1-4 1,-132 43-1,204-82 12,-1 1 167,-1-1-1,1-1 1,-32 3 0,47-7 7,11 4-8,15 10 43,-4-8-234,3 8 11,0 1 0,-1-1 0,-1 2-1,0 0 1,-2 0 0,0 0 0,-1 1 0,-1 0 0,-1 1-1,4 35 1,-6-30-7,0 1-1,-2-1 1,-2 1 0,0 0-1,-2-1 1,0 0-1,-2 1 1,-1-1-1,-1-1 1,-1 1-1,-23 46 1,-9 3 14,-21 43-3,54-102 59,1 1 1,0 0 0,1 1 0,1-1 0,-3 22-1,7-38-2,0 1-1,0-1 0,0 1 0,0-1 0,0 0 0,0 1 0,0-1 1,0 1-1,1-1 0,-1 1 0,1-1 0,-1 1 0,1-1 1,-1 0-1,1 1 0,0-1 0,0 0 0,0 0 0,0 1 0,0-1 1,0 0-1,0 0 0,0 0 0,0 0 0,0 0 0,0-1 1,1 1-1,-1 0 0,0 0 0,1-1 0,-1 1 0,0-1 0,1 1 1,-1-1-1,1 0 0,-1 1 0,1-1 0,-1 0 0,3 0 1,8 0 211,0 0 0,0-1 0,0 0 1,13-4-1,-5 2-182,179-40 261,-70 12-479,55-18-1073,-147 36-675,42-21 0,-53 19-726,1 0 1146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7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633 0 11322,'-1'0'126,"-1"1"-1,1 0 0,0-1 0,-1 1 0,1 0 0,0 0 1,0-1-1,-1 1 0,1 0 0,0 0 0,0 0 0,0 1 1,0-1-1,0 0 0,0 0 0,1 0 0,-1 1 0,0-1 1,1 0-1,-2 2 0,-4 9 72,0 1 0,1-1 0,0 1 0,1 0 0,0 0 0,-1 16 0,0 15-35,-1-1-81,6-43-80,0 1 0,0 0 0,0 0 0,0 0 0,0 0 0,0 0 0,-1 0 0,1 0 0,0-1 0,-1 1-1,1 0 1,-1 0 0,1 0 0,-1-1 0,1 1 0,-1 0 0,1-1 0,-1 1 0,0 0 0,1-1 0,-1 1 0,0-1-1,-1 2 1,0-3 0,1 1-1,-1-1 0,0 1 0,1-1 0,-1 0 1,1 0-1,-1 0 0,1 1 0,-1-1 1,1-1-1,0 1 0,0 0 0,-1 0 0,1 0 1,-2-3-1,-29-35-2,10 11 2,18 23 1,0 0 1,0 1-1,-1-1 0,1 1 1,-1 0-1,0 0 1,0 1-1,0-1 1,-1 1-1,1 1 0,-1-1 1,0 1-1,0-1 1,-9-1-1,4 3 1,1 1-1,-1 0 1,0 0-1,1 1 1,-1 0-1,-10 3 1,-26 3-5,46-7 0,-124 7 33,108-7-133,-1-1 0,1-1 0,0 0 0,0-1 0,-18-6 0,34 9 45,1 0 0,-1 0-1,1 0 1,-1 0 0,1-1 0,-1 1-1,1 0 1,0-1 0,-1 1 0,1 0-1,-1-1 1,1 1 0,0 0 0,-1-1-1,1 1 1,0-1 0,-1 1 0,1 0-1,0-1 1,0 1 0,-1-1 0,1 1-1,0-1 1,0 1 0,0-1 0,0 1-1,0-1 1,0 1 0,0-1 0,0 1-1,0-1 1,0 0 0,0 1 0,0-1-1,0 1 1,0-1 0,1-2-29,0-11-479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321 0 9322,'-33'188'3043,"26"-149"-2896,2 1-1,2-1 0,2 48 0,1-42-100,1 58-19,3-1-1,5 1 1,5-1 0,37 141-1,-46-222 49,4 12-182,-5-23 479,-4-10-358,0 0 0,0 0 0,0 0 0,0 0 0,0 0 0,0-1 0,0 1 0,0 0 0,0 0 1,0 0-1,0 0 0,0 0 0,0 0 0,0 0 0,0 0 0,0 0 0,0 0 0,0 0 0,0 0 0,0 0 0,0 0 0,0-1 0,0 1 0,0 0 0,0 0 0,0 0 1,0 0-1,0 0 0,0 0 0,0 0 0,1 0 0,-1 0 0,0 0 0,0 0 0,0 0 0,0 0 0,0 0 0,0 0 0,0 0 0,0 0 0,0 0 0,0 0 0,0 0 1,0 0-1,0 0 0,1 0 0,-1 0 0,0 0 0,0 0 0,0 0 0,0 0 0,0 0 0,0 0 0,0 0 0,0 0 0,0 0 0,0 0 0,0 0 0,0 0 1,0 0-1,0 0 0,0 0 0,0 0 0,1 0 0,-1 1 0,0-1 0,0 0 0,0 0 0,2-7 64,1 1 1,0-1-1,1 1 1,0 0-1,0 0 1,0 0-1,0 0 0,1 1 1,0 0-1,0 0 1,1 0-1,-1 0 0,1 1 1,6-4-1,15-7-385,52-24 0,-73 37 284,28-13 3,0 1 1,1 3-1,1 0 1,52-7 0,-83 17 25,0 1 1,0-1 0,0 1-1,0 1 1,0-1 0,0 1 0,0-1-1,0 1 1,0 1 0,0-1-1,0 1 1,-1 0 0,1 0 0,-1 0-1,6 4 1,-7-4-19,0 1-1,0 0 1,0 0-1,0 0 1,-1 0-1,1 0 1,-1 1 0,0-1-1,0 1 1,0-1-1,0 1 1,0 0-1,-1 0 1,0 0-1,0 0 1,0 0-1,0 0 1,-1 0 0,1 5-1,0-2-3,-1 0 0,0 0-1,0 0 1,0 0 0,-1 0 0,0 0-1,-1-1 1,1 1 0,-1 0 0,-1-1-1,1 1 1,-1-1 0,0 0 0,0 0-1,-1 0 1,0 0 0,0 0-1,0-1 1,-1 0 0,0 0 0,0 0-1,0-1 1,0 1 0,-1-1 0,-10 6-1,-1-3 13,1 0 0,-1-1 0,0-1-1,0-1 1,-1 0 0,0-1 0,1-1-1,-1-1 1,0 0 0,0-1-1,-28-4 1,5-2 17,1-2 1,0-1-1,1-3 0,-38-15 0,18 3-34,-104-58 0,135 64 1608,-28-23 1,15 4-136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9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0 14315,'-6'13'157,"-1"0"0,2 0 0,-1 0 0,2 1-1,0-1 1,-4 24 0,-2 88-279,8-91 177,0 38-68,4-1 1,21 140-1,50 136-1,12 78 35,-65-251 987,-20-170-383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9.7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884 1 13763,'-7'2'103,"1"0"0,0 0 0,0-1 1,-1 0-1,1 0 0,-10 0 0,-8 1-76,8 1-21,-202 38-24,193-34-4,1 1 0,1 1 0,-1 1 0,2 1 1,-1 0-1,-37 28 0,35-21 41,0 0 0,-40 18 0,61-34-17,0-1-1,1 1 0,-1 0 1,0 1-1,1-1 0,0 0 1,-1 1-1,1 0 0,0 0 1,0 0-1,1 0 0,-1 0 1,1 1-1,-1-1 0,1 1 1,0 0-1,0-1 0,1 1 1,-1 0-1,1 0 0,0 0 1,0 0-1,0 0 0,0 0 1,1 1-1,0-1 0,0 0 1,0 6-1,1 15 9,-2 1 0,-1-1 0,-10 48 0,-12 35-15,-19 67-5,8-55 11,-21 65-3,51-170 48,1 0 0,0 1 0,1-1-1,0 1 1,2-1 0,0 1 0,1 20 0,0-34 13,1-1-1,-1 1 1,0-1 0,1 1-1,-1-1 1,1 1 0,0-1 0,0 1-1,-1-1 1,1 1 0,0-1 0,0 0-1,0 0 1,0 1 0,1-1 0,-1 0-1,0 0 1,0 0 0,1 0-1,-1 0 1,1-1 0,-1 1 0,0 0-1,1-1 1,0 1 0,2 0 0,5 1 127,-1 0-1,1-1 1,16 0 0,-10 0-41,45 2 393,-41-3-507,-1 1 0,1 0 0,0 2 0,33 8 0,-27-2 243,-11-4-244,-1 0-1,1-1 1,0 0-1,0-1 0,24 1 1,-19-4 962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12819,'17'13'3818,"1"16"-3301,-5-5-575,72 93-260,120 185 182,-142-191 94,-21-33-202,3-3 1,64 81-1,-65-107-450,-25-33 514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2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881 1 13459,'-46'27'352,"-8"3"-256,-7 8-48,-3 11-8,-6 13-16,-1 13 24,-7 16 8,-1 5-24,2-1-8,9-12-24,9-14-48,12-16-72,13-11-128,8-3-136,7-10-112,4-1 104,7-9-1129,4-8 1057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8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0 155 14387,'9'6'158,"1"0"0,-1 0 0,1-1 0,0-1-1,1 1 1,-1-1 0,1-1 0,0 0 0,-1-1 0,1 0 0,0 0 0,14-1-1,3-1-108,0-1 0,0-1 0,46-9-1,12-11 93,-1-3-1,81-37 0,12-4 191,-173 64-332,2-1-1,1 1 0,0 0 0,0 0 0,0 0 0,10 0 0,-17 2-5,1 0 0,-1 0 0,1 0 0,-1 0 0,1 1 1,-1-1-1,1 0 0,-1 1 0,1-1 0,-1 1 0,1-1 0,-1 1 0,0 0 0,1 0 0,-1-1 0,0 1 0,0 0 0,1 0 0,-1 0 0,0 0 0,0 1 1,0-1-1,0 0 0,0 0 0,-1 0 0,1 1 0,0-1 0,-1 1 0,1-1 0,0 0 0,-1 1 0,0-1 0,1 1 0,-1 2 0,1 8-37,0-1-1,0 1 1,-2 0 0,1 0-1,-6 23 1,-18 60-25,12-54 47,-43 143-37,27-98 35,3 1 0,-18 126 0,36-130 23,4 1 0,3 0-1,12 88 1,26 173 32,-33-307-30,-3 0 0,-1 0 1,-5 42-1,2-65 88,-2 0-1,0 0 1,-1-1 0,0 1-1,-1-1 1,0 0 0,-2-1-1,1 1 1,-2-2 0,0 1-1,-10 11 1,13-18-8,0-1-1,0 0 0,0-1 1,0 1-1,-1-1 1,0 0-1,0-1 1,0 0-1,0 0 1,0 0-1,0-1 1,-14 2-1,-5 0-6,0-2 0,-36-1 0,49-1-119,-36 0-1723,39 0 1196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4.2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4311 788 8058,'2'-2'82,"0"-1"1,1 1 0,-1 0-1,1-1 1,0 1-1,-1 0 1,1 1 0,0-1-1,0 0 1,0 1-1,1 0 1,-1-1 0,0 1-1,0 1 1,1-1-1,-1 0 1,1 1 0,-1 0-1,0 0 1,1 0 0,3 0-1,9 2 150,-1 0-1,1 1 1,20 7-1,-11-3 1215,-25-7-1409,0 0 0,0 0 0,0 0 0,0 1 0,1-1 0,-1 0 0,0 0 0,0 0 0,0 0 0,1 0 0,-1 0 1,0 0-1,0 0 0,0 0 0,1 0 0,-1 0 0,0 0 0,0 0 0,0 0 0,1 0 0,-1 0 0,0 0 0,0 0 0,0 0 1,1 0-1,-1 0 0,0 0 0,0 0 0,0 0 0,1 0 0,-1-1 0,0 1 0,0 0 0,0 0 0,0 0 0,1 0 0,-1 0 1,0 0-1,0-1 0,0 1 0,0 0 0,0 0 0,0 0 0,0-1 0,1 1 0,-1 0 0,0 0 0,0 0 0,0-1 0,0 1 1,0 0-1,0 0 0,0 0 0,0-1 0,0 1 0,0 0 0,0-1 0,-8-8 242,-9 2-270,0 1-1,-1 1 1,1 1-1,-27-4 1,-76-1-23,70 6 0,-74-7 17,-79-4 18,-72 0 38,6-11-17,17 1-24,124 17-16,-218-5 37,212 9 90,-133-20 1,60 3-94,105 10-19,-167-37-1,202 33-16,-1 4 0,-130-3 0,121 11-1,-24-1-7,-105 10 1,116 5 10,48-5 11,-67 2 0,37-9-13,-192 6 23,101 3 247,160-9-228,0 0 0,0-1 1,1 1-1,-1 0 0,0-1 0,1 0 1,-1 1-1,0-1 0,1 0 0,-1-1 1,1 1-1,-1 0 0,1-1 0,0 1 1,-1-1-1,-2-3 0,2 2 2,0-1-1,0 1 0,1-1 1,-1 0-1,1 0 1,0 0-1,0-1 1,0 1-1,-1-5 0,-1-9 8,1 1-1,0-1 0,0-36 1,3 51-58,0-15 18,1 0 0,1 0 0,0 1 1,2-1-1,0 0 0,7-18 0,5-7 6,26-49 0,-40 89-15,1-5-3,1 1 1,-1-1-1,2 1 0,-1 0 0,1 0 1,0 1-1,1-1 0,8-7 1,-14 14-7,0 0-1,0 0 1,1-1 0,-1 1 0,0 0 0,0 0 0,0 0 0,1 0 0,-1 0 0,0 0-1,0 0 1,1 0 0,-1 0 0,0 0 0,0 0 0,0 0 0,1 0 0,-1 0 0,0 0-1,0 0 1,0 0 0,1 0 0,-1 0 0,0 0 0,0 0 0,0 0 0,1 0 0,-1 1-1,0-1 1,0 0 0,0 0 0,1 0 0,-1 0 0,0 0 0,0 1 0,0-1 0,0 0-1,0 0 1,1 1 0,3 12-75,-1 20 84,-3-30-16,0 27 3,-1 0 0,-2 0 0,0 0 1,-2 0-1,-2-1 0,-14 41 1,4-24-11,-2-1 1,-3 0 0,-30 48-1,38-72 18,2 1-1,1 0 0,0 1 1,2 0-1,0 1 0,-7 37 1,14-52 10,1 1 0,0-1 1,1 1-1,0-1 1,1 1-1,0 0 0,0-1 1,5 17-1,-4-19 14,0-1 1,1 1-1,0-1 0,1 0 0,-1 0 0,1 0 1,0 0-1,1-1 0,0 1 0,-1-1 1,2-1-1,-1 1 0,7 5 0,-4-5 23,0 0 0,1-1-1,-1 1 1,1-2-1,0 1 1,0-1 0,0 0-1,1-1 1,-1 0-1,0-1 1,1 0 0,-1 0-1,1-1 1,0 0-1,-1-1 1,1 0 0,-1-1-1,0 0 1,13-4-1,75-21-768,119-19-1,-142 35 876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5.8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58 466 9586,'0'0'15,"0"0"1,0 0-1,0 0 0,0 0 0,0 0 1,-1 0-1,1-1 0,0 1 1,0 0-1,0 0 0,0 0 0,0 0 1,0 0-1,0 0 0,0 0 0,0 0 1,0 0-1,0 0 0,0 0 1,-1 0-1,1 0 0,0 0 0,0 1 1,0-1-1,0 0 0,0 0 0,0 0 1,0 0-1,0 0 0,0 0 1,0 0-1,0 0 0,0 0 0,0 0 1,0 0-1,0 0 0,0 0 1,-1 0-1,1 0 0,0 0 0,0 0 1,0 0-1,0 0 0,0 1 0,0-1 1,0 0-1,0 0 0,0 0 1,0 0-1,0 0 0,0 0 0,0 0 1,0 0-1,0 0 0,0 0 0,0 0 1,0 0-1,0 1 0,0-1 1,0 0-1,0 0 0,0 0 0,0 0 1,1 0-1,-13-2 387,-12-4-19,5-1 1238,22 10-1549,1 0 0,-1-1 0,1 0 0,0 0-1,-1 0 1,1 0 0,0 0 0,0-1 0,0 0-1,1 0 1,-1 0 0,7 1 0,58 0 123,-49-2-171,269-14 118,-41 2-36,-87 5-89,45-1-18,55 14-19,102-1 58,-169-12-10,404 1 23,-391 23-48,39 1 3,145-28 4,43 2 84,-322 12-12,217 22-13,191 62 195,-455-80-140,83-2-1,-139-6-203,-26-8 1,-159-117 79,116 84-2,1-2-1,-101-99 0,123 105 4,20 22 3,0-2 0,2 1 0,0-2-1,1 0 1,-18-30 0,31 45-2,0 1 0,0-1 0,0 1 0,0 0 0,0-1 0,1 0 0,-1 1 0,1-1-1,0 1 1,-1-5 0,1 6 0,1 0 0,-1 0 0,0 0 0,0 0 0,0 0 1,1 0-1,-1 0 0,1 0 0,-1 0 0,1 0 0,-1 0 0,1 0 0,-1 1 0,1-1 0,0 0 0,0 0 0,-1 1 0,1-1 0,1 0 0,0-1 1,1 1 0,-1 1 0,1-1 0,0 0 0,-1 1 0,1-1 0,0 1-1,-1 0 1,1 0 0,0 0 0,-1 0 0,1 0 0,0 1 0,-1-1 0,1 1 0,0 0 0,-1 0-1,1-1 1,3 3 0,5 3-3,0 0 1,0 0-1,-1 1 0,0 0 0,0 0 0,13 14 0,51 62 3,-16-17 1,15 17 24,98 145-1,-165-219-24,0 0-3,1 0 16,0 2 1,0-1-1,7 19 1,-12-26-15,-1 0 0,0 0 0,0 0 0,-1 0 0,1 0 0,-1 0 0,1 0 1,-1 0-1,0 0 0,0 0 0,0 1 0,-1-1 0,1 0 0,-1 0 0,0 0 0,0 0 0,0 0 0,0 0 1,-3 4-1,0 0-3,-1-1 0,0 0 0,0-1 0,-1 1 0,0-1 0,0 0 1,0-1-1,-1 1 0,1-1 0,-1-1 0,0 1 0,0-1 0,0 0 1,-15 3-1,-9 2 11,-1-2 1,-39 3-1,71-9-10,-53 5 18,26-4-452,-1 2 1,-34 8-1,39-5 109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6.7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198 1 9634,'-10'6'4366,"-6"16"-4245,5-7-80,-8 4-31,0 2 0,1 0 0,2 1 0,-16 26 0,24-34-3,1 0 0,1 0 0,0 1 0,1 0 1,0 0-1,1 0 0,1 1 0,-2 28 0,5 74 335,28 222-1,2 45 777,-30-369-1073,-1 0 1,0 0-1,-5 19 0,5-31-87,0 0-1,0 0 0,0 0 1,0-1-1,-1 1 0,1 0 0,-1-1 1,0 1-1,0-1 0,0 1 1,-1-1-1,1 0 0,-1 0 1,0 0-1,0 0 0,0-1 1,0 1-1,-5 2 0,-6-2-241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5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12971,'9'111'1968,"-2"-47"-1964,43 270 677,-23-186-410,-22-107-531,0 72 0,1-135-1725,0 1 1454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8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871 0 9938,'-17'4'1140,"1"1"0,-33 13-1,-63 43-910,38-19 13,11-7-27,-65 30 345,108-57-405,-1 0 0,0-1-1,0-1 1,-36 4 0,37-8 7,1-1-1,-1-1 1,0-1 0,-26-4 0,-75-22 317,96 21-468,49 9-1009,35-1 0,-37-2 648,58-2-1748,-42-2 1316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8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0 8442,'-2'12'-61,"1"0"0,0-1 0,1 1 0,1 0 0,0 0 0,0-1 0,1 1 0,1-1 0,0 1 1,5 11-1,6 12 375,35 60 1,-29-60 282,7 15 227,101 197 1373,-98-182-2046,40 132-1,-50-124-149,-4 1 0,9 87 1,-22-128 3,-1 0 1,-2 0 0,-2 0-1,-1 0 1,-1-1 0,-2 1 0,-15 49-1,0-25 124,-3 0 0,-56 97 0,-88 89 150,129-198-179,-47 44 1,42-45 127,-9 8-57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401 108 10466,'2'-1'108,"1"0"-1,-1 1 0,0-1 1,1 0-1,-1 0 0,0 0 1,1-1-1,-1 1 0,0 0 1,0-1-1,0 0 1,0 1-1,0-1 0,-1 0 1,4-4-1,-3 2-8,1-1-1,-1 0 1,0-1 0,0 1 0,1-8 0,6-15 92,-7 21-71,1-3 317,-13 11-255,0 2-286,-21 6 68,0 2 0,-31 15 0,26-11 20,-42 23 12,-16 7 19,93-45-15,-61 27 2,58-26-3,0 1 0,0 1 1,1-1-1,-1 0 1,1 1-1,-1 0 0,1 0 1,0 0-1,0 0 0,0 1 1,1-1-1,-1 1 1,-2 3-1,5-4 4,-1 0 0,1-1 0,-1 1 0,1 0 0,0 0 0,0 0 0,0-1 0,0 1-1,0 0 1,1 0 0,-1 0 0,1-1 0,0 1 0,0 0 0,0-1 0,0 1 0,0-1 0,1 1 0,-1-1 0,1 0 0,0 1 0,2 2 0,4 4 26,1 1-1,1-1 1,13 11 0,-7-8-23,23 20 112,60 37 0,-85-61-51,1 0 0,-1-1-1,1-1 1,1 0 0,-1-1-1,1-1 1,0-1 0,24 4-1,-17-6 60,0 0 0,0-1 0,0-1 0,0-2 0,0 0 0,0-1-1,-1-1 1,0-2 0,0 0 0,30-14 0,-47 18-133,-1 0 0,1 0 0,-1 0 0,0 0 0,0 0 0,0-1 0,0 0 0,5-8 0,-9 12 2,1-1 0,-1 1-1,0-1 1,0 1 0,0-1 0,0 1 0,0-1-1,0 1 1,0-1 0,0 1 0,0 0 0,0-1-1,0 1 1,0-1 0,0 1 0,-1-1 0,1 1-1,0-1 1,0 1 0,0 0 0,-1-1 0,1 1-1,0-1 1,-1 1 0,1 0 0,0-1 0,-1 1-1,1 0 1,0-1 0,-1 1 0,1 0-1,0 0 1,-1-1 0,1 1 0,-1 0 0,1 0-1,-1 0 1,1 0 0,-1 0 0,0-1 0,-22-6-97,21 6 85,-8-1-33,0 0 0,0 1 0,1 0 0,-1 1-1,0 0 1,0 0 0,-14 3 0,-69 19-390,64-14 301,-15 3-226,-79 33 0,105-36 317,1 1 1,0 1-1,1 0 0,0 1 1,1 1-1,0 0 1,-16 18-1,20-18 42,0 0-1,1 1 1,0 1 0,1 0 0,1 0 0,0 1 0,-5 15-1,10-24 16,1 0 1,0 0-1,1 0 0,0 0 0,0 0 0,0 1 0,1-1 1,-1 0-1,1 1 0,1-1 0,-1 0 0,1 0 0,1 1 1,-1-1-1,1 0 0,0 0 0,0 0 0,1-1 0,-1 1 1,1 0-1,5 6 0,2 1 94,1 0 1,0-1 0,1-1-1,0 1 1,0-2-1,1 0 1,1 0-1,27 13 1,-19-12 133,0-2 0,1-1 0,1-1 0,-1 0 0,32 3 0,17-3 516,1-4 0,143-11 1,-185 6-694,180-9-320,-204 11-20,0-1 0,0 0-1,0 0 1,0 0 0,0-1 0,7-3-1,-2-3-279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16 184 7138,'-15'4'7520,"23"-2"-7189,6 0-232,-1-1 0,1 0 1,-1-1-1,1 0 1,-1-1-1,1-1 1,24-5-1,-18 1-30,0 0-1,0-2 0,-1 0 1,25-13-1,174-105 632,-195 118-768,-22 8 2,-13 7-519,-5 6 545,-2-2 0,1-1 0,-2 0 0,-30 11 0,-5-4 34,0-1 5,0 3 1,-59 29-1,85-31-3,28-16 9,0-1 0,-1 1 0,1 0 1,0 0-1,0 0 0,0 0 0,-1 0 0,1 0 1,0 1-1,0-1 0,1 0 0,-1 1 1,0-1-1,0 0 0,1 1 0,-2 1 0,44-18 805,-39 13-796,0 0 0,-1-1 1,1 1-1,-1-1 0,0 1 0,4-6 0,13-12-30,-4 10-214,1 0 1,26-12-1,-8 11 3172,-1 4-1451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4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450 148 11122,'1'4'116,"-1"0"0,1 0 0,0 0 0,1 0-1,2 6 1,18 35 614,-20-41-702,-2-5 49,0-39-32,4-98 125,-4 132-121,1 3 85,-1 0 1,0 1-1,1-1 1,-1 0-1,0 1 0,-1-1 1,1 0-1,-1-5 1,0 8-124,0-1 1,1 0-1,-1 0 1,0 0 0,0 0-1,1 1 1,-1-1-1,0 0 1,0 1 0,0-1-1,0 1 1,0-1-1,0 1 1,0-1 0,0 1-1,0 0 1,0-1-1,0 1 1,0 0 0,0 0-1,0 0 1,0 0-1,-1 0 1,1 0-1,-2 0 1,-9 1-26,-1 0-1,0 1 0,0 1 1,1-1-1,0 2 1,-1 0-1,1 0 1,-13 8-1,-90 55-21,84-47 27,2-2-13,-47 38-1,67-48-9,1-1 0,0 1 0,1 1 1,0-1-1,0 1 0,1 1 0,0-1 0,1 1 0,-7 16 0,10-20 24,0 0 0,1 0 0,0 0 0,0 0 0,0 0 0,1 0 0,0 0 0,0 0 0,0 0 0,1 0 1,0 0-1,0 0 0,0-1 0,1 1 0,0 0 0,0 0 0,0-1 0,1 1 0,0-1 0,0 0 0,1 0 0,-1 0 0,1 0 0,6 5 0,-4-5 44,1 1 0,1-2 0,-1 1-1,0-1 1,1 0 0,0-1 0,0 0 0,0 0 0,1-1-1,-1 0 1,0 0 0,1-1 0,0 0 0,-1-1-1,1 1 1,-1-2 0,1 1 0,9-3 0,-4 0 95,-1 0 1,1-1-1,-1-1 1,0 0-1,0-1 1,0-1-1,-1 0 1,0 0-1,0-1 1,13-12-1,8-6-5,-22 18-119,-1-1 1,1 0-1,-2 0 1,18-21-1,-10 12-126,-16 18 11,-15 9-464,-9 12 230,-42 29 0,46-38 232,2 1 1,0 1-1,0 0 1,2 2-1,-19 20 1,-7 25-15,-23 28 77,47-69 42,2 2-1,0 0 1,-20 41 0,34-61 6,0 0 1,0 1-1,0 0 1,0-1-1,0 1 1,1-1-1,-1 1 0,1 0 1,0-1-1,-1 1 1,1 0-1,1 0 1,-1-1-1,0 1 1,1 0-1,-1-1 1,1 1-1,0 0 1,0-1-1,0 1 1,0-1-1,0 1 1,0-1-1,1 0 1,-1 0-1,4 4 1,-1-2 32,0 0 0,1 0 0,-1-1 1,1 0-1,0 0 0,0 0 0,0 0 0,0-1 1,0 0-1,1 0 0,9 2 0,30 5 486,1-2 0,88 2 0,94-15 753,-208 5-1170,10-1-3,1-1 1,52-12-1,-69 11-218,0 0-1,-1-1 1,1-1-1,-1 0 0,0 0 1,-1-2-1,23-16 1,5-10 2804,-26 21-1321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5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578 83 12347,'18'-14'562,"-1"-1"1,18-19 0,-16 14-59,-77 69-272,3 6-237,-73 71-157,94-95 76,-72 48 0,77-60 81,-192 135 109,218-151-101,0 0 0,-1-1 0,1 1 0,0 1 0,1-1 0,-1 0 0,0 1 0,1 0 1,0-1-1,-3 8 0,4-8-1,0-1 0,1 1 0,0 0 0,-1-1 0,1 1 0,0 0 1,0 0-1,1-1 0,-1 1 0,0 0 0,1-1 0,0 1 0,-1 0 1,1-1-1,0 1 0,1-1 0,1 4 0,18 28 29,1-1-1,2 0 1,30 31 0,-25-31-27,-2 1 0,28 45 0,7 21 26,-55-88 34,0 0 0,0-1-1,13 15 1,-18-23 2,0 0 1,1-1 0,0 1-1,-1-1 1,1 1 0,0-1 0,1 0-1,-1 0 1,0 0 0,0-1-1,1 1 1,-1-1 0,1 0 0,-1 0-1,1 0 1,0 0 0,5 0-1,10-3 77,0-1 0,0 0-1,-1-2 1,1 0 0,-1-1-1,29-14 1,10-2-91,-27 9-298,0 0-1,-1-2 0,49-34 0,-70 43-63,0 0 0,-1-1-1,7-7 1,5-5-344,-2 4 297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 0 14195,'-43'26'360,"7"-1"-224,-2-1-88,12-3-32,5-2-32,4-4-96,2-2-88,5-3-96,5-1-40,1-1 8,2-3 40,0-1 40,2-2-8,4 0-793,0-4-1143,3-4 1376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4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4 12267,'-1'0'20,"1"0"0,0-1 0,0 1 0,0 0 0,-1 0 1,1-1-1,0 1 0,0 0 0,-1 0 0,1 0 0,0 0 0,-1-1 1,1 1-1,0 0 0,-1 0 0,1 0 0,0 0 0,-1 0 1,1 0-1,0 0 0,-1 0 0,1 0 0,0 0 0,-1 0 0,1 0 1,0 0-1,-1 0 0,1 0 0,0 0 0,-1 0 0,1 0 0,0 0 1,-1 0-1,1 1 0,0-1 0,0 0 0,-1 1 0,-3 15 309,6 32-151,-2-46-161,2 18-6,27 208 28,-20-184-37,1 0 1,2-1-1,22 49 0,-9-34-35,-8-21-244,-1 0 0,-2 1 1,10 46-1,-20-66-620,-1-7 393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0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145 9 10490,'14'-3'1014,"1"0"0,21 0 0,-36 3-1014,1 1-1,-1-1 1,0 0 0,0 0-1,0 0 1,1 1 0,-1-1-1,0 0 1,0 0-1,0 0 1,0 1 0,1-1-1,-1 0 1,0 1-1,0-1 1,0 0 0,0 0-1,0 1 1,0-1-1,0 0 1,0 1 0,0-1-1,0 0 1,0 0 0,0 1-1,0-1 1,0 0-1,0 1 1,0-1 0,0 0-1,0 0 1,0 1-1,-1-1 1,1 0 0,0 0-1,0 1 1,0-1-1,0 0 1,-1 0 0,1 0-1,0 1 1,-8 15-10,7-15 12,-14 22 2,-1 0 1,-1-1-1,-1-2 0,-25 23 1,6-11 12,27-24 6,0 0 0,-17 18 0,26-25-19,0-1 0,1 1 0,-1 0 0,0 0 0,1 0-1,-1 0 1,1 0 0,-1 0 0,1 0 0,-1 0 0,1 0 0,-1 0 0,1 0-1,0 0 1,0 0 0,0 0 0,-1 0 0,1 1 0,0-1 0,0 0 0,1 0-1,-1 0 1,0 0 0,0 0 0,0 0 0,1 0 0,-1 0 0,1 0 0,-1 0-1,1 0 1,-1 0 0,1 0 0,-1 0 0,1 0 0,0 0 0,0 0 0,-1 0-1,1-1 1,0 1 0,0 0 0,1 0 0,24 13 116,-21-12-104,0 1-1,0 0 1,-1-1 0,1 2 0,5 3 0,-1 3-12,-1 0 1,1 0-1,-2 1 1,1 0-1,-1 0 1,-1 1-1,8 21 1,27 91-9,-41-121 5,16 63-1,7 73 0,-4-14 0,-15-109 4,0 0-1,0-1 1,2 0 0,0 0 0,1 0-1,0-1 1,1 1 0,1-2-1,0 1 1,1-2 0,0 1 0,21 19-1,-24-26 56,1 0 0,-1 0-1,1 0 1,0-1-1,0-1 1,0 1 0,1-2-1,0 1 1,-1-1-1,1 0 1,1-1 0,-1 0-1,0 0 1,0-1-1,1 0 1,-1-1 0,1 0-1,-1 0 1,0-1 0,1 0-1,-1-1 1,0 0-1,11-4 1,129-52-1077,-123 44 1632,-15 7-169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2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11827,'0'6'213,"1"-1"1,-1 0 0,1 0 0,0 0 0,1 0 0,-1 0-1,1 0 1,0-1 0,0 1 0,1 0 0,0-1 0,-1 0-1,5 5 1,5 5-436,1 0 0,18 15 1,-12-12 356,275 226-507,-284-234 345,10 6 31,29 16-1,-44-28-112,0 0-1,0 0 1,1-1-1,-1 0 1,1 0-1,-1 0 1,1-1-1,0 0 1,0 0-1,-1 0 1,10-1-1,4-6-1294,-3-8 538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4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354 1 11586,'-38'42'433,"4"-3"-25,-2-1-112,1 2-40,1 3-96,7-3-88,1-3-48,3-3-16,6-5-8,0-3-32,2-1-40,6-8-8,-3-2 16,3-6 16,-2-5 24,3-4 112,6 0-1176,4-4 815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9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1 212 14275,'7'1'191,"1"-1"-1,0 0 1,-1-1 0,1 0 0,0 0-1,-1 0 1,1-1 0,-1 0-1,0-1 1,1 1 0,-1-2 0,12-6-1,20-19-105,68-65 0,-104 91-82,6-6 1,0 1-1,1 0 1,0 0 0,16-10 0,-21 16-9,9-5-93,-14 7 93,1 0 1,-1 0-1,0 0 0,1 0 0,-1 0 1,0 0-1,0 0 0,1 0 0,-1 0 1,0 0-1,1 0 0,-1 1 1,0-1-1,0 0 0,1 0 0,-1 0 1,0 0-1,0 0 0,1 1 0,-1-1 1,0 0-1,0 0 0,0 0 1,1 1-1,-1-1 0,0 0 0,0 0 1,0 1-1,0-1 0,0 0 1,1 1-1,-1-1 0,0 0 0,0 0 1,0 1-1,0-1 0,0 0 0,0 1 1,0-1-1,0 0 0,0 0 1,0 1-1,0-1 0,0 0 0,0 1 1,0-1-1,7 51-185,-2-19 187,-2-19-2,0-1 1,1-1 0,0 1 0,1-1 0,0 1-1,1-1 1,0-1 0,1 1 0,8 9 0,17 31-11,12 32 0,78 133 8,-112-199 5,-1 2 1,-1-1-1,-1 1 1,0 0 0,-2 0-1,0 1 1,3 31-1,-5-38-4,-1-1 11,0 0 0,-1-1-1,0 1 1,0 0 0,-2 0-1,1 0 1,-1-1 0,-1 1-1,0 0 1,-1-1 0,0 1 0,-1-1-1,0 0 1,-1 0 0,-6 12-1,-12 11 235,-1-1 0,-52 55 0,21-26-369,52-59-113,-1 1 1,0 0-1,1-1 0,-2 0 0,-7 6 1,5-3-180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2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 8 11538,'0'0'24,"0"0"0,0-1 0,0 1-1,0 0 1,0-1 0,0 1 0,0 0-1,0 0 1,0-1 0,0 1 0,0 0-1,0 0 1,0-1 0,0 1 0,0 0-1,-1 0 1,1-1 0,0 1 0,0 0-1,0 0 1,0-1 0,-1 1 0,1 0-1,0 0 1,0 0 0,0-1 0,-1 1-1,1 0 1,0 0 0,0 0 0,-1 0-1,1 0 1,0 0 0,0 0 0,-1-1-1,1 1 1,0 0 0,0 0 0,-1 0-1,1 0 1,0 0 0,-1 0 0,1 0-1,0 0 1,0 0 0,-1 0 0,1 1-1,-10 12 549,5-3-258,2-6-256,1 1-1,0-1 1,0 1-1,1-1 0,-1 1 1,1 0-1,0 0 1,0-1-1,1 1 1,-1 0-1,2 9 1,0 6 45,7 30 1,-7-40-81,20 112 44,-5 2-1,-2 137 0,-14-168-52,15 498 239,-14-587-248,29 298 295,-19-233-262,2 0 1,29 85-1,-39-147-41,14 34 38,-17-40-46,1 0-1,-1 0 0,1 1 1,0-1-1,0 0 0,-1 0 1,1 0-1,0-1 0,0 1 1,0 0-1,0 0 0,0 0 0,0-1 1,0 1-1,0 0 0,0-1 1,1 1-1,-1-1 0,0 1 1,0-1-1,1 0 0,-1 0 0,0 1 1,0-1-1,1 0 0,-1 0 1,0 0-1,2-1 0,17-6-120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6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8722,'2'0'2146,"-3"-1"-1344,-8 9-651,-4 11-110,0-1 0,-2 0 0,0-1 1,0-1-1,-2 0 0,0-1 0,0-1 0,-2-1 0,1 0 0,-37 17 0,53-29-24,1-1-1,-1 1 1,1 0 0,0 0-1,-1 0 1,1 0 0,0 0-1,-1 0 1,1 0-1,0 0 1,0 0 0,0 1-1,0-1 1,0 0-1,1 1 1,-1-1 0,0 1-1,0-1 1,0 4 1290,-1 21-1209,-1 40-89,8 100 1,-4-158-13,2 40-27,14 76 0,-13-106 42,1 0 0,0-1-1,2 1 1,0-2 0,0 1 0,2-1 0,15 23-1,-22-36 57,1 0 0,0 1-1,0-1 1,0 0 0,0 0-1,0-1 1,0 1-1,1-1 1,-1 0 0,1 1-1,0-2 1,0 1 0,0 0-1,0-1 1,0 0-1,0 1 1,0-2 0,0 1-1,0 0 1,6-1 0,1 0 95,-1-1 0,1-1 0,-1 0 0,0 0 1,0-1-1,1 0 0,9-5 0,1-2-60,-1 0-1,28-20 0,-29 18-65,0 0-1,31-13 0,7-1-1459,56-33 0,-99 50 1006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8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482 1 10082,'-13'4'2409,"-304"124"-1049,296-113-1360,4 4-16,4-7-72,2 3-80,3-6-48,-3-3-24,0 1 48,5-7 72,-7 0 24,3 0-24,1-3 40,-4-3-544,5-2 423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213 1 10458,'5'-1'962,"-5"3"-356,-9 5-152,-14 8-405,13-9-40,0 1 0,0-1 0,1 1-1,0 1 1,0 0 0,1 0 0,0 1-1,0 0 1,1 0 0,0 1 0,1-1 0,0 2-1,-8 19 1,12-27-4,1-1 0,0 1-1,-1-1 1,0 1 0,1-1 0,-1 0-1,-4 5 1,-10 13 10,9-1-32,0 0 0,1 0-1,-5 31 1,11-43 12,0-1-1,0 1 1,0-1-1,3 11 1,0 11-12,2 22-39,21 90-1,-15-96 62,-3-1 0,-1 1 0,0 47 0,-6-23 12,0 34 30,-1-96-46,0 0 1,0 0-1,0-1 1,1 1-1,0 0 1,0 0-1,4 11 1,-4-15 20,1 1-1,-1-1 1,0 0-1,1 0 1,-1 1 0,1-1-1,-1 0 1,1 0-1,0 0 1,0-1-1,0 1 1,0 0 0,1-1-1,-1 1 1,0-1-1,0 0 1,1 0 0,-1 0-1,4 1 1,6 1 151,0 0-1,0-1 1,0-1 0,0 0-1,0-1 1,0 0 0,23-4 0,0-3 76,46-15 0,-36 9-289,-1 4-198,10-3 1068,-41 5-330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14315,'22'8'11,"-1"0"0,0 2 0,-1 0 0,0 1-1,20 16 1,-9-3-104,0 3-1,27 30 0,4 7 99,67 68-77,-125-127-138,1 0 0,1-1 0,-1 1 0,1-1-1,-1 0 1,1 0 0,0-1 0,0 0 0,11 4 0,3-4-551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0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436 1 11434,'-91'78'849,"42"-31"-633,0 4 16,6-6-152,9 0-48,-2-1-48,9 1-168,5-2-304,-1-5-537,4-4-575,0-9-216,4-3 47,8-5 177,5-9 992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0 183 13283,'9'3'136,"0"-1"-1,0 0 1,-1 0 0,1-1-1,0 0 1,1-1 0,-1 1-1,0-2 1,0 0 0,0 0 0,0 0-1,0-1 1,13-5 0,-9 2-103,-1-1 0,1 0 0,-1-1 1,-1 0-1,1-1 0,-1-1 0,0 0 1,10-11-1,-11 10 17,9-10 95,25-18-1,-38 33-124,0 1 1,1-1-1,-1 1 0,1 1 0,0-1 0,0 1 0,1 1 0,13-4 0,-19 5-24,-1 1 0,1 0 0,0 0 0,0 0 0,0 0-1,-1 1 1,1-1 0,0 0 0,0 1 0,-1-1 0,1 1 0,0 0 0,-1-1 0,1 1-1,0 0 1,-1 0 0,1 0 0,-1 0 0,3 2 0,23 30-91,-6-6 81,-16-21 17,1 0 0,-1 0 0,7 11 0,1 1 3,-11-14-7,0 0 1,-1-1-1,1 1 1,-1 0-1,0 0 1,1 0-1,-2 0 1,1 0-1,0 0 1,-1 8-1,4 14-4,0-5 1,3 41 1,-5-39 2,7 36 1,1-17-4,1-1 1,3 0-1,26 55 0,-11-33 39,25 83-1,-49-134-29,1 5 43,-1-1 1,-1 1-1,0 0 1,2 23-1,-5-35-20,-1-1 0,0 1 0,-1 0 1,1 0-1,-1 0 0,0-1 0,0 1 0,0 0 0,-1-1 0,1 1 0,-1-1 0,0 0 0,-1 0 0,1 1 0,-1-1 1,1-1-1,-1 1 0,-1 0 0,1-1 0,-5 5 0,-4 0-11,0 0-1,0 0 1,0-1-1,-1-1 1,0 0 0,-1-1-1,1-1 1,-18 4 0,-115 16-278,134-23 212,-102 12-946,64-8 588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4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11442,'11'62'2049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13067,'0'45'320,"6"-7"-248,-4-1-32,2-10-72,1-3-112,1-1-152,0-2-304,3-4-1265,-1-2 1177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11402,'-3'66'649,"1"-47"-97,-2 7-264,4 1 88,4-46-328,1 51-16,3 7-8,3-1 8,-7 2-16,7-1 16,-7-3-40,-4 0-96,6 4 2768,-6-4-1983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15579,'72'49'456,"-42"55"-344,40-98-24,-187 92-104,109-55-192,12-9-304,-2 2 512,3-2-248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7.1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1011 10434,'-27'13'333,"20"-10"-233,1 0 1,-1 0-1,1 0 1,-1 0-1,0-1 1,0 0-1,0-1 1,0 0-1,-13 1 1,19-2-64,-1 0-1,1-1 1,-1 1 0,1 0-1,-1-1 1,1 1 0,0-1-1,-1 0 1,1 1 0,0-1-1,0 0 1,-1 0 0,1 0-1,0 0 1,0 0 0,0 0 0,0 0-1,0 0 1,-1-2 0,0 0 27,1 0 0,-1 0 0,1-1 0,-1 1 1,1-1-1,0 1 0,0-7 0,-1-1 71,2-1 0,-1 1 0,4-23 0,7-49 273,8-66-23,-3 17-57,-7 75 282,-2-1 0,-2-75 0,-6 107-375,-1-3 144,2 0 1,1 0-1,1-1 0,8-48 0,-7 74-368,-1-1 0,1 0 0,0 1 0,0-1 0,1 1 0,-1 0 0,1 0 0,0 0 0,0 0 0,0 0 0,1 1 0,-1-1 0,1 1 0,0 0 0,0 0 0,0 0 0,0 0 0,0 1 0,1 0 0,-1 0 0,1 0 0,7-2 0,8 0-52,0 0-1,0 1 0,1 1 1,22 0-1,-33 2 47,113 1-183,214 32 0,-235-21 155,11 3 12,162 43 0,-220-43-9,-1 4 1,0 1 0,-2 3-1,94 56 1,-113-58-1,-7-5-36,0 0 1,-2 2-1,24 21 0,-43-34 48,0 0-1,0 0 1,0 1-1,-1-1 1,1 1-1,-1 0 1,-1 0-1,1 1 0,-1-1 1,0 1-1,-1-1 1,0 1-1,0 0 1,0 0-1,-1 0 0,0 0 1,0 0-1,0 9 1,-4 2 6,0-1 0,0 1 1,-2-1-1,0 0 0,-1 0 0,-1-1 1,0 0-1,-1 0 0,-1-1 0,-17 24 1,-9 6-17,-79 78 0,63-77 27,-1-4 0,-3-1 0,-67 37 0,110-70-8,-16 8-52,-1-1-1,0-1 0,-1-2 1,0-1-1,-1-1 0,-49 9 1,-191 10-2172,258-28 2063,-18 1 169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13123,'14'472'1006,"-6"-60"-933,25-94-9,108 463 0,-135-751-91,2 0 0,1-1 1,1 0-1,1 0 0,18 32 1,-17-44-45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0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0 11530,'8'79'913,"1"-6"1239,-5-1-2040,-4-6-88,0-4 0,-4-1-40,-1-10-88,5 0-136,-8-4-112,-3-6-80,-6 1-56,0-4 368,2-4-3017,0-2 2281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1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 1 7986,'-15'93'896,"0"-16"592,4 6-400,9-19-511,0 0-65,2-3-96,6 1-80,3-4-96,-1-7-112,5-3-64,-4-7-24,1-7-16,-3-6 8,1-5-8,-1-2-88,-5-4-64,0-2 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14523,'6'68'960,"1"-2"249,-7-15-713,0 3-72,0-18-376,4 2-24,5-6-120,-3-4-304,5-5-360,1-4 183,3-4 145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15139,'13'55'592,"-2"-6"-184,-3-2-95,-6-11-137,3-6-152,-3-9-160,-2-8-297,0-9 1994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13131,'0'66'904,"0"-11"528,4-4-864,1-12-376,-1-5-120,2-5-72,3-3-192,4-5-296,1-2-144,-1-6 264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16916,'15'68'848,"-6"-15"40,-1-2-352,-8-21-360,0-7-232,-2-6-344,0-6-464,2-7-1105,4-2 1081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10522,'8'-1'3022,"5"2"75,-12 0-3081,0 0 1,1-1 0,-1 1-1,0 0 1,0 0-1,0 0 1,0 0 0,-1 0-1,1 0 1,0 0-1,0 0 1,-1 0 0,1 0-1,0 0 1,-1 1-1,1-1 1,0 2 0,83 168-80,-53-112 40,403 758-1014,-371-694 632,34 58 132,-79-155 433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15571,'17'2'81,"0"1"-1,0 0 0,0 2 0,-1 0 1,0 0-1,0 2 0,0 0 0,-1 1 0,0 0 1,0 1-1,26 22 0,23 31-37,101 125-1,-91-100-76,89 101-70,277 336-427,-381-448 420,12 17-516,136 138-1,-195-218 417,2-1 0,0-1-1,0 0 1,1-1-1,1 0 1,28 12-1,15-5-265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8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16155,'23'42'230,"184"313"629,26-14-789,243 272-387,-456-587 264,318 385-1321,-127-214 391,-158-154 505,1-2 1,73 39 0,-38-33 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1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16964,'180'304'617,"21"35"-549,49 33-28,31 49-135,-195-287-27,183 280-567,24-16-72,372 336-793,-586-657 1550,122 92-1,-81-85 181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8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0 105 12915,'11'-10'178,"0"0"0,0 1-1,1 0 1,0 1 0,0 1 0,1 0 0,0 0 0,0 1 0,1 1 0,22-6 0,-9 5-150,0 2 0,1 1 0,0 1 0,45 3 1,51 9 27,141 32 1,-140-21 12,-82-14-48,331 67 143,-321-60-129,0 3-1,-2 1 1,0 3-1,91 52 1,-121-60-36,-2 1 0,0 0-1,0 1 1,-2 1 0,0 1 0,-1 0 0,0 1 0,19 31 0,-29-40-7,0 1 0,-2 0 0,1 0 1,-1 0-1,0 0 0,-1 0 0,0 1 0,-1 0 0,0-1 0,-1 1 1,0 0-1,-1 0 0,0 0 0,0 0 0,-1 0 0,-1-1 0,0 1 1,0 0-1,-1-1 0,-7 18 0,0-8-15,-1 0-1,0-1 1,-1-1 0,-2 0-1,-28 31 1,-88 71-64,126-116 86,-49 40-13,-2-1 1,-1-4-1,-79 42 1,94-60 16,0-3 0,-1-1 0,0-2 0,-1-2 0,-1-2 0,-49 6 0,56-13 13,0-1 1,0-2-1,0-2 1,-1-1 0,-55-11-1,64 7-1,-1-2 1,1-1-1,0-2 0,1 0 0,0-2 1,1-1-1,-29-20 0,30 16-25,0-2 0,1 0 0,1-1-1,-22-26 1,-6-24-26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4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15227,'319'402'887,"-96"-114"-743,108 132-77,316 338-191,21-18-987,22-62 380,-608-608 747,-10-18-44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16235,'292'338'923,"-209"-234"-892,19 20-45,164 213 36,178 321-130,-298-435-124,407 667-1399,-520-834 1476,137 220-985,19-17-1434,-107-169 1635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14299,'23'149'464,"24"-17"-152,15 30-128,19 27 72,19-66-176,4 65-16,11 16-24,12 11-16,3 4-24,2-9 0,6-7-24,5-12-136,-1-14-152,-1-31-408,-18-31-656,-14-25-873,-16-29 1169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1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 12259,'0'-1'38,"0"1"0,0-1 0,-1 1 1,1-1-1,0 0 0,0 1 0,0-1 1,0 1-1,0-1 0,0 1 0,0-1 0,0 1 1,0-1-1,1 1 0,-1-1 0,0 1 1,0-1-1,0 1 0,1-1 0,-1 1 1,0-1-1,0 1 0,1-1 0,-1 1 1,0-1-1,1 1 0,-1 0 0,1-1 0,-1 1 1,1 0-1,-1-1 0,1 0 0,1 2 12,0 0 0,0 0 0,-1-1 0,1 1-1,0 0 1,-1 0 0,1 1 0,-1-1-1,1 0 1,-1 0 0,2 3 0,98 103 115,299 412-87,-29 32 42,-200-291-97,460 723 89,-353-547-1264,-144-248 611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4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13779,'136'139'344,"-13"-12"-240,16 12-32,-16-12-24,3 11 0,8 11-24,10 26 8,16 1 16,-7-5-8,-4-18 0,-13-21-32,-21-20-120,-4-9-120,-9-12-688,4-12 568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14275,'149'134'392,"-17"-4"-200,19 19-72,-9-11-56,12 7-16,5 6-8,5 7-8,-2 1-16,4 1 0,4-11-168,-2-9-232,-9-8 904,-10-6-552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8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14587,'81'115'528,"-4"-9"-104,16 24-88,3-9-184,8 15-56,11 11-48,4 4-24,11-4-8,-9-9-8,-1-12-64,-10-22-184,-20-4-200,-5-15-176,-13-15 2809,-12-19-1737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1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14323,'87'105'608,"-2"-3"16,21 25-272,1 1-184,10 6-96,0 4-48,4-4-16,-8-6 16,-7-5-24,-4-3-56,-6-10-168,-4-8-272,-12-17-72,3-10-2793,-21-16 2273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3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15843,'128'126'472,"-14"-11"-215,8 12-65,-18-12-64,2-2-56,1-2-40,-5-7-8,-11-11-16,-6-8-192,-8-10-337,-11-11-159,-11-11 248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5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15467,'177'148'528,"-28"-13"-176,2 9-111,-36-25-145,-5-14-56,-5-18-40,-12-15-345,-8-17-271,-4-14 312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1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604 0 13435,'-1'11'176,"-1"0"0,0 0 0,-1 0 1,0 0-1,-1 0 0,-10 19 0,3-10-3,-2 0 0,-20 23 0,-167 222-24,151-192-139,-70 138-1,91-152 3,3 1 0,3 1-1,2 1 1,3 1-1,-12 92 1,24-116-4,3-1 1,0 1-1,3-1 0,1 1 1,2-1-1,2 0 0,1 0 1,2 0-1,1-1 0,24 53 1,-21-63 3,2 0 0,0-1 0,2-1 0,1 0-1,1-1 1,1-1 0,2-1 0,0-1 0,0-1 0,49 32 0,-48-37-58,1-1 0,0-2-1,0 0 1,1-1 0,1-2-1,0-1 1,0 0 0,1-2-1,-1-1 1,1-2 0,1 0-1,37-2 1,35-11-197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7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16331,'115'107'585,"-19"-16"-121,-11 1-208,-23-24-184,-13-4-40,-11-18-56,-4-9-248,-8-16-352,-7-10-297,-9-11-2815,5-5 2439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8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14459,'85'170'688,"109"64"40,1-85-151,-99-66-553,-17 2-104,-9-15-281,-2-15-167,-13-16 232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0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12299,'66'64'888,"-4"2"1072,10 10-1552,-6 3-120,11 4-40,-5-4-136,-1-9-80,-10-10-16,-5-11 16,-10-13-88,-3-9-248,-5-12-328,-6-13-2352,0-10 1911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15075,'98'92'584,"-15"-16"-104,-4-4-175,-28-27-161,-10-13-88,-18-15-88,-8-13-529,-5-6-47,3-19 208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13891,'62'105'328,"-9"-16"-256,-4-2-8,-19-23-112,-13-13-776,-11-15 592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8938,'13'40'384,"-3"-8"32,1-2-216,-5-11-88,-1-4-48,-3-4-8,0-1-24,-2-1-272,-2-5-768,0 2 632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11314,'-2'34'352,"-1"-4"-143,1 0-65,2-7-88,-2-2-40,4-2-48,5 1-152,-5-3-185,2-3 201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1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10706,'24'34'720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2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12467,'6'43'376,"3"-5"-176,-3-6-72,-2-13-128,5 1-152,-9-14-1321,0-2 1001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4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12227,'17'59'312,"-2"-8"-264,4 7-128,-2-9 56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12435,'2'0'139,"-1"1"0,0-1 1,1 1-1,-1 0 1,0 0-1,0-1 0,1 1 1,-1 0-1,0 0 1,0 0-1,0 0 0,1 3 1,4 1 99,295 298 194,-178-173-403,134 150-10,-27 22-26,-127-138 19,48 71-207,-99-163-157,67 75 0,-101-127 203,28 23 1,-39-37-182,0 0 1,1-1 0,0 0 0,1 0-1,-1-1 1,1 0 0,12 4-1,20-2-827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13283,'10'52'584,"-1"-10"272,-1-2-744,-6-14-272,-2-3-168,0-1 152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7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1 13731,'-9'85'688,"1"-11"-8,4 1-168,1-16-264,3-3-168,5-5-80,-1-9-96,4-3-216,1-3-240,4-4 3353,-3-2-2217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39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 7922,'25'-5'715,"49"-3"1,-74 8-701,0 0 0,0 0 0,0 1 0,1-1 0,-1 0 0,0 0 0,0 0 0,0 0 0,0 1 1,0-1-1,0 0 0,0 0 0,0 0 0,0 0 0,0 0 0,0 1 0,0-1 0,0 0 0,0 0 0,0 0 1,0 0-1,0 1 0,-1-1 0,1 0 0,0 0 0,0 0 0,0 0 0,0 0 0,0 1 0,0-1 0,0 0 1,0 0-1,0 0 0,-1 0 0,1 0 0,0 0 0,0 0 0,0 0 0,0 1 0,0-1 0,-1 0 0,1 0 1,0 0-1,0 0 0,0 0 0,0 0 0,-1 0 0,1 0 0,0 0 0,0 0 0,0 0 0,-20 8 831,17-7-778,1 0-1,-1-1 1,0 1-1,0-1 0,0 1 1,0-1-1,0 0 1,0 0-1,0-1 1,1 1-1,-1-1 1,0 1-1,0-1 0,0 0 1,1 0-1,-1 0 1,-4-2-1,48 35 606,71 74-1,-43-39-362,95 112-174,-82-84-121,152 167 1071,-212-239-476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11490,'1'-1'61,"0"0"0,0 1 0,0-1 0,0 0 0,0 1-1,0-1 1,0 1 0,1-1 0,-1 1 0,0 0 0,0 0-1,0-1 1,1 1 0,-1 0 0,0 0 0,0 0-1,1 0 1,-1 0 0,0 0 0,0 1 0,0-1 0,3 1-1,14 12-8,0 1 0,29 31 0,-15-15-18,102 97 32,133 161 1,-238-253-153,51 60 61,-66-80-481,1 0 1,1-2-1,30 22 0,-8-15-346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13659,'17'43'416,"1"-5"-208,7 13-40,3-8-136,6 6-8,2 0-8,11 6 8,0 0 0,4 3 0,8 8-8,5-2 8,2-3-8,2-3-48,2-5-72,-6-8-168,0-7 592,-5-13-320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14443,'38'38'376,"-6"5"-224,15 10-112,-4 6-24,1 1-48,7 2-80,3 4-72,3 4-64,0 4-16,7 3-24,2 0 0,0-5-96,-4-8 560,-7-15-200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8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13555,'45'57'448,"-5"3"-24,13 12-344,-4 7-48,9 10-16,3 11-32,5 4-40,7-2-40,-3-10-24,4-9 8,1-13 0,-5-8-48,-4-7-72,-13-15 536,-6-8-296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15891,'62'66'464,"23"68"-367,-4-17-97,4 9 32,2 8-761,-13-15 17,1 2 0,4 0 320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3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14203,'115'149'336,"-15"-11"-264,13 17-32,-15-17-32,-5-1-8,7 1-80,-2 15-88,4 11-120,5-5-56,12-10 40,6-27 88,-3-27 72,-3-24 16,-21-16-88,-17-13 232,-9-14-72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14675,'98'78'352,"-4"1"-264,10 23-56,-8 7-16,1 20-8,3 14 8,11 6-24,8-2-40,2-13-32,-4-13-24,-12-10-8,-12-14-24,-10-11-48,-10-14-136,-7-8-88,-9-26 192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1125 1 11698,'-29'39'1273,"-29"30"28,52-58-954,5-9-301,0 1-1,0-1 1,-1 0-1,1 0 1,-1 0-1,0 0 0,1 0 1,-1 0-1,0 0 1,0-1-1,-5 3 1,-33 27 69,-12 8-95,2 1 0,-64 68-1,45-23 6,-80 127-1,42-54-1,4-17-20,6-11-204,-97 172 1,165-250 50,26-41 2183,8-6-925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7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14987,'25'73'720,"46"-3"-504,-10 26-184,7 19-8,17-22-8,-4 35-104,9-3-216,10 3-232,6-5-192,-2-10 104,-2-6 288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14243,'177'66'416,"266"387"-200,-363-351-168,-56 6-88,63 11-232,5 1 4729,5-10-3353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14483,'36'115'520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4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13419,'134'136'344,"-30"-23"-224,-8-9-72,-35-30 80,-12-12-88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14963,'87'98'368,"-8"-7"-408,11 22 1008,-8-17-719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2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13835,'2'-1'66,"-1"0"0,1 1 0,0-1 0,-1 0-1,1 1 1,-1-1 0,1 1 0,0-1 0,0 1 0,-1 0 0,1 0 0,0 0 0,-1 0 0,1 0-1,0 0 1,0 0 0,-1 1 0,3 0 0,-1 1-45,1 0 0,-1 0 0,0 0 0,0 0 0,0 1 0,4 4 0,7 6-5,87 85 20,88 112-1,-25-25 51,50 36 92,48 51 17,-21 14-118,-186-210-81,-8-10-109,63 68-1,-72-99-193,-5-15 87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5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15475,'254'247'1277,"-83"-77"-1015,88 96-224,-41-8-28,121 137-115,-165-212-133,211 237-1064,-357-387 1214,36 41-401,-55-65 539,1-1 0,0 1 1,0-2-1,0 1 1,16 7-1,-23-14 295,0 1 0,0-1 0,0 0 0,0 0 0,0 0 0,1-1 0,-1 1 0,6-1 0,20-4 1340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15547,'273'265'995,"-187"-186"-895,-3 4 0,132 171 0,-104-98-78,215 281 12,-259-352-45,401 473-945,-463-552 1041,104 102-1381,-97-97 1713,0-1 0,1-1 0,1 0-1,-1 0 1,1-2 0,1 0 0,17 6 0,11-4 1236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0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16195,'132'136'409,"-17"-9"-281,4 16-72,-19-22-32,2-6 0,-9-2-8,-3-7 8,-5 1-48,-6-1-360,2-4-329,-9-13 65,-8-14 128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12371,'24'13'1384,"5"10"2177,23 17-3345,13 20-200,14 14-16,19 16 0,13 12 16,8 2-8,4-2-56,-1 3-224,-3 3-272,-7 5-281,3 8 4682,0-2-3001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0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861 0 12875,'-221'107'365,"-3"3"-314,144-65-25,2 4 0,-74 60 1,119-83-19,21-17 3,0 0 0,0 1 0,1 0-1,-13 16 1,24-26 9,0 0 0,0 0 0,0 0 0,0 0 0,0 0 0,0 0 0,0 0 1,0 0-1,0 0 0,0-1 0,0 1 0,0 0 0,0 0 0,0 0 0,0 0 0,0 0 0,0 0 0,0 0 0,0 0 0,-1 0 0,1 0 0,0 0 0,0 0 0,0 0 0,0 0 0,0 0 0,0 0 0,0 0 0,0 0 0,0 0 0,0 0 0,0 0 1,0 0-1,0 0 0,0 0 0,0 0 0,-1 0 0,1 0 0,0 0 0,0 0 0,7-9 253,0 5-210,0 0 0,0 0 1,1 1-1,-1 0 0,1 1 0,0 0 0,0 0 1,0 0-1,0 1 0,0 0 0,0 1 0,0 0 1,9 1-1,16 2 37,61 14-1,-71-12-71,2 1 62,128 22-261,-129-26 284,-1 0 0,0-1 0,1-2 0,37-5 0,-5-7 152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14547,'115'66'416,"17"8"-224,6 13-120,7 11 8,-35-11-56,1 7 0,2 0 0,4-3-8,-2-10-88,-9-19-184,-16-22-144,-20-21-3209,-11-23 2473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6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13267,'114'61'760,"-14"1"488,3 17-976,-14 12-96,5 14-128,-3 7-24,-4 7-8,-8-10-224,-9-5 4449,-10-10-3153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909 1 14339,'-1'0'78,"0"1"1,0-1-1,-1 1 1,1 0-1,0-1 0,0 1 1,0 0-1,0 0 0,0 0 1,0 0-1,-1 1 0,-3 3 44,-20 16-9,1 2 1,1 0-1,1 1 1,-23 32-1,-67 117-107,65-97 25,-179 327-29,111-187-388,43-80-320,38-67-531,-3-1 0,-53 72 0,73-117 579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5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580 1 14939,'19'17'488,"-143"538"1497,14-427-1929,52-24-16,3-2-16,4-6-8,0-9-96,10-4-232,5-13-272,6-6-289,9-9 4762,0-6-3033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8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628 0 14107,'26'68'7490,"-39"-44"-3289,-36 99-6218,40-153-4360,-88 279 6369,37-106 32,5-22-8,-5-2 8,7-4 0,0-4-16,6-3-208,2-4-368,3-2-289,3-4 2242,7-10-1281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1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811 1 16996,'2'0'15,"-1"0"0,1 0 1,0 1-1,0-1 1,-1 1-1,1-1 0,0 1 1,-1 0-1,1-1 1,0 1-1,-1 0 0,1 0 1,-1 0-1,1 1 1,-1-1-1,0 0 0,1 0 1,-1 1-1,0-1 0,0 1 1,0-1-1,0 1 1,0-1-1,0 1 0,-1-1 1,1 1-1,-1 0 1,2 3-1,1 6-48,-1 0 1,0 1-1,0 17 0,-1-22 56,1 102-44,-5-1-1,-22 148 0,-67 243 23,-36-6-111,124-478 102,-133 469-497,-9 37-877,94-336 346,-120 285 0,99-308-700,43-105 1009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1281 1 14779,'19'-1'109,"-1"2"-1,36 5 1,-52-6-106,0 1 0,0-1-1,0 1 1,0 0 0,0 0 0,0 0 0,-1 0 0,1 0 0,0 0 0,-1 0 0,1 1 0,-1-1 0,1 1 0,-1-1 0,1 1 0,-1-1 0,0 1 0,0 0 0,0 0 0,1 2 0,0 1-6,-1 0 0,0 0 0,0 0 0,0 0 0,-1 9 0,1-9 3,-1-1-2,0 0 1,0 0-1,-1 0 1,1 0-1,-1 0 1,0-1 0,0 1-1,0 0 1,0 0-1,0-1 1,-1 1-1,-3 5 1,-16 26 17,-18 36 31,31-51-31,1 0 1,1 1 0,-4 24-1,7-34-9,-42 158 62,-70 169 0,63-192-50,-180 560 33,55-4-8,59-216-17,-21-7 0,-24-37-2,100-281-60,-11 20-266,-38 110 1348,98-244-224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8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1256 1 14411,'5'17'62,"-1"0"-1,-1 0 1,0 1 0,-2-1-1,0 1 1,0 0-1,-4 24 1,-26 124 22,24-142-49,-197 754 127,161-632-144,-255 785 61,-129 291 8,356-995-356,-11 32-351,54-187 427,-51 102 1,57-138 84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0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841 1 14395,'3'44'141,"-2"1"0,-3-1 0,-1 1 0,-2-1 0,-2 0 0,-17 60 0,-51 153-35,-201 460 0,-93 191-411,348-849-109,3 1-1,3 1 1,-13 113 0,27-146 401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2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496 1 12443,'-28'110'488,"-3"-8"-120,-12 24-24,-2-3-120,1 13-128,-1 20-64,2-3 0,-1-4-8,3-11 8,1-19-48,2-12-120,8-18 264,6-10-160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2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1 8474,'-37'87'320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1026 22 11506,'0'-15'625,"0"9"623,-7 20-1072,-12 25 24,-13 16 24,-12 19-32,-14 16 0,-8 8-16,-6 12-24,-7 14-24,-8 10 16,-5 0-32,-8-9-8,0-10 8,-2-15-184,13-10-200,10-14 192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1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1196 1 12955,'25'145'1060,"-24"-141"-1013,0 0 1,-1-1-1,1 1 1,-1 0-1,0 0 0,0-1 1,0 1-1,-1 0 1,1 0-1,-1-1 1,-2 7-1,2-5-31,1-3-10,-12 41 17,-1 1 0,-2-2 0,-25 51 0,-75 145 18,38-77-26,-190 398 3,49-70-13,-7 17-38,8 15-789,203-476 3002,10-15-982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1415 1 12603,'2'7'104,"0"-1"0,-1 1 0,0 0 0,0 0 0,-1-1 0,1 1 0,-1 0 0,-1 0 0,0 0 0,-1 9 0,-1 5 40,-2 5 2,-1 0 0,-1 0 0,-1 0 0,-1-1 0,-19 36 0,7-15-15,-229 571 552,-235 680-565,13-191-854,384-942 1348,51-106-216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6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1158 0 15227,'-223'698'536,"65"-222"-506,87-246-18,-294 889 54,297-930-143,-130 330-1558,159-434 1603,4-16-20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9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796 1 14363,'21'183'744,"-284"1076"-432,122-1088-288,60 5 24,-2-1-88,9-7-176,6-13-184,10-19 24,9-19 144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1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792 1 14667,'-44'202'384,"-10"-17"-264,-14 23-32,-2-14 0,-7 2-40,5-5-32,-2-6 8,6-12 0,4-14 16,2-8-48,11-17-200,2-12-1768,11-14 1328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4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385 0 14875,'3'117'368,"-10"3"-264,-12 26-48,-9 8-32,-6 16-8,-6 6-8,-1 1 8,-1-5 0,-1-14 8,7-20 24,0-15-32,6-18-200,-2-10 144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1 13747,'-338'1200'1264,"359"-1239"-1272,-67 116-152,3-11 120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12475,'21'14'456,"-4"12"-48,-2 8-216,-11 9-136,-2 12-8,-6 4-16,-2 10 8,-7 3-8,-10 0-8,-3 7-8,-6-2 0,-4-3 0,2-4 0,2-6-8,2-7-24,3-8 384,1-6-240,7-13 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5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158 5 12667,'47'-5'384,"-11"10"-248,-10 18-16,-11 24-80,-9 23-40,-4 22-16,-4 14 16,-8 9 0,-7 0 8,-5-2 24,-5-1-8,-5-1 0,-4-11-8,1-4 0,-3-15-8,11-16 40,3-11 2688,5-16-1967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3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771 0 9954,'10'9'228,"0"0"-1,-1 1 1,0 0-1,-1 0 1,0 1-1,0 0 1,-1 0-1,-1 1 1,0 0-1,-1 0 1,0 1-1,0-1 1,-2 1-1,4 19 1,-7-31-218,0 0 1,0 0 0,0 0-1,0 0 1,0 0-1,-1 0 1,1 0 0,0 0-1,-1 0 1,1-1-1,0 1 1,-1 0 0,1 0-1,-1 0 1,0 0-1,1-1 1,-1 1 0,0 0-1,1 0 1,-1-1-1,0 1 1,0-1 0,1 1-1,-1 0 1,0-1-1,0 0 1,0 1 0,0-1-1,0 1 1,0-1-1,0 0 1,0 0 0,0 0-1,-1 1 1,-42 1 54,32-2-10,-189-11 191,134 4-205,-91 3 0,136 6-26,1 0 0,-1 0 0,1 2 1,0 1-1,1 1 0,-1 0 0,1 2 1,-27 14-1,36-16-8,0 1 1,1 1-1,0 0 1,1 0-1,0 1 0,0 0 1,1 0-1,0 1 0,0 0 1,1 1-1,1 0 0,0 0 1,0 0-1,-5 16 1,5-8-52,0 0 0,1 1 0,1 0 1,1 0-1,0 0 0,2 0 1,0 0-1,3 25 0,5 0-121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6.3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6 11330,'-6'-2'1322,"-5"-1"-756,11 3-557,0 0 0,0 0 0,0 1 0,-1-1 0,1 0 0,0 0 1,0 0-1,0 1 0,-1-1 0,1 0 0,0 0 0,0 1 0,0-1 0,0 0 1,0 0-1,0 1 0,0-1 0,0 0 0,0 0 0,-1 1 0,1-1 0,0 0 0,0 1 1,0-1-1,1 0 0,-1 0 0,0 1 0,0-1 0,0 0 0,0 0 0,0 1 1,0-1-1,0 0 0,0 0 0,0 1 0,1-1 0,-1 0 0,0 0 0,0 1 0,0-1 1,1 0-1,-1 0 0,0 1 0,3 6 43,-1 1 0,0-1 1,0 1-1,1 15 0,3 17-9,-5-38-41,16 60 58,-2 2-1,7 85 1,-16 33-23,-22 202 0,5-200-13,12 204 1,5-313-16,21 99 0,-19-143-2,0 1-1,2-1 0,2-1 1,0 0-1,28 46 0,-22-42 11,6 9-107,-24-43 80,0 0 1,0 0-1,0 0 1,1 0 0,-1 0-1,0 1 1,0-1-1,0 0 1,1 0-1,-1 0 1,0 0-1,0 0 1,0 0 0,1 0-1,-1 0 1,0 0-1,0 0 1,1 0-1,-1 0 1,0 0 0,0 0-1,1 0 1,-1 0-1,0 0 1,0 0-1,0 0 1,1 0-1,-1 0 1,0 0 0,0 0-1,0-1 1,1 1-1,-1 0 1,0 0-1,0 0 1,0 0 0,0 0-1,1-1 1,-1 1-1,0 0 1,0 0-1,0 0 1,0-1 0,0 1-1,0 0 1,1 0-1,-1 0 1,0-1-1,0 1 1,0 0-1,0 0 1,0-1 0,1-14-186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8874,'0'2'173,"0"0"1,0 0-1,0 0 1,0 0-1,1 1 1,-1-1-1,1 0 1,-1 0-1,1 0 0,0 0 1,0 0-1,0 0 1,0 0-1,2 3 1,-2-5-140,-1 1 1,0-1-1,1 1 1,-1 0-1,0-1 1,0 1-1,1 0 0,-1-1 1,0 1-1,0 0 1,0 0-1,0-1 1,0 1-1,0 0 1,0-1-1,0 1 1,0 0-1,0 0 1,0-1-1,0 2 0,0 1 491,7-3-76,7-2 23,1-1-1,16-5 0,21-6 43,88-3 238,146 0 0,-260 16-727,373-28 95,-169 9-100,421 25-17,-184 44 28,-181-14-20,-126-19-6,-38 5-11,-110-18-2,0 0 1,0 1-1,-1 1 1,1 0 0,-1 0-1,0 1 1,17 13-1,-24-17-1,-1 1-1,0 1 0,0-1 1,0 0-1,0 1 0,-1 0 1,1-1-1,-1 1 0,0 0 1,0 0-1,0 0 0,-1 0 1,1 1-1,-1-1 0,0 0 1,0 1-1,-1-1 0,1 1 1,-1-1-1,0 1 0,0-1 1,-2 9-1,-2 6-2,-1 0 0,0 0-1,-1-1 1,-11 20 0,1 3 10,1 3 2,3-1 0,1 2 0,3-1 0,1 1 0,0 69 1,7-41 1,4 0 0,22 122 0,109 386 11,-79-359-10,-49-195-4,-3-12 0,1 1 0,-2-1 0,0 1 0,-1 0 0,-1 0-1,0 0 1,-2 23 0,0-35-1,-1 0-1,1 0 1,-1 0 0,0 0-1,0 0 1,0 0 0,0-1-1,0 1 1,-1-1-1,0 1 1,0-1 0,0 0-1,0 0 1,0 0-1,-1-1 1,1 1 0,-1-1-1,0 0 1,-4 2 0,-10 5 17,-1-1 0,-37 10 0,26-9-5,-17 7-4,-234 65-2,138-56-6,-2-7 0,-192 0 0,-292-37 90,383 7 48,-667-67 356,887 76-496,-3 0-52,20 3-111,0 0 0,0-1 0,1-1 1,-1 1-1,-11-5 0,16 6-355,2 0 450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8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765 0 10898,'-8'31'266,"-1"0"-1,-2-1 1,0 0-1,-2 0 0,-2-2 1,0 0-1,-2 0 0,-1-2 1,-41 47-1,-18 18-132,4 4 0,4 2-1,-94 179 1,-17 75-189,178-347-32,-1 0-1,1 0 1,-1 0-1,1 0 1,-7 6-1,5-10-239,3-7 115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1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977 1 11458,'1'0'49,"-1"0"-1,1 0 0,-1 1 0,1-1 0,0 0 0,-1 0 0,1 1 0,-1-1 0,1 1 0,-1-1 0,1 0 0,-1 1 0,0-1 0,1 1 0,-1-1 0,1 1 1,-1-1-1,0 1 0,1 0 0,-1-1 0,0 1 0,0-1 0,0 1 0,1 0 0,-1-1 0,0 1 0,0 0 0,0-1 0,0 1 0,0-1 0,0 1 0,0 0 1,0-1-1,0 1 0,0 0 0,-1-1 0,1 1 0,0-1 0,0 1 0,-1 0 0,1-1 0,-1 2 0,-17 31-212,12-24 365,-77 107 183,41-61-295,-277 370 279,253-337-447,-4-3 1,-123 115-1,46-57-2536,106-108 1769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1283 1 13259,'1'13'33,"-1"1"0,0 0 0,-1 0 0,-1-1 0,0 1 0,-1 0 0,0-1 0,-1 0 0,-9 19 0,-7 12-57,-36 56 1,26-49 68,-64 105 15,-212 268 0,-177 255 63,422-587-1186,-114 132 1,144-191 519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953 0 13579,'-47'117'312,"1"-10"-256,-14 8-8,-2-11-16,-4 2 0,-8 7-8,-9 8-8,-6 9 8,-1 2 8,-1-4 24,4-18-48,6-14-136,4-17 104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9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1273 1 11795,'-17'81'632,"-42"53"-240,-27-13-232,-16 2 72,-23 48-192,23-25-8,2-5 0,2-9-8,4-17 0,5-13 8,12-11-16,1-12 16,12-13 8,9-13-104,1-13-192,14-14-584,6-5 472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13707,'19'13'623,"19"17"-618,0 1 1,-2 2-1,47 56 0,-38-41 6,83 91-3,174 173-24,-102-143-127,-164-141 110,1-3-1,1-1 0,74 33 0,-82-47 3338,-4-8-1488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8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 35 10090,'-3'-3'47,"-27"-24"2777,23 23-1328,19 19-1133,309 306-34,23-20-310,-140-125-134,-189-163 9,207 170-392,-187-158-433,1-1 1,2-2 0,0-2-1,64 25 1,-42-25-585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13291,'0'0'729,"5"10"548,23 28-1176,1-1 0,1-1 1,61 53-1,119 81-154,-95-80-2,203 175-406,96 77-648,-52-78-2932,-299-226 3036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1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435 0 12435,'2'1'76,"12"5"824,-14-6-885,0 0 0,0 0 0,-1 0 1,1 0-1,0 1 0,0-1 0,0 0 0,0 0 0,0 0 1,0 0-1,0 0 0,0 0 0,0 0 0,0 0 0,0 0 1,0 0-1,0 1 0,0-1 0,0 0 0,0 0 1,0 0-1,0 0 0,0 0 0,0 0 0,0 0 0,0 0 1,0 1-1,0-1 0,0 0 0,0 0 0,0 0 1,0 0-1,0 0 0,0 0 0,0 0 0,0 0 0,0 1 1,0-1-1,0 0 0,0 0 0,0 0 0,-11 1-8,0 2 0,-1-1 0,1 1 0,0 1 0,1-1 0,-21 12 0,31-15-6,-25 13 8,0 1 1,1 2-1,0 0 1,2 2-1,0 0 1,1 2-1,0 0 1,2 1-1,1 1 1,0 1-1,2 0 0,1 2 1,0 0-1,2 0 1,1 1-1,1 0 1,-8 32-1,15-40 3,1 0-1,0 1 0,1-1 0,1 1 0,1-1 0,1 1 1,0-1-1,7 32 0,-5-38 1,0-1 0,1 1 1,0-1-1,1 0 0,0 0 0,1-1 1,0 1-1,1-1 0,0-1 0,0 1 1,1-1-1,0 0 0,1-1 0,14 11 0,-6-7 58,2 0 0,0-1-1,0-1 1,1-1-1,0-1 1,0-1-1,1 0 1,0-2-1,0 0 1,0-1-1,30 1 1,-35-5-46,0 0 0,0-1 0,0 0 0,0-1 0,0-1 0,0-1 0,-1 0 0,1-1 0,-1-1 0,-1 0 0,1-1 0,-1 0 0,0-2 0,-1 1 0,25-22 0,-34 27-29,-1-1 0,0 1 1,-1-1-1,1 1 0,0-1 0,-1 0 0,0 0 0,0 0 0,0-1 0,-1 1 0,1 0 0,-1-1 0,0 1 0,0-1 0,-1 1 0,1-1 0,-1 1 0,0-1 1,0 1-1,-1-1 0,1 1 0,-1-1 0,0 1 0,-2-8 0,-4-6-40,0 0 1,-1 0-1,0 1 0,-16-23 1,15 25 29,-1 0 0,-1 0 1,-22-21-1,29 31 9,0 1-1,0 1 1,-1-1 0,0 0 0,0 1-1,0 0 1,0 0 0,0 0 0,0 1-1,-1 0 1,1 0 0,-1 0 0,0 1-1,1 0 1,-9-1 0,12 2-1,0 0 0,-1 0 0,1 0 0,0 1 0,0-1-1,0 1 1,0-1 0,0 1 0,0 0 0,0 0 0,0 0 0,0 0 0,0 0 0,0 0 0,1 0 0,-1 1 0,0-1 0,-2 4 0,2-2 1,-1 1 1,1-1-1,0 1 1,0 0 0,1-1-1,-1 1 1,1 0-1,0 0 1,-1 6 0,0 0 7,1 1 1,1-1 0,-1 1-1,2-1 1,-1 0 0,2 1 0,2 13-1,-1-13 8,1 0-1,0 0 0,1 0 0,0-1 1,0 0-1,1 0 0,13 17 1,-15-23-3,-1 1 0,1-2 0,0 1 0,0 0 0,1-1 0,-1 1 0,1-1 0,-1 0 1,1-1-1,0 1 0,0-1 0,0 0 0,1 0 0,-1-1 0,0 0 0,1 0 0,-1 0 1,8 0-1,-8-1-31,0-1 0,0 0 1,0 0-1,-1 0 0,1-1 1,0 1-1,-1-1 0,1 0 0,-1-1 1,0 1-1,0-1 0,0 1 1,0-1-1,0-1 0,-1 1 1,1 0-1,3-5 0,1-2 535,-1 1-1,0-1 1,-1 0-1,0 0 1,-1-1-1,5-11 1,7-29 1141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3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13915,'43'77'328,"-1"2"16,22 21-48,2 0-16,11 6 24,12 0-232,3-6-24,10-2-104,4 2-208,3 2-224,8 1 88,-2 1-1200,6-8 1096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15203,'19'23'392,"2"11"-232,7 15-104,12 19-32,9 15-8,17 13 32,11 8-64,8-4-176,10 2-192,10 4-256,12 7 2216,4 4-1311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13027,'4'4'320,"7"11"-240,8 13-48,11 18 32,12 18-40,14 17 0,20 19 8,11 4-16,7 9 16,4-2-64,-7-7-112,1-4-296,-3-8-945,-2-7 857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13363,'40'49'368,"3"-3"-232,10 22-40,7 13-8,5 13-48,8 19-16,8 6 0,2-4 0,0-5-136,2-18-136,-7-18 816,-7-14-544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12699,'59'32'504,"1"4"-32,6 17-48,2 9-152,-4 10-88,-1 7-112,6 4-32,-6 6-8,3-3 0,-6-10 24,-7-10-64,-8-15 144,-5-15-96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 13211,'2'-4'1572,"-1"6"-450,0 3-1358,32 171 226,-10-72 17,2 30-5,76 443 28,-90-479-23,3 22 6,-11-101-27,2 1 0,0-1 0,15 35 0,-17-46 289,10 16-1295,-12-23 1124,-1-1-1,1 1 0,-1-1 1,1 1-1,-1-1 1,1 1-1,0-1 1,-1 0-1,1 1 0,0-1 1,-1 0-1,1 0 1,0 0-1,-1 1 0,1-1 1,0 0-1,-1 0 1,1 0-1,0 0 0,0 0 1,-1 0-1,1 0 1,0-1-1,-1 1 1,1 0-1,0 0 0,-1 0 1,1-1-1,0 1 1,-1 0-1,1-1 0,0 1 1,0-1-1,12-10 1476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2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26 8418,'-4'-20'3115,"2"15"-1062,1 16-1752,8 144-127,-1-50-136,43 641-1293,-42-699-755,1-9 738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0 232 15083,'2'-9'98,"0"0"0,0 1 1,1-1-1,0 1 0,1-1 0,-1 1 0,2 0 0,-1 0 0,1 1 0,0-1 0,1 1 0,0 0 1,0 0-1,0 1 0,8-6 0,3-1-97,1 2 0,0 0 0,0 1 0,1 1 0,1 0-1,-1 2 1,1 0 0,23-4 0,-16 6-15,0 1-1,0 1 1,1 2 0,-1 0-1,48 7 1,-36 0 1,0 2 1,-1 1-1,1 3 0,-2 1 1,0 1-1,-1 2 0,0 2 1,57 38-1,-58-31 6,-1 2 0,-2 1 0,-1 1 0,43 52 0,-54-56-2,-2 0 0,-1 1 0,-1 1 0,-1 1 0,-1 0 0,19 57 0,-30-74 1,0 1 0,0 0-1,-1 0 1,-1 0 0,0 0-1,-1 0 1,0 0-1,-3 23 1,1-27 0,0 0 0,-1 0 0,1 0 0,-2 0-1,1-1 1,-1 1 0,0-1 0,0 0 0,-1 0 0,0-1 0,0 1-1,-1-1 1,-11 10 0,1-4 8,0 0 1,-1-1-1,-1-1 0,1-1 0,-2-1 1,1 0-1,-1-1 0,0-1 1,0-1-1,-1-1 0,0-1 0,0 0 1,-24 0-1,-26-3 22,1-3 1,-96-17-1,164 20-22,-153-30 50,133 24-82,0-1 1,0 0-1,1-2 0,0-1 0,-20-12 1,38 21 52,1 0 0,-1 1 1,1-1-1,-1 0 0,1 0 1,-1 0-1,1 0 0,0 0 0,-1 0 1,1-1-1,0 1 0,0 0 1,0-1-1,0 1 0,0-1 0,0 1 1,1-1-1,-1 1 0,0-1 1,1 0-1,-1 1 0,1-1 0,-1 0 1,1 1-1,0-1 0,0 0 1,0 1-1,0-4 0,5-15 501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1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527 0 13179,'-10'1'58,"1"1"1,-1 0 0,0 1 0,1 0-1,-1 0 1,1 1 0,0 0-1,0 1 1,1 0 0,-1 0-1,1 1 1,0 0 0,1 0-1,-1 1 1,1 0 0,1 1-1,-1-1 1,1 1 0,0 0-1,-5 12 1,-25 45-22,4 1 0,-33 96 0,44-108-28,-16 50 7,5 1 0,-19 114 0,-10 221 24,45 40 2,22-370-29,4-1 0,32 143 0,-19-158-5,4-2 0,39 90-1,-42-127-14,3-1 0,2-1 0,2-1-1,51 64 1,-13-36 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6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12651,'415'448'725,"-337"-368"-550,-37 4-108,-3 1-1,32 109 1,-18 10-46,39 311-1,-79-413 75,-5 0-1,-11 195 0,-2-240-19,-2-1 1,-2 0-1,-3-1 1,-2 0-1,-3-1 1,-43 94-1,31-97-114,27-48 83,1 1 1,-1-1-1,1 0 1,-1 0-1,0 0 1,-1 0-1,1 0 1,0-1-1,-1 1 1,1-1-1,-6 2 1,0-3 3126,4-2-1444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13587,'21'86'423,"3"-1"0,61 140 1,124 182-300,-39-82-98,-25 13 1,-115-254 23,-5 1 0,-3 2 1,11 93-1,-26-125 1,-4 0 0,-1 0 0,-3 0 0,-3 0 0,-2 0 1,-15 63-1,-107 357 494,119-447-496,-1 1 0,-1-1 1,-2-1-1,0 0 0,-24 34 0,30-52-254,0 0-1,-1 0 1,1-1-1,-2 0 1,1-1-1,-1 0 1,0 0-1,-1-1 1,1 0-1,-1-1 1,0 0 0,-1 0-1,1-1 1,-1 0-1,0-1 1,0-1-1,-15 3 1,-25-3-1160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0 1 11202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4.2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477 1 14827,'-30'20'16,"-306"191"91,320-202-61,1-1 103,1 0 1,-1 1-1,2 0 0,-22 19 0,35-27-138,-1 0-1,1-1 1,0 1 0,-1 0 0,1-1-1,0 1 1,0 0 0,0 0-1,-1-1 1,1 1 0,0 0-1,0 0 1,0-1 0,0 1-1,0 0 1,1 0 0,-1-1 0,0 1-1,0 0 1,0 0 0,1-1-1,-1 1 1,0 0 0,1-1-1,-1 1 1,0 0 0,1-1-1,-1 1 1,1-1 0,-1 1 0,1-1-1,-1 1 1,1-1 0,0 1-1,0 0 1,26 20 293,-25-19-289,26 14 101,0 0-1,2-2 1,58 21 0,-1-2 165,79 44 381,122 48-1856,-264-117 3753,0-3-1236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0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56 425 9194,'10'40'365,"-10"-40"-355,0 1 1,0-1-1,0 1 0,0-1 0,-1 1 0,1-1 0,0 1 0,0-1 0,-1 1 0,1-1 0,0 1 0,-1-1 0,1 1 0,-1-1 0,1 1 0,-1-1 0,1 0 0,-1 1 1,1-1-1,-1 0 0,1 0 0,-1 1 0,1-1 0,-1 0 0,1 0 0,-1 0 0,1 0 0,-1 1 0,1-1 0,-1 0 0,0 0 0,0 0 0,-1 0 4,1 0 0,-1 0 0,0 0 0,1 0 0,-1-1 0,0 1 0,1 0 0,-1-1 0,1 1 0,-1-1 0,1 1 0,-1-1 0,1 0 0,-2 0 0,-24-25 69,36 31 363,-4-1-10,-1-1-1,1 0 0,0 0 1,0-1-1,9 4 1,-10-8-266,0 1 0,0 0 0,0-1 0,0 0 0,-1 0-1,1 0 1,-1 0 0,1 0 0,-1-1 0,5-5 0,31-36 615,-11 10-356,0 9-206,0 1-1,2 1 1,1 1 0,39-21-1,140-60 616,-204 100-832,62-24 26,78-21 0,-46 17-80,-61 15-1499,-38 17 1709,0 0 1,-1 0-1,1 0 1,0 0-1,0 1 1,-1-1-1,1 0 1,-1 0-1,1 0 1,-1 1-1,0-1 1,1 3-1,0 14 1314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939 356 11947,'-12'-9'2131,"-39"-12"-1910,-1 1 0,0 3 0,-78-14 1,-54-18 130,97 16 205,-114-62 0,75 32-17,87 54-416,39 9-95,1-2 417,0 2 45,-8 0-2049,10-1 167,12-4 508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1642 281 13803,'5'-9'234,"-1"0"0,0 0 1,-1 0-1,0 0 0,0-1 1,1-18-1,-3 24-208,-1-1-1,0 0 1,-1 1 0,1-1 0,-1 0 0,0 1 0,0-1 0,0 1-1,-1-1 1,1 1 0,-1 0 0,0 0 0,-1-1 0,1 1-1,-1 1 1,-5-7 0,1 2-25,-1 0 0,0 1-1,-1 0 1,0 1 0,0 0 0,-19-9-1,7 5-15,0 1-1,-30-7 1,16 7-26,0 3 1,0 1 0,-1 1-1,-64 3 1,24 5-57,-93 19 0,103-11 46,-73 23 0,113-26 27,0 0 0,1 2 0,0 0-1,1 2 1,-39 27 0,54-32 21,1-1-1,-1 1 1,1 1 0,1 0-1,0 0 1,0 0 0,1 1-1,0 0 1,0 0 0,2 1-1,-1-1 1,1 1 0,0 0 0,1 0-1,1 1 1,0-1 0,0 0-1,1 1 1,0 0 0,1-1-1,1 1 1,0-1 0,0 1-1,1-1 1,0 0 0,1 1 0,1-1-1,9 21 1,-2-10 25,1 0-1,1 0 1,1-1-1,1-1 1,21 23 0,98 82 64,-123-114-82,70 61 19,102 120 0,-145-147-23,-3 3 0,-1 0 0,-3 2 0,34 73 1,-48-86-7,83 209-53,-90-215 47,-1 1 1,-2-1-1,-2 2 0,0-1 0,-2 1 1,-2 35-1,-2-54 9,-1 0 0,-1-1 1,0 1-1,-1-1 0,0 0 1,-1 0-1,0 0 0,-2 0 1,1-1-1,-1 0 0,-1 0 0,0-1 1,-12 13-1,4-6-3,-1-1 0,-1 0 1,-1-1-1,0-1 0,-2-1 0,-33 19 0,39-26 16,0-1-1,-1 0 1,1-1-1,-1-1 1,0 0-1,0-2 1,-26 2-1,-115-7 52,116 1-51,-12 0 5,0-3-1,0-2 1,0-2 0,-72-22-1,90 17 152,0-2-1,1-1 1,-62-42 0,-85-79 355,179 136-519,-16-11 57,10 7 84,0 0-1,0-1 1,0 0-1,-12-15 1,20 22-29,0-1 0,0 0 1,0 0-1,0 0 0,0 0 0,0 0 0,0 0 1,1 1-1,-1-1 0,0 0 0,0 0 0,1 0 1,-1 0-1,0 1 0,1-1 0,-1 0 0,1 0 1,-1 1-1,1-1 0,0 0 0,-1 1 1,1-1-1,-1 1 0,1-1 0,0 0 0,0 1 1,-1 0-1,1-1 0,2 0 0,25-16 186,-7 9-281,1 1 0,0 0 0,1 2 0,-1 0 0,1 2-1,23-1 1,-39 3-15,339-17-103,86-10-1933,-287 6 1360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5.4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660 25 8202,'35'3'1942,"-30"-3"-1658,8-1 708,-20-3-822,6 4-122,-1-1 0,1 1 0,0 0 0,0-1 0,0 0 0,-1 1 0,1-1 0,0 0 0,0 1 0,0-1 0,0 0 0,0 0 0,0 0 0,1 0 0,-1 0-1,0 0 1,0 0 0,1 0 0,-2-1 0,2 1 746,-8-2-467,8 3-326,0 0 0,0-1 1,0 1-1,0 0 0,-1 0 1,1 0-1,0-1 0,0 1 1,0 0-1,-1 0 0,1 0 1,0 0-1,0 0 0,-1-1 1,1 1-1,0 0 0,0 0 1,-1 0-1,1 0 0,0 0 1,0 0-1,-1 0 0,1 0 1,0 0-1,0 0 0,-1 0 1,1 0-1,0 0 0,0 0 1,-1 0-1,1 0 0,0 0 1,0 1-1,-1-1 0,1 0 1,0 0-1,0 0 0,-1 0 1,1 0-1,0 1 0,0-1 1,0 0-1,0 0 0,-1 0 1,1 1-1,-5 11-7,-1 0 1,-1 0-1,0-1 1,0 0-1,-16 18 1,-7 9-2,-34 53-15,-88 136-17,96-121 21,-59 156 0,-19 122-16,119-338 17,2 2 0,3 0 0,1 0 0,2 0 0,0 56 0,7-75 20,2 0 1,1 0 0,1-1 0,1 1 0,1-1 0,2 0 0,1 0 0,1-1-1,1-1 1,15 27 0,-15-34 23,1 0 0,0-1 1,2 0-1,0-1 0,18 16 0,-22-23-35,1-1-1,1-1 1,0 0 0,0 0-1,0-1 1,1 0 0,0-2 0,27 10-1,19-3-39,4-4-9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5.8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1 246 8930,'3'-16'103,"-1"0"0,-1 0 0,0 0 0,-2-27 0,0 20-1134,3-32-1,-2 53 917,1-1 1,-1 0 0,1 0 0,0 1 0,-1-1-1,1 1 1,1-1 0,-1 1 0,0-1 0,1 1-1,-1-1 1,1 1 0,0 0 0,-1 0 0,5-3-1,21-13 1988,-27 18-1751,1 0 0,-1 0 0,1 0 1,-1 0-1,1 0 0,-1 0 0,0 0 0,1 0 1,-1 0-1,1 0 0,-1 0 0,1 0 0,-1 0 1,1 1-1,-1-1 0,1 0 0,-1 0 0,0 0 1,1 1-1,-1-1 0,1 0 0,-1 0 0,0 1 0,1-1 1,-1 0-1,0 1 0,1-1 0,-1 0 0,0 1 1,0-1-1,1 1 0,-1-1 0,0 0 0,0 1 1,0-1-1,0 1 0,1-1 0,-1 1 0,0-1 0,0 1 1,5 25-948,-4-20 1224,6 41-352,1 65 0,1 20 68,0-74 128,2-1 1,36 108-1,-38-140-76,2 0 0,0-1 0,2 0 0,1-1 0,0 0 0,2-2 1,0 1-1,34 31 0,-43-46-106,1 0 1,0-1-1,0 0 1,1 0-1,0-1 0,0 0 1,0-1-1,1 0 1,-1 0-1,14 3 1,-16-6-56,-1 0 1,0-1 0,0 1-1,1-1 1,-1 0 0,1-1-1,-1 1 1,0-1 0,0-1-1,1 1 1,-1-1 0,0 0 0,0 0-1,-1-1 1,1 0 0,0 0-1,7-5 1,-2-2-206,0 1 1,-1-2-1,0 1 1,-1-2-1,0 1 0,12-21 1,-13 21 50,12-19-121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7.9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11298,'-1'15'358,"2"0"0,0 0 0,0 0 0,1 0 0,1 0 0,7 20 0,139 314-197,-122-293-131,-4-2-13,-2 2 1,-3 0-1,18 93 1,11 177 40,-29-167-663,-3 260 0,-16-376 247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11658,'11'283'2957,"19"262"-2762,57 281-610,-87-819 368,1 3-73,1 0 0,-1 0 0,5 14 0,-1-13-33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4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148 309 13067,'-20'-23'172,"0"0"1,2-2 0,-19-34-1,28 44-233,2 0 0,-1-1 0,2-1 0,0 1 0,1-1-1,1 0 1,-2-20 0,5 35-90,1 1 0,0-1 0,0 0 0,0 0 0,0 0 0,0 0 1,0 1-1,1-1 0,-1 0 0,0 0 0,2-2 0,-2 4 107,0-1 1,1 1-1,-1 0 1,0-1-1,0 1 1,1 0-1,-1 0 1,0-1-1,1 1 1,-1 0-1,0 0 1,1 0-1,-1-1 1,0 1-1,1 0 1,-1 0-1,0 0 1,1 0-1,-1 0 1,1 0-1,-1 0 1,0 0-1,1 0 1,-1 0-1,1 0 1,-1 0-1,0 0 1,1 0-1,-1 0 1,1 0-1,4 3-84,0-1 0,0 1 0,0 0 0,-1 0-1,9 8 1,10 6 1834,-14-15 109,-3-2-808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0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1 422 9490,'-1'-2'265,"1"-1"1,0 1-1,0 0 1,0 0-1,1 0 0,-1 0 1,0 0-1,1 0 1,-1 0-1,1 0 0,0 0 1,0 0-1,0 0 0,0 0 1,0 0-1,0 0 1,2-2-1,17-22-147,0 2 1,1 0-1,2 1 1,0 1-1,2 1 1,0 1-1,36-21 1,-15 15-41,1 1 1,0 3-1,86-28 1,-81 35-77,2 2 0,0 2 0,0 2 1,0 3-1,1 3 0,0 1 0,0 4 0,66 9 1,-100-8-30,0 2 0,0 0 1,-1 2-1,1 0 0,-1 1 1,-1 1-1,0 1 0,0 0 1,33 26-1,-33-20 8,-1 1 1,0 1 0,-1 0-1,-1 1 1,-1 1 0,0 1-1,-2 0 1,14 28 0,-10-12 5,-1 1 0,-1 0 1,-3 1-1,14 67 0,-23-83 5,0 0 0,-1 0 0,-1 0-1,-1 1 1,-2-1 0,0 0 0,-1 0 0,-1 0-1,-13 38 1,3-28-6,0-1-1,-3 0 0,-1-1 1,-1-1-1,-1-1 0,-41 46 1,27-39 0,-2-1 0,-2-2 1,-1-1-1,-50 31 0,66-49 11,0-1-1,-1-1 0,0-2 0,-1 0 0,0-1 0,0-2 0,-1 0 0,0-2 0,-52 4 0,58-8 13,1-1 0,0-2-1,0 1 1,0-2 0,0-1 0,0 0-1,1-1 1,0-1 0,0-1 0,0 0-1,1-2 1,0 0 0,0-1 0,-23-17 0,21 10-41,1 1 0,1-2 0,0 0 0,1-2 0,1 1 1,-25-44-1,33 49 319,0 0 1,0 0-1,2 0 1,0-1-1,0 0 1,2 0-1,-1-1 0,2 1 1,0 0-1,1-1 1,1 0-1,1-19 1,7-4 1357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4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7 10218,'89'-7'3574,"-89"7"-3560,1 0 1,-1 1-1,0-1 0,0 0 0,1 0 0,-1 0 0,0 0 1,0 1-1,0-1 0,1 0 0,-1 0 0,0 1 0,0-1 1,0 0-1,0 0 0,1 1 0,-1-1 0,0 0 0,0 1 1,0-1-1,0 0 0,0 0 0,0 1 0,0-1 0,0 0 1,0 1-1,0-1 0,0 0 0,0 0 0,0 1 0,0-1 1,0 0-1,0 1 0,0-1 0,0 0 0,-1 0 0,1 1 1,0-1-1,0 0 0,0 0 0,0 1 0,-1-1 0,1 0 1,0 1-1,-10 18-41,8-14 82,-12 19 96,-1 0 0,-22 26 0,-18 29 148,3 11-242,4 3 0,4 1 0,-48 155 0,73-186-54,4 1 1,2 0-1,3 1 1,3 1-1,3-1 1,7 119-1,0-152 3,2 0 0,2-1 0,0 0 0,2 0 0,2-1 0,19 42 0,-20-53-62,0-1 0,1 0 0,1-1 0,0 0 0,1-1 0,1 0 0,1-1 0,0-1 0,1 0 0,32 21 1,-38-29 290,-1-1 1,1 0 0,1-1 0,-1 0 0,0 0 0,1-1 0,0-1 0,0 0 0,14 1 0,40-3 952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2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588 115 11979,'-2'-6'55,"-1"1"0,-1 0 0,1 0 0,-1 1 0,1-1 0,-1 1 1,-1-1-1,1 1 0,0 1 0,-1-1 0,-5-3 0,-7-4-53,-34-15-1,40 22 0,1 0 0,-1 1 0,-1 0 1,1 0-1,0 2 0,-1-1 0,1 1 1,0 1-1,-1 0 0,-19 3 0,-9 4 4,-67 20 0,57-13-4,38-11-1,0 0-2,1 0-1,-1 1 1,1 0 0,0 0 0,-16 10 0,25-13 0,-1 1 0,1 0 0,-1 0 0,1 0 0,0 0 0,0 0 0,0 1 0,0-1 0,1 0 0,-1 1 0,1 0 0,-1-1 0,1 1 0,0 0 0,0 0 0,0-1 0,0 1 0,1 0 0,-1 0 0,1 0 0,0 0 0,-1 0-1,1 0 1,1 0 0,-1 0 0,0 0 0,2 4 0,0 1-70,1 1-1,0-1 0,0 0 0,1 0 0,0-1 0,0 1 1,1-1-1,0 0 0,0 0 0,0-1 0,8 7 0,7 6-341,1 0-1,25 16 1,-31-24 509,0-2 1,1 0 0,-1 0 0,2-2 0,-1 0-1,1 0 1,0-2 0,0 0 0,1-1 0,25 2-1,-31-5 21,-1-1-1,0 0 1,1 0-1,-1-2 1,0 1-1,1-1 0,-1-1 1,0 0-1,0-1 1,-1 0-1,1 0 0,-1-1 1,0-1-1,0 1 1,-1-2-1,1 1 0,12-14 1,-15 14-112,-1-1-1,-1 0 1,1-1 0,-1 1-1,-1-1 1,1 0 0,-1-1-1,-1 1 1,1-1 0,-2 1-1,1-1 1,-1 0 0,0 0 0,0-11-1,0-11-16,-2-1 0,-5-53 0,4 77 9,1 4 3,0 0 0,-1 0 0,0 0-1,1-1 1,-2 1 0,-1-7 0,2 11-22,3 1 7,-1 0 0,1 1-1,-1-1 1,1 1 0,-1 0-1,0-1 1,0 1 0,1 0 0,-1 0-1,-1-1 1,1 1 0,0 0-1,1 4 1,0 1-18,19 37-68,21 50-75,101 164-1,-135-246 202,0-1 0,1 0 0,0-1 0,13 11-1,-16-16-7,-1-1 0,1 0 0,0 0 0,0 0 0,1-1-1,-1 0 1,1 0 0,0-1 0,-1 0 0,8 2 0,28 1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5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521 1 13763,'-2'12'85,"-1"0"1,0-1-1,-1 1 0,-1-1 1,1 1-1,-2-1 0,0-1 1,-9 14-1,-2 0-93,-1-1-1,-1-1 1,-42 37-1,-76 46-13,44-48 22,-13 10 0,105-66 2,-1 0 0,0 0 1,1 0-1,-1 1 0,1-1 0,-1 0 0,1 1 0,0-1 0,0 1 1,0 0-1,0-1 0,0 1 0,0 0 0,0 0 0,0 0 0,0-1 1,0 5-1,1-5-1,1 1 1,-1-1-1,0 0 1,1 1 0,-1-1-1,1 1 1,-1-1-1,1 0 1,0 1-1,-1-1 1,1 0-1,0 0 1,0 1-1,0-1 1,0 0 0,0 0-1,0 0 1,0 0-1,1 0 1,-1-1-1,0 1 1,0 0-1,1 0 1,1 0-1,41 20-43,2-2 0,0-1 0,87 19 0,27-5 1566,-134-27 369,22 3-298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7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596 109 12483,'-70'6'440,"6"-4"-168,-2-4 0,11-2-200,-2-11-32,1 0 8,3 0-8,11 0-80,1 5-152,7-3 208,4-2 2272,3 2-1672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3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11971,'12'13'226,"-1"0"0,-1 1 0,0 0 0,-1 0 0,13 26 0,28 84-391,-27-63 261,168 454-85,-40 12 18,-81-261-15,-53-217-1,2-2 1,1 0-1,37 61 1,-52-100 68,0 1 1,0-1 0,1 0 0,0 0-1,1-1 1,-1 0 0,1 0 0,1 0 0,-1-1-1,1 0 1,10 5 0,18 0 361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2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838 1 11074,'-159'17'1290,"-1"1"-302,138-14-924,1 1 1,0 1-1,1 1 1,-1 0-1,-27 17 1,9-3-70,1 3 1,-55 45-1,73-51 2,1 0 0,0 1-1,2 1 1,0 1 0,-23 39 0,30-43 7,0 1 0,2-1 1,0 1-1,1 0 1,0 1-1,-4 24 1,10-39 5,0 0-1,1 1 1,-1-1 0,1 1 0,0-1 0,0 1 0,1-1 0,-1 0 0,1 1 0,0-1 0,0 0 0,0 1 0,1-1 0,0 0 0,-1 0 0,1 0 0,1 0 0,-1 0 0,1-1 0,-1 1 0,1-1 0,0 1 0,0-1-1,1 0 1,-1 0 0,0-1 0,1 1 0,0-1 0,0 0 0,0 1 0,0-2 0,0 1 0,6 1 0,-3 0 16,1 0-1,0-1 1,0-1-1,1 1 0,-1-1 1,0-1-1,0 1 1,1-2-1,-1 1 1,0-1-1,13-2 1,-11 0 11,1-1-1,-1 0 1,0 0 0,0-1 0,0 0 0,0-1-1,14-11 1,1-5 15,-1-2 0,0 0 0,-2-2 0,30-44 0,-40 52-47,0-1 0,-2 0 0,-1-1-1,0 0 1,-1 0 0,-1-1 0,-1 0-1,-1 0 1,-1-1 0,-1 1 0,1-40 0,-5 51-13,0 0 0,0-1 1,-3-9-1,2 10-199,0 1 0,0-1 0,1-11 0,1 21 202,0 0 1,0 0 0,0 0 0,0 0-1,0 0 1,0-1 0,0 1 0,0 0-1,0 0 1,0 0 0,0 0 0,0 0-1,0 0 1,0-1 0,0 1 0,0 0-1,1 0 1,-1 0 0,0 0 0,0 0-1,0 0 1,0 0 0,0 0 0,0-1-1,0 1 1,1 0 0,-1 0-1,0 0 1,0 0 0,0 0 0,0 0-1,0 0 1,0 0 0,1 0 0,-1 0-1,0 0 1,0 0 0,0 0 0,0 0-1,0 0 1,1 0 0,-1 0 0,0 0-1,0 0 1,0 0 0,0 0 0,0 0-1,0 0 1,1 0 0,-1 0 0,0 1-1,0-1 1,0 0 0,0 0 0,0 0-1,0 0 1,0 0 0,1 0 0,-1 0-1,0 1 1,7 5-92,93 130-149,17 21 716,-105-142-438,2-1-1,-1-1 1,2 0-1,22 16 0,-30-24-21,1 0-1,0-1 1,0 0-1,0 0 1,1 0-1,0-1 1,-1-1-1,1 1 1,0-1-1,0-1 1,14 1-1,-14-1-62,-1-1-1,1 0 1,0-1-1,-1 0 0,1 0 1,-1-1-1,1 0 0,-1-1 1,0 1-1,14-8 1,5-9-123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852 0 13443,'-32'47'156,"3"1"0,1 1 0,-32 83 1,-42 164-156,84-242 37,-154 527 34,137-451-92,-6-2 1,-5-1-1,-101 191 0,129-284 24,-91 147-61,95-161 229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6 12075,'4'-1'542,"-6"-2"-306,-13 2-197,9 2-38,0 1 0,1 1 0,-1-1 0,1 1 0,0 0 0,0 0-1,-7 6 1,-33 31-2,36-31 2,-81 87 3,31-32 8,26-31-3,13-13 2,0 0 0,-26 36-1,44-53 4,0 0 0,1 0 0,-1 0 0,1 0 0,-1 1 0,1-1 0,0 0-1,0 1 1,0-1 0,1 0 0,-1 1 0,1-1 0,0 1 0,0-1 0,0 1 0,0-1 0,1 1 0,-1-1 0,1 1-1,0-1 1,0 1 0,0-1 0,2 5 0,0-3 45,1 0-1,-1-1 1,0 1-1,1-1 1,0 1-1,0-1 1,1 0-1,-1 0 1,1-1 0,0 0-1,-1 1 1,1-1-1,6 2 1,11 4-30,0 0 0,1-2-1,0 0 1,0-2 0,1 0 0,-1-2 0,1-1 0,0 0 0,0-2 0,-1-1 0,1 0 0,41-9 0,-54 8-109,0 0 1,0 1-1,0 1 1,0 0-1,0 0 1,0 1-1,13 3 1,-1 2 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3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481 1 10626,'-21'113'408,"-406"-220"1065,414 105-1497,-6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192 1 10178,'-5'9'91,"0"1"0,0-1-1,1 1 1,0 0 0,1 1-1,0-1 1,1 0 0,0 1-1,1 0 1,0-1 0,0 17-1,3 13-137,12 69 0,-7-68 124,14 98-97,26 191-15,-23 3 75,-30-44 103,2-275 72,5-24 332,10-30-328,5-53 0,9-36-202,-21 115-11,0 1 1,2-1-1,-1 1 0,1 0 0,1 1 0,0 0 0,9-12 0,-10 17 2,0 1 0,0 0 1,1 0-1,0 1 0,-1-1 1,2 1-1,-1 1 0,1 0 0,-1 0 1,1 0-1,0 1 0,1 0 1,-1 0-1,0 1 0,1 0 1,-1 1-1,1 0 0,0 0 1,0 1-1,15 1 0,-15 0-3,0 0 1,1 1-1,-1 0 0,0 0 1,0 1-1,-1 1 0,1-1 0,0 1 1,-1 0-1,0 1 0,0 0 1,0 1-1,-1-1 0,0 1 0,0 1 1,0-1-1,-1 1 0,0 0 0,6 9 1,-4-1-14,-1 0 0,0 0 0,0 1 0,-2 0 0,6 23 0,-5-8-4,-1-1 1,0 33-1,-4-54 2,-1 1 0,-1-1 0,0 1 0,0-1-1,0 0 1,-1 1 0,-1-1 0,0 0 0,0 0 0,-1-1-1,0 1 1,-9 15 0,5-14 2,0 0 0,-1 0 0,0 0 0,0-1 0,-1-1 0,0 1 0,-1-2 0,-16 11 0,0-5 19,0 0 0,-1-2 0,0-1 1,0-2-1,-1 0 0,0-2 0,-45 4 0,45-8 28,0-1-1,0-1 0,-47-7 1,58 4-120,1-1 1,-1 0 0,1-1-1,0-1 1,1-1 0,-1 0-1,-17-12 1,-14-17-209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8.2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10866,'2'21'121,"1"0"0,1 0 0,12 40 0,30 57-65,-21-58-30,221 684-218,-218-649 162,76 283 28,-77-253 168,13 133 1,-32-164-16,-3 1 0,-8 94-1,0-147-117,-2-1 0,-2 1 0,-2-1 0,-2 0 0,-1-1 0,-34 75 0,27-79 1120,-2 0 0,-2-1 1,-29 35-1,-6-4 894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2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11355 3467 6705,'0'0'742,"-6"21"1872,-5-12-2502,0 0 1,-1 0-1,0-1 1,-1-1-1,1 0 0,-1-1 1,-1 0-1,1-1 1,-1-1-1,0 0 1,0-1-1,0 0 0,0-1 1,-15 0-1,-4-1-92,0-1 0,0-1-1,0-2 1,1-1 0,-37-10-1,-2-4 169,1-4 1,1-3-1,1-2 0,2-4 0,1-2 0,1-3 1,2-3-1,-62-52 0,98 69-154,2 0 0,0-2 0,2-1 0,-30-43 1,-147-183 5,117 151-31,-68-94 50,115 145 16,1 0 0,3-3 1,-42-93-1,58 109-68,-93-190 41,83 187-28,-2 1 0,-1 1 0,-46-44 0,35 40-23,-3 2 1,-49-36 0,65 56 3,-106-70 6,95 68-7,-135-83 0,154 89 2,1 0 0,-29-34-1,-5-5 2,-12-1-6,-2 3 1,-77-48-1,108 77 6,1-2 0,-35-34 0,-52-64 12,-2-1-8,81 90-9,-1 1-1,-60-34 1,26 18 2,-25-13-9,62 40 25,1-2 0,-41-33 0,58 39-15,-1 0 0,-1 1 0,-1 2 0,0 0 0,-1 2 0,-1 0 0,-31-10 0,-12-3-27,46 16 22,0 2 0,-45-11-1,50 14 16,1 0 0,0-1 0,0 0 0,-27-16 1,-27-10-4,32 17-21,-1 2 0,-1 2 1,0 1-1,0 2 0,-1 2 0,0 2 0,0 2 1,0 2-1,-77 9 0,-33 19-41,84-14 56,0-2-1,-114 4 1,123-16-2,0 3 0,1 2 0,-1 2 0,1 4 0,-80 24 0,77-15-6,14-6 0,0 2 0,2 2 0,-50 28 0,-85 43 25,33-19-7,118-54-11,-334 193 131,326-183-94,0 1 0,2 2 0,2 1 0,0 1 0,2 3 0,1 0 0,-27 43 0,-82 168-81,56-89 136,35-82-57,-72 87 1,12-18-28,-63 141-35,121-195 28,-19 15 22,17-27 6,38-58 22,-1-1 0,-1 0 0,-1-1 1,0-1-1,-35 26 0,-6 5 191,33-23-191,-27 35 0,-5 4 185,27-36-101,-36 25 0,24-19-97,-179 145 345,195-156-381,-27 21-2,-1-2 1,-93 53 0,102-69 3,-56 44 0,-14 9 11,51-41-10,-164 103 13,72-45-14,67-43-3,51-30 95,-1-1 1,-66 25-1,77-37-36,0 0 0,-1-2 0,1-2 0,-59 5 0,-281-16 44,102-2-41,251 8-58,-181-5 43,163 2-37,0-1-1,1-2 1,-59-17 0,83 20-125,0 0 0,0 0 0,1-1 0,-1 0 0,-10-8 0,0-8 2842,13 10-1384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328 1 10290,'1'8'279,"0"-1"-1,-1 1 0,0 0 1,0 0-1,0-1 0,-1 1 1,-3 12-1,3-11-288,-22 157-42,-15 81-134,-174 775 377,191-893 265,5 2 1,3 134 0,32 262 507,-16-492-863,19 393 1422,-28-438 783,7 10-858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9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167 17 12763,'-7'-13'718,"4"10"-397,3 6-296,27 45-254,104 274 50,-105-254 180,8 24 37,-3 2-1,-5 1 0,20 134 1,-44-199 626,-3-30-606,0 0 0,0 0 0,1-1 1,-1 1-1,0 0 0,0-1 0,1 1 1,-1 0-1,0-1 0,1 1 0,-1-1 1,0 1-1,1-1 0,-1 1 0,1-1 0,-1 1 1,0-2-1,-1-7-30,0 1-1,1-1 1,0 1 0,0-1-1,1 0 1,0 0 0,0 1 0,1-1-1,0 0 1,1 1 0,0-1-1,0 1 1,1 0 0,5-12 0,-2 7-5,1-1 0,1 1 1,-1 1-1,2-1 1,0 1-1,0 1 0,19-18 1,-21 24-19,0 0 0,0 0 0,1 0 0,-1 1 0,1 0 0,0 1 0,1 0 0,-1 0 0,0 0 0,1 1 0,0 1 0,-1-1 0,1 2 0,0-1 0,-1 1 0,1 0 0,0 1 0,0 0 0,13 3 0,-12-2-20,-1 1 0,0-1 0,0 2 1,0-1-1,0 1 0,0 1 0,-1 0 1,0 0-1,0 0 0,0 1 1,-1 0-1,0 1 0,0-1 0,0 2 1,-1-1-1,0 1 0,9 14 0,-13-16 1,1 0-1,-1 0 0,0 0 1,-1 0-1,1 0 0,-1 1 1,-1-1-1,1 1 0,-1-1 1,0 0-1,0 1 0,-1-1 1,0 1-1,0-1 0,0 0 1,-1 0-1,0 0 1,0 0-1,-1 0 0,0 0 1,0 0-1,-5 7 0,-4 5 2,-1-1 0,0-1 0,-1 0 0,-1-1 1,-25 19-1,14-13 85,-1-1 1,-1-1 0,-37 18 0,48-29-31,-1 0-1,0-1 1,0-1 0,-1-1 0,0-1 0,0 0-1,-19 1 1,5-4-4,-1 0 0,0-2 0,1-2 0,-37-7 1,49 5-8,1 0 1,0-1 0,0-1 0,0-1 0,1-1 0,0 0 0,-28-20-1,42 25-92,0 0 0,1 0 0,-1-1-1,1 1 1,0-1 0,0 0-1,1 0 1,-1 0 0,1 0-1,-4-10 1,-5-17 3223,4 10-1685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4.9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153 77 11747,'-5'-9'180,"-12"-21"450,16 28-592,1 0-1,-1 1 0,1-1 1,0 0-1,0 0 0,-1 1 1,1-1-1,0 0 0,0 0 1,1 1-1,-1-1 0,0 0 1,1 0-1,-1 1 0,1-1 1,1-3-1,0 0 173,-4 8-210,-15 18-151,15-20 147,0 0-1,-1 1 1,1 0 0,0-1 0,0 1-1,0 0 1,0 0 0,0 0 0,1 0 0,-1 0-1,1 0 1,-1 0 0,1 1 0,0-1-1,0 1 1,0-1 0,0 1 0,0-1 0,0 1-1,1-1 1,-1 1 0,1 0 0,0 4-1,-2 29-55,-7 37 0,2-15 50,5-27 26,-2 0 0,-1 0 0,-2 0 0,-17 49 0,19-66-149,1-1-1,0 1 1,1 0 0,0 0 0,2 0 0,-1 1-1,2-1 1,0 0 0,0 0 0,5 22 0,4 10-2064,29 83 1,-13-48 1174,-5-14 233,1-2 384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5.6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286 1 12643,'-23'12'134,"0"0"0,1 2 0,0 1 0,1 1 0,-28 27 0,38-32-249,0 2 1,0 0-1,1 0 1,1 1-1,0 0 1,1 1-1,1 0 0,0 0 1,-8 27-1,6-1-128,2 0 0,1 1 0,2 0-1,3-1 1,0 1 0,3 0 0,12 70 0,-13-104 332,1 0 1,0 1 0,0-1 0,0 0 0,1 0 0,0-1-1,1 1 1,0-1 0,0 1 0,1-1 0,-1-1 0,2 1 0,-1 0-1,1-1 1,0 0 0,0-1 0,0 1 0,1-1 0,0-1-1,0 1 1,0-1 0,1 0 0,-1-1 0,1 1 0,0-2 0,11 4-1,-6-3 31,1 0 0,-1-1-1,1-1 1,0 0 0,-1-1-1,1 0 1,-1-1 0,1-1-1,20-5 1,-23 5-5,-1-1 1,-1-1-1,1 0 0,0-1 1,-1 0-1,0 0 0,0 0 1,-1-2-1,1 1 0,-1-1 1,-1 0-1,1 0 0,6-10 1,0-1-44,-2-2 0,0 1 0,-1-2 0,0 1 0,-2-1 0,-1-1 0,0 0 0,-2 0 0,0 0 0,-2-1 0,2-25 0,-4 32-117,-2-1 1,0 0-1,0 1 1,-2-1-1,0 0 0,-1 1 1,-1 0-1,0 0 1,-1 0-1,-1 0 1,0 0-1,-2 1 1,1 1-1,-2-1 0,0 1 1,-11-14-1,11 17-59,-1-2-522,8 16 297,3 11 109,3 5 203,1 1-1,1-1 0,1-1 1,1 1-1,0-1 1,1 0-1,1-1 0,1 0 1,0-1-1,1 0 0,26 26 1,-6-11 63,1-2 0,2-1 1,1-2-1,48 28 0,-46-33-92,0-1 0,1-2-1,1-1 1,1-2-1,75 16 1,-66-23-81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783 0 12739,'-20'68'504,"20"-67"-487,-1 0 0,1 0 0,-1 0 0,0 1-1,1-1 1,-1 0 0,0 0 0,0 0 0,0 0 0,0 0 0,0-1 0,0 1 0,0 0 0,0 0 0,0 0 0,0-1 0,-2 2 0,-24 8 152,10-4-84,-9 8-75,0 0 0,1 2 1,1 0-1,1 2 0,0 1 1,1 0-1,-27 32 0,25-26-9,-1-1 0,-1-2-1,-1 0 1,-1-2 0,0-1-1,-2-2 1,0 0 0,-1-2-1,-60 20 1,62-26 13,14-5 86,0 1 0,0 0 1,1 1-1,0 1 0,-18 10 0,31-16-66,0-1 0,1 1-1,-1-1 1,0 1 0,1-1 0,-1 1 0,1-1 0,-1 1 0,1-1 0,-1 1 0,1 0 0,0-1 0,-1 1 0,1 0-1,0-1 1,-1 1 0,1 0 0,0 0 0,0-1 0,-1 1 0,1 0 0,0 0 0,0-1 0,0 1 0,0 0-1,0 0 1,0-1 0,1 1 0,-1 0 0,0 0 0,1 1-4,0 0 0,0 0 0,0 0 0,1-1 0,-1 1 0,0-1 0,1 1 0,-1-1 0,1 1 0,0-1 0,1 1 0,5 4-6,1-2 1,0 1-1,16 5 0,17 3 63,1-3-1,81 10 1,90-6 17,-199-13-96,11 0-8,247 17-1188,-226-12 761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3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56 11386,'0'-6'261,"0"0"31,0 1 0,0-1 0,1 1 0,-1-1 0,1 0 0,2-6 0,-2 11-281,-1 1 1,1 0-1,-1-1 0,1 1 0,0 0 1,-1-1-1,1 1 0,-1 0 1,1 0-1,0 0 0,-1-1 1,1 1-1,0 0 0,-1 0 1,1 0-1,0 0 0,-1 0 1,1 0-1,0 1 0,-1-1 0,1 0 1,0 0-1,-1 0 0,1 0 1,0 1-1,-1-1 0,2 1 1,18 9 212,1 3-240,0 2 0,-1 1-1,0 1 1,17 18-1,68 83-100,-76-82 103,64 75-9,105 116 14,-16-56-3828,-139-134 2433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6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13147,'141'193'543,"-37"-68"-417,-79-98-116,244 239 2,20-18 56,-27-41-5,-180-149-646,116 61 0,-158-100-708,-3-7 533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12715,'5'13'31,"0"-1"-1,1 1 1,0-1 0,1 0 0,0 0-1,1-1 1,0 0 0,1 0 0,0-1 0,1 0-1,0-1 1,0 0 0,1 0 0,18 10 0,14 5 10,0-2 1,84 29-1,-40-17 22,-49-18-48,-16-5 2,1-1-1,1-1 0,0-1 1,0-2-1,32 6 1,-37-12-157,-22-3-193,-34-9-411,22 8 584,-24-12 151,1-2 0,1-1-1,-61-43 1,83 53-3,-6-5 71,-2 2 0,0 1 0,-30-11 0,52 21 64,-1 1 0,1-1 0,-1 0 0,1 1 0,-1-1 1,1 0-1,0 0 0,-1 0 0,1 0 0,0 0 0,0 0 0,-1 0 0,1-1 0,0 1 1,0 0-1,0-1 0,1 1 0,-1 0 0,0-1 0,0 1 0,1-1 0,-1 0 0,1 1 0,0-1 1,-1-3-1,1 5-34,-3-1-54,0 0-1,0-1 1,0 1 0,0-1-1,0 0 1,1 1 0,-1-1-1,-4-5 1,7 7-28,11-6-386,-2 7 362,1 1 0,-1 1-1,0 0 1,0 0 0,0 1 0,-1 0 0,1 1-1,9 7 1,-8-7 0,16 13-26,-1 0 1,-1 1-1,28 30 0,-6-7 1,131 112-29,142 129 42,-267-234 21,323 328 34,-360-360-39,3 4-52,0 0-1,2-2 1,29 24-1,-49-42 42,1-1-1,-1 1 1,1-1-1,0 1 0,-1-1 1,1 1-1,-1-1 1,1 0-1,0 0 0,-1 1 1,1-1-1,0 0 1,-1 0-1,1 0 0,0 0 1,0 1-1,-1-1 1,1 0-1,1-1 0,0-13-128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12779,'2'43'496,"-2"-41"-490,0-1 1,0 0 0,1 1-1,-1-1 1,1 0-1,-1 1 1,1-1 0,-1 0-1,1 0 1,0 0-1,0 1 1,0-1-1,-1 0 1,1 0 0,0 0-1,0 0 1,1-1-1,-1 1 1,0 0 0,0 0-1,0 0 1,0-1-1,1 1 1,-1-1-1,0 1 1,1-1 0,-1 0-1,0 1 1,1-1-1,-1 0 1,2 0 0,7-7-3,-9 6-3,-1 0 1,1 0-1,0 0 0,0 1 0,0-1 0,0 0 0,0 1 0,0-1 0,0 0 0,0 1 0,0-1 0,0 1 0,0 0 0,0-1 0,1 1 0,-1 0 0,0 0 0,0 0 0,0 0 0,0 0 0,0 0 0,1 0 0,-1 0 0,0 0 0,0 1 1,0-1-1,0 0 0,0 1 0,1-1 0,-1 1 0,0-1 0,0 1 0,0-1 0,1 2 0,105 53 64,-2 4 0,100 77 0,614 507 33,-451-302-83,-111-96-12,-247-236-15,106 91 2,-95-84-206,1 0 1,1-2-1,37 19 0,-24-20-142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9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11915,'74'51'1865,"176"119"-1499,-53-23-393,-141-104 15,341 315-47,-201-171 47,402 406 19,-359-342-21,18-26-948,-234-209-1589,-16-12 1021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14979,'204'224'382,"249"245"-313,-317-352-48,268 260-38,-168-89-176,58 61-90,-100-161 226,24 25-260,-204-197 365,-8-9-117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5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13963,'185'212'290,"143"149"-349,-112-160 48,138 140 7,250 278 1,-316-314 21,-275-290-17,543 601 104,-509-569-108,109 100-300,-135-132-90,-21-14 369,0-1 1,1 0-1,-1 1 1,1-1 0,-1 1-1,1-1 1,-1 0-1,1 1 1,-1-1 0,1 0-1,-1 1 1,1-1-1,-1 0 1,1 0-1,-1 0 1,1 1 0,-1-1-1,1 0 1,0 0-1,-1 0 1,1 0 0,-1 0-1,1 0 1,0 0-1,-1 0 1,1 0-1,-1 0 1,1-1 0,0 1-1,0 0 1,-5-9-153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8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14139,'570'561'176,"-459"-463"-152,-20-8-16,7 3 8,25 29 0,-8 3-24,-2-4 8,-15-4 0,-11-15 8,-10-6 24,-11-13-40,-2-8-176,-7-14-184,-12-16-168,-11-11-1281,-13-15 1193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1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11090,'60'62'1262,"41"45"-611,-88-91-580,-8-9-58,1-1 1,0 0-1,1 1 0,0-2 0,8 7 0,179 135-11,91 114 16,-263-240-18,245 262 29,-18-16 9,-146-165-26,230 244 4,-281-284-23,110 122 54,-121-143-71,1-1 1,54 39-1,-92-76 15,0 0-45,0 0 0,1 0 0,-1 0 0,1 0-1,0-1 1,-1 0 0,9 3 0,-13-5 64,1 0 0,-1 0 1,0 0-1,1 0 0,-1 0 1,0 0-1,1 0 0,-1 0 1,0 1-1,1-1 0,-1-1 1,1 1-1,-1 0 0,0 0 1,1 0-1,-1 0 0,0 0 1,1 0-1,-1 0 0,0 0 1,1-1-1,-1 1 0,0 0 1,1 0-1,-1 0 0,0-1 1,1 1-1,3-16 93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3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11434,'22'15'98,"-1"1"0,-1 1-1,-1 1 1,-1 0-1,24 31 1,7 6 109,-17-31-25,-27-21-159,0 0 1,-1 0 0,1 0 0,-1 1 0,0 0-1,0 0 1,0 0 0,3 6 0,8 15 2,14 32 0,11 21-28,-15-35 29,3-2 0,52 61 0,76 65 54,-85-94-59,30 29 26,4-5 0,223 159-1,-238-194-26,175 108 87,-255-165-110,-2 0-8,0 0 1,0-1-1,0 0 0,1-1 0,0 1 1,0-2-1,0 1 0,0-1 0,11 1 0,-19-3 6,0 0-1,-1 0 0,1 0 0,0 0 0,-1 0 0,1 0 1,0 0-1,-1 0 0,1 0 0,0 0 0,-1 0 0,1-1 1,0 1-1,-1 0 0,1 0 0,0-1 0,-1 1 0,1 0 0,-1-1 1,1 1-1,-1-1 0,1 1 0,-1-1 0,1 1 0,-1-1 1,1 1-1,-1-1 0,1 1 0,-1-1 0,0 1 0,1-1 1,-1 0-1,0 1 0,0-1 0,0 0 0,1 1 0,-1-1 0,0 0 1,0 1-1,0-1 0,0 0 0,0 1 0,0-1 0,0 0 1,-1 0-1,-1-29-79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7.3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717 30 12811,'-42'-4'1088,"12"0"-592,-10-1-240,-7-3 160,0 4-136,-6-1-56,-3 5-64,-5 0-48,-1 5-40,-2 3-24,7 1-16,4-1 0,-1 5-400,3-2 272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5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11931,'185'204'504,"-25"-17"-40,14 15-136,-33-34-272,-7-15-16,2-23 0,-11-23 0,-5-18-8,-14-10 16,-10-13-72,-7-20 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1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 21 11658,'-4'-6'151,"-7"-6"163,11 11-288,-1 1 0,1 0-1,-1 0 1,1 0 0,-1-1 0,1 1-1,0 0 1,-1 0 0,1 0-1,-1 0 1,1 0 0,-1 0-1,1 0 1,-1 0 0,1 0 0,-1 0-1,1 0 1,-1 0 0,1 0-1,-1 0 1,1 0 0,-1 0-1,1 1 1,-1-1 0,1 0 0,-1 0-1,1 1 1,0-1 0,-1 0-1,0 1 1,1-1-15,-1 1 0,1 0-1,-1-1 1,1 1 0,0-1 0,-1 1-1,1 0 1,0-1 0,-1 1 0,1 0-1,0 0 1,0-1 0,0 1 0,0 0-1,0-1 1,0 1 0,0 0 0,0 0-1,0-1 1,0 1 0,0 0 0,0-1-1,0 1 1,0 0 0,1 0 0,-1-1-1,0 1 1,1 0 0,-1-1 0,1 2-1,3 15 268,-4-17-226,0 1 0,0-1 1,0 1-1,0-1 0,0 1 0,1-1 1,-1 1-1,0-1 0,0 0 0,0 1 1,1-1-1,-1 1 0,0-1 1,1 1-1,-1-1 0,0 0 0,1 1 1,-1-1-1,0 0 0,1 1 0,-1-1 1,1 0-1,0 1-24,0 0 1,0 0 0,0-1-1,0 1 1,0 0-1,0 0 1,0 0 0,-1 0-1,1 0 1,0 0-1,-1 0 1,2 2 0,4 17-58,-1 1 1,0 0 0,-2 1-1,2 30 1,-2-20 12,8 175-67,-5-72 21,23 745 8,-29-789-32,-2-90-40,0 0 0,0 0 0,-1-1 1,1 0-1,0 1 0,-1-1 0,1 0 0,0 0 1,0 0-1,-1 0 0,-2-1 0,-6-4 305,-5-4-131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1047 0 13803,'6'15'71,"-1"-1"0,0 0 0,-2 1 0,5 27 0,-8-37-74,1-1 1,-1 0-1,0 1 1,-1-1-1,1 0 0,-1 0 1,0 1-1,0-1 1,0 0-1,0 0 1,-1 0-1,1 0 1,-1 0-1,0-1 0,-1 1 1,1 0-1,-1-1 1,1 1-1,-1-1 1,0 0-1,0 0 1,-4 3-1,-2-1 2,-1 0 1,1 0-1,-1-1 0,0 0 0,0-1 0,0 0 1,0-1-1,0 0 0,-16 1 0,12-1 83,0 0 0,-1 1-1,1 1 1,-19 7-1,-231 84 710,59-25-758,-47 35-7,207-90 33,32-12-688,1 1 0,-18 8-1,24-8-358,2 0 427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9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0 11314,'-16'28'1008,"15"-26"-998,1-1-1,-1 1 1,0 0 0,0 0 0,0-1-1,0 1 1,0-1 0,0 1 0,0-1-1,0 1 1,0-1 0,-1 1 0,1-1-1,-1 0 1,1 0 0,-1 0-1,1 0 1,-1 0 0,0 0 0,1 0-1,-1-1 1,0 1 0,0 0 0,1-1-1,-1 0 1,0 1 0,-4-1 0,-11 1 155,-1-1 0,1-1 0,0-1 0,-33-7 1,27 4-104,-42-2 1,16 7-36,-87 12 1,-48 20-11,84-8 14,88-20-8,0 1 0,0 0 0,0 0 0,1 1 0,-21 15 0,31-20 20,-1 0 1,1 0-1,0 0 0,0 0 1,-1 0-1,1 1 1,0-1-1,0 0 0,0 1 1,0-1-1,0 1 0,1-1 1,-1 1-1,0-1 1,1 1-1,-1-1 0,1 1 1,-1 1-1,1-2 333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5.5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 8586,'0'0'61,"0"0"0,0 0 0,0 0 0,0 0 0,0 0 1,0 0-1,0 0 0,1 0 0,-1 0 0,0 0 0,0 0 0,0 0 0,0 0 0,0 0 1,0 0-1,1 0 0,-1 0 0,0 0 0,0 0 0,0 0 0,0 0 0,0 0 1,0 0-1,1 0 0,-1 0 0,0 0 0,0 0 0,0 0 0,0 0 0,0 1 0,0-1 1,0 0-1,0 0 0,1 0 0,-1 0 0,0 0 0,0 0 0,0 0 0,0 0 0,0 1 1,0-1-1,0 0 0,0 0 0,0 0 0,0 0 0,0 0 0,0 0 0,0 1 1,0-1-1,0 0 0,0 0 0,0 0-33,0 0 0,0 0 1,0 0-1,0 0 0,0 0 0,0 0 0,0 1 1,0-1-1,-1 0 0,1 0 0,0 0 0,0 0 1,0 0-1,0 0 0,0 0 0,0 0 1,0 0-1,0 0 0,0 0 0,0 0 0,0 0 1,-1 0-1,1 0 0,0 0 0,0 0 0,0 0 1,0-1-1,0 1 0,0 0 0,0 0 1,0 0-1,0 0 0,0 0 0,0 0 0,0 0 1,0 0-1,0 0 0,-1 0 0,1 0 0,0 0 1,0 0-1,0 0 0,0 0 0,0 0 1,0-1-1,0 1 0,0 0 0,0 0 0,0 0 1,0 0-1,0 0 0,0 0 0,0 0 0,0 0 1,0 0-1,0 0 0,0 0 0,0-1 1,0 1-1,0 0 0,0 0 0,0 0 0,0 0 1,0 0-1,0 0 0,0 0 0,0 0 1,1 0-1,-1 0 0,0-1 381,0-1-898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10 12195,'-1'0'21,"1"0"0,0 0 0,0-1-1,-1 1 1,1 0 0,0 0 0,0-1 0,0 1 0,0 0 0,-1-1 0,1 1 0,0 0 0,0 0 0,0-1 0,0 1 0,0 0 0,0-1 0,0 1 0,0 0 0,0-1 0,0 1 0,0 0 0,0-1 0,0 1 0,0 0 0,0-1 0,0 1 0,0 0 0,0 0 0,1-1 0,-1 0 0,11 1 520,30 14 20,-28-9-569,-6-2 11,0 0-1,-1 0 1,1 1-1,-1 0 0,0 1 1,0-1-1,8 10 1,35 42-12,-35-39 9,275 353 56,-234-295-48,4-3 0,120 118 0,-153-169 27,36 24 1,-61-44-59,0 0 0,0-1-1,0 1 1,0 0 0,1-1 0,-1 0 0,0 1 0,0-1 0,1 1 0,-1-1 0,0 0 0,0 0 0,1 0-1,-1 0 1,0 0 0,1 0 0,-1 0 0,0 0 0,0-1 0,1 1 0,-1 0 0,0-1 0,0 1-1,0-1 1,1 1 0,-1-1 0,0 0 0,0 1 0,0-1 0,0 0 0,0 0 0,0 0 0,0 0 0,1-2 0,1-4-248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6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1188 0 12283,'-10'7'158,"0"0"-1,0 0 1,1 1 0,0 0 0,0 0 0,1 1 0,0 1 0,1-1 0,0 1 0,-10 18 0,-1 9-58,-25 71 1,11-23-23,-45 84-16,61-139-53,-1-1-1,-2-1 1,-33 40 0,36-51-4,-1-1-1,0-1 1,-2 0-1,0-2 0,0 0 1,-1-1-1,-1-1 1,0-1-1,0 0 0,-31 8 1,-22 2 9,-137 18 0,72-15-45,116-19-5,-29 10 0,47-12-68,0-1 0,0 1 0,0 1-1,0-1 1,0 1 0,1-1 0,-1 2 0,1-1 0,0 0-1,0 1 1,-6 7 0,9-10-60,0 0 1,0 0-1,0 1 0,1-1 0,-1 1 0,1-1 1,-1 1-1,1-1 0,-1 1 0,1 2 0,2 13-928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7.2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417 190 11018,'-1'-4'91,"1"0"-1,-1 0 0,1 1 1,-1-1-1,-1 0 0,1 1 0,0-1 1,-1 1-1,0-1 0,1 1 1,-2 0-1,-1-3 0,-34-37-168,28 33 141,-6-6-46,0 2 0,-2 0 0,-24-16 0,39 28 6,1 1-1,0-1 0,-1 1 1,1 0-1,-1 0 1,1 0-1,-1 0 0,0 0 1,1 0-1,-1 1 0,0-1 1,1 1-1,-1 0 1,0 0-1,0 0 0,-2 1 1,3-1-9,0 1 1,0 0-1,0 0 1,0 0-1,1 0 1,-1 0-1,0 0 1,1 1 0,-1-1-1,0 0 1,1 1-1,0 0 1,-1-1-1,1 1 1,0 0-1,0-1 1,0 1-1,0 0 1,0 0-1,0 0 1,0 3-1,-7 22 27,1 0 0,1 1 0,-4 48 0,6-37-7,-125 1195 481,114-1006-465,15-184-86,2 1 0,1-1 0,11 48 0,-13-87 23,0 1-1,0-1 0,1 0 1,0 0-1,-1 0 0,2-1 0,-1 1 1,0 0-1,1-1 0,0 1 1,0-1-1,1 0 0,-1 0 1,1 0-1,0-1 0,-1 1 1,2-1-1,-1 0 0,0 0 1,1 0-1,-1-1 0,1 1 1,0-1-1,0 0 0,0-1 1,0 1-1,0-1 0,0 0 1,0 0-1,10 0 0,82-3 1512,-37-2-789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1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23 9466,'-10'-23'5472,"14"36"-5578,21 64-15,115 364 125,-98-296 5,39 143 4,-61-200 9,11 118-1,-15 66 142,-16-271 75,-1-1-210,1 0 1,-1 0 0,1 0-1,-1-1 1,1 1 0,-1 0 0,1 0-1,0-1 1,-1 1 0,1 0 0,-1 0-1,1-1 1,0 1 0,-1-1-1,1 1 1,0 0 0,-1-1 0,1 1-1,0-1 1,0 1 0,0-1 0,-1 1-1,1 0 1,0-1 0,0 1-1,0-1 1,0 0 0,-3-18 221,2 12-180,-8-52-115,3 0 0,2-76-1,5 102-73,2 0-1,1 0 0,1 0 1,2 1-1,18-51 0,-21 72 105,1 0 0,0 0-1,1 0 1,0 1-1,0 0 1,2 1 0,-1-1-1,1 1 1,0 1 0,19-16-1,-20 19 15,0 0-1,1 0 1,0 1-1,0 0 1,0 1-1,1-1 1,-1 2-1,1-1 1,0 1-1,-1 0 1,1 1-1,0 0 0,0 1 1,0-1-1,11 3 1,-3 0-11,1 2 1,-1 0 0,0 1-1,-1 1 1,1 0-1,-1 1 1,0 1-1,-1 1 1,0 0 0,0 1-1,-1 0 1,0 2-1,18 18 1,-15-13 2,-2 0 0,0 1 0,-1 1 0,-1 0-1,-1 1 1,0 0 0,-2 1 0,0 0 0,12 41 0,-18-49-3,-1 0-1,0 0 0,-1 0 1,-1 0-1,0 0 1,-1 0-1,0 1 1,-1-1-1,-1 0 0,0 0 1,0 0-1,-1 0 1,-1 0-1,0-1 0,-1 0 1,-1 0-1,0 0 1,0 0-1,-1-1 1,0 0-1,-1 0 0,-10 10 1,1-4 11,0-1 0,-1-1 1,0-1-1,-1 0 0,-1-2 1,0 0-1,0-1 0,-32 12 0,22-13 17,0-1 0,-1-1 0,0-2 0,0-1 0,-56 2 0,41-8 41,0-1-1,0-2 1,0-3-1,1-1 0,0-2 1,0-3-1,1-1 1,-68-33-1,108 46-49,-3-2 0,0-1-1,1 0 0,-1 1 1,1-2-1,-7-5 0,11 9-19,1 0 0,0-1 0,0 1 0,0 0 0,0 0-1,0-1 1,0 1 0,1 0 0,-1-1 0,0 1 0,1-1-1,-1 1 1,1-1 0,-1 1 0,1-1 0,0 0 0,0 1-1,0-1 1,0 1 0,0-1 0,0 1 0,0-1 0,0 0-1,1 1 1,-1-1 0,0 1 0,1-1 0,-1 1 0,1-1 0,0 1-1,1-3 1,15-21-123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4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14635,'19'41'43,"1"0"0,2-2 0,33 44 0,98 96-434,-52-68 355,-5 4 0,107 166 0,26 120 173,-193-327-31,-4 2 0,-4 2 0,30 125 0,-24-3 198,-31-169-256,-1 0 1,-2 1 0,-1-1 0,-7 46 0,6-67-47,0 0-1,-1 0 1,0 0 0,-1 0 0,0 0 0,0-1 0,-1 1 0,0-1 0,-1 0 0,0-1-1,0 1 1,-13 11 0,7-10-45,0 0 0,0-1-1,-1 0 1,0-1 0,-1-1 0,0 0-1,-28 9 1,-79 18 3449,48-17-1815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10522,'1'3'145,"-1"-1"0,1 1 0,0 0 1,0-1-1,0 1 0,0-1 0,1 1 0,-1-1 0,0 1 0,1-1 0,0 0 0,0 0 0,-1 0 0,1 0 0,1 0 0,-1 0 0,3 2 0,-4-3 153,-1-7 2968,1 8-3265,-1 0 1,1 1 0,0-1-1,-1 0 1,1 0-1,0 1 1,0-1 0,0 0-1,1 0 1,-1 0-1,0-1 1,3 4-1,1 1-10,10 18 2,2-1 0,1 0 0,1-2 0,28 26 1,94 69 44,-14-13-36,-47-26-39,-3 4-1,-3 3 0,115 174 1,10 67 27,-169-274-22,-21-33-356,1 0 0,1-1 1,1 0-1,15 16 0,-26-31-72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40.9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10441 62 8826,'2'-4'12,"0"-1"1,0 1 0,0-1-1,-1 0 1,1 1-1,-1-1 1,0-5 0,5-5 5632,-4 15-5264,-7-4-364,4 4-15,0 0 1,0 0-1,0 0 1,0 0-1,0 0 1,0 0-1,0 0 1,0 1-1,1-1 1,-1 0-1,0 1 1,0-1-1,0 0 1,1 1-1,-1-1 1,0 1-1,0-1 1,1 1-1,-2 1 1,-14 11-29,7-3 19,-1-1 0,0-1 0,0 0 0,0 0 0,-1-1 0,-1 0 0,1-1 0,-1 0 0,0-1 0,0 0 0,0-1 0,-1-1 0,0 0 0,0 0 0,0-1 0,-13 0 0,-346-12 33,-76 4 6,159 32-11,-193 7 171,9-55-180,-89 2 116,184 57 116,3 32-210,135-23-25,123-28 21,-124 2 0,-121-14 54,76-3 529,47 5 282,-587 10-91,646-18-821,-321-3 219,2-31 19,272 4-196,-364-26-25,457 59-24,-259 40 0,336-35 40,-1-2 0,0-3 0,1-2 0,-1-3 0,1-2 0,-1-3 0,-107-27 0,-77-25 3,186 49-17,-1 3 0,-77-1 0,-20 10 135,-275 40 0,335-22 72,61-12-158,-1-1 0,0-1 0,-46 1 0,-3-5-403,91-9-2207,7 1 1813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1.2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2456 12363,'0'0'442,"10"-20"389,0 32-647,-10-11-132,1 0 1,-1 0-1,1 0 0,0 0 0,-1 0 0,1-1 1,0 1-1,0 0 0,0 0 0,0 0 1,0-1-1,0 1 0,0-1 0,0 1 0,0-1 1,0 1-1,0-1 0,0 1 0,0-1 0,0 0 1,0 0-1,1 1 0,-1-1 0,0 0 1,0 0-1,2 0 0,4 0-20,0 1-1,0 0 1,0 0 0,0 1 0,0 0-1,0 1 1,0-1 0,-1 1-1,1 0 1,-1 1 0,0 0 0,0 0-1,0 0 1,0 0 0,5 7-1,21 14 145,-24-21-171,1 0 0,-1 0 0,1-1 0,-1 0 0,1-1 0,0 0 0,0 0 0,12 0 0,33 9-30,-42-7 21,-1 0 0,0 1 0,-1 1 0,1 0 0,-1 0 0,0 1 0,10 9 0,7 9 29,23 28 0,-26-27 167,32 28 0,-44-42-165,1-2 1,1 0-1,0 0 0,0-1 0,0-1 0,1 0 0,1-1 0,-1-1 0,1 0 0,0-1 0,27 4 0,-25-7 7,1-2 0,-1 0 0,0-1 1,0-1-1,26-6 0,-23 4-26,6 1 12,1 2 0,-1 0 0,1 2 1,-1 1-1,43 8 0,-69-10-20,14 3 55,1-1 0,-1-1 0,1 0 0,0-1 0,0 0 0,-1-2 0,1 0 0,0 0 0,-1-1 0,0-1 0,0-1 0,24-11 0,121-61 439,-101 58-407,-45 15-73,0 0 0,0-1 0,17-9 1,-3-1 9,0 0 6,-1-1 0,28-21 0,-3-3-11,-16 14 38,-2-2 0,0-2 0,29-34 0,15-22-72,2 3-1,103-80 1,204-115-14,-294 214 139,48-30 74,-96 67-132,-2-3 0,0-1 0,-2-2 0,-2-2 0,61-70 0,-65 62 123,-19 22 0,1 1 0,23-20 0,-30 29-142,0 1-1,-1-2 1,10-14 0,11-14-35,41-41-14,-65 74 5,-1 1 0,0-2 0,0 1 0,0 0 0,-1-1-1,0 0 1,0 0 0,-1 0 0,4-16 0,7-15-200,6-11 39,-13 32 217,0-1 0,1 1 1,1 0-1,1 1 0,0 0 1,15-18-1,22-17-54,95-81 0,68-26-138,-142 109 124,73-47 31,-113 80-9,0 1 1,1 2-1,37-14 0,-25 14-9,-15 4-3,1 1 1,54-11-1,-50 14 12,57-19-1,-33 8 12,85-31-14,-86 27-2,78-18 0,-79 29-33,0 3-1,1 2 1,0 2 0,84 7 0,-84-2 24,0-2 0,62-8 1,-97 7-6,-1 0 1,0 1-1,1 1 1,-1 1-1,21 4 1,88 29-59,-111-30 74,10 2 3,1-2 0,0-1-1,1-1 1,-1-1 0,41-3 0,-30 1-40,-29 0 30,0 1 1,-1 1-1,1 0 1,-1 0-1,0 0 0,0 1 1,1 0-1,-2 1 0,1-1 1,11 8-1,8 8-63,34 29 1,-52-40 54,6 5-20,-1 2-1,20 26 0,-21-26 28,-1 0 0,27 24-1,-8-14-64,1-2 0,1 0-1,54 25 1,-62-34-46,-1 1 1,0 0-1,39 35 0,54 65 90,-63-60 9,-29-33 22,2-1 1,0-1 0,48 26-1,38 28 0,27 54-7,-102-89 9,2-3 1,65 48-1,-52-51-8,1-2 0,2-2 1,1-3-1,74 23 0,-83-33 11,-1 2 0,-1 2 0,-1 2 0,65 43 0,-69-39 2,1-2 0,1-2 1,87 33-1,145 28 21,-226-70-25,13 6-2,110 50 0,51 45-3,-32-16 2,-135-70 3,-13-6 5,1-1-1,0-3 1,59 16 0,118 2 26,-220-36-32,32 5-2,0 2 0,-1 1 0,0 1 0,31 15 1,119 61-16,-7-2 37,-113-58 53,1-3 0,90 19 0,-116-34-41,0-2 0,1-1 0,-1-2 0,1-2 0,65-7 0,2-7-903,-62 8 537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3.7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1 247 10858,'4'-2'134,"0"0"-1,1 0 0,-1-1 1,0 1-1,0-1 0,0 0 1,0 0-1,5-7 0,27-33-199,-25 29 215,16-22-50,-14 18 226,0 1 1,2 0-1,15-15 0,-25 28-277,0 0-1,0 0 0,0 0 0,1 1 0,-1 0 0,1 0 0,0 0 0,-1 1 0,1 0 0,0 0 0,1 1 0,-1-1 0,0 1 0,13 0 0,-12 1-12,1 0 1,-1 0-1,0 1 0,0 0 1,0 1-1,0-1 0,0 1 1,10 5-1,-13-5-8,0 0-1,0 1 0,0-1 1,-1 1-1,1 0 1,-1 0-1,1 1 1,-1-1-1,0 1 1,0 0-1,-1 0 1,1 0-1,-1 0 0,3 5 1,1 8 26,0 0 0,-1-1 1,0 2-1,-2-1 0,0 0 0,-1 1 1,0 30-1,-16 127-50,6-106 16,-14 133 23,3-51 573,2 187 0,20-249-737,29 169-1,-31-254 295,5 42-913,-6-44 910,0 0 1,0 0 0,0 0-1,0 0 1,0-1-1,0 1 1,-1 0 0,1 0-1,-1 0 1,0 0 0,1 0-1,-1 0 1,0-1-1,0 1 1,0 0 0,0-1-1,0 1 1,-1-1-1,-1 3 1,-11 0 1334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4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352 1 11410,'-27'-1'425,"1"2"-1,-1 1 0,1 1 0,-1 2 1,-36 10-1,55-13-433,0 1 1,0 0-1,0 1 0,1 0 1,-1 0-1,1 0 1,0 1-1,1 0 1,-1 1-1,1-1 0,0 1 1,0 0-1,1 1 1,0 0-1,0-1 0,0 2 1,1-1-1,0 0 1,0 1-1,1 0 1,-3 10-1,-3 23 49,3-1-1,1 1 1,2 0 0,4 63 0,0-84 51,1 1 0,0-1 1,2 0-1,8 28 1,-9-37 18,1 0 1,0-1 0,1 0 0,0 0-1,1 0 1,0-1 0,0 0 0,1 0-1,13 13 1,-18-20-69,0 0 0,1 0 0,-1 0 0,1 0 0,-1-1-1,1 1 1,0-1 0,0 1 0,0-1 0,0 0 0,0 0 0,0 0 0,0-1 0,0 1 0,0-1-1,0 0 1,5 0 0,-3 0 17,0-1 0,0 0 0,0 0 0,0-1 0,-1 0 0,1 0 0,0 0 0,-1 0 0,0 0-1,5-4 1,5-5 31,0-1-1,0-1 1,-2 0-1,23-28 1,-22 25-101,-1-2 1,0 0 0,-1-1-1,-1 0 1,-1 0 0,11-34-1,-17 42-47,0 0 0,-1 0 0,0 0-1,-1 0 1,0 0 0,-1-1 0,-1 1 0,1 0-1,-2 0 1,1-1 0,-2 1 0,0 1 0,0-1-1,-6-15 1,-44-72-1247,52 98 1131,2-1 89,-1 1 90,0 0 0,0 0 0,0 0 0,1-1 0,-1 1 1,0 0-1,0 0 0,0 0 0,1 0 0,-1 0 0,0-1 0,1 1 1,-1 0-1,0 0 0,0 0 0,1 0 0,-1 0 0,0 0 0,0 0 1,1 0-1,-1 0 0,0 0 0,1 0 0,-1 0 0,0 0 0,0 0 1,1 0-1,-1 0 0,0 1 0,1-1 0,-1 0 0,0 0 0,0 0 1,0 0-1,1 0 0,-1 1 0,0-1 0,0 0 0,1 0 0,-1 0 1,0 1-1,0-1 0,0 0 0,1 1 0,15 10 156,-15-10-145,103 79 284,-55-39-310,2-3 1,86 49 0,-118-78 154,0 0 0,1-1 0,0-1 0,0 0 1,0-2-1,1 0 0,0-2 0,0 0 0,0-1 0,0-1 1,39-4-1,9-8 639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4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53 11466,'-1'41'1972,"1"-58"-1874,1-1 0,0 1 1,5-22-1,-6 39-96,0-1 0,0 1 1,1 0-1,-1 0 0,0 0 0,0-1 1,1 1-1,-1 0 0,0 0 0,0 0 1,1 0-1,-1 0 0,0 0 0,0-1 0,1 1 1,-1 0-1,0 0 0,0 0 0,1 0 1,-1 0-1,0 0 0,1 0 0,-1 0 1,0 0-1,0 0 0,1 0 0,-1 0 1,0 1-1,0-1 0,1 0 0,-1 0 0,0 0 1,0 0-1,1 0 0,-1 1 0,0-1 1,0 0-1,1 0 0,-1 0 0,0 0 1,0 1-1,0-1 0,0 0 0,1 1 1,9 8 31,-6-2-33,0-1 0,0 0 0,-1 1 0,1 0 1,-2 0-1,1 0 0,2 12 0,7 53-23,-11-67 21,8 103-32,-4 118 0,-6-172 30,-6 135 25,0-1-5,9-148-127,2-24 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9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302 1 12035,'-5'52'732,"0"-67"-697,4 32-17,4 40 39,69 595 946,-62-592-931,-3 0-1,-3 0 0,-4 94 1,0-152-60,-1 1 0,1-1 1,-1 0-1,1 1 0,-1-1 1,0 1-1,0-1 0,0 0 0,0 0 1,0 0-1,-1 0 0,1 0 1,-1 0-1,1 0 0,-3 2 1,4-4-4,-1 1 0,1-1 0,0 0 0,-1 0 1,1 1-1,-1-1 0,1 0 0,-1 0 0,1 0 0,-1 1 1,1-1-1,-1 0 0,1 0 0,-1 0 0,1 0 1,-1 0-1,1 0 0,-1 0 0,1 0 0,-1 0 1,1 0-1,-1 0 0,1-1 0,-1 1 0,1 0 1,-1-1-1,-1 0 7,1 1 0,0-2 0,0 1 0,0 0 0,0 0 0,1 0 0,-1 0 0,0-1 0,0 1 0,1 0 0,-1-1 0,1 1 0,-1 0 0,1-3 0,-5-16 37,0 0-1,2 0 1,1 0-1,0-1 1,2 1 0,0-1-1,5-35 1,1 19-63,2-1-1,2 2 1,18-47 0,-22 67 2,58-133-207,-56 135 190,0 0 1,1 1-1,0 0 1,1 0-1,0 1 0,1 0 1,23-20-1,-30 30 19,-1-1-1,1 1 0,0 0 1,0 0-1,0 0 1,0 0-1,0 1 1,0-1-1,0 1 1,0 0-1,0 0 0,1 1 1,-1-1-1,0 1 1,9 1-1,-8 0 3,1 0-1,-1 0 0,1 1 1,-1 0-1,1 0 0,-1 0 1,0 1-1,0 0 0,0 0 1,7 6-1,-1 1 1,-1 0 0,0 0 0,-1 1 1,0 0-1,-1 0 0,0 1 0,-1 0 0,11 25 0,-6-5-5,-1 0 0,-2 1 0,-1 0-1,7 61 1,-13-72 4,-1 0 0,-1 0 1,-1 0-1,-1 1 0,-1-1 0,-1-1 1,-1 1-1,-10 29 0,11-40 4,-1 0 1,0 0-1,-1-1 1,0 0-1,-1 0 0,0 0 1,-1-1-1,0 0 0,0-1 1,-1 1-1,0-1 0,0-1 1,-1 0-1,0 0 1,-15 7-1,13-9 4,-1 0 0,1-1 0,-1 0 0,0-1 0,0-1 1,0 0-1,0 0 0,0-2 0,0 1 0,0-2 0,-1 0 0,1 0 0,-24-7 0,7 0 12,0-2 0,0-2 0,-50-26 1,-78-59 866,122 73-346,-68-43 97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2203 1 10738,'0'0'3321,"-4"2"-2849,-103 33-110,92-28-151,-1 0 1,2 1-1,-1 1 1,-21 17-1,-16 18 389,29-24-512,0 0 0,-1-2 0,-1-1-1,-1 0 1,-37 16 0,20-15-62,2 1 1,0 3-1,-73 50 0,98-60 39,0 0-1,-1-2 0,0 0 1,-1 0-1,0-2 0,0 0 1,-1-1-1,0-1 0,-1-1 1,1-1-1,-1 0 0,-26 1 1,-106-6 172,62 0-185,69 0-48,1 1 0,-1 0 0,0 2 1,1 1-1,0 0 0,0 2 0,-27 9 0,43-13-3,-29 14 6,-1-1-1,-1-2 0,-1-1 0,1-2 1,-41 5-1,44-9 67,1 1 0,-36 11 1,-25 6 122,-5-3-168,35-6-65,-83 7-1,121-22-410,3-2-3586,20 3 3074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7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14 11562,'-13'-14'2590,"12"19"-2505,-1 0 1,1 0-1,0 1 0,0 9 0,2-3-66,0 0 1,0 0 0,1-1 0,1 1-1,0-1 1,1 1 0,0-1-1,8 15 1,7 10 39,28 37-1,-38-60-41,147 207 211,28 42 196,-144-194-381,-18-31-71,36 47-1,-32-57-415,-25-26 544,1 0 0,-1 0 0,0 0 1,1 0-1,-1 0 0,1 0 1,0-1-1,-1 1 0,1-1 0,-1 1 1,1-1-1,0 1 0,0-1 0,-1 0 1,1 0-1,0 0 0,-1 0 0,4-1 1,10-7 739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11650,'4'0'211,"-1"1"0,1 0 0,-1-1 0,0 1 0,1 0 0,-1 1 0,0-1 0,0 1 0,0-1 0,0 1 0,0 0 0,0 0 0,0 0 0,0 0 0,-1 1 0,1-1 0,-1 1 0,2 3 0,7 8-413,-1 0-1,12 23 0,-8-12 499,131 186-781,-142-207 431,0 0-60,0 1 0,1-1 0,-1 0 0,1-1 0,7 7 0,4-4-143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12275,'9'0'99,"-1"-1"0,1 1 0,0 0 1,0 1-1,0 0 0,0 1 0,-1 0 0,1 0 1,0 1-1,-1 0 0,0 0 0,0 1 1,0 0-1,0 0 0,-1 1 0,1 0 0,-1 1 1,0-1-1,10 12 0,32 37 76,-3 2 0,59 95-1,-64-89-20,2-1-1,64 67 0,45 14-447,-147-137 70,1 0 1,0-1 0,1 1-1,-1-1 1,1-1 0,0 1 0,0-1-1,0-1 1,0 1 0,0-1-1,1 0 1,-1-1 0,10 1 0,2-5-694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5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1440 1 13403,'-96'88'724,"4"5"0,-153 197 0,-114 237-880,252-356 173,-160 349 0,227-422-5,9-19 29,-47 83 0,68-144-13,-22 28-1,29-42-25,0 0 0,0-1 0,0 1 1,0-1-1,-1 0 0,0 0 0,1 0 0,-1 0 1,0-1-1,-1 1 0,1-1 0,0 0 0,-5 1 1,8-3-11,0 0 0,0 0-1,0 0 1,0 0 0,1 0 0,-1 0 0,0 0 0,0 0 0,0 0 0,0-1 0,1 1 0,-1 0 0,0-1 0,0 1 0,1-1-1,-1 1 1,0-1 0,0 1 0,1-1 0,-1 1 0,1-1 0,-1 1 0,0-1 0,1 0 0,-1 1 0,1-1 0,0 0 0,-1 0-1,1 1 1,-1-1 0,1 0 0,0 0 0,0 0 0,-1-1 0,-3-31-47,8-15-13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5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8402,'0'154'3946,"1"-147"-3881,1 0 0,0 0 0,0 0 0,0 0 0,1-1 1,0 1-1,1-1 0,-1 0 0,1 0 0,8 9 0,2 6-2,37 58 47,71 106 56,-94-147-143,2-2 0,58 56 0,-38-43-48,23 19-254,-65-61 100,2-1 0,-1 0 0,1 0 0,0 0 1,0-2-1,18 7 0,-3-5-143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9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89 7730,'3'4'185,"0"1"1,-1 0 0,0 0 0,0 1 0,1 8-1,-4-15-79,0 1-1,0-1 1,0 0-1,0 1 1,0-1-1,0 0 1,0 0-1,0 0 1,1 1-1,-1-1 1,0 0-1,0 0 1,1 0-1,-1 0 1,1 0-1,-1-2 1,-14-20 1001,-20-41 0,33 60-813,-4-13 1173,7 13-866,7 8-406,4 7-174,-2-1 0,1 2 1,-1-1-1,-1 1 0,15 26 1,-1-3 3,348 432 90,-355-449-264,1-1 1,29 23-1,-40-35 413,1 0 0,1 0 1,-1-1-1,0 0 0,1-1 0,0 0 0,0 0 1,0 0-1,0-1 0,15 2 0,0-4 1283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2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11450,'14'26'315,"0"0"-1,-2 1 1,-1 1-1,13 47 0,-14-39-246,2-1-1,21 43 0,7-8 2,3-2 0,3-2-1,70 78 1,-73-92-33,-20-22 110,2-1-1,1-2 0,39 33 0,-40-45 3272,-5-7-1538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12523,'32'52'665,"-3"1"1,42 107-1,-45-78-607,19 107-1,-6-18-40,22 64 7,-33-126-12,-20-69-49,2-1 0,1-1 0,24 52 0,-24-71-179,0-11 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2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27 957 6801,'8'23'540,"-2"-9"377,-1 0 0,-1 1 0,4 19 0,-8-33-908,0 0 1,0 0-1,0 0 0,1 0 1,-1 0-1,0 0 0,-1-1 0,1 1 1,0 0-1,0 0 0,0 0 1,0 0-1,-1 0 0,1 0 1,0 0-1,-1 0 0,0 0-17,1-1 1,0 0-1,-1 0 0,1 0 0,0 1 0,-1-1 0,1 0 0,0 0 1,0 0-1,-1 0 0,1 0 0,-1 0 0,1 0 0,0 0 1,-1 0-1,1 0 0,0 0 0,-1 0 0,1 0 0,0 0 1,-1 0-1,1 0 0,0 0 0,-1 0 0,1 0 0,0 0 0,-1-1 1,-1 0-24,0 0 1,0-1 0,0 1-1,1-1 1,-1 1 0,0-1-1,1 1 1,-1-1 0,1 0-1,0 0 1,-2-2 0,-1-6-416,-1-1 1,2 0 0,-1 0 0,1 0 0,1 0 0,0-1 0,1 1 0,0-1 0,1-11-1,1 14 388,-1 0 1,2 0-1,-1 0 0,1 1 0,0-1 0,7-14 0,-7 18 784,1 0 1,0 0-1,0 0 0,0 0 1,1 0-1,5-5 1,-6 6-679,-1-1 1,0 1 0,0 0-1,0-1 1,-1 1 0,1-1-1,-1 0 1,0 1 0,0-1-1,-1 0 1,1 0 0,-1 0-1,0-5 1,2-19 4,6-29-129,3 0-1,3 0 0,25-69 1,-7 46 258,63-174 387,-93 248-507,0 1 0,1 0 0,-1-1 1,1 1-1,0 1 0,8-12 0,-9 15 0,0 0 0,0 0-1,0 0 1,0 0-1,0 1 1,0-1-1,1 0 1,-1 1-1,0 0 1,1 0 0,-1-1-1,1 2 1,0-1-1,-1 0 1,1 0-1,0 1 1,-1-1-1,1 1 1,3 0 0,-6 0 92,2 5 234,-2-4-346,1 0 1,-1 0-1,0 0 0,1 1 1,-1-1-1,0 0 0,0 0 1,1 1-1,-1-1 0,0 0 1,0 0-1,-1 1 0,1-1 1,0 0-1,0 0 0,-1 0 1,1 2-1,-3 5-42,2-1 0,-1 1 0,1 0-1,0 0 1,1 0 0,0 0 0,2 14 0,-1 6-7,-9 159-19,0-47 23,-20 158 116,7-128 11,-2 45-7,-13 150-79,-1 85 0,24-353-21,-3 46 25,15-113-23,1-6-3,-1 1 0,-1-1 1,-8 36-1,0-38-319,9-21 308,1 0-1,-1 0 1,1-1 0,-1 1 0,1-1-1,-1 1 1,0 0 0,1-1 0,-1 1 0,0-1-1,1 1 1,-1-1 0,0 0 0,0 1-1,0-1 1,1 0 0,-1 1 0,0-1-1,0 0 1,0 0 0,0 0 0,0 0-1,1 0 1,-3 0 0,-3-2 212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0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11010,'6'3'96,"-1"-1"-1,0 1 0,0 0 1,0 1-1,0-1 0,-1 1 1,1 0-1,-1 0 1,0 0-1,0 1 0,0-1 1,-1 1-1,1 0 0,-1 0 1,-1 1-1,1-1 0,-1 0 1,0 1-1,0 0 0,0-1 1,1 8-1,-2 6 3,-1-14-75,0 1-1,1-1 1,-1 1-1,1-1 1,1 0 0,-1 0-1,1 1 1,3 5 0,29 52 124,2-2 0,66 83 0,-17-27-116,56 95 17,152 307 0,-226-360-37,-40-92-101,-16-45 249,-11-22-135,0 1-1,0-1 1,0 0 0,0 0 0,0 0 0,0 0 0,0 0 0,0 1 0,0-1 0,1 0 0,-1 0-1,0 0 1,0 0 0,0 1 0,0-1 0,0 0 0,0 0 0,0 0 0,0 0 0,1 0 0,-1 0-1,0 0 1,0 0 0,0 1 0,0-1 0,0 0 0,1 0 0,-1 0 0,0 0 0,0 0 0,0 0-1,0 0 1,1 0 0,-1 0 0,0 0 0,0 0 0,0 0 0,0 0 0,1 0 0,-1 0 0,0 0-1,0 0 1,0 0 0,0 0 0,1 0 0,-1 0 0,0-1 0,0 1 0,0 0 0,0 0 0,3-12 598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2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 5 12947,'-1'-1'57,"0"0"1,0 1 0,0-1-1,-1 1 1,1-1 0,0 1-1,0 0 1,0 0 0,-1-1-1,1 1 1,0 0 0,0 0-1,-1 0 1,0 0 0,1 0-48,1 1-1,0-1 1,-1 0 0,1 0 0,0 0-1,-1 1 1,1-1 0,0 0-1,-1 1 1,1-1 0,0 0 0,-1 1-1,1-1 1,0 0 0,0 1 0,0-1-1,-1 0 1,1 1 0,0-1 0,0 1-1,0-1 1,0 0 0,0 1 0,0-1-1,0 1 1,-1 0 0,2 4 3,-1 0 1,1 1-1,0-1 0,0 0 0,3 7 1,-4-11-5,218 712 844,-214-700-861,83 245-164,-84-252-2,-3-3 9,1-1 1,0 0 0,0 1-1,0-1 1,0 0 0,0 0-1,1 0 1,-1 0 0,0 0-1,1 0 1,3 3 0,-1-5-604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5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12387,'38'43'440,"-2"2"0,-2 1 0,34 60 0,-42-64-281,2 9-147,-2 1 0,-2 2 1,20 69-1,-3-8-19,-13-36-391,-25-69 259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6473,'51'164'4945,"-36"-121"-4616,-2-7-89,2 6-128,4 3-64,-4-7-24,6 5 0,-2-5 0,-4-6-32,-2-6 5145,-5-7-3721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24 9970,'-8'-12'2173,"1"0"-125,16 22-1597,20 30-421,-2 2 0,-2 0 0,-1 1-1,-3 2 1,-1 0 0,14 51 0,11 51-45,-7 2-1,19 163 0,-47-207-114,-6 154 0,-5-156-592,1-100 692,3 36-302,-3-37 296,1-1 0,-1 1-1,0-1 1,1 1 0,-1-1 0,1 1 0,-1-1 0,1 0-1,0 1 1,0-1 0,0 0 0,-1 1 0,1-1 0,0 0-1,1 0 1,-1 0 0,0 0 0,0 0 0,0 0 0,1 0-1,-1 0 1,2 0 0,3 1-157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02C1-D21F-4796-9F27-0ECD3E7B245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9B8E6-6F8E-45EC-9935-9DD11ED5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be tempted to say “normalize” because normal means….normal. But we really want to say “standardize” the “standard” one has mean 0 variance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 is standard normal on this slide</a:t>
            </a:r>
          </a:p>
          <a:p>
            <a:r>
              <a:rPr lang="en-US" dirty="0"/>
              <a:t>Called the “moments” of the distribution. This is another reason why Variance is a “good” thing, it’s based off moments which are a full description of a RV.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5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874FD10-A7D3-406B-872E-50AC28FAACA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99" Type="http://schemas.openxmlformats.org/officeDocument/2006/relationships/image" Target="../media/image169.png"/><Relationship Id="rId21" Type="http://schemas.openxmlformats.org/officeDocument/2006/relationships/image" Target="../media/image24.png"/><Relationship Id="rId63" Type="http://schemas.openxmlformats.org/officeDocument/2006/relationships/image" Target="../media/image45.png"/><Relationship Id="rId159" Type="http://schemas.openxmlformats.org/officeDocument/2006/relationships/image" Target="../media/image9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16.png"/><Relationship Id="rId181" Type="http://schemas.openxmlformats.org/officeDocument/2006/relationships/image" Target="../media/image110.png"/><Relationship Id="rId237" Type="http://schemas.openxmlformats.org/officeDocument/2006/relationships/image" Target="../media/image138.png"/><Relationship Id="rId279" Type="http://schemas.openxmlformats.org/officeDocument/2006/relationships/image" Target="../media/image159.png"/><Relationship Id="rId43" Type="http://schemas.openxmlformats.org/officeDocument/2006/relationships/image" Target="../media/image35.png"/><Relationship Id="rId139" Type="http://schemas.openxmlformats.org/officeDocument/2006/relationships/image" Target="../media/image89.png"/><Relationship Id="rId290" Type="http://schemas.openxmlformats.org/officeDocument/2006/relationships/customXml" Target="../ink/ink145.xml"/><Relationship Id="rId85" Type="http://schemas.openxmlformats.org/officeDocument/2006/relationships/image" Target="../media/image60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5" Type="http://schemas.openxmlformats.org/officeDocument/2006/relationships/image" Target="../media/image5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0.png"/><Relationship Id="rId182" Type="http://schemas.openxmlformats.org/officeDocument/2006/relationships/customXml" Target="../ink/ink91.xml"/><Relationship Id="rId217" Type="http://schemas.openxmlformats.org/officeDocument/2006/relationships/image" Target="../media/image12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49.png"/><Relationship Id="rId23" Type="http://schemas.openxmlformats.org/officeDocument/2006/relationships/image" Target="../media/image25.png"/><Relationship Id="rId119" Type="http://schemas.openxmlformats.org/officeDocument/2006/relationships/image" Target="../media/image78.png"/><Relationship Id="rId270" Type="http://schemas.openxmlformats.org/officeDocument/2006/relationships/customXml" Target="../ink/ink135.xml"/><Relationship Id="rId291" Type="http://schemas.openxmlformats.org/officeDocument/2006/relationships/image" Target="../media/image165.png"/><Relationship Id="rId44" Type="http://schemas.openxmlformats.org/officeDocument/2006/relationships/customXml" Target="../ink/ink22.xml"/><Relationship Id="rId65" Type="http://schemas.openxmlformats.org/officeDocument/2006/relationships/image" Target="../media/image4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95.png"/><Relationship Id="rId172" Type="http://schemas.openxmlformats.org/officeDocument/2006/relationships/customXml" Target="../ink/ink86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28" Type="http://schemas.openxmlformats.org/officeDocument/2006/relationships/customXml" Target="../ink/ink114.xml"/><Relationship Id="rId249" Type="http://schemas.openxmlformats.org/officeDocument/2006/relationships/image" Target="../media/image144.png"/><Relationship Id="rId13" Type="http://schemas.openxmlformats.org/officeDocument/2006/relationships/image" Target="../media/image20.png"/><Relationship Id="rId109" Type="http://schemas.openxmlformats.org/officeDocument/2006/relationships/image" Target="../media/image73.png"/><Relationship Id="rId260" Type="http://schemas.openxmlformats.org/officeDocument/2006/relationships/customXml" Target="../ink/ink130.xml"/><Relationship Id="rId281" Type="http://schemas.openxmlformats.org/officeDocument/2006/relationships/image" Target="../media/image160.png"/><Relationship Id="rId34" Type="http://schemas.openxmlformats.org/officeDocument/2006/relationships/customXml" Target="../ink/ink17.xml"/><Relationship Id="rId55" Type="http://schemas.openxmlformats.org/officeDocument/2006/relationships/image" Target="../media/image41.png"/><Relationship Id="rId76" Type="http://schemas.openxmlformats.org/officeDocument/2006/relationships/customXml" Target="../ink/ink38.xml"/><Relationship Id="rId97" Type="http://schemas.openxmlformats.org/officeDocument/2006/relationships/image" Target="../media/image67.png"/><Relationship Id="rId120" Type="http://schemas.openxmlformats.org/officeDocument/2006/relationships/customXml" Target="../ink/ink60.xml"/><Relationship Id="rId141" Type="http://schemas.openxmlformats.org/officeDocument/2006/relationships/image" Target="../media/image90.png"/><Relationship Id="rId7" Type="http://schemas.openxmlformats.org/officeDocument/2006/relationships/image" Target="../media/image17.png"/><Relationship Id="rId162" Type="http://schemas.openxmlformats.org/officeDocument/2006/relationships/customXml" Target="../ink/ink81.xml"/><Relationship Id="rId183" Type="http://schemas.openxmlformats.org/officeDocument/2006/relationships/image" Target="../media/image111.png"/><Relationship Id="rId218" Type="http://schemas.openxmlformats.org/officeDocument/2006/relationships/customXml" Target="../ink/ink109.xml"/><Relationship Id="rId239" Type="http://schemas.openxmlformats.org/officeDocument/2006/relationships/image" Target="../media/image139.png"/><Relationship Id="rId250" Type="http://schemas.openxmlformats.org/officeDocument/2006/relationships/customXml" Target="../ink/ink125.xml"/><Relationship Id="rId271" Type="http://schemas.openxmlformats.org/officeDocument/2006/relationships/image" Target="../media/image15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36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131" Type="http://schemas.openxmlformats.org/officeDocument/2006/relationships/image" Target="../media/image85.png"/><Relationship Id="rId152" Type="http://schemas.openxmlformats.org/officeDocument/2006/relationships/customXml" Target="../ink/ink76.xml"/><Relationship Id="rId173" Type="http://schemas.openxmlformats.org/officeDocument/2006/relationships/image" Target="../media/image10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34.png"/><Relationship Id="rId240" Type="http://schemas.openxmlformats.org/officeDocument/2006/relationships/customXml" Target="../ink/ink120.xml"/><Relationship Id="rId261" Type="http://schemas.openxmlformats.org/officeDocument/2006/relationships/image" Target="../media/image150.png"/><Relationship Id="rId14" Type="http://schemas.openxmlformats.org/officeDocument/2006/relationships/customXml" Target="../ink/ink7.xml"/><Relationship Id="rId35" Type="http://schemas.openxmlformats.org/officeDocument/2006/relationships/image" Target="../media/image31.png"/><Relationship Id="rId56" Type="http://schemas.openxmlformats.org/officeDocument/2006/relationships/customXml" Target="../ink/ink28.xml"/><Relationship Id="rId77" Type="http://schemas.openxmlformats.org/officeDocument/2006/relationships/image" Target="../media/image52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79.png"/><Relationship Id="rId142" Type="http://schemas.openxmlformats.org/officeDocument/2006/relationships/customXml" Target="../ink/ink71.xml"/><Relationship Id="rId163" Type="http://schemas.openxmlformats.org/officeDocument/2006/relationships/image" Target="../media/image101.png"/><Relationship Id="rId184" Type="http://schemas.openxmlformats.org/officeDocument/2006/relationships/customXml" Target="../ink/ink92.xml"/><Relationship Id="rId219" Type="http://schemas.openxmlformats.org/officeDocument/2006/relationships/image" Target="../media/image129.png"/><Relationship Id="rId230" Type="http://schemas.openxmlformats.org/officeDocument/2006/relationships/customXml" Target="../ink/ink115.xml"/><Relationship Id="rId251" Type="http://schemas.openxmlformats.org/officeDocument/2006/relationships/image" Target="../media/image145.png"/><Relationship Id="rId25" Type="http://schemas.openxmlformats.org/officeDocument/2006/relationships/image" Target="../media/image26.png"/><Relationship Id="rId46" Type="http://schemas.openxmlformats.org/officeDocument/2006/relationships/customXml" Target="../ink/ink23.xml"/><Relationship Id="rId67" Type="http://schemas.openxmlformats.org/officeDocument/2006/relationships/image" Target="../media/image47.png"/><Relationship Id="rId272" Type="http://schemas.openxmlformats.org/officeDocument/2006/relationships/customXml" Target="../ink/ink136.xml"/><Relationship Id="rId293" Type="http://schemas.openxmlformats.org/officeDocument/2006/relationships/image" Target="../media/image166.png"/><Relationship Id="rId88" Type="http://schemas.openxmlformats.org/officeDocument/2006/relationships/customXml" Target="../ink/ink44.xml"/><Relationship Id="rId111" Type="http://schemas.openxmlformats.org/officeDocument/2006/relationships/image" Target="../media/image74.png"/><Relationship Id="rId132" Type="http://schemas.openxmlformats.org/officeDocument/2006/relationships/customXml" Target="../ink/ink66.xml"/><Relationship Id="rId153" Type="http://schemas.openxmlformats.org/officeDocument/2006/relationships/image" Target="../media/image96.png"/><Relationship Id="rId174" Type="http://schemas.openxmlformats.org/officeDocument/2006/relationships/customXml" Target="../ink/ink87.xml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220" Type="http://schemas.openxmlformats.org/officeDocument/2006/relationships/customXml" Target="../ink/ink110.xml"/><Relationship Id="rId241" Type="http://schemas.openxmlformats.org/officeDocument/2006/relationships/image" Target="../media/image140.png"/><Relationship Id="rId15" Type="http://schemas.openxmlformats.org/officeDocument/2006/relationships/image" Target="../media/image21.png"/><Relationship Id="rId36" Type="http://schemas.openxmlformats.org/officeDocument/2006/relationships/customXml" Target="../ink/ink18.xml"/><Relationship Id="rId57" Type="http://schemas.openxmlformats.org/officeDocument/2006/relationships/image" Target="../media/image42.png"/><Relationship Id="rId262" Type="http://schemas.openxmlformats.org/officeDocument/2006/relationships/customXml" Target="../ink/ink131.xml"/><Relationship Id="rId283" Type="http://schemas.openxmlformats.org/officeDocument/2006/relationships/image" Target="../media/image161.png"/><Relationship Id="rId78" Type="http://schemas.openxmlformats.org/officeDocument/2006/relationships/customXml" Target="../ink/ink39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61.xml"/><Relationship Id="rId143" Type="http://schemas.openxmlformats.org/officeDocument/2006/relationships/image" Target="../media/image91.png"/><Relationship Id="rId164" Type="http://schemas.openxmlformats.org/officeDocument/2006/relationships/customXml" Target="../ink/ink82.xml"/><Relationship Id="rId185" Type="http://schemas.openxmlformats.org/officeDocument/2006/relationships/image" Target="../media/image112.png"/><Relationship Id="rId9" Type="http://schemas.openxmlformats.org/officeDocument/2006/relationships/image" Target="../media/image18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35.png"/><Relationship Id="rId252" Type="http://schemas.openxmlformats.org/officeDocument/2006/relationships/customXml" Target="../ink/ink126.xml"/><Relationship Id="rId273" Type="http://schemas.openxmlformats.org/officeDocument/2006/relationships/image" Target="../media/image156.png"/><Relationship Id="rId294" Type="http://schemas.openxmlformats.org/officeDocument/2006/relationships/customXml" Target="../ink/ink147.xml"/><Relationship Id="rId47" Type="http://schemas.openxmlformats.org/officeDocument/2006/relationships/image" Target="../media/image37.png"/><Relationship Id="rId68" Type="http://schemas.openxmlformats.org/officeDocument/2006/relationships/customXml" Target="../ink/ink34.xml"/><Relationship Id="rId89" Type="http://schemas.openxmlformats.org/officeDocument/2006/relationships/image" Target="../media/image63.png"/><Relationship Id="rId112" Type="http://schemas.openxmlformats.org/officeDocument/2006/relationships/customXml" Target="../ink/ink56.xml"/><Relationship Id="rId133" Type="http://schemas.openxmlformats.org/officeDocument/2006/relationships/image" Target="../media/image86.png"/><Relationship Id="rId154" Type="http://schemas.openxmlformats.org/officeDocument/2006/relationships/customXml" Target="../ink/ink77.xml"/><Relationship Id="rId175" Type="http://schemas.openxmlformats.org/officeDocument/2006/relationships/image" Target="../media/image10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30.png"/><Relationship Id="rId242" Type="http://schemas.openxmlformats.org/officeDocument/2006/relationships/customXml" Target="../ink/ink121.xml"/><Relationship Id="rId263" Type="http://schemas.openxmlformats.org/officeDocument/2006/relationships/image" Target="../media/image151.png"/><Relationship Id="rId284" Type="http://schemas.openxmlformats.org/officeDocument/2006/relationships/customXml" Target="../ink/ink142.xml"/><Relationship Id="rId37" Type="http://schemas.openxmlformats.org/officeDocument/2006/relationships/image" Target="../media/image32.png"/><Relationship Id="rId58" Type="http://schemas.openxmlformats.org/officeDocument/2006/relationships/customXml" Target="../ink/ink29.xml"/><Relationship Id="rId79" Type="http://schemas.openxmlformats.org/officeDocument/2006/relationships/image" Target="../media/image55.png"/><Relationship Id="rId102" Type="http://schemas.openxmlformats.org/officeDocument/2006/relationships/customXml" Target="../ink/ink51.xml"/><Relationship Id="rId123" Type="http://schemas.openxmlformats.org/officeDocument/2006/relationships/image" Target="../media/image8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2.png"/><Relationship Id="rId186" Type="http://schemas.openxmlformats.org/officeDocument/2006/relationships/customXml" Target="../ink/ink93.xml"/><Relationship Id="rId211" Type="http://schemas.openxmlformats.org/officeDocument/2006/relationships/image" Target="../media/image125.png"/><Relationship Id="rId232" Type="http://schemas.openxmlformats.org/officeDocument/2006/relationships/customXml" Target="../ink/ink116.xml"/><Relationship Id="rId253" Type="http://schemas.openxmlformats.org/officeDocument/2006/relationships/image" Target="../media/image146.png"/><Relationship Id="rId274" Type="http://schemas.openxmlformats.org/officeDocument/2006/relationships/customXml" Target="../ink/ink137.xml"/><Relationship Id="rId295" Type="http://schemas.openxmlformats.org/officeDocument/2006/relationships/image" Target="../media/image167.png"/><Relationship Id="rId27" Type="http://schemas.openxmlformats.org/officeDocument/2006/relationships/image" Target="../media/image27.png"/><Relationship Id="rId48" Type="http://schemas.openxmlformats.org/officeDocument/2006/relationships/customXml" Target="../ink/ink24.xml"/><Relationship Id="rId69" Type="http://schemas.openxmlformats.org/officeDocument/2006/relationships/image" Target="../media/image48.png"/><Relationship Id="rId113" Type="http://schemas.openxmlformats.org/officeDocument/2006/relationships/image" Target="../media/image7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97.png"/><Relationship Id="rId176" Type="http://schemas.openxmlformats.org/officeDocument/2006/relationships/customXml" Target="../ink/ink88.xml"/><Relationship Id="rId197" Type="http://schemas.openxmlformats.org/officeDocument/2006/relationships/image" Target="../media/image118.png"/><Relationship Id="rId201" Type="http://schemas.openxmlformats.org/officeDocument/2006/relationships/image" Target="../media/image120.png"/><Relationship Id="rId222" Type="http://schemas.openxmlformats.org/officeDocument/2006/relationships/customXml" Target="../ink/ink111.xml"/><Relationship Id="rId243" Type="http://schemas.openxmlformats.org/officeDocument/2006/relationships/image" Target="../media/image141.png"/><Relationship Id="rId264" Type="http://schemas.openxmlformats.org/officeDocument/2006/relationships/customXml" Target="../ink/ink132.xml"/><Relationship Id="rId285" Type="http://schemas.openxmlformats.org/officeDocument/2006/relationships/image" Target="../media/image162.png"/><Relationship Id="rId17" Type="http://schemas.openxmlformats.org/officeDocument/2006/relationships/image" Target="../media/image22.png"/><Relationship Id="rId38" Type="http://schemas.openxmlformats.org/officeDocument/2006/relationships/customXml" Target="../ink/ink19.xml"/><Relationship Id="rId59" Type="http://schemas.openxmlformats.org/officeDocument/2006/relationships/image" Target="../media/image43.png"/><Relationship Id="rId103" Type="http://schemas.openxmlformats.org/officeDocument/2006/relationships/image" Target="../media/image7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64.png"/><Relationship Id="rId145" Type="http://schemas.openxmlformats.org/officeDocument/2006/relationships/image" Target="../media/image92.png"/><Relationship Id="rId166" Type="http://schemas.openxmlformats.org/officeDocument/2006/relationships/customXml" Target="../ink/ink83.xml"/><Relationship Id="rId18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3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8.png"/><Relationship Id="rId114" Type="http://schemas.openxmlformats.org/officeDocument/2006/relationships/customXml" Target="../ink/ink57.xml"/><Relationship Id="rId275" Type="http://schemas.openxmlformats.org/officeDocument/2006/relationships/image" Target="../media/image157.png"/><Relationship Id="rId296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57.png"/><Relationship Id="rId135" Type="http://schemas.openxmlformats.org/officeDocument/2006/relationships/image" Target="../media/image87.png"/><Relationship Id="rId156" Type="http://schemas.openxmlformats.org/officeDocument/2006/relationships/customXml" Target="../ink/ink78.xml"/><Relationship Id="rId177" Type="http://schemas.openxmlformats.org/officeDocument/2006/relationships/image" Target="../media/image10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3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33.png"/><Relationship Id="rId265" Type="http://schemas.openxmlformats.org/officeDocument/2006/relationships/image" Target="../media/image15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82.png"/><Relationship Id="rId146" Type="http://schemas.openxmlformats.org/officeDocument/2006/relationships/customXml" Target="../ink/ink73.xml"/><Relationship Id="rId167" Type="http://schemas.openxmlformats.org/officeDocument/2006/relationships/image" Target="../media/image103.png"/><Relationship Id="rId188" Type="http://schemas.openxmlformats.org/officeDocument/2006/relationships/customXml" Target="../ink/ink94.xml"/><Relationship Id="rId71" Type="http://schemas.openxmlformats.org/officeDocument/2006/relationships/image" Target="../media/image49.png"/><Relationship Id="rId92" Type="http://schemas.openxmlformats.org/officeDocument/2006/relationships/customXml" Target="../ink/ink46.xml"/><Relationship Id="rId213" Type="http://schemas.openxmlformats.org/officeDocument/2006/relationships/image" Target="../media/image12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8.png"/><Relationship Id="rId255" Type="http://schemas.openxmlformats.org/officeDocument/2006/relationships/image" Target="../media/image147.png"/><Relationship Id="rId276" Type="http://schemas.openxmlformats.org/officeDocument/2006/relationships/customXml" Target="../ink/ink138.xml"/><Relationship Id="rId297" Type="http://schemas.openxmlformats.org/officeDocument/2006/relationships/image" Target="../media/image168.png"/><Relationship Id="rId40" Type="http://schemas.openxmlformats.org/officeDocument/2006/relationships/customXml" Target="../ink/ink20.xml"/><Relationship Id="rId115" Type="http://schemas.openxmlformats.org/officeDocument/2006/relationships/image" Target="../media/image76.png"/><Relationship Id="rId136" Type="http://schemas.openxmlformats.org/officeDocument/2006/relationships/customXml" Target="../ink/ink68.xml"/><Relationship Id="rId157" Type="http://schemas.openxmlformats.org/officeDocument/2006/relationships/image" Target="../media/image98.png"/><Relationship Id="rId178" Type="http://schemas.openxmlformats.org/officeDocument/2006/relationships/customXml" Target="../ink/ink89.xml"/><Relationship Id="rId61" Type="http://schemas.openxmlformats.org/officeDocument/2006/relationships/image" Target="../media/image44.png"/><Relationship Id="rId82" Type="http://schemas.openxmlformats.org/officeDocument/2006/relationships/customXml" Target="../ink/ink41.xml"/><Relationship Id="rId199" Type="http://schemas.openxmlformats.org/officeDocument/2006/relationships/image" Target="../media/image119.png"/><Relationship Id="rId203" Type="http://schemas.openxmlformats.org/officeDocument/2006/relationships/image" Target="../media/image121.png"/><Relationship Id="rId19" Type="http://schemas.openxmlformats.org/officeDocument/2006/relationships/image" Target="../media/image23.png"/><Relationship Id="rId224" Type="http://schemas.openxmlformats.org/officeDocument/2006/relationships/customXml" Target="../ink/ink112.xml"/><Relationship Id="rId245" Type="http://schemas.openxmlformats.org/officeDocument/2006/relationships/image" Target="../media/image142.png"/><Relationship Id="rId266" Type="http://schemas.openxmlformats.org/officeDocument/2006/relationships/customXml" Target="../ink/ink133.xml"/><Relationship Id="rId287" Type="http://schemas.openxmlformats.org/officeDocument/2006/relationships/image" Target="../media/image163.png"/><Relationship Id="rId30" Type="http://schemas.openxmlformats.org/officeDocument/2006/relationships/customXml" Target="../ink/ink15.xml"/><Relationship Id="rId105" Type="http://schemas.openxmlformats.org/officeDocument/2006/relationships/image" Target="../media/image71.png"/><Relationship Id="rId126" Type="http://schemas.openxmlformats.org/officeDocument/2006/relationships/customXml" Target="../ink/ink63.xml"/><Relationship Id="rId147" Type="http://schemas.openxmlformats.org/officeDocument/2006/relationships/image" Target="../media/image93.png"/><Relationship Id="rId168" Type="http://schemas.openxmlformats.org/officeDocument/2006/relationships/customXml" Target="../ink/ink84.xml"/><Relationship Id="rId51" Type="http://schemas.openxmlformats.org/officeDocument/2006/relationships/image" Target="../media/image39.png"/><Relationship Id="rId72" Type="http://schemas.openxmlformats.org/officeDocument/2006/relationships/customXml" Target="../ink/ink36.xml"/><Relationship Id="rId93" Type="http://schemas.openxmlformats.org/officeDocument/2006/relationships/image" Target="../media/image65.png"/><Relationship Id="rId189" Type="http://schemas.openxmlformats.org/officeDocument/2006/relationships/image" Target="../media/image114.png"/><Relationship Id="rId3" Type="http://schemas.openxmlformats.org/officeDocument/2006/relationships/image" Target="../media/image15.png"/><Relationship Id="rId214" Type="http://schemas.openxmlformats.org/officeDocument/2006/relationships/customXml" Target="../ink/ink107.xml"/><Relationship Id="rId235" Type="http://schemas.openxmlformats.org/officeDocument/2006/relationships/image" Target="../media/image137.png"/><Relationship Id="rId256" Type="http://schemas.openxmlformats.org/officeDocument/2006/relationships/customXml" Target="../ink/ink128.xml"/><Relationship Id="rId277" Type="http://schemas.openxmlformats.org/officeDocument/2006/relationships/image" Target="../media/image15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8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34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179" Type="http://schemas.openxmlformats.org/officeDocument/2006/relationships/image" Target="../media/image10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32.png"/><Relationship Id="rId246" Type="http://schemas.openxmlformats.org/officeDocument/2006/relationships/customXml" Target="../ink/ink123.xml"/><Relationship Id="rId267" Type="http://schemas.openxmlformats.org/officeDocument/2006/relationships/image" Target="../media/image15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83.png"/><Relationship Id="rId10" Type="http://schemas.openxmlformats.org/officeDocument/2006/relationships/customXml" Target="../ink/ink5.xml"/><Relationship Id="rId31" Type="http://schemas.openxmlformats.org/officeDocument/2006/relationships/image" Target="../media/image29.png"/><Relationship Id="rId52" Type="http://schemas.openxmlformats.org/officeDocument/2006/relationships/customXml" Target="../ink/ink26.xml"/><Relationship Id="rId73" Type="http://schemas.openxmlformats.org/officeDocument/2006/relationships/image" Target="../media/image50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0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7.png"/><Relationship Id="rId236" Type="http://schemas.openxmlformats.org/officeDocument/2006/relationships/customXml" Target="../ink/ink118.xml"/><Relationship Id="rId257" Type="http://schemas.openxmlformats.org/officeDocument/2006/relationships/image" Target="../media/image148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107" Type="http://schemas.openxmlformats.org/officeDocument/2006/relationships/image" Target="../media/image72.png"/><Relationship Id="rId289" Type="http://schemas.openxmlformats.org/officeDocument/2006/relationships/image" Target="../media/image164.png"/><Relationship Id="rId11" Type="http://schemas.openxmlformats.org/officeDocument/2006/relationships/image" Target="../media/image19.png"/><Relationship Id="rId53" Type="http://schemas.openxmlformats.org/officeDocument/2006/relationships/image" Target="../media/image40.png"/><Relationship Id="rId149" Type="http://schemas.openxmlformats.org/officeDocument/2006/relationships/image" Target="../media/image94.png"/><Relationship Id="rId95" Type="http://schemas.openxmlformats.org/officeDocument/2006/relationships/image" Target="../media/image66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33" Type="http://schemas.openxmlformats.org/officeDocument/2006/relationships/image" Target="../media/image30.png"/><Relationship Id="rId129" Type="http://schemas.openxmlformats.org/officeDocument/2006/relationships/image" Target="../media/image84.png"/><Relationship Id="rId280" Type="http://schemas.openxmlformats.org/officeDocument/2006/relationships/customXml" Target="../ink/ink14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.png"/><Relationship Id="rId21" Type="http://schemas.openxmlformats.org/officeDocument/2006/relationships/image" Target="../media/image170.png"/><Relationship Id="rId42" Type="http://schemas.openxmlformats.org/officeDocument/2006/relationships/customXml" Target="../ink/ink170.xml"/><Relationship Id="rId63" Type="http://schemas.openxmlformats.org/officeDocument/2006/relationships/image" Target="../media/image191.png"/><Relationship Id="rId84" Type="http://schemas.openxmlformats.org/officeDocument/2006/relationships/customXml" Target="../ink/ink191.xml"/><Relationship Id="rId138" Type="http://schemas.openxmlformats.org/officeDocument/2006/relationships/customXml" Target="../ink/ink218.xml"/><Relationship Id="rId159" Type="http://schemas.openxmlformats.org/officeDocument/2006/relationships/image" Target="../media/image239.png"/><Relationship Id="rId170" Type="http://schemas.openxmlformats.org/officeDocument/2006/relationships/customXml" Target="../ink/ink234.xml"/><Relationship Id="rId191" Type="http://schemas.openxmlformats.org/officeDocument/2006/relationships/image" Target="../media/image255.png"/><Relationship Id="rId205" Type="http://schemas.openxmlformats.org/officeDocument/2006/relationships/image" Target="../media/image262.png"/><Relationship Id="rId226" Type="http://schemas.openxmlformats.org/officeDocument/2006/relationships/customXml" Target="../ink/ink262.xml"/><Relationship Id="rId107" Type="http://schemas.openxmlformats.org/officeDocument/2006/relationships/image" Target="../media/image213.png"/><Relationship Id="rId11" Type="http://schemas.openxmlformats.org/officeDocument/2006/relationships/image" Target="../media/image9.png"/><Relationship Id="rId32" Type="http://schemas.openxmlformats.org/officeDocument/2006/relationships/customXml" Target="../ink/ink165.xml"/><Relationship Id="rId53" Type="http://schemas.openxmlformats.org/officeDocument/2006/relationships/image" Target="../media/image186.png"/><Relationship Id="rId74" Type="http://schemas.openxmlformats.org/officeDocument/2006/relationships/customXml" Target="../ink/ink186.xml"/><Relationship Id="rId128" Type="http://schemas.openxmlformats.org/officeDocument/2006/relationships/customXml" Target="../ink/ink213.xml"/><Relationship Id="rId149" Type="http://schemas.openxmlformats.org/officeDocument/2006/relationships/image" Target="../media/image234.png"/><Relationship Id="rId5" Type="http://schemas.openxmlformats.org/officeDocument/2006/relationships/image" Target="../media/image5.png"/><Relationship Id="rId95" Type="http://schemas.openxmlformats.org/officeDocument/2006/relationships/image" Target="../media/image207.png"/><Relationship Id="rId160" Type="http://schemas.openxmlformats.org/officeDocument/2006/relationships/customXml" Target="../ink/ink229.xml"/><Relationship Id="rId181" Type="http://schemas.openxmlformats.org/officeDocument/2006/relationships/image" Target="../media/image250.png"/><Relationship Id="rId216" Type="http://schemas.openxmlformats.org/officeDocument/2006/relationships/customXml" Target="../ink/ink257.xml"/><Relationship Id="rId22" Type="http://schemas.openxmlformats.org/officeDocument/2006/relationships/customXml" Target="../ink/ink160.xml"/><Relationship Id="rId43" Type="http://schemas.openxmlformats.org/officeDocument/2006/relationships/image" Target="../media/image181.png"/><Relationship Id="rId64" Type="http://schemas.openxmlformats.org/officeDocument/2006/relationships/customXml" Target="../ink/ink181.xml"/><Relationship Id="rId118" Type="http://schemas.openxmlformats.org/officeDocument/2006/relationships/customXml" Target="../ink/ink208.xml"/><Relationship Id="rId139" Type="http://schemas.openxmlformats.org/officeDocument/2006/relationships/image" Target="../media/image229.png"/><Relationship Id="rId85" Type="http://schemas.openxmlformats.org/officeDocument/2006/relationships/image" Target="../media/image202.png"/><Relationship Id="rId150" Type="http://schemas.openxmlformats.org/officeDocument/2006/relationships/customXml" Target="../ink/ink224.xml"/><Relationship Id="rId171" Type="http://schemas.openxmlformats.org/officeDocument/2006/relationships/image" Target="../media/image245.png"/><Relationship Id="rId192" Type="http://schemas.openxmlformats.org/officeDocument/2006/relationships/customXml" Target="../ink/ink245.xml"/><Relationship Id="rId206" Type="http://schemas.openxmlformats.org/officeDocument/2006/relationships/customXml" Target="../ink/ink252.xml"/><Relationship Id="rId227" Type="http://schemas.openxmlformats.org/officeDocument/2006/relationships/image" Target="../media/image273.png"/><Relationship Id="rId12" Type="http://schemas.openxmlformats.org/officeDocument/2006/relationships/customXml" Target="../ink/ink155.xml"/><Relationship Id="rId33" Type="http://schemas.openxmlformats.org/officeDocument/2006/relationships/image" Target="../media/image176.png"/><Relationship Id="rId108" Type="http://schemas.openxmlformats.org/officeDocument/2006/relationships/customXml" Target="../ink/ink203.xml"/><Relationship Id="rId129" Type="http://schemas.openxmlformats.org/officeDocument/2006/relationships/image" Target="../media/image224.png"/><Relationship Id="rId54" Type="http://schemas.openxmlformats.org/officeDocument/2006/relationships/customXml" Target="../ink/ink176.xml"/><Relationship Id="rId75" Type="http://schemas.openxmlformats.org/officeDocument/2006/relationships/image" Target="../media/image197.png"/><Relationship Id="rId96" Type="http://schemas.openxmlformats.org/officeDocument/2006/relationships/customXml" Target="../ink/ink197.xml"/><Relationship Id="rId140" Type="http://schemas.openxmlformats.org/officeDocument/2006/relationships/customXml" Target="../ink/ink219.xml"/><Relationship Id="rId161" Type="http://schemas.openxmlformats.org/officeDocument/2006/relationships/image" Target="../media/image240.png"/><Relationship Id="rId182" Type="http://schemas.openxmlformats.org/officeDocument/2006/relationships/customXml" Target="../ink/ink240.xml"/><Relationship Id="rId217" Type="http://schemas.openxmlformats.org/officeDocument/2006/relationships/image" Target="../media/image268.png"/><Relationship Id="rId6" Type="http://schemas.openxmlformats.org/officeDocument/2006/relationships/customXml" Target="../ink/ink152.xml"/><Relationship Id="rId23" Type="http://schemas.openxmlformats.org/officeDocument/2006/relationships/image" Target="../media/image171.png"/><Relationship Id="rId119" Type="http://schemas.openxmlformats.org/officeDocument/2006/relationships/image" Target="../media/image219.png"/><Relationship Id="rId44" Type="http://schemas.openxmlformats.org/officeDocument/2006/relationships/customXml" Target="../ink/ink171.xml"/><Relationship Id="rId65" Type="http://schemas.openxmlformats.org/officeDocument/2006/relationships/image" Target="../media/image192.png"/><Relationship Id="rId86" Type="http://schemas.openxmlformats.org/officeDocument/2006/relationships/customXml" Target="../ink/ink192.xml"/><Relationship Id="rId130" Type="http://schemas.openxmlformats.org/officeDocument/2006/relationships/customXml" Target="../ink/ink214.xml"/><Relationship Id="rId151" Type="http://schemas.openxmlformats.org/officeDocument/2006/relationships/image" Target="../media/image235.png"/><Relationship Id="rId172" Type="http://schemas.openxmlformats.org/officeDocument/2006/relationships/customXml" Target="../ink/ink235.xml"/><Relationship Id="rId193" Type="http://schemas.openxmlformats.org/officeDocument/2006/relationships/image" Target="../media/image256.png"/><Relationship Id="rId207" Type="http://schemas.openxmlformats.org/officeDocument/2006/relationships/image" Target="../media/image263.png"/><Relationship Id="rId228" Type="http://schemas.openxmlformats.org/officeDocument/2006/relationships/customXml" Target="../ink/ink263.xml"/><Relationship Id="rId13" Type="http://schemas.openxmlformats.org/officeDocument/2006/relationships/image" Target="../media/image10.png"/><Relationship Id="rId109" Type="http://schemas.openxmlformats.org/officeDocument/2006/relationships/image" Target="../media/image214.png"/><Relationship Id="rId34" Type="http://schemas.openxmlformats.org/officeDocument/2006/relationships/customXml" Target="../ink/ink166.xml"/><Relationship Id="rId55" Type="http://schemas.openxmlformats.org/officeDocument/2006/relationships/image" Target="../media/image187.png"/><Relationship Id="rId76" Type="http://schemas.openxmlformats.org/officeDocument/2006/relationships/customXml" Target="../ink/ink187.xml"/><Relationship Id="rId97" Type="http://schemas.openxmlformats.org/officeDocument/2006/relationships/image" Target="../media/image208.png"/><Relationship Id="rId120" Type="http://schemas.openxmlformats.org/officeDocument/2006/relationships/customXml" Target="../ink/ink209.xml"/><Relationship Id="rId141" Type="http://schemas.openxmlformats.org/officeDocument/2006/relationships/image" Target="../media/image230.png"/><Relationship Id="rId7" Type="http://schemas.openxmlformats.org/officeDocument/2006/relationships/image" Target="../media/image6.png"/><Relationship Id="rId162" Type="http://schemas.openxmlformats.org/officeDocument/2006/relationships/customXml" Target="../ink/ink230.xml"/><Relationship Id="rId183" Type="http://schemas.openxmlformats.org/officeDocument/2006/relationships/image" Target="../media/image251.png"/><Relationship Id="rId218" Type="http://schemas.openxmlformats.org/officeDocument/2006/relationships/customXml" Target="../ink/ink258.xml"/><Relationship Id="rId24" Type="http://schemas.openxmlformats.org/officeDocument/2006/relationships/customXml" Target="../ink/ink161.xml"/><Relationship Id="rId45" Type="http://schemas.openxmlformats.org/officeDocument/2006/relationships/image" Target="../media/image182.png"/><Relationship Id="rId66" Type="http://schemas.openxmlformats.org/officeDocument/2006/relationships/customXml" Target="../ink/ink182.xml"/><Relationship Id="rId87" Type="http://schemas.openxmlformats.org/officeDocument/2006/relationships/image" Target="../media/image203.png"/><Relationship Id="rId110" Type="http://schemas.openxmlformats.org/officeDocument/2006/relationships/customXml" Target="../ink/ink204.xml"/><Relationship Id="rId131" Type="http://schemas.openxmlformats.org/officeDocument/2006/relationships/image" Target="../media/image225.png"/><Relationship Id="rId152" Type="http://schemas.openxmlformats.org/officeDocument/2006/relationships/customXml" Target="../ink/ink225.xml"/><Relationship Id="rId173" Type="http://schemas.openxmlformats.org/officeDocument/2006/relationships/image" Target="../media/image246.png"/><Relationship Id="rId194" Type="http://schemas.openxmlformats.org/officeDocument/2006/relationships/customXml" Target="../ink/ink246.xml"/><Relationship Id="rId208" Type="http://schemas.openxmlformats.org/officeDocument/2006/relationships/customXml" Target="../ink/ink253.xml"/><Relationship Id="rId229" Type="http://schemas.openxmlformats.org/officeDocument/2006/relationships/image" Target="../media/image274.png"/><Relationship Id="rId14" Type="http://schemas.openxmlformats.org/officeDocument/2006/relationships/customXml" Target="../ink/ink156.xml"/><Relationship Id="rId35" Type="http://schemas.openxmlformats.org/officeDocument/2006/relationships/image" Target="../media/image177.png"/><Relationship Id="rId56" Type="http://schemas.openxmlformats.org/officeDocument/2006/relationships/customXml" Target="../ink/ink177.xml"/><Relationship Id="rId77" Type="http://schemas.openxmlformats.org/officeDocument/2006/relationships/image" Target="../media/image198.png"/><Relationship Id="rId100" Type="http://schemas.openxmlformats.org/officeDocument/2006/relationships/customXml" Target="../ink/ink199.xml"/><Relationship Id="rId8" Type="http://schemas.openxmlformats.org/officeDocument/2006/relationships/customXml" Target="../ink/ink153.xml"/><Relationship Id="rId98" Type="http://schemas.openxmlformats.org/officeDocument/2006/relationships/customXml" Target="../ink/ink198.xml"/><Relationship Id="rId121" Type="http://schemas.openxmlformats.org/officeDocument/2006/relationships/image" Target="../media/image220.png"/><Relationship Id="rId142" Type="http://schemas.openxmlformats.org/officeDocument/2006/relationships/customXml" Target="../ink/ink220.xml"/><Relationship Id="rId163" Type="http://schemas.openxmlformats.org/officeDocument/2006/relationships/image" Target="../media/image241.png"/><Relationship Id="rId184" Type="http://schemas.openxmlformats.org/officeDocument/2006/relationships/customXml" Target="../ink/ink241.xml"/><Relationship Id="rId219" Type="http://schemas.openxmlformats.org/officeDocument/2006/relationships/image" Target="../media/image269.png"/><Relationship Id="rId230" Type="http://schemas.openxmlformats.org/officeDocument/2006/relationships/customXml" Target="../ink/ink264.xml"/><Relationship Id="rId25" Type="http://schemas.openxmlformats.org/officeDocument/2006/relationships/image" Target="../media/image172.png"/><Relationship Id="rId46" Type="http://schemas.openxmlformats.org/officeDocument/2006/relationships/customXml" Target="../ink/ink172.xml"/><Relationship Id="rId67" Type="http://schemas.openxmlformats.org/officeDocument/2006/relationships/image" Target="../media/image193.png"/><Relationship Id="rId116" Type="http://schemas.openxmlformats.org/officeDocument/2006/relationships/customXml" Target="../ink/ink207.xml"/><Relationship Id="rId137" Type="http://schemas.openxmlformats.org/officeDocument/2006/relationships/image" Target="../media/image228.png"/><Relationship Id="rId158" Type="http://schemas.openxmlformats.org/officeDocument/2006/relationships/customXml" Target="../ink/ink228.xml"/><Relationship Id="rId20" Type="http://schemas.openxmlformats.org/officeDocument/2006/relationships/customXml" Target="../ink/ink159.xml"/><Relationship Id="rId41" Type="http://schemas.openxmlformats.org/officeDocument/2006/relationships/image" Target="../media/image180.png"/><Relationship Id="rId62" Type="http://schemas.openxmlformats.org/officeDocument/2006/relationships/customXml" Target="../ink/ink180.xml"/><Relationship Id="rId83" Type="http://schemas.openxmlformats.org/officeDocument/2006/relationships/image" Target="../media/image201.png"/><Relationship Id="rId88" Type="http://schemas.openxmlformats.org/officeDocument/2006/relationships/customXml" Target="../ink/ink193.xml"/><Relationship Id="rId111" Type="http://schemas.openxmlformats.org/officeDocument/2006/relationships/image" Target="../media/image215.png"/><Relationship Id="rId132" Type="http://schemas.openxmlformats.org/officeDocument/2006/relationships/customXml" Target="../ink/ink215.xml"/><Relationship Id="rId153" Type="http://schemas.openxmlformats.org/officeDocument/2006/relationships/image" Target="../media/image236.png"/><Relationship Id="rId174" Type="http://schemas.openxmlformats.org/officeDocument/2006/relationships/customXml" Target="../ink/ink236.xml"/><Relationship Id="rId179" Type="http://schemas.openxmlformats.org/officeDocument/2006/relationships/image" Target="../media/image249.png"/><Relationship Id="rId195" Type="http://schemas.openxmlformats.org/officeDocument/2006/relationships/image" Target="../media/image257.png"/><Relationship Id="rId209" Type="http://schemas.openxmlformats.org/officeDocument/2006/relationships/image" Target="../media/image264.png"/><Relationship Id="rId190" Type="http://schemas.openxmlformats.org/officeDocument/2006/relationships/customXml" Target="../ink/ink244.xml"/><Relationship Id="rId204" Type="http://schemas.openxmlformats.org/officeDocument/2006/relationships/customXml" Target="../ink/ink251.xml"/><Relationship Id="rId220" Type="http://schemas.openxmlformats.org/officeDocument/2006/relationships/customXml" Target="../ink/ink259.xml"/><Relationship Id="rId225" Type="http://schemas.openxmlformats.org/officeDocument/2006/relationships/image" Target="../media/image272.png"/><Relationship Id="rId15" Type="http://schemas.openxmlformats.org/officeDocument/2006/relationships/image" Target="../media/image12.png"/><Relationship Id="rId36" Type="http://schemas.openxmlformats.org/officeDocument/2006/relationships/customXml" Target="../ink/ink167.xml"/><Relationship Id="rId57" Type="http://schemas.openxmlformats.org/officeDocument/2006/relationships/image" Target="../media/image188.png"/><Relationship Id="rId106" Type="http://schemas.openxmlformats.org/officeDocument/2006/relationships/customXml" Target="../ink/ink202.xml"/><Relationship Id="rId127" Type="http://schemas.openxmlformats.org/officeDocument/2006/relationships/image" Target="../media/image223.png"/><Relationship Id="rId10" Type="http://schemas.openxmlformats.org/officeDocument/2006/relationships/customXml" Target="../ink/ink154.xml"/><Relationship Id="rId31" Type="http://schemas.openxmlformats.org/officeDocument/2006/relationships/image" Target="../media/image175.png"/><Relationship Id="rId52" Type="http://schemas.openxmlformats.org/officeDocument/2006/relationships/customXml" Target="../ink/ink175.xml"/><Relationship Id="rId73" Type="http://schemas.openxmlformats.org/officeDocument/2006/relationships/image" Target="../media/image196.png"/><Relationship Id="rId78" Type="http://schemas.openxmlformats.org/officeDocument/2006/relationships/customXml" Target="../ink/ink188.xml"/><Relationship Id="rId94" Type="http://schemas.openxmlformats.org/officeDocument/2006/relationships/customXml" Target="../ink/ink196.xml"/><Relationship Id="rId99" Type="http://schemas.openxmlformats.org/officeDocument/2006/relationships/image" Target="../media/image209.png"/><Relationship Id="rId101" Type="http://schemas.openxmlformats.org/officeDocument/2006/relationships/image" Target="../media/image210.png"/><Relationship Id="rId122" Type="http://schemas.openxmlformats.org/officeDocument/2006/relationships/customXml" Target="../ink/ink210.xml"/><Relationship Id="rId143" Type="http://schemas.openxmlformats.org/officeDocument/2006/relationships/image" Target="../media/image231.png"/><Relationship Id="rId148" Type="http://schemas.openxmlformats.org/officeDocument/2006/relationships/customXml" Target="../ink/ink223.xml"/><Relationship Id="rId164" Type="http://schemas.openxmlformats.org/officeDocument/2006/relationships/customXml" Target="../ink/ink231.xml"/><Relationship Id="rId169" Type="http://schemas.openxmlformats.org/officeDocument/2006/relationships/image" Target="../media/image244.png"/><Relationship Id="rId185" Type="http://schemas.openxmlformats.org/officeDocument/2006/relationships/image" Target="../media/image252.png"/><Relationship Id="rId4" Type="http://schemas.openxmlformats.org/officeDocument/2006/relationships/customXml" Target="../ink/ink151.xml"/><Relationship Id="rId9" Type="http://schemas.openxmlformats.org/officeDocument/2006/relationships/image" Target="../media/image7.png"/><Relationship Id="rId180" Type="http://schemas.openxmlformats.org/officeDocument/2006/relationships/customXml" Target="../ink/ink239.xml"/><Relationship Id="rId210" Type="http://schemas.openxmlformats.org/officeDocument/2006/relationships/customXml" Target="../ink/ink254.xml"/><Relationship Id="rId215" Type="http://schemas.openxmlformats.org/officeDocument/2006/relationships/image" Target="../media/image267.png"/><Relationship Id="rId26" Type="http://schemas.openxmlformats.org/officeDocument/2006/relationships/customXml" Target="../ink/ink162.xml"/><Relationship Id="rId231" Type="http://schemas.openxmlformats.org/officeDocument/2006/relationships/image" Target="../media/image275.png"/><Relationship Id="rId47" Type="http://schemas.openxmlformats.org/officeDocument/2006/relationships/image" Target="../media/image183.png"/><Relationship Id="rId68" Type="http://schemas.openxmlformats.org/officeDocument/2006/relationships/customXml" Target="../ink/ink183.xml"/><Relationship Id="rId89" Type="http://schemas.openxmlformats.org/officeDocument/2006/relationships/image" Target="../media/image204.png"/><Relationship Id="rId112" Type="http://schemas.openxmlformats.org/officeDocument/2006/relationships/customXml" Target="../ink/ink205.xml"/><Relationship Id="rId133" Type="http://schemas.openxmlformats.org/officeDocument/2006/relationships/image" Target="../media/image226.png"/><Relationship Id="rId154" Type="http://schemas.openxmlformats.org/officeDocument/2006/relationships/customXml" Target="../ink/ink226.xml"/><Relationship Id="rId175" Type="http://schemas.openxmlformats.org/officeDocument/2006/relationships/image" Target="../media/image247.png"/><Relationship Id="rId196" Type="http://schemas.openxmlformats.org/officeDocument/2006/relationships/customXml" Target="../ink/ink247.xml"/><Relationship Id="rId200" Type="http://schemas.openxmlformats.org/officeDocument/2006/relationships/customXml" Target="../ink/ink249.xml"/><Relationship Id="rId16" Type="http://schemas.openxmlformats.org/officeDocument/2006/relationships/customXml" Target="../ink/ink157.xml"/><Relationship Id="rId221" Type="http://schemas.openxmlformats.org/officeDocument/2006/relationships/image" Target="../media/image270.png"/><Relationship Id="rId37" Type="http://schemas.openxmlformats.org/officeDocument/2006/relationships/image" Target="../media/image178.png"/><Relationship Id="rId58" Type="http://schemas.openxmlformats.org/officeDocument/2006/relationships/customXml" Target="../ink/ink178.xml"/><Relationship Id="rId79" Type="http://schemas.openxmlformats.org/officeDocument/2006/relationships/image" Target="../media/image199.png"/><Relationship Id="rId102" Type="http://schemas.openxmlformats.org/officeDocument/2006/relationships/customXml" Target="../ink/ink200.xml"/><Relationship Id="rId123" Type="http://schemas.openxmlformats.org/officeDocument/2006/relationships/image" Target="../media/image221.png"/><Relationship Id="rId144" Type="http://schemas.openxmlformats.org/officeDocument/2006/relationships/customXml" Target="../ink/ink221.xml"/><Relationship Id="rId90" Type="http://schemas.openxmlformats.org/officeDocument/2006/relationships/customXml" Target="../ink/ink194.xml"/><Relationship Id="rId165" Type="http://schemas.openxmlformats.org/officeDocument/2006/relationships/image" Target="../media/image242.png"/><Relationship Id="rId186" Type="http://schemas.openxmlformats.org/officeDocument/2006/relationships/customXml" Target="../ink/ink242.xml"/><Relationship Id="rId211" Type="http://schemas.openxmlformats.org/officeDocument/2006/relationships/image" Target="../media/image265.png"/><Relationship Id="rId27" Type="http://schemas.openxmlformats.org/officeDocument/2006/relationships/image" Target="../media/image173.png"/><Relationship Id="rId48" Type="http://schemas.openxmlformats.org/officeDocument/2006/relationships/customXml" Target="../ink/ink173.xml"/><Relationship Id="rId69" Type="http://schemas.openxmlformats.org/officeDocument/2006/relationships/image" Target="../media/image194.png"/><Relationship Id="rId113" Type="http://schemas.openxmlformats.org/officeDocument/2006/relationships/image" Target="../media/image216.png"/><Relationship Id="rId134" Type="http://schemas.openxmlformats.org/officeDocument/2006/relationships/customXml" Target="../ink/ink216.xml"/><Relationship Id="rId80" Type="http://schemas.openxmlformats.org/officeDocument/2006/relationships/customXml" Target="../ink/ink189.xml"/><Relationship Id="rId155" Type="http://schemas.openxmlformats.org/officeDocument/2006/relationships/image" Target="../media/image237.png"/><Relationship Id="rId176" Type="http://schemas.openxmlformats.org/officeDocument/2006/relationships/customXml" Target="../ink/ink237.xml"/><Relationship Id="rId197" Type="http://schemas.openxmlformats.org/officeDocument/2006/relationships/image" Target="../media/image258.png"/><Relationship Id="rId201" Type="http://schemas.openxmlformats.org/officeDocument/2006/relationships/image" Target="../media/image260.png"/><Relationship Id="rId222" Type="http://schemas.openxmlformats.org/officeDocument/2006/relationships/customXml" Target="../ink/ink260.xml"/><Relationship Id="rId17" Type="http://schemas.openxmlformats.org/officeDocument/2006/relationships/image" Target="../media/image56.png"/><Relationship Id="rId38" Type="http://schemas.openxmlformats.org/officeDocument/2006/relationships/customXml" Target="../ink/ink168.xml"/><Relationship Id="rId59" Type="http://schemas.openxmlformats.org/officeDocument/2006/relationships/image" Target="../media/image189.png"/><Relationship Id="rId103" Type="http://schemas.openxmlformats.org/officeDocument/2006/relationships/image" Target="../media/image211.png"/><Relationship Id="rId124" Type="http://schemas.openxmlformats.org/officeDocument/2006/relationships/customXml" Target="../ink/ink211.xml"/><Relationship Id="rId70" Type="http://schemas.openxmlformats.org/officeDocument/2006/relationships/customXml" Target="../ink/ink184.xml"/><Relationship Id="rId91" Type="http://schemas.openxmlformats.org/officeDocument/2006/relationships/image" Target="../media/image205.png"/><Relationship Id="rId145" Type="http://schemas.openxmlformats.org/officeDocument/2006/relationships/image" Target="../media/image232.png"/><Relationship Id="rId166" Type="http://schemas.openxmlformats.org/officeDocument/2006/relationships/customXml" Target="../ink/ink232.xml"/><Relationship Id="rId187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5.xml"/><Relationship Id="rId28" Type="http://schemas.openxmlformats.org/officeDocument/2006/relationships/customXml" Target="../ink/ink163.xml"/><Relationship Id="rId49" Type="http://schemas.openxmlformats.org/officeDocument/2006/relationships/image" Target="../media/image184.png"/><Relationship Id="rId114" Type="http://schemas.openxmlformats.org/officeDocument/2006/relationships/customXml" Target="../ink/ink206.xml"/><Relationship Id="rId60" Type="http://schemas.openxmlformats.org/officeDocument/2006/relationships/customXml" Target="../ink/ink179.xml"/><Relationship Id="rId81" Type="http://schemas.openxmlformats.org/officeDocument/2006/relationships/image" Target="../media/image200.png"/><Relationship Id="rId135" Type="http://schemas.openxmlformats.org/officeDocument/2006/relationships/image" Target="../media/image227.png"/><Relationship Id="rId156" Type="http://schemas.openxmlformats.org/officeDocument/2006/relationships/customXml" Target="../ink/ink227.xml"/><Relationship Id="rId177" Type="http://schemas.openxmlformats.org/officeDocument/2006/relationships/image" Target="../media/image248.png"/><Relationship Id="rId198" Type="http://schemas.openxmlformats.org/officeDocument/2006/relationships/customXml" Target="../ink/ink248.xml"/><Relationship Id="rId202" Type="http://schemas.openxmlformats.org/officeDocument/2006/relationships/customXml" Target="../ink/ink250.xml"/><Relationship Id="rId223" Type="http://schemas.openxmlformats.org/officeDocument/2006/relationships/image" Target="../media/image271.png"/><Relationship Id="rId18" Type="http://schemas.openxmlformats.org/officeDocument/2006/relationships/customXml" Target="../ink/ink158.xml"/><Relationship Id="rId39" Type="http://schemas.openxmlformats.org/officeDocument/2006/relationships/image" Target="../media/image179.png"/><Relationship Id="rId50" Type="http://schemas.openxmlformats.org/officeDocument/2006/relationships/customXml" Target="../ink/ink174.xml"/><Relationship Id="rId104" Type="http://schemas.openxmlformats.org/officeDocument/2006/relationships/customXml" Target="../ink/ink201.xml"/><Relationship Id="rId125" Type="http://schemas.openxmlformats.org/officeDocument/2006/relationships/image" Target="../media/image222.png"/><Relationship Id="rId146" Type="http://schemas.openxmlformats.org/officeDocument/2006/relationships/customXml" Target="../ink/ink222.xml"/><Relationship Id="rId167" Type="http://schemas.openxmlformats.org/officeDocument/2006/relationships/image" Target="../media/image243.png"/><Relationship Id="rId188" Type="http://schemas.openxmlformats.org/officeDocument/2006/relationships/customXml" Target="../ink/ink243.xml"/><Relationship Id="rId71" Type="http://schemas.openxmlformats.org/officeDocument/2006/relationships/image" Target="../media/image195.png"/><Relationship Id="rId92" Type="http://schemas.openxmlformats.org/officeDocument/2006/relationships/customXml" Target="../ink/ink195.xml"/><Relationship Id="rId213" Type="http://schemas.openxmlformats.org/officeDocument/2006/relationships/image" Target="../media/image266.png"/><Relationship Id="rId2" Type="http://schemas.openxmlformats.org/officeDocument/2006/relationships/customXml" Target="../ink/ink150.xml"/><Relationship Id="rId29" Type="http://schemas.openxmlformats.org/officeDocument/2006/relationships/image" Target="../media/image174.png"/><Relationship Id="rId40" Type="http://schemas.openxmlformats.org/officeDocument/2006/relationships/customXml" Target="../ink/ink169.xml"/><Relationship Id="rId115" Type="http://schemas.openxmlformats.org/officeDocument/2006/relationships/image" Target="../media/image217.png"/><Relationship Id="rId136" Type="http://schemas.openxmlformats.org/officeDocument/2006/relationships/customXml" Target="../ink/ink217.xml"/><Relationship Id="rId157" Type="http://schemas.openxmlformats.org/officeDocument/2006/relationships/image" Target="../media/image238.png"/><Relationship Id="rId178" Type="http://schemas.openxmlformats.org/officeDocument/2006/relationships/customXml" Target="../ink/ink238.xml"/><Relationship Id="rId61" Type="http://schemas.openxmlformats.org/officeDocument/2006/relationships/image" Target="../media/image190.png"/><Relationship Id="rId82" Type="http://schemas.openxmlformats.org/officeDocument/2006/relationships/customXml" Target="../ink/ink190.xml"/><Relationship Id="rId199" Type="http://schemas.openxmlformats.org/officeDocument/2006/relationships/image" Target="../media/image259.png"/><Relationship Id="rId203" Type="http://schemas.openxmlformats.org/officeDocument/2006/relationships/image" Target="../media/image261.png"/><Relationship Id="rId19" Type="http://schemas.openxmlformats.org/officeDocument/2006/relationships/image" Target="../media/image58.png"/><Relationship Id="rId224" Type="http://schemas.openxmlformats.org/officeDocument/2006/relationships/customXml" Target="../ink/ink261.xml"/><Relationship Id="rId30" Type="http://schemas.openxmlformats.org/officeDocument/2006/relationships/customXml" Target="../ink/ink164.xml"/><Relationship Id="rId105" Type="http://schemas.openxmlformats.org/officeDocument/2006/relationships/image" Target="../media/image212.png"/><Relationship Id="rId126" Type="http://schemas.openxmlformats.org/officeDocument/2006/relationships/customXml" Target="../ink/ink212.xml"/><Relationship Id="rId147" Type="http://schemas.openxmlformats.org/officeDocument/2006/relationships/image" Target="../media/image233.png"/><Relationship Id="rId168" Type="http://schemas.openxmlformats.org/officeDocument/2006/relationships/customXml" Target="../ink/ink233.xml"/><Relationship Id="rId51" Type="http://schemas.openxmlformats.org/officeDocument/2006/relationships/image" Target="../media/image185.png"/><Relationship Id="rId72" Type="http://schemas.openxmlformats.org/officeDocument/2006/relationships/customXml" Target="../ink/ink185.xml"/><Relationship Id="rId93" Type="http://schemas.openxmlformats.org/officeDocument/2006/relationships/image" Target="../media/image206.png"/><Relationship Id="rId189" Type="http://schemas.openxmlformats.org/officeDocument/2006/relationships/image" Target="../media/image254.png"/><Relationship Id="rId3" Type="http://schemas.openxmlformats.org/officeDocument/2006/relationships/image" Target="../media/image4.png"/><Relationship Id="rId214" Type="http://schemas.openxmlformats.org/officeDocument/2006/relationships/customXml" Target="../ink/ink2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jpeg"/><Relationship Id="rId2" Type="http://schemas.openxmlformats.org/officeDocument/2006/relationships/hyperlink" Target="https://www.healthknowledge.org.uk/public-health-textbook/research-methods/1b-statistical-methods/statistical-distributio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0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0.png"/><Relationship Id="rId21" Type="http://schemas.openxmlformats.org/officeDocument/2006/relationships/image" Target="../media/image390.png"/><Relationship Id="rId63" Type="http://schemas.openxmlformats.org/officeDocument/2006/relationships/image" Target="../media/image601.png"/><Relationship Id="rId159" Type="http://schemas.openxmlformats.org/officeDocument/2006/relationships/image" Target="../media/image1080.png"/><Relationship Id="rId170" Type="http://schemas.openxmlformats.org/officeDocument/2006/relationships/customXml" Target="../ink/ink349.xml"/><Relationship Id="rId191" Type="http://schemas.openxmlformats.org/officeDocument/2006/relationships/image" Target="../media/image1240.png"/><Relationship Id="rId205" Type="http://schemas.openxmlformats.org/officeDocument/2006/relationships/image" Target="../media/image1311.png"/><Relationship Id="rId226" Type="http://schemas.openxmlformats.org/officeDocument/2006/relationships/customXml" Target="../ink/ink377.xml"/><Relationship Id="rId247" Type="http://schemas.openxmlformats.org/officeDocument/2006/relationships/image" Target="../media/image1520.png"/><Relationship Id="rId107" Type="http://schemas.openxmlformats.org/officeDocument/2006/relationships/image" Target="../media/image820.png"/><Relationship Id="rId11" Type="http://schemas.openxmlformats.org/officeDocument/2006/relationships/image" Target="../media/image340.png"/><Relationship Id="rId32" Type="http://schemas.openxmlformats.org/officeDocument/2006/relationships/customXml" Target="../ink/ink280.xml"/><Relationship Id="rId53" Type="http://schemas.openxmlformats.org/officeDocument/2006/relationships/image" Target="../media/image550.png"/><Relationship Id="rId74" Type="http://schemas.openxmlformats.org/officeDocument/2006/relationships/customXml" Target="../ink/ink301.xml"/><Relationship Id="rId128" Type="http://schemas.openxmlformats.org/officeDocument/2006/relationships/customXml" Target="../ink/ink328.xml"/><Relationship Id="rId149" Type="http://schemas.openxmlformats.org/officeDocument/2006/relationships/image" Target="../media/image1030.png"/><Relationship Id="rId5" Type="http://schemas.openxmlformats.org/officeDocument/2006/relationships/image" Target="../media/image311.png"/><Relationship Id="rId95" Type="http://schemas.openxmlformats.org/officeDocument/2006/relationships/image" Target="../media/image760.png"/><Relationship Id="rId160" Type="http://schemas.openxmlformats.org/officeDocument/2006/relationships/customXml" Target="../ink/ink344.xml"/><Relationship Id="rId181" Type="http://schemas.openxmlformats.org/officeDocument/2006/relationships/image" Target="../media/image1190.png"/><Relationship Id="rId216" Type="http://schemas.openxmlformats.org/officeDocument/2006/relationships/customXml" Target="../ink/ink372.xml"/><Relationship Id="rId237" Type="http://schemas.openxmlformats.org/officeDocument/2006/relationships/image" Target="../media/image1470.png"/><Relationship Id="rId258" Type="http://schemas.openxmlformats.org/officeDocument/2006/relationships/customXml" Target="../ink/ink393.xml"/><Relationship Id="rId22" Type="http://schemas.openxmlformats.org/officeDocument/2006/relationships/customXml" Target="../ink/ink275.xml"/><Relationship Id="rId43" Type="http://schemas.openxmlformats.org/officeDocument/2006/relationships/image" Target="../media/image501.png"/><Relationship Id="rId64" Type="http://schemas.openxmlformats.org/officeDocument/2006/relationships/customXml" Target="../ink/ink296.xml"/><Relationship Id="rId118" Type="http://schemas.openxmlformats.org/officeDocument/2006/relationships/customXml" Target="../ink/ink323.xml"/><Relationship Id="rId139" Type="http://schemas.openxmlformats.org/officeDocument/2006/relationships/image" Target="../media/image980.png"/><Relationship Id="rId85" Type="http://schemas.openxmlformats.org/officeDocument/2006/relationships/image" Target="../media/image710.png"/><Relationship Id="rId150" Type="http://schemas.openxmlformats.org/officeDocument/2006/relationships/customXml" Target="../ink/ink339.xml"/><Relationship Id="rId171" Type="http://schemas.openxmlformats.org/officeDocument/2006/relationships/image" Target="../media/image1140.png"/><Relationship Id="rId192" Type="http://schemas.openxmlformats.org/officeDocument/2006/relationships/customXml" Target="../ink/ink360.xml"/><Relationship Id="rId206" Type="http://schemas.openxmlformats.org/officeDocument/2006/relationships/customXml" Target="../ink/ink367.xml"/><Relationship Id="rId227" Type="http://schemas.openxmlformats.org/officeDocument/2006/relationships/image" Target="../media/image1420.png"/><Relationship Id="rId248" Type="http://schemas.openxmlformats.org/officeDocument/2006/relationships/customXml" Target="../ink/ink388.xml"/><Relationship Id="rId12" Type="http://schemas.openxmlformats.org/officeDocument/2006/relationships/customXml" Target="../ink/ink270.xml"/><Relationship Id="rId33" Type="http://schemas.openxmlformats.org/officeDocument/2006/relationships/image" Target="../media/image450.png"/><Relationship Id="rId108" Type="http://schemas.openxmlformats.org/officeDocument/2006/relationships/customXml" Target="../ink/ink318.xml"/><Relationship Id="rId129" Type="http://schemas.openxmlformats.org/officeDocument/2006/relationships/image" Target="../media/image930.png"/><Relationship Id="rId54" Type="http://schemas.openxmlformats.org/officeDocument/2006/relationships/customXml" Target="../ink/ink291.xml"/><Relationship Id="rId75" Type="http://schemas.openxmlformats.org/officeDocument/2006/relationships/image" Target="../media/image660.png"/><Relationship Id="rId96" Type="http://schemas.openxmlformats.org/officeDocument/2006/relationships/customXml" Target="../ink/ink312.xml"/><Relationship Id="rId140" Type="http://schemas.openxmlformats.org/officeDocument/2006/relationships/customXml" Target="../ink/ink334.xml"/><Relationship Id="rId161" Type="http://schemas.openxmlformats.org/officeDocument/2006/relationships/image" Target="../media/image1090.png"/><Relationship Id="rId182" Type="http://schemas.openxmlformats.org/officeDocument/2006/relationships/customXml" Target="../ink/ink355.xml"/><Relationship Id="rId217" Type="http://schemas.openxmlformats.org/officeDocument/2006/relationships/image" Target="../media/image1370.png"/><Relationship Id="rId6" Type="http://schemas.openxmlformats.org/officeDocument/2006/relationships/customXml" Target="../ink/ink267.xml"/><Relationship Id="rId238" Type="http://schemas.openxmlformats.org/officeDocument/2006/relationships/customXml" Target="../ink/ink383.xml"/><Relationship Id="rId259" Type="http://schemas.openxmlformats.org/officeDocument/2006/relationships/image" Target="../media/image1580.png"/><Relationship Id="rId23" Type="http://schemas.openxmlformats.org/officeDocument/2006/relationships/image" Target="../media/image401.png"/><Relationship Id="rId119" Type="http://schemas.openxmlformats.org/officeDocument/2006/relationships/image" Target="../media/image880.png"/><Relationship Id="rId44" Type="http://schemas.openxmlformats.org/officeDocument/2006/relationships/customXml" Target="../ink/ink286.xml"/><Relationship Id="rId65" Type="http://schemas.openxmlformats.org/officeDocument/2006/relationships/image" Target="../media/image610.png"/><Relationship Id="rId86" Type="http://schemas.openxmlformats.org/officeDocument/2006/relationships/customXml" Target="../ink/ink307.xml"/><Relationship Id="rId130" Type="http://schemas.openxmlformats.org/officeDocument/2006/relationships/customXml" Target="../ink/ink329.xml"/><Relationship Id="rId151" Type="http://schemas.openxmlformats.org/officeDocument/2006/relationships/image" Target="../media/image1040.png"/><Relationship Id="rId172" Type="http://schemas.openxmlformats.org/officeDocument/2006/relationships/customXml" Target="../ink/ink350.xml"/><Relationship Id="rId193" Type="http://schemas.openxmlformats.org/officeDocument/2006/relationships/image" Target="../media/image1250.png"/><Relationship Id="rId207" Type="http://schemas.openxmlformats.org/officeDocument/2006/relationships/image" Target="../media/image1320.png"/><Relationship Id="rId228" Type="http://schemas.openxmlformats.org/officeDocument/2006/relationships/customXml" Target="../ink/ink378.xml"/><Relationship Id="rId249" Type="http://schemas.openxmlformats.org/officeDocument/2006/relationships/image" Target="../media/image1530.png"/><Relationship Id="rId13" Type="http://schemas.openxmlformats.org/officeDocument/2006/relationships/image" Target="../media/image350.png"/><Relationship Id="rId109" Type="http://schemas.openxmlformats.org/officeDocument/2006/relationships/image" Target="../media/image830.png"/><Relationship Id="rId260" Type="http://schemas.openxmlformats.org/officeDocument/2006/relationships/customXml" Target="../ink/ink394.xml"/><Relationship Id="rId34" Type="http://schemas.openxmlformats.org/officeDocument/2006/relationships/customXml" Target="../ink/ink281.xml"/><Relationship Id="rId55" Type="http://schemas.openxmlformats.org/officeDocument/2006/relationships/image" Target="../media/image560.png"/><Relationship Id="rId76" Type="http://schemas.openxmlformats.org/officeDocument/2006/relationships/customXml" Target="../ink/ink302.xml"/><Relationship Id="rId97" Type="http://schemas.openxmlformats.org/officeDocument/2006/relationships/image" Target="../media/image770.png"/><Relationship Id="rId120" Type="http://schemas.openxmlformats.org/officeDocument/2006/relationships/customXml" Target="../ink/ink324.xml"/><Relationship Id="rId141" Type="http://schemas.openxmlformats.org/officeDocument/2006/relationships/image" Target="../media/image990.png"/><Relationship Id="rId7" Type="http://schemas.openxmlformats.org/officeDocument/2006/relationships/image" Target="../media/image321.png"/><Relationship Id="rId162" Type="http://schemas.openxmlformats.org/officeDocument/2006/relationships/customXml" Target="../ink/ink345.xml"/><Relationship Id="rId183" Type="http://schemas.openxmlformats.org/officeDocument/2006/relationships/image" Target="../media/image1201.png"/><Relationship Id="rId218" Type="http://schemas.openxmlformats.org/officeDocument/2006/relationships/customXml" Target="../ink/ink373.xml"/><Relationship Id="rId239" Type="http://schemas.openxmlformats.org/officeDocument/2006/relationships/image" Target="../media/image1480.png"/><Relationship Id="rId250" Type="http://schemas.openxmlformats.org/officeDocument/2006/relationships/customXml" Target="../ink/ink389.xml"/><Relationship Id="rId24" Type="http://schemas.openxmlformats.org/officeDocument/2006/relationships/customXml" Target="../ink/ink276.xml"/><Relationship Id="rId45" Type="http://schemas.openxmlformats.org/officeDocument/2006/relationships/image" Target="../media/image511.png"/><Relationship Id="rId66" Type="http://schemas.openxmlformats.org/officeDocument/2006/relationships/customXml" Target="../ink/ink297.xml"/><Relationship Id="rId87" Type="http://schemas.openxmlformats.org/officeDocument/2006/relationships/image" Target="../media/image720.png"/><Relationship Id="rId110" Type="http://schemas.openxmlformats.org/officeDocument/2006/relationships/customXml" Target="../ink/ink319.xml"/><Relationship Id="rId131" Type="http://schemas.openxmlformats.org/officeDocument/2006/relationships/image" Target="../media/image940.png"/><Relationship Id="rId152" Type="http://schemas.openxmlformats.org/officeDocument/2006/relationships/customXml" Target="../ink/ink340.xml"/><Relationship Id="rId173" Type="http://schemas.openxmlformats.org/officeDocument/2006/relationships/image" Target="../media/image1150.png"/><Relationship Id="rId194" Type="http://schemas.openxmlformats.org/officeDocument/2006/relationships/customXml" Target="../ink/ink361.xml"/><Relationship Id="rId208" Type="http://schemas.openxmlformats.org/officeDocument/2006/relationships/customXml" Target="../ink/ink368.xml"/><Relationship Id="rId229" Type="http://schemas.openxmlformats.org/officeDocument/2006/relationships/image" Target="../media/image1430.png"/><Relationship Id="rId240" Type="http://schemas.openxmlformats.org/officeDocument/2006/relationships/customXml" Target="../ink/ink384.xml"/><Relationship Id="rId261" Type="http://schemas.openxmlformats.org/officeDocument/2006/relationships/image" Target="../media/image1590.png"/><Relationship Id="rId14" Type="http://schemas.openxmlformats.org/officeDocument/2006/relationships/customXml" Target="../ink/ink271.xml"/><Relationship Id="rId35" Type="http://schemas.openxmlformats.org/officeDocument/2006/relationships/image" Target="../media/image460.png"/><Relationship Id="rId56" Type="http://schemas.openxmlformats.org/officeDocument/2006/relationships/customXml" Target="../ink/ink292.xml"/><Relationship Id="rId77" Type="http://schemas.openxmlformats.org/officeDocument/2006/relationships/image" Target="../media/image670.png"/><Relationship Id="rId100" Type="http://schemas.openxmlformats.org/officeDocument/2006/relationships/customXml" Target="../ink/ink314.xml"/><Relationship Id="rId8" Type="http://schemas.openxmlformats.org/officeDocument/2006/relationships/customXml" Target="../ink/ink268.xml"/><Relationship Id="rId98" Type="http://schemas.openxmlformats.org/officeDocument/2006/relationships/customXml" Target="../ink/ink313.xml"/><Relationship Id="rId121" Type="http://schemas.openxmlformats.org/officeDocument/2006/relationships/image" Target="../media/image890.png"/><Relationship Id="rId142" Type="http://schemas.openxmlformats.org/officeDocument/2006/relationships/customXml" Target="../ink/ink335.xml"/><Relationship Id="rId163" Type="http://schemas.openxmlformats.org/officeDocument/2006/relationships/image" Target="../media/image1101.png"/><Relationship Id="rId184" Type="http://schemas.openxmlformats.org/officeDocument/2006/relationships/customXml" Target="../ink/ink356.xml"/><Relationship Id="rId219" Type="http://schemas.openxmlformats.org/officeDocument/2006/relationships/image" Target="../media/image1380.png"/><Relationship Id="rId230" Type="http://schemas.openxmlformats.org/officeDocument/2006/relationships/customXml" Target="../ink/ink379.xml"/><Relationship Id="rId251" Type="http://schemas.openxmlformats.org/officeDocument/2006/relationships/image" Target="../media/image1540.png"/><Relationship Id="rId25" Type="http://schemas.openxmlformats.org/officeDocument/2006/relationships/image" Target="../media/image410.png"/><Relationship Id="rId46" Type="http://schemas.openxmlformats.org/officeDocument/2006/relationships/customXml" Target="../ink/ink287.xml"/><Relationship Id="rId67" Type="http://schemas.openxmlformats.org/officeDocument/2006/relationships/image" Target="../media/image620.png"/><Relationship Id="rId88" Type="http://schemas.openxmlformats.org/officeDocument/2006/relationships/customXml" Target="../ink/ink308.xml"/><Relationship Id="rId111" Type="http://schemas.openxmlformats.org/officeDocument/2006/relationships/image" Target="../media/image840.png"/><Relationship Id="rId132" Type="http://schemas.openxmlformats.org/officeDocument/2006/relationships/customXml" Target="../ink/ink330.xml"/><Relationship Id="rId153" Type="http://schemas.openxmlformats.org/officeDocument/2006/relationships/image" Target="../media/image1050.png"/><Relationship Id="rId174" Type="http://schemas.openxmlformats.org/officeDocument/2006/relationships/customXml" Target="../ink/ink351.xml"/><Relationship Id="rId195" Type="http://schemas.openxmlformats.org/officeDocument/2006/relationships/image" Target="../media/image1260.png"/><Relationship Id="rId209" Type="http://schemas.openxmlformats.org/officeDocument/2006/relationships/image" Target="../media/image1330.png"/><Relationship Id="rId220" Type="http://schemas.openxmlformats.org/officeDocument/2006/relationships/customXml" Target="../ink/ink374.xml"/><Relationship Id="rId241" Type="http://schemas.openxmlformats.org/officeDocument/2006/relationships/image" Target="../media/image1490.png"/><Relationship Id="rId15" Type="http://schemas.openxmlformats.org/officeDocument/2006/relationships/image" Target="../media/image360.png"/><Relationship Id="rId36" Type="http://schemas.openxmlformats.org/officeDocument/2006/relationships/customXml" Target="../ink/ink282.xml"/><Relationship Id="rId57" Type="http://schemas.openxmlformats.org/officeDocument/2006/relationships/image" Target="../media/image570.png"/><Relationship Id="rId78" Type="http://schemas.openxmlformats.org/officeDocument/2006/relationships/customXml" Target="../ink/ink303.xml"/><Relationship Id="rId99" Type="http://schemas.openxmlformats.org/officeDocument/2006/relationships/image" Target="../media/image780.png"/><Relationship Id="rId101" Type="http://schemas.openxmlformats.org/officeDocument/2006/relationships/image" Target="../media/image790.png"/><Relationship Id="rId122" Type="http://schemas.openxmlformats.org/officeDocument/2006/relationships/customXml" Target="../ink/ink325.xml"/><Relationship Id="rId143" Type="http://schemas.openxmlformats.org/officeDocument/2006/relationships/image" Target="../media/image1001.png"/><Relationship Id="rId164" Type="http://schemas.openxmlformats.org/officeDocument/2006/relationships/customXml" Target="../ink/ink346.xml"/><Relationship Id="rId185" Type="http://schemas.openxmlformats.org/officeDocument/2006/relationships/image" Target="../media/image1210.png"/><Relationship Id="rId9" Type="http://schemas.openxmlformats.org/officeDocument/2006/relationships/image" Target="../media/image330.png"/><Relationship Id="rId210" Type="http://schemas.openxmlformats.org/officeDocument/2006/relationships/customXml" Target="../ink/ink369.xml"/><Relationship Id="rId26" Type="http://schemas.openxmlformats.org/officeDocument/2006/relationships/customXml" Target="../ink/ink277.xml"/><Relationship Id="rId231" Type="http://schemas.openxmlformats.org/officeDocument/2006/relationships/image" Target="../media/image1440.png"/><Relationship Id="rId252" Type="http://schemas.openxmlformats.org/officeDocument/2006/relationships/customXml" Target="../ink/ink390.xml"/><Relationship Id="rId47" Type="http://schemas.openxmlformats.org/officeDocument/2006/relationships/image" Target="../media/image520.png"/><Relationship Id="rId68" Type="http://schemas.openxmlformats.org/officeDocument/2006/relationships/customXml" Target="../ink/ink298.xml"/><Relationship Id="rId89" Type="http://schemas.openxmlformats.org/officeDocument/2006/relationships/image" Target="../media/image730.png"/><Relationship Id="rId112" Type="http://schemas.openxmlformats.org/officeDocument/2006/relationships/customXml" Target="../ink/ink320.xml"/><Relationship Id="rId133" Type="http://schemas.openxmlformats.org/officeDocument/2006/relationships/image" Target="../media/image950.png"/><Relationship Id="rId154" Type="http://schemas.openxmlformats.org/officeDocument/2006/relationships/customXml" Target="../ink/ink341.xml"/><Relationship Id="rId175" Type="http://schemas.openxmlformats.org/officeDocument/2006/relationships/image" Target="../media/image1160.png"/><Relationship Id="rId196" Type="http://schemas.openxmlformats.org/officeDocument/2006/relationships/customXml" Target="../ink/ink362.xml"/><Relationship Id="rId200" Type="http://schemas.openxmlformats.org/officeDocument/2006/relationships/customXml" Target="../ink/ink364.xml"/><Relationship Id="rId16" Type="http://schemas.openxmlformats.org/officeDocument/2006/relationships/customXml" Target="../ink/ink272.xml"/><Relationship Id="rId221" Type="http://schemas.openxmlformats.org/officeDocument/2006/relationships/image" Target="../media/image1390.png"/><Relationship Id="rId242" Type="http://schemas.openxmlformats.org/officeDocument/2006/relationships/customXml" Target="../ink/ink385.xml"/><Relationship Id="rId37" Type="http://schemas.openxmlformats.org/officeDocument/2006/relationships/image" Target="../media/image470.png"/><Relationship Id="rId58" Type="http://schemas.openxmlformats.org/officeDocument/2006/relationships/customXml" Target="../ink/ink293.xml"/><Relationship Id="rId79" Type="http://schemas.openxmlformats.org/officeDocument/2006/relationships/image" Target="../media/image680.png"/><Relationship Id="rId102" Type="http://schemas.openxmlformats.org/officeDocument/2006/relationships/customXml" Target="../ink/ink315.xml"/><Relationship Id="rId123" Type="http://schemas.openxmlformats.org/officeDocument/2006/relationships/image" Target="../media/image901.png"/><Relationship Id="rId144" Type="http://schemas.openxmlformats.org/officeDocument/2006/relationships/customXml" Target="../ink/ink336.xml"/><Relationship Id="rId90" Type="http://schemas.openxmlformats.org/officeDocument/2006/relationships/customXml" Target="../ink/ink309.xml"/><Relationship Id="rId165" Type="http://schemas.openxmlformats.org/officeDocument/2006/relationships/image" Target="../media/image1111.png"/><Relationship Id="rId186" Type="http://schemas.openxmlformats.org/officeDocument/2006/relationships/customXml" Target="../ink/ink357.xml"/><Relationship Id="rId211" Type="http://schemas.openxmlformats.org/officeDocument/2006/relationships/image" Target="../media/image1340.png"/><Relationship Id="rId232" Type="http://schemas.openxmlformats.org/officeDocument/2006/relationships/customXml" Target="../ink/ink380.xml"/><Relationship Id="rId253" Type="http://schemas.openxmlformats.org/officeDocument/2006/relationships/image" Target="../media/image1550.png"/><Relationship Id="rId27" Type="http://schemas.openxmlformats.org/officeDocument/2006/relationships/image" Target="../media/image420.png"/><Relationship Id="rId48" Type="http://schemas.openxmlformats.org/officeDocument/2006/relationships/customXml" Target="../ink/ink288.xml"/><Relationship Id="rId69" Type="http://schemas.openxmlformats.org/officeDocument/2006/relationships/image" Target="../media/image630.png"/><Relationship Id="rId113" Type="http://schemas.openxmlformats.org/officeDocument/2006/relationships/image" Target="../media/image850.png"/><Relationship Id="rId134" Type="http://schemas.openxmlformats.org/officeDocument/2006/relationships/customXml" Target="../ink/ink331.xml"/><Relationship Id="rId80" Type="http://schemas.openxmlformats.org/officeDocument/2006/relationships/customXml" Target="../ink/ink304.xml"/><Relationship Id="rId155" Type="http://schemas.openxmlformats.org/officeDocument/2006/relationships/image" Target="../media/image1060.png"/><Relationship Id="rId176" Type="http://schemas.openxmlformats.org/officeDocument/2006/relationships/customXml" Target="../ink/ink352.xml"/><Relationship Id="rId197" Type="http://schemas.openxmlformats.org/officeDocument/2006/relationships/image" Target="../media/image1270.png"/><Relationship Id="rId201" Type="http://schemas.openxmlformats.org/officeDocument/2006/relationships/image" Target="../media/image1290.png"/><Relationship Id="rId222" Type="http://schemas.openxmlformats.org/officeDocument/2006/relationships/customXml" Target="../ink/ink375.xml"/><Relationship Id="rId243" Type="http://schemas.openxmlformats.org/officeDocument/2006/relationships/image" Target="../media/image1500.png"/><Relationship Id="rId17" Type="http://schemas.openxmlformats.org/officeDocument/2006/relationships/image" Target="../media/image370.png"/><Relationship Id="rId38" Type="http://schemas.openxmlformats.org/officeDocument/2006/relationships/customXml" Target="../ink/ink283.xml"/><Relationship Id="rId59" Type="http://schemas.openxmlformats.org/officeDocument/2006/relationships/image" Target="../media/image580.png"/><Relationship Id="rId103" Type="http://schemas.openxmlformats.org/officeDocument/2006/relationships/image" Target="../media/image800.png"/><Relationship Id="rId124" Type="http://schemas.openxmlformats.org/officeDocument/2006/relationships/customXml" Target="../ink/ink326.xml"/><Relationship Id="rId70" Type="http://schemas.openxmlformats.org/officeDocument/2006/relationships/customXml" Target="../ink/ink299.xml"/><Relationship Id="rId91" Type="http://schemas.openxmlformats.org/officeDocument/2006/relationships/image" Target="../media/image740.png"/><Relationship Id="rId145" Type="http://schemas.openxmlformats.org/officeDocument/2006/relationships/image" Target="../media/image1010.png"/><Relationship Id="rId166" Type="http://schemas.openxmlformats.org/officeDocument/2006/relationships/customXml" Target="../ink/ink347.xml"/><Relationship Id="rId187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70.xml"/><Relationship Id="rId233" Type="http://schemas.openxmlformats.org/officeDocument/2006/relationships/image" Target="../media/image1450.png"/><Relationship Id="rId254" Type="http://schemas.openxmlformats.org/officeDocument/2006/relationships/customXml" Target="../ink/ink391.xml"/><Relationship Id="rId28" Type="http://schemas.openxmlformats.org/officeDocument/2006/relationships/customXml" Target="../ink/ink278.xml"/><Relationship Id="rId49" Type="http://schemas.openxmlformats.org/officeDocument/2006/relationships/image" Target="../media/image530.png"/><Relationship Id="rId114" Type="http://schemas.openxmlformats.org/officeDocument/2006/relationships/customXml" Target="../ink/ink321.xml"/><Relationship Id="rId60" Type="http://schemas.openxmlformats.org/officeDocument/2006/relationships/customXml" Target="../ink/ink294.xml"/><Relationship Id="rId81" Type="http://schemas.openxmlformats.org/officeDocument/2006/relationships/image" Target="../media/image690.png"/><Relationship Id="rId135" Type="http://schemas.openxmlformats.org/officeDocument/2006/relationships/image" Target="../media/image960.png"/><Relationship Id="rId156" Type="http://schemas.openxmlformats.org/officeDocument/2006/relationships/customXml" Target="../ink/ink342.xml"/><Relationship Id="rId177" Type="http://schemas.openxmlformats.org/officeDocument/2006/relationships/image" Target="../media/image1170.png"/><Relationship Id="rId198" Type="http://schemas.openxmlformats.org/officeDocument/2006/relationships/customXml" Target="../ink/ink363.xml"/><Relationship Id="rId202" Type="http://schemas.openxmlformats.org/officeDocument/2006/relationships/customXml" Target="../ink/ink365.xml"/><Relationship Id="rId223" Type="http://schemas.openxmlformats.org/officeDocument/2006/relationships/image" Target="../media/image1401.png"/><Relationship Id="rId244" Type="http://schemas.openxmlformats.org/officeDocument/2006/relationships/customXml" Target="../ink/ink386.xml"/><Relationship Id="rId18" Type="http://schemas.openxmlformats.org/officeDocument/2006/relationships/customXml" Target="../ink/ink273.xml"/><Relationship Id="rId39" Type="http://schemas.openxmlformats.org/officeDocument/2006/relationships/image" Target="../media/image480.png"/><Relationship Id="rId50" Type="http://schemas.openxmlformats.org/officeDocument/2006/relationships/customXml" Target="../ink/ink289.xml"/><Relationship Id="rId104" Type="http://schemas.openxmlformats.org/officeDocument/2006/relationships/customXml" Target="../ink/ink316.xml"/><Relationship Id="rId125" Type="http://schemas.openxmlformats.org/officeDocument/2006/relationships/image" Target="../media/image910.png"/><Relationship Id="rId146" Type="http://schemas.openxmlformats.org/officeDocument/2006/relationships/customXml" Target="../ink/ink337.xml"/><Relationship Id="rId167" Type="http://schemas.openxmlformats.org/officeDocument/2006/relationships/image" Target="../media/image1120.png"/><Relationship Id="rId188" Type="http://schemas.openxmlformats.org/officeDocument/2006/relationships/customXml" Target="../ink/ink358.xml"/><Relationship Id="rId71" Type="http://schemas.openxmlformats.org/officeDocument/2006/relationships/image" Target="../media/image640.png"/><Relationship Id="rId92" Type="http://schemas.openxmlformats.org/officeDocument/2006/relationships/customXml" Target="../ink/ink310.xml"/><Relationship Id="rId213" Type="http://schemas.openxmlformats.org/officeDocument/2006/relationships/image" Target="../media/image1350.png"/><Relationship Id="rId234" Type="http://schemas.openxmlformats.org/officeDocument/2006/relationships/customXml" Target="../ink/ink381.xml"/><Relationship Id="rId2" Type="http://schemas.openxmlformats.org/officeDocument/2006/relationships/customXml" Target="../ink/ink265.xml"/><Relationship Id="rId29" Type="http://schemas.openxmlformats.org/officeDocument/2006/relationships/image" Target="../media/image430.png"/><Relationship Id="rId255" Type="http://schemas.openxmlformats.org/officeDocument/2006/relationships/image" Target="../media/image1560.png"/><Relationship Id="rId40" Type="http://schemas.openxmlformats.org/officeDocument/2006/relationships/customXml" Target="../ink/ink284.xml"/><Relationship Id="rId115" Type="http://schemas.openxmlformats.org/officeDocument/2006/relationships/image" Target="../media/image860.png"/><Relationship Id="rId136" Type="http://schemas.openxmlformats.org/officeDocument/2006/relationships/customXml" Target="../ink/ink332.xml"/><Relationship Id="rId157" Type="http://schemas.openxmlformats.org/officeDocument/2006/relationships/image" Target="../media/image1070.png"/><Relationship Id="rId178" Type="http://schemas.openxmlformats.org/officeDocument/2006/relationships/customXml" Target="../ink/ink353.xml"/><Relationship Id="rId61" Type="http://schemas.openxmlformats.org/officeDocument/2006/relationships/image" Target="../media/image590.png"/><Relationship Id="rId82" Type="http://schemas.openxmlformats.org/officeDocument/2006/relationships/customXml" Target="../ink/ink305.xml"/><Relationship Id="rId199" Type="http://schemas.openxmlformats.org/officeDocument/2006/relationships/image" Target="../media/image1280.png"/><Relationship Id="rId203" Type="http://schemas.openxmlformats.org/officeDocument/2006/relationships/image" Target="../media/image1301.png"/><Relationship Id="rId19" Type="http://schemas.openxmlformats.org/officeDocument/2006/relationships/image" Target="../media/image380.png"/><Relationship Id="rId224" Type="http://schemas.openxmlformats.org/officeDocument/2006/relationships/customXml" Target="../ink/ink376.xml"/><Relationship Id="rId245" Type="http://schemas.openxmlformats.org/officeDocument/2006/relationships/image" Target="../media/image1512.png"/><Relationship Id="rId30" Type="http://schemas.openxmlformats.org/officeDocument/2006/relationships/customXml" Target="../ink/ink279.xml"/><Relationship Id="rId105" Type="http://schemas.openxmlformats.org/officeDocument/2006/relationships/image" Target="../media/image810.png"/><Relationship Id="rId126" Type="http://schemas.openxmlformats.org/officeDocument/2006/relationships/customXml" Target="../ink/ink327.xml"/><Relationship Id="rId147" Type="http://schemas.openxmlformats.org/officeDocument/2006/relationships/image" Target="../media/image1020.png"/><Relationship Id="rId168" Type="http://schemas.openxmlformats.org/officeDocument/2006/relationships/customXml" Target="../ink/ink348.xml"/><Relationship Id="rId51" Type="http://schemas.openxmlformats.org/officeDocument/2006/relationships/image" Target="../media/image540.png"/><Relationship Id="rId72" Type="http://schemas.openxmlformats.org/officeDocument/2006/relationships/customXml" Target="../ink/ink300.xml"/><Relationship Id="rId93" Type="http://schemas.openxmlformats.org/officeDocument/2006/relationships/image" Target="../media/image750.png"/><Relationship Id="rId189" Type="http://schemas.openxmlformats.org/officeDocument/2006/relationships/image" Target="../media/image1230.png"/><Relationship Id="rId3" Type="http://schemas.openxmlformats.org/officeDocument/2006/relationships/image" Target="../media/image301.png"/><Relationship Id="rId214" Type="http://schemas.openxmlformats.org/officeDocument/2006/relationships/customXml" Target="../ink/ink371.xml"/><Relationship Id="rId235" Type="http://schemas.openxmlformats.org/officeDocument/2006/relationships/image" Target="../media/image1460.png"/><Relationship Id="rId256" Type="http://schemas.openxmlformats.org/officeDocument/2006/relationships/customXml" Target="../ink/ink392.xml"/><Relationship Id="rId116" Type="http://schemas.openxmlformats.org/officeDocument/2006/relationships/customXml" Target="../ink/ink322.xml"/><Relationship Id="rId137" Type="http://schemas.openxmlformats.org/officeDocument/2006/relationships/image" Target="../media/image970.png"/><Relationship Id="rId158" Type="http://schemas.openxmlformats.org/officeDocument/2006/relationships/customXml" Target="../ink/ink343.xml"/><Relationship Id="rId20" Type="http://schemas.openxmlformats.org/officeDocument/2006/relationships/customXml" Target="../ink/ink274.xml"/><Relationship Id="rId41" Type="http://schemas.openxmlformats.org/officeDocument/2006/relationships/image" Target="../media/image490.png"/><Relationship Id="rId62" Type="http://schemas.openxmlformats.org/officeDocument/2006/relationships/customXml" Target="../ink/ink295.xml"/><Relationship Id="rId83" Type="http://schemas.openxmlformats.org/officeDocument/2006/relationships/image" Target="../media/image701.png"/><Relationship Id="rId179" Type="http://schemas.openxmlformats.org/officeDocument/2006/relationships/image" Target="../media/image1180.png"/><Relationship Id="rId190" Type="http://schemas.openxmlformats.org/officeDocument/2006/relationships/customXml" Target="../ink/ink359.xml"/><Relationship Id="rId204" Type="http://schemas.openxmlformats.org/officeDocument/2006/relationships/customXml" Target="../ink/ink366.xml"/><Relationship Id="rId225" Type="http://schemas.openxmlformats.org/officeDocument/2006/relationships/image" Target="../media/image1411.png"/><Relationship Id="rId246" Type="http://schemas.openxmlformats.org/officeDocument/2006/relationships/customXml" Target="../ink/ink387.xml"/><Relationship Id="rId106" Type="http://schemas.openxmlformats.org/officeDocument/2006/relationships/customXml" Target="../ink/ink317.xml"/><Relationship Id="rId127" Type="http://schemas.openxmlformats.org/officeDocument/2006/relationships/image" Target="../media/image920.png"/><Relationship Id="rId10" Type="http://schemas.openxmlformats.org/officeDocument/2006/relationships/customXml" Target="../ink/ink269.xml"/><Relationship Id="rId31" Type="http://schemas.openxmlformats.org/officeDocument/2006/relationships/image" Target="../media/image440.png"/><Relationship Id="rId52" Type="http://schemas.openxmlformats.org/officeDocument/2006/relationships/customXml" Target="../ink/ink290.xml"/><Relationship Id="rId73" Type="http://schemas.openxmlformats.org/officeDocument/2006/relationships/image" Target="../media/image650.png"/><Relationship Id="rId94" Type="http://schemas.openxmlformats.org/officeDocument/2006/relationships/customXml" Target="../ink/ink311.xml"/><Relationship Id="rId148" Type="http://schemas.openxmlformats.org/officeDocument/2006/relationships/customXml" Target="../ink/ink338.xml"/><Relationship Id="rId169" Type="http://schemas.openxmlformats.org/officeDocument/2006/relationships/image" Target="../media/image1130.png"/><Relationship Id="rId4" Type="http://schemas.openxmlformats.org/officeDocument/2006/relationships/customXml" Target="../ink/ink266.xml"/><Relationship Id="rId180" Type="http://schemas.openxmlformats.org/officeDocument/2006/relationships/customXml" Target="../ink/ink354.xml"/><Relationship Id="rId215" Type="http://schemas.openxmlformats.org/officeDocument/2006/relationships/image" Target="../media/image1360.png"/><Relationship Id="rId236" Type="http://schemas.openxmlformats.org/officeDocument/2006/relationships/customXml" Target="../ink/ink382.xml"/><Relationship Id="rId257" Type="http://schemas.openxmlformats.org/officeDocument/2006/relationships/image" Target="../media/image1570.png"/><Relationship Id="rId42" Type="http://schemas.openxmlformats.org/officeDocument/2006/relationships/customXml" Target="../ink/ink285.xml"/><Relationship Id="rId84" Type="http://schemas.openxmlformats.org/officeDocument/2006/relationships/customXml" Target="../ink/ink306.xml"/><Relationship Id="rId138" Type="http://schemas.openxmlformats.org/officeDocument/2006/relationships/customXml" Target="../ink/ink3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B485-ABCA-4893-8246-680380815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F429-979F-4F8B-BCCD-71C70739D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7218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37BF3A-96AA-8AE9-4F84-AE58FDAAA256}"/>
              </a:ext>
            </a:extLst>
          </p:cNvPr>
          <p:cNvGrpSpPr/>
          <p:nvPr/>
        </p:nvGrpSpPr>
        <p:grpSpPr>
          <a:xfrm>
            <a:off x="1321636" y="287109"/>
            <a:ext cx="651960" cy="809280"/>
            <a:chOff x="1321636" y="287109"/>
            <a:chExt cx="65196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14:cNvPr>
                <p14:cNvContentPartPr/>
                <p14:nvPr/>
              </p14:nvContentPartPr>
              <p14:xfrm>
                <a:off x="1351876" y="437229"/>
                <a:ext cx="60480" cy="65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5756" y="431109"/>
                  <a:ext cx="727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14:cNvPr>
                <p14:cNvContentPartPr/>
                <p14:nvPr/>
              </p14:nvContentPartPr>
              <p14:xfrm>
                <a:off x="1537276" y="418509"/>
                <a:ext cx="44640" cy="67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1156" y="412389"/>
                  <a:ext cx="568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14:cNvPr>
                <p14:cNvContentPartPr/>
                <p14:nvPr/>
              </p14:nvContentPartPr>
              <p14:xfrm>
                <a:off x="1321636" y="287109"/>
                <a:ext cx="651960" cy="44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516" y="280989"/>
                  <a:ext cx="6642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14C68-18A9-FBAF-0085-CD038D9F30F8}"/>
              </a:ext>
            </a:extLst>
          </p:cNvPr>
          <p:cNvGrpSpPr/>
          <p:nvPr/>
        </p:nvGrpSpPr>
        <p:grpSpPr>
          <a:xfrm>
            <a:off x="2125516" y="334269"/>
            <a:ext cx="3889440" cy="855360"/>
            <a:chOff x="2125516" y="334269"/>
            <a:chExt cx="388944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14:cNvPr>
                <p14:cNvContentPartPr/>
                <p14:nvPr/>
              </p14:nvContentPartPr>
              <p14:xfrm>
                <a:off x="2125516" y="334269"/>
                <a:ext cx="257040" cy="75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9396" y="328149"/>
                  <a:ext cx="2692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14:cNvPr>
                <p14:cNvContentPartPr/>
                <p14:nvPr/>
              </p14:nvContentPartPr>
              <p14:xfrm>
                <a:off x="2488036" y="840069"/>
                <a:ext cx="386280" cy="23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1916" y="833949"/>
                  <a:ext cx="39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14:cNvPr>
                <p14:cNvContentPartPr/>
                <p14:nvPr/>
              </p14:nvContentPartPr>
              <p14:xfrm>
                <a:off x="3182476" y="603549"/>
                <a:ext cx="307440" cy="24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6356" y="597429"/>
                  <a:ext cx="31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14:cNvPr>
                <p14:cNvContentPartPr/>
                <p14:nvPr/>
              </p14:nvContentPartPr>
              <p14:xfrm>
                <a:off x="3350236" y="1079109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4116" y="1072989"/>
                  <a:ext cx="270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14:cNvPr>
                <p14:cNvContentPartPr/>
                <p14:nvPr/>
              </p14:nvContentPartPr>
              <p14:xfrm>
                <a:off x="3776116" y="571149"/>
                <a:ext cx="415440" cy="50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9996" y="565029"/>
                  <a:ext cx="4276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14:cNvPr>
                <p14:cNvContentPartPr/>
                <p14:nvPr/>
              </p14:nvContentPartPr>
              <p14:xfrm>
                <a:off x="3726436" y="421029"/>
                <a:ext cx="518760" cy="76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0316" y="414909"/>
                  <a:ext cx="53100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14:cNvPr>
                <p14:cNvContentPartPr/>
                <p14:nvPr/>
              </p14:nvContentPartPr>
              <p14:xfrm>
                <a:off x="4545076" y="366669"/>
                <a:ext cx="370440" cy="40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8956" y="360549"/>
                  <a:ext cx="382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14:cNvPr>
                <p14:cNvContentPartPr/>
                <p14:nvPr/>
              </p14:nvContentPartPr>
              <p14:xfrm>
                <a:off x="4553356" y="932949"/>
                <a:ext cx="51588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47236" y="926829"/>
                  <a:ext cx="52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14:cNvPr>
                <p14:cNvContentPartPr/>
                <p14:nvPr/>
              </p14:nvContentPartPr>
              <p14:xfrm>
                <a:off x="5304316" y="467109"/>
                <a:ext cx="433440" cy="71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8196" y="460989"/>
                  <a:ext cx="4456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14:cNvPr>
                <p14:cNvContentPartPr/>
                <p14:nvPr/>
              </p14:nvContentPartPr>
              <p14:xfrm>
                <a:off x="5826316" y="414189"/>
                <a:ext cx="188640" cy="72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0196" y="408069"/>
                  <a:ext cx="200880" cy="73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14:cNvPr>
              <p14:cNvContentPartPr/>
              <p14:nvPr/>
            </p14:nvContentPartPr>
            <p14:xfrm>
              <a:off x="878476" y="3010509"/>
              <a:ext cx="3652560" cy="13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2356" y="3004389"/>
                <a:ext cx="3664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14:cNvPr>
              <p14:cNvContentPartPr/>
              <p14:nvPr/>
            </p14:nvContentPartPr>
            <p14:xfrm>
              <a:off x="9120676" y="1619109"/>
              <a:ext cx="6480" cy="40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4556" y="1612989"/>
                <a:ext cx="18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8BB2F-37B6-547F-1AE3-4516EC521565}"/>
              </a:ext>
            </a:extLst>
          </p:cNvPr>
          <p:cNvGrpSpPr/>
          <p:nvPr/>
        </p:nvGrpSpPr>
        <p:grpSpPr>
          <a:xfrm>
            <a:off x="8992156" y="1394469"/>
            <a:ext cx="2283480" cy="1085760"/>
            <a:chOff x="8992156" y="1394469"/>
            <a:chExt cx="228348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14:cNvPr>
                <p14:cNvContentPartPr/>
                <p14:nvPr/>
              </p14:nvContentPartPr>
              <p14:xfrm>
                <a:off x="9170356" y="1723869"/>
                <a:ext cx="93960" cy="75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4236" y="1717749"/>
                  <a:ext cx="10620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14:cNvPr>
                <p14:cNvContentPartPr/>
                <p14:nvPr/>
              </p14:nvContentPartPr>
              <p14:xfrm>
                <a:off x="9307516" y="1797309"/>
                <a:ext cx="57240" cy="67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1396" y="1791189"/>
                  <a:ext cx="694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14:cNvPr>
                <p14:cNvContentPartPr/>
                <p14:nvPr/>
              </p14:nvContentPartPr>
              <p14:xfrm>
                <a:off x="9136876" y="2165229"/>
                <a:ext cx="16560" cy="8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0756" y="2159109"/>
                  <a:ext cx="2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14:cNvPr>
                <p14:cNvContentPartPr/>
                <p14:nvPr/>
              </p14:nvContentPartPr>
              <p14:xfrm>
                <a:off x="8992156" y="1614429"/>
                <a:ext cx="47880" cy="58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6036" y="1608309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14:cNvPr>
                <p14:cNvContentPartPr/>
                <p14:nvPr/>
              </p14:nvContentPartPr>
              <p14:xfrm>
                <a:off x="9089356" y="1581309"/>
                <a:ext cx="486000" cy="35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3236" y="1575189"/>
                  <a:ext cx="498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14:cNvPr>
                <p14:cNvContentPartPr/>
                <p14:nvPr/>
              </p14:nvContentPartPr>
              <p14:xfrm>
                <a:off x="9667876" y="1490229"/>
                <a:ext cx="177840" cy="806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1756" y="1484109"/>
                  <a:ext cx="19008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14:cNvPr>
                <p14:cNvContentPartPr/>
                <p14:nvPr/>
              </p14:nvContentPartPr>
              <p14:xfrm>
                <a:off x="9928876" y="1650429"/>
                <a:ext cx="281520" cy="518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22756" y="1644309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14:cNvPr>
                <p14:cNvContentPartPr/>
                <p14:nvPr/>
              </p14:nvContentPartPr>
              <p14:xfrm>
                <a:off x="9873076" y="1785069"/>
                <a:ext cx="480600" cy="48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6956" y="1778949"/>
                  <a:ext cx="492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14:cNvPr>
                <p14:cNvContentPartPr/>
                <p14:nvPr/>
              </p14:nvContentPartPr>
              <p14:xfrm>
                <a:off x="10648156" y="1394469"/>
                <a:ext cx="2520" cy="60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2036" y="1388349"/>
                  <a:ext cx="14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14:cNvPr>
                <p14:cNvContentPartPr/>
                <p14:nvPr/>
              </p14:nvContentPartPr>
              <p14:xfrm>
                <a:off x="10395076" y="1741149"/>
                <a:ext cx="280080" cy="22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956" y="1735029"/>
                  <a:ext cx="29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14:cNvPr>
                <p14:cNvContentPartPr/>
                <p14:nvPr/>
              </p14:nvContentPartPr>
              <p14:xfrm>
                <a:off x="10454116" y="2060829"/>
                <a:ext cx="221040" cy="4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7996" y="2054709"/>
                  <a:ext cx="23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14:cNvPr>
                <p14:cNvContentPartPr/>
                <p14:nvPr/>
              </p14:nvContentPartPr>
              <p14:xfrm>
                <a:off x="10671916" y="1715589"/>
                <a:ext cx="326160" cy="44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65796" y="1709469"/>
                  <a:ext cx="338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14:cNvPr>
                <p14:cNvContentPartPr/>
                <p14:nvPr/>
              </p14:nvContentPartPr>
              <p14:xfrm>
                <a:off x="11076916" y="1576269"/>
                <a:ext cx="198720" cy="80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70796" y="1570149"/>
                  <a:ext cx="21096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0E90D1C-2F7D-D9FF-53C3-5E1030964D04}"/>
              </a:ext>
            </a:extLst>
          </p:cNvPr>
          <p:cNvGrpSpPr/>
          <p:nvPr/>
        </p:nvGrpSpPr>
        <p:grpSpPr>
          <a:xfrm>
            <a:off x="9155236" y="3407229"/>
            <a:ext cx="2376720" cy="1129320"/>
            <a:chOff x="9155236" y="3407229"/>
            <a:chExt cx="237672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14:cNvPr>
                <p14:cNvContentPartPr/>
                <p14:nvPr/>
              </p14:nvContentPartPr>
              <p14:xfrm>
                <a:off x="9264676" y="3699549"/>
                <a:ext cx="88560" cy="72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58556" y="3693429"/>
                  <a:ext cx="1008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14:cNvPr>
                <p14:cNvContentPartPr/>
                <p14:nvPr/>
              </p14:nvContentPartPr>
              <p14:xfrm>
                <a:off x="9428476" y="3616389"/>
                <a:ext cx="101520" cy="79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2356" y="3610269"/>
                  <a:ext cx="1137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14:cNvPr>
                <p14:cNvContentPartPr/>
                <p14:nvPr/>
              </p14:nvContentPartPr>
              <p14:xfrm>
                <a:off x="9155236" y="3596589"/>
                <a:ext cx="663480" cy="46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49116" y="3590469"/>
                  <a:ext cx="675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14:cNvPr>
                <p14:cNvContentPartPr/>
                <p14:nvPr/>
              </p14:nvContentPartPr>
              <p14:xfrm>
                <a:off x="9764356" y="3504069"/>
                <a:ext cx="287280" cy="74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236" y="3497949"/>
                  <a:ext cx="2995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14:cNvPr>
                <p14:cNvContentPartPr/>
                <p14:nvPr/>
              </p14:nvContentPartPr>
              <p14:xfrm>
                <a:off x="10042276" y="3598029"/>
                <a:ext cx="554760" cy="63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36156" y="3591909"/>
                  <a:ext cx="567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14:cNvPr>
                <p14:cNvContentPartPr/>
                <p14:nvPr/>
              </p14:nvContentPartPr>
              <p14:xfrm>
                <a:off x="10181956" y="3724389"/>
                <a:ext cx="405000" cy="525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75836" y="3718269"/>
                  <a:ext cx="417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14:cNvPr>
                <p14:cNvContentPartPr/>
                <p14:nvPr/>
              </p14:nvContentPartPr>
              <p14:xfrm>
                <a:off x="10640956" y="3673269"/>
                <a:ext cx="309960" cy="19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4836" y="3667149"/>
                  <a:ext cx="32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14:cNvPr>
                <p14:cNvContentPartPr/>
                <p14:nvPr/>
              </p14:nvContentPartPr>
              <p14:xfrm>
                <a:off x="11135956" y="3682989"/>
                <a:ext cx="13320" cy="3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9836" y="3676869"/>
                  <a:ext cx="2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14:cNvPr>
                <p14:cNvContentPartPr/>
                <p14:nvPr/>
              </p14:nvContentPartPr>
              <p14:xfrm>
                <a:off x="10628716" y="4008789"/>
                <a:ext cx="316080" cy="234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22596" y="4002669"/>
                  <a:ext cx="32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14:cNvPr>
                <p14:cNvContentPartPr/>
                <p14:nvPr/>
              </p14:nvContentPartPr>
              <p14:xfrm>
                <a:off x="10987996" y="3860109"/>
                <a:ext cx="256320" cy="32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1876" y="3853989"/>
                  <a:ext cx="268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14:cNvPr>
                <p14:cNvContentPartPr/>
                <p14:nvPr/>
              </p14:nvContentPartPr>
              <p14:xfrm>
                <a:off x="11252236" y="3407229"/>
                <a:ext cx="279720" cy="112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46116" y="3401109"/>
                  <a:ext cx="29196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14:cNvPr>
                <p14:cNvContentPartPr/>
                <p14:nvPr/>
              </p14:nvContentPartPr>
              <p14:xfrm>
                <a:off x="11149636" y="3900429"/>
                <a:ext cx="236880" cy="33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3516" y="3894309"/>
                  <a:ext cx="2491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93768B-701E-B571-BEE7-465B8D5F826E}"/>
              </a:ext>
            </a:extLst>
          </p:cNvPr>
          <p:cNvGrpSpPr/>
          <p:nvPr/>
        </p:nvGrpSpPr>
        <p:grpSpPr>
          <a:xfrm>
            <a:off x="9431716" y="5060349"/>
            <a:ext cx="2406600" cy="1038960"/>
            <a:chOff x="9431716" y="5060349"/>
            <a:chExt cx="240660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14:cNvPr>
                <p14:cNvContentPartPr/>
                <p14:nvPr/>
              </p14:nvContentPartPr>
              <p14:xfrm>
                <a:off x="9505876" y="5416389"/>
                <a:ext cx="133920" cy="64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9756" y="5410269"/>
                  <a:ext cx="1461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14:cNvPr>
                <p14:cNvContentPartPr/>
                <p14:nvPr/>
              </p14:nvContentPartPr>
              <p14:xfrm>
                <a:off x="9623236" y="5421069"/>
                <a:ext cx="51840" cy="621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17116" y="5414949"/>
                  <a:ext cx="640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14:cNvPr>
                <p14:cNvContentPartPr/>
                <p14:nvPr/>
              </p14:nvContentPartPr>
              <p14:xfrm>
                <a:off x="9464476" y="5459229"/>
                <a:ext cx="53280" cy="11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356" y="5453109"/>
                  <a:ext cx="6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14:cNvPr>
                <p14:cNvContentPartPr/>
                <p14:nvPr/>
              </p14:nvContentPartPr>
              <p14:xfrm>
                <a:off x="9431716" y="5273109"/>
                <a:ext cx="555840" cy="50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25596" y="5266989"/>
                  <a:ext cx="568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14:cNvPr>
                <p14:cNvContentPartPr/>
                <p14:nvPr/>
              </p14:nvContentPartPr>
              <p14:xfrm>
                <a:off x="9996916" y="5313069"/>
                <a:ext cx="158760" cy="65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0796" y="5306949"/>
                  <a:ext cx="171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14:cNvPr>
                <p14:cNvContentPartPr/>
                <p14:nvPr/>
              </p14:nvContentPartPr>
              <p14:xfrm>
                <a:off x="10179076" y="5725269"/>
                <a:ext cx="362160" cy="199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2956" y="5719149"/>
                  <a:ext cx="374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14:cNvPr>
                <p14:cNvContentPartPr/>
                <p14:nvPr/>
              </p14:nvContentPartPr>
              <p14:xfrm>
                <a:off x="10467436" y="5413149"/>
                <a:ext cx="189360" cy="24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1316" y="5407029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14:cNvPr>
                <p14:cNvContentPartPr/>
                <p14:nvPr/>
              </p14:nvContentPartPr>
              <p14:xfrm>
                <a:off x="10494796" y="5662269"/>
                <a:ext cx="214920" cy="4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88676" y="5656149"/>
                  <a:ext cx="22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14:cNvPr>
                <p14:cNvContentPartPr/>
                <p14:nvPr/>
              </p14:nvContentPartPr>
              <p14:xfrm>
                <a:off x="10807996" y="5197149"/>
                <a:ext cx="286920" cy="704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1876" y="5191029"/>
                  <a:ext cx="299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14:cNvPr>
                <p14:cNvContentPartPr/>
                <p14:nvPr/>
              </p14:nvContentPartPr>
              <p14:xfrm>
                <a:off x="10824916" y="5192109"/>
                <a:ext cx="306720" cy="77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18796" y="5185989"/>
                  <a:ext cx="31896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14:cNvPr>
                <p14:cNvContentPartPr/>
                <p14:nvPr/>
              </p14:nvContentPartPr>
              <p14:xfrm>
                <a:off x="11221636" y="5405949"/>
                <a:ext cx="194760" cy="20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15516" y="5399829"/>
                  <a:ext cx="207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14:cNvPr>
                <p14:cNvContentPartPr/>
                <p14:nvPr/>
              </p14:nvContentPartPr>
              <p14:xfrm>
                <a:off x="11227036" y="5689629"/>
                <a:ext cx="173520" cy="41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20916" y="5683509"/>
                  <a:ext cx="18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14:cNvPr>
                <p14:cNvContentPartPr/>
                <p14:nvPr/>
              </p14:nvContentPartPr>
              <p14:xfrm>
                <a:off x="11437636" y="5263029"/>
                <a:ext cx="278280" cy="58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31516" y="5256909"/>
                  <a:ext cx="2905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14:cNvPr>
                <p14:cNvContentPartPr/>
                <p14:nvPr/>
              </p14:nvContentPartPr>
              <p14:xfrm>
                <a:off x="11638516" y="5060349"/>
                <a:ext cx="199800" cy="1038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32396" y="5054229"/>
                  <a:ext cx="212040" cy="10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A9531E-4C18-B139-6710-9B5080AB2CF5}"/>
              </a:ext>
            </a:extLst>
          </p:cNvPr>
          <p:cNvGrpSpPr/>
          <p:nvPr/>
        </p:nvGrpSpPr>
        <p:grpSpPr>
          <a:xfrm>
            <a:off x="48676" y="1575909"/>
            <a:ext cx="8163000" cy="5290560"/>
            <a:chOff x="48676" y="1575909"/>
            <a:chExt cx="8163000" cy="52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14:cNvPr>
                <p14:cNvContentPartPr/>
                <p14:nvPr/>
              </p14:nvContentPartPr>
              <p14:xfrm>
                <a:off x="690916" y="1575909"/>
                <a:ext cx="4088160" cy="133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796" y="1569789"/>
                  <a:ext cx="410040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14:cNvPr>
                <p14:cNvContentPartPr/>
                <p14:nvPr/>
              </p14:nvContentPartPr>
              <p14:xfrm>
                <a:off x="3683596" y="1934469"/>
                <a:ext cx="119160" cy="109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476" y="1928349"/>
                  <a:ext cx="131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14:cNvPr>
                <p14:cNvContentPartPr/>
                <p14:nvPr/>
              </p14:nvContentPartPr>
              <p14:xfrm>
                <a:off x="3563716" y="3152709"/>
                <a:ext cx="325800" cy="43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7596" y="3146589"/>
                  <a:ext cx="33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14:cNvPr>
                <p14:cNvContentPartPr/>
                <p14:nvPr/>
              </p14:nvContentPartPr>
              <p14:xfrm>
                <a:off x="1977916" y="2909709"/>
                <a:ext cx="55080" cy="36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1796" y="2903589"/>
                  <a:ext cx="67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14:cNvPr>
                <p14:cNvContentPartPr/>
                <p14:nvPr/>
              </p14:nvContentPartPr>
              <p14:xfrm>
                <a:off x="1864156" y="3322269"/>
                <a:ext cx="420120" cy="30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58036" y="3316149"/>
                  <a:ext cx="432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14:cNvPr>
                <p14:cNvContentPartPr/>
                <p14:nvPr/>
              </p14:nvContentPartPr>
              <p14:xfrm>
                <a:off x="961996" y="2914029"/>
                <a:ext cx="293040" cy="29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5876" y="2907909"/>
                  <a:ext cx="305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14:cNvPr>
                <p14:cNvContentPartPr/>
                <p14:nvPr/>
              </p14:nvContentPartPr>
              <p14:xfrm>
                <a:off x="1164316" y="2770029"/>
                <a:ext cx="521280" cy="45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8196" y="2763909"/>
                  <a:ext cx="533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14:cNvPr>
                <p14:cNvContentPartPr/>
                <p14:nvPr/>
              </p14:nvContentPartPr>
              <p14:xfrm>
                <a:off x="1699636" y="2690469"/>
                <a:ext cx="559440" cy="46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3516" y="2684349"/>
                  <a:ext cx="5716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14:cNvPr>
                <p14:cNvContentPartPr/>
                <p14:nvPr/>
              </p14:nvContentPartPr>
              <p14:xfrm>
                <a:off x="1854436" y="2534229"/>
                <a:ext cx="803160" cy="62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8316" y="2528109"/>
                  <a:ext cx="8154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14:cNvPr>
                <p14:cNvContentPartPr/>
                <p14:nvPr/>
              </p14:nvContentPartPr>
              <p14:xfrm>
                <a:off x="2185996" y="2388069"/>
                <a:ext cx="826200" cy="73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876" y="2381949"/>
                  <a:ext cx="83844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14:cNvPr>
                <p14:cNvContentPartPr/>
                <p14:nvPr/>
              </p14:nvContentPartPr>
              <p14:xfrm>
                <a:off x="2315236" y="2113749"/>
                <a:ext cx="777960" cy="81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9116" y="2107629"/>
                  <a:ext cx="79020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14:cNvPr>
                <p14:cNvContentPartPr/>
                <p14:nvPr/>
              </p14:nvContentPartPr>
              <p14:xfrm>
                <a:off x="2407396" y="1830429"/>
                <a:ext cx="1002960" cy="103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1276" y="1824309"/>
                  <a:ext cx="101520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14:cNvPr>
                <p14:cNvContentPartPr/>
                <p14:nvPr/>
              </p14:nvContentPartPr>
              <p14:xfrm>
                <a:off x="2650756" y="1892349"/>
                <a:ext cx="637560" cy="66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44636" y="1886229"/>
                  <a:ext cx="6498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14:cNvPr>
                <p14:cNvContentPartPr/>
                <p14:nvPr/>
              </p14:nvContentPartPr>
              <p14:xfrm>
                <a:off x="2778196" y="1656549"/>
                <a:ext cx="766440" cy="75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2076" y="1650429"/>
                  <a:ext cx="7786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14:cNvPr>
                <p14:cNvContentPartPr/>
                <p14:nvPr/>
              </p14:nvContentPartPr>
              <p14:xfrm>
                <a:off x="2888356" y="1669509"/>
                <a:ext cx="621360" cy="56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2236" y="1663389"/>
                  <a:ext cx="633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14:cNvPr>
                <p14:cNvContentPartPr/>
                <p14:nvPr/>
              </p14:nvContentPartPr>
              <p14:xfrm>
                <a:off x="3181036" y="1746909"/>
                <a:ext cx="528120" cy="51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4916" y="1740789"/>
                  <a:ext cx="5403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14:cNvPr>
                <p14:cNvContentPartPr/>
                <p14:nvPr/>
              </p14:nvContentPartPr>
              <p14:xfrm>
                <a:off x="5355076" y="2018349"/>
                <a:ext cx="36000" cy="55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8956" y="2012229"/>
                  <a:ext cx="48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14:cNvPr>
                <p14:cNvContentPartPr/>
                <p14:nvPr/>
              </p14:nvContentPartPr>
              <p14:xfrm>
                <a:off x="5278036" y="1866429"/>
                <a:ext cx="387000" cy="20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71916" y="1860309"/>
                  <a:ext cx="39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14:cNvPr>
                <p14:cNvContentPartPr/>
                <p14:nvPr/>
              </p14:nvContentPartPr>
              <p14:xfrm>
                <a:off x="5347876" y="2172789"/>
                <a:ext cx="303840" cy="6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41756" y="2166669"/>
                  <a:ext cx="31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14:cNvPr>
                <p14:cNvContentPartPr/>
                <p14:nvPr/>
              </p14:nvContentPartPr>
              <p14:xfrm>
                <a:off x="5902276" y="1810629"/>
                <a:ext cx="21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6156" y="1804509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14:cNvPr>
                <p14:cNvContentPartPr/>
                <p14:nvPr/>
              </p14:nvContentPartPr>
              <p14:xfrm>
                <a:off x="5649196" y="2372229"/>
                <a:ext cx="325440" cy="32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076" y="2366109"/>
                  <a:ext cx="337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14:cNvPr>
                <p14:cNvContentPartPr/>
                <p14:nvPr/>
              </p14:nvContentPartPr>
              <p14:xfrm>
                <a:off x="5534356" y="2398869"/>
                <a:ext cx="428040" cy="35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28236" y="2392749"/>
                  <a:ext cx="440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14:cNvPr>
                <p14:cNvContentPartPr/>
                <p14:nvPr/>
              </p14:nvContentPartPr>
              <p14:xfrm>
                <a:off x="6185956" y="1774629"/>
                <a:ext cx="150480" cy="72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9836" y="1768509"/>
                  <a:ext cx="1627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14:cNvPr>
                <p14:cNvContentPartPr/>
                <p14:nvPr/>
              </p14:nvContentPartPr>
              <p14:xfrm>
                <a:off x="6376396" y="1824669"/>
                <a:ext cx="381960" cy="59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0276" y="1818549"/>
                  <a:ext cx="3942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14:cNvPr>
                <p14:cNvContentPartPr/>
                <p14:nvPr/>
              </p14:nvContentPartPr>
              <p14:xfrm>
                <a:off x="6665836" y="1649709"/>
                <a:ext cx="393480" cy="85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9716" y="1643589"/>
                  <a:ext cx="405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14:cNvPr>
                <p14:cNvContentPartPr/>
                <p14:nvPr/>
              </p14:nvContentPartPr>
              <p14:xfrm>
                <a:off x="667876" y="4808349"/>
                <a:ext cx="3766320" cy="12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756" y="4802229"/>
                  <a:ext cx="377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14:cNvPr>
                <p14:cNvContentPartPr/>
                <p14:nvPr/>
              </p14:nvContentPartPr>
              <p14:xfrm>
                <a:off x="832396" y="3636189"/>
                <a:ext cx="4067640" cy="10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276" y="3630069"/>
                  <a:ext cx="407988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14:cNvPr>
                <p14:cNvContentPartPr/>
                <p14:nvPr/>
              </p14:nvContentPartPr>
              <p14:xfrm>
                <a:off x="1850476" y="4618989"/>
                <a:ext cx="159840" cy="58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4356" y="4612869"/>
                  <a:ext cx="172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14:cNvPr>
                <p14:cNvContentPartPr/>
                <p14:nvPr/>
              </p14:nvContentPartPr>
              <p14:xfrm>
                <a:off x="1833556" y="5153589"/>
                <a:ext cx="371880" cy="24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7436" y="5147469"/>
                  <a:ext cx="384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14:cNvPr>
                <p14:cNvContentPartPr/>
                <p14:nvPr/>
              </p14:nvContentPartPr>
              <p14:xfrm>
                <a:off x="3464356" y="4609269"/>
                <a:ext cx="30960" cy="35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8236" y="4603149"/>
                  <a:ext cx="43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14:cNvPr>
                <p14:cNvContentPartPr/>
                <p14:nvPr/>
              </p14:nvContentPartPr>
              <p14:xfrm>
                <a:off x="3337996" y="5004909"/>
                <a:ext cx="302040" cy="43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1876" y="4998789"/>
                  <a:ext cx="314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14:cNvPr>
                <p14:cNvContentPartPr/>
                <p14:nvPr/>
              </p14:nvContentPartPr>
              <p14:xfrm>
                <a:off x="493996" y="4546989"/>
                <a:ext cx="793080" cy="25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876" y="4540869"/>
                  <a:ext cx="805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14:cNvPr>
                <p14:cNvContentPartPr/>
                <p14:nvPr/>
              </p14:nvContentPartPr>
              <p14:xfrm>
                <a:off x="646276" y="4761909"/>
                <a:ext cx="23076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0156" y="4755789"/>
                  <a:ext cx="243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14:cNvPr>
                <p14:cNvContentPartPr/>
                <p14:nvPr/>
              </p14:nvContentPartPr>
              <p14:xfrm>
                <a:off x="828796" y="4802229"/>
                <a:ext cx="110520" cy="135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2676" y="4796109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14:cNvPr>
                <p14:cNvContentPartPr/>
                <p14:nvPr/>
              </p14:nvContentPartPr>
              <p14:xfrm>
                <a:off x="873076" y="4653189"/>
                <a:ext cx="302760" cy="276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6956" y="4647069"/>
                  <a:ext cx="31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14:cNvPr>
                <p14:cNvContentPartPr/>
                <p14:nvPr/>
              </p14:nvContentPartPr>
              <p14:xfrm>
                <a:off x="1097716" y="4624389"/>
                <a:ext cx="217800" cy="30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596" y="4618269"/>
                  <a:ext cx="230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14:cNvPr>
                <p14:cNvContentPartPr/>
                <p14:nvPr/>
              </p14:nvContentPartPr>
              <p14:xfrm>
                <a:off x="1222996" y="4617189"/>
                <a:ext cx="244800" cy="258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6876" y="4611069"/>
                  <a:ext cx="25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14:cNvPr>
                <p14:cNvContentPartPr/>
                <p14:nvPr/>
              </p14:nvContentPartPr>
              <p14:xfrm>
                <a:off x="1413076" y="4643469"/>
                <a:ext cx="217080" cy="32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06956" y="4637349"/>
                  <a:ext cx="229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14:cNvPr>
                <p14:cNvContentPartPr/>
                <p14:nvPr/>
              </p14:nvContentPartPr>
              <p14:xfrm>
                <a:off x="1593796" y="4478229"/>
                <a:ext cx="150480" cy="46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7676" y="4472109"/>
                  <a:ext cx="162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14:cNvPr>
                <p14:cNvContentPartPr/>
                <p14:nvPr/>
              </p14:nvContentPartPr>
              <p14:xfrm>
                <a:off x="1893676" y="4110669"/>
                <a:ext cx="124200" cy="86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7556" y="4104549"/>
                  <a:ext cx="1364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14:cNvPr>
                <p14:cNvContentPartPr/>
                <p14:nvPr/>
              </p14:nvContentPartPr>
              <p14:xfrm>
                <a:off x="1531156" y="4429989"/>
                <a:ext cx="324360" cy="55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25036" y="4423869"/>
                  <a:ext cx="3366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14:cNvPr>
                <p14:cNvContentPartPr/>
                <p14:nvPr/>
              </p14:nvContentPartPr>
              <p14:xfrm>
                <a:off x="1736356" y="4479669"/>
                <a:ext cx="122760" cy="38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30236" y="4473549"/>
                  <a:ext cx="135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14:cNvPr>
                <p14:cNvContentPartPr/>
                <p14:nvPr/>
              </p14:nvContentPartPr>
              <p14:xfrm>
                <a:off x="1764076" y="4270509"/>
                <a:ext cx="142920" cy="27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7956" y="4264389"/>
                  <a:ext cx="15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14:cNvPr>
                <p14:cNvContentPartPr/>
                <p14:nvPr/>
              </p14:nvContentPartPr>
              <p14:xfrm>
                <a:off x="1842196" y="4274469"/>
                <a:ext cx="73800" cy="18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36076" y="4268349"/>
                  <a:ext cx="8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14:cNvPr>
                <p14:cNvContentPartPr/>
                <p14:nvPr/>
              </p14:nvContentPartPr>
              <p14:xfrm>
                <a:off x="5387476" y="3917349"/>
                <a:ext cx="134280" cy="54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1356" y="3911229"/>
                  <a:ext cx="146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14:cNvPr>
                <p14:cNvContentPartPr/>
                <p14:nvPr/>
              </p14:nvContentPartPr>
              <p14:xfrm>
                <a:off x="5252116" y="3806469"/>
                <a:ext cx="539640" cy="13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5996" y="3800349"/>
                  <a:ext cx="55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14:cNvPr>
                <p14:cNvContentPartPr/>
                <p14:nvPr/>
              </p14:nvContentPartPr>
              <p14:xfrm>
                <a:off x="5366956" y="4149549"/>
                <a:ext cx="437760" cy="1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60836" y="4143429"/>
                  <a:ext cx="45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14:cNvPr>
                <p14:cNvContentPartPr/>
                <p14:nvPr/>
              </p14:nvContentPartPr>
              <p14:xfrm>
                <a:off x="5741356" y="4177269"/>
                <a:ext cx="373320" cy="42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35236" y="4171149"/>
                  <a:ext cx="385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14:cNvPr>
                <p14:cNvContentPartPr/>
                <p14:nvPr/>
              </p14:nvContentPartPr>
              <p14:xfrm>
                <a:off x="5776636" y="4252869"/>
                <a:ext cx="290520" cy="45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0516" y="4246749"/>
                  <a:ext cx="3027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14:cNvPr>
                <p14:cNvContentPartPr/>
                <p14:nvPr/>
              </p14:nvContentPartPr>
              <p14:xfrm>
                <a:off x="6091996" y="3666429"/>
                <a:ext cx="297000" cy="68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85876" y="3660309"/>
                  <a:ext cx="3092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14:cNvPr>
                <p14:cNvContentPartPr/>
                <p14:nvPr/>
              </p14:nvContentPartPr>
              <p14:xfrm>
                <a:off x="6452356" y="4046949"/>
                <a:ext cx="227880" cy="27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6236" y="4040829"/>
                  <a:ext cx="24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14:cNvPr>
                <p14:cNvContentPartPr/>
                <p14:nvPr/>
              </p14:nvContentPartPr>
              <p14:xfrm>
                <a:off x="6667276" y="4279149"/>
                <a:ext cx="128880" cy="11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1156" y="4273029"/>
                  <a:ext cx="14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14:cNvPr>
                <p14:cNvContentPartPr/>
                <p14:nvPr/>
              </p14:nvContentPartPr>
              <p14:xfrm>
                <a:off x="6747916" y="3604149"/>
                <a:ext cx="267120" cy="84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1796" y="3598029"/>
                  <a:ext cx="27936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14:cNvPr>
                <p14:cNvContentPartPr/>
                <p14:nvPr/>
              </p14:nvContentPartPr>
              <p14:xfrm>
                <a:off x="275476" y="6415029"/>
                <a:ext cx="4509720" cy="24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356" y="6408909"/>
                  <a:ext cx="4521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14:cNvPr>
                <p14:cNvContentPartPr/>
                <p14:nvPr/>
              </p14:nvContentPartPr>
              <p14:xfrm>
                <a:off x="48676" y="5333949"/>
                <a:ext cx="4716360" cy="117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56" y="5327829"/>
                  <a:ext cx="472860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14:cNvPr>
                <p14:cNvContentPartPr/>
                <p14:nvPr/>
              </p14:nvContentPartPr>
              <p14:xfrm>
                <a:off x="3322876" y="5685309"/>
                <a:ext cx="202320" cy="30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6756" y="5679189"/>
                  <a:ext cx="21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14:cNvPr>
                <p14:cNvContentPartPr/>
                <p14:nvPr/>
              </p14:nvContentPartPr>
              <p14:xfrm>
                <a:off x="3301996" y="5719509"/>
                <a:ext cx="107640" cy="74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5876" y="5713389"/>
                  <a:ext cx="1198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14:cNvPr>
                <p14:cNvContentPartPr/>
                <p14:nvPr/>
              </p14:nvContentPartPr>
              <p14:xfrm>
                <a:off x="1656076" y="5785749"/>
                <a:ext cx="147600" cy="81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49956" y="5779629"/>
                  <a:ext cx="159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14:cNvPr>
                <p14:cNvContentPartPr/>
                <p14:nvPr/>
              </p14:nvContentPartPr>
              <p14:xfrm>
                <a:off x="1753276" y="6253029"/>
                <a:ext cx="13680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47156" y="6246909"/>
                  <a:ext cx="14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14:cNvPr>
                <p14:cNvContentPartPr/>
                <p14:nvPr/>
              </p14:nvContentPartPr>
              <p14:xfrm>
                <a:off x="1856596" y="6232149"/>
                <a:ext cx="246240" cy="34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0476" y="6226029"/>
                  <a:ext cx="258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14:cNvPr>
                <p14:cNvContentPartPr/>
                <p14:nvPr/>
              </p14:nvContentPartPr>
              <p14:xfrm>
                <a:off x="1877476" y="5879709"/>
                <a:ext cx="493560" cy="748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71356" y="5873589"/>
                  <a:ext cx="5058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14:cNvPr>
                <p14:cNvContentPartPr/>
                <p14:nvPr/>
              </p14:nvContentPartPr>
              <p14:xfrm>
                <a:off x="1874236" y="5738949"/>
                <a:ext cx="756360" cy="74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68116" y="5732829"/>
                  <a:ext cx="768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14:cNvPr>
                <p14:cNvContentPartPr/>
                <p14:nvPr/>
              </p14:nvContentPartPr>
              <p14:xfrm>
                <a:off x="2043436" y="5726349"/>
                <a:ext cx="848880" cy="109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7316" y="5720229"/>
                  <a:ext cx="86112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14:cNvPr>
                <p14:cNvContentPartPr/>
                <p14:nvPr/>
              </p14:nvContentPartPr>
              <p14:xfrm>
                <a:off x="2357356" y="5775669"/>
                <a:ext cx="538920" cy="72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1236" y="5769549"/>
                  <a:ext cx="551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14:cNvPr>
                <p14:cNvContentPartPr/>
                <p14:nvPr/>
              </p14:nvContentPartPr>
              <p14:xfrm>
                <a:off x="2426476" y="5776389"/>
                <a:ext cx="660600" cy="81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20356" y="5770269"/>
                  <a:ext cx="6728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14:cNvPr>
                <p14:cNvContentPartPr/>
                <p14:nvPr/>
              </p14:nvContentPartPr>
              <p14:xfrm>
                <a:off x="2537356" y="5800869"/>
                <a:ext cx="455400" cy="55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31236" y="5794749"/>
                  <a:ext cx="467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14:cNvPr>
                <p14:cNvContentPartPr/>
                <p14:nvPr/>
              </p14:nvContentPartPr>
              <p14:xfrm>
                <a:off x="2458516" y="5624829"/>
                <a:ext cx="653760" cy="67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2396" y="5618709"/>
                  <a:ext cx="6660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14:cNvPr>
                <p14:cNvContentPartPr/>
                <p14:nvPr/>
              </p14:nvContentPartPr>
              <p14:xfrm>
                <a:off x="2635636" y="5593869"/>
                <a:ext cx="478800" cy="64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29516" y="5587749"/>
                  <a:ext cx="4910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14:cNvPr>
                <p14:cNvContentPartPr/>
                <p14:nvPr/>
              </p14:nvContentPartPr>
              <p14:xfrm>
                <a:off x="2678476" y="5352669"/>
                <a:ext cx="564840" cy="79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72356" y="5346549"/>
                  <a:ext cx="5770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14:cNvPr>
                <p14:cNvContentPartPr/>
                <p14:nvPr/>
              </p14:nvContentPartPr>
              <p14:xfrm>
                <a:off x="2860276" y="5403429"/>
                <a:ext cx="520920" cy="61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54156" y="5397309"/>
                  <a:ext cx="5331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14:cNvPr>
                <p14:cNvContentPartPr/>
                <p14:nvPr/>
              </p14:nvContentPartPr>
              <p14:xfrm>
                <a:off x="2175556" y="5459949"/>
                <a:ext cx="719280" cy="60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69436" y="5453829"/>
                  <a:ext cx="7315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14:cNvPr>
                <p14:cNvContentPartPr/>
                <p14:nvPr/>
              </p14:nvContentPartPr>
              <p14:xfrm>
                <a:off x="2016076" y="5818509"/>
                <a:ext cx="228600" cy="47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09956" y="5812389"/>
                  <a:ext cx="2408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14:cNvPr>
                <p14:cNvContentPartPr/>
                <p14:nvPr/>
              </p14:nvContentPartPr>
              <p14:xfrm>
                <a:off x="5495116" y="5502789"/>
                <a:ext cx="64080" cy="68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88996" y="5496669"/>
                  <a:ext cx="763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14:cNvPr>
                <p14:cNvContentPartPr/>
                <p14:nvPr/>
              </p14:nvContentPartPr>
              <p14:xfrm>
                <a:off x="5425996" y="5485869"/>
                <a:ext cx="297720" cy="7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9876" y="5479749"/>
                  <a:ext cx="30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14:cNvPr>
                <p14:cNvContentPartPr/>
                <p14:nvPr/>
              </p14:nvContentPartPr>
              <p14:xfrm>
                <a:off x="5477116" y="5690709"/>
                <a:ext cx="3358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0996" y="5684589"/>
                  <a:ext cx="34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14:cNvPr>
                <p14:cNvContentPartPr/>
                <p14:nvPr/>
              </p14:nvContentPartPr>
              <p14:xfrm>
                <a:off x="5742436" y="5967189"/>
                <a:ext cx="155880" cy="339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36316" y="5961069"/>
                  <a:ext cx="16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14:cNvPr>
                <p14:cNvContentPartPr/>
                <p14:nvPr/>
              </p14:nvContentPartPr>
              <p14:xfrm>
                <a:off x="5837116" y="6049629"/>
                <a:ext cx="8676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996" y="6043509"/>
                  <a:ext cx="9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14:cNvPr>
                <p14:cNvContentPartPr/>
                <p14:nvPr/>
              </p14:nvContentPartPr>
              <p14:xfrm>
                <a:off x="5925676" y="5421069"/>
                <a:ext cx="153720" cy="74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9556" y="5414949"/>
                  <a:ext cx="1659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14:cNvPr>
                <p14:cNvContentPartPr/>
                <p14:nvPr/>
              </p14:nvContentPartPr>
              <p14:xfrm>
                <a:off x="6151036" y="5635989"/>
                <a:ext cx="191520" cy="40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44916" y="5629869"/>
                  <a:ext cx="203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14:cNvPr>
                <p14:cNvContentPartPr/>
                <p14:nvPr/>
              </p14:nvContentPartPr>
              <p14:xfrm>
                <a:off x="6316636" y="5481189"/>
                <a:ext cx="176760" cy="61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10516" y="5475069"/>
                  <a:ext cx="1890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14:cNvPr>
                <p14:cNvContentPartPr/>
                <p14:nvPr/>
              </p14:nvContentPartPr>
              <p14:xfrm>
                <a:off x="6624436" y="5823909"/>
                <a:ext cx="247680" cy="96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8316" y="5817789"/>
                  <a:ext cx="25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14:cNvPr>
                <p14:cNvContentPartPr/>
                <p14:nvPr/>
              </p14:nvContentPartPr>
              <p14:xfrm>
                <a:off x="6969316" y="5393709"/>
                <a:ext cx="109080" cy="67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63196" y="5387589"/>
                  <a:ext cx="121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14:cNvPr>
                <p14:cNvContentPartPr/>
                <p14:nvPr/>
              </p14:nvContentPartPr>
              <p14:xfrm>
                <a:off x="6885076" y="5417829"/>
                <a:ext cx="432720" cy="18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8956" y="5411709"/>
                  <a:ext cx="44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14:cNvPr>
                <p14:cNvContentPartPr/>
                <p14:nvPr/>
              </p14:nvContentPartPr>
              <p14:xfrm>
                <a:off x="7002076" y="5625549"/>
                <a:ext cx="164160" cy="11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95956" y="5619429"/>
                  <a:ext cx="17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14:cNvPr>
                <p14:cNvContentPartPr/>
                <p14:nvPr/>
              </p14:nvContentPartPr>
              <p14:xfrm>
                <a:off x="6946276" y="5647509"/>
                <a:ext cx="372240" cy="14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0156" y="5641389"/>
                  <a:ext cx="38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14:cNvPr>
                <p14:cNvContentPartPr/>
                <p14:nvPr/>
              </p14:nvContentPartPr>
              <p14:xfrm>
                <a:off x="7257316" y="5997789"/>
                <a:ext cx="174240" cy="320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51196" y="5991669"/>
                  <a:ext cx="18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14:cNvPr>
                <p14:cNvContentPartPr/>
                <p14:nvPr/>
              </p14:nvContentPartPr>
              <p14:xfrm>
                <a:off x="7245796" y="6022269"/>
                <a:ext cx="138240" cy="28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9676" y="6016149"/>
                  <a:ext cx="150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14:cNvPr>
                <p14:cNvContentPartPr/>
                <p14:nvPr/>
              </p14:nvContentPartPr>
              <p14:xfrm>
                <a:off x="7420036" y="5419269"/>
                <a:ext cx="214920" cy="63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13916" y="5413149"/>
                  <a:ext cx="2271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14:cNvPr>
                <p14:cNvContentPartPr/>
                <p14:nvPr/>
              </p14:nvContentPartPr>
              <p14:xfrm>
                <a:off x="7641076" y="5866749"/>
                <a:ext cx="322200" cy="10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4956" y="5860629"/>
                  <a:ext cx="334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14:cNvPr>
                <p14:cNvContentPartPr/>
                <p14:nvPr/>
              </p14:nvContentPartPr>
              <p14:xfrm>
                <a:off x="7875436" y="5240349"/>
                <a:ext cx="336240" cy="89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69316" y="5234229"/>
                  <a:ext cx="34848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14:cNvPr>
                <p14:cNvContentPartPr/>
                <p14:nvPr/>
              </p14:nvContentPartPr>
              <p14:xfrm>
                <a:off x="1929316" y="2213829"/>
                <a:ext cx="118440" cy="90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23196" y="2207709"/>
                  <a:ext cx="130680" cy="9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14:cNvPr>
                <p14:cNvContentPartPr/>
                <p14:nvPr/>
              </p14:nvContentPartPr>
              <p14:xfrm>
                <a:off x="3471916" y="3940029"/>
                <a:ext cx="111960" cy="863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65796" y="3933909"/>
                  <a:ext cx="12420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14:cNvPr>
                <p14:cNvContentPartPr/>
                <p14:nvPr/>
              </p14:nvContentPartPr>
              <p14:xfrm>
                <a:off x="1591636" y="6514029"/>
                <a:ext cx="367200" cy="23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85516" y="6507909"/>
                  <a:ext cx="379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14:cNvPr>
                <p14:cNvContentPartPr/>
                <p14:nvPr/>
              </p14:nvContentPartPr>
              <p14:xfrm>
                <a:off x="3048556" y="6457149"/>
                <a:ext cx="336960" cy="37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2436" y="6451029"/>
                  <a:ext cx="349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14:cNvPr>
                <p14:cNvContentPartPr/>
                <p14:nvPr/>
              </p14:nvContentPartPr>
              <p14:xfrm>
                <a:off x="1737436" y="6643629"/>
                <a:ext cx="140400" cy="22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31316" y="6637509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938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EF60C78-4BEB-C3D7-4D6F-FC4ABF6105AF}"/>
              </a:ext>
            </a:extLst>
          </p:cNvPr>
          <p:cNvGrpSpPr/>
          <p:nvPr/>
        </p:nvGrpSpPr>
        <p:grpSpPr>
          <a:xfrm>
            <a:off x="278760" y="74280"/>
            <a:ext cx="6982200" cy="3425400"/>
            <a:chOff x="278760" y="74280"/>
            <a:chExt cx="6982200" cy="34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4BD574-E139-B7E0-6037-8D075019260C}"/>
                    </a:ext>
                  </a:extLst>
                </p14:cNvPr>
                <p14:cNvContentPartPr/>
                <p14:nvPr/>
              </p14:nvContentPartPr>
              <p14:xfrm>
                <a:off x="5901240" y="3128880"/>
                <a:ext cx="1167480" cy="75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4BD574-E139-B7E0-6037-8D07501926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95120" y="3122760"/>
                  <a:ext cx="1179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47C725-E6BE-9E91-EEE6-1B0426197FEA}"/>
                    </a:ext>
                  </a:extLst>
                </p14:cNvPr>
                <p14:cNvContentPartPr/>
                <p14:nvPr/>
              </p14:nvContentPartPr>
              <p14:xfrm>
                <a:off x="278760" y="3160560"/>
                <a:ext cx="5692680" cy="339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47C725-E6BE-9E91-EEE6-1B0426197F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2640" y="3154440"/>
                  <a:ext cx="5704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D5A4E0-5944-E3A4-6F81-6AAB0AD2AE52}"/>
                    </a:ext>
                  </a:extLst>
                </p14:cNvPr>
                <p14:cNvContentPartPr/>
                <p14:nvPr/>
              </p14:nvContentPartPr>
              <p14:xfrm>
                <a:off x="391440" y="74280"/>
                <a:ext cx="6869520" cy="3300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D5A4E0-5944-E3A4-6F81-6AAB0AD2AE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5320" y="68160"/>
                  <a:ext cx="6881760" cy="331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133987-581A-31D3-5E8D-4D9199A09BB9}"/>
              </a:ext>
            </a:extLst>
          </p:cNvPr>
          <p:cNvGrpSpPr/>
          <p:nvPr/>
        </p:nvGrpSpPr>
        <p:grpSpPr>
          <a:xfrm>
            <a:off x="3532080" y="3170640"/>
            <a:ext cx="409680" cy="960120"/>
            <a:chOff x="3532080" y="3170640"/>
            <a:chExt cx="409680" cy="9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521696-3BA6-D172-7C42-2D513191C325}"/>
                    </a:ext>
                  </a:extLst>
                </p14:cNvPr>
                <p14:cNvContentPartPr/>
                <p14:nvPr/>
              </p14:nvContentPartPr>
              <p14:xfrm>
                <a:off x="3629280" y="3170640"/>
                <a:ext cx="46080" cy="378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521696-3BA6-D172-7C42-2D513191C3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23160" y="3164520"/>
                  <a:ext cx="583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8AFFEB-464B-45D2-AA83-FC7D7B46C93F}"/>
                    </a:ext>
                  </a:extLst>
                </p14:cNvPr>
                <p14:cNvContentPartPr/>
                <p14:nvPr/>
              </p14:nvContentPartPr>
              <p14:xfrm>
                <a:off x="3532080" y="3699480"/>
                <a:ext cx="409680" cy="431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8AFFEB-464B-45D2-AA83-FC7D7B46C9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5960" y="3693360"/>
                  <a:ext cx="42192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1B5DCF-70FC-BB10-A291-20E251BC63B3}"/>
                  </a:ext>
                </a:extLst>
              </p14:cNvPr>
              <p14:cNvContentPartPr/>
              <p14:nvPr/>
            </p14:nvContentPartPr>
            <p14:xfrm>
              <a:off x="5200680" y="2070120"/>
              <a:ext cx="21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1B5DCF-70FC-BB10-A291-20E251BC63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4560" y="2064000"/>
                <a:ext cx="14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94112FA-87F4-A4CA-D706-8B0A60536861}"/>
                  </a:ext>
                </a:extLst>
              </p14:cNvPr>
              <p14:cNvContentPartPr/>
              <p14:nvPr/>
            </p14:nvContentPartPr>
            <p14:xfrm>
              <a:off x="5314080" y="2143200"/>
              <a:ext cx="153000" cy="1127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94112FA-87F4-A4CA-D706-8B0A605368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7960" y="2137080"/>
                <a:ext cx="16524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492760-6F28-4743-4235-8BE453247062}"/>
                  </a:ext>
                </a:extLst>
              </p14:cNvPr>
              <p14:cNvContentPartPr/>
              <p14:nvPr/>
            </p14:nvContentPartPr>
            <p14:xfrm>
              <a:off x="5254680" y="3540000"/>
              <a:ext cx="585000" cy="297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492760-6F28-4743-4235-8BE4532470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48560" y="3533880"/>
                <a:ext cx="59724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DEE94A-0B40-9BE0-6266-F9DE48CD16C2}"/>
              </a:ext>
            </a:extLst>
          </p:cNvPr>
          <p:cNvGrpSpPr/>
          <p:nvPr/>
        </p:nvGrpSpPr>
        <p:grpSpPr>
          <a:xfrm>
            <a:off x="1701120" y="3797400"/>
            <a:ext cx="1083600" cy="226800"/>
            <a:chOff x="1701120" y="3797400"/>
            <a:chExt cx="108360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32BFAA-5997-5318-A9D5-7E042065D2BA}"/>
                    </a:ext>
                  </a:extLst>
                </p14:cNvPr>
                <p14:cNvContentPartPr/>
                <p14:nvPr/>
              </p14:nvContentPartPr>
              <p14:xfrm>
                <a:off x="1701120" y="3837720"/>
                <a:ext cx="307800" cy="38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32BFAA-5997-5318-A9D5-7E042065D2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5000" y="3831600"/>
                  <a:ext cx="320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9086CA-5A16-0072-4856-350B5F4875B1}"/>
                    </a:ext>
                  </a:extLst>
                </p14:cNvPr>
                <p14:cNvContentPartPr/>
                <p14:nvPr/>
              </p14:nvContentPartPr>
              <p14:xfrm>
                <a:off x="2158320" y="3797400"/>
                <a:ext cx="626400" cy="226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9086CA-5A16-0072-4856-350B5F4875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2200" y="3791280"/>
                  <a:ext cx="63864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3BAA02-F252-592A-1BEB-3D953BDF57AA}"/>
              </a:ext>
            </a:extLst>
          </p:cNvPr>
          <p:cNvGrpSpPr/>
          <p:nvPr/>
        </p:nvGrpSpPr>
        <p:grpSpPr>
          <a:xfrm>
            <a:off x="698880" y="1507440"/>
            <a:ext cx="1567800" cy="1990800"/>
            <a:chOff x="698880" y="1507440"/>
            <a:chExt cx="1567800" cy="19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F07332-2A9C-35ED-C700-6AB901A80517}"/>
                    </a:ext>
                  </a:extLst>
                </p14:cNvPr>
                <p14:cNvContentPartPr/>
                <p14:nvPr/>
              </p14:nvContentPartPr>
              <p14:xfrm>
                <a:off x="1939080" y="2674560"/>
                <a:ext cx="3600" cy="8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F07332-2A9C-35ED-C700-6AB901A805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32960" y="2668440"/>
                  <a:ext cx="15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E94C03-9758-3E68-9541-0D4BE015156A}"/>
                    </a:ext>
                  </a:extLst>
                </p14:cNvPr>
                <p14:cNvContentPartPr/>
                <p14:nvPr/>
              </p14:nvContentPartPr>
              <p14:xfrm>
                <a:off x="2012880" y="2577000"/>
                <a:ext cx="22680" cy="25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E94C03-9758-3E68-9541-0D4BE01515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6760" y="2570880"/>
                  <a:ext cx="34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56FD08-F77D-468F-E958-F20C8BF1D42D}"/>
                    </a:ext>
                  </a:extLst>
                </p14:cNvPr>
                <p14:cNvContentPartPr/>
                <p14:nvPr/>
              </p14:nvContentPartPr>
              <p14:xfrm>
                <a:off x="2238600" y="2332560"/>
                <a:ext cx="12960" cy="2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56FD08-F77D-468F-E958-F20C8BF1D4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32480" y="2326440"/>
                  <a:ext cx="2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35C99F-DE72-AEEF-7EA6-1E0BF29D7C56}"/>
                    </a:ext>
                  </a:extLst>
                </p14:cNvPr>
                <p14:cNvContentPartPr/>
                <p14:nvPr/>
              </p14:nvContentPartPr>
              <p14:xfrm>
                <a:off x="2249400" y="2324640"/>
                <a:ext cx="3600" cy="14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35C99F-DE72-AEEF-7EA6-1E0BF29D7C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43280" y="2318520"/>
                  <a:ext cx="1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E4040B-4F41-BAA7-2F0C-61A24755B03B}"/>
                    </a:ext>
                  </a:extLst>
                </p14:cNvPr>
                <p14:cNvContentPartPr/>
                <p14:nvPr/>
              </p14:nvContentPartPr>
              <p14:xfrm>
                <a:off x="2168400" y="2344080"/>
                <a:ext cx="54000" cy="1105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E4040B-4F41-BAA7-2F0C-61A24755B0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62280" y="2337960"/>
                  <a:ext cx="66240" cy="11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F13B26-7243-6A20-A439-2ECF7A7A404B}"/>
                    </a:ext>
                  </a:extLst>
                </p14:cNvPr>
                <p14:cNvContentPartPr/>
                <p14:nvPr/>
              </p14:nvContentPartPr>
              <p14:xfrm>
                <a:off x="860160" y="3375120"/>
                <a:ext cx="268920" cy="10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F13B26-7243-6A20-A439-2ECF7A7A40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4040" y="3369000"/>
                  <a:ext cx="281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276398-1D23-ECF0-3BF9-3C34389AAE3D}"/>
                    </a:ext>
                  </a:extLst>
                </p14:cNvPr>
                <p14:cNvContentPartPr/>
                <p14:nvPr/>
              </p14:nvContentPartPr>
              <p14:xfrm>
                <a:off x="1068960" y="3301320"/>
                <a:ext cx="368280" cy="196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276398-1D23-ECF0-3BF9-3C34389AAE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840" y="3295200"/>
                  <a:ext cx="380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3C9BB3-829F-DBAD-C394-ED57DCE3A629}"/>
                    </a:ext>
                  </a:extLst>
                </p14:cNvPr>
                <p14:cNvContentPartPr/>
                <p14:nvPr/>
              </p14:nvContentPartPr>
              <p14:xfrm>
                <a:off x="1138800" y="3207000"/>
                <a:ext cx="504720" cy="240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3C9BB3-829F-DBAD-C394-ED57DCE3A6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2680" y="3200880"/>
                  <a:ext cx="51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705EF2-B435-8901-873C-B8BCDCA90644}"/>
                    </a:ext>
                  </a:extLst>
                </p14:cNvPr>
                <p14:cNvContentPartPr/>
                <p14:nvPr/>
              </p14:nvContentPartPr>
              <p14:xfrm>
                <a:off x="1268400" y="3138600"/>
                <a:ext cx="635400" cy="345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705EF2-B435-8901-873C-B8BCDCA906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62280" y="3132480"/>
                  <a:ext cx="6476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6CCDF9-2627-4CB2-5B88-623AB7B246D5}"/>
                    </a:ext>
                  </a:extLst>
                </p14:cNvPr>
                <p14:cNvContentPartPr/>
                <p14:nvPr/>
              </p14:nvContentPartPr>
              <p14:xfrm>
                <a:off x="1556040" y="3093960"/>
                <a:ext cx="537840" cy="323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6CCDF9-2627-4CB2-5B88-623AB7B246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49920" y="3087840"/>
                  <a:ext cx="550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D75199-2D06-8A24-7B67-59DF61C5C9C8}"/>
                    </a:ext>
                  </a:extLst>
                </p14:cNvPr>
                <p14:cNvContentPartPr/>
                <p14:nvPr/>
              </p14:nvContentPartPr>
              <p14:xfrm>
                <a:off x="1628400" y="2978040"/>
                <a:ext cx="445320" cy="300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D75199-2D06-8A24-7B67-59DF61C5C9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22280" y="2971920"/>
                  <a:ext cx="457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065DF8-43D9-3A54-D1B0-FF4664BFFE6A}"/>
                    </a:ext>
                  </a:extLst>
                </p14:cNvPr>
                <p14:cNvContentPartPr/>
                <p14:nvPr/>
              </p14:nvContentPartPr>
              <p14:xfrm>
                <a:off x="1625160" y="2840880"/>
                <a:ext cx="546120" cy="312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065DF8-43D9-3A54-D1B0-FF4664BFFE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9040" y="2834760"/>
                  <a:ext cx="558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D90DC2-7876-7877-D2E0-D3B077F12300}"/>
                    </a:ext>
                  </a:extLst>
                </p14:cNvPr>
                <p14:cNvContentPartPr/>
                <p14:nvPr/>
              </p14:nvContentPartPr>
              <p14:xfrm>
                <a:off x="1779960" y="2811720"/>
                <a:ext cx="421920" cy="28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D90DC2-7876-7877-D2E0-D3B077F123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3840" y="2805600"/>
                  <a:ext cx="434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9400CF-6664-8E42-2B16-EB6501B973DE}"/>
                    </a:ext>
                  </a:extLst>
                </p14:cNvPr>
                <p14:cNvContentPartPr/>
                <p14:nvPr/>
              </p14:nvContentPartPr>
              <p14:xfrm>
                <a:off x="1856640" y="2727120"/>
                <a:ext cx="323280" cy="214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9400CF-6664-8E42-2B16-EB6501B973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50520" y="2721000"/>
                  <a:ext cx="335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AE911E-77B1-D061-A520-2205D81459FD}"/>
                    </a:ext>
                  </a:extLst>
                </p14:cNvPr>
                <p14:cNvContentPartPr/>
                <p14:nvPr/>
              </p14:nvContentPartPr>
              <p14:xfrm>
                <a:off x="2003160" y="2654760"/>
                <a:ext cx="226080" cy="147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AE911E-77B1-D061-A520-2205D81459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97040" y="2648640"/>
                  <a:ext cx="238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7980FA-CA20-8A9C-88B5-ECDE7BB82BE9}"/>
                    </a:ext>
                  </a:extLst>
                </p14:cNvPr>
                <p14:cNvContentPartPr/>
                <p14:nvPr/>
              </p14:nvContentPartPr>
              <p14:xfrm>
                <a:off x="2155080" y="2566560"/>
                <a:ext cx="111600" cy="97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7980FA-CA20-8A9C-88B5-ECDE7BB82B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8960" y="2560440"/>
                  <a:ext cx="123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AF2096-86FC-5CD1-8F73-98C6C23BF459}"/>
                    </a:ext>
                  </a:extLst>
                </p14:cNvPr>
                <p14:cNvContentPartPr/>
                <p14:nvPr/>
              </p14:nvContentPartPr>
              <p14:xfrm>
                <a:off x="1066800" y="2538480"/>
                <a:ext cx="608760" cy="497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AF2096-86FC-5CD1-8F73-98C6C23BF4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0680" y="2532360"/>
                  <a:ext cx="6210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2AA64B-A911-6939-B329-605F038D2614}"/>
                    </a:ext>
                  </a:extLst>
                </p14:cNvPr>
                <p14:cNvContentPartPr/>
                <p14:nvPr/>
              </p14:nvContentPartPr>
              <p14:xfrm>
                <a:off x="698880" y="2010000"/>
                <a:ext cx="383040" cy="385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2AA64B-A911-6939-B329-605F038D26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760" y="2003880"/>
                  <a:ext cx="3952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5DA2F4-1BD4-97DF-E84B-E9B3F139DEEC}"/>
                    </a:ext>
                  </a:extLst>
                </p14:cNvPr>
                <p14:cNvContentPartPr/>
                <p14:nvPr/>
              </p14:nvContentPartPr>
              <p14:xfrm>
                <a:off x="814080" y="1772400"/>
                <a:ext cx="280080" cy="814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5DA2F4-1BD4-97DF-E84B-E9B3F139DE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7960" y="1766280"/>
                  <a:ext cx="29232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C4A9BA-011C-F9CC-86FC-D730EDD33EAA}"/>
                    </a:ext>
                  </a:extLst>
                </p14:cNvPr>
                <p14:cNvContentPartPr/>
                <p14:nvPr/>
              </p14:nvContentPartPr>
              <p14:xfrm>
                <a:off x="1149960" y="1741440"/>
                <a:ext cx="231120" cy="58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C4A9BA-011C-F9CC-86FC-D730EDD33E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3840" y="1735320"/>
                  <a:ext cx="2433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667670-1B5C-B667-B366-683C318EB3C9}"/>
                    </a:ext>
                  </a:extLst>
                </p14:cNvPr>
                <p14:cNvContentPartPr/>
                <p14:nvPr/>
              </p14:nvContentPartPr>
              <p14:xfrm>
                <a:off x="1299360" y="1954200"/>
                <a:ext cx="189360" cy="160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667670-1B5C-B667-B366-683C318EB3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93240" y="1948080"/>
                  <a:ext cx="201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0D1ECD-6E15-EFCE-DA26-187BC565D84A}"/>
                    </a:ext>
                  </a:extLst>
                </p14:cNvPr>
                <p14:cNvContentPartPr/>
                <p14:nvPr/>
              </p14:nvContentPartPr>
              <p14:xfrm>
                <a:off x="1567920" y="1810200"/>
                <a:ext cx="349200" cy="227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0D1ECD-6E15-EFCE-DA26-187BC565D8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61800" y="1804080"/>
                  <a:ext cx="361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D1A8C4-FC2C-E9FC-38B6-202E00DCA3A4}"/>
                    </a:ext>
                  </a:extLst>
                </p14:cNvPr>
                <p14:cNvContentPartPr/>
                <p14:nvPr/>
              </p14:nvContentPartPr>
              <p14:xfrm>
                <a:off x="1719840" y="1507440"/>
                <a:ext cx="421920" cy="654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D1A8C4-FC2C-E9FC-38B6-202E00DCA3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3720" y="1501320"/>
                  <a:ext cx="434160" cy="66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C71730-3D2F-CD89-84E8-11B065FE3C26}"/>
              </a:ext>
            </a:extLst>
          </p:cNvPr>
          <p:cNvGrpSpPr/>
          <p:nvPr/>
        </p:nvGrpSpPr>
        <p:grpSpPr>
          <a:xfrm>
            <a:off x="5398680" y="2526600"/>
            <a:ext cx="1284120" cy="677160"/>
            <a:chOff x="5398680" y="2526600"/>
            <a:chExt cx="1284120" cy="67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B72A99-AA92-A128-AD3F-B74268389703}"/>
                    </a:ext>
                  </a:extLst>
                </p14:cNvPr>
                <p14:cNvContentPartPr/>
                <p14:nvPr/>
              </p14:nvContentPartPr>
              <p14:xfrm>
                <a:off x="5515680" y="3096480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B72A99-AA92-A128-AD3F-B742683897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09560" y="309036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26BA35-B714-ECA0-5973-F6A9F9A2A937}"/>
                    </a:ext>
                  </a:extLst>
                </p14:cNvPr>
                <p14:cNvContentPartPr/>
                <p14:nvPr/>
              </p14:nvContentPartPr>
              <p14:xfrm>
                <a:off x="5462040" y="3067320"/>
                <a:ext cx="119880" cy="136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26BA35-B714-ECA0-5973-F6A9F9A2A93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55920" y="3061200"/>
                  <a:ext cx="13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44152F-4890-20CC-E3B5-505D58A8299C}"/>
                    </a:ext>
                  </a:extLst>
                </p14:cNvPr>
                <p14:cNvContentPartPr/>
                <p14:nvPr/>
              </p14:nvContentPartPr>
              <p14:xfrm>
                <a:off x="5398680" y="2810640"/>
                <a:ext cx="359280" cy="355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44152F-4890-20CC-E3B5-505D58A829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92560" y="2804520"/>
                  <a:ext cx="3715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5DED2C-6E73-4B13-1D56-9F27150C491F}"/>
                    </a:ext>
                  </a:extLst>
                </p14:cNvPr>
                <p14:cNvContentPartPr/>
                <p14:nvPr/>
              </p14:nvContentPartPr>
              <p14:xfrm>
                <a:off x="5511000" y="2677800"/>
                <a:ext cx="486000" cy="520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5DED2C-6E73-4B13-1D56-9F27150C49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04880" y="2671680"/>
                  <a:ext cx="4982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4C1424-AB86-0A93-3E61-B46D2371E3D9}"/>
                    </a:ext>
                  </a:extLst>
                </p14:cNvPr>
                <p14:cNvContentPartPr/>
                <p14:nvPr/>
              </p14:nvContentPartPr>
              <p14:xfrm>
                <a:off x="5412360" y="2526600"/>
                <a:ext cx="599760" cy="504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4C1424-AB86-0A93-3E61-B46D2371E3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06240" y="2520480"/>
                  <a:ext cx="6120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B8D2C1-C7C9-C0F7-7BA9-B748D358CA5D}"/>
                    </a:ext>
                  </a:extLst>
                </p14:cNvPr>
                <p14:cNvContentPartPr/>
                <p14:nvPr/>
              </p14:nvContentPartPr>
              <p14:xfrm>
                <a:off x="5752560" y="2668800"/>
                <a:ext cx="488520" cy="457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B8D2C1-C7C9-C0F7-7BA9-B748D358CA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46440" y="2662680"/>
                  <a:ext cx="5007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BAAD95-4A22-601C-17B3-1E163BA3FF69}"/>
                    </a:ext>
                  </a:extLst>
                </p14:cNvPr>
                <p14:cNvContentPartPr/>
                <p14:nvPr/>
              </p14:nvContentPartPr>
              <p14:xfrm>
                <a:off x="6018240" y="2817480"/>
                <a:ext cx="266760" cy="243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BAAD95-4A22-601C-17B3-1E163BA3FF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12120" y="2811360"/>
                  <a:ext cx="279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330DAE-95DC-CF2F-3E87-76F42055275C}"/>
                    </a:ext>
                  </a:extLst>
                </p14:cNvPr>
                <p14:cNvContentPartPr/>
                <p14:nvPr/>
              </p14:nvContentPartPr>
              <p14:xfrm>
                <a:off x="6283560" y="2934120"/>
                <a:ext cx="143280" cy="146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330DAE-95DC-CF2F-3E87-76F4205527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77440" y="2928000"/>
                  <a:ext cx="15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228606-DA04-4870-75A5-936009C77F8A}"/>
                    </a:ext>
                  </a:extLst>
                </p14:cNvPr>
                <p14:cNvContentPartPr/>
                <p14:nvPr/>
              </p14:nvContentPartPr>
              <p14:xfrm>
                <a:off x="6526560" y="2984520"/>
                <a:ext cx="156240" cy="147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228606-DA04-4870-75A5-936009C77F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20440" y="2978400"/>
                  <a:ext cx="1684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D71CE6-6EE1-8FE3-ABC0-138856CE793F}"/>
              </a:ext>
            </a:extLst>
          </p:cNvPr>
          <p:cNvGrpSpPr/>
          <p:nvPr/>
        </p:nvGrpSpPr>
        <p:grpSpPr>
          <a:xfrm>
            <a:off x="5376000" y="4230840"/>
            <a:ext cx="961920" cy="816480"/>
            <a:chOff x="5376000" y="4230840"/>
            <a:chExt cx="961920" cy="81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93D229-AF0F-4036-AB95-A4016657B68A}"/>
                    </a:ext>
                  </a:extLst>
                </p14:cNvPr>
                <p14:cNvContentPartPr/>
                <p14:nvPr/>
              </p14:nvContentPartPr>
              <p14:xfrm>
                <a:off x="5512440" y="4329840"/>
                <a:ext cx="49680" cy="673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93D229-AF0F-4036-AB95-A4016657B6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6320" y="4323720"/>
                  <a:ext cx="6192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B8672D-B736-C1EB-B199-487E4E9DE6A0}"/>
                    </a:ext>
                  </a:extLst>
                </p14:cNvPr>
                <p14:cNvContentPartPr/>
                <p14:nvPr/>
              </p14:nvContentPartPr>
              <p14:xfrm>
                <a:off x="5376000" y="4295280"/>
                <a:ext cx="961920" cy="730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B8672D-B736-C1EB-B199-487E4E9DE6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69880" y="4289160"/>
                  <a:ext cx="97416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8CB97A-36D2-EBEB-2738-BA64A75C121F}"/>
                    </a:ext>
                  </a:extLst>
                </p14:cNvPr>
                <p14:cNvContentPartPr/>
                <p14:nvPr/>
              </p14:nvContentPartPr>
              <p14:xfrm>
                <a:off x="5564280" y="4778400"/>
                <a:ext cx="276480" cy="268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8CB97A-36D2-EBEB-2738-BA64A75C12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58160" y="4772280"/>
                  <a:ext cx="288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C385A16-FB0D-E04F-4718-8E36C534E12E}"/>
                    </a:ext>
                  </a:extLst>
                </p14:cNvPr>
                <p14:cNvContentPartPr/>
                <p14:nvPr/>
              </p14:nvContentPartPr>
              <p14:xfrm>
                <a:off x="5526120" y="4605240"/>
                <a:ext cx="242280" cy="335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C385A16-FB0D-E04F-4718-8E36C534E1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20000" y="4599120"/>
                  <a:ext cx="2545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F0A40D6-74FD-CF35-ABC1-349789C0CACA}"/>
                    </a:ext>
                  </a:extLst>
                </p14:cNvPr>
                <p14:cNvContentPartPr/>
                <p14:nvPr/>
              </p14:nvContentPartPr>
              <p14:xfrm>
                <a:off x="5600280" y="4559880"/>
                <a:ext cx="314640" cy="439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F0A40D6-74FD-CF35-ABC1-349789C0CAC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94160" y="4553760"/>
                  <a:ext cx="3268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665F5A-EB0A-587F-FE26-89CE89E62FB1}"/>
                    </a:ext>
                  </a:extLst>
                </p14:cNvPr>
                <p14:cNvContentPartPr/>
                <p14:nvPr/>
              </p14:nvContentPartPr>
              <p14:xfrm>
                <a:off x="5643840" y="4473840"/>
                <a:ext cx="260280" cy="371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665F5A-EB0A-587F-FE26-89CE89E62F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37720" y="4467720"/>
                  <a:ext cx="272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0E7D26-9D2E-2E48-C2FB-A2C8B35FCE01}"/>
                    </a:ext>
                  </a:extLst>
                </p14:cNvPr>
                <p14:cNvContentPartPr/>
                <p14:nvPr/>
              </p14:nvContentPartPr>
              <p14:xfrm>
                <a:off x="5657880" y="4361520"/>
                <a:ext cx="389880" cy="504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0E7D26-9D2E-2E48-C2FB-A2C8B35FCE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51760" y="4355400"/>
                  <a:ext cx="4021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4264CF-371F-DBEB-2CBA-F4C6CE3BEE4B}"/>
                    </a:ext>
                  </a:extLst>
                </p14:cNvPr>
                <p14:cNvContentPartPr/>
                <p14:nvPr/>
              </p14:nvContentPartPr>
              <p14:xfrm>
                <a:off x="5783520" y="4391760"/>
                <a:ext cx="361800" cy="52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4264CF-371F-DBEB-2CBA-F4C6CE3BEE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77400" y="4385640"/>
                  <a:ext cx="3740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F2C228-ADD3-231B-67E3-A6E1AD41036F}"/>
                    </a:ext>
                  </a:extLst>
                </p14:cNvPr>
                <p14:cNvContentPartPr/>
                <p14:nvPr/>
              </p14:nvContentPartPr>
              <p14:xfrm>
                <a:off x="5940120" y="4433160"/>
                <a:ext cx="234000" cy="383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F2C228-ADD3-231B-67E3-A6E1AD4103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34000" y="4427040"/>
                  <a:ext cx="2462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127542-BA1E-027F-6E8D-AB5649C80D3E}"/>
                    </a:ext>
                  </a:extLst>
                </p14:cNvPr>
                <p14:cNvContentPartPr/>
                <p14:nvPr/>
              </p14:nvContentPartPr>
              <p14:xfrm>
                <a:off x="6002040" y="4400760"/>
                <a:ext cx="169920" cy="259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127542-BA1E-027F-6E8D-AB5649C80D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95920" y="4394640"/>
                  <a:ext cx="182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E4284C-6F8A-B48B-DE18-A58699171C5E}"/>
                    </a:ext>
                  </a:extLst>
                </p14:cNvPr>
                <p14:cNvContentPartPr/>
                <p14:nvPr/>
              </p14:nvContentPartPr>
              <p14:xfrm>
                <a:off x="6106800" y="4396440"/>
                <a:ext cx="107640" cy="131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E4284C-6F8A-B48B-DE18-A58699171C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00680" y="4390320"/>
                  <a:ext cx="119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AF09AF-4B6C-129D-AA46-583CB47798B5}"/>
                    </a:ext>
                  </a:extLst>
                </p14:cNvPr>
                <p14:cNvContentPartPr/>
                <p14:nvPr/>
              </p14:nvContentPartPr>
              <p14:xfrm>
                <a:off x="6135240" y="4230840"/>
                <a:ext cx="161280" cy="20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AF09AF-4B6C-129D-AA46-583CB47798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29120" y="4224720"/>
                  <a:ext cx="17352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1176AC7-9492-F7C4-8E8B-4267B356F9E3}"/>
                  </a:ext>
                </a:extLst>
              </p14:cNvPr>
              <p14:cNvContentPartPr/>
              <p14:nvPr/>
            </p14:nvContentPartPr>
            <p14:xfrm>
              <a:off x="6962160" y="5361240"/>
              <a:ext cx="219960" cy="2415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1176AC7-9492-F7C4-8E8B-4267B356F9E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56040" y="5355120"/>
                <a:ext cx="232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D162F6D-A897-76B3-74AA-818B14CF5BFA}"/>
                  </a:ext>
                </a:extLst>
              </p14:cNvPr>
              <p14:cNvContentPartPr/>
              <p14:nvPr/>
            </p14:nvContentPartPr>
            <p14:xfrm>
              <a:off x="7242240" y="5403360"/>
              <a:ext cx="407520" cy="2073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D162F6D-A897-76B3-74AA-818B14CF5BF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36120" y="5397240"/>
                <a:ext cx="4197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1ED8708-8A6D-165F-69EF-26210D9D9A75}"/>
                  </a:ext>
                </a:extLst>
              </p14:cNvPr>
              <p14:cNvContentPartPr/>
              <p14:nvPr/>
            </p14:nvContentPartPr>
            <p14:xfrm>
              <a:off x="7681080" y="5112120"/>
              <a:ext cx="719640" cy="444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1ED8708-8A6D-165F-69EF-26210D9D9A7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74960" y="5106000"/>
                <a:ext cx="7318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F028CDC-CA82-DDDC-2677-657CB01EE247}"/>
                  </a:ext>
                </a:extLst>
              </p14:cNvPr>
              <p14:cNvContentPartPr/>
              <p14:nvPr/>
            </p14:nvContentPartPr>
            <p14:xfrm>
              <a:off x="8834880" y="5026440"/>
              <a:ext cx="69120" cy="4104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F028CDC-CA82-DDDC-2677-657CB01EE24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828760" y="5020320"/>
                <a:ext cx="813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E6F97DE-5C4A-2880-04FB-79379808599C}"/>
                  </a:ext>
                </a:extLst>
              </p14:cNvPr>
              <p14:cNvContentPartPr/>
              <p14:nvPr/>
            </p14:nvContentPartPr>
            <p14:xfrm>
              <a:off x="8810400" y="4947240"/>
              <a:ext cx="314280" cy="209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E6F97DE-5C4A-2880-04FB-79379808599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804280" y="4941120"/>
                <a:ext cx="326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FFE2EE9-65A8-F733-5745-1071D57E8F0F}"/>
                  </a:ext>
                </a:extLst>
              </p14:cNvPr>
              <p14:cNvContentPartPr/>
              <p14:nvPr/>
            </p14:nvContentPartPr>
            <p14:xfrm>
              <a:off x="9157080" y="5014560"/>
              <a:ext cx="8280" cy="3891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FFE2EE9-65A8-F733-5745-1071D57E8F0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150960" y="5008440"/>
                <a:ext cx="20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EC88B2C-F308-8BDF-B2EF-CF479F30EFF5}"/>
                  </a:ext>
                </a:extLst>
              </p14:cNvPr>
              <p14:cNvContentPartPr/>
              <p14:nvPr/>
            </p14:nvContentPartPr>
            <p14:xfrm>
              <a:off x="9205680" y="4995840"/>
              <a:ext cx="244440" cy="2894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EC88B2C-F308-8BDF-B2EF-CF479F30EFF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199560" y="4989720"/>
                <a:ext cx="256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08370EE-DED5-145D-30DD-67D649D1672F}"/>
                  </a:ext>
                </a:extLst>
              </p14:cNvPr>
              <p14:cNvContentPartPr/>
              <p14:nvPr/>
            </p14:nvContentPartPr>
            <p14:xfrm>
              <a:off x="9539400" y="4994760"/>
              <a:ext cx="46080" cy="334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08370EE-DED5-145D-30DD-67D649D167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533280" y="4988640"/>
                <a:ext cx="58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787D7A2-70EA-AD79-83FE-E5B6BAA66FB9}"/>
                  </a:ext>
                </a:extLst>
              </p14:cNvPr>
              <p14:cNvContentPartPr/>
              <p14:nvPr/>
            </p14:nvContentPartPr>
            <p14:xfrm>
              <a:off x="9594480" y="4891800"/>
              <a:ext cx="126000" cy="1198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787D7A2-70EA-AD79-83FE-E5B6BAA66FB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588360" y="4885680"/>
                <a:ext cx="138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5A0150-F7DC-507B-6FB3-3C6F61C7B8EF}"/>
                  </a:ext>
                </a:extLst>
              </p14:cNvPr>
              <p14:cNvContentPartPr/>
              <p14:nvPr/>
            </p14:nvContentPartPr>
            <p14:xfrm>
              <a:off x="9629760" y="5089800"/>
              <a:ext cx="106560" cy="50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5A0150-F7DC-507B-6FB3-3C6F61C7B8E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623640" y="5083680"/>
                <a:ext cx="1188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D8EA033-4568-A87F-10FF-EA7C91EAF6D4}"/>
                  </a:ext>
                </a:extLst>
              </p14:cNvPr>
              <p14:cNvContentPartPr/>
              <p14:nvPr/>
            </p14:nvContentPartPr>
            <p14:xfrm>
              <a:off x="3815400" y="4431000"/>
              <a:ext cx="20160" cy="5227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D8EA033-4568-A87F-10FF-EA7C91EAF6D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09280" y="4424880"/>
                <a:ext cx="324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E88BED-EFC8-14CC-743F-FC6DB15DCBCD}"/>
                  </a:ext>
                </a:extLst>
              </p14:cNvPr>
              <p14:cNvContentPartPr/>
              <p14:nvPr/>
            </p14:nvContentPartPr>
            <p14:xfrm>
              <a:off x="3774000" y="4456920"/>
              <a:ext cx="858600" cy="5450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E88BED-EFC8-14CC-743F-FC6DB15DCBC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67880" y="4450800"/>
                <a:ext cx="87084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ABC000-6842-4A50-0251-5A2BEDB7AA94}"/>
                  </a:ext>
                </a:extLst>
              </p14:cNvPr>
              <p14:cNvContentPartPr/>
              <p14:nvPr/>
            </p14:nvContentPartPr>
            <p14:xfrm>
              <a:off x="3879840" y="4786320"/>
              <a:ext cx="235800" cy="2757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ABC000-6842-4A50-0251-5A2BEDB7AA9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73720" y="4780200"/>
                <a:ext cx="248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CAF4B4D-1361-5EFC-4F20-21D0B005C297}"/>
                  </a:ext>
                </a:extLst>
              </p14:cNvPr>
              <p14:cNvContentPartPr/>
              <p14:nvPr/>
            </p14:nvContentPartPr>
            <p14:xfrm>
              <a:off x="3880560" y="4722960"/>
              <a:ext cx="273240" cy="2498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CAF4B4D-1361-5EFC-4F20-21D0B005C29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74440" y="4716840"/>
                <a:ext cx="285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2B0616-D635-47CB-F699-58FC21378CCA}"/>
                  </a:ext>
                </a:extLst>
              </p14:cNvPr>
              <p14:cNvContentPartPr/>
              <p14:nvPr/>
            </p14:nvContentPartPr>
            <p14:xfrm>
              <a:off x="3946440" y="4618200"/>
              <a:ext cx="225360" cy="222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2B0616-D635-47CB-F699-58FC21378C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40320" y="4612080"/>
                <a:ext cx="2376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5CCC457-AB5F-E234-90FA-027952C978DD}"/>
                  </a:ext>
                </a:extLst>
              </p14:cNvPr>
              <p14:cNvContentPartPr/>
              <p14:nvPr/>
            </p14:nvContentPartPr>
            <p14:xfrm>
              <a:off x="3907920" y="4501920"/>
              <a:ext cx="398160" cy="390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5CCC457-AB5F-E234-90FA-027952C978D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01800" y="4495800"/>
                <a:ext cx="4104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4B8A643-E831-E9C4-630D-8B2CC4DFEFC6}"/>
                  </a:ext>
                </a:extLst>
              </p14:cNvPr>
              <p14:cNvContentPartPr/>
              <p14:nvPr/>
            </p14:nvContentPartPr>
            <p14:xfrm>
              <a:off x="4024200" y="4529640"/>
              <a:ext cx="468000" cy="4363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4B8A643-E831-E9C4-630D-8B2CC4DFEFC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18080" y="4523520"/>
                <a:ext cx="4802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7250415-6DFB-1C67-67A9-D9A5385F7CC0}"/>
                  </a:ext>
                </a:extLst>
              </p14:cNvPr>
              <p14:cNvContentPartPr/>
              <p14:nvPr/>
            </p14:nvContentPartPr>
            <p14:xfrm>
              <a:off x="4200240" y="4556640"/>
              <a:ext cx="207360" cy="248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7250415-6DFB-1C67-67A9-D9A5385F7CC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94120" y="4550520"/>
                <a:ext cx="219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CB7CD97-9E58-07E7-82E4-70D80704B2C2}"/>
                  </a:ext>
                </a:extLst>
              </p14:cNvPr>
              <p14:cNvContentPartPr/>
              <p14:nvPr/>
            </p14:nvContentPartPr>
            <p14:xfrm>
              <a:off x="4322280" y="4507680"/>
              <a:ext cx="221400" cy="2390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CB7CD97-9E58-07E7-82E4-70D80704B2C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16160" y="4501560"/>
                <a:ext cx="2336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D5D6AE1-5DF8-CF0B-4133-2F85AB81F61E}"/>
                  </a:ext>
                </a:extLst>
              </p14:cNvPr>
              <p14:cNvContentPartPr/>
              <p14:nvPr/>
            </p14:nvContentPartPr>
            <p14:xfrm>
              <a:off x="4409040" y="4473840"/>
              <a:ext cx="140760" cy="1652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D5D6AE1-5DF8-CF0B-4133-2F85AB81F61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02920" y="4467720"/>
                <a:ext cx="153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D4772BC-3C03-DCB7-F6E0-81E86FD5A367}"/>
                  </a:ext>
                </a:extLst>
              </p14:cNvPr>
              <p14:cNvContentPartPr/>
              <p14:nvPr/>
            </p14:nvContentPartPr>
            <p14:xfrm>
              <a:off x="4974960" y="4601640"/>
              <a:ext cx="237600" cy="277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D4772BC-3C03-DCB7-F6E0-81E86FD5A36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968840" y="4595520"/>
                <a:ext cx="249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3710586-EB10-6B59-8C28-2093C36E8938}"/>
                  </a:ext>
                </a:extLst>
              </p14:cNvPr>
              <p14:cNvContentPartPr/>
              <p14:nvPr/>
            </p14:nvContentPartPr>
            <p14:xfrm>
              <a:off x="5027520" y="4694520"/>
              <a:ext cx="176760" cy="21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3710586-EB10-6B59-8C28-2093C36E893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021400" y="4688400"/>
                <a:ext cx="189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26095EC-B575-702C-B67A-0FD2B2DAABB2}"/>
                  </a:ext>
                </a:extLst>
              </p14:cNvPr>
              <p14:cNvContentPartPr/>
              <p14:nvPr/>
            </p14:nvContentPartPr>
            <p14:xfrm>
              <a:off x="3197640" y="5301120"/>
              <a:ext cx="112320" cy="4744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26095EC-B575-702C-B67A-0FD2B2DAABB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191520" y="5295000"/>
                <a:ext cx="1245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286C9F9-4C89-1FE6-B812-AC55AD89464E}"/>
                  </a:ext>
                </a:extLst>
              </p14:cNvPr>
              <p14:cNvContentPartPr/>
              <p14:nvPr/>
            </p14:nvContentPartPr>
            <p14:xfrm>
              <a:off x="3277560" y="5578680"/>
              <a:ext cx="219600" cy="1825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286C9F9-4C89-1FE6-B812-AC55AD8946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271440" y="5572560"/>
                <a:ext cx="2318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F5ADBC8-4DA9-78F7-2ECD-8320FFA6F104}"/>
                  </a:ext>
                </a:extLst>
              </p14:cNvPr>
              <p14:cNvContentPartPr/>
              <p14:nvPr/>
            </p14:nvContentPartPr>
            <p14:xfrm>
              <a:off x="3475560" y="5612880"/>
              <a:ext cx="270000" cy="3981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F5ADBC8-4DA9-78F7-2ECD-8320FFA6F10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469440" y="5606760"/>
                <a:ext cx="2822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EE6D72F-55B2-D18F-B19A-98DDD2E02736}"/>
                  </a:ext>
                </a:extLst>
              </p14:cNvPr>
              <p14:cNvContentPartPr/>
              <p14:nvPr/>
            </p14:nvContentPartPr>
            <p14:xfrm>
              <a:off x="3984600" y="5530080"/>
              <a:ext cx="218880" cy="215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EE6D72F-55B2-D18F-B19A-98DDD2E0273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978480" y="5523960"/>
                <a:ext cx="2311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C55B127-698B-A3D6-F4F6-1A19CA49B1AA}"/>
                  </a:ext>
                </a:extLst>
              </p14:cNvPr>
              <p14:cNvContentPartPr/>
              <p14:nvPr/>
            </p14:nvContentPartPr>
            <p14:xfrm>
              <a:off x="4279800" y="5485440"/>
              <a:ext cx="259200" cy="6876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C55B127-698B-A3D6-F4F6-1A19CA49B1A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73680" y="5479320"/>
                <a:ext cx="27144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C02B4B3-5BB2-F1C9-37F5-85CE077BB506}"/>
                  </a:ext>
                </a:extLst>
              </p14:cNvPr>
              <p14:cNvContentPartPr/>
              <p14:nvPr/>
            </p14:nvContentPartPr>
            <p14:xfrm>
              <a:off x="4583640" y="5509920"/>
              <a:ext cx="330840" cy="2340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C02B4B3-5BB2-F1C9-37F5-85CE077BB50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577520" y="5503800"/>
                <a:ext cx="34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3A77080-4376-FE31-F3EF-53FFCEC0CF85}"/>
                  </a:ext>
                </a:extLst>
              </p14:cNvPr>
              <p14:cNvContentPartPr/>
              <p14:nvPr/>
            </p14:nvContentPartPr>
            <p14:xfrm>
              <a:off x="4936080" y="5478240"/>
              <a:ext cx="656280" cy="2383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3A77080-4376-FE31-F3EF-53FFCEC0CF8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29960" y="5472120"/>
                <a:ext cx="66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28C0C28-0E93-2A94-B513-8CFC7122AD80}"/>
                  </a:ext>
                </a:extLst>
              </p14:cNvPr>
              <p14:cNvContentPartPr/>
              <p14:nvPr/>
            </p14:nvContentPartPr>
            <p14:xfrm>
              <a:off x="5601720" y="5301840"/>
              <a:ext cx="79560" cy="416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28C0C28-0E93-2A94-B513-8CFC7122AD8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595600" y="5295720"/>
                <a:ext cx="9180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185D3DD-BDC3-D292-44B3-BAD780B6810F}"/>
                  </a:ext>
                </a:extLst>
              </p14:cNvPr>
              <p14:cNvContentPartPr/>
              <p14:nvPr/>
            </p14:nvContentPartPr>
            <p14:xfrm>
              <a:off x="5523600" y="5442240"/>
              <a:ext cx="198360" cy="87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185D3DD-BDC3-D292-44B3-BAD780B6810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17480" y="5436120"/>
                <a:ext cx="210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7C976CF-9029-EE4A-CCE3-A52F45811653}"/>
                  </a:ext>
                </a:extLst>
              </p14:cNvPr>
              <p14:cNvContentPartPr/>
              <p14:nvPr/>
            </p14:nvContentPartPr>
            <p14:xfrm>
              <a:off x="5735640" y="5523960"/>
              <a:ext cx="229320" cy="4953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7C976CF-9029-EE4A-CCE3-A52F4581165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29520" y="5517840"/>
                <a:ext cx="2415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A93A1CA-169D-A88D-E553-EA9AD7B2A4C4}"/>
                  </a:ext>
                </a:extLst>
              </p14:cNvPr>
              <p14:cNvContentPartPr/>
              <p14:nvPr/>
            </p14:nvContentPartPr>
            <p14:xfrm>
              <a:off x="6187800" y="5148120"/>
              <a:ext cx="414720" cy="5511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A93A1CA-169D-A88D-E553-EA9AD7B2A4C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81680" y="5142000"/>
                <a:ext cx="4269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1511494-0FB4-53D4-517E-8D9BEA9588DE}"/>
                  </a:ext>
                </a:extLst>
              </p14:cNvPr>
              <p14:cNvContentPartPr/>
              <p14:nvPr/>
            </p14:nvContentPartPr>
            <p14:xfrm>
              <a:off x="6459960" y="5430000"/>
              <a:ext cx="240840" cy="579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1511494-0FB4-53D4-517E-8D9BEA9588D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453840" y="5423880"/>
                <a:ext cx="2530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ABC1E64-B560-A1B7-D4E9-2610190AB249}"/>
                  </a:ext>
                </a:extLst>
              </p14:cNvPr>
              <p14:cNvContentPartPr/>
              <p14:nvPr/>
            </p14:nvContentPartPr>
            <p14:xfrm>
              <a:off x="1036560" y="6237840"/>
              <a:ext cx="690840" cy="3009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ABC1E64-B560-A1B7-D4E9-2610190AB24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30440" y="6231720"/>
                <a:ext cx="7030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1E74075-13D6-1D5C-291A-20F2F72D653E}"/>
                  </a:ext>
                </a:extLst>
              </p14:cNvPr>
              <p14:cNvContentPartPr/>
              <p14:nvPr/>
            </p14:nvContentPartPr>
            <p14:xfrm>
              <a:off x="2019000" y="6178080"/>
              <a:ext cx="390960" cy="2264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1E74075-13D6-1D5C-291A-20F2F72D653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12880" y="6171960"/>
                <a:ext cx="403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2137817-DA66-0D2B-E472-53745D52FA36}"/>
                  </a:ext>
                </a:extLst>
              </p14:cNvPr>
              <p14:cNvContentPartPr/>
              <p14:nvPr/>
            </p14:nvContentPartPr>
            <p14:xfrm>
              <a:off x="1938360" y="6268800"/>
              <a:ext cx="199440" cy="2700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2137817-DA66-0D2B-E472-53745D52FA3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32240" y="6262680"/>
                <a:ext cx="2116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5BE9FAF-7A17-58DB-6683-87926F6AE2CC}"/>
                  </a:ext>
                </a:extLst>
              </p14:cNvPr>
              <p14:cNvContentPartPr/>
              <p14:nvPr/>
            </p14:nvContentPartPr>
            <p14:xfrm>
              <a:off x="2118720" y="6364920"/>
              <a:ext cx="243000" cy="1544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5BE9FAF-7A17-58DB-6683-87926F6AE2C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112600" y="6358800"/>
                <a:ext cx="2552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DFE8C5A-2C1A-5F88-9CCD-D799ED505B3E}"/>
                  </a:ext>
                </a:extLst>
              </p14:cNvPr>
              <p14:cNvContentPartPr/>
              <p14:nvPr/>
            </p14:nvContentPartPr>
            <p14:xfrm>
              <a:off x="2157240" y="5918160"/>
              <a:ext cx="25560" cy="7902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DFE8C5A-2C1A-5F88-9CCD-D799ED505B3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151120" y="5912040"/>
                <a:ext cx="3780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1C742B-6019-9A41-E0BE-BEF14057890D}"/>
                  </a:ext>
                </a:extLst>
              </p14:cNvPr>
              <p14:cNvContentPartPr/>
              <p14:nvPr/>
            </p14:nvContentPartPr>
            <p14:xfrm>
              <a:off x="2588880" y="5990880"/>
              <a:ext cx="82440" cy="5241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1C742B-6019-9A41-E0BE-BEF14057890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82760" y="5984760"/>
                <a:ext cx="9468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A44AB9F-E5ED-ED6C-DCCA-FEDF0062926A}"/>
                  </a:ext>
                </a:extLst>
              </p14:cNvPr>
              <p14:cNvContentPartPr/>
              <p14:nvPr/>
            </p14:nvContentPartPr>
            <p14:xfrm>
              <a:off x="2740800" y="6280320"/>
              <a:ext cx="190440" cy="507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A44AB9F-E5ED-ED6C-DCCA-FEDF0062926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734680" y="6274200"/>
                <a:ext cx="202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4CB6558-4833-FD09-6F8E-DDE24158322C}"/>
                  </a:ext>
                </a:extLst>
              </p14:cNvPr>
              <p14:cNvContentPartPr/>
              <p14:nvPr/>
            </p14:nvContentPartPr>
            <p14:xfrm>
              <a:off x="3093240" y="6299760"/>
              <a:ext cx="227160" cy="1508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4CB6558-4833-FD09-6F8E-DDE24158322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087120" y="6293640"/>
                <a:ext cx="239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EAF468E-1E0B-B509-DEC6-23AB51D4C22D}"/>
                  </a:ext>
                </a:extLst>
              </p14:cNvPr>
              <p14:cNvContentPartPr/>
              <p14:nvPr/>
            </p14:nvContentPartPr>
            <p14:xfrm>
              <a:off x="3330840" y="5992320"/>
              <a:ext cx="274320" cy="5677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EAF468E-1E0B-B509-DEC6-23AB51D4C22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24720" y="5986200"/>
                <a:ext cx="28656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5018FA3-3E7F-D08D-7292-087505102EF5}"/>
                  </a:ext>
                </a:extLst>
              </p14:cNvPr>
              <p14:cNvContentPartPr/>
              <p14:nvPr/>
            </p14:nvContentPartPr>
            <p14:xfrm>
              <a:off x="3792000" y="6256560"/>
              <a:ext cx="183960" cy="579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5018FA3-3E7F-D08D-7292-087505102EF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85880" y="6250440"/>
                <a:ext cx="196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3819449-A0FD-D6D2-CC57-93D55344C940}"/>
                  </a:ext>
                </a:extLst>
              </p14:cNvPr>
              <p14:cNvContentPartPr/>
              <p14:nvPr/>
            </p14:nvContentPartPr>
            <p14:xfrm>
              <a:off x="3869760" y="6345120"/>
              <a:ext cx="127800" cy="255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3819449-A0FD-D6D2-CC57-93D55344C94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63640" y="6339000"/>
                <a:ext cx="140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F1E2A5B-3EC8-AE39-F351-A98608DD58E7}"/>
                  </a:ext>
                </a:extLst>
              </p14:cNvPr>
              <p14:cNvContentPartPr/>
              <p14:nvPr/>
            </p14:nvContentPartPr>
            <p14:xfrm>
              <a:off x="4248120" y="6094920"/>
              <a:ext cx="56160" cy="5850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F1E2A5B-3EC8-AE39-F351-A98608DD58E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42000" y="6088800"/>
                <a:ext cx="6840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EE6989B-6B00-9E40-5B4F-30D0CEC97E8F}"/>
                  </a:ext>
                </a:extLst>
              </p14:cNvPr>
              <p14:cNvContentPartPr/>
              <p14:nvPr/>
            </p14:nvContentPartPr>
            <p14:xfrm>
              <a:off x="4538280" y="6380760"/>
              <a:ext cx="202320" cy="662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EE6989B-6B00-9E40-5B4F-30D0CEC97E8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32160" y="6374640"/>
                <a:ext cx="214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1DAEF5B-022C-01F7-4C5A-139725EB9EF0}"/>
                  </a:ext>
                </a:extLst>
              </p14:cNvPr>
              <p14:cNvContentPartPr/>
              <p14:nvPr/>
            </p14:nvContentPartPr>
            <p14:xfrm>
              <a:off x="5065680" y="6276000"/>
              <a:ext cx="34560" cy="262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1DAEF5B-022C-01F7-4C5A-139725EB9EF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059560" y="6269880"/>
                <a:ext cx="4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FADA8E9-1E48-9DDA-3ED6-3E7F580B2045}"/>
                  </a:ext>
                </a:extLst>
              </p14:cNvPr>
              <p14:cNvContentPartPr/>
              <p14:nvPr/>
            </p14:nvContentPartPr>
            <p14:xfrm>
              <a:off x="5057400" y="6207960"/>
              <a:ext cx="281880" cy="2919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FADA8E9-1E48-9DDA-3ED6-3E7F580B204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51280" y="6201840"/>
                <a:ext cx="2941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C732A96-0F64-1AAC-8300-876199725192}"/>
                  </a:ext>
                </a:extLst>
              </p14:cNvPr>
              <p14:cNvContentPartPr/>
              <p14:nvPr/>
            </p14:nvContentPartPr>
            <p14:xfrm>
              <a:off x="5129040" y="5983680"/>
              <a:ext cx="173880" cy="7718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C732A96-0F64-1AAC-8300-87619972519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122920" y="5977560"/>
                <a:ext cx="18612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DE6E3E0-FF0D-94EA-C66D-CDEEBF054A5C}"/>
                  </a:ext>
                </a:extLst>
              </p14:cNvPr>
              <p14:cNvContentPartPr/>
              <p14:nvPr/>
            </p14:nvContentPartPr>
            <p14:xfrm>
              <a:off x="5411280" y="6057840"/>
              <a:ext cx="115920" cy="5378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DE6E3E0-FF0D-94EA-C66D-CDEEBF054A5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05160" y="6051720"/>
                <a:ext cx="12816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5BE7BA3-F03E-0FAA-1C1F-CB424C3635AB}"/>
                  </a:ext>
                </a:extLst>
              </p14:cNvPr>
              <p14:cNvContentPartPr/>
              <p14:nvPr/>
            </p14:nvContentPartPr>
            <p14:xfrm>
              <a:off x="5565360" y="6301200"/>
              <a:ext cx="267480" cy="2278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5BE7BA3-F03E-0FAA-1C1F-CB424C3635A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559240" y="6295080"/>
                <a:ext cx="279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F3A1E42-E9D3-D33F-D602-88865303EBB0}"/>
                  </a:ext>
                </a:extLst>
              </p14:cNvPr>
              <p14:cNvContentPartPr/>
              <p14:nvPr/>
            </p14:nvContentPartPr>
            <p14:xfrm>
              <a:off x="5860560" y="6051720"/>
              <a:ext cx="203760" cy="6213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F3A1E42-E9D3-D33F-D602-88865303EB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54440" y="6045600"/>
                <a:ext cx="216000" cy="63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33660E6-FC63-32B6-D911-1C57D4F0E5C2}"/>
              </a:ext>
            </a:extLst>
          </p:cNvPr>
          <p:cNvGrpSpPr/>
          <p:nvPr/>
        </p:nvGrpSpPr>
        <p:grpSpPr>
          <a:xfrm>
            <a:off x="6870000" y="5791080"/>
            <a:ext cx="2318400" cy="790560"/>
            <a:chOff x="6870000" y="5791080"/>
            <a:chExt cx="2318400" cy="79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43DA762-60BD-0F45-5C39-D7B13C34ADBA}"/>
                    </a:ext>
                  </a:extLst>
                </p14:cNvPr>
                <p14:cNvContentPartPr/>
                <p14:nvPr/>
              </p14:nvContentPartPr>
              <p14:xfrm>
                <a:off x="6870000" y="5866680"/>
                <a:ext cx="212040" cy="605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43DA762-60BD-0F45-5C39-D7B13C34ADB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3880" y="5860560"/>
                  <a:ext cx="2242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D977EA-97AB-B5CB-F563-CD301D586FC4}"/>
                    </a:ext>
                  </a:extLst>
                </p14:cNvPr>
                <p14:cNvContentPartPr/>
                <p14:nvPr/>
              </p14:nvContentPartPr>
              <p14:xfrm>
                <a:off x="7100760" y="5882160"/>
                <a:ext cx="194040" cy="504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D977EA-97AB-B5CB-F563-CD301D586F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94640" y="5876040"/>
                  <a:ext cx="2062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780B95-A4E4-C986-B623-7B6094DDD845}"/>
                    </a:ext>
                  </a:extLst>
                </p14:cNvPr>
                <p14:cNvContentPartPr/>
                <p14:nvPr/>
              </p14:nvContentPartPr>
              <p14:xfrm>
                <a:off x="6960360" y="6118680"/>
                <a:ext cx="616680" cy="225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780B95-A4E4-C986-B623-7B6094DDD8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54240" y="6112560"/>
                  <a:ext cx="628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AE1808-3313-6AB3-2184-5725B1F598C2}"/>
                    </a:ext>
                  </a:extLst>
                </p14:cNvPr>
                <p14:cNvContentPartPr/>
                <p14:nvPr/>
              </p14:nvContentPartPr>
              <p14:xfrm>
                <a:off x="7801320" y="6118680"/>
                <a:ext cx="347400" cy="169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AE1808-3313-6AB3-2184-5725B1F598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95200" y="6112560"/>
                  <a:ext cx="359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B311AE-0BEA-4359-969B-4991DB850221}"/>
                    </a:ext>
                  </a:extLst>
                </p14:cNvPr>
                <p14:cNvContentPartPr/>
                <p14:nvPr/>
              </p14:nvContentPartPr>
              <p14:xfrm>
                <a:off x="8196960" y="5999520"/>
                <a:ext cx="322920" cy="292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B311AE-0BEA-4359-969B-4991DB8502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90840" y="5993400"/>
                  <a:ext cx="335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AA56E04-9724-A7E4-BEB5-261497303C2A}"/>
                    </a:ext>
                  </a:extLst>
                </p14:cNvPr>
                <p14:cNvContentPartPr/>
                <p14:nvPr/>
              </p14:nvContentPartPr>
              <p14:xfrm>
                <a:off x="8316840" y="6230640"/>
                <a:ext cx="221760" cy="158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AA56E04-9724-A7E4-BEB5-261497303C2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10720" y="6224520"/>
                  <a:ext cx="234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91AA086-46FD-7766-A76B-EA5A0CE0F12B}"/>
                    </a:ext>
                  </a:extLst>
                </p14:cNvPr>
                <p14:cNvContentPartPr/>
                <p14:nvPr/>
              </p14:nvContentPartPr>
              <p14:xfrm>
                <a:off x="8728320" y="6007440"/>
                <a:ext cx="269640" cy="371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91AA086-46FD-7766-A76B-EA5A0CE0F12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22200" y="6001320"/>
                  <a:ext cx="2818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AFCA30-9B17-4D4A-B722-9593F907EB11}"/>
                    </a:ext>
                  </a:extLst>
                </p14:cNvPr>
                <p14:cNvContentPartPr/>
                <p14:nvPr/>
              </p14:nvContentPartPr>
              <p14:xfrm>
                <a:off x="8935320" y="5791080"/>
                <a:ext cx="253080" cy="790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AFCA30-9B17-4D4A-B722-9593F907EB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9200" y="5784960"/>
                  <a:ext cx="265320" cy="80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15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8C79-EF54-3192-8DD2-315381DF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C25824-83C4-CDDA-C1E8-72ED062E0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b="1" dirty="0"/>
                  <a:t>all</a:t>
                </a:r>
                <a:r>
                  <a:rPr lang="en-US" dirty="0"/>
                  <a:t> continuous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For the standard normal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statement also applies to CDFs of other random variables which are symmetric around 0.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C25824-83C4-CDDA-C1E8-72ED062E0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08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7A29B-C992-1A39-6CC4-4AEF71F1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(notation) 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0DDB-0656-6954-C680-3D9B984D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E88-D66C-F45E-076C-99753CD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Make sure you understand the difference between scaling a random variable and adding up </a:t>
                </a:r>
                <a:r>
                  <a:rPr lang="en-US" dirty="0" err="1"/>
                  <a:t>iid</a:t>
                </a:r>
                <a:r>
                  <a:rPr lang="en-US" dirty="0"/>
                  <a:t> copies of a random variable.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die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equivalently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says “take the result of the (one) die roll and double it”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{2,4,6,8,10,12}</m:t>
                    </m:r>
                  </m:oMath>
                </a14:m>
                <a:r>
                  <a:rPr lang="en-US" dirty="0"/>
                  <a:t>, there’s no way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because you just double the one die roll.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independent</a:t>
                </a:r>
                <a:r>
                  <a:rPr lang="en-US" dirty="0"/>
                  <a:t> dice rolls (</a:t>
                </a:r>
                <a:r>
                  <a:rPr lang="en-US" dirty="0" err="1"/>
                  <a:t>i.i.d.</a:t>
                </a:r>
                <a:r>
                  <a:rPr lang="en-US" dirty="0"/>
                  <a:t>)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says “roll two dice and add their results”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  <a:blipFill>
                <a:blip r:embed="rId2"/>
                <a:stretch>
                  <a:fillRect l="-708" t="-198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6035E-279F-361B-C78F-A8B01955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Gaussians Matter?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C56D8-80D7-93A8-F424-27323B4FC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1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6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AB8C-9332-40C9-8776-E046D16E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CLT?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No.</a:t>
                </a:r>
              </a:p>
              <a:p>
                <a:r>
                  <a:rPr lang="en-US" dirty="0"/>
                  <a:t>How is the proof done?</a:t>
                </a:r>
              </a:p>
              <a:p>
                <a:r>
                  <a:rPr lang="en-US" dirty="0"/>
                  <a:t>Step 1: Prove that for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2: Prove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0F1-58AE-49EE-A901-7860A81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D5A19-773B-405F-B746-E26443E7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00" y="1546225"/>
            <a:ext cx="5362200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/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dotted lines show an “empirical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– a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estimated by running the experiment a large number of times.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blue line is the normal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the CLT predicts.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Shown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=1,2,3,10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blipFill>
                <a:blip r:embed="rId3"/>
                <a:stretch>
                  <a:fillRect l="-2376" t="-1897" r="-373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3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3B76-D408-412B-8C53-BB685059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 --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C130-7DC1-4349-9C9A-FD83DFC3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784849"/>
            <a:ext cx="11187258" cy="524511"/>
          </a:xfrm>
        </p:spPr>
        <p:txBody>
          <a:bodyPr/>
          <a:lstStyle/>
          <a:p>
            <a:r>
              <a:rPr lang="en-US" dirty="0"/>
              <a:t>https://www.desmos.com/calculator/2n2m05a9km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E1C5-BC69-498E-8B2E-209E6C0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04425"/>
            <a:ext cx="7848600" cy="4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FEB-44B4-4282-AD17-E2AF2AA9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real-world”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B51-FE6E-4FFD-A10E-6E7C5C6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463857"/>
            <a:ext cx="4790198" cy="4845504"/>
          </a:xfrm>
        </p:spPr>
        <p:txBody>
          <a:bodyPr/>
          <a:lstStyle/>
          <a:p>
            <a:r>
              <a:rPr lang="en-US" dirty="0"/>
              <a:t>A lot of real-world bell-curves can be explained as:</a:t>
            </a:r>
          </a:p>
          <a:p>
            <a:r>
              <a:rPr lang="en-US" dirty="0"/>
              <a:t>1. The random variable comes from a combination of independent factors.</a:t>
            </a:r>
          </a:p>
          <a:p>
            <a:r>
              <a:rPr lang="en-US" dirty="0"/>
              <a:t>2. The CLT says the distribution will become like a bell curve.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4DAC-9B82-42E4-A0F4-37B723059170}"/>
              </a:ext>
            </a:extLst>
          </p:cNvPr>
          <p:cNvSpPr/>
          <p:nvPr/>
        </p:nvSpPr>
        <p:spPr>
          <a:xfrm>
            <a:off x="1041400" y="5846002"/>
            <a:ext cx="1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birthweight</a:t>
            </a:r>
            <a:endParaRPr lang="en-US" dirty="0"/>
          </a:p>
        </p:txBody>
      </p:sp>
      <p:pic>
        <p:nvPicPr>
          <p:cNvPr id="1026" name="Picture 2" descr="https://www.healthknowledge.org.uk/sites/default/files/documents/publichealthtextbook/statistics/1b3b.jpg">
            <a:extLst>
              <a:ext uri="{FF2B5EF4-FFF2-40B4-BE49-F238E27FC236}">
                <a16:creationId xmlns:a16="http://schemas.microsoft.com/office/drawing/2014/main" id="{C15E7273-98D6-48C2-8400-6237DC3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2" y="1385334"/>
            <a:ext cx="5991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136-C4B1-57C9-9513-6EC679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39AC-1F0C-2248-659C-DC3478BF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597AB-8CE2-2B8A-4794-70C06D44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1CFF5-E27C-D7B8-48E5-979FFE35302D}"/>
              </a:ext>
            </a:extLst>
          </p:cNvPr>
          <p:cNvSpPr/>
          <p:nvPr/>
        </p:nvSpPr>
        <p:spPr>
          <a:xfrm>
            <a:off x="8674768" y="13704"/>
            <a:ext cx="3517232" cy="5349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 from 24AU 312 (Rao/</a:t>
            </a:r>
            <a:r>
              <a:rPr lang="en-US" dirty="0" err="1"/>
              <a:t>Tessaro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D3E23-91D2-9B35-82E4-732CB257E585}"/>
              </a:ext>
            </a:extLst>
          </p:cNvPr>
          <p:cNvSpPr/>
          <p:nvPr/>
        </p:nvSpPr>
        <p:spPr>
          <a:xfrm>
            <a:off x="8542421" y="2477573"/>
            <a:ext cx="3649579" cy="854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discrete RV takes on integer values; if RV has different support, interval is different, but idea is same.</a:t>
            </a:r>
          </a:p>
        </p:txBody>
      </p:sp>
    </p:spTree>
    <p:extLst>
      <p:ext uri="{BB962C8B-B14F-4D97-AF65-F5344CB8AC3E}">
        <p14:creationId xmlns:p14="http://schemas.microsoft.com/office/powerpoint/2010/main" val="486371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6C0-FF95-D94E-7711-DC78E35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discrete random variable you are approximating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do a continuity correction, find all real numbers that, when rounded to nearest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, would be part of the event.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, 5.5 rounds to 6,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5.4 rounds to 5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&gt;6)</m:t>
                    </m:r>
                  </m:oMath>
                </a14:m>
                <a:r>
                  <a:rPr lang="en-US" dirty="0"/>
                  <a:t> 5.5 rounds to 6, which is not &gt;6, 6.1 rounds to 6 which is not &gt; 6, 6.5 rounds to 7;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4.5 rounds to 5, 5.4 rounds to 5, 4.4 rounds to 4.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(4.5≤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&lt;5.5)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4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1045D-672C-1B04-EC5C-CF2F67D2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52EDF-9FBF-89F0-29AF-BFA0810CB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9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26F9-ED51-43EB-B59F-695CE20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E5EB13-26C9-1BC0-DDF7-FBBE2E1A12D2}"/>
                  </a:ext>
                </a:extLst>
              </p14:cNvPr>
              <p14:cNvContentPartPr/>
              <p14:nvPr/>
            </p14:nvContentPartPr>
            <p14:xfrm>
              <a:off x="667156" y="5878989"/>
              <a:ext cx="10620000" cy="34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E5EB13-26C9-1BC0-DDF7-FBBE2E1A12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036" y="5872869"/>
                <a:ext cx="1063224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60B763-1D9E-7A83-49A5-D69B07330821}"/>
              </a:ext>
            </a:extLst>
          </p:cNvPr>
          <p:cNvGrpSpPr/>
          <p:nvPr/>
        </p:nvGrpSpPr>
        <p:grpSpPr>
          <a:xfrm>
            <a:off x="-92084" y="1389069"/>
            <a:ext cx="11499480" cy="5420160"/>
            <a:chOff x="-92084" y="1389069"/>
            <a:chExt cx="11499480" cy="54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28F902-E63F-7360-433C-BA22BAF6C7B1}"/>
                    </a:ext>
                  </a:extLst>
                </p14:cNvPr>
                <p14:cNvContentPartPr/>
                <p14:nvPr/>
              </p14:nvContentPartPr>
              <p14:xfrm>
                <a:off x="-92084" y="1389069"/>
                <a:ext cx="11499480" cy="465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28F902-E63F-7360-433C-BA22BAF6C7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98204" y="1382949"/>
                  <a:ext cx="11511720" cy="46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D22446-36CD-0005-42AE-A28315CC13E0}"/>
                    </a:ext>
                  </a:extLst>
                </p14:cNvPr>
                <p14:cNvContentPartPr/>
                <p14:nvPr/>
              </p14:nvContentPartPr>
              <p14:xfrm>
                <a:off x="5690596" y="5679189"/>
                <a:ext cx="20520" cy="51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D22446-36CD-0005-42AE-A28315CC1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4476" y="5673069"/>
                  <a:ext cx="327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D2B2D4-76B7-387A-9176-D1A5A675343F}"/>
                    </a:ext>
                  </a:extLst>
                </p14:cNvPr>
                <p14:cNvContentPartPr/>
                <p14:nvPr/>
              </p14:nvContentPartPr>
              <p14:xfrm>
                <a:off x="5159956" y="6210549"/>
                <a:ext cx="398880" cy="46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D2B2D4-76B7-387A-9176-D1A5A67534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3836" y="6204429"/>
                  <a:ext cx="411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8980C9-3C3F-4D67-6827-329243864BA5}"/>
                    </a:ext>
                  </a:extLst>
                </p14:cNvPr>
                <p14:cNvContentPartPr/>
                <p14:nvPr/>
              </p14:nvContentPartPr>
              <p14:xfrm>
                <a:off x="5240236" y="6423669"/>
                <a:ext cx="227880" cy="8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8980C9-3C3F-4D67-6827-329243864B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4116" y="6417549"/>
                  <a:ext cx="240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6D54E7-AF9C-7E4A-6628-D6FC46C6A287}"/>
                    </a:ext>
                  </a:extLst>
                </p14:cNvPr>
                <p14:cNvContentPartPr/>
                <p14:nvPr/>
              </p14:nvContentPartPr>
              <p14:xfrm>
                <a:off x="5215756" y="6202989"/>
                <a:ext cx="73440" cy="56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6D54E7-AF9C-7E4A-6628-D6FC46C6A2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9636" y="6196869"/>
                  <a:ext cx="856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57398E-9564-9BD1-4E5F-13BD63448DA7}"/>
                    </a:ext>
                  </a:extLst>
                </p14:cNvPr>
                <p14:cNvContentPartPr/>
                <p14:nvPr/>
              </p14:nvContentPartPr>
              <p14:xfrm>
                <a:off x="5585116" y="6181389"/>
                <a:ext cx="318240" cy="46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57398E-9564-9BD1-4E5F-13BD63448D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8996" y="6175269"/>
                  <a:ext cx="3304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C40F8A-4D70-1104-4092-ECF7CB6A831B}"/>
                    </a:ext>
                  </a:extLst>
                </p14:cNvPr>
                <p14:cNvContentPartPr/>
                <p14:nvPr/>
              </p14:nvContentPartPr>
              <p14:xfrm>
                <a:off x="5890036" y="6290109"/>
                <a:ext cx="237960" cy="34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C40F8A-4D70-1104-4092-ECF7CB6A83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83916" y="6283989"/>
                  <a:ext cx="250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A78620-D831-8B86-31A3-0F418973E248}"/>
                    </a:ext>
                  </a:extLst>
                </p14:cNvPr>
                <p14:cNvContentPartPr/>
                <p14:nvPr/>
              </p14:nvContentPartPr>
              <p14:xfrm>
                <a:off x="5818756" y="6325389"/>
                <a:ext cx="317520" cy="33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A78620-D831-8B86-31A3-0F418973E2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636" y="6319269"/>
                  <a:ext cx="329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5651C3-5B76-D537-3F30-29AFFDD23F12}"/>
                    </a:ext>
                  </a:extLst>
                </p14:cNvPr>
                <p14:cNvContentPartPr/>
                <p14:nvPr/>
              </p14:nvContentPartPr>
              <p14:xfrm>
                <a:off x="6152836" y="6077709"/>
                <a:ext cx="332640" cy="73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5651C3-5B76-D537-3F30-29AFFDD23F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46716" y="6071589"/>
                  <a:ext cx="34488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F68BD-C8DA-9EDA-AFCE-715C4606697C}"/>
                    </a:ext>
                  </a:extLst>
                </p14:cNvPr>
                <p14:cNvContentPartPr/>
                <p14:nvPr/>
              </p14:nvContentPartPr>
              <p14:xfrm>
                <a:off x="4110916" y="5577669"/>
                <a:ext cx="1619280" cy="34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F68BD-C8DA-9EDA-AFCE-715C460669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04796" y="5571549"/>
                  <a:ext cx="1631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23D633-722D-4409-CAC9-22B77B83C20B}"/>
                    </a:ext>
                  </a:extLst>
                </p14:cNvPr>
                <p14:cNvContentPartPr/>
                <p14:nvPr/>
              </p14:nvContentPartPr>
              <p14:xfrm>
                <a:off x="5799676" y="5677749"/>
                <a:ext cx="1774080" cy="28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23D633-722D-4409-CAC9-22B77B83C2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3556" y="5671629"/>
                  <a:ext cx="1786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369184-A923-B000-9622-BEEE0CEE91F9}"/>
                    </a:ext>
                  </a:extLst>
                </p14:cNvPr>
                <p14:cNvContentPartPr/>
                <p14:nvPr/>
              </p14:nvContentPartPr>
              <p14:xfrm>
                <a:off x="7587436" y="5844429"/>
                <a:ext cx="71640" cy="47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369184-A923-B000-9622-BEEE0CEE91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81316" y="5838309"/>
                  <a:ext cx="838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99401B-168D-2DA5-15DD-388D45B93672}"/>
                    </a:ext>
                  </a:extLst>
                </p14:cNvPr>
                <p14:cNvContentPartPr/>
                <p14:nvPr/>
              </p14:nvContentPartPr>
              <p14:xfrm>
                <a:off x="7408156" y="6407469"/>
                <a:ext cx="41760" cy="29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99401B-168D-2DA5-15DD-388D45B936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2036" y="6401349"/>
                  <a:ext cx="54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3EBB04-973B-D535-C6E4-579453345003}"/>
                    </a:ext>
                  </a:extLst>
                </p14:cNvPr>
                <p14:cNvContentPartPr/>
                <p14:nvPr/>
              </p14:nvContentPartPr>
              <p14:xfrm>
                <a:off x="7235716" y="6515469"/>
                <a:ext cx="313560" cy="9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3EBB04-973B-D535-C6E4-5794533450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29596" y="6509349"/>
                  <a:ext cx="325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69DD3A-86BC-4DD3-8E60-A82C55F3F041}"/>
                    </a:ext>
                  </a:extLst>
                </p14:cNvPr>
                <p14:cNvContentPartPr/>
                <p14:nvPr/>
              </p14:nvContentPartPr>
              <p14:xfrm>
                <a:off x="7673836" y="6280029"/>
                <a:ext cx="380160" cy="36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69DD3A-86BC-4DD3-8E60-A82C55F3F0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7716" y="6273909"/>
                  <a:ext cx="392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1B68A5-756D-85ED-42C1-23EFEE58231A}"/>
                    </a:ext>
                  </a:extLst>
                </p14:cNvPr>
                <p14:cNvContentPartPr/>
                <p14:nvPr/>
              </p14:nvContentPartPr>
              <p14:xfrm>
                <a:off x="3574516" y="6493149"/>
                <a:ext cx="182880" cy="7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1B68A5-756D-85ED-42C1-23EFEE5823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8396" y="6487029"/>
                  <a:ext cx="19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0C3E99-F8A7-04C4-DE42-8C48AD5701B1}"/>
                    </a:ext>
                  </a:extLst>
                </p14:cNvPr>
                <p14:cNvContentPartPr/>
                <p14:nvPr/>
              </p14:nvContentPartPr>
              <p14:xfrm>
                <a:off x="3942796" y="6257709"/>
                <a:ext cx="340560" cy="32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0C3E99-F8A7-04C4-DE42-8C48AD5701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36676" y="6251589"/>
                  <a:ext cx="352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DA4A26-A6E0-FEC0-C2D9-A82FD4A6CDE6}"/>
                    </a:ext>
                  </a:extLst>
                </p14:cNvPr>
                <p14:cNvContentPartPr/>
                <p14:nvPr/>
              </p14:nvContentPartPr>
              <p14:xfrm>
                <a:off x="2533396" y="6395949"/>
                <a:ext cx="311040" cy="40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DA4A26-A6E0-FEC0-C2D9-A82FD4A6CD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27276" y="6389829"/>
                  <a:ext cx="323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66B115-2382-9185-AD32-4399E970F400}"/>
                    </a:ext>
                  </a:extLst>
                </p14:cNvPr>
                <p14:cNvContentPartPr/>
                <p14:nvPr/>
              </p14:nvContentPartPr>
              <p14:xfrm>
                <a:off x="2596396" y="6586749"/>
                <a:ext cx="79200" cy="6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66B115-2382-9185-AD32-4399E970F4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0276" y="6580629"/>
                  <a:ext cx="91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129EE0-F8BF-08EB-F2AF-66839EF7DF8A}"/>
                    </a:ext>
                  </a:extLst>
                </p14:cNvPr>
                <p14:cNvContentPartPr/>
                <p14:nvPr/>
              </p14:nvContentPartPr>
              <p14:xfrm>
                <a:off x="2740036" y="6465789"/>
                <a:ext cx="72720" cy="29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129EE0-F8BF-08EB-F2AF-66839EF7DF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3916" y="6459669"/>
                  <a:ext cx="84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C97437-BEA0-4B47-E7B0-D3A2B995DD5D}"/>
                    </a:ext>
                  </a:extLst>
                </p14:cNvPr>
                <p14:cNvContentPartPr/>
                <p14:nvPr/>
              </p14:nvContentPartPr>
              <p14:xfrm>
                <a:off x="2821036" y="6292629"/>
                <a:ext cx="274320" cy="41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C97437-BEA0-4B47-E7B0-D3A2B995DD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4916" y="6286509"/>
                  <a:ext cx="286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6102E5-8136-20B9-2AFE-A73BDEA70347}"/>
                    </a:ext>
                  </a:extLst>
                </p14:cNvPr>
                <p14:cNvContentPartPr/>
                <p14:nvPr/>
              </p14:nvContentPartPr>
              <p14:xfrm>
                <a:off x="2962516" y="6383709"/>
                <a:ext cx="210960" cy="16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6102E5-8136-20B9-2AFE-A73BDEA703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6396" y="6377589"/>
                  <a:ext cx="22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FF0F6D-3EDE-02E6-7254-40673C50C229}"/>
                    </a:ext>
                  </a:extLst>
                </p14:cNvPr>
                <p14:cNvContentPartPr/>
                <p14:nvPr/>
              </p14:nvContentPartPr>
              <p14:xfrm>
                <a:off x="2980876" y="6404229"/>
                <a:ext cx="127440" cy="15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FF0F6D-3EDE-02E6-7254-40673C50C2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74756" y="6398109"/>
                  <a:ext cx="13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3B9DFE-E9FF-9102-F582-3A7E43291672}"/>
                    </a:ext>
                  </a:extLst>
                </p14:cNvPr>
                <p14:cNvContentPartPr/>
                <p14:nvPr/>
              </p14:nvContentPartPr>
              <p14:xfrm>
                <a:off x="3135676" y="6132789"/>
                <a:ext cx="247320" cy="43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3B9DFE-E9FF-9102-F582-3A7E432916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556" y="6126669"/>
                  <a:ext cx="259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77E53D-25A5-4F5B-D960-24A46B9F7A1B}"/>
                    </a:ext>
                  </a:extLst>
                </p14:cNvPr>
                <p14:cNvContentPartPr/>
                <p14:nvPr/>
              </p14:nvContentPartPr>
              <p14:xfrm>
                <a:off x="6756196" y="6443109"/>
                <a:ext cx="226440" cy="310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77E53D-25A5-4F5B-D960-24A46B9F7A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50076" y="6436989"/>
                  <a:ext cx="238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639A79-8DDB-9D07-67C1-A02B51691C97}"/>
                    </a:ext>
                  </a:extLst>
                </p14:cNvPr>
                <p14:cNvContentPartPr/>
                <p14:nvPr/>
              </p14:nvContentPartPr>
              <p14:xfrm>
                <a:off x="6720916" y="6559749"/>
                <a:ext cx="173520" cy="77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639A79-8DDB-9D07-67C1-A02B51691C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14796" y="6553629"/>
                  <a:ext cx="185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C38EB9-F918-88E7-D24C-49AD24D58516}"/>
                    </a:ext>
                  </a:extLst>
                </p14:cNvPr>
                <p14:cNvContentPartPr/>
                <p14:nvPr/>
              </p14:nvContentPartPr>
              <p14:xfrm>
                <a:off x="6928636" y="6335109"/>
                <a:ext cx="185040" cy="385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C38EB9-F918-88E7-D24C-49AD24D585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2516" y="6328989"/>
                  <a:ext cx="197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E2393A-6B4C-1C3A-3FB0-9F696AF3BAF1}"/>
                    </a:ext>
                  </a:extLst>
                </p14:cNvPr>
                <p14:cNvContentPartPr/>
                <p14:nvPr/>
              </p14:nvContentPartPr>
              <p14:xfrm>
                <a:off x="6932596" y="6411069"/>
                <a:ext cx="194760" cy="15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E2393A-6B4C-1C3A-3FB0-9F696AF3BA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6476" y="6404949"/>
                  <a:ext cx="20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94B2C9-CF8B-5FF6-9688-0AFA3ECE4946}"/>
                    </a:ext>
                  </a:extLst>
                </p14:cNvPr>
                <p14:cNvContentPartPr/>
                <p14:nvPr/>
              </p14:nvContentPartPr>
              <p14:xfrm>
                <a:off x="6963196" y="6403509"/>
                <a:ext cx="157320" cy="19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94B2C9-CF8B-5FF6-9688-0AFA3ECE49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7076" y="6397389"/>
                  <a:ext cx="169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45D193-8C8C-815E-33EB-4199ECD85EB5}"/>
                    </a:ext>
                  </a:extLst>
                </p14:cNvPr>
                <p14:cNvContentPartPr/>
                <p14:nvPr/>
              </p14:nvContentPartPr>
              <p14:xfrm>
                <a:off x="7035196" y="6237549"/>
                <a:ext cx="272520" cy="40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45D193-8C8C-815E-33EB-4199ECD85E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29076" y="6231429"/>
                  <a:ext cx="284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F33C3C-0255-2C87-E134-AD323B6EE563}"/>
                    </a:ext>
                  </a:extLst>
                </p14:cNvPr>
                <p14:cNvContentPartPr/>
                <p14:nvPr/>
              </p14:nvContentPartPr>
              <p14:xfrm>
                <a:off x="4001836" y="2964789"/>
                <a:ext cx="4320" cy="2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F33C3C-0255-2C87-E134-AD323B6EE5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95716" y="2958669"/>
                  <a:ext cx="16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9C2C891-B268-D122-7C55-036FB10713D4}"/>
                    </a:ext>
                  </a:extLst>
                </p14:cNvPr>
                <p14:cNvContentPartPr/>
                <p14:nvPr/>
              </p14:nvContentPartPr>
              <p14:xfrm>
                <a:off x="4041796" y="3415869"/>
                <a:ext cx="17280" cy="8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9C2C891-B268-D122-7C55-036FB10713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5676" y="3409749"/>
                  <a:ext cx="2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E72974-F5C7-8CB0-3DFA-00A82B16A0EF}"/>
                    </a:ext>
                  </a:extLst>
                </p14:cNvPr>
                <p14:cNvContentPartPr/>
                <p14:nvPr/>
              </p14:nvContentPartPr>
              <p14:xfrm>
                <a:off x="7886236" y="3210669"/>
                <a:ext cx="19440" cy="16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E72974-F5C7-8CB0-3DFA-00A82B16A0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80116" y="3204549"/>
                  <a:ext cx="31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DED48E-AB1C-35A6-431D-52BBABC42CC7}"/>
                    </a:ext>
                  </a:extLst>
                </p14:cNvPr>
                <p14:cNvContentPartPr/>
                <p14:nvPr/>
              </p14:nvContentPartPr>
              <p14:xfrm>
                <a:off x="7814956" y="3725109"/>
                <a:ext cx="62280" cy="14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DED48E-AB1C-35A6-431D-52BBABC42C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08836" y="3718989"/>
                  <a:ext cx="74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72DCA6-B608-6618-38EE-A0E203735E8D}"/>
                    </a:ext>
                  </a:extLst>
                </p14:cNvPr>
                <p14:cNvContentPartPr/>
                <p14:nvPr/>
              </p14:nvContentPartPr>
              <p14:xfrm>
                <a:off x="7846276" y="4215429"/>
                <a:ext cx="33120" cy="270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72DCA6-B608-6618-38EE-A0E203735E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40156" y="4209309"/>
                  <a:ext cx="45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8FF229-320F-3A43-66A0-E41C74F7207C}"/>
                    </a:ext>
                  </a:extLst>
                </p14:cNvPr>
                <p14:cNvContentPartPr/>
                <p14:nvPr/>
              </p14:nvContentPartPr>
              <p14:xfrm>
                <a:off x="7789396" y="4602069"/>
                <a:ext cx="29520" cy="30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8FF229-320F-3A43-66A0-E41C74F72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83276" y="4595949"/>
                  <a:ext cx="41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E09706-4DB1-60CD-72BA-BC5DE627D35A}"/>
                    </a:ext>
                  </a:extLst>
                </p14:cNvPr>
                <p14:cNvContentPartPr/>
                <p14:nvPr/>
              </p14:nvContentPartPr>
              <p14:xfrm>
                <a:off x="7718476" y="5103189"/>
                <a:ext cx="25560" cy="155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E09706-4DB1-60CD-72BA-BC5DE627D3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12356" y="5097069"/>
                  <a:ext cx="3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02133C-377C-7240-1455-8476DEE2D763}"/>
                    </a:ext>
                  </a:extLst>
                </p14:cNvPr>
                <p14:cNvContentPartPr/>
                <p14:nvPr/>
              </p14:nvContentPartPr>
              <p14:xfrm>
                <a:off x="7785796" y="5521149"/>
                <a:ext cx="14760" cy="92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02133C-377C-7240-1455-8476DEE2D7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9676" y="5515029"/>
                  <a:ext cx="27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BB0D81-C836-5D52-1404-5167950735B1}"/>
                    </a:ext>
                  </a:extLst>
                </p14:cNvPr>
                <p14:cNvContentPartPr/>
                <p14:nvPr/>
              </p14:nvContentPartPr>
              <p14:xfrm>
                <a:off x="7670956" y="5756229"/>
                <a:ext cx="24840" cy="12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BB0D81-C836-5D52-1404-5167950735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4836" y="5750109"/>
                  <a:ext cx="3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72BA12-6EDF-CE56-1B94-EFD8E411618F}"/>
                    </a:ext>
                  </a:extLst>
                </p14:cNvPr>
                <p14:cNvContentPartPr/>
                <p14:nvPr/>
              </p14:nvContentPartPr>
              <p14:xfrm>
                <a:off x="7701556" y="6061149"/>
                <a:ext cx="11880" cy="9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72BA12-6EDF-CE56-1B94-EFD8E41161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95436" y="6055029"/>
                  <a:ext cx="2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B5753A-8A87-0AB7-B5DB-A969DA0C7BFB}"/>
                    </a:ext>
                  </a:extLst>
                </p14:cNvPr>
                <p14:cNvContentPartPr/>
                <p14:nvPr/>
              </p14:nvContentPartPr>
              <p14:xfrm>
                <a:off x="7908916" y="5777829"/>
                <a:ext cx="275400" cy="503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B5753A-8A87-0AB7-B5DB-A969DA0C7B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02796" y="5771709"/>
                  <a:ext cx="2876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F5034A-3CC3-FCB5-682B-FD18EC84A30C}"/>
                    </a:ext>
                  </a:extLst>
                </p14:cNvPr>
                <p14:cNvContentPartPr/>
                <p14:nvPr/>
              </p14:nvContentPartPr>
              <p14:xfrm>
                <a:off x="7915756" y="5599989"/>
                <a:ext cx="594000" cy="59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F5034A-3CC3-FCB5-682B-FD18EC84A3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09636" y="5593869"/>
                  <a:ext cx="6062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01E21B-A9FE-1275-EAA7-70B449A2E84A}"/>
                    </a:ext>
                  </a:extLst>
                </p14:cNvPr>
                <p14:cNvContentPartPr/>
                <p14:nvPr/>
              </p14:nvContentPartPr>
              <p14:xfrm>
                <a:off x="8003236" y="5234229"/>
                <a:ext cx="659880" cy="790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01E21B-A9FE-1275-EAA7-70B449A2E8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97116" y="5228109"/>
                  <a:ext cx="67212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281051-1BC0-8E67-0293-8B4D11D7A99F}"/>
                    </a:ext>
                  </a:extLst>
                </p14:cNvPr>
                <p14:cNvContentPartPr/>
                <p14:nvPr/>
              </p14:nvContentPartPr>
              <p14:xfrm>
                <a:off x="7967956" y="4936869"/>
                <a:ext cx="945360" cy="124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281051-1BC0-8E67-0293-8B4D11D7A9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61836" y="4930749"/>
                  <a:ext cx="957600" cy="12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A4782B-2FFB-93C1-56A2-62A3DF6D2D78}"/>
                    </a:ext>
                  </a:extLst>
                </p14:cNvPr>
                <p14:cNvContentPartPr/>
                <p14:nvPr/>
              </p14:nvContentPartPr>
              <p14:xfrm>
                <a:off x="7953556" y="4729509"/>
                <a:ext cx="1091880" cy="1227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A4782B-2FFB-93C1-56A2-62A3DF6D2D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47436" y="4723389"/>
                  <a:ext cx="1104120" cy="12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69A513-0A11-9C1A-869E-409DBD85B86F}"/>
                    </a:ext>
                  </a:extLst>
                </p14:cNvPr>
                <p14:cNvContentPartPr/>
                <p14:nvPr/>
              </p14:nvContentPartPr>
              <p14:xfrm>
                <a:off x="8037076" y="4582269"/>
                <a:ext cx="849960" cy="120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69A513-0A11-9C1A-869E-409DBD85B8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30956" y="4576149"/>
                  <a:ext cx="862200" cy="12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EC0F63-2ED7-0D85-7CF0-AAC3B7EE50ED}"/>
                    </a:ext>
                  </a:extLst>
                </p14:cNvPr>
                <p14:cNvContentPartPr/>
                <p14:nvPr/>
              </p14:nvContentPartPr>
              <p14:xfrm>
                <a:off x="8059036" y="4219389"/>
                <a:ext cx="652320" cy="99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EC0F63-2ED7-0D85-7CF0-AAC3B7EE50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52916" y="4213269"/>
                  <a:ext cx="66456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BA3A1E-6F5C-740C-DBBB-46514AFDFB03}"/>
                    </a:ext>
                  </a:extLst>
                </p14:cNvPr>
                <p14:cNvContentPartPr/>
                <p14:nvPr/>
              </p14:nvContentPartPr>
              <p14:xfrm>
                <a:off x="8102596" y="4186629"/>
                <a:ext cx="761400" cy="110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BA3A1E-6F5C-740C-DBBB-46514AFDFB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96476" y="4180509"/>
                  <a:ext cx="7736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E1D21B-638B-AB22-4582-F7A0947E7451}"/>
                    </a:ext>
                  </a:extLst>
                </p14:cNvPr>
                <p14:cNvContentPartPr/>
                <p14:nvPr/>
              </p14:nvContentPartPr>
              <p14:xfrm>
                <a:off x="8779036" y="4977549"/>
                <a:ext cx="704880" cy="72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E1D21B-638B-AB22-4582-F7A0947E74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72916" y="4971429"/>
                  <a:ext cx="71712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147FF0-F8D8-3344-846F-27812FFFADA0}"/>
                    </a:ext>
                  </a:extLst>
                </p14:cNvPr>
                <p14:cNvContentPartPr/>
                <p14:nvPr/>
              </p14:nvContentPartPr>
              <p14:xfrm>
                <a:off x="8953636" y="5284629"/>
                <a:ext cx="729360" cy="67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147FF0-F8D8-3344-846F-27812FFFAD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47516" y="5278509"/>
                  <a:ext cx="7416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711315-4742-E7A4-7E04-8ED7675E869C}"/>
                    </a:ext>
                  </a:extLst>
                </p14:cNvPr>
                <p14:cNvContentPartPr/>
                <p14:nvPr/>
              </p14:nvContentPartPr>
              <p14:xfrm>
                <a:off x="8860396" y="5352669"/>
                <a:ext cx="530280" cy="622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711315-4742-E7A4-7E04-8ED7675E86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54276" y="5346549"/>
                  <a:ext cx="5425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24EFC3-AC3E-1E45-734E-E3FADEB868D5}"/>
                    </a:ext>
                  </a:extLst>
                </p14:cNvPr>
                <p14:cNvContentPartPr/>
                <p14:nvPr/>
              </p14:nvContentPartPr>
              <p14:xfrm>
                <a:off x="8676436" y="5488389"/>
                <a:ext cx="531000" cy="60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24EFC3-AC3E-1E45-734E-E3FADEB868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0316" y="5482269"/>
                  <a:ext cx="5432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712221-B63C-4AD6-48FE-CD6FCB43276A}"/>
                    </a:ext>
                  </a:extLst>
                </p14:cNvPr>
                <p14:cNvContentPartPr/>
                <p14:nvPr/>
              </p14:nvContentPartPr>
              <p14:xfrm>
                <a:off x="8629636" y="5745789"/>
                <a:ext cx="416880" cy="425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712221-B63C-4AD6-48FE-CD6FCB4327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23516" y="5739669"/>
                  <a:ext cx="429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DA3025-A7EA-64BC-54BE-DA4D752313CB}"/>
                    </a:ext>
                  </a:extLst>
                </p14:cNvPr>
                <p14:cNvContentPartPr/>
                <p14:nvPr/>
              </p14:nvContentPartPr>
              <p14:xfrm>
                <a:off x="8848156" y="5862069"/>
                <a:ext cx="384120" cy="32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DA3025-A7EA-64BC-54BE-DA4D752313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42036" y="5855949"/>
                  <a:ext cx="396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672206-E0B1-EEC5-9CBB-E28E14098B03}"/>
                    </a:ext>
                  </a:extLst>
                </p14:cNvPr>
                <p14:cNvContentPartPr/>
                <p14:nvPr/>
              </p14:nvContentPartPr>
              <p14:xfrm>
                <a:off x="9442516" y="6011469"/>
                <a:ext cx="198000" cy="193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672206-E0B1-EEC5-9CBB-E28E14098B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36396" y="6005349"/>
                  <a:ext cx="210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CC38F3-B42C-2D95-800B-1FF53F607EDA}"/>
                    </a:ext>
                  </a:extLst>
                </p14:cNvPr>
                <p14:cNvContentPartPr/>
                <p14:nvPr/>
              </p14:nvContentPartPr>
              <p14:xfrm>
                <a:off x="9583996" y="5940909"/>
                <a:ext cx="303840" cy="31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CC38F3-B42C-2D95-800B-1FF53F607E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7876" y="5934789"/>
                  <a:ext cx="316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80C5F9-CE42-98D7-612D-66F76C8BBAF7}"/>
                    </a:ext>
                  </a:extLst>
                </p14:cNvPr>
                <p14:cNvContentPartPr/>
                <p14:nvPr/>
              </p14:nvContentPartPr>
              <p14:xfrm>
                <a:off x="9701356" y="5889069"/>
                <a:ext cx="28620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80C5F9-CE42-98D7-612D-66F76C8BBA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95236" y="5882949"/>
                  <a:ext cx="298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9A7BB8-E657-5D30-9BC5-CB66EC755C18}"/>
                    </a:ext>
                  </a:extLst>
                </p14:cNvPr>
                <p14:cNvContentPartPr/>
                <p14:nvPr/>
              </p14:nvContentPartPr>
              <p14:xfrm>
                <a:off x="10043716" y="6087429"/>
                <a:ext cx="149040" cy="122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9A7BB8-E657-5D30-9BC5-CB66EC755C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37596" y="6081309"/>
                  <a:ext cx="161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DDAB7D-8FFA-FC96-9D76-6A27C919C4D7}"/>
                    </a:ext>
                  </a:extLst>
                </p14:cNvPr>
                <p14:cNvContentPartPr/>
                <p14:nvPr/>
              </p14:nvContentPartPr>
              <p14:xfrm>
                <a:off x="10373116" y="6166989"/>
                <a:ext cx="78480" cy="155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DDAB7D-8FFA-FC96-9D76-6A27C919C4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6996" y="6160869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4EA1F7-0CA9-C97D-2276-CE5057BB2C8D}"/>
                    </a:ext>
                  </a:extLst>
                </p14:cNvPr>
                <p14:cNvContentPartPr/>
                <p14:nvPr/>
              </p14:nvContentPartPr>
              <p14:xfrm>
                <a:off x="4092556" y="3695229"/>
                <a:ext cx="18000" cy="6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4EA1F7-0CA9-C97D-2276-CE5057BB2C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86436" y="3689109"/>
                  <a:ext cx="30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77F439-EB3A-A804-6186-F47629E947B2}"/>
                    </a:ext>
                  </a:extLst>
                </p14:cNvPr>
                <p14:cNvContentPartPr/>
                <p14:nvPr/>
              </p14:nvContentPartPr>
              <p14:xfrm>
                <a:off x="4069516" y="3918429"/>
                <a:ext cx="5760" cy="7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77F439-EB3A-A804-6186-F47629E94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63396" y="3912309"/>
                  <a:ext cx="18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FBECCD-3F97-B950-BBB0-2F5B8AF058EB}"/>
                    </a:ext>
                  </a:extLst>
                </p14:cNvPr>
                <p14:cNvContentPartPr/>
                <p14:nvPr/>
              </p14:nvContentPartPr>
              <p14:xfrm>
                <a:off x="4028116" y="4249989"/>
                <a:ext cx="864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FBECCD-3F97-B950-BBB0-2F5B8AF058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21996" y="4243869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CA48C0-DE1C-DE06-AC4E-9521A33146F3}"/>
                    </a:ext>
                  </a:extLst>
                </p14:cNvPr>
                <p14:cNvContentPartPr/>
                <p14:nvPr/>
              </p14:nvContentPartPr>
              <p14:xfrm>
                <a:off x="4048636" y="4606029"/>
                <a:ext cx="12600" cy="58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CA48C0-DE1C-DE06-AC4E-9521A33146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42516" y="4599909"/>
                  <a:ext cx="24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3B00E0-A247-F6B4-4172-A2555C446429}"/>
                    </a:ext>
                  </a:extLst>
                </p14:cNvPr>
                <p14:cNvContentPartPr/>
                <p14:nvPr/>
              </p14:nvContentPartPr>
              <p14:xfrm>
                <a:off x="4045036" y="4974309"/>
                <a:ext cx="24840" cy="78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3B00E0-A247-F6B4-4172-A2555C4464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38916" y="4968189"/>
                  <a:ext cx="37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8DB362-3293-5C02-84DA-47BAD77B73A9}"/>
                    </a:ext>
                  </a:extLst>
                </p14:cNvPr>
                <p14:cNvContentPartPr/>
                <p14:nvPr/>
              </p14:nvContentPartPr>
              <p14:xfrm>
                <a:off x="4108396" y="5404869"/>
                <a:ext cx="11160" cy="7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8DB362-3293-5C02-84DA-47BAD77B73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02276" y="5398749"/>
                  <a:ext cx="2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FCF1C9-E559-EE2C-3741-EAC726B5EB8C}"/>
                    </a:ext>
                  </a:extLst>
                </p14:cNvPr>
                <p14:cNvContentPartPr/>
                <p14:nvPr/>
              </p14:nvContentPartPr>
              <p14:xfrm>
                <a:off x="4011196" y="5647509"/>
                <a:ext cx="18000" cy="20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FCF1C9-E559-EE2C-3741-EAC726B5EB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5076" y="5641389"/>
                  <a:ext cx="30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EADF58-1953-CE3D-3E0B-F78842FCFC20}"/>
                    </a:ext>
                  </a:extLst>
                </p14:cNvPr>
                <p14:cNvContentPartPr/>
                <p14:nvPr/>
              </p14:nvContentPartPr>
              <p14:xfrm>
                <a:off x="1602436" y="5777109"/>
                <a:ext cx="268560" cy="27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EADF58-1953-CE3D-3E0B-F78842FCFC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6316" y="5770989"/>
                  <a:ext cx="280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57497C-ADA4-A6B4-3038-3464F0C2A632}"/>
                    </a:ext>
                  </a:extLst>
                </p14:cNvPr>
                <p14:cNvContentPartPr/>
                <p14:nvPr/>
              </p14:nvContentPartPr>
              <p14:xfrm>
                <a:off x="1853716" y="5771709"/>
                <a:ext cx="282240" cy="269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57497C-ADA4-A6B4-3038-3464F0C2A6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7596" y="5765589"/>
                  <a:ext cx="294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198FB1-9A48-4AE8-2797-369C89768258}"/>
                    </a:ext>
                  </a:extLst>
                </p14:cNvPr>
                <p14:cNvContentPartPr/>
                <p14:nvPr/>
              </p14:nvContentPartPr>
              <p14:xfrm>
                <a:off x="2060356" y="5662989"/>
                <a:ext cx="294480" cy="30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198FB1-9A48-4AE8-2797-369C897682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54236" y="5656869"/>
                  <a:ext cx="306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F8183B-0320-0C7B-5477-372C98765088}"/>
                    </a:ext>
                  </a:extLst>
                </p14:cNvPr>
                <p14:cNvContentPartPr/>
                <p14:nvPr/>
              </p14:nvContentPartPr>
              <p14:xfrm>
                <a:off x="2340076" y="5689629"/>
                <a:ext cx="265320" cy="31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F8183B-0320-0C7B-5477-372C987650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33956" y="5683509"/>
                  <a:ext cx="277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9E3890-DE65-1AA8-EF55-2FD57F71E7D2}"/>
                    </a:ext>
                  </a:extLst>
                </p14:cNvPr>
                <p14:cNvContentPartPr/>
                <p14:nvPr/>
              </p14:nvContentPartPr>
              <p14:xfrm>
                <a:off x="2417116" y="5495949"/>
                <a:ext cx="324360" cy="39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9E3890-DE65-1AA8-EF55-2FD57F71E7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10996" y="5489829"/>
                  <a:ext cx="3366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570136-A03B-EBF9-AC51-9E1122732EF5}"/>
                    </a:ext>
                  </a:extLst>
                </p14:cNvPr>
                <p14:cNvContentPartPr/>
                <p14:nvPr/>
              </p14:nvContentPartPr>
              <p14:xfrm>
                <a:off x="2662996" y="5427189"/>
                <a:ext cx="226440" cy="338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570136-A03B-EBF9-AC51-9E1122732E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56876" y="5421069"/>
                  <a:ext cx="238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D32137-0CAF-E875-8564-79A09E4F65BE}"/>
                    </a:ext>
                  </a:extLst>
                </p14:cNvPr>
                <p14:cNvContentPartPr/>
                <p14:nvPr/>
              </p14:nvContentPartPr>
              <p14:xfrm>
                <a:off x="2851636" y="5231709"/>
                <a:ext cx="598680" cy="68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D32137-0CAF-E875-8564-79A09E4F65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45516" y="5225589"/>
                  <a:ext cx="6109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930D42-B353-55D6-938C-97A3F4346988}"/>
                    </a:ext>
                  </a:extLst>
                </p14:cNvPr>
                <p14:cNvContentPartPr/>
                <p14:nvPr/>
              </p14:nvContentPartPr>
              <p14:xfrm>
                <a:off x="2964316" y="5122989"/>
                <a:ext cx="552600" cy="597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930D42-B353-55D6-938C-97A3F43469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58196" y="5116869"/>
                  <a:ext cx="5648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1B0097-F2F2-49C9-DFEE-CDE05DA85EC1}"/>
                    </a:ext>
                  </a:extLst>
                </p14:cNvPr>
                <p14:cNvContentPartPr/>
                <p14:nvPr/>
              </p14:nvContentPartPr>
              <p14:xfrm>
                <a:off x="3052876" y="4864149"/>
                <a:ext cx="322200" cy="421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1B0097-F2F2-49C9-DFEE-CDE05DA85E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46756" y="4858029"/>
                  <a:ext cx="334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1CE342-A90F-3DC6-C5F2-106B7545C863}"/>
                    </a:ext>
                  </a:extLst>
                </p14:cNvPr>
                <p14:cNvContentPartPr/>
                <p14:nvPr/>
              </p14:nvContentPartPr>
              <p14:xfrm>
                <a:off x="3182476" y="4702509"/>
                <a:ext cx="360360" cy="388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1CE342-A90F-3DC6-C5F2-106B7545C8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6356" y="4696389"/>
                  <a:ext cx="372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EC8B96-DE99-EABA-B5ED-92F9229C9D60}"/>
                    </a:ext>
                  </a:extLst>
                </p14:cNvPr>
                <p14:cNvContentPartPr/>
                <p14:nvPr/>
              </p14:nvContentPartPr>
              <p14:xfrm>
                <a:off x="3285796" y="4532589"/>
                <a:ext cx="13320" cy="4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EC8B96-DE99-EABA-B5ED-92F9229C9D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79676" y="4526469"/>
                  <a:ext cx="2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1701DA-76C7-B4CB-BBF7-B97C91CEA453}"/>
                    </a:ext>
                  </a:extLst>
                </p14:cNvPr>
                <p14:cNvContentPartPr/>
                <p14:nvPr/>
              </p14:nvContentPartPr>
              <p14:xfrm>
                <a:off x="3598276" y="4343229"/>
                <a:ext cx="160560" cy="17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1701DA-76C7-B4CB-BBF7-B97C91CEA4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92156" y="4337109"/>
                  <a:ext cx="172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444176-131B-1B3F-C97C-D7DC416EB460}"/>
                    </a:ext>
                  </a:extLst>
                </p14:cNvPr>
                <p14:cNvContentPartPr/>
                <p14:nvPr/>
              </p14:nvContentPartPr>
              <p14:xfrm>
                <a:off x="3601516" y="4033269"/>
                <a:ext cx="122040" cy="14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444176-131B-1B3F-C97C-D7DC416EB4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5396" y="4027149"/>
                  <a:ext cx="134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67F064-D2E9-2478-0BA3-99049964B411}"/>
                    </a:ext>
                  </a:extLst>
                </p14:cNvPr>
                <p14:cNvContentPartPr/>
                <p14:nvPr/>
              </p14:nvContentPartPr>
              <p14:xfrm>
                <a:off x="3314956" y="5237829"/>
                <a:ext cx="550440" cy="590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67F064-D2E9-2478-0BA3-99049964B4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08836" y="5231709"/>
                  <a:ext cx="5626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CEBFE7-487D-DA83-A449-D44D2DBAA34C}"/>
                    </a:ext>
                  </a:extLst>
                </p14:cNvPr>
                <p14:cNvContentPartPr/>
                <p14:nvPr/>
              </p14:nvContentPartPr>
              <p14:xfrm>
                <a:off x="3109756" y="5011029"/>
                <a:ext cx="731160" cy="75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CEBFE7-487D-DA83-A449-D44D2DBAA3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03636" y="5004909"/>
                  <a:ext cx="74340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7E26CD-EF35-7C9E-F6A2-C70EDCA1049F}"/>
                    </a:ext>
                  </a:extLst>
                </p14:cNvPr>
                <p14:cNvContentPartPr/>
                <p14:nvPr/>
              </p14:nvContentPartPr>
              <p14:xfrm>
                <a:off x="3161596" y="4731669"/>
                <a:ext cx="688320" cy="761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7E26CD-EF35-7C9E-F6A2-C70EDCA104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5476" y="4725549"/>
                  <a:ext cx="7005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B0BC49-8B79-1898-46C6-E922CAF4A7F5}"/>
                    </a:ext>
                  </a:extLst>
                </p14:cNvPr>
                <p14:cNvContentPartPr/>
                <p14:nvPr/>
              </p14:nvContentPartPr>
              <p14:xfrm>
                <a:off x="3370756" y="4606749"/>
                <a:ext cx="407880" cy="48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B0BC49-8B79-1898-46C6-E922CAF4A7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4636" y="4600629"/>
                  <a:ext cx="420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8ED05C-1960-078F-134F-47F96E10A7E5}"/>
                    </a:ext>
                  </a:extLst>
                </p14:cNvPr>
                <p14:cNvContentPartPr/>
                <p14:nvPr/>
              </p14:nvContentPartPr>
              <p14:xfrm>
                <a:off x="3397756" y="4295709"/>
                <a:ext cx="462240" cy="423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8ED05C-1960-078F-134F-47F96E10A7E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91636" y="4289589"/>
                  <a:ext cx="47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9E4332-663B-E01E-5EE4-F1AE441D4D2A}"/>
                    </a:ext>
                  </a:extLst>
                </p14:cNvPr>
                <p14:cNvContentPartPr/>
                <p14:nvPr/>
              </p14:nvContentPartPr>
              <p14:xfrm>
                <a:off x="3528796" y="4167909"/>
                <a:ext cx="511920" cy="322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9E4332-663B-E01E-5EE4-F1AE441D4D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22676" y="4161789"/>
                  <a:ext cx="524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BA6571-A71A-7F46-5703-5CE017A0FE61}"/>
                    </a:ext>
                  </a:extLst>
                </p14:cNvPr>
                <p14:cNvContentPartPr/>
                <p14:nvPr/>
              </p14:nvContentPartPr>
              <p14:xfrm>
                <a:off x="3915436" y="3862269"/>
                <a:ext cx="319680" cy="33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BA6571-A71A-7F46-5703-5CE017A0FE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9316" y="3856149"/>
                  <a:ext cx="331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54E06F-57FC-3526-2417-13FCF7BA6AA4}"/>
                    </a:ext>
                  </a:extLst>
                </p14:cNvPr>
                <p14:cNvContentPartPr/>
                <p14:nvPr/>
              </p14:nvContentPartPr>
              <p14:xfrm>
                <a:off x="1714756" y="5557149"/>
                <a:ext cx="327240" cy="528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54E06F-57FC-3526-2417-13FCF7BA6A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8636" y="5551029"/>
                  <a:ext cx="3394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ACA77E-91AF-B1F3-A708-7C05B620F219}"/>
                    </a:ext>
                  </a:extLst>
                </p14:cNvPr>
                <p14:cNvContentPartPr/>
                <p14:nvPr/>
              </p14:nvContentPartPr>
              <p14:xfrm>
                <a:off x="2080876" y="5424669"/>
                <a:ext cx="215640" cy="50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ACA77E-91AF-B1F3-A708-7C05B620F2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74756" y="5418549"/>
                  <a:ext cx="227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CAAC91-05E6-B75E-FD29-AC06E5F7E9B2}"/>
                    </a:ext>
                  </a:extLst>
                </p14:cNvPr>
                <p14:cNvContentPartPr/>
                <p14:nvPr/>
              </p14:nvContentPartPr>
              <p14:xfrm>
                <a:off x="2564356" y="5222709"/>
                <a:ext cx="235440" cy="55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CAAC91-05E6-B75E-FD29-AC06E5F7E9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58236" y="5216589"/>
                  <a:ext cx="2476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60EC82-D4A7-2751-6352-F01F18EECC22}"/>
                    </a:ext>
                  </a:extLst>
                </p14:cNvPr>
                <p14:cNvContentPartPr/>
                <p14:nvPr/>
              </p14:nvContentPartPr>
              <p14:xfrm>
                <a:off x="2874676" y="4505589"/>
                <a:ext cx="310680" cy="124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60EC82-D4A7-2751-6352-F01F18EECC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8556" y="4499469"/>
                  <a:ext cx="32292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C21232-5933-D1B8-B7CC-36FC60E95B44}"/>
                    </a:ext>
                  </a:extLst>
                </p14:cNvPr>
                <p14:cNvContentPartPr/>
                <p14:nvPr/>
              </p14:nvContentPartPr>
              <p14:xfrm>
                <a:off x="3171676" y="3959469"/>
                <a:ext cx="508680" cy="162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C21232-5933-D1B8-B7CC-36FC60E95B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65556" y="3953349"/>
                  <a:ext cx="520920" cy="16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297329-F0D1-63C6-4166-5AFD37FDE661}"/>
                    </a:ext>
                  </a:extLst>
                </p14:cNvPr>
                <p14:cNvContentPartPr/>
                <p14:nvPr/>
              </p14:nvContentPartPr>
              <p14:xfrm>
                <a:off x="3447436" y="4006989"/>
                <a:ext cx="458640" cy="1512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297329-F0D1-63C6-4166-5AFD37FDE6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41316" y="4000869"/>
                  <a:ext cx="47088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D84ED5-2BFC-BB63-EDA6-5BC5CF39E7D9}"/>
                    </a:ext>
                  </a:extLst>
                </p14:cNvPr>
                <p14:cNvContentPartPr/>
                <p14:nvPr/>
              </p14:nvContentPartPr>
              <p14:xfrm>
                <a:off x="3514756" y="4709349"/>
                <a:ext cx="304200" cy="948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D84ED5-2BFC-BB63-EDA6-5BC5CF39E7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08636" y="4703229"/>
                  <a:ext cx="31644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6C5445-3277-F426-C267-38174E026CB4}"/>
                    </a:ext>
                  </a:extLst>
                </p14:cNvPr>
                <p14:cNvContentPartPr/>
                <p14:nvPr/>
              </p14:nvContentPartPr>
              <p14:xfrm>
                <a:off x="3692596" y="5069349"/>
                <a:ext cx="178920" cy="571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6C5445-3277-F426-C267-38174E026C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6476" y="5063229"/>
                  <a:ext cx="1911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FB54392-56F9-5DC4-FA8B-F69B419BD761}"/>
                    </a:ext>
                  </a:extLst>
                </p14:cNvPr>
                <p14:cNvContentPartPr/>
                <p14:nvPr/>
              </p14:nvContentPartPr>
              <p14:xfrm>
                <a:off x="3565516" y="5381109"/>
                <a:ext cx="369720" cy="49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FB54392-56F9-5DC4-FA8B-F69B419BD7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59396" y="5374989"/>
                  <a:ext cx="3819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61420D5-FFB7-FD33-C812-8E9A6C9E8B15}"/>
                    </a:ext>
                  </a:extLst>
                </p14:cNvPr>
                <p14:cNvContentPartPr/>
                <p14:nvPr/>
              </p14:nvContentPartPr>
              <p14:xfrm>
                <a:off x="7872196" y="4037589"/>
                <a:ext cx="440640" cy="1071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61420D5-FFB7-FD33-C812-8E9A6C9E8B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6076" y="4031469"/>
                  <a:ext cx="452880" cy="10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4D3E7D-AA3B-96C6-3CB6-983C36A59F1F}"/>
                    </a:ext>
                  </a:extLst>
                </p14:cNvPr>
                <p14:cNvContentPartPr/>
                <p14:nvPr/>
              </p14:nvContentPartPr>
              <p14:xfrm>
                <a:off x="7869316" y="4368429"/>
                <a:ext cx="512280" cy="129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4D3E7D-AA3B-96C6-3CB6-983C36A59F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63196" y="4362309"/>
                  <a:ext cx="5245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F0C9F1-E358-16D8-15CC-AF09EB67A4BB}"/>
                    </a:ext>
                  </a:extLst>
                </p14:cNvPr>
                <p14:cNvContentPartPr/>
                <p14:nvPr/>
              </p14:nvContentPartPr>
              <p14:xfrm>
                <a:off x="8045356" y="4670469"/>
                <a:ext cx="416880" cy="1218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F0C9F1-E358-16D8-15CC-AF09EB67A4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39236" y="4664349"/>
                  <a:ext cx="42912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054720-2A3C-CEE2-F21C-1788D8EF151B}"/>
                    </a:ext>
                  </a:extLst>
                </p14:cNvPr>
                <p14:cNvContentPartPr/>
                <p14:nvPr/>
              </p14:nvContentPartPr>
              <p14:xfrm>
                <a:off x="8356396" y="4956669"/>
                <a:ext cx="294480" cy="9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054720-2A3C-CEE2-F21C-1788D8EF15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50276" y="4950549"/>
                  <a:ext cx="30672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51F21-56AB-B82D-7A06-0FA72ACAC702}"/>
                    </a:ext>
                  </a:extLst>
                </p14:cNvPr>
                <p14:cNvContentPartPr/>
                <p14:nvPr/>
              </p14:nvContentPartPr>
              <p14:xfrm>
                <a:off x="8658796" y="5316669"/>
                <a:ext cx="285120" cy="795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51F21-56AB-B82D-7A06-0FA72ACAC7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52676" y="5310549"/>
                  <a:ext cx="2973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37152F-2256-5FCF-ECEF-A719C061C353}"/>
                    </a:ext>
                  </a:extLst>
                </p14:cNvPr>
                <p14:cNvContentPartPr/>
                <p14:nvPr/>
              </p14:nvContentPartPr>
              <p14:xfrm>
                <a:off x="8938516" y="5362749"/>
                <a:ext cx="139680" cy="66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37152F-2256-5FCF-ECEF-A719C061C3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32396" y="5356629"/>
                  <a:ext cx="1519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B46B40-D1B6-9B71-A963-7713ACC999AE}"/>
                    </a:ext>
                  </a:extLst>
                </p14:cNvPr>
                <p14:cNvContentPartPr/>
                <p14:nvPr/>
              </p14:nvContentPartPr>
              <p14:xfrm>
                <a:off x="9212836" y="5557149"/>
                <a:ext cx="146520" cy="469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B46B40-D1B6-9B71-A963-7713ACC999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06716" y="5551029"/>
                  <a:ext cx="158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83184FB-DA21-50B4-6AE0-C5049D295F3E}"/>
                    </a:ext>
                  </a:extLst>
                </p14:cNvPr>
                <p14:cNvContentPartPr/>
                <p14:nvPr/>
              </p14:nvContentPartPr>
              <p14:xfrm>
                <a:off x="9415516" y="5627709"/>
                <a:ext cx="111600" cy="355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83184FB-DA21-50B4-6AE0-C5049D295F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09396" y="5621589"/>
                  <a:ext cx="123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A49B53-BD94-5248-D46B-CB649ED15FAB}"/>
                    </a:ext>
                  </a:extLst>
                </p14:cNvPr>
                <p14:cNvContentPartPr/>
                <p14:nvPr/>
              </p14:nvContentPartPr>
              <p14:xfrm>
                <a:off x="9644476" y="5609349"/>
                <a:ext cx="104400" cy="48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A49B53-BD94-5248-D46B-CB649ED15F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38356" y="5603229"/>
                  <a:ext cx="11664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B6617E4-55EB-24D6-ED8E-4689696F5941}"/>
              </a:ext>
            </a:extLst>
          </p:cNvPr>
          <p:cNvGrpSpPr/>
          <p:nvPr/>
        </p:nvGrpSpPr>
        <p:grpSpPr>
          <a:xfrm>
            <a:off x="7347676" y="1545669"/>
            <a:ext cx="3695040" cy="1103400"/>
            <a:chOff x="7347676" y="1545669"/>
            <a:chExt cx="3695040" cy="11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7ABBAE-FC79-A9FA-8D15-8F8FBED24979}"/>
                    </a:ext>
                  </a:extLst>
                </p14:cNvPr>
                <p14:cNvContentPartPr/>
                <p14:nvPr/>
              </p14:nvContentPartPr>
              <p14:xfrm>
                <a:off x="8228956" y="1724949"/>
                <a:ext cx="83160" cy="747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7ABBAE-FC79-A9FA-8D15-8F8FBED249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22836" y="1718829"/>
                  <a:ext cx="9540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616D9F-CAFB-29C2-7584-5CFF0A0FCD7A}"/>
                    </a:ext>
                  </a:extLst>
                </p14:cNvPr>
                <p14:cNvContentPartPr/>
                <p14:nvPr/>
              </p14:nvContentPartPr>
              <p14:xfrm>
                <a:off x="8265316" y="1695789"/>
                <a:ext cx="1144800" cy="84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616D9F-CAFB-29C2-7584-5CFF0A0FCD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59196" y="1689669"/>
                  <a:ext cx="115704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662A943-29DE-FFD2-1C54-5604EC1D24D9}"/>
                    </a:ext>
                  </a:extLst>
                </p14:cNvPr>
                <p14:cNvContentPartPr/>
                <p14:nvPr/>
              </p14:nvContentPartPr>
              <p14:xfrm>
                <a:off x="8245876" y="1696509"/>
                <a:ext cx="275400" cy="45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662A943-29DE-FFD2-1C54-5604EC1D24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39756" y="1690389"/>
                  <a:ext cx="287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724AA0D-E06E-5548-839D-ED423C8A423A}"/>
                    </a:ext>
                  </a:extLst>
                </p14:cNvPr>
                <p14:cNvContentPartPr/>
                <p14:nvPr/>
              </p14:nvContentPartPr>
              <p14:xfrm>
                <a:off x="8434516" y="1759869"/>
                <a:ext cx="356040" cy="437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724AA0D-E06E-5548-839D-ED423C8A42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28396" y="1753749"/>
                  <a:ext cx="368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8C94DA-BAFB-FFFD-8F0B-1CAE41CF1D1E}"/>
                    </a:ext>
                  </a:extLst>
                </p14:cNvPr>
                <p14:cNvContentPartPr/>
                <p14:nvPr/>
              </p14:nvContentPartPr>
              <p14:xfrm>
                <a:off x="8535676" y="1747629"/>
                <a:ext cx="462600" cy="704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8C94DA-BAFB-FFFD-8F0B-1CAE41CF1D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9556" y="1741509"/>
                  <a:ext cx="4748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1B16A9-C1C6-B83A-198A-E1D0EE4776A8}"/>
                    </a:ext>
                  </a:extLst>
                </p14:cNvPr>
                <p14:cNvContentPartPr/>
                <p14:nvPr/>
              </p14:nvContentPartPr>
              <p14:xfrm>
                <a:off x="8822956" y="1925469"/>
                <a:ext cx="343440" cy="524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1B16A9-C1C6-B83A-198A-E1D0EE4776A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16836" y="1919349"/>
                  <a:ext cx="3556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F802DE-8DA6-2AEB-3DF1-B33EB694D5F1}"/>
                    </a:ext>
                  </a:extLst>
                </p14:cNvPr>
                <p14:cNvContentPartPr/>
                <p14:nvPr/>
              </p14:nvContentPartPr>
              <p14:xfrm>
                <a:off x="8803516" y="2012589"/>
                <a:ext cx="458280" cy="59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F802DE-8DA6-2AEB-3DF1-B33EB694D5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97396" y="2006469"/>
                  <a:ext cx="470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ED99CF-1ACB-31F9-5605-5E0B3A078581}"/>
                    </a:ext>
                  </a:extLst>
                </p14:cNvPr>
                <p14:cNvContentPartPr/>
                <p14:nvPr/>
              </p14:nvContentPartPr>
              <p14:xfrm>
                <a:off x="8313556" y="2143629"/>
                <a:ext cx="420840" cy="364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ED99CF-1ACB-31F9-5605-5E0B3A0785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07436" y="2137509"/>
                  <a:ext cx="433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8B64DD3-A9B7-CB9E-B4C9-57BA69ADA153}"/>
                    </a:ext>
                  </a:extLst>
                </p14:cNvPr>
                <p14:cNvContentPartPr/>
                <p14:nvPr/>
              </p14:nvContentPartPr>
              <p14:xfrm>
                <a:off x="8317516" y="2022669"/>
                <a:ext cx="514080" cy="419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8B64DD3-A9B7-CB9E-B4C9-57BA69ADA15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11396" y="2016549"/>
                  <a:ext cx="526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34EE16-B2FC-637A-C05A-336AC50ABD74}"/>
                    </a:ext>
                  </a:extLst>
                </p14:cNvPr>
                <p14:cNvContentPartPr/>
                <p14:nvPr/>
              </p14:nvContentPartPr>
              <p14:xfrm>
                <a:off x="8441356" y="1955349"/>
                <a:ext cx="600120" cy="49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34EE16-B2FC-637A-C05A-336AC50ABD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35236" y="1949229"/>
                  <a:ext cx="6123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F7F6C9-283C-9739-0682-D2EBE374F97E}"/>
                    </a:ext>
                  </a:extLst>
                </p14:cNvPr>
                <p14:cNvContentPartPr/>
                <p14:nvPr/>
              </p14:nvContentPartPr>
              <p14:xfrm>
                <a:off x="8446036" y="1860309"/>
                <a:ext cx="411840" cy="45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F7F6C9-283C-9739-0682-D2EBE374F9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39916" y="1854189"/>
                  <a:ext cx="4240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BE46E4-AEDB-91A7-FC0F-533EAB32457F}"/>
                    </a:ext>
                  </a:extLst>
                </p14:cNvPr>
                <p14:cNvContentPartPr/>
                <p14:nvPr/>
              </p14:nvContentPartPr>
              <p14:xfrm>
                <a:off x="8586076" y="1867149"/>
                <a:ext cx="296640" cy="358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BE46E4-AEDB-91A7-FC0F-533EAB3245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79956" y="1861029"/>
                  <a:ext cx="3088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AAD134-E28F-F25E-2F99-859B8547B15D}"/>
                    </a:ext>
                  </a:extLst>
                </p14:cNvPr>
                <p14:cNvContentPartPr/>
                <p14:nvPr/>
              </p14:nvContentPartPr>
              <p14:xfrm>
                <a:off x="8749156" y="1802709"/>
                <a:ext cx="316080" cy="37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AAD134-E28F-F25E-2F99-859B8547B15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43036" y="1796589"/>
                  <a:ext cx="328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D447A8-E7D6-31A8-FC92-16FFE4A76B1D}"/>
                    </a:ext>
                  </a:extLst>
                </p14:cNvPr>
                <p14:cNvContentPartPr/>
                <p14:nvPr/>
              </p14:nvContentPartPr>
              <p14:xfrm>
                <a:off x="8815036" y="1765269"/>
                <a:ext cx="293760" cy="36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D447A8-E7D6-31A8-FC92-16FFE4A76B1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08916" y="1759149"/>
                  <a:ext cx="3060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3B4601-3563-A2CB-9DE7-46DD16A223F7}"/>
                    </a:ext>
                  </a:extLst>
                </p14:cNvPr>
                <p14:cNvContentPartPr/>
                <p14:nvPr/>
              </p14:nvContentPartPr>
              <p14:xfrm>
                <a:off x="9108436" y="1798389"/>
                <a:ext cx="280080" cy="295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3B4601-3563-A2CB-9DE7-46DD16A223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02316" y="1792269"/>
                  <a:ext cx="292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FBF77F-B1AE-70A3-1296-837A9F913128}"/>
                    </a:ext>
                  </a:extLst>
                </p14:cNvPr>
                <p14:cNvContentPartPr/>
                <p14:nvPr/>
              </p14:nvContentPartPr>
              <p14:xfrm>
                <a:off x="7495276" y="1777869"/>
                <a:ext cx="106920" cy="491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FBF77F-B1AE-70A3-1296-837A9F9131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89156" y="1771749"/>
                  <a:ext cx="119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FD475E-27D2-85B5-D196-4B082910DDDB}"/>
                    </a:ext>
                  </a:extLst>
                </p14:cNvPr>
                <p14:cNvContentPartPr/>
                <p14:nvPr/>
              </p14:nvContentPartPr>
              <p14:xfrm>
                <a:off x="7654036" y="1863189"/>
                <a:ext cx="28080" cy="397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FD475E-27D2-85B5-D196-4B082910DDD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47916" y="1857069"/>
                  <a:ext cx="40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01E643-B421-7E19-F1F3-D7E1CA9E6646}"/>
                    </a:ext>
                  </a:extLst>
                </p14:cNvPr>
                <p14:cNvContentPartPr/>
                <p14:nvPr/>
              </p14:nvContentPartPr>
              <p14:xfrm>
                <a:off x="7347676" y="1655109"/>
                <a:ext cx="441360" cy="336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01E643-B421-7E19-F1F3-D7E1CA9E66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41556" y="1648989"/>
                  <a:ext cx="453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200D56-54AB-A8D0-70C1-A76A1F0C261C}"/>
                    </a:ext>
                  </a:extLst>
                </p14:cNvPr>
                <p14:cNvContentPartPr/>
                <p14:nvPr/>
              </p14:nvContentPartPr>
              <p14:xfrm>
                <a:off x="7908556" y="1545669"/>
                <a:ext cx="190080" cy="1103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200D56-54AB-A8D0-70C1-A76A1F0C26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2436" y="1539549"/>
                  <a:ext cx="202320" cy="11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D959E0-024E-B75D-29EF-EF8B118FD1B5}"/>
                    </a:ext>
                  </a:extLst>
                </p14:cNvPr>
                <p14:cNvContentPartPr/>
                <p14:nvPr/>
              </p14:nvContentPartPr>
              <p14:xfrm>
                <a:off x="9430276" y="1587789"/>
                <a:ext cx="289800" cy="965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D959E0-024E-B75D-29EF-EF8B118FD1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24156" y="1581669"/>
                  <a:ext cx="30204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5B7508-908B-3B2E-5ECD-82D9C2C1285F}"/>
                    </a:ext>
                  </a:extLst>
                </p14:cNvPr>
                <p14:cNvContentPartPr/>
                <p14:nvPr/>
              </p14:nvContentPartPr>
              <p14:xfrm>
                <a:off x="10229836" y="1753749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5B7508-908B-3B2E-5ECD-82D9C2C128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23716" y="174762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970852-28A7-EB6B-B60B-670FDC3A6048}"/>
                    </a:ext>
                  </a:extLst>
                </p14:cNvPr>
                <p14:cNvContentPartPr/>
                <p14:nvPr/>
              </p14:nvContentPartPr>
              <p14:xfrm>
                <a:off x="9876676" y="1850949"/>
                <a:ext cx="288360" cy="244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970852-28A7-EB6B-B60B-670FDC3A60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70556" y="1844829"/>
                  <a:ext cx="30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2E8A45-E101-197E-6661-CDE52EC89C7C}"/>
                    </a:ext>
                  </a:extLst>
                </p14:cNvPr>
                <p14:cNvContentPartPr/>
                <p14:nvPr/>
              </p14:nvContentPartPr>
              <p14:xfrm>
                <a:off x="9919516" y="1730349"/>
                <a:ext cx="333000" cy="171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2E8A45-E101-197E-6661-CDE52EC89C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3396" y="1724229"/>
                  <a:ext cx="34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979B72-EE3A-1A5D-D43F-DCD925395F9E}"/>
                    </a:ext>
                  </a:extLst>
                </p14:cNvPr>
                <p14:cNvContentPartPr/>
                <p14:nvPr/>
              </p14:nvContentPartPr>
              <p14:xfrm>
                <a:off x="9833836" y="2329749"/>
                <a:ext cx="338040" cy="12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979B72-EE3A-1A5D-D43F-DCD925395F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27716" y="2323629"/>
                  <a:ext cx="35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46A12E-333B-BDAB-B2FA-928A90F12175}"/>
                    </a:ext>
                  </a:extLst>
                </p14:cNvPr>
                <p14:cNvContentPartPr/>
                <p14:nvPr/>
              </p14:nvContentPartPr>
              <p14:xfrm>
                <a:off x="10441516" y="1828269"/>
                <a:ext cx="601200" cy="813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46A12E-333B-BDAB-B2FA-928A90F121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35396" y="1822149"/>
                  <a:ext cx="613440" cy="82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7908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32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868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01387-0FE1-4C23-8596-E3EF7FCD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0"/>
            <a:ext cx="782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2026, we’re using a table?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FA9354-C7E1-EF57-56CE-3AA495A04B52}"/>
              </a:ext>
            </a:extLst>
          </p:cNvPr>
          <p:cNvSpPr/>
          <p:nvPr/>
        </p:nvSpPr>
        <p:spPr>
          <a:xfrm>
            <a:off x="8747760" y="172720"/>
            <a:ext cx="3169920" cy="10146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ok to use an online calculator, but expect slightly different rounding.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9738</TotalTime>
  <Words>2757</Words>
  <Application>Microsoft Office PowerPoint</Application>
  <PresentationFormat>Widescreen</PresentationFormat>
  <Paragraphs>271</Paragraphs>
  <Slides>45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Central Limit Theorem</vt:lpstr>
      <vt:lpstr>Normal Random Variable</vt:lpstr>
      <vt:lpstr>Scaling Normals</vt:lpstr>
      <vt:lpstr>Standardize</vt:lpstr>
      <vt:lpstr>Table of Standard Normal CDF</vt:lpstr>
      <vt:lpstr>Let’s try the table!</vt:lpstr>
      <vt:lpstr>Normal (aka Guassian)</vt:lpstr>
      <vt:lpstr>More practice</vt:lpstr>
      <vt:lpstr>More practice</vt:lpstr>
      <vt:lpstr>PowerPoint Presentation</vt:lpstr>
      <vt:lpstr>PowerPoint Presentation</vt:lpstr>
      <vt:lpstr>Takeaways</vt:lpstr>
      <vt:lpstr>In real life</vt:lpstr>
      <vt:lpstr>One last (notation) thing</vt:lpstr>
      <vt:lpstr>A Side Note</vt:lpstr>
      <vt:lpstr>Why do Gaussians Matter?</vt:lpstr>
      <vt:lpstr>Why Learn Normals? </vt:lpstr>
      <vt:lpstr>Breaking down the theorem</vt:lpstr>
      <vt:lpstr>Proof of the CLT?</vt:lpstr>
      <vt:lpstr>“Proof by example”</vt:lpstr>
      <vt:lpstr>“Proof by example” -- uniform</vt:lpstr>
      <vt:lpstr>“Proof by real-world”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PowerPoint Presentation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Process For Continuity Correction</vt:lpstr>
      <vt:lpstr>Confidence Intervals</vt:lpstr>
      <vt:lpstr>Confidence Intervals</vt:lpstr>
      <vt:lpstr>PowerPoint Presentation</vt:lpstr>
      <vt:lpstr>Breaking down the theorem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rtweber2</dc:creator>
  <cp:lastModifiedBy>Robbie Weber</cp:lastModifiedBy>
  <cp:revision>72</cp:revision>
  <cp:lastPrinted>2026-02-12T23:23:39Z</cp:lastPrinted>
  <dcterms:created xsi:type="dcterms:W3CDTF">2021-05-06T20:30:04Z</dcterms:created>
  <dcterms:modified xsi:type="dcterms:W3CDTF">2026-02-12T23:23:48Z</dcterms:modified>
</cp:coreProperties>
</file>