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94" r:id="rId3"/>
    <p:sldId id="332" r:id="rId4"/>
    <p:sldId id="350" r:id="rId5"/>
    <p:sldId id="349" r:id="rId6"/>
    <p:sldId id="333" r:id="rId7"/>
    <p:sldId id="334" r:id="rId8"/>
    <p:sldId id="338" r:id="rId9"/>
    <p:sldId id="339" r:id="rId10"/>
    <p:sldId id="340" r:id="rId11"/>
    <p:sldId id="341" r:id="rId12"/>
    <p:sldId id="335" r:id="rId13"/>
    <p:sldId id="342" r:id="rId14"/>
    <p:sldId id="336" r:id="rId15"/>
    <p:sldId id="343" r:id="rId16"/>
    <p:sldId id="344" r:id="rId17"/>
    <p:sldId id="355" r:id="rId18"/>
    <p:sldId id="356" r:id="rId19"/>
    <p:sldId id="275" r:id="rId20"/>
    <p:sldId id="346" r:id="rId21"/>
    <p:sldId id="287" r:id="rId22"/>
    <p:sldId id="296" r:id="rId23"/>
    <p:sldId id="282" r:id="rId24"/>
    <p:sldId id="290" r:id="rId25"/>
    <p:sldId id="291" r:id="rId26"/>
    <p:sldId id="293" r:id="rId27"/>
    <p:sldId id="345" r:id="rId28"/>
    <p:sldId id="297" r:id="rId29"/>
    <p:sldId id="299" r:id="rId30"/>
    <p:sldId id="353" r:id="rId31"/>
    <p:sldId id="298" r:id="rId32"/>
    <p:sldId id="354" r:id="rId33"/>
    <p:sldId id="351" r:id="rId34"/>
    <p:sldId id="35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8" autoAdjust="0"/>
    <p:restoredTop sz="72384" autoAdjust="0"/>
  </p:normalViewPr>
  <p:slideViewPr>
    <p:cSldViewPr snapToGrid="0">
      <p:cViewPr varScale="1">
        <p:scale>
          <a:sx n="53" d="100"/>
          <a:sy n="53" d="100"/>
        </p:scale>
        <p:origin x="11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45.38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11674,'1'1'121,"-1"1"-1,1 0 1,-1 0-1,1-1 1,0 1-1,0-1 1,0 1-1,0 0 1,0-1-1,0 1 1,0-1-1,0 0 1,0 1-1,1-1 1,-1 0-1,3 2 1,-3-1 10,-1 0 1,1 1-1,0-1 0,-1 1 0,1-1 1,-1 1-1,1-1 0,-1 1 1,0-1-1,-1 4 0,1-2 44,3 17 63,1 0-1,1 0 1,1-1 0,9 25 0,7 20-135,0 30-38,11 113 0,-18-101-67,-3 14-8,-4 0 1,-15 216-1,-2-244 9,-5 0 0,-32 115 0,34-168-144,-5 24-433,16-58 290,0-1 0,1 1 1,0 0-1,0 0 0,0 0 0,0-1 1,1 1-1,0 0 0,2 6 0,4 6-534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59.22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1028 1 9922,'-2'7'3875,"-16"27"-4092,2-15 184,0-1-1,-26 23 0,-9 9 106,-103 97 405,98-97-292,-74 85 0,-232 333-60,351-453 10,0 0 0,-1 0 0,-1-1 0,0-1 1,-1 0-1,0-1 0,-1 0 0,-1-1 0,-32 17 0,34-20 347,20-8 697,26-7 492,-25 5-2078,77-16 397,0 4 1,1 4 0,121 0-1,-106 15-441,-63-1-938,67-4 1,-66-5 826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5.72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1498 0 12763,'-52'51'801,"-79"60"0,102-90-722,0-1 0,-1-2 0,-2-1-1,-62 24 1,30-21-57,0-2-1,-1-4 0,-92 9 1,42-15-8,-128-7 0,185-3-250,0-3 1,0-2 0,1-3 0,-67-20-1,86 17 15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5.97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1215 1 12099,'-57'0'520,"1"4"-24,-10 0-40,1 2-120,-4 1-64,-11-5-80,-3 2-48,-5 0-56,-5 1-56,1-1 0,3-4 0,8 2 0,11-2 0,4 0-16,8 0-192,3 4 32,8 1 32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6.35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12675,'27'17'96,"-1"2"1,0 0-1,-2 2 1,32 33-1,78 104-167,-77-87 108,340 443 98,-387-500 61,108 136-733,-100-130 1434,1 0 0,0-2 0,2 0 0,43 29 0,-44-39 985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6.59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807 1 10098,'-189'183'3793,"163"-147"-3777,-29 51 0,-3 7 8,-3 8 16,-3 2-16,0-10-8,7-11 8,8-7-40,4-6-160,11 1-160,0-3-136,8-2-40,5-13 88,6-11-385,7-12 545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6.99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825 0 12315,'-8'0'37,"1"1"1,0-1 0,0 2 0,0-1-1,0 1 1,0 0 0,0 0 0,1 1-1,-1 0 1,1 0 0,-1 0 0,1 1-1,0 0 1,0 0 0,1 1 0,-1-1-1,1 1 1,0 1 0,-8 10 0,-2 7-61,0 0 0,2 1 0,-20 50 1,13-27 87,-166 329-46,-33 74 5,170-334-17,-67 239 0,108-326 6,2 1 0,-3 54-1,9-72-12,0 0-1,0 0 0,1 0 0,1 0 0,0 0 0,1 0 0,0 0 1,0 0-1,10 18 0,-11-27-87,0 1 0,0-1 0,0 0-1,0 0 1,1 0 0,0 0 0,-1 0 0,1 0 0,0-1 0,0 1 0,1-1 0,-1 0 0,1 0-1,-1 0 1,1 0 0,7 2 0,32 8-583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7.37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592 0 11867,'-27'3'161,"1"0"1,0 1 0,0 2-1,0 1 1,1 0 0,0 2-1,0 1 1,-25 15 0,21-9-142,0 2 1,1 1-1,1 1 0,1 2 1,-46 48-1,58-53-13,0 1 0,2 1 0,0 0-1,0 0 1,2 1 0,1 0 0,0 1-1,2 0 1,0 1 0,1-1 0,1 1-1,-2 32 1,7-44 3,0 0-1,1 0 0,0 1 0,1-1 1,0 0-1,0 0 0,1 0 1,0-1-1,1 1 0,0-1 1,1 0-1,6 10 0,-7-12 2,1-1 0,-1 1 0,1-1 0,0-1-1,1 1 1,-1-1 0,1 0 0,0 0 0,1-1 0,-1 1 0,1-1-1,0-1 1,-1 0 0,2 1 0,-1-2 0,12 4 0,-5-4 42,0-1 0,0-1 0,1 0 1,-1 0-1,0-1 0,0-1 0,0-1 1,0 0-1,0-1 0,-1 0 1,1-1-1,-1 0 0,0-1 0,-1-1 1,1 0-1,12-10 0,-5 3-16,-1-2 0,0-1 1,-1 0-1,-1-1 0,0-1 0,-2 0 0,0-1 1,16-30-1,-20 29-155,-1 0 1,-1-1-1,-1 0 0,-1 0 1,-1-1-1,-1 0 1,-1 0-1,-1 0 0,0-44 1,-3 63 23,0 0-1,-1 0 1,1 0 0,-1 0 0,0 0 0,-3-7 0,3 9-46,1 1 0,-1-1 0,0 1 0,0 0-1,0-1 1,0 1 0,0 0 0,0 0 0,0-1 0,0 1 0,-1 0 0,1 0 0,0 0 0,-1 1-1,1-1 1,-1 0 0,1 0 0,-1 1 0,-1-1 0,-21-1-1099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7.53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8698,'45'87'856,"-7"-14"464,0-7-479,-8-22-441,-2-12-72,-3-13-16,3-12-88,8-16-264,4-1-104,9-20-16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7.76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177 1 11578,'393'648'1474,"-363"-590"-1459,-2 1-1,-2 1 1,28 105-1,-43-122 31,-3 0-1,-1 1 0,-3 0 0,-1 0 1,-2 0-1,-7 59 0,1-65 69,-2 0 0,-2-1 0,-1 0 0,-2 0 1,-1-1-1,-2 0 0,-32 55 0,12-37 50,-2-1 0,-2-1 0,-81 81 0,-199 168-2973,251-244 1541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10.74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12473 1 8210,'16'33'297,"-7"-17"-119,-2 1 1,0-1 0,7 25 0,-14-40-185,0 0 0,0 1 0,0-1 0,0 0 0,0 1 0,0-1-1,0 0 1,0 0 0,0 1 0,-1-1 0,1 0 0,-1 1 0,1-1 0,-1 0 0,1 0 0,-1 0 0,0 0 0,1 1 0,-1-1 0,0 0 0,-1 1-1,1-1 18,0 0 0,0 1-1,0-1 1,0 1-1,0 0 1,0-1-1,0 1 1,1 0 0,-1-1-1,1 1 1,-1 2-1,-1 17 609,-2-1-1,0 0 0,-1 0 0,-1-1 0,0 1 1,-11 19-1,17-38-601,-1 0 1,1-1-1,-1 1 1,1-1-1,-1 1 1,1-1-1,-1 0 1,1 1-1,-1-1 1,1 1-1,-1-1 1,0 0-1,1 0 1,-1 1-1,1-1 1,-1 0-1,0 0 1,1 0-1,-1 1 1,0-1-1,1 0 1,-1 0-1,0 0 1,1 0-1,-1 0 1,0 0-1,1-1 1,-1 1-1,0 0 1,1 0-1,-2-1 1,-26-10 410,7 2-325,5 7-65,1 0-1,-1 1 1,0 1 0,1 0 0,-1 1 0,-22 5-1,-20 0 35,-287-2 93,-1-23 2,312 17-135,-58-2 36,-1 4 1,1 4-1,0 4 0,-160 36 0,167-26-57,-122 11 0,156-25-3,-1-3 0,0-2 1,-89-14-1,-197-70 60,104 21-23,187 55-29,-97-8 0,-51 14 104,85 2-9,-233-17 188,-36 0-234,290 18-14,-1 4 1,-108 20 0,89-1 234,-40 6 3,-99-4-163,-77 12-112,132 5-11,-48 7 20,-175-14 324,309-34-270,-200-24 1,159 1-60,-185-23-54,261 40 125,0 2 0,-118 12 0,-83 29 53,-160 14 35,39-36-169,22 0 0,-241 47-8,-20-8 14,-6-32 8,336-13-18,35-7 18,-170 11 29,328-10-24,-125-10-1,80-1 0,101 9-11,-97 13 0,93-7-6,5-5-559,52-3 568,1 0 0,-1 0 0,1 0 0,0 0 0,-1-1 0,1 1 0,-1 0 0,1 0-1,0 0 1,-1 0 0,1-1 0,-1 1 0,1 0 0,0 0 0,-1-1 0,1 1 0,0 0 0,-1 0 0,1-1-1,0 1 1,0 0 0,-1-1 0,1 1 0,0-1 0,0 1 0,0 0 0,-1-1 0,1 1 0,0-1 0,0 1 0,0 0-1,0-1 1,0 1 0,0-1 0,0 1 0,0-1 0,0 1 0,0 0 0,0-1 0,0 1 0,0-1 0,0 1-1,0 0 1,1-2 0,-1 1 40,1-26 429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14.95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13095 2602 9162,'1'-2'62,"-1"1"0,1-1 0,0 1 0,-1-1 0,1 1 0,-1-1 0,1 1 0,-1-1 0,1 1 0,-1-1 0,0 0 0,0 1 0,0-1 0,0 1 0,0-1 0,0 0 0,-1 1 0,1-1 0,-1-1 0,-3-13 154,4 16-176,0 0 0,0 0 0,0 1 0,0-1 0,0 0-1,0 0 1,0 0 0,0 0 0,0 0 0,0 0 0,0 0 0,-1 0 0,1 0-1,0 0 1,0 0 0,0 0 0,0 0 0,0 0 0,0 0 0,0 0-1,0 0 1,0 0 0,0 0 0,0 0 0,-1 0 0,1 0 0,0 0 0,0 0-1,0 0 1,0 0 0,0 0 0,0 0 0,0 0 0,0 0 0,0 0-1,0 0 1,0 0 0,0 0 0,0-1 0,-1 1 0,1 0 0,0 0 0,0 0-1,0 0 1,0 0 0,0 0 0,0 3-29,-1 0 1,1-1-1,-1 1 1,0 0-1,0 0 0,0-1 1,-1 1-1,1-1 0,0 1 1,-1-1-1,0 1 1,1-1-1,-1 0 0,0 0 1,0 0-1,-1 0 1,1 0-1,0 0 0,0-1 1,-1 1-1,1-1 0,-1 0 1,0 1-1,1-1 1,-1 0-1,0-1 0,0 1 1,1 0-1,-1-1 1,0 1-1,0-1 0,-3 0 1,-10 0 27,0-1 1,0 0 0,1-1 0,-24-6 0,29 6-56,-6 0 22,0 0 0,-1 0 0,1 2 0,0 0 0,-24 3 1,-80 20 4,84-14-11,0-2 0,-56 4 0,40-13 5,1-2 0,-1-2 0,1-3 0,-55-16 1,19 5-2,-95-10 6,40 8-2,-67-5-9,45 9 74,-249-62 294,365 68-353,1-3 1,-61-28 0,-83-52 29,184 91-42,-25-12-1,-19-11 213,-51-35-1,-255-217 697,192 139-699,-98-87-129,245 211-79,-244-224 208,-21 11-105,256 207-104,-22-13 6,-68-37 1,-18-12 4,106 60-11,1 0 0,-34-40 0,2 4 7,38 40-10,-1 2 0,-1 0 1,-1 2-1,-1 1 0,0 1 0,0 1 0,-30-10 0,-13-7 3,1-4-1,2-2 1,2-4 0,1-2-1,-109-95 1,167 132-1,-13-11-1,1 1-1,-2 1 1,0 0-1,-32-17 1,46 29-4,0-1-1,-1 1 1,1 0-1,0 1 1,-1-1-1,1 1 1,0 0-1,-1 1 1,1-1-1,-1 1 1,0 0 0,1 0-1,-1 1 1,1 0-1,-1 0 1,1 0-1,0 1 1,-1-1-1,1 1 1,0 0-1,0 1 1,0-1 0,0 1-1,-8 7 1,7-5-3,1-1 6,-1 0 0,1 0 0,-1 0 0,0-1 0,-8 5 0,11-7 3,0-1 1,0 1-1,-1 0 0,1-1 0,0 0 1,0 0-1,0 0 0,-1 0 0,1 0 1,0-1-1,0 0 0,0 1 0,0-1 1,-4-2-1,-7-3 3,0-1-1,0 0 1,1-1 0,-13-10 0,8 5-1,-25-13 0,37 23-5,0 0 0,0 1 0,0 0 0,-1 0 1,1 0-1,0 1 0,-1 0 0,-11-1 0,15 3-4,-1-1-1,1 0 1,0 1-1,-1 0 1,1 0 0,0 0-1,0 0 1,0 1-1,0-1 1,0 1 0,0 0-1,0 0 1,0 0-1,-3 3 1,-4 5-21,0 0 0,-10 14 0,1-1 13,3-7 24,-1 0 0,0 0-1,-1-2 1,-1 0 0,-39 21 0,19-16 12,-1-2 0,-52 16 1,36-13-15,-60 32-1,-6 2 7,-233 110 247,271-127-215,-140 42 1,171-63-32,21-3-11,1 0 1,-39 24-1,38-19 8,-62 24 1,11-9 4,54-20-15,0-2 0,-1 0 0,-40 7 0,54-15-4,1 0-1,-1 1 0,1 1 0,-1 1 0,2 0 0,-1 0 1,1 2-1,0 0 0,0 0 0,1 2 0,0-1 0,0 2 1,1 0-1,1 0 0,-15 20 0,16-19 18,-1 1 1,0-2-1,-1 1 0,0-1 0,-1-1 1,0-1-1,0 1 0,-1-2 0,-1 0 1,-19 8-1,-13 7-6,0 2 0,2 2 1,-54 42-1,85-56 10,0-1-1,0 2 1,2 0-1,-18 24 1,-36 69 118,42-66-61,-34 45 0,48-73-71,0-1 1,-1-1 0,-1 0-1,1 0 1,-2-1 0,1-1-1,-24 14 1,-54 18 78,-9 6-50,88-40-38,1 0 0,0 0 0,1 1 0,-1 0-1,-14 17 1,-36 55 56,12-16-8,-3-1-23,14-17-8,-55 55-1,86-96-4,1-1 0,-1 0 1,0-1-1,0 1 0,-1-1 0,1 0 1,0-1-1,-1 0 0,0 0 0,0 0 1,-13 1-1,9-1 5,0 0 0,0 1 0,-20 7 0,18-2-4,0 0 1,0 1-1,0 0 1,1 1-1,1 0 1,-12 14-1,11-12 7,0 0 1,-1-1-1,0 0 0,-26 16 1,-39 8 32,-5 2-12,56-22-34,0 1 0,1 1 1,-46 39-1,41-28 34,0-2 1,-1-1-1,-2-2 0,-1-1 1,0-1-1,-65 26 0,-157 38 100,55-19 112,52-3-22,90-35-194,-66 19 0,-19-4-26,-16-9 72,-188 15 0,213-33-71,-152 8 45,194-26-24,1-5 0,-118-22-1,-233-46-22,432 73-209,1 0 1,0-2-1,-15-5 0,22 8 196,-1-2-1,1 1 1,-1 0-1,1-1 1,0 0-1,0 0 0,0 0 1,0-1-1,0 1 1,-3-5-1,2-7 2458,5-9-1174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59.54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1433 0 11162,'-94'10'760,"-48"3"-203,-445-14 1150,375 3-1595,179 1-100,0 1-1,0 2 0,1 1 1,-43 16-1,57-16-256,1 1 0,1 1-1,0 1 1,0 1 0,1 0 0,0 0-1,1 2 1,0 0 0,-15 18 0,8-7-832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16.51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453 715 11194,'1'-1'74,"0"0"0,0 0 1,1 0-1,-1 0 0,0-1 0,0 1 0,-1 0 0,1-1 0,0 1 0,0 0 0,-1-1 0,1 1 0,-1-1 0,1 1 0,-1-1 0,1 1 0,-1-1 0,0-2 0,-2-34-152,1 17-382,1 20 431,0 1 0,0 0 1,0 0-1,-1-1 1,1 1-1,0 0 1,0 0-1,0-1 0,0 1 1,0 0-1,0 0 1,0 0-1,0-1 1,-1 1-1,1 0 0,0 0 1,0 0-1,0-1 1,0 1-1,-1 0 1,1 0-1,0 0 0,0 0 1,0-1-1,-1 1 1,1 0-1,0 0 1,0 0-1,-1 0 0,1 0 1,0 0-1,0 0 1,-1 0-1,1 0 1,0 0-1,0 0 1,-1 0-1,1 0 0,0 0 1,0 0-1,-1 0 1,1 0-1,0 0 1,0 0-1,0 0 0,-1 0 1,1 0-1,0 1 1,0-1-1,-1 0 1,1 0-1,0 0 0,0 0 1,0 0-1,-1 1 1,1-1-1,0 0 1,0 0-1,0 1 0,-16 11-103,15-11 90,-2 1 33,0 0 0,1 0 0,-1 0 0,0-1 0,0 1 0,0-1 0,0 0-1,0 0 1,0 0 0,0 0 0,0-1 0,-1 1 0,1-1 0,-6 0 0,8 0 43,-1 0 0,0 0 0,0-1 0,0 1 0,0 0 0,1-1 0,-1 1 0,0-1 0,0 0 0,1 0 0,-1 1 0,1-1 0,-1 0 0,0-1 0,1 1 1,0 0-1,-1 0 0,1 0 0,0-1 0,0 1 0,-1-1 0,1 1 0,0-1 0,1 0 0,-1 1 0,-1-4 0,-30-64 3113,25 55-2883,7 14-218,2 9 87,5 29-105,-1 1-1,-2 0 1,-2 41 0,-2-68-12,1 0 1,0 0-1,1 0 1,0 0-1,7 22 0,-9-34-6,0 0-1,0 0 0,0 0 1,0 0-1,0 0 0,0 0 1,0 0-1,-1 0 0,1 0 1,0 0-1,0 0 0,0 0 1,0 0-1,0 0 0,0 0 1,0 0-1,0 0 0,0 0 1,0 0-1,0 0 0,0 0 0,0 0 1,0 0-1,0 0 0,0 0 1,0 0-1,-1 0 0,1 0 1,0 0-1,0 0 0,0 1 1,0-1-1,0 0 0,0 0 1,0 0-1,0 0 0,0 0 1,0 0-1,0 0 0,0 0 1,0 0-1,0 0 0,0 0 0,0 0 1,0 0-1,0 0 0,0 0 1,0 0-1,0 0 0,0 1 1,0-1-1,0 0 0,0 0 1,0 0-1,0 0 0,0 0 1,0 0-1,0 0 0,0 0 1,0 0-1,0 0 0,0 0 1,0 0-1,0 0 0,0 0 0,-6-4 115,-7-9-152,-6-11 46,1 0 0,2-1 0,-16-32 0,25 46-10,3 5-7,0 1 0,0-1 0,-1 1 0,0 0 0,0 1 0,0 0-1,-12-8 1,-13-11 0,24 16 0,-1 0 0,1-1 0,0 0 0,1 0 0,0 0 0,0-1-1,0 0 1,-5-17 0,6 16-1,2 7 0,0 0 0,0 0 0,0 0 0,0 1 0,-1-1 0,1 1 0,-3-3 0,-8-8 0,5 0-10,1 0 0,1-1 0,0 1-1,1-1 1,1-1 0,-4-17 0,3 1-43,-3-58 0,8 89 53,-1-3-5,1 0-1,0 0 1,0 0 0,0 0 0,1 0 0,-1-1 0,1 1 0,1-5 0,-1 7 15,-1 0 1,1 0 0,0 1 0,0-1-1,0 0 1,0 0 0,0 1 0,0-1-1,0 1 1,0-1 0,0 1 0,0-1-1,0 1 1,0-1 0,1 1 0,-1 0 0,0 0-1,0 0 1,0 0 0,0 0 0,1 0-1,-1 0 1,0 0 0,0 0 0,2 1-1,11 1 149,14 0 129,-27-2-289,0-1 1,0 1-1,0 0 1,0 0-1,0-1 0,0 1 1,0 0-1,0-1 1,0 1-1,0-1 0,0 0 1,-1 1-1,1-1 1,0 1-1,0-1 1,0 0-1,-1 0 0,1 0 1,0 1-1,-1-1 1,1 0-1,-1 0 1,1 0-1,0-1 0,0 0-1,0-1-1,1 1 0,0 0 0,0 0 0,-1 0 0,1 0 0,0 0 0,1 0 1,-1 1-1,0-1 0,0 1 0,1 0 0,-1-1 0,1 1 0,-1 0 1,6-1-1,51-12 27,-37 10-6,73-20 51,-75 21-40,0-2 0,0-1 0,0 0 0,-1-1 0,1-1 1,-2-1-1,1-1 0,-2 0 0,34-26 0,-26 17 258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17.59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88 54 11602,'22'15'622,"0"0"0,2-2 0,48 20 0,-71-32-614,0-1 1,0 0-1,0 0 1,-1 1-1,1-1 1,0 0-1,0 0 0,0 0 1,0 0-1,-1 0 1,1 0-1,0 0 1,0 0-1,0 0 1,0 0-1,-1-1 1,1 1-1,0 0 1,0-1-1,0 1 1,-1 0-1,1-1 1,0 1-1,0-1 1,-1 1-1,1-1 1,-1 1-1,1-1 0,1-1 1,-1 0 4,0 0-1,0-1 1,0 1-1,0-1 1,0 1 0,-1-1-1,1 1 1,-1-1-1,1 1 1,-1-4-1,0-4 24,0-1-1,0 1 0,-2-1 0,-2-12 0,-6-5 1389,13 28-1234,1 1-1,-1 0 0,1 0 1,-1 0-1,0 0 1,0 0-1,6 4 1,-8-5-171,1 1 0,-1 0 0,0-1 0,0 1 0,1 0 0,-1 0 1,0 0-1,0 0 0,0 0 0,0 0 0,0 0 0,0 0 1,0 0-1,-1 0 0,1 0 0,0 1 0,-1-1 0,1 0 0,-1 1 1,1-1-1,-1 0 0,0 1 0,1 1 0,-9 238-140,3-34 45,-91 830-76,95-1028 150,-20 144-3,15-118 10,-3-1-1,-15 45 0,14-56 7,-1-1 0,-20 30-1,-9 16 33,25-44-22,13-22-108,-1 1 0,1 0 0,0 0 0,1 0 0,-1 0 0,1 0 0,-1 0 0,1 0 1,0 0-1,0 1 0,0-1 0,0 0 0,0 5 0,1-7-391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18.67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396 25 10466,'4'8'594,"-2"-6"-417,-1-1-1,0 1 1,-1 0-1,1-1 1,0 1-1,0 0 1,-1 0-1,1-1 1,0 4-1,-1-5 86,-5-4-1,1 0 0,1 0 0,-1 0 0,1 0 0,-5-8-1,2 3-290,-3-3 1156,8 13-1106,1-1 1,-1 0 0,1 0-1,-1 1 1,1-1-1,-1 0 1,1 1 0,-1-1-1,1 0 1,-1 1 0,1-1-1,-1 1 1,1-1 0,0 1-1,-1-1 1,1 1-1,0-1 1,-1 1 0,1-1-1,0 1 1,0-1 0,-1 1-1,1 0 1,0-1 0,0 1-1,0 0 1,-16 45-116,-17 86 0,23-83 79,-48 296-29,31-164 26,-23 283-13,48-440 32,-19 184 2,-8 150 42,29-333-39,-1 32 6,-14 91 1,13-132-10,-2 0 0,0 0 0,-1 0 0,-1 0 0,0-1-1,-1 1 1,0-2 0,-2 1 0,0-1 0,-12 15 0,16-24-19,-5 8-402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0.94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62 83 9402,'-4'0'133,"-1"0"1,1 0-1,-1-1 0,1 1 1,-1-1-1,1 0 1,0 0-1,-7-3 0,10 3-137,0 1 0,0-1 0,0 0-1,0 0 1,0 0 0,0 0-1,0 0 1,0 0 0,0 0 0,0 0-1,0 0 1,1-1 0,-1 1 0,1 0-1,-1 0 1,1-1 0,-1 1 0,1 0-1,0-1 1,-1 1 0,1 0 0,0-1-1,0 1 1,0-1 0,0 1 0,0 0-1,0-1 1,1 1 0,-1 0-1,1-3 1,0-2 255,0 3 64,-1 1 1,0-1-1,1 1 0,0-1 0,0 0 1,0 1-1,0-1 0,2-3 0,-3 6-269,1-1 0,-1 1 0,0 0-1,1 0 1,-1-1 0,0 1 0,1 0-1,-1 0 1,0 0 0,1 0 0,-1-1-1,0 1 1,1 0 0,-1 0 0,0 0-1,1 0 1,-1 0 0,0 0 0,1 0-1,-1 0 1,1 0 0,-1 0 0,0 0-1,1 1 1,14 9 19,-7-3-36,-1 1 0,0 0 0,-1 0-1,0 1 1,8 15 0,21 53 15,-21-44-33,18 42-40,-11-23-94,2 0 1,2-1-1,52 75 0,-75-123 59,0 0 0,1 0-1,0 0 1,-1 0 0,1-1 0,0 1-1,0-1 1,5 3 0,9 1 3613,5-4-1727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2.0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87 12611,'1'-1'61,"1"0"1,0-1-1,0 1 0,-1-1 1,1 0-1,-1 1 1,1-1-1,-1 0 1,0 0-1,1 0 0,-1 0 1,0 0-1,0 0 1,-1 0-1,1-1 1,0 1-1,-1 0 0,1 0 1,-1-1-1,0 1 1,0 0-1,0-1 0,0 1 1,0-3-1,0 1-59,0-1 0,0 0-1,1 0 1,-1 1 0,3-7-1,-3 10 43,2 2 24,0 0 0,0 0 0,0 0 0,0 0 0,-1 0 0,1 0 0,0 1-1,-1-1 1,2 2 0,79 77-52,-60-60 0,-1 0-1,-1 1 0,23 31 1,126 221 93,-20 12-125,-123-235 19,-19-35-275,1 0 0,0 0 0,1-1 0,1 0 0,0 0 0,1-1 0,15 14 0,-11-17-386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2.38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23 0 14483,'-1'1'39,"-1"0"0,0 0-1,1 0 1,-1 1 0,1-1-1,-1 0 1,1 0 0,0 1 0,0-1-1,-1 1 1,1-1 0,0 1-1,0 0 1,0-1 0,1 1 0,-1 0-1,-1 2 1,2-1-41,0 0-1,1-1 1,-1 1-1,1 0 1,-1-1-1,1 1 1,0 0 0,0-1-1,0 1 1,0-1-1,0 1 1,4 3 0,27 42 1,2-1 0,2-2 1,43 40-1,6 9-11,165 242 47,-28 22 152,-101-159-149,25 31-22,177 306 127,-318-527-160,-5-6-7,1-1-1,0 0 1,0 0 0,0 0 0,1-1-1,-1 1 1,0 0 0,1 0-1,-1-1 1,1 1 0,2 2 0,-3-4 37,-1 0 0,0 0 0,0 0 0,0 0 0,0 0 0,0 0 0,0 0 0,1 0 0,-1 0 0,0 1 0,0-1 0,0 0 0,0 0 0,0 0 0,1 0 0,-1 0 0,0 0 0,0 0 0,0 0 0,0 0 0,1 0 0,-1 0 0,0 0 0,0 0 0,0-1 1,0 1-1,0 0 0,1 0 0,-1 0 0,0 0 0,0 0 0,0 0 0,0 0 0,0 0 0,1 0 0,-1 0 0,0-1 0,0 1 0,0 0 0,1-11 160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2.66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12379,'16'14'118,"549"528"1931,-522-495-2050,455 473-45,57 66 102,-496-517-9,4-4-1,135 111 1,-189-170 202,37 25-657,-12-18 4332,-20-12-2212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2.96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11739,'200'349'1000,"299"395"0,-191-323-974,9 14 19,88 55 114,32-27-166,-399-425-179,47 38 0,-79-72-250,0 1 1,0-1 0,0 0-1,9 3 1,-12-6 294,0 0-1,0 0 1,0-1 0,0 1-1,1-1 1,-1 0 0,4 0-1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3.23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14883,'72'67'175,"82"100"-1,50 88-215,-72-86 49,-32-47-41,213 288-119,-296-384 149,459 724-946,-448-701 1034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3.47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13139,'147'285'480,"1353"1551"776,-1555-1885-1304,159 143-184,-29-34-2376,-12-20 1735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00.70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93 1 13475,'-18'29'504,"-22"49"-1,34-63-457,0 0-1,1 1 0,1-1 0,1 1 1,-3 25-1,3-1 16,2-1 1,2 1-1,1-1 1,2 1-1,2-1 1,2 0-1,1-1 0,2 0 1,1 0-1,2-1 1,20 36-1,-18-45-13,-9-16 7,0 0-1,5 17 0,-10-24-50,-1 0 0,1 0 0,-1 0-1,0 0 1,-1 0 0,1 1-1,-1-1 1,0 0 0,-2 9-1,-8 45-4,-10 83-14,18-117 26,2 0-1,0-1 0,6 44 1,2-27 21,-4-19-8,0 1-1,1 36 0,-5-57-19,-1-1 0,1 0-1,0 1 1,0-1 0,0 0 0,0 0 0,0 0-1,0 0 1,1 1 0,-1-1 0,0 0-1,1 0 1,-1 0 0,1 0 0,-1 0 0,1 0-1,-1 0 1,1 0 0,0 0 0,-1 0 0,1 0-1,1 1 1,38 55 79,-37-55-86,-1 1 0,0 0 1,0 0-1,0 0 0,-1 0 0,1 0 1,-1 0-1,1 1 0,-1-1 0,0 0 1,-1 1-1,1-1 0,0 1 0,-1-1 1,0 1-1,0-1 0,0 1 0,-1 3 1,-1 9-34,-1 0 0,-8 28 0,1-4 32,9-37-16,0 0 1,0 0 0,0 1-1,0-1 1,0 0-1,-1 0 1,0 0 0,1 0-1,-1-1 1,0 1-1,0 0 1,-3 2 0,5-5 15,-1 0 0,1 0 0,0 1 0,0-1 0,0 0 0,0 0 0,-1 0 1,1 0-1,0 0 0,0 0 0,0 0 0,0 0 0,-1 0 0,1 0 0,0 0 0,0 0 1,0 0-1,-1 0 0,1 0 0,0 0 0,0 0 0,0 0 0,-1 0 0,1 0 0,0 0 1,0 0-1,0 0 0,-1 0 0,1 0 0,0 0 0,0-1 0,0 1 0,0 0 0,-1 0 1,1 0-1,0 0 0,0 0 0,0 0 0,0-1 0,0 1 0,0 0 0,-1 0 0,1 0 0,0-1 1,0 1-1,0 0 0,0 0 0,0-1 0,-5-11 237,3 7-169,0 1-19,-12-20 721,14 23-717,0 0-1,0 0 1,-1 0-1,1-1 0,0 1 1,0 0-1,0 0 1,0 0-1,0 0 1,1 0-1,-1 0 1,0-1-1,0 1 1,1 0-1,-1 0 1,1 0-1,-1 0 1,1 0-1,-1 0 1,1 0-1,-1 0 1,2 0-1,80-92 873,49-63-947,-115 134-46,0 2-1,2 0 1,0 1 0,1 1 0,1 0-1,1 2 1,0 0 0,1 1-1,39-18 1,-19 12-131,0 3 0,1 2 0,47-12 0,-84 26 167,1 0 1,0 1-1,0 0 0,-1 0 0,1 1 1,0 0-1,0 0 0,0 1 1,0-1-1,0 2 0,0-1 1,-1 1-1,1 0 0,-1 0 0,1 1 1,-1-1-1,0 2 0,0-1 1,0 1-1,0-1 0,-1 2 1,1-1-1,-1 1 0,0-1 0,5 8 1,6 8-47,-1 0 0,0 2 1,-2 0-1,19 39 0,31 100-79,-9 17 38,-46-144 92,-2 0 0,-1 1 0,0 45-1,-4-72 22,-2 1 0,1-1 1,-1 0-1,0 1 0,-1-1 0,0 0 0,-1 0 0,1 0 0,-1-1 0,-1 1 0,1 0 0,-7 8 0,5-10 4,0 0 0,0 0 0,-1-1 0,0 1 0,0-1 0,0-1 0,-1 1 0,1-1 0,-1 0 0,0-1 0,0 1 0,-1-1 0,-8 2 0,-8 1 3,0 0 0,-1-2 0,0-1 0,0-1 0,0-1-1,-31-2 1,-152-26 181,158 19-91,-277-44 133,312 49-194,0 0 0,0-1 0,0 0 0,1-2-1,-27-13 1,34 16-255,1-1 0,0 0-1,0-1 1,1 1-1,-1-1 1,1 0-1,0 0 1,0-1-1,1 0 1,0 1-1,0-2 1,0 1 0,1 0-1,-5-12 1,0-15-1032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3.70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16812,'119'156'392,"-10"-10"-320,3 20-32,-20-21-16,-5-7-16,-2-16-8,0-12-112,0-10-288,1-8-265,-1-3-255,2-6-96,-2-6-80,-2-11-1473,-19-13 1649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3.94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14019,'29'15'471,"-1"1"0,0 1-1,39 32 1,68 72-448,-130-116-6,145 144 16,190 243 1,-241-264 25,157 198 84,21-21-96,-200-228-41,61 59-360,-104-107-162,0-1 1,47 29-1,-44-37 60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4.18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12219,'247'362'2526,"-75"-114"-2516,390 513 70,-459-624-84,66 81-388,-166-215 375,7 10-221,1-1 1,23 21 0,-34-33 225,1 0 1,-1 1-1,0-1 1,0 0-1,1 1 0,-1-1 1,0 0-1,0 1 1,1-1-1,-1 0 1,0 0-1,1 1 1,-1-1-1,1 0 1,-1 0-1,0 0 1,1 0-1,-1 1 1,0-1-1,1 0 1,-1 0-1,1 0 1,-1 0-1,0 0 1,1 0-1,-1 0 1,1 0-1,-1 0 1,0 0-1,1 0 1,-1 0-1,1 0 0,-1-1 1,0 1-1,1 0 1,-1 0-1,1 0 1,-1-1-1,0 1 1,1 0-1,-1 0 1,0-1-1,0 1 1,1 0-1,-1 0 1,0-1-1,1 1 1,-1 0-1,0-1 1,0 1-1,0-1 1,0 1-1,1 0 1,-1-1-1,0 1 1,0 0-1,0-1 0,0 1 1,0-1-1,0 1 1,0-1-1,0 1 1,0 0-1,0-1 1,0 1-1,0-1 1,-4-36-897,3 33 795,-12-61-410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4.38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13355,'41'30'290,"-1"2"1,-2 2 0,42 46-1,87 124-236,-122-147 2,19 23-23,346 453 111,-45 34-2,-46 21-516,-502-954-3130,117 220 2806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4.57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64 251 9386,'-9'-23'83,"-40"-135"721,48 150-710,-1 0 0,1 0 0,0 0 0,1-11 1,0 19-79,0-1 0,0 0 1,0 0-1,0 1 1,0-1-1,0 0 0,0 1 1,0-1-1,0 0 1,1 0-1,-1 1 0,0-1 1,1 0-1,-1 1 0,0-1 1,1 1-1,-1-1 1,1 0-1,-1 1 0,1-1 1,-1 1-1,1-1 1,-1 1-1,1 0 0,0-1 1,-1 1-1,1-1 1,-1 1-1,1 0 0,0 0 1,0-1-1,-1 1 0,1 0 1,0 0-1,0 0 1,2 0 31,0 0 1,0 1-1,0-1 1,0 1 0,0 0-1,0 0 1,3 2 0,25 13 81,0 2 0,-2 0 1,0 3-1,32 28 1,-39-31-95,53 46 212,-3 3 1,112 136-1,94 179 724,260 405-122,-530-774-861,-4-6-29,0-1 1,0 0-1,1 0 0,0 0 1,0 0-1,9 7 1,-10-12-319,-4-7 175,-8-10-300,-17-26-904,-16-22 590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5.17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763 1 12835,'32'52'534,"3"0"0,1-3 0,3-1 1,87 85-1,244 164-185,-74-64-386,-230-178-1,155 142-425,-208-180 46,-12-16 391,-1-1 0,0 0 0,0 1 0,0-1 0,0 0 0,0 0 0,0 1 1,0-1-1,0 0 0,0 1 0,0-1 0,0 0 0,0 1 0,0-1 0,0 0 1,0 1-1,0-1 0,-1 0 0,1 1 0,0-1 0,0 0 0,0 0 1,0 1-1,-1-1 0,1 0 0,0 0 0,0 1 0,0-1 0,-1 0 0,1 0 1,0 0-1,-1 1 0,-2 0-80,-1 0 1,1-1-1,0 1 0,-1-1 1,1 0-1,-1 1 0,1-2 1,-1 1-1,-3-1 0,-62-7-285,-82-20 0,-70-28 73,148 36 89,-682-214-1243,558 169 1673,177 59-141,-139-43 757,126 41-250,-1 1-1,-58-5 0,89 12-509,0 0-1,0-1 1,0 1-1,0 1 1,0-1-1,0 0 1,0 1-1,0 0 1,0 0-1,0 0 0,-4 2 1,6-2-37,-1-1-1,1 1 1,0 0 0,0 1-1,0-1 1,1 0 0,-1 0-1,0 0 1,0 0 0,1 1 0,-1-1-1,0 0 1,1 1 0,0-1-1,-1 0 1,1 1 0,0-1-1,-1 1 1,1-1 0,0 1 0,0-1-1,0 0 1,0 1 0,1-1-1,-1 2 1,2 7 39,-1-1 0,2 1 0,-1-1 0,1 0-1,1 0 1,5 12 0,34 51 157,-35-59-178,169 227 268,19-11-138,-115-136-110,-30-32-28,-15-17-11,1-2 0,2-2 0,44 36 0,-70-67-188,-8-10-334,-14-22-265,-21-26 508,-2 2 0,-2 0 0,-55-57 0,-135-112 225,-195-125 211,373 309 50,38 30 167,8 7-224,6 8-26,20 24-20,1-1 1,51 51-1,76 56-166,-44-42 9,6 11-536,138 172-1,-241-266 613,-9-13-44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5.36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19 0 9898,'-13'56'728,"7"1"104,12 13-87,16 9-305,5 10-152,10 9 24,7 9 8,9 3-40,11 1-96,2 2-104,-2-9-40,-4-8-16,-5-13 0,-6-18 24,-2-13 80,-7-18-80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7.12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34 1 12139,'12'18'242,"-12"-17"-232,0-1 0,1 1 0,-1-1 0,0 1 0,0 0 0,0-1 0,0 1 0,0-1 0,0 1 0,0-1 0,0 1 0,0-1-1,0 1 1,-1-1 0,1 1 0,0-1 0,0 1 0,0-1 0,-1 1 0,1-1 0,0 1 0,-2 1 32,0-1 1,0 1-1,0-1 1,0 0-1,-1 1 0,1-1 1,0 0-1,0-1 0,-1 1 1,-3 0-1,6 0-29,-2-1 19,2 0-13,0 0 0,-1 0 0,1 0 0,-1 0 0,1 0 0,0 0-1,-1 0 1,1 0 0,0 1 0,-1-1 0,1 0 0,-1 0 0,1 0 0,0 0 0,-1 1 0,1-1 0,0 0-1,-1 0 1,1 1 0,0-1 0,0 0 0,-1 1 0,1-1 0,0 0 0,0 0 0,0 1 0,-1-1 0,1 1 0,0-1-1,0 0 1,0 1 0,-3 12 72,2 1-1,0-1 1,0 0-1,1 1 1,1-1-1,0 0 1,6 25-1,33 96 589,-28-96-685,8 31 335,-3 1 1,9 79-1,3 146 86,-27-265-427,13 416 106,-12-235-82,-1-172-1,0 5-134,-2 0 0,-2 0 1,-7 47-1,9-88 437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7.42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826 1 13555,'-1'1'47,"1"0"0,-1-1 0,1 1-1,-1 0 1,0-1 0,1 1 0,-1 0 0,0-1 0,1 1 0,-1-1 0,0 1-1,0-1 1,0 0 0,1 1 0,-1-1 0,0 0 0,0 1 0,0-1 0,0 0-1,0 0 1,0 0 0,1 0 0,-1 0 0,0 0 0,0 0 0,0 0 0,0 0-1,0 0 1,-1-1 0,-34-2-87,34 3 81,-38-4-29,-1 2 0,0 2 0,-57 6 0,-122 28 5,214-33-17,-3 0-9,-37 7 30,-63 20 0,97-24-46,0 0 0,0 1 0,1 0-1,-1 1 1,1 1 0,1-1 0,-1 2 0,1-1 0,1 2-1,-13 12 1,9-1-139,5-2 36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7.63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933 17 13395,'-79'-8'552,"9"1"-160,-7 5-16,13 2-256,3 0-96,-1 0 0,-2 0-8,-2 0-8,2 0 8,3 2-16,5 0 8,1 0-56,6 3-96,6-1-136,7 0-16,11 0 128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01.11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12643,'3'7'137,"0"0"0,0 1 1,0-1-1,-1 1 0,0-1 1,1 14-1,6 23-169,-1-24 45,0 0 0,2-1 0,19 31 0,44 53 16,-31-47-30,130 209-2,-147-219-10,-2 2 1,-3 0 0,-1 1-1,12 52 1,-20-58 35,-2 1 1,-3 0-1,-1 0 0,-2 0 1,-2 1-1,-2-1 1,-2 1-1,-1-1 0,-3 0 1,-2-1-1,-1 1 1,-25 61-1,23-75-26,-1-1 0,-2-1 0,-1 0 0,-2 0 0,0-2 0,-2-1 0,0 0 0,-2-1 0,-1-1 0,0-2 0,-2 0 1,-1-1-1,-34 20 0,-25 7 331,44-27-159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8.40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 0 12403,'-8'75'2958,"9"-72"-2937,-1 0 1,1 1 0,-1-1-1,1 0 1,0 0 0,0 0-1,0-1 1,1 1 0,3 5-1,2 7-3,47 108 151,31 80 289,6 26-255,-63-170-355,61 96 0,-86-150 53,0-1-65,-1 0-1,0 0 0,1-1 1,0 1-1,0-1 0,0 1 1,1-1-1,-1 0 0,1 0 1,6 4-1,-2-10-2597,6-10 1195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8.59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241 1 12795,'-4'21'504,"-3"-4"-48,-5 4-232,5 5-128,-5 2-72,1 1-8,0 5-8,-2 5 0,-4-3-8,3 2 0,-1 3 8,-4-3-8,2 0 0,-3 0 0,1-1 8,4-1 16,0-4 144,3 0-112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9.05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406 4 8146,'-2'-3'4963,"2"13"-4697,8 28-30,-4-22-215,0 1 0,-1 0 0,-1 0 0,0 21 0,-4-15-13,-1 0-1,0-1 1,-2 1-1,-1-1 0,0 0 1,-2 0-1,-13 27 1,-88 142-6,25-49-10,52-78-34,2 1 0,4 1 0,-23 89 1,36-99 6,2 1 0,2 0 0,3 1 0,2 88 0,7-91 24,2 0-1,2-1 1,22 85-1,-20-110 61,0 0-1,2 0 1,2-1-1,0 0 1,2-1 0,0-1-1,38 47 1,-12-32 1387,1-7-640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9.64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13139,'1'0'42,"-1"0"1,1 0 0,-1 0 0,1 1-1,0-1 1,-1 0 0,1 0-1,-1 1 1,1-1 0,0 0-1,-1 1 1,1-1 0,-1 1-1,1-1 1,-1 0 0,0 1-1,1-1 1,-1 1 0,1 0-1,11 18-39,-1 0 0,-1 1-1,0 0 1,-2 1 0,6 22-1,24 110 27,-35-139-30,73 517 240,-55-337-80,-16-133-122,-5-61-9,-3-10 56,-5-39 27,3 0 0,3 0 1,1-1-1,2 1 0,14-81 0,-12 112-113,1 2 0,1-1 0,1 0 0,0 1 0,1 0 0,1 1 0,0 0 0,1 0 0,1 0 0,0 1 0,1 1 0,1 0 0,0 0 0,0 1 0,26-18 0,-36 28-1,1 0-1,-1 1 1,1-1-1,-1 1 1,1 0 0,0 0-1,0 0 1,-1 0 0,1 0-1,0 1 1,0-1 0,0 1-1,0-1 1,0 1 0,0 0-1,0 0 1,0 1-1,0-1 1,-1 1 0,1-1-1,0 1 1,0 0 0,0 0-1,-1 0 1,1 0 0,0 1-1,-1-1 1,1 1 0,-1 0-1,0-1 1,1 1-1,-1 0 1,0 0 0,0 1-1,0-1 1,0 0 0,-1 1-1,3 3 1,3 6-4,-1 0-1,0 0 1,-1 0 0,-1 1-1,0 0 1,0 0 0,1 15 0,0 9 11,-1 0 1,-2 1-1,-5 62 0,0-73 13,-1 1-1,-1-1 1,-1 0-1,-2 0 0,-16 40 1,21-60-22,-1 0 0,1 0 1,-1 0-1,-1 0 1,1-1-1,-1 1 1,0-1-1,0-1 1,-1 1-1,0-1 1,0 1-1,0-2 0,-1 1 1,1-1-1,-1 0 1,0 0-1,0-1 1,-1 0-1,1 0 1,-1-1-1,1 0 0,-1 0 1,0 0-1,0-1 1,0-1-1,0 1 1,0-1-1,1-1 1,-1 1-1,0-1 1,0-1-1,0 1 0,-9-5 1,1 1-181,0-1-1,1-1 1,1 0 0,-1-1-1,-20-15 1,5 0-579,-34-33 1,25 18 359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0.02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1 116 8138,'6'-4'239,"0"-1"1,0 1-1,-1-1 1,1-1-1,-1 1 1,0-1-1,-1 0 1,1 0-1,-1 0 1,0-1-1,-1 1 0,0-1 1,4-11-1,-6 17-207,-1-1 0,1 1-1,-1 0 1,0-1-1,0 1 1,0-1-1,0 1 1,0 0-1,0-1 1,0 1-1,0 0 1,-1-1-1,0-2 1,1 1 53,6 6 31,3 1-74,-1 1-1,1 1 1,-1 0-1,-1 0 1,1 1-1,-1-1 1,9 13-1,41 58 127,-21-21-49,-3 1-1,-3 2 0,-2 2 1,-3 0-1,-2 2 1,-4 0-1,14 74 0,18 239-101,-45-285-13,-4-1 1,-12 107 0,-9-79-11,15-103 6,0 0-1,-1 0 1,-1-1 0,0 1-1,-12 19 1,16-31 3,-1 1 0,0 0 0,0 0 0,0-1 0,-5 4 1,-18 10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0.68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1 232 13019,'0'1'64,"0"1"0,0-1 0,0 1 1,0-1-1,0 0 0,0 1 0,0-1 1,1 0-1,-1 1 0,0-1 0,1 0 0,0 1 1,-1-1-1,1 0 0,0 0 0,-1 0 1,1 1-1,0-1 0,0 0 0,0 0 0,0 0 1,2 1-1,0-1-39,0 0 1,-1 0-1,1 0 1,0 0-1,0 0 1,0-1-1,0 0 1,0 0-1,0 0 1,6 0-1,9-2-23,1 0-1,-1-2 0,0 0 0,0-1 1,0 0-1,29-15 0,100-61-63,-71 37-43,-45 26-548,1 2-1,1 1 1,0 1 0,61-16 0,-60 22-105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1.08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0 165 10538,'3'-3'65,"-1"0"1,1 0-1,-1 1 0,1-1 0,0 0 1,0 1-1,0 0 0,0 0 0,1 0 1,-1 0-1,5-2 0,30 8 1563,-37-5-1601,0 1 0,0-1 0,0 1 0,0-1-1,0 0 1,0 1 0,0-1 0,-1 0-1,1 0 1,0 1 0,0-1 0,-1 0 0,1 0-1,0 0 1,-1 0 0,1-2 0,3-2 119,-3 3-105,0 0-1,0 1 1,0-1 0,0 0 0,-1 0 0,1 0-1,0 0 1,-1 0 0,0 0 0,1 0 0,-1 0-1,0 0 1,0-3 0,-4-33-866,0 1 57,4 37 765,0-1 0,0 1-1,0-1 1,0 1-1,0-1 1,0 0 0,1 1-1,-1-1 1,0 1-1,0-1 1,1 1 0,-1-1-1,0 1 1,1-1-1,-1 1 1,0 0 0,1-1-1,-1 1 1,1-1-1,-1 1 1,1 0 0,-1-1-1,1 1 1,-1 0-1,1 0 1,-1-1 0,1 1-1,-1 0 1,1 0-1,0 0 1,-1 0 0,1 0-1,-1 0 1,1 0-1,-1 0 1,1 0-1,0 0 1,-1 0 0,1 0-1,21 7 98,-18-4-56,0 0-1,-1 0 1,0 0 0,0 1 0,0-1 0,0 1 0,0 0 0,-1 0 0,0 0 0,4 8-1,15 48 350,-20-57-370,19 75 382,19 147-1,-13 85 20,-24-285-389,22 406 298,-25 1-23,-1-387-378,-2 1-1,-2-1 1,-13 52 0,11-78-278,8-18 335,0-1 0,0 0 0,0 1 1,0-1-1,0 0 0,0 0 0,0 1 1,0-1-1,0 0 0,0 0 0,0 1 1,-1-1-1,1 0 0,0 0 0,0 1 1,0-1-1,0 0 0,-1 0 0,1 1 1,0-1-1,0 0 0,0 0 0,-1 0 1,1 1-1,0-1 0,0 0 0,-1 0 1,1 0-1,0 0 0,0 0 0,-1 0 1,1 0-1,0 0 0,-1 0 0,1 1 1,0-1-1,0 0 0,-1 0 0,1 0 1,0-1-1,-1 1 0,1 0 0,0 0 1,0 0-1,-1 0 0,1 0 0,0 0 1,0 0-1,-1 0 0,1-1 0,0 1 1,0 0-1,-1 0 0,-2-10-288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1.34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1181 1 15171,'3'10'80,"2"4"23,-2 0-1,1 1 1,1 21 0,-5-31-89,0-1 0,0 1-1,0 0 1,-1-1 0,0 1 0,1-1 0,-2 1 0,1-1 0,0 1-1,-1-1 1,0 0 0,0 0 0,0 0 0,-1 0 0,-4 6-1,-5 4 10,-1-1-1,-1-1 0,0 0 1,-1 0-1,0-2 0,-24 14 1,-2-3-18,-64 23 1,7-11 16,-132 26 0,-108 2-181,196-38-164,89-14 3193,5-4-1349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1.58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456 0 11298,'-45'92'320,"-78"48"-191,140-61-33,-168-118-112,98 25 32,17 41 40,-1-5-56,10-1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2.13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1032 1 9354,'-1'160'4457,"4"-130"-3522,-45-17-888,-1-2 0,-59 7 0,-59 14-27,11 22-6,91-31-9,-91 23 0,131-41 5,1-2 1,-1 0-1,0-2 1,0 0 0,0 0-1,-1-2 1,1-1-1,0 0 1,-23-6 0,31 5 528,0-1 1,1 0 0,-1-1-1,1 0 1,0-1 0,-9-7 0,-13-12 1193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14.26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10105 160 9130,'29'31'1360,"-28"-30"-1252,0-1 0,0 1 0,0 1 0,0-1 0,0 0 0,0 0 0,-1 0-1,1 0 1,0 1 0,0-1 0,-1 0 0,2 3 0,-6 7-222,4-10 240,-1-1 0,1 1 0,0 0 1,-1-1-1,1 1 0,0-1 0,0 1 0,-1 0 1,1-1-1,0 1 0,0 0 0,0 0 1,0-1-1,0 1 0,0 0 0,0-1 1,0 1-1,0 0 0,0-1 0,0 1 0,0 0 1,1-1-1,-1 1 0,0 0 0,1 0 1,-1 0-120,1-1 0,-1 1 1,1 0-1,-1 0 0,0 0 1,1-1-1,-1 1 0,0 0 1,1 0-1,-1 0 0,0-1 1,0 1-1,0 0 0,0 0 1,0 0-1,0 0 0,0 0 0,0 0 1,0-1-1,0 1 0,-1 0 1,1 0-1,0 0 0,-1 1 1,0-1-7,0-1 1,0 1 0,0-1 0,1 1-1,-1-1 1,0 0 0,0 1-1,0-1 1,0 0 0,0 1-1,0-1 1,0 0 0,0 0-1,0 0 1,0 0 0,0 0-1,-2 0 1,-6-2 34,-1 0 0,1 0 1,-12-5-1,18 6 28,-16-6 42,-15-4 100,21 11-211,0-1 0,1 2 0,-1 0 0,0 0 0,-22 6 0,-12 1-5,-50 5-14,-1-5-1,-112-5 1,11-15 9,-235-10-17,253 17 32,-248-6-5,0 21 2,243-1 2,0-8-1,0-9 1,0-7-1,-221-48 0,246 28 9,-418-69 20,476 93-22,-1 4-1,-131 10 1,-572 49 18,466-18-22,22-1 7,-640 5 0,318-17 8,77-24 163,455 1-166,54 2 36,1 3 0,-83 15 0,-105 36 217,35-7-142,108-30-80,-187 5 0,104-19-33,-213 9 34,330-1-1610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2.60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60 13059,'12'-23'1678,"0"-2"-1287,-12 25-377,1-1 0,-1 0 0,1 0 0,0 0 1,-1 1-1,1-1 0,0 0 0,0 1 0,-1-1 0,1 0 0,0 1 0,0-1 0,0 1 0,0 0 0,0-1 0,0 1 1,0 0-1,0-1 0,0 1 0,0 0 0,1 0 0,1 1-9,0 0 0,0 0 0,-1 0 0,1 0 0,0 1 0,-1 0 0,1-1 0,-1 1-1,0 0 1,0 0 0,1 0 0,-1 0 0,0 0 0,2 4 0,-3-4-3,20 24-5,-2 1 0,30 52 0,21 65-5,-44-87 12,-6-17-11,61 139 32,-60-129-91,21 84 0,-37-112 38,-4-13-17,0-1-1,1 0 1,0 0 0,1 0-1,0 0 1,0 0 0,0-1-1,1 1 1,0-1 0,6 7 0,0-7 243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2.81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383 0 11498,'-27'43'569,"-3"1"-41,-4 18-120,4 4-232,0 9-120,5 1-32,3-4 0,-3-3 0,4-8 0,-1-8-8,3-4-8,-4-8 8,6-9-104,-4-7 96,-3-12-504,11-4 312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3.22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597 1 11811,'-23'11'177,"0"1"0,1 1 1,1 1-1,0 1 0,-34 31 1,17-6-194,1 1 1,2 1 0,3 2-1,1 2 1,2 1 0,2 1-1,-21 53 1,15-18-9,3 1 1,4 2-1,-20 124 0,37-156 18,3 1-1,3 0 0,2 0 1,2 0-1,3 0 0,18 95 1,-13-116 69,0-1 0,21 47 0,-24-66-223,1-1-1,0 0 1,1 0-1,0-1 1,1 0-1,0 0 1,1-1-1,14 13 1,13 0-522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3.71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843 36 10914,'-75'7'3482,"-101"-12"-3204,54-10-217,72 8-29,-92-3-1,127 11-29,1 0 1,-1 0 0,1 1-1,-1 1 1,1 0 0,0 2-1,0-1 1,0 1 0,0 1 0,-21 13-1,26-13 0,1 1-1,0-1 1,1 1-1,-1 1 1,1-1-1,1 1 1,-11 15-1,13-16 8,0 0 1,1 0-1,-1 0 0,1 0 0,1 0 0,-1 1 1,1-1-1,1 1 0,-1 0 0,0 12 1,2-19-7,1 1 1,-1-1-1,0 1 1,1-1-1,-1 0 1,1 1 0,-1-1-1,1 0 1,-1 1-1,1-1 1,0 0 0,0 0-1,0 0 1,0 0-1,0 0 1,0 0 0,0 0-1,0 0 1,0 0-1,0 0 1,1 0 0,-1-1-1,0 1 1,0 0-1,1-1 1,-1 1 0,1-1-1,-1 0 1,0 1-1,1-1 1,-1 0 0,3 0-1,8 1 31,-1 0 1,0-1-1,14-2 0,-15 2-27,12-1 2,-1-1 0,1-1 0,-1-1 0,1 0 0,-1-2 0,-1 0 0,1-2 0,-1 0 0,0-1 0,-1-1 0,0-1 0,-1 0 0,22-18 0,-28 18-32,1 0 0,13-18 0,-22 25 16,0 0-1,-1-1 1,0 0 0,0 0-1,-1 0 1,1 0 0,-1 0-1,0 0 1,0-1 0,1-9-1,-3 14 4,0 0 0,0 1 0,0-1-1,0 0 1,-1 0 0,1 0 0,0 0-1,-1 0 1,1 0 0,0 0 0,-1 0 0,1 0-1,-1 1 1,0-1 0,1 0 0,-1 0-1,0 1 1,1-1 0,-1 0 0,0 1 0,0-1-1,1 1 1,-1-1 0,0 1 0,0-1-1,0 1 1,0 0 0,0-1 0,0 1 0,0 0-1,0 0 1,-1-1 0,0 1 0,0-1-1,1 1 1,-1 0-1,0 0 1,1 0 0,-1 0-1,0 0 1,0 0-1,1 0 1,-1 0 0,0 1-1,1-1 1,-1 1-1,0-1 1,1 1 0,-1 0-1,1-1 1,-3 2 0,3 0 0,0 0 1,-1 0 0,1 0 0,0 0 0,0 0 0,0 0 0,0 0 0,1 1-1,-1-1 1,1 0 0,-1 0 0,1 0 0,0 1 0,0-1 0,0 0 0,0 1-1,0-1 1,0 0 0,1 4 0,2 6 3,0 0-1,7 16 1,-7-18 0,4 10 11,1 0 1,1-1 0,18 32 0,-24-46-10,1 0 1,0 0-1,-1 0 1,2 0-1,-1-1 1,0 0-1,1 0 1,0 0-1,0 0 1,0-1-1,0 0 1,1 0-1,-1 0 1,1-1-1,0 0 1,0 0-1,10 2 1,4-3-115,1 0 1,-1-2 0,0 0 0,1-2 0,-1 0 0,0-1 0,21-7-1,51-10 907,-66 17-186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4.04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13971,'1'1'21,"246"268"1322,-148-135-1367,-5 3-1,-7 5 0,-6 3 1,-6 3-1,67 193 0,-116-266 32,-5 1-1,-2 1 1,-4 0-1,-3 1 1,-4 1 0,-3 0-1,-4 0 1,-3 0-1,-3-1 1,-17 85-1,18-142-67,0 0 0,-1-1 1,-1 0-1,-1 0 0,-1 0 0,-1-1 0,-1 0 0,-19 28 0,7-20-103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14.53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1 252 5585,'118'-74'527,"-114"71"-516,0 0 1,0 0-1,-1 0 0,1 0 1,-1-1-1,0 1 0,0-1 1,0 0-1,0 0 1,-1 0-1,4-7 0,2-6 872,8-30 0,-7 19 1320,-8 25-1997,0-1-1,0 1 1,0-1 0,-1 1 0,1-1 0,-1 1 0,0-5-1,0 3 49,28 16-31,-22-8-142,1 0 1,0-1 0,0 1-1,0-1 1,0-1-1,1 1 1,12 0-1,-22 20-133,1-10 50,1 0 0,0-1-1,1 1 1,0-1 0,5 19 0,2 31-2,1 77 4,1 36 0,-14-69 32,-4 0 1,-35 166-1,7-112 169,14-70-167,4 1 0,-6 99 0,22 16 5,1-181-25,-1 1 1,-1-1 0,-1 1-1,-2-1 1,-10 31 0,-1 8 1,-30 118 1,40-151 33,-17 42 0,14-46-4,1 1 0,-6 36-1,13-55-9,2 1-1,-1-1 0,1 1 0,1 0 1,-1-1-1,2 1 0,-1-1 1,1 1-1,0-1 0,4 10 0,-5-16 9,7 30 215,-2-34 3139,5-2-1867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15.71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71 1225 5041,'-8'-18'619,"8"17"-598,0 1 0,-1 0-1,1 0 1,0 0 0,0 0 0,0 0 0,-1 0-1,1 0 1,0-1 0,-1 1 0,1 0 0,0 0-1,0 0 1,-1 0 0,1 0 0,0 0 0,0 0-1,-1 0 1,1 1 0,0-1 0,0 0 0,-1 0-1,1 0 1,0 0 0,0 0 0,-1 0 0,1 0-1,0 1 1,0-1 0,0 0 0,-1 0 0,1 0-1,0 0 1,0 1 0,0-1 0,-1 0 0,1 0-1,0 1 1,0-1 0,0 0 0,0 0 0,0 1-1,0-1 1,0 0 0,0 0 0,0 1 0,0-1-1,-1 0 1,1 1 0,-4 3 784,1-10-822,2 2 55,1 1 0,-1 0 1,1-1-1,0 1 0,0-1 0,0 1 0,0-1 0,1 1 0,-1-1 0,1 1 0,0 0 1,0-1-1,3-5 0,45-95 1948,-33 68-2004,31-55-1,-25 56 43,-2-1 0,-1 0-1,-3-2 1,0 0-1,-3-1 1,9-41-1,-15 45-19,-2 1-1,-1-1 0,-1 0 0,-3 1 0,0-1 1,-3 0-1,-9-50 0,-39-131 49,47 205 76,0-1 0,0 1 0,-1 1 0,-1-1 0,-6-10 0,12 21-102,0 0 0,0-1 1,0 1-1,0 0 0,0 0 0,0 0 0,0 0 0,0 0 0,-1 0 0,1 0 0,0 0 0,0-1 0,0 1 0,0 0 0,0 0 0,0 0 0,0 0 0,0 0 0,0 0 1,0 0-1,-1 0 0,1 0 0,0 0 0,0 0 0,0 0 0,0 0 0,0 0 0,0 0 0,0 0 0,-1-1 0,1 1 0,0 0 0,0 0 0,0 1 0,0-1 0,0 0 1,0 0-1,0 0 0,-1 0 0,1 0 0,0 0 0,0 0 0,0 0 0,0 0 0,0 0 0,0 0 0,0 0 0,-1 0 0,1 0 0,0 0 0,0 0 0,0 0 0,0 1 1,0-1-1,0 0 0,0 0 0,0 0 0,0 0 0,-4 12 237,2 15-371,-1 49 144,-1 40-6,-24 150 1,7-149-13,-59 421 35,52-283-40,-4 59 12,30-257-19,2 0 0,3-1-1,2 1 1,3-1-1,22 84 1,-17-87 102,9 62 1,-20-101 280,-1-8-193,0 1 0,-1-1 0,1 1 0,-2 8-1,1-2 3083,2 2-1492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18.53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579 383 10802,'0'0'1270,"-2"-4"-349,-30 10 129,7 1-998,0-2 0,0 0-1,0-2 1,-45 1 0,35-2-31,10-1-18,-14 0 1,1 2 1,-1 1-1,1 3 0,-56 15 0,90-20 2,0 0-1,0 0 0,0 1 1,0 0-1,0-1 1,0 1-1,1 1 1,-1-1-1,1 0 1,0 1-1,0 0 1,0 0-1,1 0 1,-1 0-1,-3 8 0,5-10 0,-1 1-1,1 0 1,0 1-1,0-1 1,0 0-1,1 0 1,-1 0-1,1 0 1,0 1-1,-1-1 1,1 0-1,1 0 1,-1 1-1,0-1 1,1 0-1,0 0 0,0 0 1,0 1-1,0-1 1,0 0-1,0 0 1,1-1-1,2 5 1,-1-4 7,1 1 0,-1-1 0,1-1 1,-1 1-1,1-1 0,0 1 0,0-1 0,0 0 0,0 0 1,7 1-1,48 12 111,-40-12-65,10 3 116,1-1 0,0-2 0,48-1 0,-62-3-107,1 0 0,-1-1 0,0 0 0,0-2 0,0 0 0,-1 0 0,1-2 0,19-9-1,-29 12-77,1-1 0,-1 0 0,0-1 0,-1 1 0,1-1 0,-1 0-1,0-1 1,0 1 0,0-1 0,-1 0 0,0 0 0,0-1-1,0 1 1,-1-1 0,0 0 0,0 0 0,-1 0 0,0 0 0,2-11-1,-3 3-12,1-1-1,-2 1 0,0 0 1,-1-1-1,-1 1 0,0 0 0,-1-1 1,-6-19-1,-34-90-25,22 66 48,-19-82 1,40 139-21,2 5-12,0-1 0,0 1 0,0 0 0,0 0-1,-1 0 1,1 0 0,-1 0 0,2 5-1,2 5 11,4 3 27,0-1-1,0 0 0,1 0 0,1-1 1,1-1-1,0 0 0,0 0 0,29 21 1,-31-27 1,1 0-1,0 0 1,1-1 0,0 0 0,0-1 0,0-1 0,0 0 0,1 0 0,0-1-1,-1-1 1,1 0 0,0-1 0,14 0 0,13-5-781,0-1 1,52-14 0,-73 15 55,39-9-261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19.76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347 98 8114,'11'-78'5926,"-11"78"-5862,0-1 0,0 0 0,0 0 0,1 0-1,-1 0 1,0 0 0,0 0 0,0 0 0,0 0 0,-1 0-1,1 0 1,0 0 0,0 0 0,0 1 0,-1-1 0,1 0-1,0 0 1,-1 0 0,1 0 0,-2-1 0,2 2-63,-1 1 0,1-1 0,0 0-1,-1 1 1,1-1 0,0 0 0,-1 1 0,1-1 0,0 0 0,0 1 0,-1-1 0,1 1 0,0-1 0,0 1 0,0-1 0,0 1-1,0-1 1,-1 0 0,1 1 0,0-1 0,0 1 0,0 0 0,-1 43 28,2-30-28,-2 0 0,1-1 0,-2 1 1,-5 25-1,-7 5-3,3 1 1,1 1 0,3 0-1,1 0 1,3 0 0,3 75-1,31 89 45,-18-141-28,-3 0-1,1 77 1,-12-182 402,1 15-228,2-29 0,-1 39-170,1 0 1,1 0-1,-1 1 0,2 0 1,0-1-1,0 1 0,1 1 1,5-11-1,7-5 45,32-37 1,-1-4-75,-39 51 7,1 0 0,0 1-1,1 1 1,0 0 0,2 0 0,14-12 0,-17 18-4,1 0 1,0 0 0,0 1 0,0 1 0,1 0 0,-1 0 0,1 1 0,0 1-1,1 0 1,-1 0 0,21 0 0,-25 2-6,0 2 0,0-1 0,0 1 0,0 0 0,0 0 1,0 1-1,-1 0 0,1 1 0,-1 0 0,1 0 0,-1 0 0,0 1 0,0 0 0,-1 1 0,1-1 0,-1 1 0,0 0 0,0 1 0,7 8 0,-10-11 5,0 1 0,0-1 0,0 1 0,-1-1 0,1 1 0,-1 0 0,0 0 0,0 1 0,0-1 0,-1 0-1,0 0 1,1 1 0,-1-1 0,-1 1 0,1-1 0,-1 1 0,0-1 0,0 1 0,0-1 0,0 1-1,-1 0 1,0-1 0,0 0 0,0 1 0,-1-1 0,1 0 0,-5 8 0,1-2-11,-1-2 1,0 1 0,-1-1-1,1 0 1,-1 0-1,-1 0 1,0-1 0,-15 11-1,8-9 10,1-1 0,-1 0-1,-1-1 1,-29 10 0,2-6 46,-1-2 1,0-1-1,-55 1 1,3-6-203,-108-10 0,184 5-250,1 0 0,0-1 0,0-1 0,0-1 0,0-1 0,1 0 0,-21-11 0,0-6-505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20.68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140 185 7017,'-1'0'-16,"1"-1"0,-1 1-1,0 0 1,0 0-1,1-1 1,-1 1 0,0 0-1,0-1 1,1 1-1,-1-1 1,0 1-1,1-1 1,-1 1 0,1-1-1,-1 1 1,1-1-1,-1 1 1,1-1 0,-1 0-1,1 1 1,0-1-1,-1 0 1,1 0-1,0 1 1,-1-1 0,1 0-1,0 0 1,0 1-1,0-2 1,-4-31-1056,2 15 1021,-23-81 3442,25 91-1627,0 8-1731,0 0-1,0-1 1,0 1-1,0 0 0,0 0 1,0-1-1,1 1 1,-1 0-1,0-1 0,0 1 1,0 0-1,0 0 1,0-1-1,0 1 1,0 0-1,0 0 0,0-1 1,-1 1-1,1 0 1,0-1-1,0 1 0,0 0 1,0 0-1,0-1 1,0 1-1,0 0 0,-1 0 1,1 0-1,0-1 1,0 1-1,0 0 1,-1 0-1,1 0 0,0-1 1,0 1-1,0 0 1,-1 0-1,1 0 0,0 0 1,0 0-1,-1 0 1,1 0-1,0-1 0,-1 1 1,1 0-1,0 0 1,0 0-1,-1 0 0,1 0 1,0 0-1,0 0 1,-1 0-1,1 0 1,0 1-1,0-1 0,-1 0 1,1 0-1,0 0 1,-1 0-1,1 0 0,0 0 1,0 0-1,0 1 1,-1-1-1,-1 2 38,1 0 0,-1 0 0,0 0 0,1 0 0,0 0 0,0 0-1,-1 1 1,1-1 0,0 0 0,1 1 0,-1-1 0,0 5 0,-4 5 40,-18 34 91,-7 14-129,28-55-69,0 0-1,1 0 1,-1 1 0,1-1-1,0 1 1,1-1 0,-1 0 0,1 1-1,1 8 1,2 1-11,1 0-1,0-1 1,1 1-1,0-1 1,2 0-1,-1-1 1,2 0-1,0 0 1,16 20-1,5 2 74,64 59 0,-78-79-30,1-1 0,0-1 0,0 0 0,1-2 0,1 0-1,0 0 1,19 7 0,2-8 21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6.59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16 26 11731,'2'85'2136,"-19"-196"-3928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2.08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131 218 8738,'-49'-73'372,"30"45"-66,0-1 0,-22-47 1,41 76-260,-1-1 1,1 1 0,0 0-1,0 0 1,0-1 0,0 1-1,-1 0 1,1-1-1,0 1 1,0 0 0,0 0-1,0-1 1,0 1-1,0 0 1,0-1 0,0 1-1,0 0 1,0-1 0,0 1-1,0 0 1,0 0-1,0-1 1,0 1 0,0 0-1,1-1 1,-1 1-1,0 0 1,0 0 0,0-1-1,0 1 1,0 0 0,1 0-1,-1-1 1,11 0 1389,-7 1-1599,2 23 152,59 424 208,-22 2 20,-42-446-217,17 402 74,13 115 11,-29-501-97,1 9 91,1-1 1,1 0 0,1 1 0,2-2 0,15 38-1,-11-44 2181,4-6-1010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2.50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41 1 7914,'1'7'650,"-1"0"0,1 1 0,1-1 1,-1 0-1,1 0 0,1 0 0,4 10 0,26 44-664,-32-60 96,0 1-79,-1-1 0,1 1 0,-1-1 0,0 1 0,1-1 0,-1 1 0,0-1 0,0 1 1,0-1-1,0 1 0,0-1 0,0 1 0,-1-1 0,1 1 0,0-1 0,-1 1 0,0 1 0,-13 28 8,9-21-1,-9 24-7,2 0 0,1 1-1,1 1 1,3-1 0,-7 68 0,10-23-3,8 127 0,76 339 115,-18-175-87,-51-199 1556,-11-137-808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2.84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37 0 10618,'-5'7'159,"0"1"0,1-1 0,0 1 0,1 0 0,0 0 0,0 0 1,0 0-1,1 0 0,1 1 0,-1-1 0,0 17 0,2-24-81,8-23 335,-7 18-396,24-64-477,-25 68 460,0 0 0,0 0 0,0 0 1,0 0-1,0 0 0,0 0 0,0 0 1,0 0-1,0 0 0,0 0 0,0 0 1,0 0-1,1 0 0,-1 0 0,0 0 0,0 0 1,0 0-1,0 0 0,0 0 0,0 0 1,0 0-1,0 0 0,0 0 0,0 0 1,0 0-1,0 0 0,0 0 0,0 0 0,1 0 1,-1 0-1,0 0 0,0 0 0,0 0 1,0 0-1,0 0 0,0 0 0,0 0 1,0 0-1,0 0 0,0 0 0,0 0 1,0 0-1,0 0 0,0 0 0,0-1 0,0 1 1,0 0-1,0 0 0,0 0 0,0 0 1,0 0-1,0 0 0,0 0 0,0 0 1,0 0-1,0 0 0,0 0 0,0 0 1,0 0-1,0 0 0,0-1 0,0 1 0,2 9 67,0 14 40,3 103-386,-5-77 126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4.6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5705,'0'0'406,"1"21"-284,0-13 175,1 0-1,0 0 1,0 0 0,0-1-1,1 1 1,1-1-1,-1 1 1,1-1-1,9 12 1,-9-15-97,-1 1 1,1-1-1,1 0 1,-1 0 0,0-1-1,1 1 1,0-1-1,0 0 1,0 0-1,0 0 1,0-1-1,0 0 1,1 0-1,8 2 1,2-2-141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46.44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84 8410,'17'-18'241,"-13"15"-173,-1-1 0,1 1 0,0-1 0,-1-1 0,0 1 0,0 0 0,-1-1 0,1 1 0,-1-1 0,3-7 0,-6-1 2378,7 23-1223,-2-1-1026,0 1-1,0-1 1,0 0 0,-2 1-1,1 0 1,-1 0 0,1 12-1,0 75 863,-2-44-685,15 202-285,2 34-137,-48 441 43,20-585 33,8-126-191,0 7 242,2 40-1,0-60-484,1 1 0,0-1 0,0 1 0,0-1 0,1 1 0,0-1 0,0 0 0,1 0 0,0 0 0,0 0 0,6 7 0,9 8-1004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5.3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0 392 8570,'26'202'335,"-7"-68"2338,-19-133-2594,0-1 0,0 1-1,0 0 1,0-1 0,0 1-1,0-1 1,0 1 0,0-1-1,0 1 1,0 0 0,0-1-1,0 1 1,1-1 0,-1 1-1,0-1 1,0 1 0,1-1-1,-1 1 1,0-1 0,1 1-1,-1-1 1,0 1 0,1-1-1,-1 0 1,1 1 0,-1-1-1,1 1 1,4-17 467,-1-31-589,-5 22 212,0 21-85,0-1-1,1 1 1,0 0 0,0-1 0,0 1 0,1 0-1,-1 0 1,1-1 0,0 1 0,0 0-1,0 0 1,4-6 0,120-190-44,-81 134-91,-7 3 28,-26 43 22,1 0 0,0 1 1,2 1-1,0-1 0,24-22 0,-24 28-1,0 0 0,1 2 0,1 0 0,0 0 0,1 1 0,0 2 0,0-1 0,1 2-1,-1 0 1,2 1 0,-1 1 0,1 1 0,23-3 0,10 3-4,1 2-1,0 2 1,0 3-1,0 2 1,101 23-1,-138-24-8,-1 1-1,0 1 0,-1 0 1,1 1-1,-1 1 1,-1 0-1,1 1 0,-1 0 1,-1 1-1,0 1 0,0 0 1,-1 0-1,0 1 1,10 16-1,-9-10-16,-1 1 0,-1 0 1,0 1-1,-2 0 0,0 1 0,-1 0 1,-1 0-1,-1 0 0,4 40 0,-6-30-10,-1-1 0,-2 1-1,-1 0 1,-7 44 0,5-62 24,0 1 0,0-1-1,-1 0 1,-1 0 0,0-1 0,-1 1 0,0-1 0,-1-1 0,-1 1 0,0-1 0,0 0 0,-16 15-1,7-11-2,-2 0-1,0-2 0,-1 0 0,0-1 0,-1-1 1,-30 11-1,-136 41-18,156-55 40,0 0 0,0-2 0,0-1 0,-52 0 0,-44-9 22,107 2-18,0-1 0,0-1 0,0-1 0,-24-9 0,25 7 333,1-1 1,-1 0 0,2-1-1,-1-1 1,-17-14-1,10-1 564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5.71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344 1 12707,'38'18'420,"-38"-18"-416,0 0 1,1 0-1,-1 0 0,0 0 1,1 1-1,-1-1 1,0 0-1,1 0 0,-1 0 1,0 1-1,1-1 1,-1 0-1,0 0 0,0 0 1,1 1-1,-1-1 1,0 0-1,0 1 0,0-1 1,0 0-1,1 1 1,-1-1-1,0 0 0,0 1 1,0-1-1,0 0 0,0 1 1,0-1-1,0 0 1,0 1-1,0-1 0,0 0 1,0 1-1,0-1 1,0 0-1,0 1 0,0-1 1,0 0-1,0 1 1,0-1-1,0 0 0,-1 1 1,1-1-1,0 1 1,-12 7-23,1-5 12,8-2 5,1 0-1,-1-1 1,1 1 0,-1 0 0,1 0-1,-1 0 1,1 1 0,-1-1 0,1 1-1,0-1 1,0 1 0,0 0 0,0-1-1,0 1 1,0 0 0,0 1 0,1-1-1,-1 0 1,1 0 0,-1 1-1,1-1 1,0 1 0,0-1 0,0 1-1,0 3 1,-119 450 32,68-231-23,39-171-3,-78 344 19,76-309-22,3 1 0,1 138 0,12-202 5,1 0 0,0 1 1,2-1-1,2-1 1,0 1-1,1-1 1,2 0-1,0 0 1,2-1-1,1-1 0,0 0 1,2 0-1,1-1 1,0-1-1,2-1 1,36 36-1,-32-37-147,1-1 0,0-1 0,1-1 0,1 0 0,1-2 0,51 21 0,9-6-353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6.08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12827,'1'4'72,"0"1"1,0-1-1,1 1 1,-1-1-1,1 1 1,0-1-1,0 0 1,1 0-1,-1 0 1,1 0-1,0 0 1,0-1-1,0 1 1,0-1-1,5 4 1,14 19-26,15 30-55,39 82 1,-25-42 2,193 415 63,-178-362-46,20 23 28,-10-23-38,-71-139-152,0-1 1,12 19 0,-16-26 226,1 0 0,0 0 0,0 0 0,0 0 1,0 0-1,0 0 0,0 0 0,0-1 0,1 1 1,-1-1-1,0 0 0,1 1 0,0-1 0,-1 0 1,1 0-1,-1-1 0,5 1 0,5 0 771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6.35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1334 1 11242,'-6'7'861,"-17"9"-455,19-13-398,1 0-1,-2 0 0,1 0 0,0-1 0,0 0 0,-1 1 1,0-2-1,1 1 0,-1 0 0,-9 1 0,-9 3-6,-5 5-1,0 0-1,1 2 0,0 1 0,1 2 0,-27 20 0,-108 100-11,-223 259 15,28 29 97,333-395-54,2 0 0,0 2 0,2 0 0,-18 42 0,23-38 12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6.68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12083,'2'13'280,"-2"2"-248,2 4-8,1 0-24,-3 0-24,0-4-48,0 0-32,0-7 8,0 1-8,-3-3 8,3 1 8,-2 1-81,2 5 97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7.50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778 40 8866,'-6'-39'4761,"-12"67"-4762,-2 0 0,-1-2 1,-1 0-1,-1-1 0,-35 29 0,24-26 8,-2-1 0,-2-2 0,-60 31 0,54-36-2,0-3 1,-1-2 0,0-1 0,-2-3-1,-52 7 1,89-17-2,-3 1 7,0 0 0,-22 8-1,34-10 18,0 1 0,1 0 0,-1-1-1,1 1 1,-1-1 0,1 1 0,-1 0-1,1 0 1,-1-1 0,1 1 0,-1 0-1,1 0 1,0 0 0,0-1 0,-1 1-1,1 0 1,0 0 0,0 0 0,0 0-1,0-1 1,0 1 0,0 0 0,0 0-1,0 0 1,0 0 0,0 0 0,1-1 0,-1 1-1,1 1 1,8 28 481,-7-26-484,-2-3-1,1 1 0,-1-1 0,0 0 0,1 1 0,0-1 0,-1 0 0,1 0 0,0 1 0,0-1 0,0 0 0,0 0 0,1 2 0,12-3 328,5-2-324,11 7 8,0 0 1,-1 2-1,0 1 0,50 20 0,-49-16-75,0-1 1,1-1 0,63 10-1,-69-18 1149,37-2 1,-10-4-86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7.78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614 1 9658,'-39'15'312,"1"-2"0,-2-2 0,-77 12 0,-150 15 90,242-32-428,19-4-111,-1-1-1,1 1 0,0-1 1,-1 0-1,1-1 1,-1 0-1,1 0 0,-1 0 1,-9-2-1,3-5-358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8.43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321 0 9322,'-33'188'3043,"26"-149"-2896,2 1-1,2-1 0,2 48 0,1-42-100,1 58-19,3-1-1,5 1 1,5-1 0,37 141-1,-46-222 49,4 12-182,-5-23 479,-4-10-358,0 0 0,0 0 0,0 0 0,0 0 0,0 0 0,0-1 0,0 1 0,0 0 0,0 0 1,0 0-1,0 0 0,0 0 0,0 0 0,0 0 0,0 0 0,0 0 0,0 0 0,0 0 0,0 0 0,0 0 0,0 0 0,0-1 0,0 1 0,0 0 0,0 0 0,0 0 1,0 0-1,0 0 0,0 0 0,0 0 0,1 0 0,-1 0 0,0 0 0,0 0 0,0 0 0,0 0 0,0 0 0,0 0 0,0 0 0,0 0 0,0 0 0,0 0 0,0 0 1,0 0-1,0 0 0,1 0 0,-1 0 0,0 0 0,0 0 0,0 0 0,0 0 0,0 0 0,0 0 0,0 0 0,0 0 0,0 0 0,0 0 0,0 0 0,0 0 1,0 0-1,0 0 0,0 0 0,0 0 0,1 0 0,-1 1 0,0-1 0,0 0 0,0 0 0,2-7 64,1 1 1,0-1-1,1 1 1,0 0-1,0 0 1,0 0-1,0 0 0,1 1 1,0 0-1,0 0 1,1 0-1,-1 0 0,1 1 1,6-4-1,15-7-385,52-24 0,-73 37 284,28-13 3,0 1 1,1 3-1,1 0 1,52-7 0,-83 17 25,0 1 1,0-1 0,0 1-1,0 1 1,0-1 0,0 1 0,0-1-1,0 1 1,0 1 0,0-1-1,0 1 1,-1 0 0,1 0 0,-1 0-1,6 4 1,-7-4-19,0 1-1,0 0 1,0 0-1,0 0 1,-1 0-1,1 0 1,-1 1 0,0-1-1,0 1 1,0-1-1,0 1 1,0 0-1,-1 0 1,0 0-1,0 0 1,0 0-1,0 0 1,-1 0 0,1 5-1,0-2-3,-1 0 0,0 0-1,0 0 1,0 0 0,-1 0 0,0 0-1,-1-1 1,1 1 0,-1 0 0,-1-1-1,1 1 1,-1-1 0,0 0 0,0 0-1,-1 0 1,0 0 0,0 0-1,0-1 1,-1 0 0,0 0 0,0 0-1,0-1 1,0 1 0,-1-1 0,-10 6-1,-1-3 13,1 0 0,-1-1 0,0-1-1,0-1 1,-1 0 0,0-1 0,1-1-1,-1-1 1,0 0 0,0-1-1,-28-4 1,5-2 17,1-2 1,0-1-1,1-3 0,-38-15 0,18 3-34,-104-58 0,135 64 1608,-28-23 1,15 4-136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8.85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133 0 8442,'-2'12'-61,"1"0"0,0-1 0,1 1 0,1 0 0,0 0 0,0-1 0,1 1 0,1-1 0,0 1 1,5 11-1,6 12 375,35 60 1,-29-60 282,7 15 227,101 197 1373,-98-182-2046,40 132-1,-50-124-149,-4 1 0,9 87 1,-22-128 3,-1 0 1,-2 0 0,-2 0-1,-1 0 1,-1-1 0,-2 1 0,-15 49-1,0-25 124,-3 0 0,-56 97 0,-88 89 150,129-198-179,-47 44 1,42-45 127,-9 8-57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0.20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39 8 11538,'0'0'24,"0"0"0,0-1 0,0 1-1,0 0 1,0-1 0,0 1 0,0 0-1,0 0 1,0-1 0,0 1 0,0 0-1,0 0 1,0-1 0,0 1 0,0 0-1,-1 0 1,1-1 0,0 1 0,0 0-1,0 0 1,0-1 0,-1 1 0,1 0-1,0 0 1,0 0 0,0-1 0,-1 1-1,1 0 1,0 0 0,0 0 0,-1 0-1,1 0 1,0 0 0,0 0 0,-1-1-1,1 1 1,0 0 0,0 0 0,-1 0-1,1 0 1,0 0 0,-1 0 0,1 0-1,0 0 1,0 0 0,-1 0 0,1 1-1,-10 12 549,5-3-258,2-6-256,1 1-1,0-1 1,0 1-1,1-1 0,-1 1 1,1 0-1,0 0 1,0-1-1,1 1 1,-1 0-1,2 9 1,0 6 45,7 30 1,-7-40-81,20 112 44,-5 2-1,-2 137 0,-14-168-52,15 498 239,-14-587-248,29 298 295,-19-233-262,2 0 1,29 85-1,-39-147-41,14 34 38,-17-40-46,1 0-1,-1 0 0,1 1 1,0-1-1,0 0 0,-1 0 1,1 0-1,0-1 0,0 1 1,0 0-1,0 0 0,0 0 0,0-1 1,0 1-1,0 0 0,0-1 1,1 1-1,-1-1 0,0 1 1,0-1-1,1 0 0,-1 0 0,0 1 1,0-1-1,1 0 0,-1 0 1,0 0-1,2-1 0,17-6-120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47.13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148 1011 10434,'-27'13'333,"20"-10"-233,1 0 1,-1 0-1,1 0 1,-1 0-1,0-1 1,0 0-1,0-1 1,0 0-1,-13 1 1,19-2-64,-1 0-1,1-1 1,-1 1 0,1 0-1,-1-1 1,1 1 0,0-1-1,-1 0 1,1 1 0,0-1-1,0 0 1,-1 0 0,1 0-1,0 0 1,0 0 0,0 0 0,0 0-1,0 0 1,-1-2 0,0 0 27,1 0 0,-1 0 0,1-1 0,-1 1 1,1-1-1,0 1 0,0-7 0,-1-1 71,2-1 0,-1 1 0,4-23 0,7-49 273,8-66-23,-3 17-57,-7 75 282,-2-1 0,-2-75 0,-6 107-375,-1-3 144,2 0 1,1 0-1,1-1 0,8-48 0,-7 74-368,-1-1 0,1 0 0,0 1 0,0-1 0,1 1 0,-1 0 0,1 0 0,0 0 0,0 0 0,0 0 0,1 1 0,-1-1 0,1 1 0,0 0 0,0 0 0,0 0 0,0 0 0,0 1 0,1 0 0,-1 0 0,1 0 0,7-2 0,8 0-52,0 0-1,0 1 0,1 1 1,22 0-1,-33 2 47,113 1-183,214 32 0,-235-21 155,11 3 12,162 43 0,-220-43-9,-1 4 1,0 1 0,-2 3-1,94 56 1,-113-58-1,-7-5-36,0 0 1,-2 2-1,24 21 0,-43-34 48,0 0-1,0 0 1,0 1-1,-1-1 1,1 1-1,-1 0 1,-1 0-1,1 1 0,-1-1 1,0 1-1,-1-1 1,0 1-1,0 0 1,0 0-1,-1 0 0,0 0 1,0 0-1,0 9 1,-4 2 6,0-1 0,0 1 1,-2-1-1,0 0 0,-1 0 0,-1-1 1,0 0-1,-1 0 0,-1-1 0,-17 24 1,-9 6-17,-79 78 0,63-77 27,-1-4 0,-3-1 0,-67 37 0,110-70-8,-16 8-52,-1-1-1,0-1 0,-1-2 1,0-1-1,-1-1 0,-49 9 1,-191 10-2172,258-28 2063,-18 1 169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0.45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13123,'14'472'1006,"-6"-60"-933,25-94-9,108 463 0,-135-751-91,2 0 0,1-1 1,1 0-1,1 0 0,18 32 1,-17-44-45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0.83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0 105 12915,'11'-10'178,"0"0"0,0 1-1,1 0 1,0 1 0,0 1 0,1 0 0,0 0 0,0 1 0,1 1 0,22-6 0,-9 5-150,0 2 0,1 1 0,0 1 0,45 3 1,51 9 27,141 32 1,-140-21 12,-82-14-48,331 67 143,-321-60-129,0 3-1,-2 1 1,0 3-1,91 52 1,-121-60-36,-2 1 0,0 0-1,0 1 1,-2 1 0,0 1 0,-1 0 0,0 1 0,19 31 0,-29-40-7,0 1 0,-2 0 0,1 0 1,-1 0-1,0 0 0,-1 0 0,0 1 0,-1 0 0,0-1 0,-1 1 1,0 0-1,-1 0 0,0 0 0,0 0 0,-1 0 0,-1-1 0,0 1 1,0 0-1,-1-1 0,-7 18 0,0-8-15,-1 0-1,0-1 1,-1-1 0,-2 0-1,-28 31 1,-88 71-64,126-116 86,-49 40-13,-2-1 1,-1-4-1,-79 42 1,94-60 16,0-3 0,-1-1 0,0-2 0,-1-2 0,-1-2 0,-49 6 0,56-13 13,0-1 1,0-2-1,0-2 1,-1-1 0,-55-11-1,64 7-1,-1-2 1,1-1-1,0-2 0,1 0 0,0-2 1,1-1-1,-29-20 0,30 16-25,0-2 0,1 0 0,1-1-1,-22-26 1,-6-24-26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1.13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604 0 13435,'-1'11'176,"-1"0"0,0 0 0,-1 0 1,0 0-1,-1 0 0,-10 19 0,3-10-3,-2 0 0,-20 23 0,-167 222-24,151-192-139,-70 138-1,91-152 3,3 1 0,3 1-1,2 1 1,3 1-1,-12 92 1,24-116-4,3-1 1,0 1-1,3-1 0,1 1 1,2-1-1,2 0 0,1 0 1,2 0-1,1-1 0,24 53 1,-21-63 3,2 0 0,0-1 0,2-1 0,1 0-1,1-1 1,1-1 0,2-1 0,0-1 0,0-1 0,49 32 0,-48-37-58,1-1 0,0-2-1,0 0 1,1-1 0,1-2-1,0-1 1,0 0 0,1-2-1,-1-1 1,1-2 0,1 0-1,37-2 1,35-11-197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1.4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12435,'2'0'139,"-1"1"0,0-1 1,1 1-1,-1 0 1,0 0-1,0-1 0,1 1 1,-1 0-1,0 0 1,0 0-1,0 0 0,1 3 1,4 1 99,295 298 194,-178-173-403,134 150-10,-27 22-26,-127-138 19,48 71-207,-99-163-157,67 75 0,-101-127 203,28 23 1,-39-37-182,0 0 1,1-1 0,0 0 0,1 0-1,-1-1 1,1 0 0,12 4-1,20-2-827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1.64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1125 1 11698,'-29'39'1273,"-29"30"28,52-58-954,5-9-301,0 1-1,0-1 1,-1 0-1,1 0 1,-1 0-1,0 0 0,1 0 1,-1 0-1,0 0 1,0-1-1,-5 3 1,-33 27 69,-12 8-95,2 1 0,-64 68-1,45-23 6,-80 127-1,42-54-1,4-17-20,6-11-204,-97 172 1,165-250 50,26-41 2183,8-6-925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2.04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861 0 12875,'-221'107'365,"-3"3"-314,144-65-25,2 4 0,-74 60 1,119-83-19,21-17 3,0 0 0,0 1 0,1 0-1,-13 16 1,24-26 9,0 0 0,0 0 0,0 0 0,0 0 0,0 0 0,0 0 0,0 0 1,0 0-1,0 0 0,0-1 0,0 1 0,0 0 0,0 0 0,0 0 0,0 0 0,0 0 0,0 0 0,0 0 0,0 0 0,-1 0 0,1 0 0,0 0 0,0 0 0,0 0 0,0 0 0,0 0 0,0 0 0,0 0 0,0 0 0,0 0 0,0 0 0,0 0 1,0 0-1,0 0 0,0 0 0,0 0 0,-1 0 0,1 0 0,0 0 0,0 0 0,7-9 253,0 5-210,0 0 0,0 0 1,1 1-1,-1 0 0,1 1 0,0 0 0,0 0 1,0 0-1,0 1 0,0 0 0,0 1 0,0 0 1,9 1-1,16 2 37,61 14-1,-71-12-71,2 1 62,128 22-261,-129-26 284,-1 0 0,0-1 0,1-2 0,37-5 0,-5-7 152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2.23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37 1 8474,'-37'87'320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3.29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771 0 9954,'10'9'228,"0"0"-1,-1 1 1,0 0-1,-1 0 1,0 1-1,0 0 1,-1 0-1,-1 1 1,0 0-1,-1 0 1,0 1-1,0-1 1,-2 1-1,4 19 1,-7-31-218,0 0 1,0 0 0,0 0-1,0 0 1,0 0-1,-1 0 1,1 0 0,0 0-1,-1 0 1,1-1-1,0 1 1,-1 0 0,1 0-1,-1 0 1,0 0-1,1-1 1,-1 1 0,0 0-1,1 0 1,-1-1-1,0 1 1,0-1 0,1 1-1,-1 0 1,0-1-1,0 0 1,0 1 0,0-1-1,0 1 1,0-1-1,0 0 1,0 0 0,0 0-1,-1 1 1,-42 1 54,32-2-10,-189-11 191,134 4-205,-91 3 0,136 6-26,1 0 0,-1 0 0,1 2 1,0 1-1,1 1 0,-1 0 0,1 2 1,-27 14-1,36-16-8,0 1 1,1 1-1,0 0 1,1 0-1,0 1 0,0 0 1,1 0-1,0 1 0,0 0 1,1 1-1,1 0 0,0 0 1,0 0-1,-5 16 1,5-8-52,0 0 0,1 1 0,1 0 1,1 0-1,0 0 0,2 0 1,0 0-1,3 25 0,5 0-121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4.19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435 0 12435,'2'1'76,"12"5"824,-14-6-885,0 0 0,0 0 0,-1 0 1,1 0-1,0 1 0,0-1 0,0 0 0,0 0 0,0 0 1,0 0-1,0 0 0,0 0 0,0 0 0,0 0 0,0 0 1,0 0-1,0 1 0,0-1 0,0 0 0,0 0 1,0 0-1,0 0 0,0 0 0,0 0 0,0 0 0,0 0 1,0 1-1,0-1 0,0 0 0,0 0 0,0 0 1,0 0-1,0 0 0,0 0 0,0 0 0,0 0 0,0 1 1,0-1-1,0 0 0,0 0 0,0 0 0,-11 1-8,0 2 0,-1-1 0,1 1 0,0 1 0,1-1 0,-21 12 0,31-15-6,-25 13 8,0 1 1,1 2-1,0 0 1,2 2-1,0 0 1,1 2-1,0 0 1,2 1-1,1 1 1,0 1-1,2 0 0,1 2 1,0 0-1,2 0 1,1 1-1,1 0 1,-8 32-1,15-40 3,1 0-1,0 1 0,1-1 0,1 1 0,1-1 0,1 1 1,0-1-1,7 32 0,-5-38 1,0-1 0,1 1 1,0-1-1,1 0 0,0 0 0,1-1 1,0 1-1,1-1 0,0-1 0,0 1 1,1-1-1,0 0 0,1-1 0,14 11 0,-6-7 58,2 0 0,0-1-1,0-1 1,1-1-1,0-1 1,0-1-1,1 0 1,0-2-1,0 0 1,0-1-1,30 1 1,-35-5-46,0 0 0,0-1 0,0 0 0,0-1 0,0-1 0,0-1 0,-1 0 0,1-1 0,-1-1 0,-1 0 0,1-1 0,-1 0 0,0-2 0,-1 1 0,25-22 0,-34 27-29,-1-1 0,0 1 1,-1-1-1,1 1 0,0-1 0,-1 0 0,0 0 0,0 0 0,0-1 0,-1 1 0,1 0 0,-1-1 0,0 1 0,0-1 0,-1 1 0,1-1 0,-1 1 0,0-1 1,0 1-1,-1-1 0,1 1 0,-1-1 0,0 1 0,-2-8 0,-4-6-40,0 0 1,-1 0-1,0 1 0,-16-23 1,15 25 29,-1 0 0,-1 0 1,-22-21-1,29 31 9,0 1-1,0 1 1,-1-1 0,0 0 0,0 1-1,0 0 1,0 0 0,0 0 0,0 1-1,-1 0 1,1 0 0,-1 0 0,0 1-1,1 0 1,-9-1 0,12 2-1,0 0 0,-1 0 0,1 0 0,0 1 0,0-1-1,0 1 1,0-1 0,0 1 0,0 0 0,0 0 0,0 0 0,0 0 0,0 0 0,0 0 0,1 0 0,-1 1 0,0-1 0,-2 4 0,2-2 1,-1 1 1,1-1-1,0 1 1,0 0 0,1-1-1,-1 1 1,1 0-1,0 0 1,-1 6 0,0 0 7,1 1 1,1-1 0,-1 1-1,2-1 1,-1 0 0,2 1 0,2 13-1,-1-13 8,1 0-1,0 0 0,1 0 0,0-1 1,0 0-1,1 0 0,13 17 1,-15-23-3,-1 1 0,1-2 0,0 1 0,0 0 0,1-1 0,-1 1 0,1-1 0,-1 0 1,1-1-1,0 1 0,0-1 0,0 0 0,1 0 0,-1-1 0,0 0 0,1 0 0,-1 0 1,8 0-1,-8-1-31,0-1 0,0 0 1,0 0-1,-1 0 0,1-1 1,0 1-1,-1-1 0,1 0 0,-1-1 1,0 1-1,0-1 0,0 1 1,0-1-1,0-1 0,-1 1 1,1 0-1,3-5 0,1-2 535,-1 1-1,0-1 1,-1 0-1,0 0 1,-1-1-1,5-11 1,7-29 1141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4.55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13587,'21'86'423,"3"-1"0,61 140 1,124 182-300,-39-82-98,-25 13 1,-115-254 23,-5 1 0,-3 2 1,11 93-1,-26-125 1,-4 0 0,-1 0 0,-3 0 0,-3 0 0,-2 0 1,-15 63-1,-107 357 494,119-447-496,-1 1 0,-1-1 1,-2-1-1,0 0 0,-24 34 0,30-52-254,0 0-1,-1 0 1,1-1-1,-2 0 1,1-1-1,-1 0 1,0 0-1,-1-1 1,1 0-1,-1-1 1,0 0 0,-1 0-1,1-1 1,-1 0-1,0-1 1,0-1-1,-15 3 1,-25-3-1160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55.40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660 25 8202,'35'3'1942,"-30"-3"-1658,8-1 708,-20-3-822,6 4-122,-1-1 0,1 1 0,0 0 0,0-1 0,0 0 0,-1 1 0,1-1 0,0 0 0,0 1 0,0-1 0,0 0 0,0 0 0,0 0 0,1 0 0,-1 0-1,0 0 1,0 0 0,1 0 0,-2-1 0,2 1 746,-8-2-467,8 3-326,0 0 0,0-1 1,0 1-1,0 0 0,-1 0 1,1 0-1,0-1 0,0 1 1,0 0-1,-1 0 0,1 0 1,0 0-1,0 0 0,-1-1 1,1 1-1,0 0 0,0 0 1,-1 0-1,1 0 0,0 0 1,0 0-1,-1 0 0,1 0 1,0 0-1,0 0 0,-1 0 1,1 0-1,0 0 0,0 0 1,-1 0-1,1 0 0,0 0 1,0 1-1,-1-1 0,1 0 1,0 0-1,0 0 0,-1 0 1,1 0-1,0 1 0,0-1 1,0 0-1,0 0 0,-1 0 1,1 1-1,-5 11-7,-1 0 1,-1 0-1,0-1 1,0 0-1,-16 18 1,-7 9-2,-34 53-15,-88 136-17,96-121 21,-59 156 0,-19 122-16,119-338 17,2 2 0,3 0 0,1 0 0,2 0 0,0 56 0,7-75 20,2 0 1,1 0 0,1-1 0,1 1 0,1-1 0,2 0 0,1 0 0,1-1-1,1-1 1,15 27 0,-15-34 23,1 0 0,0-1 1,2 0-1,0-1 0,18 16 0,-22-23-35,1-1-1,1-1 1,0 0 0,0 0-1,0-1 1,1 0 0,0-2 0,27 10-1,19-3-39,4-4-9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5.80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1 246 8930,'3'-16'103,"-1"0"0,-1 0 0,0 0 0,-2-27 0,0 20-1134,3-32-1,-2 53 917,1-1 1,-1 0 0,1 0 0,0 1 0,-1-1-1,1 1 1,1-1 0,-1 1 0,0-1 0,1 1-1,-1-1 1,1 1 0,0 0 0,-1 0 0,5-3-1,21-13 1988,-27 18-1751,1 0 0,-1 0 0,1 0 1,-1 0-1,1 0 0,-1 0 0,0 0 0,1 0 1,-1 0-1,1 0 0,-1 0 0,1 0 0,-1 0 1,1 1-1,-1-1 0,1 0 0,-1 0 0,0 0 1,1 1-1,-1-1 0,1 0 0,-1 0 0,0 1 0,1-1 1,-1 0-1,0 1 0,1-1 0,-1 0 0,0 1 1,0-1-1,1 1 0,-1-1 0,0 0 0,0 1 1,0-1-1,0 1 0,1-1 0,-1 1 0,0-1 0,0 1 1,5 25-948,-4-20 1224,6 41-352,1 65 0,1 20 68,0-74 128,2-1 1,36 108-1,-38-140-76,2 0 0,0-1 0,2 0 0,1-1 0,0 0 0,2-2 1,0 1-1,34 31 0,-43-46-106,1 0 1,0-1-1,0 0 1,1 0-1,0-1 0,0 0 1,0-1-1,1 0 1,-1 0-1,14 3 1,-16-6-56,-1 0 1,0-1 0,0 1-1,1-1 1,-1 0 0,1-1-1,-1 1 1,0-1 0,0-1-1,1 1 1,-1-1 0,0 0 0,0 0-1,-1-1 1,1 0 0,0 0-1,7-5 1,-2-2-206,0 1 1,-1-2-1,0 1 1,-1-2-1,0 1 0,12-21 1,-13 21 50,12-19-121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7.99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11298,'-1'15'358,"2"0"0,0 0 0,0 0 0,1 0 0,1 0 0,7 20 0,139 314-197,-122-293-131,-4-2-13,-2 2 1,-3 0-1,18 93 1,11 177 40,-29-167-663,-3 260 0,-16-376 247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8.26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11658,'11'283'2957,"19"262"-2762,57 281-610,-87-819 368,1 3-73,1 0 0,-1 0 0,5 14 0,-1-13-33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8.46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148 309 13067,'-20'-23'172,"0"0"1,2-2 0,-19-34-1,28 44-233,2 0 0,-1-1 0,2-1 0,0 1 0,1-1-1,1 0 1,-2-20 0,5 35-90,1 1 0,0-1 0,0 0 0,0 0 0,0 0 0,0 0 1,0 1-1,1-1 0,-1 0 0,0 0 0,2-2 0,-2 4 107,0-1 1,1 1-1,-1 0 1,0-1-1,0 1 1,1 0-1,-1 0 1,0-1-1,1 1 1,-1 0-1,0 0 1,1 0-1,-1-1 1,0 1-1,1 0 1,-1 0-1,0 0 1,1 0-1,-1 0 1,1 0-1,-1 0 1,0 0-1,1 0 1,-1 0-1,1 0 1,-1 0-1,0 0 1,1 0-1,-1 0 1,1 0-1,4 3-84,0-1 0,0 1 0,0 0 0,-1 0-1,9 8 1,10 6 1834,-14-15 109,-3-2-808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9.08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1 422 9490,'-1'-2'265,"1"-1"1,0 1-1,0 0 1,0 0-1,1 0 0,-1 0 1,0 0-1,1 0 1,-1 0-1,1 0 0,0 0 1,0 0-1,0 0 0,0 0 1,0 0-1,0 0 1,2-2-1,17-22-147,0 2 1,1 0-1,2 1 1,0 1-1,2 1 1,0 1-1,36-21 1,-15 15-41,1 1 1,0 3-1,86-28 1,-81 35-77,2 2 0,0 2 0,0 2 1,0 3-1,1 3 0,0 1 0,0 4 0,66 9 1,-100-8-30,0 2 0,0 0 1,-1 2-1,1 0 0,-1 1 1,-1 1-1,0 1 0,0 0 1,33 26-1,-33-20 8,-1 1 1,0 1 0,-1 0-1,-1 1 1,-1 1 0,0 1-1,-2 0 1,14 28 0,-10-12 5,-1 1 0,-1 0 1,-3 1-1,14 67 0,-23-83 5,0 0 0,-1 0 0,-1 0-1,-1 1 1,-2-1 0,0 0 0,-1 0 0,-1 0-1,-13 38 1,3-28-6,0-1-1,-3 0 0,-1-1 1,-1-1-1,-1-1 0,-41 46 1,27-39 0,-2-1 0,-2-2 1,-1-1-1,-50 31 0,66-49 11,0-1-1,-1-1 0,0-2 0,-1 0 0,0-1 0,0-2 0,-1 0 0,0-2 0,-52 4 0,58-8 13,1-1 0,0-2-1,0 1 1,0-2 0,0-1 0,0 0-1,1-1 1,0-1 0,0-1 0,0 0-1,1-2 1,0 0 0,0-1 0,-23-17 0,21 10-41,1 1 0,1-2 0,0 0 0,1-2 0,1 1 1,-25-44-1,33 49 319,0 0 1,0 0-1,2 0 1,0-1-1,0 0 1,2 0-1,-1-1 0,2 1 1,0 0-1,1-1 1,1 0-1,1-19 1,7-4 1357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9.41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347 7 10218,'89'-7'3574,"-89"7"-3560,1 0 1,-1 1-1,0-1 0,0 0 0,1 0 0,-1 0 0,0 0 1,0 1-1,0-1 0,1 0 0,-1 0 0,0 1 0,0-1 1,0 0-1,0 0 0,1 1 0,-1-1 0,0 0 0,0 1 1,0-1-1,0 0 0,0 0 0,0 1 0,0-1 0,0 0 1,0 1-1,0-1 0,0 0 0,0 0 0,0 1 0,0-1 1,0 0-1,0 1 0,0-1 0,0 0 0,-1 0 0,1 1 1,0-1-1,0 0 0,0 0 0,0 1 0,-1-1 0,1 0 1,0 1-1,-10 18-41,8-14 82,-12 19 96,-1 0 0,-22 26 0,-18 29 148,3 11-242,4 3 0,4 1 0,-48 155 0,73-186-54,4 1 1,2 0-1,3 1 1,3 1-1,3-1 1,7 119-1,0-152 3,2 0 0,2-1 0,0 0 0,2 0 0,2-1 0,19 42 0,-20-53-62,0-1 0,1 0 0,1-1 0,0 0 0,1-1 0,1 0 0,1-1 0,0-1 0,1 0 0,32 21 1,-38-29 290,-1-1 1,1 0 0,1-1 0,-1 0 0,0 0 0,1-1 0,0-1 0,0 0 0,14 1 0,40-3 952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05.22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588 115 11979,'-2'-6'55,"-1"1"0,-1 0 0,1 0 0,-1 1 0,1-1 0,-1 1 1,-1-1-1,1 1 0,0 1 0,-1-1 0,-5-3 0,-7-4-53,-34-15-1,40 22 0,1 0 0,-1 1 0,-1 0 1,1 0-1,0 2 0,-1-1 0,1 1 1,0 1-1,-1 0 0,-19 3 0,-9 4 4,-67 20 0,57-13-4,38-11-1,0 0-2,1 0-1,-1 1 1,1 0 0,0 0 0,-16 10 0,25-13 0,-1 1 0,1 0 0,-1 0 0,1 0 0,0 0 0,0 0 0,0 1 0,0-1 0,1 0 0,-1 1 0,1 0 0,-1-1 0,1 1 0,0 0 0,0 0 0,0-1 0,0 1 0,1 0 0,-1 0 0,1 0 0,0 0 0,-1 0-1,1 0 1,1 0 0,-1 0 0,0 0 0,2 4 0,0 1-70,1 1-1,0-1 0,0 0 0,1 0 0,0-1 0,0 1 1,1-1-1,0 0 0,0 0 0,0-1 0,8 7 0,7 6-341,1 0-1,25 16 1,-31-24 509,0-2 1,1 0 0,-1 0 0,2-2 0,-1 0-1,1 0 1,0-2 0,0 0 0,1-1 0,25 2-1,-31-5 21,-1-1-1,0 0 1,1 0-1,-1-2 1,0 1-1,1-1 0,-1-1 1,0 0-1,0-1 1,-1 0-1,1 0 0,-1-1 1,0-1-1,0 1 1,-1-2-1,1 1 0,12-14 1,-15 14-112,-1-1-1,-1 0 1,1-1 0,-1 1-1,-1-1 1,1 0 0,-1-1-1,-1 1 1,1-1 0,-2 1-1,1-1 1,-1 0 0,0 0 0,0-11-1,0-11-16,-2-1 0,-5-53 0,4 77 9,1 4 3,0 0 0,-1 0 0,0 0-1,1-1 1,-2 1 0,-1-7 0,2 11-22,3 1 7,-1 0 0,1 1-1,-1-1 1,1 1 0,-1 0-1,0-1 1,0 1 0,1 0 0,-1 0-1,-1-1 1,1 1 0,0 0-1,1 4 1,0 1-18,19 37-68,21 50-75,101 164-1,-135-246 202,0-1 0,1 0 0,0-1 0,13 11-1,-16-16-7,-1-1 0,1 0 0,0 0 0,0 0 0,1-1-1,-1 0 1,1 0 0,0-1 0,-1 0 0,8 2 0,28 1 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05.58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521 1 13763,'-2'12'85,"-1"0"1,0-1-1,-1 1 0,-1-1 1,1 1-1,-2-1 0,0-1 1,-9 14-1,-2 0-93,-1-1-1,-1-1 1,-42 37-1,-76 46-13,44-48 22,-13 10 0,105-66 2,-1 0 0,0 0 1,1 0-1,-1 1 0,1-1 0,-1 0 0,1 1 0,0-1 0,0 1 1,0 0-1,0-1 0,0 1 0,0 0 0,0 0 0,0 0 0,0-1 1,0 5-1,1-5-1,1 1 1,-1-1-1,0 0 1,1 1 0,-1-1-1,1 1 1,-1-1-1,1 0 1,0 1-1,-1-1 1,1 0-1,0 0 1,0 1-1,0-1 1,0 0 0,0 0-1,0 0 1,0 0-1,1 0 1,-1-1-1,0 1 1,0 0-1,1 0 1,1 0-1,41 20-43,2-2 0,0-1 0,87 19 0,27-5 1566,-134-27 369,22 3-298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05.77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596 109 12483,'-70'6'440,"6"-4"-168,-2-4 0,11-2-200,-2-11-32,1 0 8,3 0-8,11 0-80,1 5-152,7-3 208,4-2 2272,3 2-1672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06.37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11971,'12'13'226,"-1"0"0,-1 1 0,0 0 0,-1 0 0,13 26 0,28 84-391,-27-63 261,168 454-85,-40 12 18,-81-261-15,-53-217-1,2-2 1,1 0-1,37 61 1,-52-100 68,0 1 1,0-1 0,1 0 0,0 0-1,1-1 1,-1 0 0,1 0 0,1 0 0,-1-1-1,1 0 1,10 5 0,18 0 361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56.21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838 1 11074,'-159'17'1290,"-1"1"-302,138-14-924,1 1 1,0 1-1,1 1 1,-1 0-1,-27 17 1,9-3-70,1 3 1,-55 45-1,73-51 2,1 0 0,0 1-1,2 1 1,0 1 0,-23 39 0,30-43 7,0 1 0,2-1 1,0 1-1,1 0 1,0 1-1,-4 24 1,10-39 5,0 0-1,1 1 1,-1-1 0,1 1 0,0-1 0,0 1 0,1-1 0,-1 0 0,1 1 0,0-1 0,0 0 0,0 1 0,1-1 0,0 0 0,-1 0 0,1 0 0,1 0 0,-1 0 0,1-1 0,-1 1 0,1-1 0,0 1 0,0-1-1,1 0 1,-1 0 0,0-1 0,1 1 0,0-1 0,0 0 0,0 1 0,0-2 0,0 1 0,6 1 0,-3 0 16,1 0-1,0-1 1,0-1-1,1 1 0,-1-1 1,0-1-1,0 1 1,1-2-1,-1 1 1,0-1-1,13-2 1,-11 0 11,1-1-1,-1 0 1,0 0 0,0-1 0,0 0 0,0-1-1,14-11 1,1-5 15,-1-2 0,0 0 0,-2-2 0,30-44 0,-40 52-47,0-1 0,-2 0 0,-1-1-1,0 0 1,-1 0 0,-1-1 0,-1 0-1,-1 0 1,-1-1 0,-1 1 0,1-40 0,-5 51-13,0 0 0,0-1 1,-3-9-1,2 10-199,0 1 0,0-1 0,1-11 0,1 21 202,0 0 1,0 0 0,0 0 0,0 0-1,0 0 1,0-1 0,0 1 0,0 0-1,0 0 1,0 0 0,0 0 0,0 0-1,0 0 1,0-1 0,0 1 0,0 0-1,1 0 1,-1 0 0,0 0 0,0 0-1,0 0 1,0 0 0,0 0 0,0-1-1,0 1 1,1 0 0,-1 0-1,0 0 1,0 0 0,0 0 0,0 0-1,0 0 1,0 0 0,1 0 0,-1 0-1,0 0 1,0 0 0,0 0 0,0 0-1,0 0 1,1 0 0,-1 0 0,0 0-1,0 0 1,0 0 0,0 0 0,0 0-1,0 0 1,1 0 0,-1 0 0,0 1-1,0-1 1,0 0 0,0 0 0,0 0-1,0 0 1,0 0 0,1 0 0,-1 0-1,0 1 1,7 5-92,93 130-149,17 21 716,-105-142-438,2-1-1,-1-1 1,2 0-1,22 16 0,-30-24-21,1 0-1,0-1 1,0 0-1,0 0 1,1 0-1,0-1 1,-1-1-1,1 1 1,0-1-1,0-1 1,14 1-1,-14-1-62,-1-1-1,1 0 1,0-1-1,-1 0 0,1 0 1,-1-1-1,1 0 0,-1-1 1,0 1-1,14-8 1,5-9-123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06.62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852 0 13443,'-32'47'156,"3"1"0,1 1 0,-32 83 1,-42 164-156,84-242 37,-154 527 34,137-451-92,-6-2 1,-5-1-1,-101 191 0,129-284 24,-91 147-61,95-161 229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07.06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401 6 12075,'4'-1'542,"-6"-2"-306,-13 2-197,9 2-38,0 1 0,1 1 0,-1-1 0,1 1 0,0 0 0,0 0-1,-7 6 1,-33 31-2,36-31 2,-81 87 3,31-32 8,26-31-3,13-13 2,0 0 0,-26 36-1,44-53 4,0 0 0,1 0 0,-1 0 0,1 0 0,-1 1 0,1-1 0,0 0-1,0 1 1,0-1 0,1 0 0,-1 1 0,1-1 0,0 1 0,0-1 0,0 1 0,0-1 0,1 1 0,-1-1 0,1 1-1,0-1 1,0 1 0,0-1 0,2 5 0,0-3 45,1 0-1,-1-1 1,0 1-1,1-1 1,0 1-1,0-1 1,1 0-1,-1 0 1,1-1 0,0 0-1,-1 1 1,1-1-1,6 2 1,11 4-30,0 0 0,1-2-1,0 0 1,0-2 0,1 0 0,-1-2 0,1-1 0,0 0 0,0-2 0,-1-1 0,1 0 0,41-9 0,-54 8-109,0 0 1,0 1-1,0 1 1,0 0-1,0 0 1,0 1-1,13 3 1,-1 2 32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07.30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481 1 10626,'-21'113'408,"-406"-220"1065,414 105-1497,-6 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07.87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192 1 10178,'-5'9'91,"0"1"0,0-1-1,1 1 1,0 0 0,1 1-1,0-1 1,1 0 0,0 1-1,1 0 1,0-1 0,0 17-1,3 13-137,12 69 0,-7-68 124,14 98-97,26 191-15,-23 3 75,-30-44 103,2-275 72,5-24 332,10-30-328,5-53 0,9-36-202,-21 115-11,0 1 1,2-1-1,-1 1 0,1 0 0,1 1 0,0 0 0,9-12 0,-10 17 2,0 1 0,0 0 1,1 0-1,0 1 0,-1-1 1,2 1-1,-1 1 0,1 0 0,-1 0 1,1 0-1,0 1 0,1 0 1,-1 0-1,0 1 0,1 0 1,-1 1-1,1 0 0,0 0 1,0 1-1,15 1 0,-15 0-3,0 0 1,1 1-1,-1 0 0,0 0 1,0 1-1,-1 1 0,1-1 0,0 1 1,-1 0-1,0 1 0,0 0 1,0 1-1,-1-1 0,0 1 0,0 1 1,0-1-1,-1 1 0,0 0 0,6 9 1,-4-1-14,-1 0 0,0 0 0,0 1 0,-2 0 0,6 23 0,-5-8-4,-1-1 1,0 33-1,-4-54 2,-1 1 0,-1-1 0,0 1 0,0-1-1,0 0 1,-1 1 0,-1-1 0,0 0 0,0 0 0,-1-1-1,0 1 1,-9 15 0,5-14 2,0 0 0,-1 0 0,0 0 0,0-1 0,-1-1 0,0 1 0,-1-2 0,-16 11 0,0-5 19,0 0 0,-1-2 0,0-1 1,0-2-1,-1 0 0,0-2 0,-45 4 0,45-8 28,0-1-1,0-1 0,-47-7 1,58 4-120,1-1 1,-1 0 0,1-1-1,0-1 1,1-1 0,-1 0-1,-17-12 1,-14-17-209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08.25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10866,'2'21'121,"1"0"0,1 0 0,12 40 0,30 57-65,-21-58-30,221 684-218,-218-649 162,76 283 28,-77-253 168,13 133 1,-32-164-16,-3 1 0,-8 94-1,0-147-117,-2-1 0,-2 1 0,-2-1 0,-2 0 0,-1-1 0,-34 75 0,27-79 1120,-2 0 0,-2-1 1,-29 35-1,-6-4 894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2.18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11355 3467 6705,'0'0'742,"-6"21"1872,-5-12-2502,0 0 1,-1 0-1,0-1 1,-1-1-1,1 0 0,-1-1 1,-1 0-1,1-1 1,-1-1-1,0 0 1,0-1-1,0 0 0,0-1 1,-15 0-1,-4-1-92,0-1 0,0-1-1,0-2 1,1-1 0,-37-10-1,-2-4 169,1-4 1,1-3-1,1-2 0,2-4 0,1-2 0,1-3 1,2-3-1,-62-52 0,98 69-154,2 0 0,0-2 0,2-1 0,-30-43 1,-147-183 5,117 151-31,-68-94 50,115 145 16,1 0 0,3-3 1,-42-93-1,58 109-68,-93-190 41,83 187-28,-2 1 0,-1 1 0,-46-44 0,35 40-23,-3 2 1,-49-36 0,65 56 3,-106-70 6,95 68-7,-135-83 0,154 89 2,1 0 0,-29-34-1,-5-5 2,-12-1-6,-2 3 1,-77-48-1,108 77 6,1-2 0,-35-34 0,-52-64 12,-2-1-8,81 90-9,-1 1-1,-60-34 1,26 18 2,-25-13-9,62 40 25,1-2 0,-41-33 0,58 39-15,-1 0 0,-1 1 0,-1 2 0,0 0 0,-1 2 0,-1 0 0,-31-10 0,-12-3-27,46 16 22,0 2 0,-45-11-1,50 14 16,1 0 0,0-1 0,0 0 0,-27-16 1,-27-10-4,32 17-21,-1 2 0,-1 2 1,0 1-1,0 2 0,-1 2 0,0 2 0,0 2 1,0 2-1,-77 9 0,-33 19-41,84-14 56,0-2-1,-114 4 1,123-16-2,0 3 0,1 2 0,-1 2 0,1 4 0,-80 24 0,77-15-6,14-6 0,0 2 0,2 2 0,-50 28 0,-85 43 25,33-19-7,118-54-11,-334 193 131,326-183-94,0 1 0,2 2 0,2 1 0,0 1 0,2 3 0,1 0 0,-27 43 0,-82 168-81,56-89 136,35-82-57,-72 87 1,12-18-28,-63 141-35,121-195 28,-19 15 22,17-27 6,38-58 22,-1-1 0,-1 0 0,-1-1 1,0-1-1,-35 26 0,-6 5 191,33-23-191,-27 35 0,-5 4 185,27-36-101,-36 25 0,24-19-97,-179 145 345,195-156-381,-27 21-2,-1-2 1,-93 53 0,102-69 3,-56 44 0,-14 9 11,51-41-10,-164 103 13,72-45-14,67-43-3,51-30 95,-1-1 1,-66 25-1,77-37-36,0 0 0,-1-2 0,1-2 0,-59 5 0,-281-16 44,102-2-41,251 8-58,-181-5 43,163 2-37,0-1-1,1-2 1,-59-17 0,83 20-125,0 0 0,0 0 0,1-1 0,-1 0 0,-10-8 0,0-8 2842,13 10-1384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3.15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328 1 10290,'1'8'279,"0"-1"-1,-1 1 0,0 0 1,0 0-1,0-1 0,-1 1 1,-3 12-1,3-11-288,-22 157-42,-15 81-134,-174 775 377,191-893 265,5 2 1,3 134 0,32 262 507,-16-492-863,19 393 1422,-28-438 783,7 10-858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3.91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167 17 12763,'-7'-13'718,"4"10"-397,3 6-296,27 45-254,104 274 50,-105-254 180,8 24 37,-3 2-1,-5 1 0,20 134 1,-44-199 626,-3-30-606,0 0 0,0 0 0,1-1 1,-1 1-1,0 0 0,0-1 0,1 1 1,-1 0-1,0-1 0,1 1 0,-1-1 1,0 1-1,1-1 0,-1 1 0,1-1 0,-1 1 1,0-2-1,-1-7-30,0 1-1,1-1 1,0 1 0,0-1-1,1 0 1,0 0 0,0 1 0,1-1-1,0 0 1,1 1 0,0-1-1,0 1 1,1 0 0,5-12 0,-2 7-5,1-1 0,1 1 1,-1 1-1,2-1 1,0 1-1,0 1 0,19-18 1,-21 24-19,0 0 0,0 0 0,1 0 0,-1 1 0,1 0 0,0 1 0,1 0 0,-1 0 0,0 0 0,1 1 0,0 1 0,-1-1 0,1 2 0,0-1 0,-1 1 0,1 0 0,0 1 0,0 0 0,13 3 0,-12-2-20,-1 1 0,0-1 0,0 2 1,0-1-1,0 1 0,0 1 0,-1 0 1,0 0-1,0 0 0,0 1 1,-1 0-1,0 1 0,0-1 0,0 2 1,-1-1-1,0 1 0,9 14 0,-13-16 1,1 0-1,-1 0 0,0 0 1,-1 0-1,1 0 0,-1 1 1,-1-1-1,1 1 0,-1-1 1,0 0-1,0 1 0,-1-1 1,0 1-1,0-1 0,0 0 1,-1 0-1,0 0 1,0 0-1,-1 0 0,0 0 1,0 0-1,-5 7 0,-4 5 2,-1-1 0,0-1 0,-1 0 0,-1-1 1,-25 19-1,14-13 85,-1-1 1,-1-1 0,-37 18 0,48-29-31,-1 0-1,0-1 1,0-1 0,-1-1 0,0-1 0,0 0-1,-19 1 1,5-4-4,-1 0 0,0-2 0,1-2 0,-37-7 1,49 5-8,1 0 1,0-1 0,0-1 0,0-1 0,1-1 0,0 0 0,-28-20-1,42 25-92,0 0 0,1 0 0,-1-1-1,1 1 1,0-1 0,0 0-1,1 0 1,-1 0 0,1 0-1,-4-10 1,-5-17 3223,4 10-1685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4.98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153 77 11747,'-5'-9'180,"-12"-21"450,16 28-592,1 0-1,-1 1 0,1-1 1,0 0-1,0 0 0,-1 1 1,1-1-1,0 0 0,0 0 1,1 1-1,-1-1 0,0 0 1,1 0-1,-1 1 0,1-1 1,1-3-1,0 0 173,-4 8-210,-15 18-151,15-20 147,0 0-1,-1 1 1,1 0 0,0-1 0,0 1-1,0 0 1,0 0 0,0 0 0,1 0 0,-1 0-1,1 0 1,-1 0 0,1 1 0,0-1-1,0 1 1,0-1 0,0 1 0,0-1 0,0 1-1,1-1 1,-1 1 0,1 0 0,0 4-1,-2 29-55,-7 37 0,2-15 50,5-27 26,-2 0 0,-1 0 0,-2 0 0,-17 49 0,19-66-149,1-1-1,0 1 1,1 0 0,0 0 0,2 0 0,-1 1-1,2-1 1,0 0 0,0 0 0,5 22 0,4 10-2064,29 83 1,-13-48 1174,-5-14 233,1-2 384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5.68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286 1 12643,'-23'12'134,"0"0"0,1 2 0,0 1 0,1 1 0,-28 27 0,38-32-249,0 2 1,0 0-1,1 0 1,1 1-1,0 0 1,1 1-1,1 0 0,0 0 1,-8 27-1,6-1-128,2 0 0,1 1 0,2 0-1,3-1 1,0 1 0,3 0 0,12 70 0,-13-104 332,1 0 1,0 1 0,0-1 0,0 0 0,1 0 0,0-1-1,1 1 1,0-1 0,0 1 0,1-1 0,-1-1 0,2 1 0,-1 0-1,1-1 1,0 0 0,0-1 0,0 1 0,1-1 0,0-1-1,0 1 1,0-1 0,1 0 0,-1-1 0,1 1 0,0-2 0,11 4-1,-6-3 31,1 0 0,-1-1-1,1-1 1,0 0 0,-1-1-1,1 0 1,-1-1 0,1-1-1,20-5 1,-23 5-5,-1-1 1,-1-1-1,1 0 0,0-1 1,-1 0-1,0 0 0,0 0 1,-1-2-1,1 1 0,-1-1 1,-1 0-1,1 0 0,6-10 1,0-1-44,-2-2 0,0 1 0,-1-2 0,0 1 0,-2-1 0,-1-1 0,0 0 0,-2 0 0,0 0 0,-2-1 0,2-25 0,-4 32-117,-2-1 1,0 0-1,0 1 1,-2-1-1,0 0 0,-1 1 1,-1 0-1,0 0 1,-1 0-1,-1 0 1,0 0-1,-2 1 1,1 1-1,-2-1 0,0 1 1,-11-14-1,11 17-59,-1-2-522,8 16 297,3 11 109,3 5 203,1 1-1,1-1 0,1-1 1,1 1-1,0-1 1,1 0-1,1-1 0,1 0 1,0-1-1,1 0 0,26 26 1,-6-11 63,1-2 0,2-1 1,1-2-1,48 28 0,-46-33-92,0-1 0,1-2-1,1-1 1,1-2-1,75 16 1,-66-23-81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56.79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783 0 12739,'-20'68'504,"20"-67"-487,-1 0 0,1 0 0,-1 0 0,0 1-1,1-1 1,-1 0 0,0 0 0,0 0 0,0 0 0,0 0 0,0-1 0,0 1 0,0 0 0,0 0 0,0 0 0,0-1 0,-2 2 0,-24 8 152,10-4-84,-9 8-75,0 0 0,1 2 1,1 0-1,1 2 0,0 1 1,1 0-1,-27 32 0,25-26-9,-1-1 0,-1-2-1,-1 0 1,-1-2 0,0-1-1,-2-2 1,0 0 0,-1-2-1,-60 20 1,62-26 13,14-5 86,0 1 0,0 0 1,1 1-1,0 1 0,-18 10 0,31-16-66,0-1 0,1 1-1,-1-1 1,0 1 0,1-1 0,-1 1 0,1-1 0,-1 1 0,1-1 0,-1 1 0,1 0 0,0-1 0,-1 1 0,1 0-1,0-1 1,-1 1 0,1 0 0,0 0 0,0-1 0,-1 1 0,1 0 0,0 0 0,0-1 0,0 1 0,0 0-1,0 0 1,0-1 0,1 1 0,-1 0 0,0 0 0,1 1-4,0 0 0,0 0 0,0 0 0,1-1 0,-1 1 0,0-1 0,1 1 0,-1-1 0,1 1 0,0-1 0,1 1 0,5 4-6,1-2 1,0 1-1,16 5 0,17 3 63,1-3-1,81 10 1,90-6 17,-199-13-96,11 0-8,247 17-1188,-226-12 761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6.39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56 11386,'0'-6'261,"0"0"31,0 1 0,0-1 0,1 1 0,-1-1 0,1 0 0,2-6 0,-2 11-281,-1 1 1,1 0-1,-1-1 0,1 1 0,0 0 1,-1-1-1,1 1 0,-1 0 1,1 0-1,0 0 0,-1-1 1,1 1-1,0 0 0,-1 0 1,1 0-1,0 0 0,-1 0 1,1 0-1,0 1 0,-1-1 0,1 0 1,0 0-1,-1 0 0,1 0 1,0 1-1,-1-1 0,2 1 1,18 9 212,1 3-240,0 2 0,-1 1-1,0 1 1,17 18-1,68 83-100,-76-82 103,64 75-9,105 116 14,-16-56-3828,-139-134 2433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6.67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13147,'141'193'543,"-37"-68"-417,-79-98-116,244 239 2,20-18 56,-27-41-5,-180-149-646,116 61 0,-158-100-708,-3-7 533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7.37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12715,'5'13'31,"0"-1"-1,1 1 1,0-1 0,1 0 0,0 0-1,1-1 1,0 0 0,1 0 0,0-1 0,1 0-1,0-1 1,0 0 0,1 0 0,18 10 0,14 5 10,0-2 1,84 29-1,-40-17 22,-49-18-48,-16-5 2,1-1-1,1-1 0,0-1 1,0-2-1,32 6 1,-37-12-157,-22-3-193,-34-9-411,22 8 584,-24-12 151,1-2 0,1-1-1,-61-43 1,83 53-3,-6-5 71,-2 2 0,0 1 0,-30-11 0,52 21 64,-1 1 0,1-1 0,-1 0 0,1 1 0,-1-1 1,1 0-1,0 0 0,-1 0 0,1 0 0,0 0 0,0 0 0,-1 0 0,1-1 0,0 1 1,0 0-1,0-1 0,1 1 0,-1 0 0,0-1 0,0 1 0,1-1 0,-1 0 0,1 1 0,0-1 1,-1-3-1,1 5-34,-3-1-54,0 0-1,0-1 1,0 1 0,0-1-1,0 0 1,1 1 0,-1-1-1,-4-5 1,7 7-28,11-6-386,-2 7 362,1 1 0,-1 1-1,0 0 1,0 0 0,0 1 0,-1 0 0,1 1-1,9 7 1,-8-7 0,16 13-26,-1 0 1,-1 1-1,28 30 0,-6-7 1,131 112-29,142 129 42,-267-234 21,323 328 34,-360-360-39,3 4-52,0 0-1,2-2 1,29 24-1,-49-42 42,1-1-1,-1 1 1,1-1-1,0 1 0,-1-1 1,1 1-1,-1-1 1,1 0-1,0 0 0,-1 1 1,1-1-1,0 0 1,-1 0-1,1 0 0,0 0 1,0 1-1,-1-1 1,1 0-1,1-1 0,0-13-128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7.67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12779,'2'43'496,"-2"-41"-490,0-1 1,0 0 0,1 1-1,-1-1 1,1 0-1,-1 1 1,1-1 0,-1 0-1,1 0 1,0 0-1,0 1 1,0-1-1,-1 0 1,1 0 0,0 0-1,0 0 1,1-1-1,-1 1 1,0 0 0,0 0-1,0 0 1,0-1-1,1 1 1,-1-1-1,0 1 1,1-1 0,-1 0-1,0 1 1,1-1-1,-1 0 1,2 0 0,7-7-3,-9 6-3,-1 0 1,1 0-1,0 0 0,0 1 0,0-1 0,0 0 0,0 1 0,0-1 0,0 0 0,0 1 0,0-1 0,0 1 0,0 0 0,0-1 0,1 1 0,-1 0 0,0 0 0,0 0 0,0 0 0,0 0 0,0 0 0,1 0 0,-1 0 0,0 0 0,0 1 1,0-1-1,0 0 0,0 1 0,1-1 0,-1 1 0,0-1 0,0 1 0,0-1 0,1 2 0,105 53 64,-2 4 0,100 77 0,614 507 33,-451-302-83,-111-96-12,-247-236-15,106 91 2,-95-84-206,1 0 1,1-2-1,37 19 0,-24-20-142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7.97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11915,'74'51'1865,"176"119"-1499,-53-23-393,-141-104 15,341 315-47,-201-171 47,402 406 19,-359-342-21,18-26-948,-234-209-1589,-16-12 1021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8.27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14979,'204'224'382,"249"245"-313,-317-352-48,268 260-38,-168-89-176,58 61-90,-100-161 226,24 25-260,-204-197 365,-8-9-117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8.57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13963,'185'212'290,"143"149"-349,-112-160 48,138 140 7,250 278 1,-316-314 21,-275-290-17,543 601 104,-509-569-108,109 100-300,-135-132-90,-21-14 369,0-1 1,1 0-1,-1 1 1,1-1 0,-1 1-1,1-1 1,-1 0-1,1 1 1,-1-1 0,1 0-1,-1 1 1,1-1-1,-1 0 1,1 0-1,-1 0 1,1 1 0,-1-1-1,1 0 1,0 0-1,-1 0 1,1 0 0,-1 0-1,1 0 1,0 0-1,-1 0 1,1 0-1,-1 0 1,1-1 0,0 1-1,0 0 1,-5-9-153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8.86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14139,'570'561'176,"-459"-463"-152,-20-8-16,7 3 8,25 29 0,-8 3-24,-2-4 8,-15-4 0,-11-15 8,-10-6 24,-11-13-40,-2-8-176,-7-14-184,-12-16-168,-11-11-1281,-13-15 1193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9.13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11090,'60'62'1262,"41"45"-611,-88-91-580,-8-9-58,1-1 1,0 0-1,1 1 0,0-2 0,8 7 0,179 135-11,91 114 16,-263-240-18,245 262 29,-18-16 9,-146-165-26,230 244 4,-281-284-23,110 122 54,-121-143-71,1-1 1,54 39-1,-92-76 15,0 0-45,0 0 0,1 0 0,-1 0 0,1 0-1,0-1 1,-1 0 0,9 3 0,-13-5 64,1 0 0,-1 0 1,0 0-1,1 0 0,-1 0 1,0 0-1,1 0 0,-1 0 1,0 1-1,1-1 0,-1-1 1,1 1-1,-1 0 0,0 0 1,1 0-1,-1 0 0,0 0 1,1 0-1,-1 0 0,0 0 1,1-1-1,-1 1 0,0 0 1,1 0-1,-1 0 0,0-1 1,1 1-1,3-16 93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9.36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11434,'22'15'98,"-1"1"0,-1 1-1,-1 1 1,-1 0-1,24 31 1,7 6 109,-17-31-25,-27-21-159,0 0 1,-1 0 0,1 0 0,-1 1 0,0 0-1,0 0 1,0 0 0,3 6 0,8 15 2,14 32 0,11 21-28,-15-35 29,3-2 0,52 61 0,76 65 54,-85-94-59,30 29 26,4-5 0,223 159-1,-238-194-26,175 108 87,-255-165-110,-2 0-8,0 0 1,0-1-1,0 0 0,1-1 0,0 1 1,0-2-1,0 1 0,0-1 0,11 1 0,-19-3 6,0 0-1,-1 0 0,1 0 0,0 0 0,-1 0 0,1 0 1,0 0-1,-1 0 0,1 0 0,0 0 0,-1 0 0,1-1 1,0 1-1,-1 0 0,1 0 0,0-1 0,-1 1 0,1 0 0,-1-1 1,1 1-1,-1-1 0,1 1 0,-1-1 0,1 1 0,-1-1 1,1 1-1,-1-1 0,1 1 0,-1-1 0,0 1 0,1-1 1,-1 0-1,0 1 0,0-1 0,0 0 0,1 1 0,-1-1 0,0 0 1,0 1-1,0-1 0,0 0 0,0 1 0,0-1 0,0 0 1,-1 0-1,-1-29-79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57.36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717 30 12811,'-42'-4'1088,"12"0"-592,-10-1-240,-7-3 160,0 4-136,-6-1-56,-3 5-64,-5 0-48,-1 5-40,-2 3-24,7 1-16,4-1 0,-1 5-400,3-2 272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9.59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11931,'185'204'504,"-25"-17"-40,14 15-136,-33-34-272,-7-15-16,2-23 0,-11-23 0,-5-18-8,-14-10 16,-10-13-72,-7-20 24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34.14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35 21 11658,'-4'-6'151,"-7"-6"163,11 11-288,-1 1 0,1 0-1,-1 0 1,1 0 0,-1-1 0,1 1-1,0 0 1,-1 0 0,1 0-1,-1 0 1,1 0 0,-1 0-1,1 0 1,-1 0 0,1 0 0,-1 0-1,1 0 1,-1 0 0,1 0-1,-1 0 1,1 0 0,-1 0-1,1 1 1,-1-1 0,1 0 0,-1 0-1,1 1 1,0-1 0,-1 0-1,0 1 1,1-1-15,-1 1 0,1 0-1,-1-1 1,1 1 0,0-1 0,-1 1-1,1 0 1,0-1 0,-1 1 0,1 0-1,0 0 1,0-1 0,0 1 0,0 0-1,0-1 1,0 1 0,0 0 0,0 0-1,0-1 1,0 1 0,0 0 0,0-1-1,0 1 1,0 0 0,1 0 0,-1-1-1,0 1 1,1 0 0,-1-1 0,1 2-1,3 15 268,-4-17-226,0 1 0,0-1 1,0 1-1,0-1 0,0 1 0,1-1 1,-1 1-1,0-1 0,0 0 0,0 1 1,1-1-1,-1 1 0,0-1 1,1 1-1,-1-1 0,0 0 0,1 1 1,-1-1-1,0 0 0,1 1 0,-1-1 1,1 0-1,0 1-24,0 0 1,0 0 0,0-1-1,0 1 1,0 0-1,0 0 1,0 0 0,-1 0-1,1 0 1,0 0-1,-1 0 1,2 2 0,4 17-58,-1 1 1,0 0 0,-2 1-1,2 30 1,-2-20 12,8 175-67,-5-72 21,23 745 8,-29-789-32,-2-90-40,0 0 0,0 0 0,-1-1 1,1 0-1,0 1 0,-1-1 0,1 0 0,0 0 1,0 0-1,-1 0 0,-2-1 0,-6-4 305,-5-4-131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34.59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1047 0 13803,'6'15'71,"-1"-1"0,0 0 0,-2 1 0,5 27 0,-8-37-74,1-1 1,-1 0-1,0 1 1,-1-1-1,1 0 0,-1 0 1,0 1-1,0-1 1,0 0-1,0 0 1,-1 0-1,1 0 1,-1 0-1,0-1 0,-1 1 1,1 0-1,-1-1 1,1 1-1,-1-1 1,0 0-1,0 0 1,-4 3-1,-2-1 2,-1 0 1,1 0-1,-1-1 0,0 0 0,0-1 0,0 0 1,0-1-1,0 0 0,-16 1 0,12-1 83,0 0 0,-1 1-1,1 1 1,-19 7-1,-231 84 710,59-25-758,-47 35-7,207-90 33,32-12-688,1 1 0,-18 8-1,24-8-358,2 0 427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34.93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843 0 11314,'-16'28'1008,"15"-26"-998,1-1-1,-1 1 1,0 0 0,0 0 0,0-1-1,0 1 1,0-1 0,0 1 0,0-1-1,0 1 1,0-1 0,-1 1 0,1-1-1,-1 0 1,1 0 0,-1 0-1,1 0 1,-1 0 0,0 0 0,1 0-1,-1-1 1,0 1 0,0 0 0,1-1-1,-1 0 1,0 1 0,-4-1 0,-11 1 155,-1-1 0,1-1 0,0-1 0,-33-7 1,27 4-104,-42-2 1,16 7-36,-87 12 1,-48 20-11,84-8 14,88-20-8,0 1 0,0 0 0,0 0 0,1 1 0,-21 15 0,31-20 20,-1 0 1,1 0-1,0 0 0,0 0 1,-1 0-1,1 1 1,0-1-1,0 0 0,0 1 1,0-1-1,0 1 0,1-1 1,-1 1-1,0-1 1,1 1-1,-1-1 0,1 1 1,-1 1-1,1-2 333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35.50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2 8586,'0'0'61,"0"0"0,0 0 0,0 0 0,0 0 0,0 0 1,0 0-1,0 0 0,1 0 0,-1 0 0,0 0 0,0 0 0,0 0 0,0 0 0,0 0 1,0 0-1,1 0 0,-1 0 0,0 0 0,0 0 0,0 0 0,0 0 0,0 0 1,0 0-1,1 0 0,-1 0 0,0 0 0,0 0 0,0 0 0,0 0 0,0 1 0,0-1 1,0 0-1,0 0 0,1 0 0,-1 0 0,0 0 0,0 0 0,0 0 0,0 0 0,0 1 1,0-1-1,0 0 0,0 0 0,0 0 0,0 0 0,0 0 0,0 0 0,0 1 1,0-1-1,0 0 0,0 0 0,0 0-33,0 0 0,0 0 1,0 0-1,0 0 0,0 0 0,0 0 0,0 1 1,0-1-1,-1 0 0,1 0 0,0 0 0,0 0 1,0 0-1,0 0 0,0 0 0,0 0 1,0 0-1,0 0 0,0 0 0,0 0 0,0 0 1,-1 0-1,1 0 0,0 0 0,0 0 0,0 0 1,0-1-1,0 1 0,0 0 0,0 0 1,0 0-1,0 0 0,0 0 0,0 0 0,0 0 1,0 0-1,0 0 0,-1 0 0,1 0 0,0 0 1,0 0-1,0 0 0,0 0 0,0 0 1,0-1-1,0 1 0,0 0 0,0 0 0,0 0 1,0 0-1,0 0 0,0 0 0,0 0 0,0 0 1,0 0-1,0 0 0,0 0 0,0-1 1,0 1-1,0 0 0,0 0 0,0 0 0,0 0 1,0 0-1,0 0 0,0 0 0,0 0 1,1 0-1,-1 0 0,0-1 381,0-1-898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36.27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 10 12195,'-1'0'21,"1"0"0,0 0 0,0-1-1,-1 1 1,1 0 0,0 0 0,0-1 0,0 1 0,0 0 0,-1-1 0,1 1 0,0 0 0,0 0 0,0-1 0,0 1 0,0 0 0,0-1 0,0 1 0,0 0 0,0-1 0,0 1 0,0 0 0,0-1 0,0 1 0,0 0 0,0-1 0,0 1 0,0 0 0,0 0 0,1-1 0,-1 0 0,11 1 520,30 14 20,-28-9-569,-6-2 11,0 0-1,-1 0 1,1 1-1,-1 0 0,0 1 1,0-1-1,8 10 1,35 42-12,-35-39 9,275 353 56,-234-295-48,4-3 0,120 118 0,-153-169 27,36 24 1,-61-44-59,0 0 0,0-1-1,0 1 1,0 0 0,1-1 0,-1 0 0,0 1 0,0-1 0,1 1 0,-1-1 0,0 0 0,0 0 0,1 0-1,-1 0 1,0 0 0,1 0 0,-1 0 0,0 0 0,0-1 0,1 1 0,-1 0 0,0-1 0,0 1-1,0-1 1,1 1 0,-1-1 0,0 0 0,0 1 0,0-1 0,0 0 0,0 0 0,0 0 0,0 0 0,1-2 0,1-4-248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36.61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1188 0 12283,'-10'7'158,"0"0"-1,0 0 1,1 1 0,0 0 0,0 0 0,1 1 0,0 1 0,1-1 0,0 1 0,-10 18 0,-1 9-58,-25 71 1,11-23-23,-45 84-16,61-139-53,-1-1-1,-2-1 1,-33 40 0,36-51-4,-1-1-1,0-1 1,-2 0-1,0-2 0,0 0 1,-1-1-1,-1-1 1,0-1-1,0 0 0,-31 8 1,-22 2 9,-137 18 0,72-15-45,116-19-5,-29 10 0,47-12-68,0-1 0,0 1 0,0 1-1,0-1 1,0 1 0,1-1 0,-1 2 0,1-1 0,0 0-1,0 1 1,-6 7 0,9-10-60,0 0 1,0 0-1,0 1 0,1-1 0,-1 1 0,1-1 1,-1 1-1,1-1 0,-1 1 0,1 2 0,2 13-928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37.29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417 190 11018,'-1'-4'91,"1"0"-1,-1 0 0,1 1 1,-1-1-1,-1 0 0,1 1 0,0-1 1,-1 1-1,0-1 0,1 1 1,-2 0-1,-1-3 0,-34-37-168,28 33 141,-6-6-46,0 2 0,-2 0 0,-24-16 0,39 28 6,1 1-1,0-1 0,-1 1 1,1 0-1,-1 0 1,1 0-1,-1 0 0,0 0 1,1 0-1,-1 1 0,0-1 1,1 1-1,-1 0 1,0 0-1,0 0 0,-2 1 1,3-1-9,0 1 1,0 0-1,0 0 1,0 0-1,1 0 1,-1 0-1,0 0 1,1 1 0,-1-1-1,0 0 1,1 1-1,0 0 1,-1-1-1,1 1 1,0 0-1,0-1 1,0 1-1,0 0 1,0 0-1,0 0 1,0 3-1,-7 22 27,1 0 0,1 1 0,-4 48 0,6-37-7,-125 1195 481,114-1006-465,15-184-86,2 1 0,1-1 0,11 48 0,-13-87 23,0 1-1,0-1 0,1 0 1,0 0-1,-1 0 0,2-1 0,-1 1 1,0 0-1,1-1 0,0 1 1,0-1-1,1 0 0,-1 0 1,1 0-1,0-1 0,-1 1 1,2-1-1,-1 0 0,0 0 1,1 0-1,-1-1 0,1 1 1,0-1-1,0 0 0,0-1 1,0 1-1,0-1 0,0 0 1,0 0-1,10 0 0,82-3 1512,-37-2-789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38.14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71 23 9466,'-10'-23'5472,"14"36"-5578,21 64-15,115 364 125,-98-296 5,39 143 4,-61-200 9,11 118-1,-15 66 142,-16-271 75,-1-1-210,1 0 1,-1 0 0,1 0-1,-1-1 1,1 1 0,-1 0 0,1 0-1,0-1 1,-1 1 0,1 0 0,-1 0-1,1-1 1,0 1 0,-1-1-1,1 1 1,0 0 0,-1-1 0,1 1-1,0-1 1,0 1 0,0-1 0,-1 1-1,1 0 1,0-1 0,0 1-1,0-1 1,0 0 0,-3-18 221,2 12-180,-8-52-115,3 0 0,2-76-1,5 102-73,2 0-1,1 0 0,1 0 1,2 1-1,18-51 0,-21 72 105,1 0 0,0 0-1,1 0 1,0 1-1,0 0 1,2 1 0,-1-1-1,1 1 1,0 1 0,19-16-1,-20 19 15,0 0-1,1 0 1,0 1-1,0 0 1,0 1-1,1-1 1,-1 2-1,1-1 1,0 1-1,-1 0 1,1 1-1,0 0 0,0 1 1,0-1-1,11 3 1,-3 0-11,1 2 1,-1 0 0,0 1-1,-1 1 1,1 0-1,-1 1 1,0 1-1,-1 1 1,0 0 0,0 1-1,-1 0 1,0 2-1,18 18 1,-15-13 2,-2 0 0,0 1 0,-1 1 0,-1 0-1,-1 1 1,0 0 0,-2 1 0,0 0 0,12 41 0,-18-49-3,-1 0-1,0 0 0,-1 0 1,-1 0-1,0 0 1,-1 0-1,0 1 1,-1-1-1,-1 0 0,0 0 1,0 0-1,-1 0 1,-1 0-1,0-1 0,-1 0 1,-1 0-1,0 0 1,0 0-1,-1-1 1,0 0-1,-1 0 0,-10 10 1,1-4 11,0-1 0,-1-1 1,0-1-1,-1 0 0,-1-2 1,0 0-1,0-1 0,-32 12 0,22-13 17,0-1 0,-1-1 0,0-2 0,0-1 0,-56 2 0,41-8 41,0-1-1,0-2 1,0-3-1,1-1 0,0-2 1,0-3-1,1-1 1,-68-33-1,108 46-49,-3-2 0,0-1-1,1 0 0,-1 1 1,1-2-1,-7-5 0,11 9-19,1 0 0,0-1 0,0 1 0,0 0 0,0 0-1,0-1 1,0 1 0,1 0 0,-1-1 0,0 1 0,1-1-1,-1 1 1,1-1 0,-1 1 0,1-1 0,0 0 0,0 1-1,0-1 1,0 1 0,0-1 0,0 1 0,0-1 0,0 0-1,1 1 1,-1-1 0,0 1 0,1-1 0,-1 1 0,1-1 0,0 1-1,1-3 1,15-21-123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38.49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14635,'19'41'43,"1"0"0,2-2 0,33 44 0,98 96-434,-52-68 355,-5 4 0,107 166 0,26 120 173,-193-327-31,-4 2 0,-4 2 0,30 125 0,-24-3 198,-31-169-256,-1 0 1,-2 1 0,-1-1 0,-7 46 0,6-67-47,0 0-1,-1 0 1,0 0 0,-1 0 0,0 0 0,0-1 0,-1 1 0,0-1 0,-1 0 0,0-1-1,0 1 1,-13 11 0,7-10-45,0 0 0,0-1-1,-1 0 1,0-1 0,-1-1 0,0 0-1,-28 9 1,-79 18 3449,48-17-1815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58.22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10522,'1'3'145,"-1"-1"0,1 1 0,0 0 1,0-1-1,0 1 0,0-1 0,1 1 0,-1-1 0,0 1 0,1-1 0,0 0 0,0 0 0,-1 0 0,1 0 0,1 0 0,-1 0 0,3 2 0,-4-3 153,-1-7 2968,1 8-3265,-1 0 1,1 1 0,0-1-1,-1 0 1,1 0-1,0 1 1,0-1 0,0 0-1,1 0 1,-1 0-1,0-1 1,3 4-1,1 1-10,10 18 2,2-1 0,1 0 0,1-2 0,28 26 1,94 69 44,-14-13-36,-47-26-39,-3 4-1,-3 3 0,115 174 1,10 67 27,-169-274-22,-21-33-356,1 0 0,1-1 1,1 0-1,15 16 0,-26-31-72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40.91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10441 62 8826,'2'-4'12,"0"-1"1,0 1 0,0-1-1,-1 0 1,1 1-1,-1-1 1,0-5 0,5-5 5632,-4 15-5264,-7-4-364,4 4-15,0 0 1,0 0-1,0 0 1,0 0-1,0 0 1,0 0-1,0 0 1,0 1-1,1-1 1,-1 0-1,0 1 1,0-1-1,0 0 1,1 1-1,-1-1 1,0 1-1,0-1 1,1 1-1,-2 1 1,-14 11-29,7-3 19,-1-1 0,0-1 0,0 0 0,0 0 0,-1-1 0,-1 0 0,1-1 0,-1 0 0,0-1 0,0 0 0,0-1 0,-1-1 0,0 0 0,0 0 0,0-1 0,-13 0 0,-346-12 33,-76 4 6,159 32-11,-193 7 171,9-55-180,-89 2 116,184 57 116,3 32-210,135-23-25,123-28 21,-124 2 0,-121-14 54,76-3 529,47 5 282,-587 10-91,646-18-821,-321-3 219,2-31 19,272 4-196,-364-26-25,457 59-24,-259 40 0,336-35 40,-1-2 0,0-3 0,1-2 0,-1-3 0,1-2 0,-1-3 0,-107-27 0,-77-25 3,186 49-17,-1 3 0,-77-1 0,-20 10 135,-275 40 0,335-22 72,61-12-158,-1-1 0,0-1 0,-46 1 0,-3-5-403,91-9-2207,7 1 1813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51.23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2456 12363,'0'0'442,"10"-20"389,0 32-647,-10-11-132,1 0 1,-1 0-1,1 0 0,0 0 0,-1 0 0,1-1 1,0 1-1,0 0 0,0 0 0,0 0 1,0-1-1,0 1 0,0-1 0,0 1 0,0-1 1,0 1-1,0-1 0,0 1 0,0-1 0,0 0 1,0 0-1,1 1 0,-1-1 0,0 0 1,0 0-1,2 0 0,4 0-20,0 1-1,0 0 1,0 0 0,0 1 0,0 0-1,0 1 1,0-1 0,-1 1-1,1 0 1,-1 1 0,0 0 0,0 0-1,0 0 1,0 0 0,5 7-1,21 14 145,-24-21-171,1 0 0,-1 0 0,1-1 0,-1 0 0,1-1 0,0 0 0,0 0 0,12 0 0,33 9-30,-42-7 21,-1 0 0,0 1 0,-1 1 0,1 0 0,-1 0 0,0 1 0,10 9 0,7 9 29,23 28 0,-26-27 167,32 28 0,-44-42-165,1-2 1,1 0-1,0 0 0,0-1 0,0-1 0,1 0 0,1-1 0,-1-1 0,1 0 0,0-1 0,27 4 0,-25-7 7,1-2 0,-1 0 0,0-1 1,0-1-1,26-6 0,-23 4-26,6 1 12,1 2 0,-1 0 0,1 2 1,-1 1-1,43 8 0,-69-10-20,14 3 55,1-1 0,-1-1 0,1 0 0,0-1 0,0 0 0,-1-2 0,1 0 0,0 0 0,-1-1 0,0-1 0,0-1 0,24-11 0,121-61 439,-101 58-407,-45 15-73,0 0 0,0-1 0,17-9 1,-3-1 9,0 0 6,-1-1 0,28-21 0,-3-3-11,-16 14 38,-2-2 0,0-2 0,29-34 0,15-22-72,2 3-1,103-80 1,204-115-14,-294 214 139,48-30 74,-96 67-132,-2-3 0,0-1 0,-2-2 0,-2-2 0,61-70 0,-65 62 123,-19 22 0,1 1 0,23-20 0,-30 29-142,0 1-1,-1-2 1,10-14 0,11-14-35,41-41-14,-65 74 5,-1 1 0,0-2 0,0 1 0,0 0 0,-1-1-1,0 0 1,0 0 0,-1 0 0,4-16 0,7-15-200,6-11 39,-13 32 217,0-1 0,1 1 1,1 0-1,1 1 0,0 0 1,15-18-1,22-17-54,95-81 0,68-26-138,-142 109 124,73-47 31,-113 80-9,0 1 1,1 2-1,37-14 0,-25 14-9,-15 4-3,1 1 1,54-11-1,-50 14 12,57-19-1,-33 8 12,85-31-14,-86 27-2,78-18 0,-79 29-33,0 3-1,1 2 1,0 2 0,84 7 0,-84-2 24,0-2 0,62-8 1,-97 7-6,-1 0 1,0 1-1,1 1 1,-1 1-1,21 4 1,88 29-59,-111-30 74,10 2 3,1-2 0,0-1-1,1-1 1,-1-1 0,41-3 0,-30 1-40,-29 0 30,0 1 1,-1 1-1,1 0 1,-1 0-1,0 0 0,0 1 1,1 0-1,-2 1 0,1-1 1,11 8-1,8 8-63,34 29 1,-52-40 54,6 5-20,-1 2-1,20 26 0,-21-26 28,-1 0 0,27 24-1,-8-14-64,1-2 0,1 0-1,54 25 1,-62-34-46,-1 1 1,0 0-1,39 35 0,54 65 90,-63-60 9,-29-33 22,2-1 1,0-1 0,48 26-1,38 28 0,27 54-7,-102-89 9,2-3 1,65 48-1,-52-51-8,1-2 0,2-2 1,1-3-1,74 23 0,-83-33 11,-1 2 0,-1 2 0,-1 2 0,65 43 0,-69-39 2,1-2 0,1-2 1,87 33-1,145 28 21,-226-70-25,13 6-2,110 50 0,51 45-3,-32-16 2,-135-70 3,-13-6 5,1-1-1,0-3 1,59 16 0,118 2 26,-220-36-32,32 5-2,0 2 0,-1 1 0,0 1 0,31 15 1,119 61-16,-7-2 37,-113-58 53,1-3 0,90 19 0,-116-34-41,0-2 0,1-1 0,-1-2 0,1-2 0,65-7 0,2-7-903,-62 8 537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53.76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1 247 10858,'4'-2'134,"0"0"-1,1 0 0,-1-1 1,0 1-1,0-1 0,0 0 1,0 0-1,5-7 0,27-33-199,-25 29 215,16-22-50,-14 18 226,0 1 1,2 0-1,15-15 0,-25 28-277,0 0-1,0 0 0,0 0 0,1 1 0,-1 0 0,1 0 0,0 0 0,-1 1 0,1 0 0,0 0 0,1 1 0,-1-1 0,0 1 0,13 0 0,-12 1-12,1 0 1,-1 0-1,0 1 0,0 0 1,0 1-1,0-1 0,0 1 1,10 5-1,-13-5-8,0 0-1,0 1 0,0-1 1,-1 1-1,1 0 1,-1 0-1,1 1 1,-1-1-1,0 1 1,0 0-1,-1 0 1,1 0-1,-1 0 0,3 5 1,1 8 26,0 0 0,-1-1 1,0 2-1,-2-1 0,0 0 0,-1 1 1,0 30-1,-16 127-50,6-106 16,-14 133 23,3-51 573,2 187 0,20-249-737,29 169-1,-31-254 295,5 42-913,-6-44 910,0 0 1,0 0 0,0 0-1,0 0 1,0-1-1,0 1 1,-1 0 0,1 0-1,-1 0 1,0 0 0,1 0-1,-1 0 1,0-1-1,0 1 1,0 0 0,0-1-1,0 1 1,-1-1-1,-1 3 1,-11 0 1334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54.77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352 1 11410,'-27'-1'425,"1"2"-1,-1 1 0,1 1 0,-1 2 1,-36 10-1,55-13-433,0 1 1,0 0-1,0 1 0,1 0 1,-1 0-1,1 0 1,0 1-1,1 0 1,-1 1-1,1-1 0,0 1 1,0 0-1,1 1 1,0 0-1,0-1 0,0 2 1,1-1-1,0 0 1,0 1-1,1 0 1,-3 10-1,-3 23 49,3-1-1,1 1 1,2 0 0,4 63 0,0-84 51,1 1 0,0-1 1,2 0-1,8 28 1,-9-37 18,1 0 1,0-1 0,1 0 0,0 0-1,1 0 1,0-1 0,0 0 0,1 0-1,13 13 1,-18-20-69,0 0 0,1 0 0,-1 0 0,1 0 0,-1-1-1,1 1 1,0-1 0,0 1 0,0-1 0,0 0 0,0 0 0,0 0 0,0-1 0,0 1 0,0-1-1,0 0 1,5 0 0,-3 0 17,0-1 0,0 0 0,0 0 0,0-1 0,-1 0 0,1 0 0,0 0 0,-1 0 0,0 0-1,5-4 1,5-5 31,0-1-1,0-1 1,-2 0-1,23-28 1,-22 25-101,-1-2 1,0 0 0,-1-1-1,-1 0 1,-1 0 0,11-34-1,-17 42-47,0 0 0,-1 0 0,0 0-1,-1 0 1,0 0 0,-1-1 0,-1 1 0,1 0-1,-2 0 1,1-1 0,-2 1 0,0 1 0,0-1-1,-6-15 1,-44-72-1247,52 98 1131,2-1 89,-1 1 90,0 0 0,0 0 0,0 0 0,1-1 0,-1 1 1,0 0-1,0 0 0,0 0 0,1 0 0,-1 0 0,0-1 0,1 1 1,-1 0-1,0 0 0,0 0 0,1 0 0,-1 0 0,0 0 0,0 0 1,1 0-1,-1 0 0,0 0 0,1 0 0,-1 0 0,0 0 0,0 0 1,1 0-1,-1 0 0,0 1 0,1-1 0,-1 0 0,0 0 0,0 0 1,0 0-1,1 0 0,-1 1 0,0-1 0,0 0 0,1 0 0,-1 0 1,0 1-1,0-1 0,0 0 0,1 1 0,15 10 156,-15-10-145,103 79 284,-55-39-310,2-3 1,86 49 0,-118-78 154,0 0 0,1-1 0,0-1 0,0 0 1,0-2-1,1 0 0,0-2 0,0 0 0,0-1 0,0-1 1,39-4-1,9-8 639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55.42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 53 11466,'-1'41'1972,"1"-58"-1874,1-1 0,0 1 1,5-22-1,-6 39-96,0-1 0,0 1 1,1 0-1,-1 0 0,0 0 0,0-1 1,1 1-1,-1 0 0,0 0 0,0 0 1,1 0-1,-1 0 0,0 0 0,0-1 0,1 1 1,-1 0-1,0 0 0,0 0 0,1 0 1,-1 0-1,0 0 0,1 0 0,-1 0 1,0 0-1,0 0 0,1 0 0,-1 0 1,0 1-1,0-1 0,1 0 0,-1 0 0,0 0 1,0 0-1,1 0 0,-1 1 0,0-1 1,0 0-1,1 0 0,-1 0 0,0 0 1,0 1-1,0-1 0,0 0 0,1 1 1,9 8 31,-6-2-33,0-1 0,0 0 0,-1 1 0,1 0 1,-2 0-1,1 0 0,2 12 0,7 53-23,-11-67 21,8 103-32,-4 118 0,-6-172 30,-6 135 25,0-1-5,9-148-127,2-24 69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55.99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302 1 12035,'-5'52'732,"0"-67"-697,4 32-17,4 40 39,69 595 946,-62-592-931,-3 0-1,-3 0 0,-4 94 1,0-152-60,-1 1 0,1-1 1,-1 0-1,1 1 0,-1-1 1,0 1-1,0-1 0,0 0 0,0 0 1,0 0-1,-1 0 0,1 0 1,-1 0-1,1 0 0,-3 2 1,4-4-4,-1 1 0,1-1 0,0 0 0,-1 0 1,1 1-1,-1-1 0,1 0 0,-1 0 0,1 0 0,-1 1 1,1-1-1,-1 0 0,1 0 0,-1 0 0,1 0 1,-1 0-1,1 0 0,-1 0 0,1 0 0,-1 0 1,1 0-1,-1 0 0,1-1 0,-1 1 0,1 0 1,-1-1-1,-1 0 7,1 1 0,0-2 0,0 1 0,0 0 0,0 0 0,1 0 0,-1 0 0,0-1 0,0 1 0,1 0 0,-1-1 0,1 1 0,-1 0 0,1-3 0,-5-16 37,0 0-1,2 0 1,1 0-1,0-1 1,2 1 0,0-1-1,5-35 1,1 19-63,2-1-1,2 2 1,18-47 0,-22 67 2,58-133-207,-56 135 190,0 0 1,1 1-1,0 0 1,1 0-1,0 1 0,1 0 1,23-20-1,-30 30 19,-1-1-1,1 1 0,0 0 1,0 0-1,0 0 1,0 0-1,0 1 1,0-1-1,0 1 1,0 0-1,0 0 0,1 1 1,-1-1-1,0 1 1,9 1-1,-8 0 3,1 0-1,-1 0 0,1 1 1,-1 0-1,1 0 0,-1 0 1,0 1-1,0 0 0,0 0 1,7 6-1,-1 1 1,-1 0 0,0 0 0,-1 1 1,0 0-1,-1 0 0,0 1 0,-1 0 0,11 25 0,-6-5-5,-1 0 0,-2 1 0,-1 0-1,7 61 1,-13-72 4,-1 0 0,-1 0 1,-1 0-1,-1 1 0,-1-1 0,-1-1 1,-1 1-1,-10 29 0,11-40 4,-1 0 1,0 0-1,-1-1 1,0 0-1,-1 0 0,0 0 1,-1-1-1,0 0 0,0-1 1,-1 1-1,0-1 0,0-1 1,-1 0-1,0 0 1,-15 7-1,13-9 4,-1 0 0,1-1 0,-1 0 0,0-1 0,0-1 1,0 0-1,0 0 0,0-2 0,0 1 0,0-2 0,-1 0 0,1 0 0,-24-7 0,7 0 12,0-2 0,0-2 0,-50-26 1,-78-59 866,122 73-346,-68-43 97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59.38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2203 1 10738,'0'0'3321,"-4"2"-2849,-103 33-110,92-28-151,-1 0 1,2 1-1,-1 1 1,-21 17-1,-16 18 389,29-24-512,0 0 0,-1-2 0,-1-1-1,-1 0 1,-37 16 0,20-15-62,2 1 1,0 3-1,-73 50 0,98-60 39,0 0-1,-1-2 0,0 0 1,-1 0-1,0-2 0,0 0 1,-1-1-1,0-1 0,-1-1 1,1-1-1,-1 0 0,-26 1 1,-106-6 172,62 0-185,69 0-48,1 1 0,-1 0 0,0 2 1,1 1-1,0 0 0,0 2 0,-27 9 0,43-13-3,-29 14 6,-1-1-1,-1-2 0,-1-1 0,1-2 1,-41 5-1,44-9 67,1 1 0,-36 11 1,-25 6 122,-5-3-168,35-6-65,-83 7-1,121-22-410,3-2-3586,20 3 3074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59.77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20 14 11562,'-13'-14'2590,"12"19"-2505,-1 0 1,1 0-1,0 1 0,0 9 0,2-3-66,0 0 1,0 0 0,1-1 0,1 1-1,0-1 1,1 1 0,0-1-1,8 15 1,7 10 39,28 37-1,-38-60-41,147 207 211,28 42 196,-144-194-381,-18-31-71,36 47-1,-32-57-415,-25-26 544,1 0 0,-1 0 0,0 0 1,1 0-1,-1 0 0,1 0 1,0-1-1,-1 1 0,1-1 0,-1 1 1,1-1-1,0 1 0,0-1 0,-1 0 1,1 0-1,0 0 0,-1 0 0,4-1 1,10-7 739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0.03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11650,'4'0'211,"-1"1"0,1 0 0,-1-1 0,0 1 0,1 0 0,-1 1 0,0-1 0,0 1 0,0-1 0,0 1 0,0 0 0,0 0 0,0 0 0,0 0 0,-1 1 0,1-1 0,-1 1 0,2 3 0,7 8-413,-1 0-1,12 23 0,-8-12 499,131 186-781,-142-207 431,0 0-60,0 1 0,1-1 0,-1 0 0,1-1 0,7 7 0,4-4-143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0.29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12275,'9'0'99,"-1"-1"0,1 1 0,0 0 1,0 1-1,0 0 0,0 1 0,-1 0 0,1 0 1,0 1-1,-1 0 0,0 0 0,0 1 1,0 0-1,0 0 0,-1 1 0,1 0 0,-1 1 1,0-1-1,10 12 0,32 37 76,-3 2 0,59 95-1,-64-89-20,2-1-1,64 67 0,45 14-447,-147-137 70,1 0 1,0-1 0,1 1-1,-1-1 1,1-1 0,0 1 0,0-1-1,0-1 1,0 1 0,0-1-1,1 0 1,-1-1 0,10 1 0,2-5-694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58.52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1440 1 13403,'-96'88'724,"4"5"0,-153 197 0,-114 237-880,252-356 173,-160 349 0,227-422-5,9-19 29,-47 83 0,68-144-13,-22 28-1,29-42-25,0 0 0,0-1 0,0 1 1,0-1-1,-1 0 0,0 0 0,1 0 0,-1 0 1,0-1-1,-1 1 0,1-1 0,0 0 0,-5 1 1,8-3-11,0 0 0,0 0-1,0 0 1,0 0 0,1 0 0,-1 0 0,0 0 0,0 0 0,0 0 0,0-1 0,1 1 0,-1 0 0,0-1 0,0 1 0,1-1-1,-1 1 1,0-1 0,0 1 0,1-1 0,-1 1 0,1-1 0,-1 1 0,0-1 0,1 0 0,-1 1 0,1-1 0,0 0 0,-1 0-1,1 1 1,-1-1 0,1 0 0,0 0 0,0 0 0,-1-1 0,-3-31-47,8-15-13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0.59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8402,'0'154'3946,"1"-147"-3881,1 0 0,0 0 0,0 0 0,0 0 0,1-1 1,0 1-1,1-1 0,-1 0 0,1 0 0,8 9 0,2 6-2,37 58 47,71 106 56,-94-147-143,2-2 0,58 56 0,-38-43-48,23 19-254,-65-61 100,2-1 0,-1 0 0,1 0 0,0 0 1,0-2-1,18 7 0,-3-5-143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0.97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58 89 7730,'3'4'185,"0"1"1,-1 0 0,0 0 0,0 1 0,1 8-1,-4-15-79,0 1-1,0-1 1,0 0-1,0 1 1,0-1-1,0 0 1,0 0-1,0 0 1,1 1-1,-1-1 1,0 0-1,0 0 1,1 0-1,-1 0 1,1 0-1,-1-2 1,-14-20 1001,-20-41 0,33 60-813,-4-13 1173,7 13-866,7 8-406,4 7-174,-2-1 0,1 2 1,-1-1-1,-1 1 0,15 26 1,-1-3 3,348 432 90,-355-449-264,1-1 1,29 23-1,-40-35 413,1 0 0,1 0 1,-1-1-1,0 0 0,1-1 0,0 0 0,0 0 1,0 0-1,0-1 0,15 2 0,0-4 1283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1.24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11450,'14'26'315,"0"0"-1,-2 1 1,-1 1-1,13 47 0,-14-39-246,2-1-1,21 43 0,7-8 2,3-2 0,3-2-1,70 78 1,-73-92-33,-20-22 110,2-1-1,1-2 0,39 33 0,-40-45 3272,-5-7-1538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1.51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12523,'32'52'665,"-3"1"1,42 107-1,-45-78-607,19 107-1,-6-18-40,22 64 7,-33-126-12,-20-69-49,2-1 0,1-1 0,24 52 0,-24-71-179,0-11 72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2.56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27 957 6801,'8'23'540,"-2"-9"377,-1 0 0,-1 1 0,4 19 0,-8-33-908,0 0 1,0 0-1,0 0 0,1 0 1,-1 0-1,0 0 0,-1-1 0,1 1 1,0 0-1,0 0 0,0 0 1,0 0-1,-1 0 0,1 0 1,0 0-1,-1 0 0,0 0-17,1-1 1,0 0-1,-1 0 0,1 0 0,0 1 0,-1-1 0,1 0 0,0 0 1,0 0-1,-1 0 0,1 0 0,-1 0 0,1 0 0,0 0 1,-1 0-1,1 0 0,0 0 0,-1 0 0,1 0 0,0 0 1,-1 0-1,1 0 0,0 0 0,-1 0 0,1 0 0,0 0 0,-1-1 1,-1 0-24,0 0 1,0-1 0,0 1-1,1-1 1,-1 1 0,0-1-1,1 1 1,-1-1 0,1 0-1,0 0 1,-2-2 0,-1-6-416,-1-1 1,2 0 0,-1 0 0,1 0 0,1 0 0,0-1 0,1 1 0,0-1 0,1-11-1,1 14 388,-1 0 1,2 0-1,-1 0 0,1 1 0,0-1 0,7-14 0,-7 18 784,1 0 1,0 0-1,0 0 0,0 0 1,1 0-1,5-5 1,-6 6-679,-1-1 1,0 1 0,0 0-1,0-1 1,-1 1 0,1-1-1,-1 0 1,0 1 0,0-1-1,-1 0 1,1 0 0,-1 0-1,0-5 1,2-19 4,6-29-129,3 0-1,3 0 0,25-69 1,-7 46 258,63-174 387,-93 248-507,0 1 0,1 0 0,-1-1 1,1 1-1,0 1 0,8-12 0,-9 15 0,0 0 0,0 0-1,0 0 1,0 0-1,0 1 1,0-1-1,1 0 1,-1 1-1,0 0 1,1 0 0,-1-1-1,1 2 1,0-1-1,-1 0 1,1 0-1,0 1 1,-1-1-1,1 1 1,3 0 0,-6 0 92,2 5 234,-2-4-346,1 0 1,-1 0-1,0 0 0,1 1 1,-1-1-1,0 0 0,0 0 1,1 1-1,-1-1 0,0 0 1,0 0-1,-1 1 0,1-1 1,0 0-1,0 0 0,-1 0 1,1 2-1,-3 5-42,2-1 0,-1 1 0,1 0-1,0 0 1,1 0 0,0 0 0,2 14 0,-1 6-7,-9 159-19,0-47 23,-20 158 116,7-128 11,-2 45-7,-13 150-79,-1 85 0,24-353-21,-3 46 25,15-113-23,1-6-3,-1 1 0,-1-1 1,-8 36-1,0-38-319,9-21 308,1 0-1,-1 0 1,1-1 0,-1 1 0,1-1-1,-1 1 1,0 0 0,1-1 0,-1 1 0,0-1-1,1 1 1,-1-1 0,0 0 0,0 1-1,0-1 1,1 0 0,-1 1 0,0-1-1,0 0 1,0 0 0,0 0 0,0 0-1,1 0 1,-3 0 0,-3-2 212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3.00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11010,'6'3'96,"-1"-1"-1,0 1 0,0 0 1,0 1-1,0-1 0,-1 1 1,1 0-1,-1 0 1,0 0-1,0 1 0,0-1 1,-1 1-1,1 0 0,-1 0 1,-1 1-1,1-1 0,-1 0 1,0 1-1,0 0 0,0-1 1,1 8-1,-2 6 3,-1-14-75,0 1-1,1-1 1,-1 1-1,1-1 1,1 0 0,-1 0-1,1 1 1,3 5 0,29 52 124,2-2 0,66 83 0,-17-27-116,56 95 17,152 307 0,-226-360-37,-40-92-101,-16-45 249,-11-22-135,0 1-1,0-1 1,0 0 0,0 0 0,0 0 0,0 0 0,0 0 0,0 1 0,0-1 0,1 0 0,-1 0-1,0 0 1,0 0 0,0 1 0,0-1 0,0 0 0,0 0 0,0 0 0,0 0 0,1 0 0,-1 0-1,0 0 1,0 0 0,0 1 0,0-1 0,0 0 0,1 0 0,-1 0 0,0 0 0,0 0 0,0 0-1,0 0 1,1 0 0,-1 0 0,0 0 0,0 0 0,0 0 0,0 0 0,1 0 0,-1 0 0,0 0-1,0 0 1,0 0 0,0 0 0,1 0 0,-1 0 0,0-1 0,0 1 0,0 0 0,0 0 0,3-12 598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3.29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26 5 12947,'-1'-1'57,"0"0"1,0 1 0,0-1-1,-1 1 1,1-1 0,0 1-1,0 0 1,0 0 0,-1-1-1,1 1 1,0 0 0,0 0-1,-1 0 1,0 0 0,1 0-48,1 1-1,0-1 1,-1 0 0,1 0 0,0 0-1,-1 1 1,1-1 0,0 0-1,-1 1 1,1-1 0,0 0 0,-1 1-1,1-1 1,0 0 0,0 1 0,0-1-1,-1 0 1,1 1 0,0-1 0,0 1-1,0-1 1,0 0 0,0 1 0,0-1-1,0 1 1,-1 0 0,2 4 3,-1 0 1,1 1-1,0-1 0,0 0 0,3 7 1,-4-11-5,218 712 844,-214-700-861,83 245-164,-84-252-2,-3-3 9,1-1 1,0 0 0,0 1-1,0-1 1,0 0 0,0 0-1,1 0 1,-1 0 0,0 0-1,1 0 1,3 3 0,-1-5-604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3.58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12387,'38'43'440,"-2"2"0,-2 1 0,34 60 0,-42-64-281,2 9-147,-2 1 0,-2 2 1,20 69-1,-3-8-19,-13-36-391,-25-69 259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3.8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6473,'51'164'4945,"-36"-121"-4616,-2-7-89,2 6-128,4 3-64,-4-7-24,6 5 0,-2-5 0,-4-6-32,-2-6 5145,-5-7-3721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5.39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16 24 9970,'-8'-12'2173,"1"0"-125,16 22-1597,20 30-421,-2 2 0,-2 0 0,-1 1-1,-3 2 1,-1 0 0,14 51 0,11 51-45,-7 2-1,19 163 0,-47-207-114,-6 154 0,-5-156-592,1-100 692,3 36-302,-3-37 296,1-1 0,-1 1-1,0-1 1,1 1 0,-1-1 0,1 1 0,-1-1 0,1 0-1,0 1 1,0-1 0,0 0 0,-1 1 0,1-1 0,0 0-1,1 0 1,-1 0 0,0 0 0,0 0 0,0 0 0,1 0-1,-1 0 1,2 0 0,3 1-157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C35AB-2959-4CA6-88ED-48ECAB16FEDA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9280A-AFDA-46BC-871E-527167390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2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Constant 1 / sigma sqrt(2 pi) makes sure when we integrate we get 1</a:t>
            </a:r>
          </a:p>
          <a:p>
            <a:r>
              <a:rPr lang="en-US" dirty="0"/>
              <a:t>e to the negative power, means we expect exponential decay</a:t>
            </a:r>
          </a:p>
          <a:p>
            <a:r>
              <a:rPr lang="en-US" dirty="0"/>
              <a:t>x minus mu squared says exponential decay is fast as you move away from the mean, and in either direction</a:t>
            </a:r>
            <a:br>
              <a:rPr lang="en-US" dirty="0"/>
            </a:br>
            <a:r>
              <a:rPr lang="en-US" dirty="0"/>
              <a:t>/2 sigma squared controls the rate at which decay occurs (if variance is larger, you decay slower)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9280A-AFDA-46BC-871E-527167390C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87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You’ll be tempted to say “normalize” because normal means….normal. But we really want to say “standardize” the “standard” one has mean 0 variance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9280A-AFDA-46BC-871E-527167390CF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47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36159B9-936B-48CB-9E5E-51655700A62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263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6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49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93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8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423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115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69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28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54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03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7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36159B9-936B-48CB-9E5E-51655700A62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13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24" Type="http://schemas.openxmlformats.org/officeDocument/2006/relationships/image" Target="NULL"/><Relationship Id="rId23" Type="http://schemas.openxmlformats.org/officeDocument/2006/relationships/image" Target="NULL"/><Relationship Id="rId27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7.png"/><Relationship Id="rId299" Type="http://schemas.openxmlformats.org/officeDocument/2006/relationships/image" Target="../media/image169.png"/><Relationship Id="rId21" Type="http://schemas.openxmlformats.org/officeDocument/2006/relationships/image" Target="../media/image24.png"/><Relationship Id="rId63" Type="http://schemas.openxmlformats.org/officeDocument/2006/relationships/image" Target="../media/image45.png"/><Relationship Id="rId159" Type="http://schemas.openxmlformats.org/officeDocument/2006/relationships/image" Target="../media/image99.png"/><Relationship Id="rId170" Type="http://schemas.openxmlformats.org/officeDocument/2006/relationships/customXml" Target="../ink/ink85.xml"/><Relationship Id="rId226" Type="http://schemas.openxmlformats.org/officeDocument/2006/relationships/customXml" Target="../ink/ink113.xml"/><Relationship Id="rId268" Type="http://schemas.openxmlformats.org/officeDocument/2006/relationships/customXml" Target="../ink/ink134.xml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5" Type="http://schemas.openxmlformats.org/officeDocument/2006/relationships/image" Target="../media/image16.png"/><Relationship Id="rId181" Type="http://schemas.openxmlformats.org/officeDocument/2006/relationships/image" Target="../media/image110.png"/><Relationship Id="rId237" Type="http://schemas.openxmlformats.org/officeDocument/2006/relationships/image" Target="../media/image138.png"/><Relationship Id="rId279" Type="http://schemas.openxmlformats.org/officeDocument/2006/relationships/image" Target="../media/image159.png"/><Relationship Id="rId43" Type="http://schemas.openxmlformats.org/officeDocument/2006/relationships/image" Target="../media/image35.png"/><Relationship Id="rId139" Type="http://schemas.openxmlformats.org/officeDocument/2006/relationships/image" Target="../media/image89.png"/><Relationship Id="rId290" Type="http://schemas.openxmlformats.org/officeDocument/2006/relationships/customXml" Target="../ink/ink145.xml"/><Relationship Id="rId85" Type="http://schemas.openxmlformats.org/officeDocument/2006/relationships/image" Target="../media/image60.png"/><Relationship Id="rId150" Type="http://schemas.openxmlformats.org/officeDocument/2006/relationships/customXml" Target="../ink/ink75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48" Type="http://schemas.openxmlformats.org/officeDocument/2006/relationships/customXml" Target="../ink/ink124.xml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54" Type="http://schemas.openxmlformats.org/officeDocument/2006/relationships/customXml" Target="../ink/ink27.xml"/><Relationship Id="rId75" Type="http://schemas.openxmlformats.org/officeDocument/2006/relationships/image" Target="../media/image51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100.png"/><Relationship Id="rId182" Type="http://schemas.openxmlformats.org/officeDocument/2006/relationships/customXml" Target="../ink/ink91.xml"/><Relationship Id="rId217" Type="http://schemas.openxmlformats.org/officeDocument/2006/relationships/image" Target="../media/image128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59" Type="http://schemas.openxmlformats.org/officeDocument/2006/relationships/image" Target="../media/image149.png"/><Relationship Id="rId23" Type="http://schemas.openxmlformats.org/officeDocument/2006/relationships/image" Target="../media/image25.png"/><Relationship Id="rId119" Type="http://schemas.openxmlformats.org/officeDocument/2006/relationships/image" Target="../media/image78.png"/><Relationship Id="rId270" Type="http://schemas.openxmlformats.org/officeDocument/2006/relationships/customXml" Target="../ink/ink135.xml"/><Relationship Id="rId291" Type="http://schemas.openxmlformats.org/officeDocument/2006/relationships/image" Target="../media/image165.png"/><Relationship Id="rId44" Type="http://schemas.openxmlformats.org/officeDocument/2006/relationships/customXml" Target="../ink/ink22.xml"/><Relationship Id="rId65" Type="http://schemas.openxmlformats.org/officeDocument/2006/relationships/image" Target="../media/image46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95.png"/><Relationship Id="rId172" Type="http://schemas.openxmlformats.org/officeDocument/2006/relationships/customXml" Target="../ink/ink86.xml"/><Relationship Id="rId193" Type="http://schemas.openxmlformats.org/officeDocument/2006/relationships/image" Target="../media/image116.png"/><Relationship Id="rId207" Type="http://schemas.openxmlformats.org/officeDocument/2006/relationships/image" Target="../media/image123.png"/><Relationship Id="rId228" Type="http://schemas.openxmlformats.org/officeDocument/2006/relationships/customXml" Target="../ink/ink114.xml"/><Relationship Id="rId249" Type="http://schemas.openxmlformats.org/officeDocument/2006/relationships/image" Target="../media/image144.png"/><Relationship Id="rId13" Type="http://schemas.openxmlformats.org/officeDocument/2006/relationships/image" Target="../media/image20.png"/><Relationship Id="rId109" Type="http://schemas.openxmlformats.org/officeDocument/2006/relationships/image" Target="../media/image73.png"/><Relationship Id="rId260" Type="http://schemas.openxmlformats.org/officeDocument/2006/relationships/customXml" Target="../ink/ink130.xml"/><Relationship Id="rId281" Type="http://schemas.openxmlformats.org/officeDocument/2006/relationships/image" Target="../media/image160.png"/><Relationship Id="rId34" Type="http://schemas.openxmlformats.org/officeDocument/2006/relationships/customXml" Target="../ink/ink17.xml"/><Relationship Id="rId55" Type="http://schemas.openxmlformats.org/officeDocument/2006/relationships/image" Target="../media/image41.png"/><Relationship Id="rId76" Type="http://schemas.openxmlformats.org/officeDocument/2006/relationships/customXml" Target="../ink/ink38.xml"/><Relationship Id="rId97" Type="http://schemas.openxmlformats.org/officeDocument/2006/relationships/image" Target="../media/image67.png"/><Relationship Id="rId120" Type="http://schemas.openxmlformats.org/officeDocument/2006/relationships/customXml" Target="../ink/ink60.xml"/><Relationship Id="rId141" Type="http://schemas.openxmlformats.org/officeDocument/2006/relationships/image" Target="../media/image90.png"/><Relationship Id="rId7" Type="http://schemas.openxmlformats.org/officeDocument/2006/relationships/image" Target="../media/image17.png"/><Relationship Id="rId162" Type="http://schemas.openxmlformats.org/officeDocument/2006/relationships/customXml" Target="../ink/ink81.xml"/><Relationship Id="rId183" Type="http://schemas.openxmlformats.org/officeDocument/2006/relationships/image" Target="../media/image111.png"/><Relationship Id="rId218" Type="http://schemas.openxmlformats.org/officeDocument/2006/relationships/customXml" Target="../ink/ink109.xml"/><Relationship Id="rId239" Type="http://schemas.openxmlformats.org/officeDocument/2006/relationships/image" Target="../media/image139.png"/><Relationship Id="rId250" Type="http://schemas.openxmlformats.org/officeDocument/2006/relationships/customXml" Target="../ink/ink125.xml"/><Relationship Id="rId271" Type="http://schemas.openxmlformats.org/officeDocument/2006/relationships/image" Target="../media/image155.png"/><Relationship Id="rId292" Type="http://schemas.openxmlformats.org/officeDocument/2006/relationships/customXml" Target="../ink/ink146.xml"/><Relationship Id="rId24" Type="http://schemas.openxmlformats.org/officeDocument/2006/relationships/customXml" Target="../ink/ink12.xml"/><Relationship Id="rId45" Type="http://schemas.openxmlformats.org/officeDocument/2006/relationships/image" Target="../media/image36.png"/><Relationship Id="rId66" Type="http://schemas.openxmlformats.org/officeDocument/2006/relationships/customXml" Target="../ink/ink33.xml"/><Relationship Id="rId87" Type="http://schemas.openxmlformats.org/officeDocument/2006/relationships/image" Target="../media/image61.png"/><Relationship Id="rId110" Type="http://schemas.openxmlformats.org/officeDocument/2006/relationships/customXml" Target="../ink/ink55.xml"/><Relationship Id="rId131" Type="http://schemas.openxmlformats.org/officeDocument/2006/relationships/image" Target="../media/image85.png"/><Relationship Id="rId152" Type="http://schemas.openxmlformats.org/officeDocument/2006/relationships/customXml" Target="../ink/ink76.xml"/><Relationship Id="rId173" Type="http://schemas.openxmlformats.org/officeDocument/2006/relationships/image" Target="../media/image106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29" Type="http://schemas.openxmlformats.org/officeDocument/2006/relationships/image" Target="../media/image134.png"/><Relationship Id="rId240" Type="http://schemas.openxmlformats.org/officeDocument/2006/relationships/customXml" Target="../ink/ink120.xml"/><Relationship Id="rId261" Type="http://schemas.openxmlformats.org/officeDocument/2006/relationships/image" Target="../media/image150.png"/><Relationship Id="rId14" Type="http://schemas.openxmlformats.org/officeDocument/2006/relationships/customXml" Target="../ink/ink7.xml"/><Relationship Id="rId35" Type="http://schemas.openxmlformats.org/officeDocument/2006/relationships/image" Target="../media/image31.png"/><Relationship Id="rId56" Type="http://schemas.openxmlformats.org/officeDocument/2006/relationships/customXml" Target="../ink/ink28.xml"/><Relationship Id="rId77" Type="http://schemas.openxmlformats.org/officeDocument/2006/relationships/image" Target="../media/image52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79.png"/><Relationship Id="rId142" Type="http://schemas.openxmlformats.org/officeDocument/2006/relationships/customXml" Target="../ink/ink71.xml"/><Relationship Id="rId163" Type="http://schemas.openxmlformats.org/officeDocument/2006/relationships/image" Target="../media/image101.png"/><Relationship Id="rId184" Type="http://schemas.openxmlformats.org/officeDocument/2006/relationships/customXml" Target="../ink/ink92.xml"/><Relationship Id="rId219" Type="http://schemas.openxmlformats.org/officeDocument/2006/relationships/image" Target="../media/image129.png"/><Relationship Id="rId230" Type="http://schemas.openxmlformats.org/officeDocument/2006/relationships/customXml" Target="../ink/ink115.xml"/><Relationship Id="rId251" Type="http://schemas.openxmlformats.org/officeDocument/2006/relationships/image" Target="../media/image145.png"/><Relationship Id="rId25" Type="http://schemas.openxmlformats.org/officeDocument/2006/relationships/image" Target="../media/image26.png"/><Relationship Id="rId46" Type="http://schemas.openxmlformats.org/officeDocument/2006/relationships/customXml" Target="../ink/ink23.xml"/><Relationship Id="rId67" Type="http://schemas.openxmlformats.org/officeDocument/2006/relationships/image" Target="../media/image47.png"/><Relationship Id="rId272" Type="http://schemas.openxmlformats.org/officeDocument/2006/relationships/customXml" Target="../ink/ink136.xml"/><Relationship Id="rId293" Type="http://schemas.openxmlformats.org/officeDocument/2006/relationships/image" Target="../media/image166.png"/><Relationship Id="rId88" Type="http://schemas.openxmlformats.org/officeDocument/2006/relationships/customXml" Target="../ink/ink44.xml"/><Relationship Id="rId111" Type="http://schemas.openxmlformats.org/officeDocument/2006/relationships/image" Target="../media/image74.png"/><Relationship Id="rId132" Type="http://schemas.openxmlformats.org/officeDocument/2006/relationships/customXml" Target="../ink/ink66.xml"/><Relationship Id="rId153" Type="http://schemas.openxmlformats.org/officeDocument/2006/relationships/image" Target="../media/image96.png"/><Relationship Id="rId174" Type="http://schemas.openxmlformats.org/officeDocument/2006/relationships/customXml" Target="../ink/ink87.xml"/><Relationship Id="rId195" Type="http://schemas.openxmlformats.org/officeDocument/2006/relationships/image" Target="../media/image117.png"/><Relationship Id="rId209" Type="http://schemas.openxmlformats.org/officeDocument/2006/relationships/image" Target="../media/image124.png"/><Relationship Id="rId220" Type="http://schemas.openxmlformats.org/officeDocument/2006/relationships/customXml" Target="../ink/ink110.xml"/><Relationship Id="rId241" Type="http://schemas.openxmlformats.org/officeDocument/2006/relationships/image" Target="../media/image140.png"/><Relationship Id="rId15" Type="http://schemas.openxmlformats.org/officeDocument/2006/relationships/image" Target="../media/image21.png"/><Relationship Id="rId36" Type="http://schemas.openxmlformats.org/officeDocument/2006/relationships/customXml" Target="../ink/ink18.xml"/><Relationship Id="rId57" Type="http://schemas.openxmlformats.org/officeDocument/2006/relationships/image" Target="../media/image42.png"/><Relationship Id="rId262" Type="http://schemas.openxmlformats.org/officeDocument/2006/relationships/customXml" Target="../ink/ink131.xml"/><Relationship Id="rId283" Type="http://schemas.openxmlformats.org/officeDocument/2006/relationships/image" Target="../media/image161.png"/><Relationship Id="rId78" Type="http://schemas.openxmlformats.org/officeDocument/2006/relationships/customXml" Target="../ink/ink39.xml"/><Relationship Id="rId99" Type="http://schemas.openxmlformats.org/officeDocument/2006/relationships/image" Target="../media/image68.png"/><Relationship Id="rId101" Type="http://schemas.openxmlformats.org/officeDocument/2006/relationships/image" Target="../media/image69.png"/><Relationship Id="rId122" Type="http://schemas.openxmlformats.org/officeDocument/2006/relationships/customXml" Target="../ink/ink61.xml"/><Relationship Id="rId143" Type="http://schemas.openxmlformats.org/officeDocument/2006/relationships/image" Target="../media/image91.png"/><Relationship Id="rId164" Type="http://schemas.openxmlformats.org/officeDocument/2006/relationships/customXml" Target="../ink/ink82.xml"/><Relationship Id="rId185" Type="http://schemas.openxmlformats.org/officeDocument/2006/relationships/image" Target="../media/image112.png"/><Relationship Id="rId9" Type="http://schemas.openxmlformats.org/officeDocument/2006/relationships/image" Target="../media/image18.png"/><Relationship Id="rId210" Type="http://schemas.openxmlformats.org/officeDocument/2006/relationships/customXml" Target="../ink/ink105.xml"/><Relationship Id="rId26" Type="http://schemas.openxmlformats.org/officeDocument/2006/relationships/customXml" Target="../ink/ink13.xml"/><Relationship Id="rId231" Type="http://schemas.openxmlformats.org/officeDocument/2006/relationships/image" Target="../media/image135.png"/><Relationship Id="rId252" Type="http://schemas.openxmlformats.org/officeDocument/2006/relationships/customXml" Target="../ink/ink126.xml"/><Relationship Id="rId273" Type="http://schemas.openxmlformats.org/officeDocument/2006/relationships/image" Target="../media/image156.png"/><Relationship Id="rId294" Type="http://schemas.openxmlformats.org/officeDocument/2006/relationships/customXml" Target="../ink/ink147.xml"/><Relationship Id="rId47" Type="http://schemas.openxmlformats.org/officeDocument/2006/relationships/image" Target="../media/image37.png"/><Relationship Id="rId68" Type="http://schemas.openxmlformats.org/officeDocument/2006/relationships/customXml" Target="../ink/ink34.xml"/><Relationship Id="rId89" Type="http://schemas.openxmlformats.org/officeDocument/2006/relationships/image" Target="../media/image63.png"/><Relationship Id="rId112" Type="http://schemas.openxmlformats.org/officeDocument/2006/relationships/customXml" Target="../ink/ink56.xml"/><Relationship Id="rId133" Type="http://schemas.openxmlformats.org/officeDocument/2006/relationships/image" Target="../media/image86.png"/><Relationship Id="rId154" Type="http://schemas.openxmlformats.org/officeDocument/2006/relationships/customXml" Target="../ink/ink77.xml"/><Relationship Id="rId175" Type="http://schemas.openxmlformats.org/officeDocument/2006/relationships/image" Target="../media/image107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30.png"/><Relationship Id="rId242" Type="http://schemas.openxmlformats.org/officeDocument/2006/relationships/customXml" Target="../ink/ink121.xml"/><Relationship Id="rId263" Type="http://schemas.openxmlformats.org/officeDocument/2006/relationships/image" Target="../media/image151.png"/><Relationship Id="rId284" Type="http://schemas.openxmlformats.org/officeDocument/2006/relationships/customXml" Target="../ink/ink142.xml"/><Relationship Id="rId37" Type="http://schemas.openxmlformats.org/officeDocument/2006/relationships/image" Target="../media/image32.png"/><Relationship Id="rId58" Type="http://schemas.openxmlformats.org/officeDocument/2006/relationships/customXml" Target="../ink/ink29.xml"/><Relationship Id="rId79" Type="http://schemas.openxmlformats.org/officeDocument/2006/relationships/image" Target="../media/image55.png"/><Relationship Id="rId102" Type="http://schemas.openxmlformats.org/officeDocument/2006/relationships/customXml" Target="../ink/ink51.xml"/><Relationship Id="rId123" Type="http://schemas.openxmlformats.org/officeDocument/2006/relationships/image" Target="../media/image81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102.png"/><Relationship Id="rId186" Type="http://schemas.openxmlformats.org/officeDocument/2006/relationships/customXml" Target="../ink/ink93.xml"/><Relationship Id="rId211" Type="http://schemas.openxmlformats.org/officeDocument/2006/relationships/image" Target="../media/image125.png"/><Relationship Id="rId232" Type="http://schemas.openxmlformats.org/officeDocument/2006/relationships/customXml" Target="../ink/ink116.xml"/><Relationship Id="rId253" Type="http://schemas.openxmlformats.org/officeDocument/2006/relationships/image" Target="../media/image146.png"/><Relationship Id="rId274" Type="http://schemas.openxmlformats.org/officeDocument/2006/relationships/customXml" Target="../ink/ink137.xml"/><Relationship Id="rId295" Type="http://schemas.openxmlformats.org/officeDocument/2006/relationships/image" Target="../media/image167.png"/><Relationship Id="rId27" Type="http://schemas.openxmlformats.org/officeDocument/2006/relationships/image" Target="../media/image27.png"/><Relationship Id="rId48" Type="http://schemas.openxmlformats.org/officeDocument/2006/relationships/customXml" Target="../ink/ink24.xml"/><Relationship Id="rId69" Type="http://schemas.openxmlformats.org/officeDocument/2006/relationships/image" Target="../media/image48.png"/><Relationship Id="rId113" Type="http://schemas.openxmlformats.org/officeDocument/2006/relationships/image" Target="../media/image75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97.png"/><Relationship Id="rId176" Type="http://schemas.openxmlformats.org/officeDocument/2006/relationships/customXml" Target="../ink/ink88.xml"/><Relationship Id="rId197" Type="http://schemas.openxmlformats.org/officeDocument/2006/relationships/image" Target="../media/image118.png"/><Relationship Id="rId201" Type="http://schemas.openxmlformats.org/officeDocument/2006/relationships/image" Target="../media/image120.png"/><Relationship Id="rId222" Type="http://schemas.openxmlformats.org/officeDocument/2006/relationships/customXml" Target="../ink/ink111.xml"/><Relationship Id="rId243" Type="http://schemas.openxmlformats.org/officeDocument/2006/relationships/image" Target="../media/image141.png"/><Relationship Id="rId264" Type="http://schemas.openxmlformats.org/officeDocument/2006/relationships/customXml" Target="../ink/ink132.xml"/><Relationship Id="rId285" Type="http://schemas.openxmlformats.org/officeDocument/2006/relationships/image" Target="../media/image162.png"/><Relationship Id="rId17" Type="http://schemas.openxmlformats.org/officeDocument/2006/relationships/image" Target="../media/image22.png"/><Relationship Id="rId38" Type="http://schemas.openxmlformats.org/officeDocument/2006/relationships/customXml" Target="../ink/ink19.xml"/><Relationship Id="rId59" Type="http://schemas.openxmlformats.org/officeDocument/2006/relationships/image" Target="../media/image43.png"/><Relationship Id="rId103" Type="http://schemas.openxmlformats.org/officeDocument/2006/relationships/image" Target="../media/image70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64.png"/><Relationship Id="rId145" Type="http://schemas.openxmlformats.org/officeDocument/2006/relationships/image" Target="../media/image92.png"/><Relationship Id="rId166" Type="http://schemas.openxmlformats.org/officeDocument/2006/relationships/customXml" Target="../ink/ink83.xml"/><Relationship Id="rId187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06.xml"/><Relationship Id="rId233" Type="http://schemas.openxmlformats.org/officeDocument/2006/relationships/image" Target="../media/image136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38.png"/><Relationship Id="rId114" Type="http://schemas.openxmlformats.org/officeDocument/2006/relationships/customXml" Target="../ink/ink57.xml"/><Relationship Id="rId275" Type="http://schemas.openxmlformats.org/officeDocument/2006/relationships/image" Target="../media/image157.png"/><Relationship Id="rId296" Type="http://schemas.openxmlformats.org/officeDocument/2006/relationships/customXml" Target="../ink/ink148.xml"/><Relationship Id="rId60" Type="http://schemas.openxmlformats.org/officeDocument/2006/relationships/customXml" Target="../ink/ink30.xml"/><Relationship Id="rId81" Type="http://schemas.openxmlformats.org/officeDocument/2006/relationships/image" Target="../media/image57.png"/><Relationship Id="rId135" Type="http://schemas.openxmlformats.org/officeDocument/2006/relationships/image" Target="../media/image87.png"/><Relationship Id="rId156" Type="http://schemas.openxmlformats.org/officeDocument/2006/relationships/customXml" Target="../ink/ink78.xml"/><Relationship Id="rId177" Type="http://schemas.openxmlformats.org/officeDocument/2006/relationships/image" Target="../media/image108.png"/><Relationship Id="rId198" Type="http://schemas.openxmlformats.org/officeDocument/2006/relationships/customXml" Target="../ink/ink99.xml"/><Relationship Id="rId202" Type="http://schemas.openxmlformats.org/officeDocument/2006/relationships/customXml" Target="../ink/ink101.xml"/><Relationship Id="rId223" Type="http://schemas.openxmlformats.org/officeDocument/2006/relationships/image" Target="../media/image131.png"/><Relationship Id="rId244" Type="http://schemas.openxmlformats.org/officeDocument/2006/relationships/customXml" Target="../ink/ink122.xml"/><Relationship Id="rId18" Type="http://schemas.openxmlformats.org/officeDocument/2006/relationships/customXml" Target="../ink/ink9.xml"/><Relationship Id="rId39" Type="http://schemas.openxmlformats.org/officeDocument/2006/relationships/image" Target="../media/image33.png"/><Relationship Id="rId265" Type="http://schemas.openxmlformats.org/officeDocument/2006/relationships/image" Target="../media/image152.png"/><Relationship Id="rId286" Type="http://schemas.openxmlformats.org/officeDocument/2006/relationships/customXml" Target="../ink/ink143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82.png"/><Relationship Id="rId146" Type="http://schemas.openxmlformats.org/officeDocument/2006/relationships/customXml" Target="../ink/ink73.xml"/><Relationship Id="rId167" Type="http://schemas.openxmlformats.org/officeDocument/2006/relationships/image" Target="../media/image103.png"/><Relationship Id="rId188" Type="http://schemas.openxmlformats.org/officeDocument/2006/relationships/customXml" Target="../ink/ink94.xml"/><Relationship Id="rId71" Type="http://schemas.openxmlformats.org/officeDocument/2006/relationships/image" Target="../media/image49.png"/><Relationship Id="rId92" Type="http://schemas.openxmlformats.org/officeDocument/2006/relationships/customXml" Target="../ink/ink46.xml"/><Relationship Id="rId213" Type="http://schemas.openxmlformats.org/officeDocument/2006/relationships/image" Target="../media/image126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28.png"/><Relationship Id="rId255" Type="http://schemas.openxmlformats.org/officeDocument/2006/relationships/image" Target="../media/image147.png"/><Relationship Id="rId276" Type="http://schemas.openxmlformats.org/officeDocument/2006/relationships/customXml" Target="../ink/ink138.xml"/><Relationship Id="rId297" Type="http://schemas.openxmlformats.org/officeDocument/2006/relationships/image" Target="../media/image168.png"/><Relationship Id="rId40" Type="http://schemas.openxmlformats.org/officeDocument/2006/relationships/customXml" Target="../ink/ink20.xml"/><Relationship Id="rId115" Type="http://schemas.openxmlformats.org/officeDocument/2006/relationships/image" Target="../media/image76.png"/><Relationship Id="rId136" Type="http://schemas.openxmlformats.org/officeDocument/2006/relationships/customXml" Target="../ink/ink68.xml"/><Relationship Id="rId157" Type="http://schemas.openxmlformats.org/officeDocument/2006/relationships/image" Target="../media/image98.png"/><Relationship Id="rId178" Type="http://schemas.openxmlformats.org/officeDocument/2006/relationships/customXml" Target="../ink/ink89.xml"/><Relationship Id="rId61" Type="http://schemas.openxmlformats.org/officeDocument/2006/relationships/image" Target="../media/image44.png"/><Relationship Id="rId82" Type="http://schemas.openxmlformats.org/officeDocument/2006/relationships/customXml" Target="../ink/ink41.xml"/><Relationship Id="rId199" Type="http://schemas.openxmlformats.org/officeDocument/2006/relationships/image" Target="../media/image119.png"/><Relationship Id="rId203" Type="http://schemas.openxmlformats.org/officeDocument/2006/relationships/image" Target="../media/image121.png"/><Relationship Id="rId19" Type="http://schemas.openxmlformats.org/officeDocument/2006/relationships/image" Target="../media/image23.png"/><Relationship Id="rId224" Type="http://schemas.openxmlformats.org/officeDocument/2006/relationships/customXml" Target="../ink/ink112.xml"/><Relationship Id="rId245" Type="http://schemas.openxmlformats.org/officeDocument/2006/relationships/image" Target="../media/image142.png"/><Relationship Id="rId266" Type="http://schemas.openxmlformats.org/officeDocument/2006/relationships/customXml" Target="../ink/ink133.xml"/><Relationship Id="rId287" Type="http://schemas.openxmlformats.org/officeDocument/2006/relationships/image" Target="../media/image163.png"/><Relationship Id="rId30" Type="http://schemas.openxmlformats.org/officeDocument/2006/relationships/customXml" Target="../ink/ink15.xml"/><Relationship Id="rId105" Type="http://schemas.openxmlformats.org/officeDocument/2006/relationships/image" Target="../media/image71.png"/><Relationship Id="rId126" Type="http://schemas.openxmlformats.org/officeDocument/2006/relationships/customXml" Target="../ink/ink63.xml"/><Relationship Id="rId147" Type="http://schemas.openxmlformats.org/officeDocument/2006/relationships/image" Target="../media/image93.png"/><Relationship Id="rId168" Type="http://schemas.openxmlformats.org/officeDocument/2006/relationships/customXml" Target="../ink/ink84.xml"/><Relationship Id="rId51" Type="http://schemas.openxmlformats.org/officeDocument/2006/relationships/image" Target="../media/image39.png"/><Relationship Id="rId72" Type="http://schemas.openxmlformats.org/officeDocument/2006/relationships/customXml" Target="../ink/ink36.xml"/><Relationship Id="rId93" Type="http://schemas.openxmlformats.org/officeDocument/2006/relationships/image" Target="../media/image65.png"/><Relationship Id="rId189" Type="http://schemas.openxmlformats.org/officeDocument/2006/relationships/image" Target="../media/image114.png"/><Relationship Id="rId3" Type="http://schemas.openxmlformats.org/officeDocument/2006/relationships/image" Target="../media/image15.png"/><Relationship Id="rId214" Type="http://schemas.openxmlformats.org/officeDocument/2006/relationships/customXml" Target="../ink/ink107.xml"/><Relationship Id="rId235" Type="http://schemas.openxmlformats.org/officeDocument/2006/relationships/image" Target="../media/image137.png"/><Relationship Id="rId256" Type="http://schemas.openxmlformats.org/officeDocument/2006/relationships/customXml" Target="../ink/ink128.xml"/><Relationship Id="rId277" Type="http://schemas.openxmlformats.org/officeDocument/2006/relationships/image" Target="../media/image158.png"/><Relationship Id="rId298" Type="http://schemas.openxmlformats.org/officeDocument/2006/relationships/customXml" Target="../ink/ink149.xml"/><Relationship Id="rId116" Type="http://schemas.openxmlformats.org/officeDocument/2006/relationships/customXml" Target="../ink/ink58.xml"/><Relationship Id="rId137" Type="http://schemas.openxmlformats.org/officeDocument/2006/relationships/image" Target="../media/image88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34.png"/><Relationship Id="rId62" Type="http://schemas.openxmlformats.org/officeDocument/2006/relationships/customXml" Target="../ink/ink31.xml"/><Relationship Id="rId83" Type="http://schemas.openxmlformats.org/officeDocument/2006/relationships/image" Target="../media/image59.png"/><Relationship Id="rId179" Type="http://schemas.openxmlformats.org/officeDocument/2006/relationships/image" Target="../media/image109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32.png"/><Relationship Id="rId246" Type="http://schemas.openxmlformats.org/officeDocument/2006/relationships/customXml" Target="../ink/ink123.xml"/><Relationship Id="rId267" Type="http://schemas.openxmlformats.org/officeDocument/2006/relationships/image" Target="../media/image153.png"/><Relationship Id="rId288" Type="http://schemas.openxmlformats.org/officeDocument/2006/relationships/customXml" Target="../ink/ink144.xml"/><Relationship Id="rId106" Type="http://schemas.openxmlformats.org/officeDocument/2006/relationships/customXml" Target="../ink/ink53.xml"/><Relationship Id="rId127" Type="http://schemas.openxmlformats.org/officeDocument/2006/relationships/image" Target="../media/image83.png"/><Relationship Id="rId10" Type="http://schemas.openxmlformats.org/officeDocument/2006/relationships/customXml" Target="../ink/ink5.xml"/><Relationship Id="rId31" Type="http://schemas.openxmlformats.org/officeDocument/2006/relationships/image" Target="../media/image29.png"/><Relationship Id="rId52" Type="http://schemas.openxmlformats.org/officeDocument/2006/relationships/customXml" Target="../ink/ink26.xml"/><Relationship Id="rId73" Type="http://schemas.openxmlformats.org/officeDocument/2006/relationships/image" Target="../media/image50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104.png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127.png"/><Relationship Id="rId236" Type="http://schemas.openxmlformats.org/officeDocument/2006/relationships/customXml" Target="../ink/ink118.xml"/><Relationship Id="rId257" Type="http://schemas.openxmlformats.org/officeDocument/2006/relationships/image" Target="../media/image148.png"/><Relationship Id="rId278" Type="http://schemas.openxmlformats.org/officeDocument/2006/relationships/customXml" Target="../ink/ink139.xml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91" Type="http://schemas.openxmlformats.org/officeDocument/2006/relationships/image" Target="../media/image115.png"/><Relationship Id="rId205" Type="http://schemas.openxmlformats.org/officeDocument/2006/relationships/image" Target="../media/image122.png"/><Relationship Id="rId247" Type="http://schemas.openxmlformats.org/officeDocument/2006/relationships/image" Target="../media/image143.png"/><Relationship Id="rId107" Type="http://schemas.openxmlformats.org/officeDocument/2006/relationships/image" Target="../media/image72.png"/><Relationship Id="rId289" Type="http://schemas.openxmlformats.org/officeDocument/2006/relationships/image" Target="../media/image164.png"/><Relationship Id="rId11" Type="http://schemas.openxmlformats.org/officeDocument/2006/relationships/image" Target="../media/image19.png"/><Relationship Id="rId53" Type="http://schemas.openxmlformats.org/officeDocument/2006/relationships/image" Target="../media/image40.png"/><Relationship Id="rId149" Type="http://schemas.openxmlformats.org/officeDocument/2006/relationships/image" Target="../media/image94.png"/><Relationship Id="rId95" Type="http://schemas.openxmlformats.org/officeDocument/2006/relationships/image" Target="../media/image66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258" Type="http://schemas.openxmlformats.org/officeDocument/2006/relationships/customXml" Target="../ink/ink129.xml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71" Type="http://schemas.openxmlformats.org/officeDocument/2006/relationships/image" Target="../media/image105.png"/><Relationship Id="rId227" Type="http://schemas.openxmlformats.org/officeDocument/2006/relationships/image" Target="../media/image133.png"/><Relationship Id="rId269" Type="http://schemas.openxmlformats.org/officeDocument/2006/relationships/image" Target="../media/image154.png"/><Relationship Id="rId33" Type="http://schemas.openxmlformats.org/officeDocument/2006/relationships/image" Target="../media/image30.png"/><Relationship Id="rId129" Type="http://schemas.openxmlformats.org/officeDocument/2006/relationships/image" Target="../media/image84.png"/><Relationship Id="rId280" Type="http://schemas.openxmlformats.org/officeDocument/2006/relationships/customXml" Target="../ink/ink1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13AFA-A283-42FD-A97F-6698EF9286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Exponential and </a:t>
            </a:r>
            <a:br>
              <a:rPr lang="en-US" dirty="0"/>
            </a:br>
            <a:r>
              <a:rPr lang="en-US" dirty="0"/>
              <a:t>Normal RVs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980E55-812D-465A-AB30-A0259F6A43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26</a:t>
            </a:r>
          </a:p>
          <a:p>
            <a:r>
              <a:rPr lang="en-US" dirty="0"/>
              <a:t>Lecture 16</a:t>
            </a:r>
          </a:p>
        </p:txBody>
      </p:sp>
    </p:spTree>
    <p:extLst>
      <p:ext uri="{BB962C8B-B14F-4D97-AF65-F5344CB8AC3E}">
        <p14:creationId xmlns:p14="http://schemas.microsoft.com/office/powerpoint/2010/main" val="2504536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A229C-51B1-4AAB-A7CE-CFB02E68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know the CDF,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What’s the density?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it’s that expression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it’s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6501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42E7-8B2E-43C3-96B2-6A138BEFC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PDF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95D989-6090-445D-9042-6DA8A710F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193" y="1463675"/>
            <a:ext cx="10960077" cy="4845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B75478-EA05-4E43-B836-BD919D0AA63C}"/>
                  </a:ext>
                </a:extLst>
              </p:cNvPr>
              <p:cNvSpPr/>
              <p:nvPr/>
            </p:nvSpPr>
            <p:spPr>
              <a:xfrm>
                <a:off x="8745415" y="1586524"/>
                <a:ext cx="2618154" cy="984738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Red: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Blue: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Purple: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B75478-EA05-4E43-B836-BD919D0AA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415" y="1586524"/>
                <a:ext cx="2618154" cy="984738"/>
              </a:xfrm>
              <a:prstGeom prst="rect">
                <a:avLst/>
              </a:prstGeom>
              <a:blipFill>
                <a:blip r:embed="rId3"/>
                <a:stretch>
                  <a:fillRect l="-2074" t="-2994" b="-10180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004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DD1CF-D4CD-4EDE-A410-6FDE74C6C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Memorylessness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FEB84-CED7-4317-ADA4-12B42A3C50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1−(1−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(without conditioning on the first step)?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It’s the same!!!</a:t>
                </a:r>
              </a:p>
              <a:p>
                <a:r>
                  <a:rPr lang="en-US" dirty="0"/>
                  <a:t>More generally, for an exponential </a:t>
                </a:r>
                <a:r>
                  <a:rPr lang="en-US" dirty="0" err="1"/>
                  <a:t>rv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FEB84-CED7-4317-ADA4-12B42A3C50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423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199E-846C-46CB-8E6F-B139604F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AAF435-DBCA-43B9-BF6C-223E33C4AA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hid a trick in that algebra,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first step is the complementary law.</a:t>
                </a:r>
              </a:p>
              <a:p>
                <a:r>
                  <a:rPr lang="en-US" dirty="0"/>
                  <a:t>The second step is using that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general, for continuous random variables we can switch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 </m:t>
                    </m:r>
                  </m:oMath>
                </a14:m>
                <a:r>
                  <a:rPr lang="en-US" dirty="0"/>
                  <a:t>without anything changing. </a:t>
                </a:r>
              </a:p>
              <a:p>
                <a:pPr lvl="1"/>
                <a:r>
                  <a:rPr lang="en-US" dirty="0"/>
                  <a:t>We can’t make those switches for discrete random variables.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AAF435-DBCA-43B9-BF6C-223E33C4AA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445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B5DEF-6753-4891-9CCB-6998CCFB9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an 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B886B4-F534-43AC-8649-423D66F5AB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𝑑𝑧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𝑑𝑧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b="0" dirty="0"/>
                  <a:t>Integrate by parts: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𝑑𝑧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sz="2400" dirty="0"/>
                  <a:t>Definite Integral: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 −(0−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By </a:t>
                </a:r>
                <a:r>
                  <a:rPr lang="en-US" sz="2400" dirty="0" err="1"/>
                  <a:t>L’Hopital’s</a:t>
                </a:r>
                <a:r>
                  <a:rPr lang="en-US" sz="2400" dirty="0"/>
                  <a:t> Rule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 −(0−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B886B4-F534-43AC-8649-423D66F5A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F6307CC-13EB-4197-B5EF-3F831B783ADC}"/>
              </a:ext>
            </a:extLst>
          </p:cNvPr>
          <p:cNvSpPr/>
          <p:nvPr/>
        </p:nvSpPr>
        <p:spPr>
          <a:xfrm>
            <a:off x="7182683" y="1086338"/>
            <a:ext cx="4579815" cy="1836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Don’t worry about the derivation (it’s here if you’re interested; you’re not responsible for the derivation. Just the value.</a:t>
            </a:r>
          </a:p>
        </p:txBody>
      </p:sp>
    </p:spTree>
    <p:extLst>
      <p:ext uri="{BB962C8B-B14F-4D97-AF65-F5344CB8AC3E}">
        <p14:creationId xmlns:p14="http://schemas.microsoft.com/office/powerpoint/2010/main" val="2710606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36175-766C-4324-AB41-47E1B7185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an 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7E879A-1F14-4FF9-A627-D351F141C9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Similar calculus tricks will get you there.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7E879A-1F14-4FF9-A627-D351F141C9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8496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5EE78-1402-4088-8D5D-ABCC26FB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58D44-5544-47FA-A9B5-FCE42B7E18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is the average number of events in a unit of time.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58D44-5544-47FA-A9B5-FCE42B7E18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109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0E929-96EC-0709-8997-0F0CD847C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469825" cy="590415"/>
          </a:xfrm>
        </p:spPr>
        <p:txBody>
          <a:bodyPr/>
          <a:lstStyle/>
          <a:p>
            <a:r>
              <a:rPr lang="en-US" dirty="0"/>
              <a:t>The Normal (Gaussian) Distribution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BA4346-5B46-E7C3-FE4F-954BA5BED1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76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1EE281-A8F2-A3CE-F5BF-32E47157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Normal distribution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2D7542-9A24-7981-1863-E481440AE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next random variable is weird in a lot of ways:</a:t>
            </a:r>
          </a:p>
          <a:p>
            <a:r>
              <a:rPr lang="en-US" dirty="0"/>
              <a:t>Complicated PDF</a:t>
            </a:r>
          </a:p>
          <a:p>
            <a:r>
              <a:rPr lang="en-US" dirty="0"/>
              <a:t>Een more complicated CDF</a:t>
            </a:r>
          </a:p>
          <a:p>
            <a:endParaRPr lang="en-US" dirty="0"/>
          </a:p>
          <a:p>
            <a:r>
              <a:rPr lang="en-US" dirty="0"/>
              <a:t>It is extremely important</a:t>
            </a:r>
          </a:p>
          <a:p>
            <a:r>
              <a:rPr lang="en-US" dirty="0"/>
              <a:t>“real world” data under many circumstances looks like a Gaussian distribution (a “bell cure”) is one of these distributions. </a:t>
            </a:r>
          </a:p>
        </p:txBody>
      </p:sp>
    </p:spTree>
    <p:extLst>
      <p:ext uri="{BB962C8B-B14F-4D97-AF65-F5344CB8AC3E}">
        <p14:creationId xmlns:p14="http://schemas.microsoft.com/office/powerpoint/2010/main" val="2801798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70E5-222A-4D72-B285-AB838481E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D93CF1-6277-4F8A-987D-0643D8A86E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20123"/>
                <a:ext cx="11187258" cy="2589238"/>
              </a:xfrm>
            </p:spPr>
            <p:txBody>
              <a:bodyPr/>
              <a:lstStyle/>
              <a:p>
                <a:r>
                  <a:rPr lang="en-US" dirty="0"/>
                  <a:t>Let’s get some intuition for that density…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Yes! Plug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you’ll get the same density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The density is symmetric around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expectation must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D93CF1-6277-4F8A-987D-0643D8A86E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20123"/>
                <a:ext cx="11187258" cy="2589238"/>
              </a:xfrm>
              <a:blipFill>
                <a:blip r:embed="rId2"/>
                <a:stretch>
                  <a:fillRect l="-708" t="-4000" r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4AC4718-42A8-42DB-8B68-6DC492C09B9F}"/>
                  </a:ext>
                </a:extLst>
              </p:cNvPr>
              <p:cNvSpPr/>
              <p:nvPr/>
            </p:nvSpPr>
            <p:spPr>
              <a:xfrm>
                <a:off x="360487" y="1523999"/>
                <a:ext cx="11616761" cy="2125785"/>
              </a:xfrm>
              <a:prstGeom prst="rect">
                <a:avLst/>
              </a:prstGeom>
              <a:noFill/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normal (aka Gaussian) random variable with mean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(written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it has the density: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4AC4718-42A8-42DB-8B68-6DC492C09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87" y="1523999"/>
                <a:ext cx="11616761" cy="2125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2330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A124A-643F-4DBB-8FFC-73AA9F9E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4CBF9-B644-4AF7-B5C9-0F0BD0717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Midterm logistics posted later today.</a:t>
            </a:r>
          </a:p>
          <a:p>
            <a:r>
              <a:rPr lang="en-US" dirty="0"/>
              <a:t>We have a form to fill out to:</a:t>
            </a:r>
          </a:p>
          <a:p>
            <a:pPr lvl="1"/>
            <a:r>
              <a:rPr lang="en-US" dirty="0"/>
              <a:t>Tell us about a schedule conflict</a:t>
            </a:r>
          </a:p>
          <a:p>
            <a:pPr lvl="1"/>
            <a:r>
              <a:rPr lang="en-US" dirty="0"/>
              <a:t>Tell us if you prefer a left- or right-handed desk (we’re going to assign seats). </a:t>
            </a:r>
          </a:p>
          <a:p>
            <a:r>
              <a:rPr lang="en-US" dirty="0"/>
              <a:t>Practice material also posted</a:t>
            </a:r>
          </a:p>
        </p:txBody>
      </p:sp>
    </p:spTree>
    <p:extLst>
      <p:ext uri="{BB962C8B-B14F-4D97-AF65-F5344CB8AC3E}">
        <p14:creationId xmlns:p14="http://schemas.microsoft.com/office/powerpoint/2010/main" val="316188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F18BC-3DC3-4F68-B7F3-E3B236107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down the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35A970-3371-4ED6-9827-C8903168E6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25958" y="2752531"/>
                <a:ext cx="9336539" cy="207139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35A970-3371-4ED6-9827-C8903168E6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5958" y="2752531"/>
                <a:ext cx="9336539" cy="207139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055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55C0F-76C4-4B49-9391-387EA12D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variance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FB4A55-9C2B-4701-BF90-917322155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675" y="1494372"/>
            <a:ext cx="11187113" cy="47836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8971F9-B091-4CEE-B3C4-524B7EAB2B98}"/>
                  </a:ext>
                </a:extLst>
              </p:cNvPr>
              <p:cNvSpPr/>
              <p:nvPr/>
            </p:nvSpPr>
            <p:spPr>
              <a:xfrm>
                <a:off x="8745415" y="1586524"/>
                <a:ext cx="2016370" cy="1328614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Green: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=.7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Red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Blue: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8971F9-B091-4CEE-B3C4-524B7EAB2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415" y="1586524"/>
                <a:ext cx="2016370" cy="1328614"/>
              </a:xfrm>
              <a:prstGeom prst="rect">
                <a:avLst/>
              </a:prstGeom>
              <a:blipFill>
                <a:blip r:embed="rId3"/>
                <a:stretch>
                  <a:fillRect l="-2687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260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07B955-CE68-4725-834F-8C42A427A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675" y="1464804"/>
            <a:ext cx="11187113" cy="48427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555C0F-76C4-4B49-9391-387EA12D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8971F9-B091-4CEE-B3C4-524B7EAB2B98}"/>
                  </a:ext>
                </a:extLst>
              </p:cNvPr>
              <p:cNvSpPr/>
              <p:nvPr/>
            </p:nvSpPr>
            <p:spPr>
              <a:xfrm>
                <a:off x="8745415" y="1586524"/>
                <a:ext cx="2618154" cy="984738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Green: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=.7,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Purple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=.7,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8971F9-B091-4CEE-B3C4-524B7EAB2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415" y="1586524"/>
                <a:ext cx="2618154" cy="984738"/>
              </a:xfrm>
              <a:prstGeom prst="rect">
                <a:avLst/>
              </a:prstGeom>
              <a:blipFill>
                <a:blip r:embed="rId3"/>
                <a:stretch>
                  <a:fillRect l="-2074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1616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E2D3B-AF03-4BAE-883C-F9C0AFE92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</a:t>
            </a:r>
            <a:r>
              <a:rPr lang="en-US" dirty="0" err="1"/>
              <a:t>Normals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AC14D5-9564-4AB3-8C70-4A0842C432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we scale a normal (multiplying by a constant or adding a constant) we get a normal random variable back!</a:t>
                </a:r>
              </a:p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 err="1"/>
                  <a:t>Normals</a:t>
                </a:r>
                <a:r>
                  <a:rPr lang="en-US" dirty="0"/>
                  <a:t> are special in that you get a NORMAL back.</a:t>
                </a:r>
              </a:p>
              <a:p>
                <a:r>
                  <a:rPr lang="en-US" dirty="0"/>
                  <a:t>If you multiply a binomial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3/2</m:t>
                    </m:r>
                  </m:oMath>
                </a14:m>
                <a:r>
                  <a:rPr lang="en-US" dirty="0"/>
                  <a:t> you don’t get a binomial (its support isn’t even integers!)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AC14D5-9564-4AB3-8C70-4A0842C432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329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148B9-1F84-4A89-85C4-54E0EC828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EE5D97-A348-4FFE-92A6-EC6F9D6EB7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 you want to set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Why standardize?</a:t>
                </a:r>
              </a:p>
              <a:p>
                <a:endParaRPr lang="en-US" dirty="0"/>
              </a:p>
              <a:p>
                <a:r>
                  <a:rPr lang="en-US" dirty="0"/>
                  <a:t>The density is a mess. The CDF does not have a pretty closed form.</a:t>
                </a:r>
              </a:p>
              <a:p>
                <a:r>
                  <a:rPr lang="en-US" dirty="0"/>
                  <a:t>But we’re going to need the CDF a lot, so…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EE5D97-A348-4FFE-92A6-EC6F9D6EB7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492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E04AF-36F3-4002-8F27-85C9FC4A2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Standard Normal CDF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785F07-4BE7-4A72-81A7-1772EA9A2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5716" y="1416783"/>
            <a:ext cx="5720661" cy="4845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362FBF-4786-47FC-8F78-B9FBD6E98BDB}"/>
              </a:ext>
            </a:extLst>
          </p:cNvPr>
          <p:cNvSpPr txBox="1"/>
          <p:nvPr/>
        </p:nvSpPr>
        <p:spPr>
          <a:xfrm>
            <a:off x="369853" y="1416783"/>
            <a:ext cx="57990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way we’ll evaluate the CDF of a normal is to:</a:t>
            </a:r>
            <a:b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1. convert to a standard normal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2. Round the “z-score” to the hundredths place.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3. Look up the value in the table.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2025, we’re using a table?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table makes sure we have consistent rounding rules (makes it easier for us to debug with you).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can’t evaluate this by hand – the “z-score” can give you intuition right away.</a:t>
            </a:r>
          </a:p>
        </p:txBody>
      </p:sp>
    </p:spTree>
    <p:extLst>
      <p:ext uri="{BB962C8B-B14F-4D97-AF65-F5344CB8AC3E}">
        <p14:creationId xmlns:p14="http://schemas.microsoft.com/office/powerpoint/2010/main" val="73596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0535A-7F46-4F75-BCE8-BFD653D88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table!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FAF0B4-4126-48A4-ADEE-B93F3C701F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We’ll use the notation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(5,4)</m:t>
                    </m:r>
                  </m:oMath>
                </a14:m>
                <a:r>
                  <a:rPr lang="en-US" dirty="0"/>
                  <a:t>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&gt;9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&gt;9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9−5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we’ve just written the inequality in a weird way.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9−5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9−5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2.00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=1−0.97725=.02275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FAF0B4-4126-48A4-ADEE-B93F3C701F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019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5EE78-1402-4088-8D5D-ABCC26FB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(aka </a:t>
            </a:r>
            <a:r>
              <a:rPr lang="en-US" dirty="0" err="1"/>
              <a:t>Guassian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58D44-5544-47FA-A9B5-FCE42B7E18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is the expectation;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the variance.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b="0" dirty="0"/>
                  <a:t> has no nice closed form. Use the table.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58D44-5544-47FA-A9B5-FCE42B7E18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8391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7E4F0-D353-4BC7-BFFA-D9C0B97D9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DA27B3-7F8D-446D-828F-3067575A43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(3, 2)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is the probability that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DA27B3-7F8D-446D-828F-3067575A43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4932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7E4F0-D353-4BC7-BFFA-D9C0B97D9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DA27B3-7F8D-446D-828F-3067575A43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(3, 2)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is the probability that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≤4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4−3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−1.41≤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≤.71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.71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−1.41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.71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1.41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=.76115−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1−.92073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=.68188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DA27B3-7F8D-446D-828F-3067575A43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867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481A-C0E0-4853-A668-02144B402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Zoo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92E1DE-130C-4043-A1B5-3DAE23F6C36A}"/>
              </a:ext>
            </a:extLst>
          </p:cNvPr>
          <p:cNvGrpSpPr/>
          <p:nvPr/>
        </p:nvGrpSpPr>
        <p:grpSpPr>
          <a:xfrm>
            <a:off x="438624" y="1536340"/>
            <a:ext cx="3276223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B72DFF8-377A-4CC3-84A9-3FA3FC623F6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𝒃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B72DFF8-377A-4CC3-84A9-3FA3FC623F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EFC817E3-68A9-4E9D-AE2A-67C5E69288B8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63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1F1D4A5-72AF-4D10-9172-853E73969DDE}"/>
              </a:ext>
            </a:extLst>
          </p:cNvPr>
          <p:cNvGrpSpPr/>
          <p:nvPr/>
        </p:nvGrpSpPr>
        <p:grpSpPr>
          <a:xfrm>
            <a:off x="4073842" y="1536340"/>
            <a:ext cx="3276223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D0FD6EC-69F4-448C-8A5F-06724269D10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𝒇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𝝀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𝝀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sup>
                      </m:sSup>
                    </m:oMath>
                  </a14:m>
                  <a:r>
                    <a:rPr lang="en-US" sz="20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𝝀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D0FD6EC-69F4-448C-8A5F-06724269D1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0D43EFC-7237-40ED-9486-2D5616C5EA6B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𝐄𝐱𝐩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0D43EFC-7237-40ED-9486-2D5616C5EA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9B0C70-907C-4A45-9F6C-F24558FF1214}"/>
              </a:ext>
            </a:extLst>
          </p:cNvPr>
          <p:cNvGrpSpPr/>
          <p:nvPr/>
        </p:nvGrpSpPr>
        <p:grpSpPr>
          <a:xfrm>
            <a:off x="7664207" y="1536340"/>
            <a:ext cx="4355855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61A76E1-CD8E-490D-9C79-971482120A2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𝝅</m:t>
                                </m:r>
                              </m:e>
                            </m:rad>
                          </m:den>
                        </m:f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𝐞𝐱𝐩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61A76E1-CD8E-490D-9C79-971482120A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BFE8A43-3593-4BCE-9B5F-2DF493A07DB7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𝒩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BFE8A43-3593-4BCE-9B5F-2DF493A07D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9821057-0784-4BC0-A71C-4E7517FB7E20}"/>
              </a:ext>
            </a:extLst>
          </p:cNvPr>
          <p:cNvSpPr txBox="1"/>
          <p:nvPr/>
        </p:nvSpPr>
        <p:spPr>
          <a:xfrm>
            <a:off x="623048" y="4437529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a smaller zoo, but it’s just as much fun!</a:t>
            </a:r>
          </a:p>
        </p:txBody>
      </p:sp>
    </p:spTree>
    <p:extLst>
      <p:ext uri="{BB962C8B-B14F-4D97-AF65-F5344CB8AC3E}">
        <p14:creationId xmlns:p14="http://schemas.microsoft.com/office/powerpoint/2010/main" val="3192019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737BF3A-96AA-8AE9-4F84-AE58FDAAA256}"/>
              </a:ext>
            </a:extLst>
          </p:cNvPr>
          <p:cNvGrpSpPr/>
          <p:nvPr/>
        </p:nvGrpSpPr>
        <p:grpSpPr>
          <a:xfrm>
            <a:off x="1321636" y="287109"/>
            <a:ext cx="651960" cy="809280"/>
            <a:chOff x="1321636" y="287109"/>
            <a:chExt cx="651960" cy="80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DA0CC45-6C41-C69B-BCFD-DFCE5B471761}"/>
                    </a:ext>
                  </a:extLst>
                </p14:cNvPr>
                <p14:cNvContentPartPr/>
                <p14:nvPr/>
              </p14:nvContentPartPr>
              <p14:xfrm>
                <a:off x="1351876" y="437229"/>
                <a:ext cx="60480" cy="656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DA0CC45-6C41-C69B-BCFD-DFCE5B47176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45756" y="431109"/>
                  <a:ext cx="72720" cy="6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4F2D87A-7D79-61B3-65A1-0BFB2CFCE6E8}"/>
                    </a:ext>
                  </a:extLst>
                </p14:cNvPr>
                <p14:cNvContentPartPr/>
                <p14:nvPr/>
              </p14:nvContentPartPr>
              <p14:xfrm>
                <a:off x="1537276" y="418509"/>
                <a:ext cx="44640" cy="677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4F2D87A-7D79-61B3-65A1-0BFB2CFCE6E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31156" y="412389"/>
                  <a:ext cx="56880" cy="69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2A2D77E-05BE-E9AD-12C2-1F3F12478443}"/>
                    </a:ext>
                  </a:extLst>
                </p14:cNvPr>
                <p14:cNvContentPartPr/>
                <p14:nvPr/>
              </p14:nvContentPartPr>
              <p14:xfrm>
                <a:off x="1321636" y="287109"/>
                <a:ext cx="651960" cy="443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2A2D77E-05BE-E9AD-12C2-1F3F1247844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15516" y="280989"/>
                  <a:ext cx="664200" cy="45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514C68-18A9-FBAF-0085-CD038D9F30F8}"/>
              </a:ext>
            </a:extLst>
          </p:cNvPr>
          <p:cNvGrpSpPr/>
          <p:nvPr/>
        </p:nvGrpSpPr>
        <p:grpSpPr>
          <a:xfrm>
            <a:off x="2125516" y="334269"/>
            <a:ext cx="3889440" cy="855360"/>
            <a:chOff x="2125516" y="334269"/>
            <a:chExt cx="3889440" cy="85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8A394FD-AD59-70C4-BD03-4539716368D4}"/>
                    </a:ext>
                  </a:extLst>
                </p14:cNvPr>
                <p14:cNvContentPartPr/>
                <p14:nvPr/>
              </p14:nvContentPartPr>
              <p14:xfrm>
                <a:off x="2125516" y="334269"/>
                <a:ext cx="257040" cy="754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8A394FD-AD59-70C4-BD03-4539716368D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19396" y="328149"/>
                  <a:ext cx="269280" cy="76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9B28036-9AD5-AC45-078B-3D04081B745B}"/>
                    </a:ext>
                  </a:extLst>
                </p14:cNvPr>
                <p14:cNvContentPartPr/>
                <p14:nvPr/>
              </p14:nvContentPartPr>
              <p14:xfrm>
                <a:off x="2488036" y="840069"/>
                <a:ext cx="386280" cy="231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9B28036-9AD5-AC45-078B-3D04081B745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81916" y="833949"/>
                  <a:ext cx="3985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D3ADF68-30A8-D8B3-99AF-7FAA4DF7C0E3}"/>
                    </a:ext>
                  </a:extLst>
                </p14:cNvPr>
                <p14:cNvContentPartPr/>
                <p14:nvPr/>
              </p14:nvContentPartPr>
              <p14:xfrm>
                <a:off x="3182476" y="603549"/>
                <a:ext cx="307440" cy="247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D3ADF68-30A8-D8B3-99AF-7FAA4DF7C0E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76356" y="597429"/>
                  <a:ext cx="3196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73AA158-71EA-A094-B942-95AFBED28ACB}"/>
                    </a:ext>
                  </a:extLst>
                </p14:cNvPr>
                <p14:cNvContentPartPr/>
                <p14:nvPr/>
              </p14:nvContentPartPr>
              <p14:xfrm>
                <a:off x="3350236" y="1079109"/>
                <a:ext cx="258480" cy="19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73AA158-71EA-A094-B942-95AFBED28AC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44116" y="1072989"/>
                  <a:ext cx="270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5686F32-C11F-77F5-2279-AA43679AB8D6}"/>
                    </a:ext>
                  </a:extLst>
                </p14:cNvPr>
                <p14:cNvContentPartPr/>
                <p14:nvPr/>
              </p14:nvContentPartPr>
              <p14:xfrm>
                <a:off x="3776116" y="571149"/>
                <a:ext cx="415440" cy="509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5686F32-C11F-77F5-2279-AA43679AB8D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69996" y="565029"/>
                  <a:ext cx="42768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609ED81-4585-66A2-4679-EDE1CBEF79D1}"/>
                    </a:ext>
                  </a:extLst>
                </p14:cNvPr>
                <p14:cNvContentPartPr/>
                <p14:nvPr/>
              </p14:nvContentPartPr>
              <p14:xfrm>
                <a:off x="3726436" y="421029"/>
                <a:ext cx="518760" cy="768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609ED81-4585-66A2-4679-EDE1CBEF79D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20316" y="414909"/>
                  <a:ext cx="531000" cy="78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3B4D0F9-9D8C-D5C5-4746-DD6005F2A0B6}"/>
                    </a:ext>
                  </a:extLst>
                </p14:cNvPr>
                <p14:cNvContentPartPr/>
                <p14:nvPr/>
              </p14:nvContentPartPr>
              <p14:xfrm>
                <a:off x="4545076" y="366669"/>
                <a:ext cx="370440" cy="405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3B4D0F9-9D8C-D5C5-4746-DD6005F2A0B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38956" y="360549"/>
                  <a:ext cx="38268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DA3C2F6-4057-561C-133D-034E7792A1A7}"/>
                    </a:ext>
                  </a:extLst>
                </p14:cNvPr>
                <p14:cNvContentPartPr/>
                <p14:nvPr/>
              </p14:nvContentPartPr>
              <p14:xfrm>
                <a:off x="4553356" y="932949"/>
                <a:ext cx="515880" cy="77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DA3C2F6-4057-561C-133D-034E7792A1A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47236" y="926829"/>
                  <a:ext cx="5281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E31FED1-FFEA-B6FB-1278-7CEF95EFC284}"/>
                    </a:ext>
                  </a:extLst>
                </p14:cNvPr>
                <p14:cNvContentPartPr/>
                <p14:nvPr/>
              </p14:nvContentPartPr>
              <p14:xfrm>
                <a:off x="5304316" y="467109"/>
                <a:ext cx="433440" cy="712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E31FED1-FFEA-B6FB-1278-7CEF95EFC28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98196" y="460989"/>
                  <a:ext cx="445680" cy="72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591846F-2D2D-8335-C472-FD69122E2806}"/>
                    </a:ext>
                  </a:extLst>
                </p14:cNvPr>
                <p14:cNvContentPartPr/>
                <p14:nvPr/>
              </p14:nvContentPartPr>
              <p14:xfrm>
                <a:off x="5826316" y="414189"/>
                <a:ext cx="188640" cy="721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591846F-2D2D-8335-C472-FD69122E280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20196" y="408069"/>
                  <a:ext cx="200880" cy="73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933116D-C24A-5543-6141-068A8028E4AD}"/>
                  </a:ext>
                </a:extLst>
              </p14:cNvPr>
              <p14:cNvContentPartPr/>
              <p14:nvPr/>
            </p14:nvContentPartPr>
            <p14:xfrm>
              <a:off x="878476" y="3010509"/>
              <a:ext cx="3652560" cy="130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933116D-C24A-5543-6141-068A8028E4A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72356" y="3004389"/>
                <a:ext cx="36648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BC71A8F1-796C-B4A0-5A2A-3C1E477BF2E5}"/>
                  </a:ext>
                </a:extLst>
              </p14:cNvPr>
              <p14:cNvContentPartPr/>
              <p14:nvPr/>
            </p14:nvContentPartPr>
            <p14:xfrm>
              <a:off x="9120676" y="1619109"/>
              <a:ext cx="6480" cy="403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BC71A8F1-796C-B4A0-5A2A-3C1E477BF2E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114556" y="1612989"/>
                <a:ext cx="1872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E68BB2F-37B6-547F-1AE3-4516EC521565}"/>
              </a:ext>
            </a:extLst>
          </p:cNvPr>
          <p:cNvGrpSpPr/>
          <p:nvPr/>
        </p:nvGrpSpPr>
        <p:grpSpPr>
          <a:xfrm>
            <a:off x="8992156" y="1394469"/>
            <a:ext cx="2283480" cy="1085760"/>
            <a:chOff x="8992156" y="1394469"/>
            <a:chExt cx="2283480" cy="10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81304BD-2FF4-CC87-B06C-A9119481B3F8}"/>
                    </a:ext>
                  </a:extLst>
                </p14:cNvPr>
                <p14:cNvContentPartPr/>
                <p14:nvPr/>
              </p14:nvContentPartPr>
              <p14:xfrm>
                <a:off x="9170356" y="1723869"/>
                <a:ext cx="93960" cy="756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81304BD-2FF4-CC87-B06C-A9119481B3F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164236" y="1717749"/>
                  <a:ext cx="106200" cy="76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B62E33D-2A3A-8DB2-7486-0A1CDCF8F6FD}"/>
                    </a:ext>
                  </a:extLst>
                </p14:cNvPr>
                <p14:cNvContentPartPr/>
                <p14:nvPr/>
              </p14:nvContentPartPr>
              <p14:xfrm>
                <a:off x="9307516" y="1797309"/>
                <a:ext cx="57240" cy="679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B62E33D-2A3A-8DB2-7486-0A1CDCF8F6F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301396" y="1791189"/>
                  <a:ext cx="69480" cy="69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825A675-110F-8F6D-68DE-406EEBC90486}"/>
                    </a:ext>
                  </a:extLst>
                </p14:cNvPr>
                <p14:cNvContentPartPr/>
                <p14:nvPr/>
              </p14:nvContentPartPr>
              <p14:xfrm>
                <a:off x="9136876" y="2165229"/>
                <a:ext cx="16560" cy="80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825A675-110F-8F6D-68DE-406EEBC9048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130756" y="2159109"/>
                  <a:ext cx="288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F3F6801-87C2-4048-F5CD-BD631CBCC143}"/>
                    </a:ext>
                  </a:extLst>
                </p14:cNvPr>
                <p14:cNvContentPartPr/>
                <p14:nvPr/>
              </p14:nvContentPartPr>
              <p14:xfrm>
                <a:off x="8992156" y="1614429"/>
                <a:ext cx="47880" cy="58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F3F6801-87C2-4048-F5CD-BD631CBCC14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986036" y="1608309"/>
                  <a:ext cx="601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4400AFE-038A-41F5-5EE8-EFC4FB7063FE}"/>
                    </a:ext>
                  </a:extLst>
                </p14:cNvPr>
                <p14:cNvContentPartPr/>
                <p14:nvPr/>
              </p14:nvContentPartPr>
              <p14:xfrm>
                <a:off x="9089356" y="1581309"/>
                <a:ext cx="486000" cy="3567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4400AFE-038A-41F5-5EE8-EFC4FB7063F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083236" y="1575189"/>
                  <a:ext cx="49824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1D691B0-5AF1-9F78-A452-46DDF8E10051}"/>
                    </a:ext>
                  </a:extLst>
                </p14:cNvPr>
                <p14:cNvContentPartPr/>
                <p14:nvPr/>
              </p14:nvContentPartPr>
              <p14:xfrm>
                <a:off x="9667876" y="1490229"/>
                <a:ext cx="177840" cy="8060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1D691B0-5AF1-9F78-A452-46DDF8E1005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661756" y="1484109"/>
                  <a:ext cx="190080" cy="81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CC0B32C-993A-3B9F-356C-DFFBCF6D4925}"/>
                    </a:ext>
                  </a:extLst>
                </p14:cNvPr>
                <p14:cNvContentPartPr/>
                <p14:nvPr/>
              </p14:nvContentPartPr>
              <p14:xfrm>
                <a:off x="9928876" y="1650429"/>
                <a:ext cx="281520" cy="518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CC0B32C-993A-3B9F-356C-DFFBCF6D492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922756" y="1644309"/>
                  <a:ext cx="29376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5660BDA-629B-CBC4-EEE5-F8D860D72E81}"/>
                    </a:ext>
                  </a:extLst>
                </p14:cNvPr>
                <p14:cNvContentPartPr/>
                <p14:nvPr/>
              </p14:nvContentPartPr>
              <p14:xfrm>
                <a:off x="9873076" y="1785069"/>
                <a:ext cx="480600" cy="482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5660BDA-629B-CBC4-EEE5-F8D860D72E8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866956" y="1778949"/>
                  <a:ext cx="49284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C317BC1-DAF8-B9F4-A3FB-4650A75C03B6}"/>
                    </a:ext>
                  </a:extLst>
                </p14:cNvPr>
                <p14:cNvContentPartPr/>
                <p14:nvPr/>
              </p14:nvContentPartPr>
              <p14:xfrm>
                <a:off x="10648156" y="1394469"/>
                <a:ext cx="2520" cy="60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C317BC1-DAF8-B9F4-A3FB-4650A75C03B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642036" y="1388349"/>
                  <a:ext cx="147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04BC880-7E9E-3D92-6192-4DB76384E948}"/>
                    </a:ext>
                  </a:extLst>
                </p14:cNvPr>
                <p14:cNvContentPartPr/>
                <p14:nvPr/>
              </p14:nvContentPartPr>
              <p14:xfrm>
                <a:off x="10395076" y="1741149"/>
                <a:ext cx="280080" cy="2217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04BC880-7E9E-3D92-6192-4DB76384E94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388956" y="1735029"/>
                  <a:ext cx="2923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AC2A83B-0966-C841-792C-023692341036}"/>
                    </a:ext>
                  </a:extLst>
                </p14:cNvPr>
                <p14:cNvContentPartPr/>
                <p14:nvPr/>
              </p14:nvContentPartPr>
              <p14:xfrm>
                <a:off x="10454116" y="2060829"/>
                <a:ext cx="221040" cy="41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AC2A83B-0966-C841-792C-02369234103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447996" y="2054709"/>
                  <a:ext cx="2332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35E7F97-2C20-E047-3F55-B89F4BEE88E2}"/>
                    </a:ext>
                  </a:extLst>
                </p14:cNvPr>
                <p14:cNvContentPartPr/>
                <p14:nvPr/>
              </p14:nvContentPartPr>
              <p14:xfrm>
                <a:off x="10671916" y="1715589"/>
                <a:ext cx="326160" cy="445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35E7F97-2C20-E047-3F55-B89F4BEE88E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665796" y="1709469"/>
                  <a:ext cx="33840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7A0F685-FBA3-4AC8-668A-918D71967E37}"/>
                    </a:ext>
                  </a:extLst>
                </p14:cNvPr>
                <p14:cNvContentPartPr/>
                <p14:nvPr/>
              </p14:nvContentPartPr>
              <p14:xfrm>
                <a:off x="11076916" y="1576269"/>
                <a:ext cx="198720" cy="801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7A0F685-FBA3-4AC8-668A-918D71967E3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070796" y="1570149"/>
                  <a:ext cx="210960" cy="81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80E90D1C-2F7D-D9FF-53C3-5E1030964D04}"/>
              </a:ext>
            </a:extLst>
          </p:cNvPr>
          <p:cNvGrpSpPr/>
          <p:nvPr/>
        </p:nvGrpSpPr>
        <p:grpSpPr>
          <a:xfrm>
            <a:off x="9155236" y="3407229"/>
            <a:ext cx="2376720" cy="1129320"/>
            <a:chOff x="9155236" y="3407229"/>
            <a:chExt cx="2376720" cy="11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9A1C2CF-1BFD-5A75-1154-8D88794CC658}"/>
                    </a:ext>
                  </a:extLst>
                </p14:cNvPr>
                <p14:cNvContentPartPr/>
                <p14:nvPr/>
              </p14:nvContentPartPr>
              <p14:xfrm>
                <a:off x="9264676" y="3699549"/>
                <a:ext cx="88560" cy="729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9A1C2CF-1BFD-5A75-1154-8D88794CC65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258556" y="3693429"/>
                  <a:ext cx="100800" cy="74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ECC6665-3017-075C-2604-C39ED06AD77C}"/>
                    </a:ext>
                  </a:extLst>
                </p14:cNvPr>
                <p14:cNvContentPartPr/>
                <p14:nvPr/>
              </p14:nvContentPartPr>
              <p14:xfrm>
                <a:off x="9428476" y="3616389"/>
                <a:ext cx="101520" cy="795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ECC6665-3017-075C-2604-C39ED06AD77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422356" y="3610269"/>
                  <a:ext cx="113760" cy="80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749F143-DAA9-F66A-CBF7-489AEDB09097}"/>
                    </a:ext>
                  </a:extLst>
                </p14:cNvPr>
                <p14:cNvContentPartPr/>
                <p14:nvPr/>
              </p14:nvContentPartPr>
              <p14:xfrm>
                <a:off x="9155236" y="3596589"/>
                <a:ext cx="663480" cy="469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749F143-DAA9-F66A-CBF7-489AEDB0909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149116" y="3590469"/>
                  <a:ext cx="67572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A33CEC0-61AB-00E1-192D-D37CC4139247}"/>
                    </a:ext>
                  </a:extLst>
                </p14:cNvPr>
                <p14:cNvContentPartPr/>
                <p14:nvPr/>
              </p14:nvContentPartPr>
              <p14:xfrm>
                <a:off x="9764356" y="3504069"/>
                <a:ext cx="287280" cy="7416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A33CEC0-61AB-00E1-192D-D37CC413924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758236" y="3497949"/>
                  <a:ext cx="299520" cy="75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163C85C-9D7B-C444-05B7-D7E9F7C9EAF9}"/>
                    </a:ext>
                  </a:extLst>
                </p14:cNvPr>
                <p14:cNvContentPartPr/>
                <p14:nvPr/>
              </p14:nvContentPartPr>
              <p14:xfrm>
                <a:off x="10042276" y="3598029"/>
                <a:ext cx="554760" cy="6354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163C85C-9D7B-C444-05B7-D7E9F7C9EAF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036156" y="3591909"/>
                  <a:ext cx="567000" cy="64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6021A50-694A-1E2E-5AD1-E148EF80A5F5}"/>
                    </a:ext>
                  </a:extLst>
                </p14:cNvPr>
                <p14:cNvContentPartPr/>
                <p14:nvPr/>
              </p14:nvContentPartPr>
              <p14:xfrm>
                <a:off x="10181956" y="3724389"/>
                <a:ext cx="405000" cy="5256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6021A50-694A-1E2E-5AD1-E148EF80A5F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175836" y="3718269"/>
                  <a:ext cx="41724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E2A741D-55A6-AFC1-A768-10F4AB1B68A5}"/>
                    </a:ext>
                  </a:extLst>
                </p14:cNvPr>
                <p14:cNvContentPartPr/>
                <p14:nvPr/>
              </p14:nvContentPartPr>
              <p14:xfrm>
                <a:off x="10640956" y="3673269"/>
                <a:ext cx="309960" cy="1933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E2A741D-55A6-AFC1-A768-10F4AB1B68A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634836" y="3667149"/>
                  <a:ext cx="3222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B54ABE3-2965-1869-9C34-FEBF19ECDE78}"/>
                    </a:ext>
                  </a:extLst>
                </p14:cNvPr>
                <p14:cNvContentPartPr/>
                <p14:nvPr/>
              </p14:nvContentPartPr>
              <p14:xfrm>
                <a:off x="11135956" y="3682989"/>
                <a:ext cx="13320" cy="316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B54ABE3-2965-1869-9C34-FEBF19ECDE7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129836" y="3676869"/>
                  <a:ext cx="25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911CF1C-BF8D-F931-56F5-3075684C3895}"/>
                    </a:ext>
                  </a:extLst>
                </p14:cNvPr>
                <p14:cNvContentPartPr/>
                <p14:nvPr/>
              </p14:nvContentPartPr>
              <p14:xfrm>
                <a:off x="10628716" y="4008789"/>
                <a:ext cx="316080" cy="2347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911CF1C-BF8D-F931-56F5-3075684C389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622596" y="4002669"/>
                  <a:ext cx="3283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F8C682A-A00A-3189-A38A-3DEA9C7B2AC2}"/>
                    </a:ext>
                  </a:extLst>
                </p14:cNvPr>
                <p14:cNvContentPartPr/>
                <p14:nvPr/>
              </p14:nvContentPartPr>
              <p14:xfrm>
                <a:off x="10987996" y="3860109"/>
                <a:ext cx="256320" cy="326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F8C682A-A00A-3189-A38A-3DEA9C7B2AC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981876" y="3853989"/>
                  <a:ext cx="26856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C010586-17EF-F352-2F5B-87E3CD287035}"/>
                    </a:ext>
                  </a:extLst>
                </p14:cNvPr>
                <p14:cNvContentPartPr/>
                <p14:nvPr/>
              </p14:nvContentPartPr>
              <p14:xfrm>
                <a:off x="11252236" y="3407229"/>
                <a:ext cx="279720" cy="1129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C010586-17EF-F352-2F5B-87E3CD28703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246116" y="3401109"/>
                  <a:ext cx="291960" cy="11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4804786-6EE1-3EFF-08A5-EA79742A8804}"/>
                    </a:ext>
                  </a:extLst>
                </p14:cNvPr>
                <p14:cNvContentPartPr/>
                <p14:nvPr/>
              </p14:nvContentPartPr>
              <p14:xfrm>
                <a:off x="11149636" y="3900429"/>
                <a:ext cx="236880" cy="3304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4804786-6EE1-3EFF-08A5-EA79742A880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143516" y="3894309"/>
                  <a:ext cx="249120" cy="34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1093768B-701E-B571-BEE7-465B8D5F826E}"/>
              </a:ext>
            </a:extLst>
          </p:cNvPr>
          <p:cNvGrpSpPr/>
          <p:nvPr/>
        </p:nvGrpSpPr>
        <p:grpSpPr>
          <a:xfrm>
            <a:off x="9431716" y="5060349"/>
            <a:ext cx="2406600" cy="1038960"/>
            <a:chOff x="9431716" y="5060349"/>
            <a:chExt cx="2406600" cy="103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76147BE-1610-A0CF-390D-FAF6057ED78A}"/>
                    </a:ext>
                  </a:extLst>
                </p14:cNvPr>
                <p14:cNvContentPartPr/>
                <p14:nvPr/>
              </p14:nvContentPartPr>
              <p14:xfrm>
                <a:off x="9505876" y="5416389"/>
                <a:ext cx="133920" cy="6451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76147BE-1610-A0CF-390D-FAF6057ED78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499756" y="5410269"/>
                  <a:ext cx="146160" cy="65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C51B2F5-1D53-8E7C-AC7C-F7902D637A9D}"/>
                    </a:ext>
                  </a:extLst>
                </p14:cNvPr>
                <p14:cNvContentPartPr/>
                <p14:nvPr/>
              </p14:nvContentPartPr>
              <p14:xfrm>
                <a:off x="9623236" y="5421069"/>
                <a:ext cx="51840" cy="621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C51B2F5-1D53-8E7C-AC7C-F7902D637A9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617116" y="5414949"/>
                  <a:ext cx="64080" cy="63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B10699F-A5B7-1397-6F65-44F15D8596B4}"/>
                    </a:ext>
                  </a:extLst>
                </p14:cNvPr>
                <p14:cNvContentPartPr/>
                <p14:nvPr/>
              </p14:nvContentPartPr>
              <p14:xfrm>
                <a:off x="9464476" y="5459229"/>
                <a:ext cx="53280" cy="1112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B10699F-A5B7-1397-6F65-44F15D8596B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458356" y="5453109"/>
                  <a:ext cx="655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E8378FD-9F26-BAA1-CAB9-4BAD036C437D}"/>
                    </a:ext>
                  </a:extLst>
                </p14:cNvPr>
                <p14:cNvContentPartPr/>
                <p14:nvPr/>
              </p14:nvContentPartPr>
              <p14:xfrm>
                <a:off x="9431716" y="5273109"/>
                <a:ext cx="555840" cy="5029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E8378FD-9F26-BAA1-CAB9-4BAD036C437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425596" y="5266989"/>
                  <a:ext cx="56808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C780FA4-4FEF-69F7-7CDC-A0AE07E0C004}"/>
                    </a:ext>
                  </a:extLst>
                </p14:cNvPr>
                <p14:cNvContentPartPr/>
                <p14:nvPr/>
              </p14:nvContentPartPr>
              <p14:xfrm>
                <a:off x="9996916" y="5313069"/>
                <a:ext cx="158760" cy="6505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C780FA4-4FEF-69F7-7CDC-A0AE07E0C00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990796" y="5306949"/>
                  <a:ext cx="171000" cy="66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792086F-BA3A-129C-02F0-6BAC923B4E12}"/>
                    </a:ext>
                  </a:extLst>
                </p14:cNvPr>
                <p14:cNvContentPartPr/>
                <p14:nvPr/>
              </p14:nvContentPartPr>
              <p14:xfrm>
                <a:off x="10179076" y="5725269"/>
                <a:ext cx="362160" cy="1994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792086F-BA3A-129C-02F0-6BAC923B4E1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172956" y="5719149"/>
                  <a:ext cx="3744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D38A60F-90C4-5AD7-CD1D-C266678DEC87}"/>
                    </a:ext>
                  </a:extLst>
                </p14:cNvPr>
                <p14:cNvContentPartPr/>
                <p14:nvPr/>
              </p14:nvContentPartPr>
              <p14:xfrm>
                <a:off x="10467436" y="5413149"/>
                <a:ext cx="189360" cy="242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D38A60F-90C4-5AD7-CD1D-C266678DEC8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461316" y="5407029"/>
                  <a:ext cx="2016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33B6F50-8015-041E-01C7-3001B5F25663}"/>
                    </a:ext>
                  </a:extLst>
                </p14:cNvPr>
                <p14:cNvContentPartPr/>
                <p14:nvPr/>
              </p14:nvContentPartPr>
              <p14:xfrm>
                <a:off x="10494796" y="5662269"/>
                <a:ext cx="214920" cy="424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33B6F50-8015-041E-01C7-3001B5F2566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488676" y="5656149"/>
                  <a:ext cx="2271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E7C96C0-8415-CA49-171F-AA249A96C998}"/>
                    </a:ext>
                  </a:extLst>
                </p14:cNvPr>
                <p14:cNvContentPartPr/>
                <p14:nvPr/>
              </p14:nvContentPartPr>
              <p14:xfrm>
                <a:off x="10807996" y="5197149"/>
                <a:ext cx="286920" cy="704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E7C96C0-8415-CA49-171F-AA249A96C99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801876" y="5191029"/>
                  <a:ext cx="299160" cy="71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E9F9DE7-1E33-B2F6-1EAB-D074E0E44476}"/>
                    </a:ext>
                  </a:extLst>
                </p14:cNvPr>
                <p14:cNvContentPartPr/>
                <p14:nvPr/>
              </p14:nvContentPartPr>
              <p14:xfrm>
                <a:off x="10824916" y="5192109"/>
                <a:ext cx="306720" cy="772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E9F9DE7-1E33-B2F6-1EAB-D074E0E4447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818796" y="5185989"/>
                  <a:ext cx="318960" cy="78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97DD5E5-0496-53C8-975B-EE6A4FF2927A}"/>
                    </a:ext>
                  </a:extLst>
                </p14:cNvPr>
                <p14:cNvContentPartPr/>
                <p14:nvPr/>
              </p14:nvContentPartPr>
              <p14:xfrm>
                <a:off x="11221636" y="5405949"/>
                <a:ext cx="194760" cy="2008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97DD5E5-0496-53C8-975B-EE6A4FF2927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215516" y="5399829"/>
                  <a:ext cx="2070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BFA196B-5563-B348-BBD1-D269FF242EC7}"/>
                    </a:ext>
                  </a:extLst>
                </p14:cNvPr>
                <p14:cNvContentPartPr/>
                <p14:nvPr/>
              </p14:nvContentPartPr>
              <p14:xfrm>
                <a:off x="11227036" y="5689629"/>
                <a:ext cx="173520" cy="410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BFA196B-5563-B348-BBD1-D269FF242EC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220916" y="5683509"/>
                  <a:ext cx="1857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08EB201-0AED-0E44-0DCA-89AEDA5646CC}"/>
                    </a:ext>
                  </a:extLst>
                </p14:cNvPr>
                <p14:cNvContentPartPr/>
                <p14:nvPr/>
              </p14:nvContentPartPr>
              <p14:xfrm>
                <a:off x="11437636" y="5263029"/>
                <a:ext cx="278280" cy="5824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08EB201-0AED-0E44-0DCA-89AEDA5646C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431516" y="5256909"/>
                  <a:ext cx="29052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2BB9622-928A-A83B-9275-742AEB51DFFD}"/>
                    </a:ext>
                  </a:extLst>
                </p14:cNvPr>
                <p14:cNvContentPartPr/>
                <p14:nvPr/>
              </p14:nvContentPartPr>
              <p14:xfrm>
                <a:off x="11638516" y="5060349"/>
                <a:ext cx="199800" cy="10389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2BB9622-928A-A83B-9275-742AEB51DFF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632396" y="5054229"/>
                  <a:ext cx="212040" cy="10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6DA9531E-4C18-B139-6710-9B5080AB2CF5}"/>
              </a:ext>
            </a:extLst>
          </p:cNvPr>
          <p:cNvGrpSpPr/>
          <p:nvPr/>
        </p:nvGrpSpPr>
        <p:grpSpPr>
          <a:xfrm>
            <a:off x="48676" y="1575909"/>
            <a:ext cx="8163000" cy="5290560"/>
            <a:chOff x="48676" y="1575909"/>
            <a:chExt cx="8163000" cy="529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A2590A3-7363-02DF-6116-93E6FCC59FA5}"/>
                    </a:ext>
                  </a:extLst>
                </p14:cNvPr>
                <p14:cNvContentPartPr/>
                <p14:nvPr/>
              </p14:nvContentPartPr>
              <p14:xfrm>
                <a:off x="690916" y="1575909"/>
                <a:ext cx="4088160" cy="1331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A2590A3-7363-02DF-6116-93E6FCC59FA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84796" y="1569789"/>
                  <a:ext cx="4100400" cy="13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A05B213-5A37-37A7-78A1-38B51E06957C}"/>
                    </a:ext>
                  </a:extLst>
                </p14:cNvPr>
                <p14:cNvContentPartPr/>
                <p14:nvPr/>
              </p14:nvContentPartPr>
              <p14:xfrm>
                <a:off x="3683596" y="1934469"/>
                <a:ext cx="119160" cy="1092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A05B213-5A37-37A7-78A1-38B51E06957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677476" y="1928349"/>
                  <a:ext cx="131400" cy="11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FB9CA58-7ABC-C3D6-E28A-B98C937E963E}"/>
                    </a:ext>
                  </a:extLst>
                </p14:cNvPr>
                <p14:cNvContentPartPr/>
                <p14:nvPr/>
              </p14:nvContentPartPr>
              <p14:xfrm>
                <a:off x="3563716" y="3152709"/>
                <a:ext cx="325800" cy="430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FB9CA58-7ABC-C3D6-E28A-B98C937E963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557596" y="3146589"/>
                  <a:ext cx="33804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D9AB27B-AA56-C85A-274F-1EFB402B0EBD}"/>
                    </a:ext>
                  </a:extLst>
                </p14:cNvPr>
                <p14:cNvContentPartPr/>
                <p14:nvPr/>
              </p14:nvContentPartPr>
              <p14:xfrm>
                <a:off x="1977916" y="2909709"/>
                <a:ext cx="55080" cy="365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D9AB27B-AA56-C85A-274F-1EFB402B0EB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971796" y="2903589"/>
                  <a:ext cx="6732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7D030CC-9AE1-7C90-08F1-1FCE8229ADED}"/>
                    </a:ext>
                  </a:extLst>
                </p14:cNvPr>
                <p14:cNvContentPartPr/>
                <p14:nvPr/>
              </p14:nvContentPartPr>
              <p14:xfrm>
                <a:off x="1864156" y="3322269"/>
                <a:ext cx="420120" cy="308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7D030CC-9AE1-7C90-08F1-1FCE8229ADE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858036" y="3316149"/>
                  <a:ext cx="4323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B51426E-F539-7E83-4C7C-50344E50F64E}"/>
                    </a:ext>
                  </a:extLst>
                </p14:cNvPr>
                <p14:cNvContentPartPr/>
                <p14:nvPr/>
              </p14:nvContentPartPr>
              <p14:xfrm>
                <a:off x="961996" y="2914029"/>
                <a:ext cx="293040" cy="291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B51426E-F539-7E83-4C7C-50344E50F64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55876" y="2907909"/>
                  <a:ext cx="3052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D804E88-F868-4BE5-5BD5-F576E1C2655A}"/>
                    </a:ext>
                  </a:extLst>
                </p14:cNvPr>
                <p14:cNvContentPartPr/>
                <p14:nvPr/>
              </p14:nvContentPartPr>
              <p14:xfrm>
                <a:off x="1164316" y="2770029"/>
                <a:ext cx="521280" cy="459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D804E88-F868-4BE5-5BD5-F576E1C2655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58196" y="2763909"/>
                  <a:ext cx="53352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049426E-566B-DBF4-D917-5AB618C96536}"/>
                    </a:ext>
                  </a:extLst>
                </p14:cNvPr>
                <p14:cNvContentPartPr/>
                <p14:nvPr/>
              </p14:nvContentPartPr>
              <p14:xfrm>
                <a:off x="1699636" y="2690469"/>
                <a:ext cx="559440" cy="465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049426E-566B-DBF4-D917-5AB618C9653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693516" y="2684349"/>
                  <a:ext cx="57168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E13B7B8-67EF-D596-6708-438AA97763E1}"/>
                    </a:ext>
                  </a:extLst>
                </p14:cNvPr>
                <p14:cNvContentPartPr/>
                <p14:nvPr/>
              </p14:nvContentPartPr>
              <p14:xfrm>
                <a:off x="1854436" y="2534229"/>
                <a:ext cx="803160" cy="626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E13B7B8-67EF-D596-6708-438AA97763E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848316" y="2528109"/>
                  <a:ext cx="815400" cy="63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2182170-68F0-B3FF-8191-BECCD49D490E}"/>
                    </a:ext>
                  </a:extLst>
                </p14:cNvPr>
                <p14:cNvContentPartPr/>
                <p14:nvPr/>
              </p14:nvContentPartPr>
              <p14:xfrm>
                <a:off x="2185996" y="2388069"/>
                <a:ext cx="826200" cy="736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2182170-68F0-B3FF-8191-BECCD49D490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179876" y="2381949"/>
                  <a:ext cx="838440" cy="74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BC9999C-4414-7105-D2B4-2E8B9C1D8B27}"/>
                    </a:ext>
                  </a:extLst>
                </p14:cNvPr>
                <p14:cNvContentPartPr/>
                <p14:nvPr/>
              </p14:nvContentPartPr>
              <p14:xfrm>
                <a:off x="2315236" y="2113749"/>
                <a:ext cx="777960" cy="810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BC9999C-4414-7105-D2B4-2E8B9C1D8B2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309116" y="2107629"/>
                  <a:ext cx="790200" cy="82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C601913-930E-01E3-83E2-75A25B7C580D}"/>
                    </a:ext>
                  </a:extLst>
                </p14:cNvPr>
                <p14:cNvContentPartPr/>
                <p14:nvPr/>
              </p14:nvContentPartPr>
              <p14:xfrm>
                <a:off x="2407396" y="1830429"/>
                <a:ext cx="1002960" cy="1038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C601913-930E-01E3-83E2-75A25B7C580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401276" y="1824309"/>
                  <a:ext cx="1015200" cy="10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C50A30F-9ACD-B917-FDCB-B08290018080}"/>
                    </a:ext>
                  </a:extLst>
                </p14:cNvPr>
                <p14:cNvContentPartPr/>
                <p14:nvPr/>
              </p14:nvContentPartPr>
              <p14:xfrm>
                <a:off x="2650756" y="1892349"/>
                <a:ext cx="637560" cy="663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C50A30F-9ACD-B917-FDCB-B0829001808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644636" y="1886229"/>
                  <a:ext cx="649800" cy="67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9192E66-33B6-3EC0-6C94-77394F1A0402}"/>
                    </a:ext>
                  </a:extLst>
                </p14:cNvPr>
                <p14:cNvContentPartPr/>
                <p14:nvPr/>
              </p14:nvContentPartPr>
              <p14:xfrm>
                <a:off x="2778196" y="1656549"/>
                <a:ext cx="766440" cy="752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9192E66-33B6-3EC0-6C94-77394F1A040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772076" y="1650429"/>
                  <a:ext cx="778680" cy="76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561CF10-7D8C-22F0-8510-9D13A8D8DC3A}"/>
                    </a:ext>
                  </a:extLst>
                </p14:cNvPr>
                <p14:cNvContentPartPr/>
                <p14:nvPr/>
              </p14:nvContentPartPr>
              <p14:xfrm>
                <a:off x="2888356" y="1669509"/>
                <a:ext cx="621360" cy="563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561CF10-7D8C-22F0-8510-9D13A8D8DC3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882236" y="1663389"/>
                  <a:ext cx="63360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DB99779-67C3-AD12-648E-3745A4AE52CE}"/>
                    </a:ext>
                  </a:extLst>
                </p14:cNvPr>
                <p14:cNvContentPartPr/>
                <p14:nvPr/>
              </p14:nvContentPartPr>
              <p14:xfrm>
                <a:off x="3181036" y="1746909"/>
                <a:ext cx="528120" cy="515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DB99779-67C3-AD12-648E-3745A4AE52C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174916" y="1740789"/>
                  <a:ext cx="54036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A74E718-63DC-0CAF-247A-D205F0FE891A}"/>
                    </a:ext>
                  </a:extLst>
                </p14:cNvPr>
                <p14:cNvContentPartPr/>
                <p14:nvPr/>
              </p14:nvContentPartPr>
              <p14:xfrm>
                <a:off x="5355076" y="2018349"/>
                <a:ext cx="36000" cy="558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A74E718-63DC-0CAF-247A-D205F0FE891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348956" y="2012229"/>
                  <a:ext cx="4824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46E3EB6-46F1-F270-0DBF-B97D51D163E9}"/>
                    </a:ext>
                  </a:extLst>
                </p14:cNvPr>
                <p14:cNvContentPartPr/>
                <p14:nvPr/>
              </p14:nvContentPartPr>
              <p14:xfrm>
                <a:off x="5278036" y="1866429"/>
                <a:ext cx="387000" cy="202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46E3EB6-46F1-F270-0DBF-B97D51D163E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271916" y="1860309"/>
                  <a:ext cx="3992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333D81E-F749-4486-0C42-53119F5BFC4F}"/>
                    </a:ext>
                  </a:extLst>
                </p14:cNvPr>
                <p14:cNvContentPartPr/>
                <p14:nvPr/>
              </p14:nvContentPartPr>
              <p14:xfrm>
                <a:off x="5347876" y="2172789"/>
                <a:ext cx="303840" cy="64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333D81E-F749-4486-0C42-53119F5BFC4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341756" y="2166669"/>
                  <a:ext cx="3160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4A7BF73-A0C6-A356-BD16-0D4C28C1DAA6}"/>
                    </a:ext>
                  </a:extLst>
                </p14:cNvPr>
                <p14:cNvContentPartPr/>
                <p14:nvPr/>
              </p14:nvContentPartPr>
              <p14:xfrm>
                <a:off x="5902276" y="1810629"/>
                <a:ext cx="2160" cy="2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4A7BF73-A0C6-A356-BD16-0D4C28C1DAA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896156" y="1804509"/>
                  <a:ext cx="144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605EC18-73F2-AADE-B6EF-86C09802158E}"/>
                    </a:ext>
                  </a:extLst>
                </p14:cNvPr>
                <p14:cNvContentPartPr/>
                <p14:nvPr/>
              </p14:nvContentPartPr>
              <p14:xfrm>
                <a:off x="5649196" y="2372229"/>
                <a:ext cx="325440" cy="328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605EC18-73F2-AADE-B6EF-86C09802158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643076" y="2366109"/>
                  <a:ext cx="33768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245ED70-EA20-FBCC-1D8A-3DE4F55D168E}"/>
                    </a:ext>
                  </a:extLst>
                </p14:cNvPr>
                <p14:cNvContentPartPr/>
                <p14:nvPr/>
              </p14:nvContentPartPr>
              <p14:xfrm>
                <a:off x="5534356" y="2398869"/>
                <a:ext cx="428040" cy="356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245ED70-EA20-FBCC-1D8A-3DE4F55D168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528236" y="2392749"/>
                  <a:ext cx="44028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6737F1D-26BA-8A33-B294-6E7C11D5C50E}"/>
                    </a:ext>
                  </a:extLst>
                </p14:cNvPr>
                <p14:cNvContentPartPr/>
                <p14:nvPr/>
              </p14:nvContentPartPr>
              <p14:xfrm>
                <a:off x="6185956" y="1774629"/>
                <a:ext cx="150480" cy="729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6737F1D-26BA-8A33-B294-6E7C11D5C50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179836" y="1768509"/>
                  <a:ext cx="162720" cy="74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952C8D3-2232-E552-2167-1E5EC9088DF2}"/>
                    </a:ext>
                  </a:extLst>
                </p14:cNvPr>
                <p14:cNvContentPartPr/>
                <p14:nvPr/>
              </p14:nvContentPartPr>
              <p14:xfrm>
                <a:off x="6376396" y="1824669"/>
                <a:ext cx="381960" cy="599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952C8D3-2232-E552-2167-1E5EC9088DF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370276" y="1818549"/>
                  <a:ext cx="394200" cy="61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1C55618-1E13-2EA8-F8C2-BC074D194262}"/>
                    </a:ext>
                  </a:extLst>
                </p14:cNvPr>
                <p14:cNvContentPartPr/>
                <p14:nvPr/>
              </p14:nvContentPartPr>
              <p14:xfrm>
                <a:off x="6665836" y="1649709"/>
                <a:ext cx="393480" cy="858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1C55618-1E13-2EA8-F8C2-BC074D19426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659716" y="1643589"/>
                  <a:ext cx="405720" cy="87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CFDBC8E-3717-9E63-8B64-D7D3A500DCF1}"/>
                    </a:ext>
                  </a:extLst>
                </p14:cNvPr>
                <p14:cNvContentPartPr/>
                <p14:nvPr/>
              </p14:nvContentPartPr>
              <p14:xfrm>
                <a:off x="667876" y="4808349"/>
                <a:ext cx="3766320" cy="123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CFDBC8E-3717-9E63-8B64-D7D3A500DCF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61756" y="4802229"/>
                  <a:ext cx="3778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AF45DAE-6305-8E37-6CF2-4EAD1BC8DB99}"/>
                    </a:ext>
                  </a:extLst>
                </p14:cNvPr>
                <p14:cNvContentPartPr/>
                <p14:nvPr/>
              </p14:nvContentPartPr>
              <p14:xfrm>
                <a:off x="832396" y="3636189"/>
                <a:ext cx="4067640" cy="1039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AF45DAE-6305-8E37-6CF2-4EAD1BC8DB9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26276" y="3630069"/>
                  <a:ext cx="4079880" cy="10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8459FDA-D4C8-00F6-D111-B296C9244E80}"/>
                    </a:ext>
                  </a:extLst>
                </p14:cNvPr>
                <p14:cNvContentPartPr/>
                <p14:nvPr/>
              </p14:nvContentPartPr>
              <p14:xfrm>
                <a:off x="1850476" y="4618989"/>
                <a:ext cx="159840" cy="580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8459FDA-D4C8-00F6-D111-B296C9244E8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844356" y="4612869"/>
                  <a:ext cx="172080" cy="59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8FB3A39-5B7C-A79D-BA33-8BAF596188DB}"/>
                    </a:ext>
                  </a:extLst>
                </p14:cNvPr>
                <p14:cNvContentPartPr/>
                <p14:nvPr/>
              </p14:nvContentPartPr>
              <p14:xfrm>
                <a:off x="1833556" y="5153589"/>
                <a:ext cx="371880" cy="247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8FB3A39-5B7C-A79D-BA33-8BAF596188D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827436" y="5147469"/>
                  <a:ext cx="3841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63E8151-A333-2956-8A41-CCB23926AECE}"/>
                    </a:ext>
                  </a:extLst>
                </p14:cNvPr>
                <p14:cNvContentPartPr/>
                <p14:nvPr/>
              </p14:nvContentPartPr>
              <p14:xfrm>
                <a:off x="3464356" y="4609269"/>
                <a:ext cx="30960" cy="351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63E8151-A333-2956-8A41-CCB23926AEC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458236" y="4603149"/>
                  <a:ext cx="4320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18F50B1-874A-5227-9304-A0BBA9420F25}"/>
                    </a:ext>
                  </a:extLst>
                </p14:cNvPr>
                <p14:cNvContentPartPr/>
                <p14:nvPr/>
              </p14:nvContentPartPr>
              <p14:xfrm>
                <a:off x="3337996" y="5004909"/>
                <a:ext cx="302040" cy="431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18F50B1-874A-5227-9304-A0BBA9420F2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331876" y="4998789"/>
                  <a:ext cx="31428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F68099F-DAFA-BCFC-2FC2-63DABAFCA4A5}"/>
                    </a:ext>
                  </a:extLst>
                </p14:cNvPr>
                <p14:cNvContentPartPr/>
                <p14:nvPr/>
              </p14:nvContentPartPr>
              <p14:xfrm>
                <a:off x="493996" y="4546989"/>
                <a:ext cx="793080" cy="253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F68099F-DAFA-BCFC-2FC2-63DABAFCA4A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87876" y="4540869"/>
                  <a:ext cx="8053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41CC1E4-EAE8-5EA5-38F9-45A4FEFCC14F}"/>
                    </a:ext>
                  </a:extLst>
                </p14:cNvPr>
                <p14:cNvContentPartPr/>
                <p14:nvPr/>
              </p14:nvContentPartPr>
              <p14:xfrm>
                <a:off x="646276" y="4761909"/>
                <a:ext cx="230760" cy="354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41CC1E4-EAE8-5EA5-38F9-45A4FEFCC14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40156" y="4755789"/>
                  <a:ext cx="24300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23C05B8-C2A6-88ED-18E2-BCF6C26A80AF}"/>
                    </a:ext>
                  </a:extLst>
                </p14:cNvPr>
                <p14:cNvContentPartPr/>
                <p14:nvPr/>
              </p14:nvContentPartPr>
              <p14:xfrm>
                <a:off x="828796" y="4802229"/>
                <a:ext cx="110520" cy="135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23C05B8-C2A6-88ED-18E2-BCF6C26A80A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22676" y="4796109"/>
                  <a:ext cx="122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037C77C-2CF7-82C8-45C7-AC8B65A60F4B}"/>
                    </a:ext>
                  </a:extLst>
                </p14:cNvPr>
                <p14:cNvContentPartPr/>
                <p14:nvPr/>
              </p14:nvContentPartPr>
              <p14:xfrm>
                <a:off x="873076" y="4653189"/>
                <a:ext cx="302760" cy="276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037C77C-2CF7-82C8-45C7-AC8B65A60F4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66956" y="4647069"/>
                  <a:ext cx="3150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4A9990D-AA3C-30A8-167C-07291077E1C0}"/>
                    </a:ext>
                  </a:extLst>
                </p14:cNvPr>
                <p14:cNvContentPartPr/>
                <p14:nvPr/>
              </p14:nvContentPartPr>
              <p14:xfrm>
                <a:off x="1097716" y="4624389"/>
                <a:ext cx="217800" cy="308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4A9990D-AA3C-30A8-167C-07291077E1C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91596" y="4618269"/>
                  <a:ext cx="23004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B0C00B1-D42B-A751-A9C0-A97A8430E01B}"/>
                    </a:ext>
                  </a:extLst>
                </p14:cNvPr>
                <p14:cNvContentPartPr/>
                <p14:nvPr/>
              </p14:nvContentPartPr>
              <p14:xfrm>
                <a:off x="1222996" y="4617189"/>
                <a:ext cx="244800" cy="258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B0C00B1-D42B-A751-A9C0-A97A8430E01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216876" y="4611069"/>
                  <a:ext cx="2570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49C8B7B-318F-11F0-B054-8980161D1E96}"/>
                    </a:ext>
                  </a:extLst>
                </p14:cNvPr>
                <p14:cNvContentPartPr/>
                <p14:nvPr/>
              </p14:nvContentPartPr>
              <p14:xfrm>
                <a:off x="1413076" y="4643469"/>
                <a:ext cx="217080" cy="324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49C8B7B-318F-11F0-B054-8980161D1E9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406956" y="4637349"/>
                  <a:ext cx="2293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FEB39A6-D12B-FB8D-868C-244F9009DD79}"/>
                    </a:ext>
                  </a:extLst>
                </p14:cNvPr>
                <p14:cNvContentPartPr/>
                <p14:nvPr/>
              </p14:nvContentPartPr>
              <p14:xfrm>
                <a:off x="1593796" y="4478229"/>
                <a:ext cx="150480" cy="462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FEB39A6-D12B-FB8D-868C-244F9009DD7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587676" y="4472109"/>
                  <a:ext cx="16272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80F56A8-FF24-BC25-D2FB-C2DD94A7D54D}"/>
                    </a:ext>
                  </a:extLst>
                </p14:cNvPr>
                <p14:cNvContentPartPr/>
                <p14:nvPr/>
              </p14:nvContentPartPr>
              <p14:xfrm>
                <a:off x="1893676" y="4110669"/>
                <a:ext cx="124200" cy="861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80F56A8-FF24-BC25-D2FB-C2DD94A7D54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887556" y="4104549"/>
                  <a:ext cx="136440" cy="87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6A443AD-EE67-2A8A-99B3-F947B9C03825}"/>
                    </a:ext>
                  </a:extLst>
                </p14:cNvPr>
                <p14:cNvContentPartPr/>
                <p14:nvPr/>
              </p14:nvContentPartPr>
              <p14:xfrm>
                <a:off x="1531156" y="4429989"/>
                <a:ext cx="324360" cy="556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6A443AD-EE67-2A8A-99B3-F947B9C0382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525036" y="4423869"/>
                  <a:ext cx="33660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5A549EB-5423-6A94-9CB0-A05F7D6CC6B8}"/>
                    </a:ext>
                  </a:extLst>
                </p14:cNvPr>
                <p14:cNvContentPartPr/>
                <p14:nvPr/>
              </p14:nvContentPartPr>
              <p14:xfrm>
                <a:off x="1736356" y="4479669"/>
                <a:ext cx="122760" cy="384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5A549EB-5423-6A94-9CB0-A05F7D6CC6B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730236" y="4473549"/>
                  <a:ext cx="13500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CC8CC3B-2D9A-11E2-87D3-824476C34113}"/>
                    </a:ext>
                  </a:extLst>
                </p14:cNvPr>
                <p14:cNvContentPartPr/>
                <p14:nvPr/>
              </p14:nvContentPartPr>
              <p14:xfrm>
                <a:off x="1764076" y="4270509"/>
                <a:ext cx="142920" cy="276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CC8CC3B-2D9A-11E2-87D3-824476C3411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757956" y="4264389"/>
                  <a:ext cx="1551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038450A-5504-74DE-EEC5-50FF73D935D3}"/>
                    </a:ext>
                  </a:extLst>
                </p14:cNvPr>
                <p14:cNvContentPartPr/>
                <p14:nvPr/>
              </p14:nvContentPartPr>
              <p14:xfrm>
                <a:off x="1842196" y="4274469"/>
                <a:ext cx="73800" cy="189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038450A-5504-74DE-EEC5-50FF73D935D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836076" y="4268349"/>
                  <a:ext cx="86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2BA397B-47D9-F632-C85A-368EBFAE6E56}"/>
                    </a:ext>
                  </a:extLst>
                </p14:cNvPr>
                <p14:cNvContentPartPr/>
                <p14:nvPr/>
              </p14:nvContentPartPr>
              <p14:xfrm>
                <a:off x="5387476" y="3917349"/>
                <a:ext cx="134280" cy="544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2BA397B-47D9-F632-C85A-368EBFAE6E5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381356" y="3911229"/>
                  <a:ext cx="14652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3483004-1693-D984-5138-60FD326F303D}"/>
                    </a:ext>
                  </a:extLst>
                </p14:cNvPr>
                <p14:cNvContentPartPr/>
                <p14:nvPr/>
              </p14:nvContentPartPr>
              <p14:xfrm>
                <a:off x="5252116" y="3806469"/>
                <a:ext cx="539640" cy="131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3483004-1693-D984-5138-60FD326F303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245996" y="3800349"/>
                  <a:ext cx="551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96992C9-59BA-4B53-9EF3-AD8BA30E6924}"/>
                    </a:ext>
                  </a:extLst>
                </p14:cNvPr>
                <p14:cNvContentPartPr/>
                <p14:nvPr/>
              </p14:nvContentPartPr>
              <p14:xfrm>
                <a:off x="5366956" y="4149549"/>
                <a:ext cx="437760" cy="18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96992C9-59BA-4B53-9EF3-AD8BA30E692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360836" y="4143429"/>
                  <a:ext cx="450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5BE8A6F-E2FA-999B-1DE3-56EA3EA184FC}"/>
                    </a:ext>
                  </a:extLst>
                </p14:cNvPr>
                <p14:cNvContentPartPr/>
                <p14:nvPr/>
              </p14:nvContentPartPr>
              <p14:xfrm>
                <a:off x="5741356" y="4177269"/>
                <a:ext cx="373320" cy="420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5BE8A6F-E2FA-999B-1DE3-56EA3EA184F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735236" y="4171149"/>
                  <a:ext cx="38556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155ABE9-064C-9594-9C0B-40063A6E02B9}"/>
                    </a:ext>
                  </a:extLst>
                </p14:cNvPr>
                <p14:cNvContentPartPr/>
                <p14:nvPr/>
              </p14:nvContentPartPr>
              <p14:xfrm>
                <a:off x="5776636" y="4252869"/>
                <a:ext cx="290520" cy="453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155ABE9-064C-9594-9C0B-40063A6E02B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770516" y="4246749"/>
                  <a:ext cx="30276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DC9DDF6-4FEE-3E88-C82C-1C47472731DE}"/>
                    </a:ext>
                  </a:extLst>
                </p14:cNvPr>
                <p14:cNvContentPartPr/>
                <p14:nvPr/>
              </p14:nvContentPartPr>
              <p14:xfrm>
                <a:off x="6091996" y="3666429"/>
                <a:ext cx="297000" cy="683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DC9DDF6-4FEE-3E88-C82C-1C47472731D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085876" y="3660309"/>
                  <a:ext cx="309240" cy="69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AF9788E-BDA4-4BB6-618B-4977B21F5883}"/>
                    </a:ext>
                  </a:extLst>
                </p14:cNvPr>
                <p14:cNvContentPartPr/>
                <p14:nvPr/>
              </p14:nvContentPartPr>
              <p14:xfrm>
                <a:off x="6452356" y="4046949"/>
                <a:ext cx="227880" cy="272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AF9788E-BDA4-4BB6-618B-4977B21F588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446236" y="4040829"/>
                  <a:ext cx="2401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95EA0F1-D8E2-E7D9-A005-DD75682FCF4D}"/>
                    </a:ext>
                  </a:extLst>
                </p14:cNvPr>
                <p14:cNvContentPartPr/>
                <p14:nvPr/>
              </p14:nvContentPartPr>
              <p14:xfrm>
                <a:off x="6667276" y="4279149"/>
                <a:ext cx="128880" cy="118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95EA0F1-D8E2-E7D9-A005-DD75682FCF4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661156" y="4273029"/>
                  <a:ext cx="141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CBB7C41-69B7-08E2-0E2A-D06F5AB14AB6}"/>
                    </a:ext>
                  </a:extLst>
                </p14:cNvPr>
                <p14:cNvContentPartPr/>
                <p14:nvPr/>
              </p14:nvContentPartPr>
              <p14:xfrm>
                <a:off x="6747916" y="3604149"/>
                <a:ext cx="267120" cy="848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CBB7C41-69B7-08E2-0E2A-D06F5AB14AB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741796" y="3598029"/>
                  <a:ext cx="279360" cy="86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D74E462-35FC-ADB2-198C-15E30BA2A8EC}"/>
                    </a:ext>
                  </a:extLst>
                </p14:cNvPr>
                <p14:cNvContentPartPr/>
                <p14:nvPr/>
              </p14:nvContentPartPr>
              <p14:xfrm>
                <a:off x="275476" y="6415029"/>
                <a:ext cx="4509720" cy="241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D74E462-35FC-ADB2-198C-15E30BA2A8E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69356" y="6408909"/>
                  <a:ext cx="45219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B2F6B02-8069-6D64-38E8-2A16E091D398}"/>
                    </a:ext>
                  </a:extLst>
                </p14:cNvPr>
                <p14:cNvContentPartPr/>
                <p14:nvPr/>
              </p14:nvContentPartPr>
              <p14:xfrm>
                <a:off x="48676" y="5333949"/>
                <a:ext cx="4716360" cy="1174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B2F6B02-8069-6D64-38E8-2A16E091D39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2556" y="5327829"/>
                  <a:ext cx="4728600" cy="11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172C8C5-9B39-AB7C-FD67-2C827D7741A4}"/>
                    </a:ext>
                  </a:extLst>
                </p14:cNvPr>
                <p14:cNvContentPartPr/>
                <p14:nvPr/>
              </p14:nvContentPartPr>
              <p14:xfrm>
                <a:off x="3322876" y="5685309"/>
                <a:ext cx="202320" cy="304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172C8C5-9B39-AB7C-FD67-2C827D7741A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316756" y="5679189"/>
                  <a:ext cx="2145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41A9C93-B090-8E0F-8978-4A3930EC1822}"/>
                    </a:ext>
                  </a:extLst>
                </p14:cNvPr>
                <p14:cNvContentPartPr/>
                <p14:nvPr/>
              </p14:nvContentPartPr>
              <p14:xfrm>
                <a:off x="3301996" y="5719509"/>
                <a:ext cx="107640" cy="745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41A9C93-B090-8E0F-8978-4A3930EC182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295876" y="5713389"/>
                  <a:ext cx="119880" cy="75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04D064A-58B1-E932-1861-9CEF93E229EA}"/>
                    </a:ext>
                  </a:extLst>
                </p14:cNvPr>
                <p14:cNvContentPartPr/>
                <p14:nvPr/>
              </p14:nvContentPartPr>
              <p14:xfrm>
                <a:off x="1656076" y="5785749"/>
                <a:ext cx="147600" cy="810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04D064A-58B1-E932-1861-9CEF93E229E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649956" y="5779629"/>
                  <a:ext cx="159840" cy="82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08D75C5-F00A-839F-6D01-9D26401B1014}"/>
                    </a:ext>
                  </a:extLst>
                </p14:cNvPr>
                <p14:cNvContentPartPr/>
                <p14:nvPr/>
              </p14:nvContentPartPr>
              <p14:xfrm>
                <a:off x="1753276" y="6253029"/>
                <a:ext cx="136800" cy="207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08D75C5-F00A-839F-6D01-9D26401B101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747156" y="6246909"/>
                  <a:ext cx="1490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72CCB46-41AF-52AE-94A9-E642C913DD27}"/>
                    </a:ext>
                  </a:extLst>
                </p14:cNvPr>
                <p14:cNvContentPartPr/>
                <p14:nvPr/>
              </p14:nvContentPartPr>
              <p14:xfrm>
                <a:off x="1856596" y="6232149"/>
                <a:ext cx="246240" cy="342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72CCB46-41AF-52AE-94A9-E642C913DD2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850476" y="6226029"/>
                  <a:ext cx="25848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E20DA86-C038-A732-390F-B8D05F726C60}"/>
                    </a:ext>
                  </a:extLst>
                </p14:cNvPr>
                <p14:cNvContentPartPr/>
                <p14:nvPr/>
              </p14:nvContentPartPr>
              <p14:xfrm>
                <a:off x="1877476" y="5879709"/>
                <a:ext cx="493560" cy="7484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E20DA86-C038-A732-390F-B8D05F726C6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871356" y="5873589"/>
                  <a:ext cx="505800" cy="76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1A4FB45-084A-FF13-BD7A-B74510C82BAF}"/>
                    </a:ext>
                  </a:extLst>
                </p14:cNvPr>
                <p14:cNvContentPartPr/>
                <p14:nvPr/>
              </p14:nvContentPartPr>
              <p14:xfrm>
                <a:off x="1874236" y="5738949"/>
                <a:ext cx="756360" cy="745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1A4FB45-084A-FF13-BD7A-B74510C82BA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868116" y="5732829"/>
                  <a:ext cx="768600" cy="75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37DF9DC-8744-E4FF-41B2-5EB4E57E5F11}"/>
                    </a:ext>
                  </a:extLst>
                </p14:cNvPr>
                <p14:cNvContentPartPr/>
                <p14:nvPr/>
              </p14:nvContentPartPr>
              <p14:xfrm>
                <a:off x="2043436" y="5726349"/>
                <a:ext cx="848880" cy="1096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37DF9DC-8744-E4FF-41B2-5EB4E57E5F1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037316" y="5720229"/>
                  <a:ext cx="861120" cy="11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C32F6AF-AB7B-C87A-DBD5-09034FAE7C60}"/>
                    </a:ext>
                  </a:extLst>
                </p14:cNvPr>
                <p14:cNvContentPartPr/>
                <p14:nvPr/>
              </p14:nvContentPartPr>
              <p14:xfrm>
                <a:off x="2357356" y="5775669"/>
                <a:ext cx="538920" cy="725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C32F6AF-AB7B-C87A-DBD5-09034FAE7C6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351236" y="5769549"/>
                  <a:ext cx="551160" cy="73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1C32859-9985-D2AF-451A-584634CF7132}"/>
                    </a:ext>
                  </a:extLst>
                </p14:cNvPr>
                <p14:cNvContentPartPr/>
                <p14:nvPr/>
              </p14:nvContentPartPr>
              <p14:xfrm>
                <a:off x="2426476" y="5776389"/>
                <a:ext cx="660600" cy="8161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1C32859-9985-D2AF-451A-584634CF713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420356" y="5770269"/>
                  <a:ext cx="672840" cy="82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2F09522-D62C-B852-E405-72D044AA5E86}"/>
                    </a:ext>
                  </a:extLst>
                </p14:cNvPr>
                <p14:cNvContentPartPr/>
                <p14:nvPr/>
              </p14:nvContentPartPr>
              <p14:xfrm>
                <a:off x="2537356" y="5800869"/>
                <a:ext cx="455400" cy="555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2F09522-D62C-B852-E405-72D044AA5E8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531236" y="5794749"/>
                  <a:ext cx="46764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4D5529C-35A9-6B94-3D6F-5CCF77C079C3}"/>
                    </a:ext>
                  </a:extLst>
                </p14:cNvPr>
                <p14:cNvContentPartPr/>
                <p14:nvPr/>
              </p14:nvContentPartPr>
              <p14:xfrm>
                <a:off x="2458516" y="5624829"/>
                <a:ext cx="653760" cy="673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4D5529C-35A9-6B94-3D6F-5CCF77C079C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452396" y="5618709"/>
                  <a:ext cx="666000" cy="68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F467369-75E2-2C0D-8E75-52B9A693D55B}"/>
                    </a:ext>
                  </a:extLst>
                </p14:cNvPr>
                <p14:cNvContentPartPr/>
                <p14:nvPr/>
              </p14:nvContentPartPr>
              <p14:xfrm>
                <a:off x="2635636" y="5593869"/>
                <a:ext cx="478800" cy="6454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F467369-75E2-2C0D-8E75-52B9A693D55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629516" y="5587749"/>
                  <a:ext cx="491040" cy="65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21C9090-C681-6088-5DBA-D934F5F663F3}"/>
                    </a:ext>
                  </a:extLst>
                </p14:cNvPr>
                <p14:cNvContentPartPr/>
                <p14:nvPr/>
              </p14:nvContentPartPr>
              <p14:xfrm>
                <a:off x="2678476" y="5352669"/>
                <a:ext cx="564840" cy="7941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21C9090-C681-6088-5DBA-D934F5F663F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672356" y="5346549"/>
                  <a:ext cx="577080" cy="80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E091C4B-0A24-14D6-7138-D6A7894BA97E}"/>
                    </a:ext>
                  </a:extLst>
                </p14:cNvPr>
                <p14:cNvContentPartPr/>
                <p14:nvPr/>
              </p14:nvContentPartPr>
              <p14:xfrm>
                <a:off x="2860276" y="5403429"/>
                <a:ext cx="520920" cy="617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E091C4B-0A24-14D6-7138-D6A7894BA97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854156" y="5397309"/>
                  <a:ext cx="53316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80DC355-8C18-0BEB-2014-EC7707E7AAE7}"/>
                    </a:ext>
                  </a:extLst>
                </p14:cNvPr>
                <p14:cNvContentPartPr/>
                <p14:nvPr/>
              </p14:nvContentPartPr>
              <p14:xfrm>
                <a:off x="2175556" y="5459949"/>
                <a:ext cx="719280" cy="608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80DC355-8C18-0BEB-2014-EC7707E7AAE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169436" y="5453829"/>
                  <a:ext cx="731520" cy="62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40EBB2A-93EE-7FDD-E4C8-C11E9C2D373F}"/>
                    </a:ext>
                  </a:extLst>
                </p14:cNvPr>
                <p14:cNvContentPartPr/>
                <p14:nvPr/>
              </p14:nvContentPartPr>
              <p14:xfrm>
                <a:off x="2016076" y="5818509"/>
                <a:ext cx="228600" cy="476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40EBB2A-93EE-7FDD-E4C8-C11E9C2D373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009956" y="5812389"/>
                  <a:ext cx="24084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76ED9B9-12EA-9DC3-0BCC-48E76D2CC309}"/>
                    </a:ext>
                  </a:extLst>
                </p14:cNvPr>
                <p14:cNvContentPartPr/>
                <p14:nvPr/>
              </p14:nvContentPartPr>
              <p14:xfrm>
                <a:off x="5495116" y="5502789"/>
                <a:ext cx="64080" cy="680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76ED9B9-12EA-9DC3-0BCC-48E76D2CC30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488996" y="5496669"/>
                  <a:ext cx="76320" cy="69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1304D51-B87D-68BC-449A-8C37D6CCD356}"/>
                    </a:ext>
                  </a:extLst>
                </p14:cNvPr>
                <p14:cNvContentPartPr/>
                <p14:nvPr/>
              </p14:nvContentPartPr>
              <p14:xfrm>
                <a:off x="5425996" y="5485869"/>
                <a:ext cx="297720" cy="71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1304D51-B87D-68BC-449A-8C37D6CCD35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419876" y="5479749"/>
                  <a:ext cx="3099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714FEA6-67D4-C045-0A36-67D1B1A54E5A}"/>
                    </a:ext>
                  </a:extLst>
                </p14:cNvPr>
                <p14:cNvContentPartPr/>
                <p14:nvPr/>
              </p14:nvContentPartPr>
              <p14:xfrm>
                <a:off x="5477116" y="5690709"/>
                <a:ext cx="335880" cy="8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714FEA6-67D4-C045-0A36-67D1B1A54E5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470996" y="5684589"/>
                  <a:ext cx="348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D777FDD-D12D-8FC7-2A5E-D4ADE3B5D957}"/>
                    </a:ext>
                  </a:extLst>
                </p14:cNvPr>
                <p14:cNvContentPartPr/>
                <p14:nvPr/>
              </p14:nvContentPartPr>
              <p14:xfrm>
                <a:off x="5742436" y="5967189"/>
                <a:ext cx="155880" cy="339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D777FDD-D12D-8FC7-2A5E-D4ADE3B5D95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736316" y="5961069"/>
                  <a:ext cx="16812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D5BD5AA-790F-DC44-17E6-8CCD52BAEDAB}"/>
                    </a:ext>
                  </a:extLst>
                </p14:cNvPr>
                <p14:cNvContentPartPr/>
                <p14:nvPr/>
              </p14:nvContentPartPr>
              <p14:xfrm>
                <a:off x="5837116" y="6049629"/>
                <a:ext cx="86760" cy="209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D5BD5AA-790F-DC44-17E6-8CCD52BAEDA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830996" y="6043509"/>
                  <a:ext cx="990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1B9CF9D-383E-B4D1-27F5-5E3325312437}"/>
                    </a:ext>
                  </a:extLst>
                </p14:cNvPr>
                <p14:cNvContentPartPr/>
                <p14:nvPr/>
              </p14:nvContentPartPr>
              <p14:xfrm>
                <a:off x="5925676" y="5421069"/>
                <a:ext cx="153720" cy="743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1B9CF9D-383E-B4D1-27F5-5E332531243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919556" y="5414949"/>
                  <a:ext cx="165960" cy="75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687052C-002F-B718-2C20-49CBE3F91B15}"/>
                    </a:ext>
                  </a:extLst>
                </p14:cNvPr>
                <p14:cNvContentPartPr/>
                <p14:nvPr/>
              </p14:nvContentPartPr>
              <p14:xfrm>
                <a:off x="6151036" y="5635989"/>
                <a:ext cx="191520" cy="4068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687052C-002F-B718-2C20-49CBE3F91B1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144916" y="5629869"/>
                  <a:ext cx="20376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0B47BCC-C691-B751-38C0-D827133A0E11}"/>
                    </a:ext>
                  </a:extLst>
                </p14:cNvPr>
                <p14:cNvContentPartPr/>
                <p14:nvPr/>
              </p14:nvContentPartPr>
              <p14:xfrm>
                <a:off x="6316636" y="5481189"/>
                <a:ext cx="176760" cy="6188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0B47BCC-C691-B751-38C0-D827133A0E1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310516" y="5475069"/>
                  <a:ext cx="189000" cy="63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045FE57-E047-B502-E6C2-0190B5A32A2D}"/>
                    </a:ext>
                  </a:extLst>
                </p14:cNvPr>
                <p14:cNvContentPartPr/>
                <p14:nvPr/>
              </p14:nvContentPartPr>
              <p14:xfrm>
                <a:off x="6624436" y="5823909"/>
                <a:ext cx="247680" cy="968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045FE57-E047-B502-E6C2-0190B5A32A2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618316" y="5817789"/>
                  <a:ext cx="259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7B7F6BB-EB84-3AFD-18D6-FBAB48587B61}"/>
                    </a:ext>
                  </a:extLst>
                </p14:cNvPr>
                <p14:cNvContentPartPr/>
                <p14:nvPr/>
              </p14:nvContentPartPr>
              <p14:xfrm>
                <a:off x="6969316" y="5393709"/>
                <a:ext cx="109080" cy="676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7B7F6BB-EB84-3AFD-18D6-FBAB48587B6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963196" y="5387589"/>
                  <a:ext cx="121320" cy="68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520C95C-3E15-B855-6AC4-75A1E656C9B8}"/>
                    </a:ext>
                  </a:extLst>
                </p14:cNvPr>
                <p14:cNvContentPartPr/>
                <p14:nvPr/>
              </p14:nvContentPartPr>
              <p14:xfrm>
                <a:off x="6885076" y="5417829"/>
                <a:ext cx="432720" cy="186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520C95C-3E15-B855-6AC4-75A1E656C9B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878956" y="5411709"/>
                  <a:ext cx="444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3EAE79E-084F-9404-451D-C37F6CAF69DE}"/>
                    </a:ext>
                  </a:extLst>
                </p14:cNvPr>
                <p14:cNvContentPartPr/>
                <p14:nvPr/>
              </p14:nvContentPartPr>
              <p14:xfrm>
                <a:off x="7002076" y="5625549"/>
                <a:ext cx="164160" cy="118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3EAE79E-084F-9404-451D-C37F6CAF69D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995956" y="5619429"/>
                  <a:ext cx="1764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2A999CD-FD7B-8209-569D-25557834A327}"/>
                    </a:ext>
                  </a:extLst>
                </p14:cNvPr>
                <p14:cNvContentPartPr/>
                <p14:nvPr/>
              </p14:nvContentPartPr>
              <p14:xfrm>
                <a:off x="6946276" y="5647509"/>
                <a:ext cx="372240" cy="144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2A999CD-FD7B-8209-569D-25557834A32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940156" y="5641389"/>
                  <a:ext cx="3844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C205B6A-FB70-01D6-9565-BF0038D63929}"/>
                    </a:ext>
                  </a:extLst>
                </p14:cNvPr>
                <p14:cNvContentPartPr/>
                <p14:nvPr/>
              </p14:nvContentPartPr>
              <p14:xfrm>
                <a:off x="7257316" y="5997789"/>
                <a:ext cx="174240" cy="320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C205B6A-FB70-01D6-9565-BF0038D6392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251196" y="5991669"/>
                  <a:ext cx="1864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8EB4829-CBF1-7879-1F16-1AA25533ADAF}"/>
                    </a:ext>
                  </a:extLst>
                </p14:cNvPr>
                <p14:cNvContentPartPr/>
                <p14:nvPr/>
              </p14:nvContentPartPr>
              <p14:xfrm>
                <a:off x="7245796" y="6022269"/>
                <a:ext cx="138240" cy="284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8EB4829-CBF1-7879-1F16-1AA25533ADA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239676" y="6016149"/>
                  <a:ext cx="1504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DE892C1-00AB-AA31-D5AA-3B9C23193792}"/>
                    </a:ext>
                  </a:extLst>
                </p14:cNvPr>
                <p14:cNvContentPartPr/>
                <p14:nvPr/>
              </p14:nvContentPartPr>
              <p14:xfrm>
                <a:off x="7420036" y="5419269"/>
                <a:ext cx="214920" cy="632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DE892C1-00AB-AA31-D5AA-3B9C2319379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413916" y="5413149"/>
                  <a:ext cx="227160" cy="64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7F905ED-B920-8340-AB22-6562933567D4}"/>
                    </a:ext>
                  </a:extLst>
                </p14:cNvPr>
                <p14:cNvContentPartPr/>
                <p14:nvPr/>
              </p14:nvContentPartPr>
              <p14:xfrm>
                <a:off x="7641076" y="5866749"/>
                <a:ext cx="322200" cy="1062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7F905ED-B920-8340-AB22-6562933567D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634956" y="5860629"/>
                  <a:ext cx="3344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C32D9AF-93FF-ED4B-3D8E-4F12226BDF6E}"/>
                    </a:ext>
                  </a:extLst>
                </p14:cNvPr>
                <p14:cNvContentPartPr/>
                <p14:nvPr/>
              </p14:nvContentPartPr>
              <p14:xfrm>
                <a:off x="7875436" y="5240349"/>
                <a:ext cx="336240" cy="897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C32D9AF-93FF-ED4B-3D8E-4F12226BDF6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869316" y="5234229"/>
                  <a:ext cx="348480" cy="90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B8954FA-C96D-0D2A-CD67-889488B74444}"/>
                    </a:ext>
                  </a:extLst>
                </p14:cNvPr>
                <p14:cNvContentPartPr/>
                <p14:nvPr/>
              </p14:nvContentPartPr>
              <p14:xfrm>
                <a:off x="1929316" y="2213829"/>
                <a:ext cx="118440" cy="9007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B8954FA-C96D-0D2A-CD67-889488B7444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923196" y="2207709"/>
                  <a:ext cx="130680" cy="9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D4F686D-1D47-CAF7-CECE-EC223E76CA53}"/>
                    </a:ext>
                  </a:extLst>
                </p14:cNvPr>
                <p14:cNvContentPartPr/>
                <p14:nvPr/>
              </p14:nvContentPartPr>
              <p14:xfrm>
                <a:off x="3471916" y="3940029"/>
                <a:ext cx="111960" cy="8632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D4F686D-1D47-CAF7-CECE-EC223E76CA5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465796" y="3933909"/>
                  <a:ext cx="124200" cy="87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C142C6C-99A5-3EEB-538E-90E704E3F765}"/>
                    </a:ext>
                  </a:extLst>
                </p14:cNvPr>
                <p14:cNvContentPartPr/>
                <p14:nvPr/>
              </p14:nvContentPartPr>
              <p14:xfrm>
                <a:off x="1591636" y="6514029"/>
                <a:ext cx="367200" cy="2340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C142C6C-99A5-3EEB-538E-90E704E3F76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585516" y="6507909"/>
                  <a:ext cx="3794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B46516D-5AD5-EA95-530B-FCADB47DE9AB}"/>
                    </a:ext>
                  </a:extLst>
                </p14:cNvPr>
                <p14:cNvContentPartPr/>
                <p14:nvPr/>
              </p14:nvContentPartPr>
              <p14:xfrm>
                <a:off x="3048556" y="6457149"/>
                <a:ext cx="336960" cy="3733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B46516D-5AD5-EA95-530B-FCADB47DE9A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042436" y="6451029"/>
                  <a:ext cx="34920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858CD78-8623-E9BF-2F97-5F3808507AB3}"/>
                    </a:ext>
                  </a:extLst>
                </p14:cNvPr>
                <p14:cNvContentPartPr/>
                <p14:nvPr/>
              </p14:nvContentPartPr>
              <p14:xfrm>
                <a:off x="1737436" y="6643629"/>
                <a:ext cx="140400" cy="222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858CD78-8623-E9BF-2F97-5F3808507AB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731316" y="6637509"/>
                  <a:ext cx="152640" cy="235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79383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120A8-E972-4805-86DA-1E218D6C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real life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41C2F-403D-499E-A7AA-C71E57017F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the probability of being at most two standard deviations from the mean?</a:t>
                </a:r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=.97725−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1−.97725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=.9545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You’ll sometimes hear statisticians refer to the “68-95-99.7 rule” which is the probability of being within 1,2, or 3 standard deviations of the mean.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41C2F-403D-499E-A7AA-C71E57017F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4419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67A29B-C992-1A39-6CC4-4AEF71F1B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last (unrelated) thing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90DDB-0656-6954-C680-3D9B984D72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818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54E88-D66C-F45E-076C-99753CDFF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Side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5F30B8-7452-521E-554D-FABAB6624E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22570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Make sure you understand the difference between scaling a random variable and adding up </a:t>
                </a:r>
                <a:r>
                  <a:rPr lang="en-US" dirty="0" err="1"/>
                  <a:t>iid</a:t>
                </a:r>
                <a:r>
                  <a:rPr lang="en-US" dirty="0"/>
                  <a:t> copies of a random variable.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result of rolling a die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equivalently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says “take the result of the (one) die roll and double it”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has support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{2,4,6,8,10,12}</m:t>
                    </m:r>
                  </m:oMath>
                </a14:m>
                <a:r>
                  <a:rPr lang="en-US" dirty="0"/>
                  <a:t>, there’s no way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because you just double the one die roll.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u="sng" dirty="0"/>
                  <a:t>independent</a:t>
                </a:r>
                <a:r>
                  <a:rPr lang="en-US" dirty="0"/>
                  <a:t> dice rolls (</a:t>
                </a:r>
                <a:r>
                  <a:rPr lang="en-US" dirty="0" err="1"/>
                  <a:t>i.i.d.</a:t>
                </a:r>
                <a:r>
                  <a:rPr lang="en-US" dirty="0"/>
                  <a:t>) then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says “roll two dice and add their results”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5F30B8-7452-521E-554D-FABAB6624E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225701"/>
              </a:xfrm>
              <a:blipFill>
                <a:blip r:embed="rId2"/>
                <a:stretch>
                  <a:fillRect l="-708" t="-1984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075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B2D0806-710C-D090-9DEC-B32605692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ECFC-5733-E658-C487-7AAB5B56D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Zoo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9FEE83-4ACC-4376-2B53-BB37F220467C}"/>
              </a:ext>
            </a:extLst>
          </p:cNvPr>
          <p:cNvGrpSpPr/>
          <p:nvPr/>
        </p:nvGrpSpPr>
        <p:grpSpPr>
          <a:xfrm>
            <a:off x="438624" y="1536340"/>
            <a:ext cx="3276223" cy="2441376"/>
            <a:chOff x="1185842" y="3427084"/>
            <a:chExt cx="5809075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8A4DA36-6923-401C-EDBF-4CCC4E1A1A4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𝒃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8A4DA36-6923-401C-EDBF-4CCC4E1A1A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36AA66B-7923-6F4F-B6B3-C8E2D7F7274D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36AA66B-7923-6F4F-B6B3-C8E2D7F727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3"/>
                  <a:stretch>
                    <a:fillRect b="-3614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209034C-474D-F8E3-5EFE-E829ED283627}"/>
              </a:ext>
            </a:extLst>
          </p:cNvPr>
          <p:cNvGrpSpPr/>
          <p:nvPr/>
        </p:nvGrpSpPr>
        <p:grpSpPr>
          <a:xfrm>
            <a:off x="4073842" y="1536340"/>
            <a:ext cx="3276223" cy="2441376"/>
            <a:chOff x="1185842" y="3427084"/>
            <a:chExt cx="5809075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5F9C76C6-C11C-79A5-CAD6-AFC96619508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𝒇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𝝀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𝝀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sup>
                      </m:sSup>
                    </m:oMath>
                  </a14:m>
                  <a:r>
                    <a:rPr lang="en-US" sz="20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𝝀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5F9C76C6-C11C-79A5-CAD6-AFC9661950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D8A4E30C-F714-122C-35E1-A4B06C832C68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𝐄𝐱𝐩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D8A4E30C-F714-122C-35E1-A4B06C832C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5"/>
                  <a:stretch>
                    <a:fillRect b="-3614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2ADE2B-EB59-85CE-F56D-780D0DF8BEA9}"/>
              </a:ext>
            </a:extLst>
          </p:cNvPr>
          <p:cNvGrpSpPr/>
          <p:nvPr/>
        </p:nvGrpSpPr>
        <p:grpSpPr>
          <a:xfrm>
            <a:off x="7664207" y="1536340"/>
            <a:ext cx="4355855" cy="2441376"/>
            <a:chOff x="1185842" y="3427084"/>
            <a:chExt cx="5809075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E3D00CF-58D3-82AC-4ED9-BB9B8DFE772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𝝅</m:t>
                                </m:r>
                              </m:e>
                            </m:rad>
                          </m:den>
                        </m:f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𝐞𝐱𝐩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E3D00CF-58D3-82AC-4ED9-BB9B8DFE77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4398C86-B03D-3051-F89D-EBB6DD7FC007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𝒩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4398C86-B03D-3051-F89D-EBB6DD7FC0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7"/>
                  <a:stretch>
                    <a:fillRect b="-3614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E13A8B3-5FD5-8B56-B590-F1C7995F3DD1}"/>
              </a:ext>
            </a:extLst>
          </p:cNvPr>
          <p:cNvSpPr txBox="1"/>
          <p:nvPr/>
        </p:nvSpPr>
        <p:spPr>
          <a:xfrm>
            <a:off x="623048" y="4437529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a smaller zoo, but it’s just as much fun!</a:t>
            </a:r>
          </a:p>
        </p:txBody>
      </p:sp>
    </p:spTree>
    <p:extLst>
      <p:ext uri="{BB962C8B-B14F-4D97-AF65-F5344CB8AC3E}">
        <p14:creationId xmlns:p14="http://schemas.microsoft.com/office/powerpoint/2010/main" val="307642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E603A-FAB5-4A8A-D6EB-A73B9E41C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924BE-6F61-D514-84EF-4C7CF5AD2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40E056-7D88-517A-8A3A-C21132FBE0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is the average number of events in a unit of time.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58D44-5544-47FA-A9B5-FCE42B7E18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2404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973D0-B489-E344-D4F4-293680CB8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continuous memoryless RV?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2D7C3-BBEC-9D14-D969-D039CC791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Poisson random variables come from a memoryless-type process.</a:t>
            </a:r>
          </a:p>
          <a:p>
            <a:r>
              <a:rPr lang="en-US" dirty="0"/>
              <a:t>Number of earthquakes (people in bakery, days with snow) would be memoryless under assumption that events are independent of each other! </a:t>
            </a:r>
          </a:p>
          <a:p>
            <a:r>
              <a:rPr lang="en-US" dirty="0"/>
              <a:t>Same experiments, but now ask a different question:</a:t>
            </a:r>
          </a:p>
          <a:p>
            <a:r>
              <a:rPr lang="en-US" dirty="0"/>
              <a:t>Poisson: how many incidents occur in fixed interval?</a:t>
            </a:r>
          </a:p>
          <a:p>
            <a:r>
              <a:rPr lang="en-US" dirty="0"/>
              <a:t>Exponential: how long do I have to wait to see the next incident?</a:t>
            </a:r>
          </a:p>
        </p:txBody>
      </p:sp>
    </p:spTree>
    <p:extLst>
      <p:ext uri="{BB962C8B-B14F-4D97-AF65-F5344CB8AC3E}">
        <p14:creationId xmlns:p14="http://schemas.microsoft.com/office/powerpoint/2010/main" val="621346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DEDFB-DF73-4AB3-A671-8F3466114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9BEC9-31C3-4CDC-8A49-C416123BCF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Like a geometric random variable, but continuous time. How long do we wait until an event happens? (instead of “how many flips until a heads”)</a:t>
                </a:r>
              </a:p>
              <a:p>
                <a:r>
                  <a:rPr lang="en-US" dirty="0"/>
                  <a:t>Where waiting doesn’t make the event happen any sooner. </a:t>
                </a:r>
              </a:p>
              <a:p>
                <a:r>
                  <a:rPr lang="en-US" dirty="0"/>
                  <a:t>Geometric: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When the first flip is tails, the coin doesn’t remember it came up tails, you’ve made no progress. </a:t>
                </a:r>
              </a:p>
              <a:p>
                <a:r>
                  <a:rPr lang="en-US" dirty="0"/>
                  <a:t>For an exponential random variable: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9BEC9-31C3-4CDC-8A49-C416123BC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248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77ECA-B276-4E1D-A6DF-43616AC5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you take a Poisson random variable and ask “what’s the time until the next event” you get an exponential distribution!</a:t>
                </a:r>
              </a:p>
              <a:p>
                <a:r>
                  <a:rPr lang="en-US" dirty="0"/>
                  <a:t>Let’s find the CDF for an exponential.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be the time until the first event, when we see an average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events per time unit. </a:t>
                </a:r>
              </a:p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 </a:t>
                </a:r>
              </a:p>
              <a:p>
                <a:r>
                  <a:rPr lang="en-US" dirty="0"/>
                  <a:t>What Poisson are we waiting on, and what event for it tells you that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675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77ECA-B276-4E1D-A6DF-43616AC5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you take a Poisson random variable and ask “what’s the time until the next event” you get an exponential distribution!</a:t>
                </a:r>
              </a:p>
              <a:p>
                <a:r>
                  <a:rPr lang="en-US" dirty="0"/>
                  <a:t>Let’s find the CDF for an exponential.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be the time until the first event, when we see an average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events per time unit. 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 </a:t>
                </a:r>
              </a:p>
              <a:p>
                <a:r>
                  <a:rPr lang="en-US" dirty="0"/>
                  <a:t>What Poisson are we waiting on?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0!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833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A229C-51B1-4AAB-A7CE-CFB02E68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know the CDF,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What’s the density?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528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8113</TotalTime>
  <Words>1916</Words>
  <Application>Microsoft Office PowerPoint</Application>
  <PresentationFormat>Widescreen</PresentationFormat>
  <Paragraphs>225</Paragraphs>
  <Slides>34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Aptos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Exponential and  Normal RVs</vt:lpstr>
      <vt:lpstr>Announcements</vt:lpstr>
      <vt:lpstr>Continuous Zoo</vt:lpstr>
      <vt:lpstr>Exponential</vt:lpstr>
      <vt:lpstr>A continuous memoryless RV?</vt:lpstr>
      <vt:lpstr>Exponential Random Variable</vt:lpstr>
      <vt:lpstr>Exponential random variable</vt:lpstr>
      <vt:lpstr>Exponential random variable</vt:lpstr>
      <vt:lpstr>Find the density</vt:lpstr>
      <vt:lpstr>Find the density</vt:lpstr>
      <vt:lpstr>Exponential PDF</vt:lpstr>
      <vt:lpstr>Memorylessness</vt:lpstr>
      <vt:lpstr>Side note</vt:lpstr>
      <vt:lpstr>Expectation of an exponential</vt:lpstr>
      <vt:lpstr>Variance of an exponential</vt:lpstr>
      <vt:lpstr>Exponential</vt:lpstr>
      <vt:lpstr>The Normal (Gaussian) Distribution</vt:lpstr>
      <vt:lpstr>The Normal distribution</vt:lpstr>
      <vt:lpstr>Normal Random Variable</vt:lpstr>
      <vt:lpstr>Breaking down the density</vt:lpstr>
      <vt:lpstr>Changing the variance</vt:lpstr>
      <vt:lpstr>Changing the mean</vt:lpstr>
      <vt:lpstr>Scaling Normals</vt:lpstr>
      <vt:lpstr>Standardize</vt:lpstr>
      <vt:lpstr>Table of Standard Normal CDF</vt:lpstr>
      <vt:lpstr>Use the table!</vt:lpstr>
      <vt:lpstr>Normal (aka Guassian)</vt:lpstr>
      <vt:lpstr>More practice</vt:lpstr>
      <vt:lpstr>More practice</vt:lpstr>
      <vt:lpstr>PowerPoint Presentation</vt:lpstr>
      <vt:lpstr>In real life</vt:lpstr>
      <vt:lpstr>One last (unrelated) thing</vt:lpstr>
      <vt:lpstr>A Side Note</vt:lpstr>
      <vt:lpstr>Continuous Zoo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Robbie Weber</cp:lastModifiedBy>
  <cp:revision>53</cp:revision>
  <cp:lastPrinted>2026-02-11T17:17:41Z</cp:lastPrinted>
  <dcterms:created xsi:type="dcterms:W3CDTF">2021-05-03T18:57:14Z</dcterms:created>
  <dcterms:modified xsi:type="dcterms:W3CDTF">2026-02-11T17:18:02Z</dcterms:modified>
</cp:coreProperties>
</file>