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2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4" r:id="rId3"/>
    <p:sldId id="332" r:id="rId4"/>
    <p:sldId id="350" r:id="rId5"/>
    <p:sldId id="349" r:id="rId6"/>
    <p:sldId id="333" r:id="rId7"/>
    <p:sldId id="334" r:id="rId8"/>
    <p:sldId id="338" r:id="rId9"/>
    <p:sldId id="339" r:id="rId10"/>
    <p:sldId id="340" r:id="rId11"/>
    <p:sldId id="341" r:id="rId12"/>
    <p:sldId id="335" r:id="rId13"/>
    <p:sldId id="342" r:id="rId14"/>
    <p:sldId id="336" r:id="rId15"/>
    <p:sldId id="343" r:id="rId16"/>
    <p:sldId id="344" r:id="rId17"/>
    <p:sldId id="355" r:id="rId18"/>
    <p:sldId id="356" r:id="rId19"/>
    <p:sldId id="275" r:id="rId20"/>
    <p:sldId id="346" r:id="rId21"/>
    <p:sldId id="287" r:id="rId22"/>
    <p:sldId id="296" r:id="rId23"/>
    <p:sldId id="282" r:id="rId24"/>
    <p:sldId id="290" r:id="rId25"/>
    <p:sldId id="291" r:id="rId26"/>
    <p:sldId id="293" r:id="rId27"/>
    <p:sldId id="345" r:id="rId28"/>
    <p:sldId id="297" r:id="rId29"/>
    <p:sldId id="299" r:id="rId30"/>
    <p:sldId id="353" r:id="rId31"/>
    <p:sldId id="298" r:id="rId32"/>
    <p:sldId id="354" r:id="rId33"/>
    <p:sldId id="351" r:id="rId34"/>
    <p:sldId id="35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72384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1:30:25.27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2542 1947 1709 0,'0'18'71'0,"0"-4"4"0,-3 9-26 0,3 2-4 0,0 5-22 0,3 7-18 0,1 15-2 0,3 13 0 15,2 8-1-15,3 2 0 0,-5 1-1 0,4 2-1 0,1 0-2 16,-3 7 1-16,6 4 0 0,-3 6 0 0,-1-1 1 31,-1-2 0-31,-8-3 0 0,3-4 1 0,-1-7 0 0,1 0 0 0,-5-3-1 16,2-1-9-16,-2-3-12 15,-2-7-26 1,2 0-15-16,-2-7-243 0,-5-10 199 0</inkml:trace>
  <inkml:trace contextRef="#ctx0" brushRef="#br0" timeOffset="446.13">2431 2011 2103 0,'0'2'59'15,"1"0"-26"-15,1 5-26 0,5-4-8 0,-1 10-4 16,6 1-1-16,-1 7 1 0,10 9 1 16,6 9 1-16,6 6-2 0,5 8 0 15,1 7-4-15,3 9-1 0,6 7-6 16,2 8-3-16,6 4-7 0,15 12-15 16,7 3-5-16,11 12-3 0,12 9-11 15,5-4-1-15,8-3 4 0,-4-5 6 0,-4-7 18 16,-15-11 19-16,-5-14 0 0,-8-11 0 15,-7-13-1-15,-7-13-4 0,-11-15 11 16,-14-13 45-16,-10-14 49 0,-13-8 39 16,-6-12 16-16,1-15-27 0,-2-23-31 0,3-28-19 15,-3-25-9-15,-9-14-9 0,-10-11-11 16,-6 6-8-16,-9 7-6 16,5 10-8-16,4 7-1 0,-5 1-5 0,7 4-6 15,-6 3 0-15,4 8-1 0,6 8 0 16,-1 15-2-16,8 9-1 15,3 13 2-15,0 9-1 0,8 4-29 0,1 7-38 0,5 2-48 16,6-1 52-16</inkml:trace>
  <inkml:trace contextRef="#ctx0" brushRef="#br0" timeOffset="908.36">4408 3249 1477 0,'0'1'212'0,"0"3"278"0,0-4-307 0,0 0-53 0,0-2-30 0,0-3-35 15,5-8-19-15,6-1-12 0,15-11-9 16,4-5-14-16,2-2-7 0,6-3-1 15,-8 7-7-15,0 6-8 0,3 6-3 0,1 9-38 16,5 7-25-16,7 11-26 0,6 15-60 16,8 17 29-1,-3 12 13-15,-4 9 20 0,-16 7 52 16,-10 3-10-16,-17 8-15 0,-8-1-2 0,-11 1-1 0,-16-9 11 0,-8-8-85 16,-12-19 18-16,-10-10-18 0,-7-13 60 15,-7-11 168-15,2-8 59 0,1-6 78 16,6-7-19-16,5-5-12 0,5-6-30 15,10-3-27-15,11-1-23 0,12-8-22 16,2-2-14-16,3-7-12 16,0-7-7-16,8-5-14 0,-1-4-17 0,14 6-12 31,8-6-11-31,6 0-11 0,18 1-10 0,3-5-25 16,4 5-15-16,9 6-30 0,2 4-31 15,4 10 177-15,15 8-65 0</inkml:trace>
  <inkml:trace contextRef="#ctx0" brushRef="#br0" timeOffset="1146.99">5856 3320 1778 0,'2'39'101'15,"5"1"2"-15,-2 14-8 0,6 2-34 0,7 6-27 16,5 9-12-16,0 13-7 0,11 8-6 16,-2 5-4-16,1 4-3 0,4 2-1 15,4 0 0-15,-2 3 0 0,2 1 1 16,-2 3-1-16,2-4-18 0,-4-3-40 16,-2-4-57-16,-3 2-84 0,-1-12 102 0</inkml:trace>
  <inkml:trace contextRef="#ctx0" brushRef="#br0" timeOffset="1466.35">5417 3022 1761 0,'30'-36'210'0,"3"-3"260"0,13-2-346 0,6 6-78 0,8 0-10 15,9 4-12-15,2 5-9 16,11 8-8-16,8 7-8 16,10 11-7-16,9 15-10 0,5 9-14 0,1 15-17 0,-8 9-32 15,-3 21-31-15,-15 9 3 0,-9 6 22 16,-15 1 29-16,-12-9 27 0,-21 0 7 16,-10 2-3-16,-15-3 4 0,-14-1 8 0,-13-6 3 15,-8-10 7-15,-17-1 3 0,-10-7 5 16,-12-8 2-16,-9-5-5 0,-8-14 0 15,-11-12 4-15,-8-11-14 16,-7-16-35-16,-2-14-237 0,13-9 179 0</inkml:trace>
  <inkml:trace contextRef="#ctx0" brushRef="#br0" timeOffset="2531.17">7450 2873 1728 0,'0'0'101'0,"0"2"32"15,-5-1-68-15,0 5-38 0,-4 6-18 0,-9 11 1 16,-7 4 7-16,-9 8 4 0,-1 4-4 0,-15 5-8 0,6-1-5 16,-4 0 0-16,0-6-1 15,8 0 0-15,2-3-1 16,12 1-17-16,8-1-23 0,14-2-12 15,6 5-8-15,16 6 8 0,14 3 19 0,17 7 8 16,5-9 6-16,6-8 7 16,-5-8 4-16,-9-10 2 0,-5-8 4 15,-7-8 14-15,-11-4 31 0,0-3 31 16,-9-4 35-16,4-3 30 0,-4-8-18 0,3-5-11 16,-2-6-25-16,-3-7-33 0,2 1-1 15,-7-2-21-15,-5 5-14 0,-2 6-17 16,-3 7-15-16,-6 3-2 0,3 7-3 15,-3 4-40-15,9 7-11 0,-1-2-5 16,1 2-12-16,0 0 19 0,0 0 0 16,0 0-19-16,1 0 12 0,3 6 25 0,3 1 10 15,0 2 18-15,9 7 0 0,4 9 2 16,3 5-1-16,2 7 5 0,1 0 7 16,1 0 2-16,5 4 4 0,1 0 2 15,3-9 0-15,-8-4 0 16,-12-12 0-16,-2-10-1 0,-10-5 2 0,-1-1 2 15,-1-3 6-15,3-10 2 0,3-13 3 16,4-12-2-16,4-16 6 0,-2-7 10 16,-1-3-1-16,-1-1-1 0,2-3-11 15,2 5-1-15,-5 4 23 0,3 6 21 16,-9 14 19-16,1 7-2 0,1 12-21 0,0 6-14 16,-4 4 1-16,6 6 14 0,-2 4 1 15,-3 4-14-15,6 6-39 0,-8 8-35 16,11 21-15-16,3 18 7 0,5 21 19 0,7 23 14 15,8 12 5-15,-3 8 3 0,5 3 0 16,-3 2-2-16,-3-4 2 0,-2 4-1 16,-3-7 0-16,-4-6 1 0,-4-13 0 15,-6-21-1-15,-3-13 2 0,-4-23-22 16,-5-17-33-16,-1-24-42 0,2 5-13 0,-4-14 23 16,-1-9 30-16,-2-25 44 0,-6-19 12 15,-3-39 3 1,-2-31 1-16,-2-17-2 0,-5-13-2 0,3 3 2 15,6 4 14-15,2 13 8 0,10 11 2 0,-3 10-5 16,8 18 3-16,3 12 12 0,6 15 18 0,9 10 12 16,4 11 6-16,4 10-10 0,-1 10-12 15,2 11-4-15,2 10-20 0,5 6-11 16,8 8-4-16,1 11-12 0,0 6-21 16,-4 15-22-16,-4 16-20 15,-10 6-7-15,-10 13-6 0,-17 1 13 16,-8 2 19-16,-19 1-4 0,-10-6 10 0,-8 1 1 0,-9-12-9 15,-8-11 14 1,3-10 10-16,1-8 6 0,9-9 8 0,6-4 2 0,8-7 3 16,16-5 3-16,6-2 4 0,12 0 13 15,0 0 9-15,3-2 0 0,10 2 4 0,10-9-9 16,16-3-8-16,12-10-1 16,11-6-8-16,15-2-1 0,-5 1-2 0,-2-8-1 15,-5 2 5-15,-6-8 4 0,1-7 14 16,-5 3 24-16,-9 1 21 0,-5 1 5 15,-9 3-9-15,-8 1-26 0,0 7-25 16,-10 6-9-16,-4-1-3 0,-1 8-3 0,-7 3-8 16,0 4-18-16,-2 9-18 0,0 5-18 15,0 0-6-15,-2 0-3 0,-9 0 0 16,1 3 12-16,-10 10 21 16,-5-1-75-16,-10 4-139 0,-2-2 162 0</inkml:trace>
  <inkml:trace contextRef="#ctx0" brushRef="#br0" timeOffset="2739.63">9420 3483 968 0,'142'39'560'0,"-192"-34"-529"15,-1-21-230-15,40 11 96 0,-3-9-10 16,-5-10 101-16,-6-4 35 0,-4-4-1 16,-1-10-3-16,7-1-8 0,0-1-7 15,5-11-8-15,6-2-23 0,7-5 18 16</inkml:trace>
  <inkml:trace contextRef="#ctx0" brushRef="#br0" timeOffset="3639.74">9578 2851 1377 0,'7'0'253'0,"-16"0"316"16,4 0-630-16,17 0 166 0,-12 0-18 16,2 0-27-16,-4 2-25 0,-1-2-24 0,1 6-11 15,2-5-9-15,0-1-5 0,0 0-6 16,2 11-3-16,-2 7 4 0,0 12 6 31,0 11 7-31,0 3 5 0,3 4-2 16,-1 3 0-16,-2-3 0 0,0 7-5 0,0-7-7 15,0-6-14-15,2-3-6 0,-2-7 3 16,3-5 5-16,-3-11 14 0,0-5 7 16,0-10 3-16,0-1 6 0,0 0 9 0,0 0 20 15,-3-10 11-15,1 6 5 0,0-10-4 16,-7-11-14-16,9-5 9 0,-1-16 5 15,4-14 12-15,10-9 5 0,-3-6-5 16,1 6-5-16,-2 10-4 0,3 13-7 16,4 7-8-16,7 9-11 0,5 0-8 15,6 0-7-15,10 0-6 0,11-6-27 16,16 3-7-16,14 4-115 0,13-1-110 0,17 5 154 16</inkml:trace>
  <inkml:trace contextRef="#ctx0" brushRef="#br0" timeOffset="4198.2">11979 1547 1607 0,'-4'12'41'0,"1"6"-1"0,-1 22-40 0,2 10 9 0,2 23 2 0,2 14-4 0,9 12-1 0,-2 18-2 15,6 11 1-15,5 6 2 0,-4 3 2 16,2 1 3-16,-1 4-1 0,3 0-3 16,-9 0-2-16,1-15-3 0,-3-18-2 15,-2-16 1-15,-2-20 1 16,-3-7-1-16,0-17 1 0,-2-15 1 16,-2-16 4-16,2-15 8 0,0-1 47 0,0-4 20 15,0-5 12-15,0-9-1 16,4-3-21-16,4-18-11 0,5-11-13 0,5-18-7 0,10-5-17 15,2-1 13-15,2 4 12 0,0 4 3 16,-4 9-2-16,2 16-21 0,-1 9-8 16,-1 9-3-16,-1 9-6 0,8 4-8 15,-5 0-10-15,6 4-4 0,1 4-34 0,-5 5-15 16,3 6-28-16,3 12-22 0,1 5-10 16,-2 6-1-16,-2 9 24 0,-6 6 20 15,-6 4 38-15,-4 1 19 0,-8-3 4 16,-4 0 3-16,-2-3 3 0,2-2 3 15,-7-7-11-15,2-8-11 0,0-8-282 0,0-9 212 16</inkml:trace>
  <inkml:trace contextRef="#ctx0" brushRef="#br0" timeOffset="4387.33">13445 2834 1515 0,'5'-14'175'0,"4"3"214"15,-4 4-255-15,-5 5-36 0,0-1-13 0,-1 3-40 16,1 3-61-16,-9 1-60 0,-5 8-7 16,-15 8 14-16,-10 17 35 0,-17 9 35 15,-3 12-7-15,0 6-29 0,6 2-35 16,4-4-40-16,8-5-27 0,7-1-222 16,11-3 232-16</inkml:trace>
  <inkml:trace contextRef="#ctx0" brushRef="#br0" timeOffset="4816.96">13158 3545 788 0,'83'-32'153'0,"-16"-2"166"16,4-14-196-16,-19-3-30 0,1-9 5 16,-5-8 16-16,-6-1 18 0,-6 5-2 0,-8 0-39 31,-8 13-24-31,-6 7-24 0,-5 8-14 0,-4 10-7 0,-3 8-3 16,0 11-8-16,-2 7-10 0,0 0-9 0,0 0-18 15,-2 0-28-15,2 3-5 0,-2 10-8 16,0 10 7-16,-1 10 28 0,1 14 10 31,2 7 13-31,2 3 6 0,5 0 1 0,4-4 0 0,1-3 1 16,4-6-1-16,2-1 1 0,-2-6 0 0,3 2-1 0,-8-12-4 15,-2-8-3-15,-4-8-6 0,-3-11-7 16,1 0 2 0,-3 0 0-16,0-6 6 15,4-11 17-15,-2-6 5 0,3-15 3 16,2-6 1-16,0-7-13 0,4-4 10 15,-1 5 16-15,1 4 19 0,-2 10 26 16,3 6 10-16,-3 5 1 0,2 9-6 0,-6 6-11 16,-1 6-2-16,1 4-14 0,-2 0-13 15,3 2-27-15,4 5-29 0,5 6-18 16,1 10-9-16,5 5 13 0,2 6-2 16,2 5-5-16,-9 3-4 0,1-5-1 15,-1-1 4-15,-5-8 7 0,-6-5-11 0,2-1-18 16,-3-1-15-16,-1-3 41 0</inkml:trace>
  <inkml:trace contextRef="#ctx0" brushRef="#br0" timeOffset="5837.87">15108 2990 1274 0,'11'72'44'0,"-4"-13"-15"0,-7-2-18 0,-9-15-31 0,-5 1-34 0,-2-8-12 0,-4-5-9 16,4-8-1-16,0-10 23 0,-3-8 10 0,5-1 10 16,1 1 8-16,4-4 22 0,9 0 93 15,0 0 63-15,0 0 43 16,0-2 15-16,0 0-65 0,0 2-41 0,4-5-16 15,0 3-18-15,1-3-20 0,-2-1-18 0,4-1-19 16,-3 0-11-16,3 0-4 0,2-2-4 16,-7-1-1-16,1-1 1 0,4 2 2 15,-5-1 5-15,3 1 11 0,3 2 13 16,-3-8 12-16,4 5 11 0,-2-1 5 0,2 2 2 16,5 0-1-16,-7 2-6 0,4-3-11 15,-1 4-15-15,-3-1-11 0,2 4-9 16,-5 1-4-16,1 0-6 0,-1-3-7 15,-3 1-14-15,1 3-22 0,0-3-12 16,-2-1-17-16,2 3-3 0,-2 2 11 16,0 0 1-16,-4-5-2 0,-3-1 6 15,-2-1 3-15,-5-5 4 0,-2-1 11 0,2-1-2 16,-6 2 9-16,12 5 10 0,-1 5 15 16,7 2 34-16,2-2 28 0,0-1 25 15,0 3 21 1,0 0 2-16,0 0-11 0,0 0-11 15,0-2-18-15,0 0-19 0,0 0-15 0,0 0-7 0,-2 2-13 16,0 0-9-16,2 0-18 0,-10-3-15 16,1 3 0-16,-11 0 4 0,-3 0 15 15,-3 2 9-15,-1-1 7 0,-1-1 3 0,3 6 5 16,4-1 7 0,-1-1 4-16,5-1 2 0,1 1-5 0,0 1-5 0,2-3-3 15,1 3 0-15,2 4-1 0,1-2-1 16,1 4 1-16,0 3 1 0,-2 0 1 0,1 2-1 15,-3 5 0-15,1-1 0 0,-4-1 1 32,2 4-1-32,-2-3 0 0,0 3-4 0,4-4-12 0,-3-3-13 0,6 4-15 15,8-6 0 1,1-3 8-16,3 6 10 0,11-1 12 0,8 6 1 0,6 4 3 0,6 1 2 16,8-6 0-16,6-1 4 0,2-6 1 15,-2-9 0-15,-4 0 1 0,-7-1 13 31,-1-9 23-31,-6-1 12 0,-2-8 39 16,1-2 1-16,-1-9 4 0,2-5 13 0,4-5-31 16,-2-13-7-16,3-11-26 0,-5-17-35 15,-8-12-41-15,-10-19-10 0,-12-5-24 16,-9-8 1-16,-12-2 30 0,-16-4-11 16,-8 5 15-16,-8 1 2 0,2 1 3 15,-4 5 11-15,-2 4-7 0,4-1 0 16,1 3-11-16,1-2-14 0,3 3-11 15,4 11-43-15,5 15-13 0,9 19 6 16,10 16 28-16,8 14 37 0,10 14 94 16,2 16 53-16,0 1 24 0,0-3 12 0,2 6-71 15,3 7-42-15,7 15-26 0,4 19-1 16,9 30 5-16,7 22 5 0,5 24 7 16,-1 16 7-16,3 14 5 0,5 12 4 0,1 6 0 15,2-2-5-15,-4-7-9 16,-4-17-7-16,-4-11-3 0,-6-13-3 0,-6-16 1 15,-2-14-1-15,-1-20-1 0,-6-10-1 16,0-7-10-16,0-18-20 0,0-6-31 16,1-8 32-16</inkml:trace>
  <inkml:trace contextRef="#ctx0" brushRef="#br0" timeOffset="6546.25">15674 2843 2121 0,'39'-9'313'0,"186"-92"70"16,-190 97-384-16,-5 4-9 0,-1 5-8 15,3 10-23-15,0 9-48 0,3 8-11 16,-3 13-30-16,-5 10-1 0,-8 12 38 15,-10 6 2-15,-13 1 25 0,-6-5 7 0,-15-7-54 16,-7 0-7-16,-7-10 6 0,-3-8 10 16,-6-14 27-16,-4-17-30 0,-3-10-10 15,-1-13 11-15,2-12 73 0,-1-4 92 16,13-6 48-16,8-5 14 0,0-4-25 0,17-3-26 16,1-4-18-1,10-7-4-15,3-4-9 0,8-1-8 16,9 0-10-16,4-2-9 0,11 3-5 0,6 8 8 0,8 8 18 15,1 11 13-15,4 6 15 16,-2 8-2-16,-4 0-8 0,1 11-4 0,-6 0-7 16,-3 7 1-16,-4 5-9 15,-2 2-9-15,1 9-8 0,-8 4-26 0,4 3-16 0,0 5-2 16,-1 8-25-16,0 1 6 16,-7 11 9-16,-1 0 1 0,0 12 25 0,4 0 13 15,-1-1 1-15,6-3 2 16,-2-4 0-16,2-10-1 0,1-6-5 0,1-2-1 15,3-10 0-15,6-1 2 0,-1-3 3 16,2-9 1-16,1-8-2 0,-5-5 8 16,1-8 4-16,-11-6-1 0,5-2 5 15,3-14-9-15,-1-9-7 16,2-15-3-16,-2-15-12 0,-11-7-17 0,-5-7 1 0,-8 7 5 16,-3 10 10-16,-8 11 18 0,3 11 6 15,-1 9 3 1,1 9 8-16,2 12 18 0,0 3 21 15,3 8 20-15,-3 5 1 0,0 0-16 0,0 0-30 16,2 5-31-16,-2-1-14 0,2 7-8 0,-2 1 6 0,5 6 4 16,-1 10 3-16,3 9 4 0,5 6 2 15,1 5 1 1,3 10-1-16,3 10 2 0,-3-1 0 16,7 2 1-16,4-1-2 0,-1-6 1 15,-1-9 0-15,-5-9 1 0,-3-5-45 0,-1-14-36 16,-7-4 49-16,5-3-23 0</inkml:trace>
  <inkml:trace contextRef="#ctx0" brushRef="#br0" timeOffset="6815.07">17032 1770 2243 0,'9'23'59'0,"-8"2"-36"0,12 16-11 0,-4 15-7 0,5 12-2 16,7 19-1-16,1 10-1 0,1 6 0 0,3 10 1 15,4 6 1-15,6 7 1 0,6-2-1 0,-1-1 0 16,-2-10 0-16,-9-10 0 0,-1-6 0 16,-12-20-3-16,-2-12-19 0,-8-19-28 15,-2-16-24-15,-3-10-33 0,-2-11-33 16,0-7 1-16,0-2-230 0,3-15 231 15</inkml:trace>
  <inkml:trace contextRef="#ctx0" brushRef="#br0" timeOffset="6973.85">17842 2387 2199 0,'2'2'88'0,"-2"-1"-5"0,0 8-63 0,-11 4-44 16,-17 10-2-16,-20 12 9 0,-14 8 8 15,-14 5 10-15,-4 7-11 0,0 0-33 16,-5-4-43-16,5 0-33 16,0-10 155-16,-1-2-55 0</inkml:trace>
  <inkml:trace contextRef="#ctx0" brushRef="#br0" timeOffset="7307.5">18082 2724 1875 0,'35'-4'497'16,"-26"1"-399"-16,-9 1 23 15,0 4-156-15,-18 3 4 0,-3 9 4 16,-13 9 9-16,-12 6 12 0,-9 4 6 16,0 5 3-16,5-5-6 0,-1 1-7 15,3 1-2-15,4-4-1 0,0-1-12 16,8-4 0-16,11-4-1 0,8-5 1 15,9-1 15-15,1-5 7 16,7-2 3-16,2 0 5 0,5-8 9 16,6 5 5-16,3 1 6 0,12-2 0 0,14 8 1 0,5-1 0 15,4 2-1-15,0 2-1 16,-10-2-5-16,-4 2-4 0,-3 2-6 16,-11 3-9-16,-3 0-4 0,-6 4-8 0,-7 2-9 15,0 5-7-15,-16-2-27 0,-5 9-74 16,-18 0 21-16,-19-2 33 0</inkml:trace>
  <inkml:trace contextRef="#ctx0" brushRef="#br0" timeOffset="8258.4">4190 4720 2086 0,'0'2'657'0,"-4"0"-564"0,4 0 24 0,0 1-123 0,0 4-7 0,0 7-6 15,0 18-4-15,-2 16 1 0,-3 20 5 16,1 18-10-16,-6 12-8 0,1 3-1 16,-5 2 1-16,1 0 13 0,1-4 14 15,-2-3-2-15,1-2-2 0,3-4-1 16,-1 2-2-16,4-3-1 0,-4-4-3 15,2-2 2-15,4-8 2 0,3-6 6 16,1-11 7-16,-1-8 2 0,2-7 0 16,0-6 2-16,0-5-1 0,3-4 0 0,3-5 0 15,4 4 0-15,1-4-1 0,-2-7-2 16,0-2-1-16,0-3-2 0,-6-10-1 16,4 1 3-16,-2-2 4 0,3-2 8 15,4-3 12-15,6 0 3 0,7-6-2 16,-1-5 0-16,12-2-6 0,1-6 1 15,6-5-1-15,4-1 4 0,7-4-2 16,6 3-2-16,2-5-3 0,4 2-7 16,-6 2-4-16,9-3-1 0,-7 3 0 0,4 2 0 15,-13 2 0-15,-3 5 0 0,-8 5 0 16,-12 2 0-16,-10 7 1 0,-10 2-1 16,-10 3-13-16,-1-1-21 0,1 3-10 15,0 2-4-15,0-2 4 0,-6-3 15 16,-1 0 0-16,-2 1-4 0,-3 1 4 0,1-4-1 15,-10 1 7-15,9-1 7 0,-4 0 7 16,1 4 7-16,12-4 8 0,-1 1 4 16,4 6 2-16,2-3 3 0,2-4-7 15,5 3-5-15,7-3-4 0,1 0-3 0,6-2 2 16,2 2 1-16,2 5 0 0,5-1-3 16,5 6-5-16,5 4-3 0,12 11-1 15,2 9-2-15,5 8 3 0,1 11 2 16,-4 4 2-16,4 12 4 15,-7-2-1-15,-10-1-4 0,-5 3-17 0,-11 3-4 16,-12-3-5-16,-9-1 5 16,-7-3 15-16,-6-7-1 0,-15-6 6 0,-1-4-27 0,-9-11-14 15,-9-4 1-15,-4-6-10 0,-4-4 5 16,-10-13-209-16,2-10 178 16</inkml:trace>
  <inkml:trace contextRef="#ctx0" brushRef="#br0" timeOffset="8512.24">6253 5819 2087 0,'-21'63'96'0,"5"-9"-16"0,0 12-1 0,11-13-63 0,0 11-8 0,3 3-3 0,4 11-2 0,3 9-3 16,6 0-3-16,6 2-5 0,1 1-3 15,7-3-3 1,-4-2-23-16,4 0-37 0,-2-3-39 0,-2-2 559 16,-3 0-359-16</inkml:trace>
  <inkml:trace contextRef="#ctx0" brushRef="#br0" timeOffset="8844.04">5996 6179 2230 0,'22'16'112'0,"2"-33"21"0,-1-6-34 0,6 5 2 0,1-34-49 16,2 44-17-16,7-3-7 0,5 6-9 15,1-1-6-15,2 5-6 16,8 2-4-16,0 8-5 16,-3 4-5-16,-4 3-3 0,-4 5-3 0,-1 4-5 15,-6 7-8-15,2 3-12 16,-7 2-2-16,-4 2-19 0,-5 0-2 0,-7 2-6 0,-9-2 3 0,-7 4 11 16,-9 1 6-1,-10-2 15-15,-4-1-6 0,-6-4 8 16,1-1 1-16,0-8 6 0,-3-3 6 0,1-11 7 0,2-5 1 0,0-4 0 15,-6-5-17-15,-2-1-25 0,-8-13-24 16,-7-11-46-16,1-9 65 0</inkml:trace>
  <inkml:trace contextRef="#ctx0" brushRef="#br0" timeOffset="9063.99">6975 5977 1784 0,'21'39'92'0,"2"-3"-11"0,4 17 1 0,-4-3-47 31,-2 10-15-31,-3 7-6 0,-2 2-3 16,-4-3-6-16,-1 0-3 0,-4-4-1 15,4 3-1-15,-1-4 1 0,-1-1 2 0,0-5-10 16,2 0-23-16,-1 3-24 0,8 3 543 15,3 2-375-15</inkml:trace>
  <inkml:trace contextRef="#ctx0" brushRef="#br0" timeOffset="9443.78">7039 6105 2313 0,'9'-20'116'0,"3"4"20"0,2-3-26 0,2 3-32 0,-2 2-18 16,8-2-12-16,1 3-17 0,0 5-13 0,5 0-3 16,4 7-9-16,-2-3-8 0,8 4-4 15,-1 5-2-15,9 10-4 0,7-1 0 16,6 12-16-16,-1 3-9 0,1 5-19 15,1 10-22-15,0 11 3 0,-5 7 0 16,-2 5-16-16,-12 6 1 0,-11 0 3 0,-5 1 4 16,-7 1 34-16,-18-5 17 0,-18-2 11 15,-17-10 2-15,-17-1 1 16,-12-7 3-16,-10 1 3 0,-4-7 4 0,-5-6 5 16,-3-6 2-16,7-13 2 0,2-5 0 15,10-12 1-15,3-7 3 0,4-9-2 0,5-8 1 16,11 1-4-16,15-6-5 15,8-10-15-15,16-9-27 0,10-11 27 0</inkml:trace>
  <inkml:trace contextRef="#ctx0" brushRef="#br0" timeOffset="9665.28">8245 5720 1783 0,'0'4'105'0,"-2"3"50"0,2 7-90 16,-4 9-41-16,1 11-7 0,-3 8-1 0,-1 8-4 16,0 10-3-16,-2 8-5 15,6 6-3-15,-1 8-2 0,4 4-3 0,0 5-1 0,6-1 0 16,6 4 1-16,-1-7 3 0,3 0 1 16,2-2 6-16,0-2-18 0,3-4-37 15,2 2-25-15,-5-6 27 0</inkml:trace>
  <inkml:trace contextRef="#ctx0" brushRef="#br0" timeOffset="9904.79">8739 5695 1535 0,'96'-23'518'0,"-275"98"55"47,133-50-572-47,-7 3-1 0,1 0 0 15,1-3 2-15,3 0-13 0,2-7-52 16,1 1-58-16,3-3-52 0,3-2-40 16,7 2-229-16,2-2 283 15</inkml:trace>
  <inkml:trace contextRef="#ctx0" brushRef="#br0" timeOffset="10087.26">8863 6268 1732 0,'-5'0'115'0,"-2"2"21"16,-2 1-59-1,-5 3-50-15,-14 1-21 16,-10 0 5-16,-6 0 1 0,-13 0-7 0,1-2-4 0,-3 2 9 15,6-5-22-15,8-2-15 0,12 0-120 16,4 0 84-16</inkml:trace>
  <inkml:trace contextRef="#ctx0" brushRef="#br0" timeOffset="10791.28">10081 6440 2101 0,'4'-14'350'31,"1"16"-185"-31,-3-2-165 0,2 10-9 15,5-10 5-15,-2 0-2 0,7-2 2 16,7 2-8-16,2 2-7 0,4 9-11 16,3 8-13-16,2 8-11 0,-6 5-2 15,1 12-6-15,-6 1-4 0,-12 8 12 16,-2 2 4-16,-12-4 5 0,-9 2 16 0,-8 0 2 16,-8-6 1-16,-3-5 6 0,-8-10 3 15,-11-5 0-15,-1-13 5 0,-5-5 2 16,6-6 7-16,-4-10 16 0,6-5 24 15,7-8 15-15,4-3 21 0,6-2 3 16,8-10-12-16,4 1-8 0,10-1 1 16,6 3 0-16,5 0 17 0,3 0 15 15,8-5-17-15,12 1 0 0,7-4-18 0,4-3-18 16,8 2-3-16,10 2-14 0,-1 6-6 16,8 4-5-16,1 11-5 0,2 4-3 15,2 7-9-15,-6 7-7 0,6 13-11 16,-2 8-16-16,2 11-7 0,2 12-13 0,-10 9 2 15,-6 0 15-15,-13 4-9 0,-10-5 13 16,-6-8-3-16,-9-3-11 0,-3-8 2 16,-9-2 2-16,-7-7 2 15,-5-6-3-15,-1-5 16 0,-1-8-1 0,2-5 10 16,-1-4 28-16,1-3 15 0,1-7 25 16,6-6 14-16,-6-1 26 15,8-4 22-15,3 8 5 0,0-8 12 0,9 4-15 16,0-4-21-16,7-2-2 0,5-1-16 0,2 1-12 15,9 2-4-15,5 1-12 0,4 2-12 16,8 5-11-16,6 6-7 16,2 4-11-16,3 7-5 0,-5 7-5 15,-7 5-8-15,2 10-4 0,-4 8-3 16,0-2-3-16,4 4-1 0,-9-2-14 0,-6-5-16 16,-7-7-38-16,-1-4-44 0,-9-3-49 15,3-3-14-15,4 1 101 0</inkml:trace>
  <inkml:trace contextRef="#ctx0" brushRef="#br0" timeOffset="12426.75">12973 6171 1947 0,'-5'0'70'0,"0"1"-4"0,-6 5-43 0,-5-1-21 0,-5 7-3 0,-16 8-2 16,-11 5 0-16,-5 8 1 16,-2 6-1-16,-6 7 2 0,-1 6 0 15,-3 5-1-15,1-2 0 0,2-4 0 16,16 4-3-16,5-4 0 0,5-1-2 0,10-6-1 15,5-3-3-15,6 0 2 0,8-6 1 16,9 4 1-16,9-3 2 16,12-1-3-16,0-6 1 0,14-6 0 15,13-2 2-15,10-5 4 0,14-7-1 0,1-9-1 0,-4-7-4 16,5-6-1-16,-2-3 0 0,3-3 4 16,4-11 11-16,-1-11 16 0,0-9 25 0,-7-1 29 15,-13-8-2 1,-9 4-7-16,-10 2-20 0,-11 4-26 0,-1 8-4 0,-10 5-2 15,-7 4-6-15,-3 9-7 16,-5 0-6-16,-4 7-5 0,3 6-5 16,-3 3 7-16,-5 0 0 15,3 3-3-15,-7 0-8 0,-1 4-17 0,3 4-9 0,-9 7-1 16,-13 6 0-16,-13 13 6 0,-11 9 2 0,-8 11 0 16,-1 7 5-16,2 1 7 0,7-1 1 15,10-4-5-15,1 0 3 0,12-6 2 16,7-3 8-16,7-2 9 0,7-8 6 0,7-4 5 31,2-7 8-31,7-3 18 0,5-6 7 16,4-5 23-16,4-4 9 0,12-3-1 15,7-2 11-15,5-7-25 0,2-7-11 16,7-11-8-16,-3-9-18 0,3-7 4 16,8-10 6-16,-8-8 3 0,0 3 8 15,-14-1 1-15,-11 6-8 0,-6 6-9 16,-10 5-14-16,-7 8-10 0,-3 5-10 0,-2 6-3 15,0 8 1-15,-5-1-2 0,-1 5-2 16,-1 4-9-16,-3-4-16 0,8 7 3 16,-3 2-29-16,5 0-3 0,-7 4-1 15,1 5-17-15,4 0 29 0,-5 14-1 16,4 3 16-16,5 8 16 0,-2 5 7 16,7-5 13-16,2 5 6 0,-2-9 1 0,7 0 0 15,0-4 2-15,2 1 2 0,3 0 5 16,5-4 2-16,-7 0 3 0,5-4 8 15,-3-6 6-15,-3-3 16 0,3-4 3 16,-3-5 2-16,4-1 4 0,-4-1-3 0,0-6 10 16,5-8 1-16,-1-9-5 15,8-8-1-15,0-7-13 0,1-9-13 16,-1-9-11-16,-3-10-10 0,-6-11-6 0,-3-6 0 16,-8-10-3-16,-3-3-2 0,-12-4 2 15,1 0-8-15,-13 3 0 0,-1 11-2 16,1 13 0-16,-4 5 5 0,3 12-9 0,1 11-3 15,1 3 3-15,0 13 2 0,4 5 16 16,-2 9-5-16,2 6-16 0,3 4-20 16,-1 8-5-16,3 12-13 0,-1 11 9 15,1 7 16-15,0 16-10 0,3 12 22 16,3 9 6-16,3 17 3 0,9 2 12 16,1 6 4-16,10 2 0 0,3 0-1 15,4 1-1-15,1-3-1 0,2 0 0 0,-2-12-1 16,1-10 1-16,-6-8-1 0,0-12 3 15,0-6 8-15,0-11 5 0,-2-5 18 16,-3-8 16-16,-2-12 19 0,3-1 18 16,-4-5 13-16,1-4-5 0,1-4-14 15,6-8-23-15,6-8-32 0,-10-10-17 0,13-11-18 16,-5 2-12-16,-1-3-4 0,1-1-5 16,-9-1 4-16,-6-1-3 15,-1 5-4-15,-9 4 0 0,-1 4 4 0,-2 6 20 16,-5 1-28-16,1 11 10 0,-4 5-10 15,2 5-34-15,-2 4 23 0,-5 7-7 16,-4 2 9-16,-1 14 0 0,-10 6 5 16,1 13 1-16,5 4-2 0,3 0 21 0,4-1 7 15,8-4 3-15,2-1 2 0,-4-1 6 16,8-1 4-16,2-1 1 0,7-4 2 16,5-6 2-16,-3-2 7 0,4-7 4 15,4-1 5-15,3-2 9 0,8-5-6 16,4-5 10-16,5 4 6 0,6-9 1 15,-1 0 14-15,-1-3 10 0,-5-8 5 16,1-3-2-16,0-11-4 0,4 0-14 0,-2-8-13 16,-4-6-10-1,-3 0-11-15,-9-2-12 0,-5 5-4 0,-4 6 0 0,-5 5-1 16,0 1 1-16,-7-3-6 16,-2 8-7-16,0-3-3 0,0 5-6 0,2 4 0 15,-2 1 2 1,3 5 0-16,-3 0 3 0,2 1 5 0,3 4-1 0,-3 1-2 0,-2 1-6 15,0 0-16-15,7 1-4 16,-2 7-13-16,1 6-4 0,4 12 11 16,1 12 6-16,-2 1 18 0,1 7 12 0,-4-2 4 15,3 0 3-15,-2 2 1 0,2 2 1 0,1-5 2 16,-6-8-3-16,8-6-19 0,-10-12-9 16,2-4-5-16,-3-10 4 0,-1-3 27 15,0-3 18-15,2-8 5 0,3-5 13 16,-3-9-1-16,3-5-7 0,4-9 1 15,-2-3-10-15,2-6-7 16,7 3 0-16,0 3 1 0,2-2 2 0,10 1-3 16,-5 4 13-16,-5 5 17 0,3 10 4 15,-6 9 6-15,-1 3-11 0,3 7-24 0,3 5-19 16,1 1-17-16,-1 3-14 0,5 8-15 16,-2 10-21-1,7-1-33-15,-2 14-17 16,1 4 597-16,-1 0-374 0</inkml:trace>
  <inkml:trace contextRef="#ctx0" brushRef="#br0" timeOffset="13185.18">15339 6819 1814 0,'1'-5'138'0,"3"-4"61"0,5 0-45 0,-6-3-56 15,3-2-24-15,1-4-20 0,-4 0-23 0,-1 8-16 0,0-3-6 0,-2 6-6 0,-4 2-1 16,1 3-13-16,-3 2-22 0,-2 0-15 16,-5 5-4-16,-5 4 7 0,-3 7 14 15,0 9 6-15,-6 0-3 0,4 1-2 16,0 1-8-16,4 0 3 0,4 1 0 16,8 2-1-16,4-3 1 0,3-1 2 0,2-8-1 15,5-2-4-15,3-4 4 16,3-4 7-16,4-3 14 0,3-3 19 0,1-2 29 15,-1-6 6-15,1-3 19 0,0-3-1 16,6-2-10-16,3-9 8 0,-2 0-11 16,-3-7-2-16,-3-8-9 0,-1 5-16 15,-12 3-13-15,0-4-2 0,-8 4-1 16,-1 0 0-16,2 3-3 0,-2 6 0 16,-3 3 0-16,3 0-5 0,-4 9 5 0,2 1 0 15,2 2 3-15,0 6-3 16,0 0-6-16,0 0-7 0,0 0-4 15,0 0 7-15,0 0 2 0,0 2 1 0,0-2-5 16,-3 0-9-16,-3-2 0 0,3-5 0 0,3 2 5 16,-2 3 11-16,-2-7 5 0,3 4 5 15,1-4 12-15,-4-3 12 0,4 1 9 16,0-7 10-16,-3 0 0 0,3 3-5 16,-7-7-7-16,3-3-8 0,0 2-10 15,-4-5-7-15,0-2-6 0,-2 0-4 0,-4-4 2 16,-2-3-1-16,-6-4 0 0,-1-3-1 15,0-4-1-15,4 0 0 0,-4-3 0 16,1 1-1-16,-2-3 0 0,-5-2 0 16,8 7 0-16,-2 2 1 0,5-4 0 15,-1 6 0-15,-3 1-1 0,5 2 0 0,-3 4-2 16,2 7-1-16,11 4 1 0,-1 4-4 16,2 8-8-16,3 5-2 15,-3 2 0-15,6 7-10 0,-1 0-4 0,6 7-25 16,2 7-2-16,-3 6 12 0,4 10 11 15,3 20 25-15,9 10 3 0,4 13 1 16,8 14 1-16,0 6 0 0,5 9 1 16,2 4 1-16,2 0 1 15,4 2 2-15,-3 1 1 0,1-8 2 0,3-6 0 0,-9-8 1 16,2-14-1-16,-4-9 0 0,-8-13 0 16,-6-10 1-16,-7-11 1 0,-6-16 2 15,0-8-1-15,-2-5-7 0,-4-1-15 16,1-5-30-1,1-11-40-15,1-18 47 0</inkml:trace>
  <inkml:trace contextRef="#ctx0" brushRef="#br0" timeOffset="13969.36">16152 6378 1887 0,'6'2'110'0,"-1"5"21"0,-3 2-62 0,-6 3-63 0,-10 2-17 0,-9 4 3 0,-9 2 4 16,-5 4 7-16,-6 1 3 0,1 2-2 16,1-4-2-16,2 0-1 0,7-4-2 15,2 3-5 1,7-5-5-16,5 1-5 0,6 0 2 0,5 7 2 0,1-1 2 0,6 3 2 16,0-4-2-1,9 0 1-15,2 0 4 16,1-2 0-16,10-3-10 0,-5 3-10 15,8-3-10-15,7-4-2 0,2-1 7 16,6-6 5-16,-1-5 7 0,-1-6 8 16,2-10 5-16,1-7 5 0,4-11 4 15,1-11-3-15,-6-3-9 0,-2-4-3 0,-15 1-1 16,-4 3-2-16,-5 3 9 0,-6 6 6 16,0 9 2-16,1 3 10 0,-3 9 3 15,-6 7 3-15,1 2 8 0,-1 0 7 16,0 3 6-16,0 4 1 0,4 0-11 0,-4 0-15 15,0 2-12-15,-2-2-5 0,-5 0-2 16,7 0-1-16,0 0-7 0,-2-2-9 16,8 2-4-16,-6 0 1 0,0 0 5 15,-9-2 9-15,-2-5 8 0,6-2 8 16,5-1 8-16,3-3 8 0,-1 8 10 16,-4-4 7-16,-5-1 5 0,5 4 4 0,-1 3 0 15,8 1 5-15,1 2-8 0,1 0-15 16,-4 0-9-16,4 5-19 0,-1-3-5 15,-1 7-2-15,11 5-8 0,-4 0-1 16,4 9 0-16,2 4 1 0,0 8 1 16,5 3 2-16,7 13 0 0,0 0 3 15,2 3 1-15,-5-1-1 0,-1-9-1 16,-5-1-10-16,-3-1-13 0,-7-5-14 0,-6-1-8 16,-3-6 6-16,-2-5 12 15,0-7 15-15,-2-4 11 0,0-7-3 0,-1 0-5 16,3-7 0-16,0 0 0 15,-2 0 4-15,-2 0 12 0,3 0 2 0,-5-2 6 16,5-7 7-16,1 4-2 0,-6-7-1 0,3 1-2 16,-3-1-3-16,1-4-3 0,0 0-2 15,1-2 0-15,-3-3-1 0,5-1 1 16,-3 1 2-16,3 2 5 0,2 3 7 16,0 0 8-16,6 3 1 0,-1 1 0 15,2-2-4-15,0-2-5 0,0 0-6 16,4-2-4-16,-4-1-5 0,2-1-4 0,-2 4-5 15,0 2-6-15,-2 0-8 0,1 5-12 16,-3 4-9-16,1-4 551 0,-3 2-380 16</inkml:trace>
  <inkml:trace contextRef="#ctx0" brushRef="#br0" timeOffset="14551.18">16872 6288 1871 0,'2'0'150'0,"2"0"54"0,1 0-41 0,-5 3-67 0,0-1-39 16,2 0-30-16,-1 3-18 0,8 9-14 0,-2 13-10 16,4 12 3-16,5 5 4 0,2 15 5 15,5 1 2-15,3 7 1 0,-3-1 0 16,2-8 0-16,-5-8 0 0,-6-7 0 0,-2-12 0 16,-3-4 0-1,-7-7 0 1,0-8-9-16,-2-7-2 0,-4-5-4 0,-1-7 3 15,0-3 20-15,1-6 17 0,-1-6 25 16,3-10 12-16,0-8-4 0,4-14-6 16,12-4-18-16,2-9-7 0,11 3-7 15,8-5-6-15,2 1-6 0,6-3-8 0,14-5-8 16,-2 0-6-16,0 3 2 0,1 0-6 16,-8 1-23-16,0-1-43 0,0 2-40 15,-5 13-15-15,-4 8 2 0,-4 18 20 16,-8 13 361-16,3 1-199 0</inkml:trace>
  <inkml:trace contextRef="#ctx0" brushRef="#br0" timeOffset="14752.28">17856 7135 1918 0,'82'96'329'16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21:51:12.40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3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11T21:51:30.855"/>
    </inkml:context>
  </inkml:definitions>
  <inkml:trace contextRef="#ctx0" brushRef="#br0">5858 7295 0,'0'0'0,"0"0"0,0 0 0,0 0 0,0 0 0,0 0 15,0 0-15,0 0 16,0 0-16,0 0 16,40 44-16,-36-40 15,-4-4-15,0 5 16,0-1-16,0-4 16,0 5-16,0-1 15,0 1 1,0-5-16,-4 0 0,-10 4 15,-12 0 1,-19 1-16,-12-1 16,-32 5-16,-39 4 15,-45 1-15,-31-10 16,-13 5-16,-45 0 16,-8-9-16,13 9 15,4-9-15,-4-5 16,44 1-16,9-1 15,18-3-15,13-10 16,27 5 0,31-1-16,13 1 15,31-5-15,13 5 16,14 0-16,17 4 16,-4 0-16,18 0 15,0 5-15,8-1 16,-8 1-16,4-1 15,9 1-15,-4-1 16,4-3 0,-27-6-16,-17-3 15</inkml:trace>
  <inkml:trace contextRef="#ctx0" brushRef="#br0" timeOffset="1916.86">6962 7179 0,'0'0'0,"0"0"0,0 0 15,0 0-15,0 0 16,0 0-16,0 0 16,0 0-1,0 0-15,0 0 0,0 0 16,0 0-16,0 0 15,0 0-15,0 0 16,0 0 0,0 0-16,0 0 15,0 0-15,0 0 16,0 0-16,0 0 16,0 0-16,44 27 15,-40-23-15,14 5 16,4 0-16,-4 0 15,13 4 1,13 5-16,23 4 16,8 5-16,23 4 15,8 0-15,18 4 16,9-4-16,9 0 16,13-4-16,-18-5 15,5 0-15,-9-8 16,-9-1-1,23-4-15,-1 0 16,27-1-16,-5 1 16,10 0-16,12 0 15,18-5-15,-17 1 16,0-5-16,4 0 16,-14-5-16,1-3 15,-18-1-15,-4-5 16,4-3-16,-5-1 15,1-4 1,-1-5-16,1 1 16,13-1-16,4 0 15,-17 5-15,-1 9 16,10-5-16,4 9 16,17 14-16,10 8 15,4 0 1</inkml:trace>
  <inkml:trace contextRef="#ctx0" brushRef="#br0" timeOffset="7928.08">13730 7414 0,'0'0'0,"0"0"0,0 0 0,0 0 0,0 0 0,0 0 16,0 0 0,0 0-16,0 0 15,0 0-15,0 0 16,0 0-16,0 0 16,62 31-16,-22-22 15,18 4 1,12 1-16,15-1 0,3 0 15,14 1 1,13-1-16,14 0 16,31-4-16,17 0 15,18-5-15,9-4 16,31-4 0,53-9-16,13-1 15,32-8-15,8 0 16,18 0-16,18 0 15,35-5-15,0 5 16,0-18-16,-39 5 16,-5-5-16,-40-9 15,-36-4-15,-26 0 16,-57-1-16,-23 1 16,-18 9-16,45 4 15,31 0 1</inkml:trace>
  <inkml:trace contextRef="#ctx1" brushRef="#br0">13638 6096 1404 0,'0'0'117'0,"0"0"99"0,0 0-119 0,0 0-26 0,0 0-18 0,0-2-13 15,0-1-11-15,2-3-10 0,2-1-5 0,-3-2-3 0,6-5-6 16,0-3-2-16,4-5-2 0,0-10 0 16,3-3-2-16,0-4-2 0,4-5-4 15,1-1 0-15,3 1 1 16,-1-2 0-16,4 1 4 0,1 6 1 0,-3-1 1 15,4 4 1-15,-2 1 3 0,7 1 4 16,5 4 2-16,-7 2 4 0,7 8 3 16,-3-1 0-16,0 5-2 0,8 3-4 15,-3 1-3-15,7 3 1 0,0-1 2 0,-3 2-1 16,0 1 0-16,-4 6-4 0,-4-3-3 16,8 4-3-16,-3 0-1 0,5 2 1 15,1 1 0 1,-2 10 0-16,4 1 0 0,-2 5-1 0,6 8 0 0,-3 7 0 15,3 5-1-15,6 5 0 16,-3 7-3-16,4-4-1 0,4-5 0 16,-4 1 3-16,10-3 3 0,6 5 4 0,-1-12 1 0,-3-2 0 15,-7-7 1 1,-11-11 3-16,-3-10 8 0,8-4-9 0,2-14-4 16,8-9-2-16,4-5-4 0,1-3 0 15,3-5-4-15,4-5-8 0,0-5-12 0,-4 1 0 16,-8 4 27-16,-1 3-6 0,0 0 4 15,1 0 0-15,3 2-23 0,-4 3 14 16,0 4 6-16,4 5 9 0,7-2 1 16,-5 6 12-16,-4 5 11 0,-7 0 9 15,-7 4 8-15,0 1-2 0,-2 6-9 0,-1-2-6 16,-4 3-1-16,-4 2-9 0,0 1-6 16,-1-1-5-16,3 2-7 0,2 0-1 15,1 0 0 1,3 0 0-16,-1 2-1 0,-3-1-2 0,0 1-1 0,-2 2-2 0,-3 3 4 15,8-2 0-15,1 4 2 0,6-6 2 32,6 3-1-32,9 1 1 0,6-4 0 0,8 6-2 15,2-3 1-15,-4 4 0 0,0-4-2 0,0 4 6 16,-1 3 16-16,6 1 8 0,9 4 6 16,9 8-9-16,17 8-10 0,9 10 13 15,24 20-17-15,7 10 3 0,2 12-4 16,-13 0-17-16,-25 0 15 0,-20-10-3 15,-14-5-3-15,-8-6-8 0,-11-3-41 0,-8-3-55 16,-22-13-55-16,-18-7 69 0</inkml:trace>
  <inkml:trace contextRef="#ctx1" brushRef="#br0" timeOffset="744.94">15956 5601 2246 0,'69'66'68'0,"-13"-18"-19"0,-2-14-33 0,-14-24-4 0,-2-10-4 0,-3-14-2 0,-6-16-1 16,-1-13-1-16,-10-10-2 0,-1-2 0 15,-4-5-6-15,1 0-6 0,-3-1-4 16,-3-10-2-16,0 2 8 0,-1-5 4 0,3 1 4 16,1 2 5-16,3 4 13 15,2 3 9-15,0-2 1 0,0 3 4 16,3-3-7-16,6 0 0 0,5-1 8 15,6 0 3-15,-1 1 3 0,3 0 8 0,-3 6 9 16,2 9 3-16,4 1 0 0,-2 9-7 16,4 6-15-16,-3 5-13 0,3 1-12 15,-4 1-8-15,-4 5-4 0,-3 3 0 0,0 4 0 16,-12 2 1-16,5 5 0 0,-9 2-4 16,-4-3-12-16,4 4-12 0,-9-4-8 15,4 6 3-15,-8-5 11 0,6 6 12 16,-4-4 8-16,1 1 0 0,-5 6-3 15,-1 0-5-15,2 0-3 0,-2 0-12 16,0 0-11-16,0-1-22 0,-3-5-23 0,-6 6 11 16,5 0-14-16,-10 4 6 0,-11-1-1 15,-8 1-21-15,-19 3 4 0,-12 0 9 16,1 2 23-16,-5-2 20 0,3 2 24 16,8-2 11-16,4-2 3 0,7-3 3 15,8-2-1-15,5 0-2 16,10 0 5-16,10 0 23 0,2 0 17 15,11 0 42-15,0 0 40 0,-3 0 24 0,3 0 11 0,7 0-27 16,0 0-47 0,6-2-44-16,8-3-23 0,9 1-15 0,5-1 11 15,4-6 0-15,11 6 3 0,-2-2 12 0,2 3-2 16,-1 8 1-16,-6 7-13 16,-1 3-13-16,-3 9-5 0,-10 5-5 15,-1 6 1-15,-12 0-8 0,-9 3-29 0,-2 0-30 16,-5 0-42-16,-12 4-19 0,-4-7 8 0,-18 0-15 15,-12-4 42-15,-3-9 53 0</inkml:trace>
  <inkml:trace contextRef="#ctx1" brushRef="#br0" timeOffset="1157.42">17699 2474 2386 0,'1'3'70'0,"3"4"-29"0,-2 2-26 0,3 6 0 0,4 9-5 0,3 14-1 0,-3 11-3 16,5 17-4-16,4 10 0 0,0 11 0 16,1 14 1-16,-3 11 0 0,0 1 3 15,0-1-26-15,0-2-20 16,-7 0-14-16,0-2-22 0,-6 2 9 0,3-6 14 31,8-8 15-31,-4-18 6 0,-1-14-8 0,-3-11-17 16,-5-7-106-16,7-7-132 15,-7-5 173-15</inkml:trace>
  <inkml:trace contextRef="#ctx1" brushRef="#br0" timeOffset="1348.11">18305 3281 2646 0,'34'-2'100'0,"-4"0"38"0,7-7-74 16,4 2-3-16,5-4-7 0,2-5-27 0,8 4-12 15,-8-4-18-15,2-7-15 16,5 0-21-16,0-9-35 0,14-5-120 15,18-9 119-15</inkml:trace>
  <inkml:trace contextRef="#ctx1" brushRef="#br0" timeOffset="2501.44">19507 2621 1315 0,'14'-41'125'0,"2"9"103"0,-7 2-101 0,-2 11-36 0,4 3-1 0,-8 1-4 16,8 0-8-16,-9 4-5 0,1 0-2 0,1 4 2 15,-4 7 5-15,5-5-7 0,-5 5-12 16,0 0-15-16,2 2-32 0,-7 5-38 15,3-2-28-15,2 7-18 0,0 10 9 16,-2 8 21-16,2 9 18 0,0 18 14 16,7 10-1-16,0 7 2 0,2 15 5 15,2 9 4-15,-1 12 5 0,-1-6 2 16,4-3-1-16,-6-12-1 0,3-13-2 16,-4-3 1-16,1-6-1 0,-2 2-1 0,4-8-1 15,-2-6 0-15,4-8-2 0,-1-4-20 16,1-11-25-16,0-11-26 0,-4-12-20 15,-6-5-9-15,5-8-3 0,-3-7 612 16,4-22-391-16</inkml:trace>
  <inkml:trace contextRef="#ctx1" brushRef="#br0" timeOffset="2761.98">19933 1812 2088 0,'21'-12'149'16,"128"90"79"15,-186-89-248-31,35 22 3 0,-4 7-6 16,-8 5 4-16,-9 0 8 0,-7 5 0 0,-11 1 4 16,-3-1 1-1,-4-3-1-15,0-4-2 0,-1 0-1 0,-1-5-8 0,6-1-18 16,1-1-15-16,4-2-14 0,7-3-7 15,0 2 3-15,0 1 9 0,0 0 9 16,-3 3 34-16,-6-1-207 0,7-2 167 16</inkml:trace>
  <inkml:trace contextRef="#ctx1" brushRef="#br0" timeOffset="3033.72">20230 2646 2158 0,'0'2'74'0,"0"-2"-25"0,-1 1-33 0,-1 1-18 0,-5-2-9 16,0 7 3-16,-6 0 4 0,-8 4 7 16,-6 1-2-1,-6 6 0-15,-8-2 1 16,-7 4-1-16,-12-3 1 0,1-3 2 15,-6 2 1-15,8-1 2 0,7-3-13 16,8 2-21-16,10-7-21 0,3 2-22 16,5 4-11-16,4-6 214 0,2 3-404 15,10 1 249-15</inkml:trace>
  <inkml:trace contextRef="#ctx1" brushRef="#br0" timeOffset="3351.16">20232 3444 1786 0,'2'7'76'0,"-2"0"23"0,5 2-69 0,1 3-14 16,1 2-2-16,3 4 1 0,6 9-6 15,6 1-5-15,1 9 0 0,9 6-1 0,1 5-1 16,4 1 2-16,1 4-2 16,1-1 0-16,-6 3-1 0,1-4-2 0,2-6-4 15,-3-5-10-15,1-8-17 16,0 0-12-16,1 0-27 0,-5-4 236 0,-1-3-135 15</inkml:trace>
  <inkml:trace contextRef="#ctx1" brushRef="#br0" timeOffset="3558.33">20567 3483 1810 0,'-62'49'69'0,"4"1"-8"0,-3 12-23 0,14-3-26 16,4 6-9-16,11 1-5 0,4-1-4 16,1-3 6-16,2 2-12 0,-8-11-17 15,8 6 24-15,-9-2-304 0,2-4 223 16</inkml:trace>
  <inkml:trace contextRef="#ctx1" brushRef="#br0" timeOffset="3940.31">21051 1763 1540 0,'-7'115'50'15,"-14"146"-42"-15,76-251-12 0,-174 233 8 0,73-136-4 0,48-17 4 31,7-1 4-31,1-8 0 0,5 6 6 16,2-9 18-16,10-2 19 0,-4-3 13 16,5-13-1-16,1-8-13 0,-1-4-19 15,4-11-9-15,3-2-6 0,3-6-3 16,-1-6-4-16,4 2-17 0,1-1-18 0,8-6 13 16</inkml:trace>
  <inkml:trace contextRef="#ctx1" brushRef="#br0" timeOffset="4306.14">21814 2052 2084 0,'-27'0'211'0,"-26"14"74"15,156-12-299 1,-112 10-63-16,11 15 37 0,5 15 12 15,9 22 27-15,7 23 2 0,-2 9 0 16,4-6-1-16,-2 4 0 0,-3-2 0 16,-1 8-2-16,-5 3-23 15,-3 3-21-15,-1-10-26 0,1-13-30 16,-4-21-19-16,2-14-36 0,-4-9-84 0,4 0 137 16</inkml:trace>
  <inkml:trace contextRef="#ctx1" brushRef="#br0" timeOffset="4624.24">22410 1488 2614 0,'17'16'53'0,"-3"3"-56"16,10 13-4-16,2 11 7 0,-3 7 0 16,14 8 0-16,4 2-2 15,3 10-1-15,8 6-1 0,3 18-1 0,2 10 0 16,5 13 0-16,2 4 1 0,-4 3 1 0,2 2 3 16,-2-4-1-16,-10 11 0 0,-8 0-1 15,-12-9-1-15,-17-5-1 0,-8-11-5 16,-8-7-1-16,-13-8-19 15,-11-7-37-15,-12-2-36 0,-25-4 47 0</inkml:trace>
  <inkml:trace contextRef="#ctx1" brushRef="#br0" timeOffset="7801.58">5296 7146 1750 0,'0'56'147'0,"11"-8"152"0,-6 39-22 0,-2-234-312 0,-8 92 85 16,7 55-12-16,1-4-9 0,-1 4-8 0,2-1-6 15,-1 1-5-15,-1 1-3 0,-2 1-2 16,4 2-3-16,-4-4-2 0,0 0-5 15,0 0-1-15,1 5-2 0,-1-1 1 16,-5 3-1-16,-2 5 1 0,-5 2 1 16,-4 6-1-16,-9-1-1 0,-9-1 3 15,-3 3 0-15,-7-5 3 0,1 6 2 16,-8-1-1-16,-6-3 1 0,-9-1 1 0,-6-1 0 16,2-3 0-16,-9 3 0 0,2 0 1 15,-6 1 0-15,-6-1 3 0,4-2-2 16,-2 1 4-16,-12-5 2 0,-4 3-2 15,-7-1-1-15,-3-1-2 0,12 1-3 16,7-5 0-16,5 2-1 0,4-4 0 16,-5 3 0-16,-4-7 0 0,-4 1 0 15,4-2 1-15,-5-2 1 0,7 1 0 0,12-7-1 16,7 3 1-16,13-4 2 0,-4 2 1 16,-5-5 3-16,-4-1 1 0,1-1 2 15,1-4-1-15,5 4-1 0,2-5-1 16,0-1-3-16,4 3 0 0,5-5-2 15,0-1-1-15,7 0 1 0,-3 2 0 0,1-2 3 16,6 2 2-16,0-2 2 0,6-2 0 16,3 2 0-16,-2-4-3 0,1-1-2 15,-1-2-2-15,0 1 1 0,-1-6 0 16,3 1-1-16,1 0 2 0,4-5-2 16,2 7-1-16,1 0 1 0,6 6 0 0,5-1-2 15,-2 4 1-15,9 2-1 0,-3-4-1 16,3-1 0-16,2 3 1 0,5-2-1 15,-5-2 0-15,7 2-1 16,-2 4-3-16,1-6 0 16,2 6 2-16,1-5-1 0,0-3 2 0,5 3 0 0,-3-5-1 15,1 5 1-15,4-6 1 0,0-5-1 0,-1 3 0 16,5-5 0-16,-1 4-3 0,4-6 2 16,4 2-2-16,3 3 1 0,3-3 2 15,5 0-2-15,2 2 0 0,6-6 0 16,7 1-3-16,6-1-4 0,5 3-1 15,1 6-1-15,1-3 1 0,-1 3 3 16,2 2 1-16,1-3 4 0,-5 1 0 16,6-5-1-16,8 3-2 0,8-4-7 0,3 8 0 15,11-2 1-15,-1 4 4 0,6 3 6 16,-8 4 2-16,3-5 0 0,0 3 0 16,1-1 1-16,6-1-1 0,0 4 0 15,4-2-1-15,3 7 0 0,-10 1 1 0,2-5 0 16,-8 6 0-1,-1 4 0-15,-1 1 0 0,1 4-1 0,1 4 1 0,-3-3-1 16,-9 1 1-16,-7 3-1 0,-5 0 0 16,-11-3 0-16,2 5 0 0,-4 4 0 15,-2-3-1-15,-3 3 0 16,-4 3-1-16,4 4 0 0,2 3 0 0,7 0 1 0,-1 4 0 16,8 1 1-16,4 1 0 0,-1 5 1 15,6 1 0-15,3 3 1 16,-3 1-1-16,6 0 1 15,-1 2-1-15,-5 2-1 0,3 1 0 0,-3 0-1 0,-4 4 1 16,0 4 0-16,-7 0 0 0,-1 1 0 16,-1 4-1-16,-7-2-9 0,-7 4-7 15,-7-6-2-15,-10 0-1 0,-8 2 8 0,-2-1 5 32,-8-3 2-32,-4 2 1 0,-5-1 0 15,-6 5 1-15,-6-2 2 0,-8 5 1 16,-3 4 0-16,-4 2 1 0,-7 2 0 15,-4-1 0-15,-4-1 1 0,-1 0-1 16,-3-2 0-16,3 0-1 0,0-6-1 0,-12 4 1 16,5 6 1-16,-14-1 1 0,0 6 1 15,0 0-1-15,-4-4-1 0,6 2 1 16,0-5 0-16,-6-2-1 0,4 0 2 16,2 2 2-16,-8-8 2 0,4 1 2 15,-8-4 3-15,-13-5 7 0,0-4 9 0,-8 0 4 16,-4-5 3-16,-8-3 6 0,1-3-8 15,3-8-3-15,10-6-9 0,4-5-13 16,2-1-2-16,9-4-1 0,3-2-1 16,8 0-1-16,11-2-1 0,8-4 0 15,11 1 0-15,6 0-12 0,1-8-12 0,3 3-22 16,6-8-86-16,-6-7 84 0</inkml:trace>
  <inkml:trace contextRef="#ctx1" brushRef="#br0" timeOffset="11148.92">5908 5350 1335 0,'0'49'131'0,"-7"-35"751"0,26-10-155 0,-40 0-641 0,19-47-633 15,-44 34-167-15,2 2 757 16,10 5-7-16,-2 0-2 0,-4-3 4 0,-1-4 6 16,7-1-1-16,2 1-2 15,6-4-10-15,4 3-11 0,8-1-10 16,4 0 15-16,3-1-2 0,3-4-2 0,2-7-2 16,2-2-25-16,2-5-12 0,0-5-8 15,7-4-3-15,-6-2 4 0,8 0 4 0,-2-3 8 16,5 7 4-16,0-6 4 0,0 4 3 15,2 5 2-15,-5 2 7 0,1-1 15 16,2 4 14-16,-3 1 10 0,3 3 3 16,-5-1-10-16,7-3-6 0,4 1-5 0,-3-1-3 15,-1-3-7-15,-3-3-6 16,3 0-5-16,1-6-4 0,3 2 0 0,3-2 1 16,5-3-3-16,9-2-1 15,8-8 11-15,12-8-37 0,10-5-11 0,14-6-16 16,5 4-14-16,2 0 37 0,1 12 11 15,-11 4 15 1,-2-2 4-16,2 0 2 0,6-9-2 16,11 2 0-16,13 2-4 0,9 3-3 15,-7 2 5-15,-9 2 2 0,-1-4 4 0,-3-6 4 16,8-5-10-16,12 3 9 0,7-1-2 16,-18 7 0-16,-5 6 8 0,-14-3-9 15,-5 2-2-15,7-4 1 0,3 1-2 0,7 7 4 16,4 6 9-16,3 9-6 0,-1-6 24 0,-2 0 10 15,-2 0-2-15,-2 6 6 0,0 5-20 16,17 0-15-16,1 3-6 0,3-1-3 16,4 1 0-16,-1-1 0 15,11 1-2-15,12 4 1 0,1 0-1 0,-3 5 0 0,-10 4 0 16,3 0 26-16,12 3-73 0,17 1-13 16,3 2 0-1,1 0-26-15,-3 6 76 0,-6 2 11 0,-1 3 1 0,-4 4 1 16,-6 4-1-1,3 0 0-15,12 8 0 0,-7-1-1 16,-6 3-1-16,-1 4 0 0,-6 0 1 16,9 1 0-16,1-1 0 0,-17 2 1 15,-14 0-2-15,-10-3 0 0,3-2 0 0,10 4 0 16,-6 1 1-16,-8-1 0 0,-8 1 0 16,-11-6 0-16,7 4 1 0,0 2 0 15,0-4 1-15,-2 2 0 0,-10-1-1 16,-4 1 0-16,-12-2 0 0,0 2-1 15,1 3 0-15,-1-1 0 0,12 3 0 16,5 2 0-16,1-4 0 0,-4 4-1 0,-11 0 0 16,-4 6 0-16,1-1 0 0,5 2 1 15,4 2 0-15,3-1 1 0,-11 3 0 16,4-4 1-16,0 2 1 0,-10-4 3 16,-6-7 0-16,-9 0 8 0,-3-1 7 15,-6-5 2-15,0-4 2 0,-5-4-6 16,-9-6-6-16,-7 3-6 0,-3-8-1 15,-9-3 1-15,-4-2 0 0,-4 0 3 0,-1 0 9 16,-2 0 9-16,2-5 8 16,-4-4 2-16,0-4-15 0,-3 3-13 0,-4-12-12 15,-5 3-8-15,-7-11-1 16,-22-15 2-16,-17-11-7 0,-18-15-4 0,-7-2-3 16,0 6-3-16,10 14 4 0,9 8 7 15,10 8 5-15,13 9 5 0,8 1 4 0,10 9 1 16,5 4 2-16,12 3 3 0,0 8 8 15,8 3 5-15,2-7 1 0,5 7-29 16,2 2-17-16,11 3-11 0,12 2-4 16,14 9 25-16,23 9 6 0,21 14 7 15,18 12 2-15,18 15-2 0,16 12 3 0,12 9-4 16,-3-2-3-16,-21-5 1 0,-24-15-1 16,-21-1 2-16,-18 0 1 0,-3 0 0 15,-16-2 1-15,-9-6-3 0,-18-4-3 16,-14-4-2-16,-15-4 2 15,-19 2 12-15,-23 0 19 0,-24 0 10 16,-18-7 3-16,-32-7-8 0,-20-7-15 0,-9-5-7 0,-11-6-50 16,8-4 432-16,-2-10-295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12715,'5'13'31,"0"-1"-1,1 1 1,0-1 0,1 0 0,0 0-1,1-1 1,0 0 0,1 0 0,0-1 0,1 0-1,0-1 1,0 0 0,1 0 0,18 10 0,14 5 10,0-2 1,84 29-1,-40-17 22,-49-18-48,-16-5 2,1-1-1,1-1 0,0-1 1,0-2-1,32 6 1,-37-12-157,-22-3-193,-34-9-411,22 8 584,-24-12 151,1-2 0,1-1-1,-61-43 1,83 53-3,-6-5 71,-2 2 0,0 1 0,-30-11 0,52 21 64,-1 1 0,1-1 0,-1 0 0,1 1 0,-1-1 1,1 0-1,0 0 0,-1 0 0,1 0 0,0 0 0,0 0 0,-1 0 0,1-1 0,0 1 1,0 0-1,0-1 0,1 1 0,-1 0 0,0-1 0,0 1 0,1-1 0,-1 0 0,1 1 0,0-1 1,-1-3-1,1 5-34,-3-1-54,0 0-1,0-1 1,0 1 0,0-1-1,0 0 1,1 1 0,-1-1-1,-4-5 1,7 7-28,11-6-386,-2 7 362,1 1 0,-1 1-1,0 0 1,0 0 0,0 1 0,-1 0 0,1 1-1,9 7 1,-8-7 0,16 13-26,-1 0 1,-1 1-1,28 30 0,-6-7 1,131 112-29,142 129 42,-267-234 21,323 328 34,-360-360-39,3 4-52,0 0-1,2-2 1,29 24-1,-49-42 42,1-1-1,-1 1 1,1-1-1,0 1 0,-1-1 1,1 1-1,-1-1 1,1 0-1,0 0 0,-1 1 1,1-1-1,0 0 1,-1 0-1,1 0 0,0 0 1,0 1-1,-1-1 1,1 0-1,1-1 0,0-13-128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6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12779,'2'43'496,"-2"-41"-490,0-1 1,0 0 0,1 1-1,-1-1 1,1 0-1,-1 1 1,1-1 0,-1 0-1,1 0 1,0 0-1,0 1 1,0-1-1,-1 0 1,1 0 0,0 0-1,0 0 1,1-1-1,-1 1 1,0 0 0,0 0-1,0 0 1,0-1-1,1 1 1,-1-1-1,0 1 1,1-1 0,-1 0-1,0 1 1,1-1-1,-1 0 1,2 0 0,7-7-3,-9 6-3,-1 0 1,1 0-1,0 0 0,0 1 0,0-1 0,0 0 0,0 1 0,0-1 0,0 0 0,0 1 0,0-1 0,0 1 0,0 0 0,0-1 0,1 1 0,-1 0 0,0 0 0,0 0 0,0 0 0,0 0 0,0 0 0,1 0 0,-1 0 0,0 0 0,0 1 1,0-1-1,0 0 0,0 1 0,1-1 0,-1 1 0,0-1 0,0 1 0,0-1 0,1 2 0,105 53 64,-2 4 0,100 77 0,614 507 33,-451-302-83,-111-96-12,-247-236-15,106 91 2,-95-84-206,1 0 1,1-2-1,37 19 0,-24-20-142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9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11915,'74'51'1865,"176"119"-1499,-53-23-393,-141-104 15,341 315-47,-201-171 47,402 406 19,-359-342-21,18-26-948,-234-209-1589,-16-12 1021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2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14979,'204'224'382,"249"245"-313,-317-352-48,268 260-38,-168-89-176,58 61-90,-100-161 226,24 25-260,-204-197 365,-8-9-117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5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13963,'185'212'290,"143"149"-349,-112-160 48,138 140 7,250 278 1,-316-314 21,-275-290-17,543 601 104,-509-569-108,109 100-300,-135-132-90,-21-14 369,0-1 1,1 0-1,-1 1 1,1-1 0,-1 1-1,1-1 1,-1 0-1,1 1 1,-1-1 0,1 0-1,-1 1 1,1-1-1,-1 0 1,1 0-1,-1 0 1,1 1 0,-1-1-1,1 0 1,0 0-1,-1 0 1,1 0 0,-1 0-1,1 0 1,0 0-1,-1 0 1,1 0-1,-1 0 1,1-1 0,0 1-1,0 0 1,-5-9-153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8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14139,'570'561'176,"-459"-463"-152,-20-8-16,7 3 8,25 29 0,-8 3-24,-2-4 8,-15-4 0,-11-15 8,-10-6 24,-11-13-40,-2-8-176,-7-14-184,-12-16-168,-11-11-1281,-13-15 1193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1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11090,'60'62'1262,"41"45"-611,-88-91-580,-8-9-58,1-1 1,0 0-1,1 1 0,0-2 0,8 7 0,179 135-11,91 114 16,-263-240-18,245 262 29,-18-16 9,-146-165-26,230 244 4,-281-284-23,110 122 54,-121-143-71,1-1 1,54 39-1,-92-76 15,0 0-45,0 0 0,1 0 0,-1 0 0,1 0-1,0-1 1,-1 0 0,9 3 0,-13-5 64,1 0 0,-1 0 1,0 0-1,1 0 0,-1 0 1,0 0-1,1 0 0,-1 0 1,0 1-1,1-1 0,-1-1 1,1 1-1,-1 0 0,0 0 1,1 0-1,-1 0 0,0 0 1,1 0-1,-1 0 0,0 0 1,1-1-1,-1 1 0,0 0 1,1 0-1,-1 0 0,0-1 1,1 1-1,3-16 93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3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11434,'22'15'98,"-1"1"0,-1 1-1,-1 1 1,-1 0-1,24 31 1,7 6 109,-17-31-25,-27-21-159,0 0 1,-1 0 0,1 0 0,-1 1 0,0 0-1,0 0 1,0 0 0,3 6 0,8 15 2,14 32 0,11 21-28,-15-35 29,3-2 0,52 61 0,76 65 54,-85-94-59,30 29 26,4-5 0,223 159-1,-238-194-26,175 108 87,-255-165-110,-2 0-8,0 0 1,0-1-1,0 0 0,1-1 0,0 1 1,0-2-1,0 1 0,0-1 0,11 1 0,-19-3 6,0 0-1,-1 0 0,1 0 0,0 0 0,-1 0 0,1 0 1,0 0-1,-1 0 0,1 0 0,0 0 0,-1 0 0,1-1 1,0 1-1,-1 0 0,1 0 0,0-1 0,-1 1 0,1 0 0,-1-1 1,1 1-1,-1-1 0,1 1 0,-1-1 0,1 1 0,-1-1 1,1 1-1,-1-1 0,1 1 0,-1-1 0,0 1 0,1-1 1,-1 0-1,0 1 0,0-1 0,0 0 0,1 1 0,-1-1 0,0 0 1,0 1-1,0-1 0,0 0 0,0 1 0,0-1 0,0 0 1,-1 0-1,-1-29-79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5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11931,'185'204'504,"-25"-17"-40,14 15-136,-33-34-272,-7-15-16,2-23 0,-11-23 0,-5-18-8,-14-10 16,-10-13-72,-7-20 24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1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 21 11658,'-4'-6'151,"-7"-6"163,11 11-288,-1 1 0,1 0-1,-1 0 1,1 0 0,-1-1 0,1 1-1,0 0 1,-1 0 0,1 0-1,-1 0 1,1 0 0,-1 0-1,1 0 1,-1 0 0,1 0 0,-1 0-1,1 0 1,-1 0 0,1 0-1,-1 0 1,1 0 0,-1 0-1,1 1 1,-1-1 0,1 0 0,-1 0-1,1 1 1,0-1 0,-1 0-1,0 1 1,1-1-15,-1 1 0,1 0-1,-1-1 1,1 1 0,0-1 0,-1 1-1,1 0 1,0-1 0,-1 1 0,1 0-1,0 0 1,0-1 0,0 1 0,0 0-1,0-1 1,0 1 0,0 0 0,0 0-1,0-1 1,0 1 0,0 0 0,0-1-1,0 1 1,0 0 0,1 0 0,-1-1-1,0 1 1,1 0 0,-1-1 0,1 2-1,3 15 268,-4-17-226,0 1 0,0-1 1,0 1-1,0-1 0,0 1 0,1-1 1,-1 1-1,0-1 0,0 0 0,0 1 1,1-1-1,-1 1 0,0-1 1,1 1-1,-1-1 0,0 0 0,1 1 1,-1-1-1,0 0 0,1 1 0,-1-1 1,1 0-1,0 1-24,0 0 1,0 0 0,0-1-1,0 1 1,0 0-1,0 0 1,0 0 0,-1 0-1,1 0 1,0 0-1,-1 0 1,2 2 0,4 17-58,-1 1 1,0 0 0,-2 1-1,2 30 1,-2-20 12,8 175-67,-5-72 21,23 745 8,-29-789-32,-2-90-40,0 0 0,0 0 0,-1-1 1,1 0-1,0 1 0,-1-1 0,1 0 0,0 0 1,0 0-1,-1 0 0,-2-1 0,-6-4 305,-5-4-131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1:52:50.63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12262 7181 1502 0,'0'0'95'0,"0"0"48"0,0 4-60 0,0-3-26 0,0-1-14 0,0 2-18 0,-1-2-9 0,1 0-10 16,0 0-5-16,0 0 2 0,0 0 1 15,-2 0 0-15,2 0 1 0,-2 2-1 0,2-2-2 16,-4 5-2-16,4-1 1 0,-5-1-1 16,3-1 0-16,1 3 0 0,-5 3-2 15,-1 0 1-15,0 3-1 0,-7-2 1 16,1 5 0-16,1-1 1 0,0 3 3 16,-4-2 11-16,2-2 12 0,-4-3 13 0,0 2 3 15,-1-1-1-15,1-1-6 0,-2 0-7 16,-1 2-5-16,3-6-4 0,1 6-4 15,1-4-1-15,1 2-2 0,-6 1-3 16,5-3-3-16,-2 4-3 0,3-6-1 0,-1 4 0 16,-6-2 0-16,3 2-1 15,-2 2 0-15,1-4-1 0,-3 2 0 0,2-6 3 16,-8 2 6 0,3 1 5-16,-3-4 3 0,-3 3-1 0,4 0-4 0,-2-3-3 15,-6 0 0-15,3 3 1 0,-3 0 1 16,-1-1-1-16,3 1-1 0,1 2-3 0,-5-5-2 15,7 3-1-15,-3 3-1 0,-3-7 2 16,8 6-2-16,1 1 1 0,-2-3 0 16,1 2 0-16,-6-4-1 15,7 5-1-15,-1-1 1 0,-5-4-1 0,3-1-1 16,-12 3 0-16,-3-1 13 0,-4-4 13 16,1 2 9-16,-8-2 10 0,-2 0-7 0,-6 0-8 15,-1-4-8-15,-5-3-7 0,-1 2-6 16,6-4-5-16,-1 3-2 0,-8-2-1 15,1 2 2-15,-1 3 0 0,-1-4 1 16,5 1-1-16,4 5 0 0,6-3-3 16,6 2 0-16,9 2 0 0,4-3 0 15,-3 1-1-15,6 0 0 0,-7 2 0 0,2-2 1 16,0-3 0-16,-1 3 1 16,1-1 0-16,1 1 1 0,3 2-1 0,1-2 0 15,-2 0 0-15,-2-1-1 0,4 1 0 16,0 2 1-1,0 2-1-15,2-2 0 16,0 3 0-16,1-3 0 0,-1 0 0 16,5 2 0-16,0-2 0 0,-10 0 0 0,-1 2 0 15,-6-2 0-15,-3 0 1 0,1-2-1 16,3 0 0-16,-2-1 0 0,-1 1 0 16,-1 0 0-16,-1 1 1 0,-4-1 0 15,1 0-1-15,3-5 0 0,-2 3 0 0,-4 3 0 16,-5-7 1-16,-7 3 0 0,-3 2-1 15,1-4 1-15,0-1-1 0,-1 3 0 16,5 2 0-16,-2-3 0 0,-2 4 0 16,2-3 1-16,-12 0-1 0,-8 3 0 15,-2-5 1-15,-9 3-1 0,5 1 0 16,3-4 1-16,4 0 0 0,-1 5 0 16,2-3-1-16,-3-2 0 0,-5 3 0 0,1-5 0 15,-5 4 1-15,9-2-1 0,10 1 0 16,1-4 0-16,-3 4 0 15,-6-6 2-15,-8 1-2 0,8-1 1 0,5 3 1 16,1 0 4-16,8-1 1 0,0-3 5 16,9-1 4-16,8 0 3 0,9 0 3 15,10 3-1-15,6-3-1 0,13 5 2 0,3-2 1 16,7 4 2-16,2 4 0 0,6-8 1 16,-2 9 1-16,5-7 5 0,0 6-1 15,0 3-9-15,0 0-9 0,3-2-13 16,-1 0-7-16,3-1-10 0,-5 3-8 15,2 0-14-15,-2-2-16 0,0 0-16 0,2 0-25 16,3-1-19-16,-5 3-60 16,0 0-67-16,-2-7 133 0</inkml:trace>
  <inkml:trace contextRef="#ctx0" brushRef="#br0" timeOffset="16237.32">9948 9071 1333 0,'-1'5'67'0,"-5"-3"39"0,3 2-65 0,-1-1-5 0,4 1-3 0,-1-1 0 0,-1-1 1 15,-2 2 1-15,1 1 4 16,-4-1 1-16,-1-1 2 0,-4 4 2 15,-2-3 2-15,-4 3-2 0,0 0-6 0,1 0-6 16,-6 2-7-16,1-2-2 16,-6 2 0-16,-4 2-1 0,0-4-2 0,-3 1-3 15,-4 3-4-15,-6-2-2 0,3 2-2 16,-8 1 4-16,-5-5 3 16,-9 2 3-16,1 2 2 0,-5-6-3 0,1 6-2 0,-4 1-2 15,-5 2-4-15,1 2-3 0,4 0-5 16,-1-2-2-16,-3 2 0 0,-8 0 0 15,-4 0 0-15,-2 0 0 16,-1 0 2-16,-4-2-1 16,7 0 0-16,-3 1 1 0,1-3-1 0,-5 2 1 15,-9-3-1-15,4-4-1 0,5 5 0 16,9-1 0-16,3 1 0 0,8 3 0 0,1-8 0 16,-7 3 1-16,-5-1 0 0,-7-2 0 15,-2 4 1-15,0-4 5 0,5 4 10 0,4-2 8 16,5-4 4-16,-3 2-2 15,-2-5-9-15,-6-1-8 0,-10-1-3 0,2 2-4 16,2 0 0-16,1 0-1 0,9 0-1 16,5-1-1-16,1-2 9 15,3-1 18-15,0 0 4 0,-2-3 7 0,0-1-5 0,-5-1-14 16,0-2 0-16,5 4-3 16,-5-7-3-16,4-1-2 0,-13-1-2 15,-9-5 0-15,-4-4-2 16,-11-1 0-16,4-2-1 0,6-4-2 0,-7-6 8 0,-1 1 6 0,-8-6 1 15,-2 4 2 1,2 1-7-16,13 1-5 0,6 8 1 16,2-5 5-16,-1 4 1 0,6 5-2 15,2-5-2-15,11 3-3 0,9 5 2 16,7-5 1-16,10 8 4 0,11 1-2 0,2 2-2 16,9-1-4-16,2 1-3 0,3 0-1 15,0 2-2-15,2-1-1 0,1-1 0 16,1-2-9-16,3 0-9 0,6 2-20 0,3-11-22 15,1 6-32-15,1-10-58 0,0-1-64 16,-2-4 509-16,-3 1-276 16</inkml:trace>
  <inkml:trace contextRef="#ctx0" brushRef="#br0" timeOffset="90258.51">15542 12566 1531 0,'4'-6'96'0,"-2"3"43"0,-2-1-43 0,3-1-19 0,1 3-3 0,-2-1-4 0,-2 3-1 0,1-4-8 15,-1 4-12-15,0 0-12 0,-1 0-14 16,1 0-12-16,0 0-4 0,3 0-3 15,1 2-3-15,-4-2-1 0,0 2-4 16,-7 1-2-16,1 3 0 0,1-3-2 16,-4 1 0-16,-5 3 0 0,-9-2 2 15,2 7 1-15,-4 3 3 0,-2-1 0 0,-1 4 2 16,-2 1 0-16,1 1 0 0,3-1 0 16,1-3 1-16,4 0-1 15,-4 0 1-15,0 2 0 0,2-1 0 0,0-4 0 16,3 1 1-16,1 2-1 0,1-2 0 0,0 0 0 15,1 1-1-15,-3 0 1 0,-1 0 0 16,-2-1 2 0,-4 5-1-16,4-1 0 0,-2 2 0 0,6 1-2 0,-2 0 1 15,-1-5-1-15,1 0 1 16,7 2 0-16,3-2 2 0,-1 0 0 0,7-2 3 16,-4 0 0-16,2-2 1 0,-2 3 0 0,2-1 0 15,3-2-2-15,-7-1 0 0,4 1-1 16,-5-6-2-16,0 2 0 0,1-4 0 15,-5-2-1-15,0 0 2 0,-2-1 0 16,2 1 1-16,4-2 4 0,1 0 2 16,6-2 4-1,-4 2 5-15,9 0 6 0,0 0 6 0,-2 0 3 0,2-1-2 16,-2-10-5-16,4 6-6 16,2-4-5-16,3-2-4 0,-4-3-2 0,6-4 0 0,-5-1-3 15,5 1-1-15,-4 0-2 0,0-1-3 16,-1 3 1-16,-1 2-2 0,-3 1 0 15,0 6 0 1,2 4-2-16,-2 3-3 0,2 0 2 0,-2 3-3 0,-2 9 1 0,2 4 0 16,-2 11-2-1,-1 3 2-15,3 0 1 0,3 0 1 0,-3-1 1 0,6-1 2 16,-1-5 0-16,0 2 1 0,4 0 2 16,2 0 0-16,-2-6 4 0,0-3 4 15,1-5 6-15,1-9 6 16,1-2 5-16,6-2 8 0,7-12-2 0,3-8-7 0,6-2-9 15,7-8-14-15,1 3-3 0,3 6-8 16,-1 5-19 0,0-3-17-16,-5 7-59 0,-7 0-118 0,-3 1 133 0</inkml:trace>
  <inkml:trace contextRef="#ctx0" brushRef="#br0" timeOffset="116057.78">28188 16715 1792 0,'0'0'102'0,"0"0"34"0,0 0-18 0,2 1-26 0,-1 6-24 0,3-3-27 0,0 5-21 0,4-2-8 16,3 2-5-16,-2 5-2 0,5 2-1 31,-1-2-2-31,-3-1 0 0,3-1-1 16,-8 0-1-16,2 1-1 0,-5-1-3 15,-4-1 0-15,-5 1 0 0,2-3 3 0,-1 3 1 16,-1 1 3-16,-3-2 0 0,-1 3 0 16,0-2 2-16,-1 2-1 0,3-3-1 15,2 3 1-15,0 0-2 0,0-1 1 16,-6-1-2-16,-1-1 0 0,2 3-1 15,-4-5 0-15,-2 3 0 0,4-1 0 16,-7 1 0-16,-1-5 0 0,1 0-1 0,-6 1 1 16,3-1 0-16,2 0 0 0,-1 2 1 15,-2-2 0-15,4 0-1 0,-2 3 0 16,0-2 1-16,4 0-1 0,-3-2 0 16,1 1 0-16,5-4-1 0,-5-1 1 15,-1-2 0-15,-4 0-1 0,-4-2 2 0,0-1 0 16,-8-4 0-16,1 3 1 0,-2 1 0 15,2-3-1-15,1 1 1 0,5 3-1 16,2 0 0-16,3-1 1 0,4-1-1 16,5 1 0-16,-1 1 1 0,4 0 0 15,3-1-1-15,-1-1 1 0,3 1-1 16,0-1-1-16,-4-5 0 0,1 4 1 16,0-8-1-16,-3 3 1 0,1-3 0 0,-3 1 1 15,1-2 1-15,1 3 3 0,-1-1 1 16,4-1 4-16,3 1 5 0,-5 1 2 15,12 1 3-15,-1-3 2 0,1-1-3 16,2 0-4-16,-4-6-5 0,1 1-6 0,3-1-3 16,-6-4 0-16,1-3-2 0,2 0 0 15,-3-1 1-15,-3 3-1 0,2-1 1 16,0-1-1-16,-3-3 0 0,4 1 1 16,-3 3-1-16,4-1 0 0,0 1 1 15,1 3-1-15,-1-6 1 0,0 1 0 16,-1 0 0-16,-3-3 0 0,4-4-1 0,-4-1 1 15,2-1-1-15,-4 0 0 0,-4-4 0 16,-1-1 0-16,-2-1 0 0,4 2 0 16,-2 1 0-1,3 2 0-15,-1-4 1 0,3 5-1 0,6 3 0 16,-4-5 1-16,4 7-1 0,5 2 1 16,-5-6 0-16,1 3 0 0,-1 1 0 0,-2-7 0 15,0 3-1-15,1-3 0 0,1 2 0 0,3 0 0 16,0 5 1-16,2-5 0 15,2 3-1-15,5-1 1 16,0-1 0-16,6 8 0 0,4-2 0 0,1-1 0 0,9 5 0 16,-2-4 0-16,3 0-1 15,-3 1 1-15,3-1 0 0,1 5-1 16,-5-5 0-16,-1 2 0 0,-5-1 1 0,2-3 0 0,-8-1 0 16,6-1-1-16,-2 4 0 0,-6 2 0 15,8-3 0-15,2 3 0 0,-1 1 1 16,4 1-1-16,-2 1 0 0,4 2-1 15,4 5 0-15,4 1 0 0,3 8 1 0,8-4 0 16,-1 10 0-16,5-4-1 16,8 7 0-16,1 1 1 0,0 6 0 15,-2 2 0-15,-7 4 0 0,0 3-1 0,3 3 0 16,4 2-1 0,-5 4-1-16,3 4-1 0,2 4-3 0,-4 3-2 0,4-1-1 15,5 6 0-15,-1 3 3 0,-1 8 3 16,-3-4 3-16,-12 5 1 0,3 5-1 0,-11-4 1 15,1 11-1-15,-1-1 1 0,-8 3-2 32,0 4 1-32,-6 0 0 0,-3 4-1 15,-6-3 1-15,0 5 1 0,-8-1-5 16,-2 0-15-16,-2 7-21 0,0 6-14 16,-4 10-4-16,-5-1 10 0,0 6 16 15,-8-10 13-15,3 0 9 0,-4-7 5 0,-3-2 4 16,1-5-5-16,-1 2-2 0,-4-8 1 15,-2-1-1-15,-1-2 5 0,0-2 4 16,-3-9 11-16,0-3 12 0,-3-6 19 16,-3-1 12-16,-8-9 8 0,3-6-3 15,-3-6-13-15,-1-5-15 0,4-9-16 0,1-6-9 16,7-4-3-16,-1-5 0 0,3-5 6 16,11-1-25-16,1 1-43 0,11-8-69 15,4-1-381-15,10-14 323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1047 0 13803,'6'15'71,"-1"-1"0,0 0 0,-2 1 0,5 27 0,-8-37-74,1-1 1,-1 0-1,0 1 1,-1-1-1,1 0 0,-1 0 1,0 1-1,0-1 1,0 0-1,0 0 1,-1 0-1,1 0 1,-1 0-1,0-1 0,-1 1 1,1 0-1,-1-1 1,1 1-1,-1-1 1,0 0-1,0 0 1,-4 3-1,-2-1 2,-1 0 1,1 0-1,-1-1 0,0 0 0,0-1 0,0 0 1,0-1-1,0 0 0,-16 1 0,12-1 83,0 0 0,-1 1-1,1 1 1,-19 7-1,-231 84 710,59-25-758,-47 35-7,207-90 33,32-12-688,1 1 0,-18 8-1,24-8-358,2 0 427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9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843 0 11314,'-16'28'1008,"15"-26"-998,1-1-1,-1 1 1,0 0 0,0 0 0,0-1-1,0 1 1,0-1 0,0 1 0,0-1-1,0 1 1,0-1 0,-1 1 0,1-1-1,-1 0 1,1 0 0,-1 0-1,1 0 1,-1 0 0,0 0 0,1 0-1,-1-1 1,0 1 0,0 0 0,1-1-1,-1 0 1,0 1 0,-4-1 0,-11 1 155,-1-1 0,1-1 0,0-1 0,-33-7 1,27 4-104,-42-2 1,16 7-36,-87 12 1,-48 20-11,84-8 14,88-20-8,0 1 0,0 0 0,0 0 0,1 1 0,-21 15 0,31-20 20,-1 0 1,1 0-1,0 0 0,0 0 1,-1 0-1,1 1 1,0-1-1,0 0 0,0 1 1,0-1-1,0 1 0,1-1 1,-1 1-1,0-1 1,1 1-1,-1-1 0,1 1 1,-1 1-1,1-2 333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5.5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 8586,'0'0'61,"0"0"0,0 0 0,0 0 0,0 0 0,0 0 1,0 0-1,0 0 0,1 0 0,-1 0 0,0 0 0,0 0 0,0 0 0,0 0 0,0 0 1,0 0-1,1 0 0,-1 0 0,0 0 0,0 0 0,0 0 0,0 0 0,0 0 1,0 0-1,1 0 0,-1 0 0,0 0 0,0 0 0,0 0 0,0 0 0,0 1 0,0-1 1,0 0-1,0 0 0,1 0 0,-1 0 0,0 0 0,0 0 0,0 0 0,0 0 0,0 1 1,0-1-1,0 0 0,0 0 0,0 0 0,0 0 0,0 0 0,0 0 0,0 1 1,0-1-1,0 0 0,0 0 0,0 0-33,0 0 0,0 0 1,0 0-1,0 0 0,0 0 0,0 0 0,0 1 1,0-1-1,-1 0 0,1 0 0,0 0 0,0 0 1,0 0-1,0 0 0,0 0 0,0 0 1,0 0-1,0 0 0,0 0 0,0 0 0,0 0 1,-1 0-1,1 0 0,0 0 0,0 0 0,0 0 1,0-1-1,0 1 0,0 0 0,0 0 1,0 0-1,0 0 0,0 0 0,0 0 0,0 0 1,0 0-1,0 0 0,-1 0 0,1 0 0,0 0 1,0 0-1,0 0 0,0 0 0,0 0 1,0-1-1,0 1 0,0 0 0,0 0 0,0 0 1,0 0-1,0 0 0,0 0 0,0 0 0,0 0 1,0 0-1,0 0 0,0 0 0,0-1 1,0 1-1,0 0 0,0 0 0,0 0 0,0 0 1,0 0-1,0 0 0,0 0 0,0 0 1,1 0-1,-1 0 0,0-1 381,0-1-898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6.2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10 12195,'-1'0'21,"1"0"0,0 0 0,0-1-1,-1 1 1,1 0 0,0 0 0,0-1 0,0 1 0,0 0 0,-1-1 0,1 1 0,0 0 0,0 0 0,0-1 0,0 1 0,0 0 0,0-1 0,0 1 0,0 0 0,0-1 0,0 1 0,0 0 0,0-1 0,0 1 0,0 0 0,0-1 0,0 1 0,0 0 0,0 0 0,1-1 0,-1 0 0,11 1 520,30 14 20,-28-9-569,-6-2 11,0 0-1,-1 0 1,1 1-1,-1 0 0,0 1 1,0-1-1,8 10 1,35 42-12,-35-39 9,275 353 56,-234-295-48,4-3 0,120 118 0,-153-169 27,36 24 1,-61-44-59,0 0 0,0-1-1,0 1 1,0 0 0,1-1 0,-1 0 0,0 1 0,0-1 0,1 1 0,-1-1 0,0 0 0,0 0 0,1 0-1,-1 0 1,0 0 0,1 0 0,-1 0 0,0 0 0,0-1 0,1 1 0,-1 0 0,0-1 0,0 1-1,0-1 1,1 1 0,-1-1 0,0 0 0,0 1 0,0-1 0,0 0 0,0 0 0,0 0 0,0 0 0,1-2 0,1-4-248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6.6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1188 0 12283,'-10'7'158,"0"0"-1,0 0 1,1 1 0,0 0 0,0 0 0,1 1 0,0 1 0,1-1 0,0 1 0,-10 18 0,-1 9-58,-25 71 1,11-23-23,-45 84-16,61-139-53,-1-1-1,-2-1 1,-33 40 0,36-51-4,-1-1-1,0-1 1,-2 0-1,0-2 0,0 0 1,-1-1-1,-1-1 1,0-1-1,0 0 0,-31 8 1,-22 2 9,-137 18 0,72-15-45,116-19-5,-29 10 0,47-12-68,0-1 0,0 1 0,0 1-1,0-1 1,0 1 0,1-1 0,-1 2 0,1-1 0,0 0-1,0 1 1,-6 7 0,9-10-60,0 0 1,0 0-1,0 1 0,1-1 0,-1 1 0,1-1 1,-1 1-1,1-1 0,-1 1 0,1 2 0,2 13-928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7.2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417 190 11018,'-1'-4'91,"1"0"-1,-1 0 0,1 1 1,-1-1-1,-1 0 0,1 1 0,0-1 1,-1 1-1,0-1 0,1 1 1,-2 0-1,-1-3 0,-34-37-168,28 33 141,-6-6-46,0 2 0,-2 0 0,-24-16 0,39 28 6,1 1-1,0-1 0,-1 1 1,1 0-1,-1 0 1,1 0-1,-1 0 0,0 0 1,1 0-1,-1 1 0,0-1 1,1 1-1,-1 0 1,0 0-1,0 0 0,-2 1 1,3-1-9,0 1 1,0 0-1,0 0 1,0 0-1,1 0 1,-1 0-1,0 0 1,1 1 0,-1-1-1,0 0 1,1 1-1,0 0 1,-1-1-1,1 1 1,0 0-1,0-1 1,0 1-1,0 0 1,0 0-1,0 0 1,0 3-1,-7 22 27,1 0 0,1 1 0,-4 48 0,6-37-7,-125 1195 481,114-1006-465,15-184-86,2 1 0,1-1 0,11 48 0,-13-87 23,0 1-1,0-1 0,1 0 1,0 0-1,-1 0 0,2-1 0,-1 1 1,0 0-1,1-1 0,0 1 1,0-1-1,1 0 0,-1 0 1,1 0-1,0-1 0,-1 1 1,2-1-1,-1 0 0,0 0 1,1 0-1,-1-1 0,1 1 1,0-1-1,0 0 0,0-1 1,0 1-1,0-1 0,0 0 1,0 0-1,10 0 0,82-3 1512,-37-2-789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8.1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23 9466,'-10'-23'5472,"14"36"-5578,21 64-15,115 364 125,-98-296 5,39 143 4,-61-200 9,11 118-1,-15 66 142,-16-271 75,-1-1-210,1 0 1,-1 0 0,1 0-1,-1-1 1,1 1 0,-1 0 0,1 0-1,0-1 1,-1 1 0,1 0 0,-1 0-1,1-1 1,0 1 0,-1-1-1,1 1 1,0 0 0,-1-1 0,1 1-1,0-1 1,0 1 0,0-1 0,-1 1-1,1 0 1,0-1 0,0 1-1,0-1 1,0 0 0,-3-18 221,2 12-180,-8-52-115,3 0 0,2-76-1,5 102-73,2 0-1,1 0 0,1 0 1,2 1-1,18-51 0,-21 72 105,1 0 0,0 0-1,1 0 1,0 1-1,0 0 1,2 1 0,-1-1-1,1 1 1,0 1 0,19-16-1,-20 19 15,0 0-1,1 0 1,0 1-1,0 0 1,0 1-1,1-1 1,-1 2-1,1-1 1,0 1-1,-1 0 1,1 1-1,0 0 0,0 1 1,0-1-1,11 3 1,-3 0-11,1 2 1,-1 0 0,0 1-1,-1 1 1,1 0-1,-1 1 1,0 1-1,-1 1 1,0 0 0,0 1-1,-1 0 1,0 2-1,18 18 1,-15-13 2,-2 0 0,0 1 0,-1 1 0,-1 0-1,-1 1 1,0 0 0,-2 1 0,0 0 0,12 41 0,-18-49-3,-1 0-1,0 0 0,-1 0 1,-1 0-1,0 0 1,-1 0-1,0 1 1,-1-1-1,-1 0 0,0 0 1,0 0-1,-1 0 1,-1 0-1,0-1 0,-1 0 1,-1 0-1,0 0 1,0 0-1,-1-1 1,0 0-1,-1 0 0,-10 10 1,1-4 11,0-1 0,-1-1 1,0-1-1,-1 0 0,-1-2 1,0 0-1,0-1 0,-32 12 0,22-13 17,0-1 0,-1-1 0,0-2 0,0-1 0,-56 2 0,41-8 41,0-1-1,0-2 1,0-3-1,1-1 0,0-2 1,0-3-1,1-1 1,-68-33-1,108 46-49,-3-2 0,0-1-1,1 0 0,-1 1 1,1-2-1,-7-5 0,11 9-19,1 0 0,0-1 0,0 1 0,0 0 0,0 0-1,0-1 1,0 1 0,1 0 0,-1-1 0,0 1 0,1-1-1,-1 1 1,1-1 0,-1 1 0,1-1 0,0 0 0,0 1-1,0-1 1,0 1 0,0-1 0,0 1 0,0-1 0,0 0-1,1 1 1,-1-1 0,0 1 0,1-1 0,-1 1 0,1-1 0,0 1-1,1-3 1,15-21-123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8.4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14635,'19'41'43,"1"0"0,2-2 0,33 44 0,98 96-434,-52-68 355,-5 4 0,107 166 0,26 120 173,-193-327-31,-4 2 0,-4 2 0,30 125 0,-24-3 198,-31-169-256,-1 0 1,-2 1 0,-1-1 0,-7 46 0,6-67-47,0 0-1,-1 0 1,0 0 0,-1 0 0,0 0 0,0-1 0,-1 1 0,0-1 0,-1 0 0,0-1-1,0 1 1,-13 11 0,7-10-45,0 0 0,0-1-1,-1 0 1,0-1 0,-1-1 0,0 0-1,-28 9 1,-79 18 3449,48-17-1815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40.9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10441 62 8826,'2'-4'12,"0"-1"1,0 1 0,0-1-1,-1 0 1,1 1-1,-1-1 1,0-5 0,5-5 5632,-4 15-5264,-7-4-364,4 4-15,0 0 1,0 0-1,0 0 1,0 0-1,0 0 1,0 0-1,0 0 1,0 1-1,1-1 1,-1 0-1,0 1 1,0-1-1,0 0 1,1 1-1,-1-1 1,0 1-1,0-1 1,1 1-1,-2 1 1,-14 11-29,7-3 19,-1-1 0,0-1 0,0 0 0,0 0 0,-1-1 0,-1 0 0,1-1 0,-1 0 0,0-1 0,0 0 0,0-1 0,-1-1 0,0 0 0,0 0 0,0-1 0,-13 0 0,-346-12 33,-76 4 6,159 32-11,-193 7 171,9-55-180,-89 2 116,184 57 116,3 32-210,135-23-25,123-28 21,-124 2 0,-121-14 54,76-3 529,47 5 282,-587 10-91,646-18-821,-321-3 219,2-31 19,272 4-196,-364-26-25,457 59-24,-259 40 0,336-35 40,-1-2 0,0-3 0,1-2 0,-1-3 0,1-2 0,-1-3 0,-107-27 0,-77-25 3,186 49-17,-1 3 0,-77-1 0,-20 10 135,-275 40 0,335-22 72,61-12-158,-1-1 0,0-1 0,-46 1 0,-3-5-403,91-9-2207,7 1 1813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1.2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2456 12363,'0'0'442,"10"-20"389,0 32-647,-10-11-132,1 0 1,-1 0-1,1 0 0,0 0 0,-1 0 0,1-1 1,0 1-1,0 0 0,0 0 0,0 0 1,0-1-1,0 1 0,0-1 0,0 1 0,0-1 1,0 1-1,0-1 0,0 1 0,0-1 0,0 0 1,0 0-1,1 1 0,-1-1 0,0 0 1,0 0-1,2 0 0,4 0-20,0 1-1,0 0 1,0 0 0,0 1 0,0 0-1,0 1 1,0-1 0,-1 1-1,1 0 1,-1 1 0,0 0 0,0 0-1,0 0 1,0 0 0,5 7-1,21 14 145,-24-21-171,1 0 0,-1 0 0,1-1 0,-1 0 0,1-1 0,0 0 0,0 0 0,12 0 0,33 9-30,-42-7 21,-1 0 0,0 1 0,-1 1 0,1 0 0,-1 0 0,0 1 0,10 9 0,7 9 29,23 28 0,-26-27 167,32 28 0,-44-42-165,1-2 1,1 0-1,0 0 0,0-1 0,0-1 0,1 0 0,1-1 0,-1-1 0,1 0 0,0-1 0,27 4 0,-25-7 7,1-2 0,-1 0 0,0-1 1,0-1-1,26-6 0,-23 4-26,6 1 12,1 2 0,-1 0 0,1 2 1,-1 1-1,43 8 0,-69-10-20,14 3 55,1-1 0,-1-1 0,1 0 0,0-1 0,0 0 0,-1-2 0,1 0 0,0 0 0,-1-1 0,0-1 0,0-1 0,24-11 0,121-61 439,-101 58-407,-45 15-73,0 0 0,0-1 0,17-9 1,-3-1 9,0 0 6,-1-1 0,28-21 0,-3-3-11,-16 14 38,-2-2 0,0-2 0,29-34 0,15-22-72,2 3-1,103-80 1,204-115-14,-294 214 139,48-30 74,-96 67-132,-2-3 0,0-1 0,-2-2 0,-2-2 0,61-70 0,-65 62 123,-19 22 0,1 1 0,23-20 0,-30 29-142,0 1-1,-1-2 1,10-14 0,11-14-35,41-41-14,-65 74 5,-1 1 0,0-2 0,0 1 0,0 0 0,-1-1-1,0 0 1,0 0 0,-1 0 0,4-16 0,7-15-200,6-11 39,-13 32 217,0-1 0,1 1 1,1 0-1,1 1 0,0 0 1,15-18-1,22-17-54,95-81 0,68-26-138,-142 109 124,73-47 31,-113 80-9,0 1 1,1 2-1,37-14 0,-25 14-9,-15 4-3,1 1 1,54-11-1,-50 14 12,57-19-1,-33 8 12,85-31-14,-86 27-2,78-18 0,-79 29-33,0 3-1,1 2 1,0 2 0,84 7 0,-84-2 24,0-2 0,62-8 1,-97 7-6,-1 0 1,0 1-1,1 1 1,-1 1-1,21 4 1,88 29-59,-111-30 74,10 2 3,1-2 0,0-1-1,1-1 1,-1-1 0,41-3 0,-30 1-40,-29 0 30,0 1 1,-1 1-1,1 0 1,-1 0-1,0 0 0,0 1 1,1 0-1,-2 1 0,1-1 1,11 8-1,8 8-63,34 29 1,-52-40 54,6 5-20,-1 2-1,20 26 0,-21-26 28,-1 0 0,27 24-1,-8-14-64,1-2 0,1 0-1,54 25 1,-62-34-46,-1 1 1,0 0-1,39 35 0,54 65 90,-63-60 9,-29-33 22,2-1 1,0-1 0,48 26-1,38 28 0,27 54-7,-102-89 9,2-3 1,65 48-1,-52-51-8,1-2 0,2-2 1,1-3-1,74 23 0,-83-33 11,-1 2 0,-1 2 0,-1 2 0,65 43 0,-69-39 2,1-2 0,1-2 1,87 33-1,145 28 21,-226-70-25,13 6-2,110 50 0,51 45-3,-32-16 2,-135-70 3,-13-6 5,1-1-1,0-3 1,59 16 0,118 2 26,-220-36-32,32 5-2,0 2 0,-1 1 0,0 1 0,31 15 1,119 61-16,-7-2 37,-113-58 53,1-3 0,90 19 0,-116-34-41,0-2 0,1-1 0,-1-2 0,1-2 0,65-7 0,2-7-903,-62 8 537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1:56:40.82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14769 5617 1579 0,'94'69'532'0,"-104"-47"-530"15,-8-22 20-15,16 19-9 16,-3 1-1-16,-2 8-7 0,-4 6-2 16,2 3-1-16,-1 6-1 0,-3-1 0 0,1 2 0 15,-2 1-1-15,-2 3 2 0,0 3 0 16,-4-5-1-16,-1 4 0 0,-4-4-4 16,-1-5-3-16,-8 5-1 0,-7-5-1 15,-1-1 2-15,-8 1 0 0,0-2 0 0,1 4 1 16,-12-10 4-16,3-2 5 0,1-7 4 15,-5-8 5-15,4-5-3 0,-3-6-1 16,-3-5-1-16,4-3-3 0,5 1 0 16,4-7-2-16,8-3-4 0,6-1 1 15,-2-4 3-15,5-3 1 0,-7-5 3 0,1-7-3 16,-3 0-3-16,-1-10-1 0,3-10-3 16,-7 1-1-16,4-9 0 0,-8-4 2 15,-3 2 1-15,6-7 0 0,-4-2 1 16,1 0 0-16,-3-5 1 0,6 5 0 15,-1-2-1-15,2 0 1 0,6-1-1 16,-6-2 1-16,9 8 4 16,5 3 8-16,11 10 10 0,3 5 13 0,4-1 7 0,8 3-3 15,2 2-2-15,1 1-7 16,5-6-9-16,0 3-5 0,2-3-6 16,7-8-6-16,-1-1-3 0,3-4-1 0,3-5-1 15,0 0-3-15,1 0-1 16,1-1-1-16,1 3 1 0,-4 0 1 0,1 10 1 15,4 9 6-15,-1 4 4 0,3 6 3 16,1 3 1-16,0-4-5 0,1 5 24 0,1-1 10 16,2-1 9-16,3 6 5 15,0 2-22-15,2 1-11 0,-1 2-6 16,1 4-10-16,0-4-5 0,2 6-1 0,5-6-2 16,2 4 2-16,2-2-9 0,5 5-14 15,0-1-13-15,-7 3-20 0,11 8-32 16,1 3 38-16,17 5-82 0,4 9 14 15,1 5 41-15,3 11-23 16,6 7 83-16,15 10-11 0,19 17-9 16,8 7-6-16,3 12 9 0,10 1 14 0,-4 6 10 0,3 2 4 15,-1-3 3-15,-18-1 0 16,-5-3 2-16,-16-2-1 0,-2 2-1 16,-4 3 2-16,-12 2-3 0,-7 2-2 0,-16 2-1 0,-12-3-1 15,-13 8 0-15,-9 2 4 16,-14 14 17-16,-9 9 24 0,-8 5 15 15,-13-7 9-15,-13-14-12 0,-8-15-23 0,-8-11-13 16,-17-5-10-16,5-1-3 0,-10-3-4 16,-2 1 13-16,1-7 6 15,-5-4 2-15,10-4-3 16,-8-10 18-16,3-3 11 0,-7-11 1 0,-6-7 8 0,4-9-31 0,6-5-15 16,0-9 1-16,2-9-12 0,4-10 358 15,-5-24-254-15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3.7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1 247 10858,'4'-2'134,"0"0"-1,1 0 0,-1-1 1,0 1-1,0-1 0,0 0 1,0 0-1,5-7 0,27-33-199,-25 29 215,16-22-50,-14 18 226,0 1 1,2 0-1,15-15 0,-25 28-277,0 0-1,0 0 0,0 0 0,1 1 0,-1 0 0,1 0 0,0 0 0,-1 1 0,1 0 0,0 0 0,1 1 0,-1-1 0,0 1 0,13 0 0,-12 1-12,1 0 1,-1 0-1,0 1 0,0 0 1,0 1-1,0-1 0,0 1 1,10 5-1,-13-5-8,0 0-1,0 1 0,0-1 1,-1 1-1,1 0 1,-1 0-1,1 1 1,-1-1-1,0 1 1,0 0-1,-1 0 1,1 0-1,-1 0 0,3 5 1,1 8 26,0 0 0,-1-1 1,0 2-1,-2-1 0,0 0 0,-1 1 1,0 30-1,-16 127-50,6-106 16,-14 133 23,3-51 573,2 187 0,20-249-737,29 169-1,-31-254 295,5 42-913,-6-44 910,0 0 1,0 0 0,0 0-1,0 0 1,0-1-1,0 1 1,-1 0 0,1 0-1,-1 0 1,0 0 0,1 0-1,-1 0 1,0-1-1,0 1 1,0 0 0,0-1-1,0 1 1,-1-1-1,-1 3 1,-11 0 1334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4.7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352 1 11410,'-27'-1'425,"1"2"-1,-1 1 0,1 1 0,-1 2 1,-36 10-1,55-13-433,0 1 1,0 0-1,0 1 0,1 0 1,-1 0-1,1 0 1,0 1-1,1 0 1,-1 1-1,1-1 0,0 1 1,0 0-1,1 1 1,0 0-1,0-1 0,0 2 1,1-1-1,0 0 1,0 1-1,1 0 1,-3 10-1,-3 23 49,3-1-1,1 1 1,2 0 0,4 63 0,0-84 51,1 1 0,0-1 1,2 0-1,8 28 1,-9-37 18,1 0 1,0-1 0,1 0 0,0 0-1,1 0 1,0-1 0,0 0 0,1 0-1,13 13 1,-18-20-69,0 0 0,1 0 0,-1 0 0,1 0 0,-1-1-1,1 1 1,0-1 0,0 1 0,0-1 0,0 0 0,0 0 0,0 0 0,0-1 0,0 1 0,0-1-1,0 0 1,5 0 0,-3 0 17,0-1 0,0 0 0,0 0 0,0-1 0,-1 0 0,1 0 0,0 0 0,-1 0 0,0 0-1,5-4 1,5-5 31,0-1-1,0-1 1,-2 0-1,23-28 1,-22 25-101,-1-2 1,0 0 0,-1-1-1,-1 0 1,-1 0 0,11-34-1,-17 42-47,0 0 0,-1 0 0,0 0-1,-1 0 1,0 0 0,-1-1 0,-1 1 0,1 0-1,-2 0 1,1-1 0,-2 1 0,0 1 0,0-1-1,-6-15 1,-44-72-1247,52 98 1131,2-1 89,-1 1 90,0 0 0,0 0 0,0 0 0,1-1 0,-1 1 1,0 0-1,0 0 0,0 0 0,1 0 0,-1 0 0,0-1 0,1 1 1,-1 0-1,0 0 0,0 0 0,1 0 0,-1 0 0,0 0 0,0 0 1,1 0-1,-1 0 0,0 0 0,1 0 0,-1 0 0,0 0 0,0 0 1,1 0-1,-1 0 0,0 1 0,1-1 0,-1 0 0,0 0 0,0 0 1,0 0-1,1 0 0,-1 1 0,0-1 0,0 0 0,1 0 0,-1 0 1,0 1-1,0-1 0,0 0 0,1 1 0,15 10 156,-15-10-145,103 79 284,-55-39-310,2-3 1,86 49 0,-118-78 154,0 0 0,1-1 0,0-1 0,0 0 1,0-2-1,1 0 0,0-2 0,0 0 0,0-1 0,0-1 1,39-4-1,9-8 639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5.4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53 11466,'-1'41'1972,"1"-58"-1874,1-1 0,0 1 1,5-22-1,-6 39-96,0-1 0,0 1 1,1 0-1,-1 0 0,0 0 0,0-1 1,1 1-1,-1 0 0,0 0 0,0 0 1,1 0-1,-1 0 0,0 0 0,0-1 0,1 1 1,-1 0-1,0 0 0,0 0 0,1 0 1,-1 0-1,0 0 0,1 0 0,-1 0 1,0 0-1,0 0 0,1 0 0,-1 0 1,0 1-1,0-1 0,1 0 0,-1 0 0,0 0 1,0 0-1,1 0 0,-1 1 0,0-1 1,0 0-1,1 0 0,-1 0 0,0 0 1,0 1-1,0-1 0,0 0 0,1 1 1,9 8 31,-6-2-33,0-1 0,0 0 0,-1 1 0,1 0 1,-2 0-1,1 0 0,2 12 0,7 53-23,-11-67 21,8 103-32,-4 118 0,-6-172 30,-6 135 25,0-1-5,9-148-127,2-24 69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5.9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302 1 12035,'-5'52'732,"0"-67"-697,4 32-17,4 40 39,69 595 946,-62-592-931,-3 0-1,-3 0 0,-4 94 1,0-152-60,-1 1 0,1-1 1,-1 0-1,1 1 0,-1-1 1,0 1-1,0-1 0,0 0 0,0 0 1,0 0-1,-1 0 0,1 0 1,-1 0-1,1 0 0,-3 2 1,4-4-4,-1 1 0,1-1 0,0 0 0,-1 0 1,1 1-1,-1-1 0,1 0 0,-1 0 0,1 0 0,-1 1 1,1-1-1,-1 0 0,1 0 0,-1 0 0,1 0 1,-1 0-1,1 0 0,-1 0 0,1 0 0,-1 0 1,1 0-1,-1 0 0,1-1 0,-1 1 0,1 0 1,-1-1-1,-1 0 7,1 1 0,0-2 0,0 1 0,0 0 0,0 0 0,1 0 0,-1 0 0,0-1 0,0 1 0,1 0 0,-1-1 0,1 1 0,-1 0 0,1-3 0,-5-16 37,0 0-1,2 0 1,1 0-1,0-1 1,2 1 0,0-1-1,5-35 1,1 19-63,2-1-1,2 2 1,18-47 0,-22 67 2,58-133-207,-56 135 190,0 0 1,1 1-1,0 0 1,1 0-1,0 1 0,1 0 1,23-20-1,-30 30 19,-1-1-1,1 1 0,0 0 1,0 0-1,0 0 1,0 0-1,0 1 1,0-1-1,0 1 1,0 0-1,0 0 0,1 1 1,-1-1-1,0 1 1,9 1-1,-8 0 3,1 0-1,-1 0 0,1 1 1,-1 0-1,1 0 0,-1 0 1,0 1-1,0 0 0,0 0 1,7 6-1,-1 1 1,-1 0 0,0 0 0,-1 1 1,0 0-1,-1 0 0,0 1 0,-1 0 0,11 25 0,-6-5-5,-1 0 0,-2 1 0,-1 0-1,7 61 1,-13-72 4,-1 0 0,-1 0 1,-1 0-1,-1 1 0,-1-1 0,-1-1 1,-1 1-1,-10 29 0,11-40 4,-1 0 1,0 0-1,-1-1 1,0 0-1,-1 0 0,0 0 1,-1-1-1,0 0 0,0-1 1,-1 1-1,0-1 0,0-1 1,-1 0-1,0 0 1,-15 7-1,13-9 4,-1 0 0,1-1 0,-1 0 0,0-1 0,0-1 1,0 0-1,0 0 0,0-2 0,0 1 0,0-2 0,-1 0 0,1 0 0,-24-7 0,7 0 12,0-2 0,0-2 0,-50-26 1,-78-59 866,122 73-346,-68-43 97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9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2203 1 10738,'0'0'3321,"-4"2"-2849,-103 33-110,92-28-151,-1 0 1,2 1-1,-1 1 1,-21 17-1,-16 18 389,29-24-512,0 0 0,-1-2 0,-1-1-1,-1 0 1,-37 16 0,20-15-62,2 1 1,0 3-1,-73 50 0,98-60 39,0 0-1,-1-2 0,0 0 1,-1 0-1,0-2 0,0 0 1,-1-1-1,0-1 0,-1-1 1,1-1-1,-1 0 0,-26 1 1,-106-6 172,62 0-185,69 0-48,1 1 0,-1 0 0,0 2 1,1 1-1,0 0 0,0 2 0,-27 9 0,43-13-3,-29 14 6,-1-1-1,-1-2 0,-1-1 0,1-2 1,-41 5-1,44-9 67,1 1 0,-36 11 1,-25 6 122,-5-3-168,35-6-65,-83 7-1,121-22-410,3-2-3586,20 3 3074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9.7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 14 11562,'-13'-14'2590,"12"19"-2505,-1 0 1,1 0-1,0 1 0,0 9 0,2-3-66,0 0 1,0 0 0,1-1 0,1 1-1,0-1 1,1 1 0,0-1-1,8 15 1,7 10 39,28 37-1,-38-60-41,147 207 211,28 42 196,-144-194-381,-18-31-71,36 47-1,-32-57-415,-25-26 544,1 0 0,-1 0 0,0 0 1,1 0-1,-1 0 0,1 0 1,0-1-1,-1 1 0,1-1 0,-1 1 1,1-1-1,0 1 0,0-1 0,-1 0 1,1 0-1,0 0 0,-1 0 0,4-1 1,10-7 739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0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11650,'4'0'211,"-1"1"0,1 0 0,-1-1 0,0 1 0,1 0 0,-1 1 0,0-1 0,0 1 0,0-1 0,0 1 0,0 0 0,0 0 0,0 0 0,0 0 0,-1 1 0,1-1 0,-1 1 0,2 3 0,7 8-413,-1 0-1,12 23 0,-8-12 499,131 186-781,-142-207 431,0 0-60,0 1 0,1-1 0,-1 0 0,1-1 0,7 7 0,4-4-143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2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12275,'9'0'99,"-1"-1"0,1 1 0,0 0 1,0 1-1,0 0 0,0 1 0,-1 0 0,1 0 1,0 1-1,-1 0 0,0 0 0,0 1 1,0 0-1,0 0 0,-1 1 0,1 0 0,-1 1 1,0-1-1,10 12 0,32 37 76,-3 2 0,59 95-1,-64-89-20,2-1-1,64 67 0,45 14-447,-147-137 70,1 0 1,0-1 0,1 1-1,-1-1 1,1-1 0,0 1 0,0-1-1,0-1 1,0 1 0,0-1-1,1 0 1,-1-1 0,10 1 0,2-5-694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5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8402,'0'154'3946,"1"-147"-3881,1 0 0,0 0 0,0 0 0,0 0 0,1-1 1,0 1-1,1-1 0,-1 0 0,1 0 0,8 9 0,2 6-2,37 58 47,71 106 56,-94-147-143,2-2 0,58 56 0,-38-43-48,23 19-254,-65-61 100,2-1 0,-1 0 0,1 0 0,0 0 1,0-2-1,18 7 0,-3-5-143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9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89 7730,'3'4'185,"0"1"1,-1 0 0,0 0 0,0 1 0,1 8-1,-4-15-79,0 1-1,0-1 1,0 0-1,0 1 1,0-1-1,0 0 1,0 0-1,0 0 1,1 1-1,-1-1 1,0 0-1,0 0 1,1 0-1,-1 0 1,1 0-1,-1-2 1,-14-20 1001,-20-41 0,33 60-813,-4-13 1173,7 13-866,7 8-406,4 7-174,-2-1 0,1 2 1,-1-1-1,-1 1 0,15 26 1,-1-3 3,348 432 90,-355-449-264,1-1 1,29 23-1,-40-35 413,1 0 0,1 0 1,-1-1-1,0 0 0,1-1 0,0 0 0,0 0 1,0 0-1,0-1 0,15 2 0,0-4 1283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1:56:49.6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2268 7360 1150 0,'24'-14'156'0,"-1"-2"188"0,8 0-242 0,-10 5-43 0,4-1-17 0,0 3-10 0,-8 2-13 0,3-2-9 0,-4 4-5 0,-2-2-1 16,-3 3 0-16,-3 4 1 0,-4-3-1 15,-2 1-1-15,-2 2-6 0,1-2-4 16,-8 2-5-16,-3 0-4 0,-4 0 4 16,-4 0-1-16,-12 6 2 0,-8 4 3 0,-4-3 0 15,-4 6 2-15,0 3 2 0,-6 3 0 16,3-1 1-16,-3 0 2 0,6-2 1 16,5-1 0-16,-1-4 0 0,6 3-1 15,3 0 1-15,-1-1 0 0,6 1-1 16,-1-2 1-16,4-3-2 0,4 0-1 0,3 5-1 15,2-1-1-15,-3 1 0 16,-1 2-1-16,3 2 0 0,3 1-2 0,-4 1-6 16,7-3-25-16,2 1-49 0,4 3-13 15,3-1 0-15,-1 5 22 0,6 3 47 0,1 2 12 16,6 7 8-16,-1 6 6 0,4 1 6 16,1 6 6-16,4-4 2 0,-2 2 0 15,-2 3-1-15,0 3-4 0,-2-3-3 16,-1 4-7-16,0 0 0 0,-4 3 3 15,0 8 1-15,-7 3 10 0,0 6 3 16,-4 3-4-16,-5-4 6 0,-1 1-8 16,-1-4-1-16,-5-2 14 0,-5-7-3 0,-2-2 9 15,-4-3 9-15,2-4-9 16,-1-3 8-16,-1-1 5 0,2 1 3 0,-1 1 4 16,1 4-1-16,-2-2-2 0,4 2 0 15,6 2 11-15,1 2 9 0,3 1 5 16,4 6-3-16,4-3-5 15,5 3-8-15,4-4-7 0,4-2-8 0,10 6-8 16,2-6-9-16,12 0-8 0,1 1-5 0,12-5-2 16,8 1-2-16,0-5 0 0,9-8-1 15,4-1 2-15,3-10 4 0,-2-1-4 16,-1-9-19-16,-2-5-31 0,-6-11-32 16,2-12 44-16,-6-13 3 0</inkml:trace>
  <inkml:trace contextRef="#ctx0" brushRef="#br0" timeOffset="12668.08">2346 10172 1689 0,'16'-19'47'0,"-4"3"-15"0,4-6-2 0,-5 3 5 0,-4-1 14 0,-2 1 12 0,-1-4 16 0,-1 7 9 0,-1 2 1 0,1 1-8 16,-1 8-14-16,-2 5-15 0,0 0-14 15,0-2-11-15,0 2-15 0,0 0-12 16,0 0-14-16,0 0-5 0,-9-3-1 15,-1 6 3-15,-10-1 6 0,-8 0 3 32,-15 1 2-32,-8 6 0 0,-15-2 3 15,-10 4 2-15,-6 3 1 0,-17 6 2 0,2 1 0 0,-8 5 0 0,0-1-2 0,11 4-1 16,11 1 0-16,10 2-1 0,17-2-2 16,10 0-3-16,5-2 0 0,11 1 2 31,-1 1 0-31,1-2-1 0,7 1-2 15,0-1-2-15,7-7 3 0,2 1 4 0,3-6 4 0,10-4 3 0,1-3 6 16,5-2 7-16,4 5 15 0,7-6 5 31,2 6-5-31,8 2-7 0,4-1-15 0,6 4-8 16,-1 1-1-16,4 3-4 0,-2-1-1 16,-1 3-1-16,-1-2 1 0,1 4 1 15,-8 3-2-15,-3 3-11 0,-7 4-14 16,-11 6-11-16,-7 7-6 0,-5 1 5 15,-17-1 13-15,-6 4 9 0,-6-6 8 0,-7 0 6 16,-3-4 0-16,3-4 3 0,4-5 2 16,0 1 2-16,3 1 1 0,4-4 0 15,-2-1 0-15,7-4 1 0,9-3 1 16,4-3-1-16,-1-2 0 0,10-3 1 16,-2 1-1-16,3-1 0 0,2-5 1 0,0 3 0 15,2-6 1-15,-1 2 1 0,3 3 2 16,-1-3-1-16,5 3-1 15,-1 1-1-15,0 3-1 0,0 5 0 0,4-5-1 16,-8 3 1-16,4 3-1 0,0-5 2 16,0 3 15-16,2-2 21 0,2 5 12 0,5-4 6 15,5 4-8-15,6 4-16 16,-1 1-8-16,3 2-7 0,3 0-7 0,-2 1-4 16,5-1-3-16,1 0-2 0,-4-3-1 15,1-3 1-15,-3-2-1 16,-1 1 1-16,-3-9-26 0,-6 0-55 0,-4 0 491 15,0-7-334-15</inkml:trace>
  <inkml:trace contextRef="#ctx0" brushRef="#br0" timeOffset="19958.33">1876 12745 1522 0,'3'-23'116'0</inkml:trace>
  <inkml:trace contextRef="#ctx0" brushRef="#br0" timeOffset="20376.89">1739 12640 2046 0,'-576'208'-131'47,"594"-228"124"-47,-59 61 4 15,5 3 6-15,6 2 3 0,5 2 0 0,8 4-1 16,8-5-3-16,5-2-2 0,4-6 0 16,9 2-4-16,4-4 1 0,1 4 0 0,7-1 1 15,0-4 4-15,6-2 5 0,1-4 4 16,1-4 5-16,3-3 1 0,5 4 0 15,5 1-2-15,3 4-4 0,3 5-4 16,-6 2-4-16,1-1-2 0,-6 4-1 16,-12 3-1-16,-4-1 0 15,-7 6-2-15,-8-4-1 0,-8 0 1 0,-9 5 0 16,-10-5 1-16,-8 4-1 0,-6-6 1 16,-2 4 1-16,-4-5 1 0,0-8 0 0,0-1 1 15,8-2 1-15,3-7-1 0,8 3 2 16,10 0 0-16,1-3 4 0,8 0 2 15,3-6 2-15,2 6 5 0,5-2 0 16,5 4 4-16,8 1 5 0,8-1 12 16,7 1 13-16,11 1 7 0,6-1 3 15,3-1-13-15,7-4-15 0,0-2-12 0,0-3-15 16,-3-2-12-16,-10-4-41 16,-1-3-52-16,-4-9-501 0,2-9 393 0</inkml:trace>
  <inkml:trace contextRef="#ctx0" brushRef="#br0" timeOffset="22560.18">1535 14768 1620 0,'0'5'66'0,"0"-1"20"0,0-1-49 0,0 6-6 0,2-4-6 0,-2 4-11 16,2 0-7-16,-2 2-6 0,-2 1-2 16,-7 6-5-16,-5 3-3 0,-11 2 0 15,-8 4-7-15,-12 7-10 0,-8 1-5 16,2 8 0-16,-4-6 7 0,7 0 13 16,0-3 7-16,12-1 3 0,8-2 0 15,14-1 3-15,12-4 14 0,4-4 15 16,10 2 8-16,6-2 1 0,3 1-12 0,11 1-12 15,-2-2-4-15,6-5-2 0,1 5 0 16,-7-6-1-16,2 3-3 0,0 4-3 16,-5 6-3-16,1 4-3 0,0 12-3 15,-1 10 1-15,0 5-1 0,-8 6 0 16,-3-4 1-16,-4 5 1 0,-3-7 1 0,-5 4 1 16,-4 3 1-16,-2-1 0 0,-3 1 1 15,-4 3-2-15,2 0 13 0,-2 0 19 16,-2-3 10-16,2-10 3 15,-1-9-13-15,-4-11-18 0,-6 0-15 16,-3-7-50-16,0 4 37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1.2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11450,'14'26'315,"0"0"-1,-2 1 1,-1 1-1,13 47 0,-14-39-246,2-1-1,21 43 0,7-8 2,3-2 0,3-2-1,70 78 1,-73-92-33,-20-22 110,2-1-1,1-2 0,39 33 0,-40-45 3272,-5-7-1538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1.5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12523,'32'52'665,"-3"1"1,42 107-1,-45-78-607,19 107-1,-6-18-40,22 64 7,-33-126-12,-20-69-49,2-1 0,1-1 0,24 52 0,-24-71-179,0-11 72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2.5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27 957 6801,'8'23'540,"-2"-9"377,-1 0 0,-1 1 0,4 19 0,-8-33-908,0 0 1,0 0-1,0 0 0,1 0 1,-1 0-1,0 0 0,-1-1 0,1 1 1,0 0-1,0 0 0,0 0 1,0 0-1,-1 0 0,1 0 1,0 0-1,-1 0 0,0 0-17,1-1 1,0 0-1,-1 0 0,1 0 0,0 1 0,-1-1 0,1 0 0,0 0 1,0 0-1,-1 0 0,1 0 0,-1 0 0,1 0 0,0 0 1,-1 0-1,1 0 0,0 0 0,-1 0 0,1 0 0,0 0 1,-1 0-1,1 0 0,0 0 0,-1 0 0,1 0 0,0 0 0,-1-1 1,-1 0-24,0 0 1,0-1 0,0 1-1,1-1 1,-1 1 0,0-1-1,1 1 1,-1-1 0,1 0-1,0 0 1,-2-2 0,-1-6-416,-1-1 1,2 0 0,-1 0 0,1 0 0,1 0 0,0-1 0,1 1 0,0-1 0,1-11-1,1 14 388,-1 0 1,2 0-1,-1 0 0,1 1 0,0-1 0,7-14 0,-7 18 784,1 0 1,0 0-1,0 0 0,0 0 1,1 0-1,5-5 1,-6 6-679,-1-1 1,0 1 0,0 0-1,0-1 1,-1 1 0,1-1-1,-1 0 1,0 1 0,0-1-1,-1 0 1,1 0 0,-1 0-1,0-5 1,2-19 4,6-29-129,3 0-1,3 0 0,25-69 1,-7 46 258,63-174 387,-93 248-507,0 1 0,1 0 0,-1-1 1,1 1-1,0 1 0,8-12 0,-9 15 0,0 0 0,0 0-1,0 0 1,0 0-1,0 1 1,0-1-1,1 0 1,-1 1-1,0 0 1,1 0 0,-1-1-1,1 2 1,0-1-1,-1 0 1,1 0-1,0 1 1,-1-1-1,1 1 1,3 0 0,-6 0 92,2 5 234,-2-4-346,1 0 1,-1 0-1,0 0 0,1 1 1,-1-1-1,0 0 0,0 0 1,1 1-1,-1-1 0,0 0 1,0 0-1,-1 1 0,1-1 1,0 0-1,0 0 0,-1 0 1,1 2-1,-3 5-42,2-1 0,-1 1 0,1 0-1,0 0 1,1 0 0,0 0 0,2 14 0,-1 6-7,-9 159-19,0-47 23,-20 158 116,7-128 11,-2 45-7,-13 150-79,-1 85 0,24-353-21,-3 46 25,15-113-23,1-6-3,-1 1 0,-1-1 1,-8 36-1,0-38-319,9-21 308,1 0-1,-1 0 1,1-1 0,-1 1 0,1-1-1,-1 1 1,0 0 0,1-1 0,-1 1 0,0-1-1,1 1 1,-1-1 0,0 0 0,0 1-1,0-1 1,1 0 0,-1 1 0,0-1-1,0 0 1,0 0 0,0 0 0,0 0-1,1 0 1,-3 0 0,-3-2 212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0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11010,'6'3'96,"-1"-1"-1,0 1 0,0 0 1,0 1-1,0-1 0,-1 1 1,1 0-1,-1 0 1,0 0-1,0 1 0,0-1 1,-1 1-1,1 0 0,-1 0 1,-1 1-1,1-1 0,-1 0 1,0 1-1,0 0 0,0-1 1,1 8-1,-2 6 3,-1-14-75,0 1-1,1-1 1,-1 1-1,1-1 1,1 0 0,-1 0-1,1 1 1,3 5 0,29 52 124,2-2 0,66 83 0,-17-27-116,56 95 17,152 307 0,-226-360-37,-40-92-101,-16-45 249,-11-22-135,0 1-1,0-1 1,0 0 0,0 0 0,0 0 0,0 0 0,0 0 0,0 1 0,0-1 0,1 0 0,-1 0-1,0 0 1,0 0 0,0 1 0,0-1 0,0 0 0,0 0 0,0 0 0,0 0 0,1 0 0,-1 0-1,0 0 1,0 0 0,0 1 0,0-1 0,0 0 0,1 0 0,-1 0 0,0 0 0,0 0 0,0 0-1,0 0 1,1 0 0,-1 0 0,0 0 0,0 0 0,0 0 0,0 0 0,1 0 0,-1 0 0,0 0-1,0 0 1,0 0 0,0 0 0,1 0 0,-1 0 0,0-1 0,0 1 0,0 0 0,0 0 0,3-12 598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29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26 5 12947,'-1'-1'57,"0"0"1,0 1 0,0-1-1,-1 1 1,1-1 0,0 1-1,0 0 1,0 0 0,-1-1-1,1 1 1,0 0 0,0 0-1,-1 0 1,0 0 0,1 0-48,1 1-1,0-1 1,-1 0 0,1 0 0,0 0-1,-1 1 1,1-1 0,0 0-1,-1 1 1,1-1 0,0 0 0,-1 1-1,1-1 1,0 0 0,0 1 0,0-1-1,-1 0 1,1 1 0,0-1 0,0 1-1,0-1 1,0 0 0,0 1 0,0-1-1,0 1 1,-1 0 0,2 4 3,-1 0 1,1 1-1,0-1 0,0 0 0,3 7 1,-4-11-5,218 712 844,-214-700-861,83 245-164,-84-252-2,-3-3 9,1-1 1,0 0 0,0 1-1,0-1 1,0 0 0,0 0-1,1 0 1,-1 0 0,0 0-1,1 0 1,3 3 0,-1-5-604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5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12387,'38'43'440,"-2"2"0,-2 1 0,34 60 0,-42-64-281,2 9-147,-2 1 0,-2 2 1,20 69-1,-3-8-19,-13-36-391,-25-69 259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8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6473,'51'164'4945,"-36"-121"-4616,-2-7-89,2 6-128,4 3-64,-4-7-24,6 5 0,-2-5 0,-4-6-32,-2-6 5145,-5-7-3721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3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24 9970,'-8'-12'2173,"1"0"-125,16 22-1597,20 30-421,-2 2 0,-2 0 0,-1 1-1,-3 2 1,-1 0 0,14 51 0,11 51-45,-7 2-1,19 163 0,-47-207-114,-6 154 0,-5-156-592,1-100 692,3 36-302,-3-37 296,1-1 0,-1 1-1,0-1 1,1 1 0,-1-1 0,1 1 0,-1-1 0,1 0-1,0 1 1,0-1 0,0 0 0,-1 1 0,1-1 0,0 0-1,1 0 1,-1 0 0,0 0 0,0 0 0,0 0 0,1 0-1,-1 0 1,2 0 0,3 1-157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7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1498 0 12763,'-52'51'801,"-79"60"0,102-90-722,0-1 0,-1-2 0,-2-1-1,-62 24 1,30-21-57,0-2-1,-1-4 0,-92 9 1,42-15-8,-128-7 0,185-3-250,0-3 1,0-2 0,1-3 0,-67-20-1,86 17 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9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1215 1 12099,'-57'0'520,"1"4"-24,-10 0-40,1 2-120,-4 1-64,-11-5-80,-3 2-48,-5 0-56,-5 1-56,1-1 0,3-4 0,8 2 0,11-2 0,4 0-16,8 0-192,3 4 32,8 1 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1:58:18.2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11542 13647 1063 0,'4'6'232'0,"0"-8"56"0,-1-2-206 0,-1 4-36 0,3-9-8 0,-3 9-12 0,2-1-9 0,-1-10-5 16,-1 0 3-16,1-3 2 15,-1 0 1-15,-2 5 5 0,2-3 6 0,-2 5 5 16,0 0 6-16,0 5-1 0,0 2-4 15,0-2-5-15,0 0-4 0,0-1-7 16,0 3-2-16,0-2-3 0,-7-3-1 0,2 3-3 16,1-4-2-16,-1 1-4 0,-1 2 0 15,1 3 1-15,-2-2 0 0,3 2 1 16,-1 2 1-16,-6-2 0 0,4 0 1 16,-2-2 5-16,1-3 2 0,0 1 7 15,0 2 8-15,4 2 9 0,-3 0 7 16,7 0 4-16,-2 0-2 0,2 0-6 0,-2 0-9 15,2-2-9-15,0 1-6 0,-3-5-6 32,3 8-2-32,0 5-3 0,0-5-2 0,2 3-1 0,-1 2-2 0,1-5-1 15,2 7 0-15,1 0-1 16,-1 3 0-16,4 8 0 0,1-1-3 0,6 4 1 0,4 11-1 31,-3 0 2-31,2 10 1 0,1 2 0 16,1 4 1-16,-1-4 0 0,6-2 0 15,-7 2-1-15,7-3 1 0,-8-1 0 16,3-1 0-16,-1 0 1 0,-8-9 0 16,3-2 0-16,-1-7 0 0,1-7 1 0,-4-2 5 15,-6-8 8-15,0 2 15 0,-1-6 13 16,-1-4 5-16,3 1 7 0,-1-10-7 16,-1-3-6-16,3-7-3 0,-1-4-14 15,2-9-8-15,2-1-7 0,-6-3-6 16,4 1-2-16,1-2-1 0,-8 4-2 15,3-3 0-15,-1 6 0 0,-2 1-1 0,5-1-12 16,-1 7-21-16,1 0-38 0,4 9-41 16,-6 0-76-16,3 2-37 0,-4 0-15 15,-2-6 106-15</inkml:trace>
  <inkml:trace contextRef="#ctx0" brushRef="#br0" timeOffset="657.38">12537 14254 1755 0,'20'0'76'0,"-6"0"-5"0,0 0-5 0,-2 1-15 0,-1 1-1 0,1 3 3 0,-1 1 13 16,-4-3 1-16,0 4-5 0,-5 1-6 15,-2-1-16 1,-2 0-11-16,-5 0-1 0,-3 3-6 0,-13 3 0 0,-8 5 9 16,-16-2 12-16,-24 0 15 0,-22 3 11 15,-24-1-3-15,-12-2-9 0,-13-2-10 16,-25-5-11-16,-19-6-9 0,-12-1-6 0,-31-2-7 16,-12 0 15-16,-7-2 0 0,-15-5-4 15,-8-2 9-15,17-1-13 16,-5-6 23-1,4 3 15-15,21-4-5 0,16-5-7 16,18 3-23-16,19-4-7 0,11 1-1 16,12 7-4-16,25 0-1 0,21 1-9 15,22 11-2-15,10-1 1 0,20 4-3 0,19 9-21 16,20 0-40-16,12 0-42 0,9 3-55 16,7 0-82-16,14 8 435 0,13 1-202 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3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12675,'27'17'96,"-1"2"1,0 0-1,-2 2 1,32 33-1,78 104-167,-77-87 108,340 443 98,-387-500 61,108 136-733,-100-130 1434,1 0 0,0-2 0,2 0 0,43 29 0,-44-39 985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5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807 1 10098,'-189'183'3793,"163"-147"-3777,-29 51 0,-3 7 8,-3 8 16,-3 2-16,0-10-8,7-11 8,8-7-40,4-6-160,11 1-160,0-3-136,8-2-40,5-13 88,6-11-385,7-12 545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9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825 0 12315,'-8'0'37,"1"1"1,0-1 0,0 2 0,0-1-1,0 1 1,0 0 0,0 0 0,1 1-1,-1 0 1,1 0 0,-1 0 0,1 1-1,0 0 1,0 0 0,1 1 0,-1-1-1,1 1 1,0 1 0,-8 10 0,-2 7-61,0 0 0,2 1 0,-20 50 1,13-27 87,-166 329-46,-33 74 5,170-334-17,-67 239 0,108-326 6,2 1 0,-3 54-1,9-72-12,0 0-1,0 0 0,1 0 0,1 0 0,0 0 0,1 0 0,0 0 1,0 0-1,10 18 0,-11-27-87,0 1 0,0-1 0,0 0-1,0 0 1,1 0 0,0 0 0,-1 0 0,1 0 0,0-1 0,0 1 0,1-1 0,-1 0 0,1 0-1,-1 0 1,1 0 0,7 2 0,32 8-583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3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592 0 11867,'-27'3'161,"1"0"1,0 1 0,0 2-1,0 1 1,1 0 0,0 2-1,0 1 1,-25 15 0,21-9-142,0 2 1,1 1-1,1 1 0,1 2 1,-46 48-1,58-53-13,0 1 0,2 1 0,0 0-1,0 0 1,2 1 0,1 0 0,0 1-1,2 0 1,0 1 0,1-1 0,1 1-1,-2 32 1,7-44 3,0 0-1,1 0 0,0 1 0,1-1 1,0 0-1,0 0 0,1 0 1,0-1-1,1 1 0,0-1 1,1 0-1,6 10 0,-7-12 2,1-1 0,-1 1 0,1-1 0,0-1-1,1 1 1,-1-1 0,1 0 0,0 0 0,1-1 0,-1 1 0,1-1-1,0-1 1,-1 0 0,2 1 0,-1-2 0,12 4 0,-5-4 42,0-1 0,0-1 0,1 0 1,-1 0-1,0-1 0,0-1 0,0-1 1,0 0-1,0-1 0,-1 0 1,1-1-1,-1 0 0,0-1 0,-1-1 1,1 0-1,12-10 0,-5 3-16,-1-2 0,0-1 1,-1 0-1,-1-1 0,0-1 0,-2 0 0,0-1 1,16-30-1,-20 29-155,-1 0 1,-1-1-1,-1 0 0,-1 0 1,-1-1-1,-1 0 1,-1 0-1,-1 0 0,0-44 1,-3 63 23,0 0-1,-1 0 1,1 0 0,-1 0 0,0 0 0,-3-7 0,3 9-46,1 1 0,-1-1 0,0 1 0,0 0-1,0-1 1,0 1 0,0 0 0,0 0 0,0-1 0,0 1 0,-1 0 0,1 0 0,0 0 0,-1 1-1,1-1 1,-1 0 0,1 0 0,-1 1 0,-1-1 0,-21-1-1099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5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8698,'45'87'856,"-7"-14"464,0-7-479,-8-22-441,-2-12-72,-3-13-16,3-12-88,8-16-264,4-1-104,9-20-16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7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177 1 11578,'393'648'1474,"-363"-590"-1459,-2 1-1,-2 1 1,28 105-1,-43-122 31,-3 0-1,-1 1 0,-3 0 0,-1 0 1,-2 0-1,-7 59 0,1-65 69,-2 0 0,-2-1 0,-1 0 0,-2 0 1,-1-1-1,-2 0 0,-32 55 0,12-37 50,-2-1 0,-2-1 0,-81 81 0,-199 168-2973,251-244 1541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0.7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12473 1 8210,'16'33'297,"-7"-17"-119,-2 1 1,0-1 0,7 25 0,-14-40-185,0 0 0,0 1 0,0-1 0,0 0 0,0 1 0,0-1-1,0 0 1,0 0 0,0 1 0,-1-1 0,1 0 0,-1 1 0,1-1 0,-1 0 0,1 0 0,-1 0 0,0 0 0,1 1 0,-1-1 0,0 0 0,-1 1-1,1-1 18,0 0 0,0 1-1,0-1 1,0 1-1,0 0 1,0-1-1,0 1 1,1 0 0,-1-1-1,1 1 1,-1 2-1,-1 17 609,-2-1-1,0 0 0,-1 0 0,-1-1 0,0 1 1,-11 19-1,17-38-601,-1 0 1,1-1-1,-1 1 1,1-1-1,-1 1 1,1-1-1,-1 0 1,1 1-1,-1-1 1,1 1-1,-1-1 1,0 0-1,1 0 1,-1 1-1,1-1 1,-1 0-1,0 0 1,1 0-1,-1 1 1,0-1-1,1 0 1,-1 0-1,0 0 1,1 0-1,-1 0 1,0 0-1,1-1 1,-1 1-1,0 0 1,1 0-1,-2-1 1,-26-10 410,7 2-325,5 7-65,1 0-1,-1 1 1,0 1 0,1 0 0,-1 1 0,-22 5-1,-20 0 35,-287-2 93,-1-23 2,312 17-135,-58-2 36,-1 4 1,1 4-1,0 4 0,-160 36 0,167-26-57,-122 11 0,156-25-3,-1-3 0,0-2 1,-89-14-1,-197-70 60,104 21-23,187 55-29,-97-8 0,-51 14 104,85 2-9,-233-17 188,-36 0-234,290 18-14,-1 4 1,-108 20 0,89-1 234,-40 6 3,-99-4-163,-77 12-112,132 5-11,-48 7 20,-175-14 324,309-34-270,-200-24 1,159 1-60,-185-23-54,261 40 125,0 2 0,-118 12 0,-83 29 53,-160 14 35,39-36-169,22 0 0,-241 47-8,-20-8 14,-6-32 8,336-13-18,35-7 18,-170 11 29,328-10-24,-125-10-1,80-1 0,101 9-11,-97 13 0,93-7-6,5-5-559,52-3 568,1 0 0,-1 0 0,1 0 0,0 0 0,-1-1 0,1 1 0,-1 0 0,1 0-1,0 0 1,-1 0 0,1-1 0,-1 1 0,1 0 0,0 0 0,-1-1 0,1 1 0,0 0 0,-1 0 0,1-1-1,0 1 1,0 0 0,-1-1 0,1 1 0,0-1 0,0 1 0,0 0 0,-1-1 0,1 1 0,0-1 0,0 1 0,0 0-1,0-1 1,0 1 0,0-1 0,0 1 0,0-1 0,0 1 0,0 0 0,0-1 0,0 1 0,0-1 0,0 1-1,0 0 1,1-2 0,-1 1 40,1-26 429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4.95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13095 2602 9162,'1'-2'62,"-1"1"0,1-1 0,0 1 0,-1-1 0,1 1 0,-1-1 0,1 1 0,-1-1 0,1 1 0,-1-1 0,0 0 0,0 1 0,0-1 0,0 1 0,0-1 0,0 0 0,-1 1 0,1-1 0,-1-1 0,-3-13 154,4 16-176,0 0 0,0 0 0,0 1 0,0-1 0,0 0-1,0 0 1,0 0 0,0 0 0,0 0 0,0 0 0,0 0 0,-1 0 0,1 0-1,0 0 1,0 0 0,0 0 0,0 0 0,0 0 0,0 0 0,0 0-1,0 0 1,0 0 0,0 0 0,0 0 0,-1 0 0,1 0 0,0 0 0,0 0-1,0 0 1,0 0 0,0 0 0,0 0 0,0 0 0,0 0 0,0 0-1,0 0 1,0 0 0,0 0 0,0-1 0,-1 1 0,1 0 0,0 0 0,0 0-1,0 0 1,0 0 0,0 0 0,0 3-29,-1 0 1,1-1-1,-1 1 1,0 0-1,0 0 0,0-1 1,-1 1-1,1-1 0,0 1 1,-1-1-1,0 1 1,1-1-1,-1 0 0,0 0 1,0 0-1,-1 0 1,1 0-1,0 0 0,0-1 1,-1 1-1,1-1 0,-1 0 1,0 1-1,1-1 1,-1 0-1,0-1 0,0 1 1,1 0-1,-1-1 1,0 1-1,0-1 0,-3 0 1,-10 0 27,0-1 1,0 0 0,1-1 0,-24-6 0,29 6-56,-6 0 22,0 0 0,-1 0 0,1 2 0,0 0 0,-24 3 1,-80 20 4,84-14-11,0-2 0,-56 4 0,40-13 5,1-2 0,-1-2 0,1-3 0,-55-16 1,19 5-2,-95-10 6,40 8-2,-67-5-9,45 9 74,-249-62 294,365 68-353,1-3 1,-61-28 0,-83-52 29,184 91-42,-25-12-1,-19-11 213,-51-35-1,-255-217 697,192 139-699,-98-87-129,245 211-79,-244-224 208,-21 11-105,256 207-104,-22-13 6,-68-37 1,-18-12 4,106 60-11,1 0 0,-34-40 0,2 4 7,38 40-10,-1 2 0,-1 0 1,-1 2-1,-1 1 0,0 1 0,0 1 0,-30-10 0,-13-7 3,1-4-1,2-2 1,2-4 0,1-2-1,-109-95 1,167 132-1,-13-11-1,1 1-1,-2 1 1,0 0-1,-32-17 1,46 29-4,0-1-1,-1 1 1,1 0-1,0 1 1,-1-1-1,1 1 1,0 0-1,-1 1 1,1-1-1,-1 1 1,0 0 0,1 0-1,-1 1 1,1 0-1,-1 0 1,1 0-1,0 1 1,-1-1-1,1 1 1,0 0-1,0 1 1,0-1 0,0 1-1,-8 7 1,7-5-3,1-1 6,-1 0 0,1 0 0,-1 0 0,0-1 0,-8 5 0,11-7 3,0-1 1,0 1-1,-1 0 0,1-1 0,0 0 1,0 0-1,0 0 0,-1 0 0,1 0 1,0-1-1,0 0 0,0 1 0,0-1 1,-4-2-1,-7-3 3,0-1-1,0 0 1,1-1 0,-13-10 0,8 5-1,-25-13 0,37 23-5,0 0 0,0 1 0,0 0 0,-1 0 1,1 0-1,0 1 0,-1 0 0,-11-1 0,15 3-4,-1-1-1,1 0 1,0 1-1,-1 0 1,1 0 0,0 0-1,0 0 1,0 1-1,0-1 1,0 1 0,0 0-1,0 0 1,0 0-1,-3 3 1,-4 5-21,0 0 0,-10 14 0,1-1 13,3-7 24,-1 0 0,0 0-1,-1-2 1,-1 0 0,-39 21 0,19-16 12,-1-2 0,-52 16 1,36-13-15,-60 32-1,-6 2 7,-233 110 247,271-127-215,-140 42 1,171-63-32,21-3-11,1 0 1,-39 24-1,38-19 8,-62 24 1,11-9 4,54-20-15,0-2 0,-1 0 0,-40 7 0,54-15-4,1 0-1,-1 1 0,1 1 0,-1 1 0,2 0 0,-1 0 1,1 2-1,0 0 0,0 0 0,1 2 0,0-1 0,0 2 1,1 0-1,1 0 0,-15 20 0,16-19 18,-1 1 1,0-2-1,-1 1 0,0-1 0,-1-1 1,0-1-1,0 1 0,-1-2 0,-1 0 1,-19 8-1,-13 7-6,0 2 0,2 2 1,-54 42-1,85-56 10,0-1-1,0 2 1,2 0-1,-18 24 1,-36 69 118,42-66-61,-34 45 0,48-73-71,0-1 1,-1-1 0,-1 0-1,1 0 1,-2-1 0,1-1-1,-24 14 1,-54 18 78,-9 6-50,88-40-38,1 0 0,0 0 0,1 1 0,-1 0-1,-14 17 1,-36 55 56,12-16-8,-3-1-23,14-17-8,-55 55-1,86-96-4,1-1 0,-1 0 1,0-1-1,0 1 0,-1-1 0,1 0 1,0-1-1,-1 0 0,0 0 0,0 0 1,-13 1-1,9-1 5,0 0 0,0 1 0,-20 7 0,18-2-4,0 0 1,0 1-1,0 0 1,1 1-1,1 0 1,-12 14-1,11-12 7,0 0 1,-1-1-1,0 0 0,-26 16 1,-39 8 32,-5 2-12,56-22-34,0 1 0,1 1 1,-46 39-1,41-28 34,0-2 1,-1-1-1,-2-2 0,-1-1 1,0-1-1,-65 26 0,-157 38 100,55-19 112,52-3-22,90-35-194,-66 19 0,-19-4-26,-16-9 72,-188 15 0,213-33-71,-152 8 45,194-26-24,1-5 0,-118-22-1,-233-46-22,432 73-209,1 0 1,0-2-1,-15-5 0,22 8 196,-1-2-1,1 1 1,-1 0-1,1-1 1,0 0-1,0 0 0,0 0 1,0-1-1,0 1 1,-3-5-1,2-7 2458,5-9-1174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6.5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453 715 11194,'1'-1'74,"0"0"0,0 0 1,1 0-1,-1 0 0,0-1 0,0 1 0,-1 0 0,1-1 0,0 1 0,0 0 0,-1-1 0,1 1 0,-1-1 0,1 1 0,-1-1 0,1 1 0,-1-1 0,0-2 0,-2-34-152,1 17-382,1 20 431,0 1 0,0 0 1,0 0-1,-1-1 1,1 1-1,0 0 1,0 0-1,0-1 0,0 1 1,0 0-1,0 0 1,0 0-1,0-1 1,-1 1-1,1 0 0,0 0 1,0 0-1,0-1 1,0 1-1,-1 0 1,1 0-1,0 0 0,0 0 1,0-1-1,-1 1 1,1 0-1,0 0 1,0 0-1,-1 0 0,1 0 1,0 0-1,0 0 1,-1 0-1,1 0 1,0 0-1,0 0 1,-1 0-1,1 0 0,0 0 1,0 0-1,-1 0 1,1 0-1,0 0 1,0 0-1,0 0 0,-1 0 1,1 0-1,0 1 1,0-1-1,-1 0 1,1 0-1,0 0 0,0 0 1,0 0-1,-1 1 1,1-1-1,0 0 1,0 0-1,0 1 0,-16 11-103,15-11 90,-2 1 33,0 0 0,1 0 0,-1 0 0,0-1 0,0 1 0,0-1 0,0 0-1,0 0 1,0 0 0,0 0 0,0-1 0,-1 1 0,1-1 0,-6 0 0,8 0 43,-1 0 0,0 0 0,0-1 0,0 1 0,0 0 0,1-1 0,-1 1 0,0-1 0,0 0 0,1 0 0,-1 1 0,1-1 0,-1 0 0,0-1 0,1 1 1,0 0-1,-1 0 0,1 0 0,0-1 0,0 1 0,-1-1 0,1 1 0,0-1 0,1 0 0,-1 1 0,-1-4 0,-30-64 3113,25 55-2883,7 14-218,2 9 87,5 29-105,-1 1-1,-2 0 1,-2 41 0,-2-68-12,1 0 1,0 0-1,1 0 1,0 0-1,7 22 0,-9-34-6,0 0-1,0 0 0,0 0 1,0 0-1,0 0 0,0 0 1,0 0-1,-1 0 0,1 0 1,0 0-1,0 0 0,0 0 1,0 0-1,0 0 0,0 0 1,0 0-1,0 0 0,0 0 1,0 0-1,0 0 0,0 0 0,0 0 1,0 0-1,0 0 0,0 0 1,0 0-1,-1 0 0,1 0 1,0 0-1,0 0 0,0 1 1,0-1-1,0 0 0,0 0 1,0 0-1,0 0 0,0 0 1,0 0-1,0 0 0,0 0 1,0 0-1,0 0 0,0 0 0,0 0 1,0 0-1,0 0 0,0 0 1,0 0-1,0 0 0,0 1 1,0-1-1,0 0 0,0 0 1,0 0-1,0 0 0,0 0 1,0 0-1,0 0 0,0 0 1,0 0-1,0 0 0,0 0 1,0 0-1,0 0 0,0 0 0,-6-4 115,-7-9-152,-6-11 46,1 0 0,2-1 0,-16-32 0,25 46-10,3 5-7,0 1 0,0-1 0,-1 1 0,0 0 0,0 1 0,0 0-1,-12-8 1,-13-11 0,24 16 0,-1 0 0,1-1 0,0 0 0,1 0 0,0 0 0,0-1-1,0 0 1,-5-17 0,6 16-1,2 7 0,0 0 0,0 0 0,0 0 0,0 1 0,-1-1 0,1 1 0,-3-3 0,-8-8 0,5 0-10,1 0 0,1-1 0,0 1-1,1-1 1,1-1 0,-4-17 0,3 1-43,-3-58 0,8 89 53,-1-3-5,1 0-1,0 0 1,0 0 0,0 0 0,1 0 0,-1-1 0,1 1 0,1-5 0,-1 7 15,-1 0 1,1 0 0,0 1 0,0-1-1,0 0 1,0 0 0,0 1 0,0-1-1,0 1 1,0-1 0,0 1 0,0-1-1,0 1 1,0-1 0,1 1 0,-1 0 0,0 0-1,0 0 1,0 0 0,0 0 0,1 0-1,-1 0 1,0 0 0,0 0 0,2 1-1,11 1 149,14 0 129,-27-2-289,0-1 1,0 1-1,0 0 1,0 0-1,0-1 0,0 1 1,0 0-1,0-1 1,0 1-1,0-1 0,0 0 1,-1 1-1,1-1 1,0 1-1,0-1 1,0 0-1,-1 0 0,1 0 1,0 1-1,-1-1 1,1 0-1,-1 0 1,1 0-1,0-1 0,0 0-1,0-1-1,1 1 0,0 0 0,0 0 0,-1 0 0,1 0 0,0 0 0,1 0 1,-1 1-1,0-1 0,0 1 0,1 0 0,-1-1 0,1 1 0,-1 0 1,6-1-1,51-12 27,-37 10-6,73-20 51,-75 21-40,0-2 0,0-1 0,0 0 0,-1-1 0,1-1 1,-2-1-1,1-1 0,-2 0 0,34-26 0,-26 17 258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7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 54 11602,'22'15'622,"0"0"0,2-2 0,48 20 0,-71-32-614,0-1 1,0 0-1,0 0 1,-1 1-1,1-1 1,0 0-1,0 0 0,0 0 1,0 0-1,-1 0 1,1 0-1,0 0 1,0 0-1,0 0 1,0 0-1,-1-1 1,1 1-1,0 0 1,0-1-1,0 1 1,-1 0-1,1-1 1,0 1-1,0-1 1,-1 1-1,1-1 1,-1 1-1,1-1 0,1-1 1,-1 0 4,0 0-1,0-1 1,0 1-1,0-1 1,0 1 0,-1-1-1,1 1 1,-1-1-1,1 1 1,-1-4-1,0-4 24,0-1-1,0 1 0,-2-1 0,-2-12 0,-6-5 1389,13 28-1234,1 1-1,-1 0 0,1 0 1,-1 0-1,0 0 1,0 0-1,6 4 1,-8-5-171,1 1 0,-1 0 0,0-1 0,0 1 0,1 0 0,-1 0 1,0 0-1,0 0 0,0 0 0,0 0 0,0 0 0,0 0 1,0 0-1,-1 0 0,1 0 0,0 1 0,-1-1 0,1 0 0,-1 1 1,1-1-1,-1 0 0,0 1 0,1 1 0,-9 238-140,3-34 45,-91 830-76,95-1028 150,-20 144-3,15-118 10,-3-1-1,-15 45 0,14-56 7,-1-1 0,-20 30-1,-9 16 33,25-44-22,13-22-108,-1 1 0,1 0 0,0 0 0,1 0 0,-1 0 0,1 0 0,-1 0 0,1 0 1,0 0-1,0 1 0,0-1 0,0 0 0,0 5 0,1-7-391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1:59:41.0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14917 7194 1038 0,'-84'31'972'31,"72"-31"-885"-15,-32 0-40 0,5 0-8-16,-4-1-2 0,-1-1-6 0,-1 0-11 0,-1-1 6 15,7 3 0-15,6 0 2 0,4 0 11 16,3 0-3-16,4-8 0 0,3 5-3 16,3 3-4-16,5-4-3 0,4 4 2 15,7 0 9-15,0 0 7 0,0 0 9 16,0 0 4-16,0-1-3 0,5-5-5 15,4 6-8-15,-2-3-6 0,9-1-4 0,6 2-8 16,-1-3-6-16,14 3-10 0,8-1-6 31,7 3-2-31,8 0-3 0,2 10-1 0,2 6-3 0,-7-1 2 0,-1 2-1 16,-3 1 0-16,-8-7 4 0,-6 1 0 0,0 1 2 31,-9-8 1-31,-6 5 0 0,-6-8 3 16,-8 0 0-16,-4 2-1 0,-4-4-2 15,-2 0-9-15,-3-2-2 0,-9-4-2 16,-9-1 3-16,-9 0 6 0,-9-9 4 16,-5 2 7-16,0-2 5 0,-4-5 4 15,0 3 1-15,4 2 2 0,6 2-2 0,2 3-1 16,10 4-1-16,7 0-1 0,7 2-1 16,1 0-1-16,11 5-2 0,2 0 1 15,0 0 0-15,0-4-1 0,7 6-1 16,4 3-3-16,3-3-4 0,4 3 0 15,5 4-2-15,7 3 0 0,2 4 0 16,2 2 0-16,1 7 0 0,-6-9 3 16,-3 5 4-16,-5-5 0 0,-12-5 2 15,4 3-2-15,-13-5-4 0,2-7-2 0,-2-1-1 16,-2 10-4-16,-4-13-2 0,-6-3-4 16,0 0-16-16,-13-10-46 0,2 1-36 15,-7-3-39-15,-11-19-132 0,-7-15 173 16</inkml:trace>
  <inkml:trace contextRef="#ctx0" brushRef="#br0" timeOffset="3145.82">15693 7229 1443 0,'0'32'124'0,"21"-84"724"47,-19 45-726-47,14 7-84 16,4 0-23-16,8 0-11 0,6-3-1 0,10-1-3 15,8 3 0-15,6-1 0 0,9 4-2 16,1-2 2-16,-10 0-1 0,-6 1 1 15,-8 5 2-15,-10-5-2 0,-9-1-3 16,-8 0-2-16,-3-3-10 0,-6-1 2 16,-1 1-7-16,-7-1-4 0,-9-3 4 15,-5 0-5-15,-13-9 8 0,-14 2 7 0,-10 0 4 16,-8 0 4-16,-5 6 1 0,1 1 0 16,2 0 1-16,6 4-1 0,4-1 1 15,8 4 0-15,10 0 0 16,8 0 0-16,9 5 1 0,5 1 3 0,4-3 9 15,7-3 12-15,0 0 13 0,0 0 0 16,2 0 6-16,2 0 5 0,8 0-5 16,9 0-1-16,8 0-13 0,11-1-19 15,10 1-7-15,9 0-1 0,3 0-2 16,1 1 0-16,5 1-1 0,-3 9 0 0,-4-6-1 16,-8 6-1-16,-11-4 1 0,-8 2 1 15,-7-2-2-15,-2-2-1 0,-15-3 1 16,-3 0 1-16,-5-2-1 0,-2 0-2 15,-4 0-7-15,-8 0-2 0,-15 0 0 0,-6 0 4 16,-12-6 6-16,-20-3 3 0,-3 4 0 16,-8-6 2-16,0 10 0 15,3-8 0-15,8 4 0 0,6 1 0 0,11-1 2 0,13 5 5 16,6-2 2-16,8 2 2 0,12 0-1 16,0 2-1-16,9 3-1 0,0-5 0 15,0 2-1-15,0-8 0 0,6 5-16 16,-1-1-24-16,-1-2-56 0,-4 4-103 15,3-7-40-15,8-9 102 16</inkml:trace>
  <inkml:trace contextRef="#ctx0" brushRef="#br0" timeOffset="25999.87">16264 6128 1722 0,'-2'0'74'0,"2"0"3"0,-5 0-3 0,5 0-26 0,0-2-3 0,-2 0-10 0,2 1-9 0,0-1 1 0,-2 2 3 0,-1-7 4 0,-1 1-1 15,-1 1-6-15,5-5-8 0,0-1-6 16,2-5-3-16,3-4-2 0,-7-8-1 31,-3-13-2-31,2-10 0 0,-3-8 0 16,1-4-1-16,1-8-1 0,1-4-3 0,3-8-6 0,-2 1-4 0,2 2-1 31,2 1 3-31,5 8 2 0,2 5 8 0,5 1 9 16,-2 6 13-16,4 1 8 0,4 8 13 15,-4-2 9-15,3 8 6 0,-3 5 5 16,5 0-11-16,3-3-12 0,2-6-16 16,-3-4-12-16,4-3-7 0,6 2-3 15,-1 2-1-15,6-4 2 0,2 7 2 16,-1-5 4-16,4 5 2 0,-4-2-1 16,4 6-1-16,1 3-3 0,6 2-2 15,1-2-2-15,0-1-2 0,8 3-2 0,-2-2-1 16,-8-2 0-16,-1 1-2 0,-2-4-2 15,-1 0-5-15,11 1-2 0,-1 3 1 16,2-3 2-16,0 3 5 0,-4-1-1 0,5 1-1 16,4 3 1-16,-1 2 3 15,3-1 2-15,-1 3 0 0,-4-4-3 16,1 5-3-16,2-7 0 0,2 6 3 0,-2-1 1 16,6-1 0-16,-6 0 0 0,-4-6-2 15,2 1 1-15,-3-1 1 0,0-1-2 16,5 0-2-16,0 1-1 0,-4-1 0 15,1 1 2-15,-2 2 4 0,1 1 1 0,3 4-2 16,-1-3 1-16,-3 7-2 16,-1 2 4-16,3 2 3 0,1-2 2 0,6 0 0 15,5-6-3-15,-8 2-2 0,5-3-1 16,-3 3-1-16,1 3 0 0,7 2-1 16,-4 1-1-16,5 1 0 0,4 2-2 0,-5 6 0 15,5 1 1-15,-7-1 3 0,0 1 1 16,2 4 0-16,-1 0-1 0,5 1-3 15,-5 4-2-15,-4-1 0 0,-10 3 2 16,-6 1 2-16,-3 3 3 16,-4-3 3-16,1 1 0 0,-2 2 0 0,-5-5 0 0,-4 5 0 15,-6-1 2-15,-6 3 6 0,-2-7 2 16,-7 5 0-16,-3 1 3 0,0 0-3 16,-11-1 3-16,0 3 2 15,1-2-12-15,-1 0-15 0,-1-8-19 0,-5 1-10 16,-3-5 5-16,-7-2 3 0,-8-11 10 0,-5-3 3 15,-8 2 3 1,-2-8 3-16,-2 8 3 0,6 5 4 0,3-4 1 0,5 9 2 16,6-3 1-16,5 7 1 0,5 1 0 15,8 5 1-15,-4-3 4 0,5 6 0 16,0-2 1-16,2 7-2 0,5-4-6 16,1 2-6-16,1-1-1 0,2-4 5 15,3-4 2-15,8 7 3 0,3-1-2 0,10-2-1 16,6 5-2-16,-1 0 2 0,6 6 6 15,-3 1 1 1,8 4-1-16,-4 11-2 0,3-1-4 0,-2 10 0 0,-4 6-3 16,-6-1-3-1,-8 3-2-15,-10 4-4 0,-6-2-1 16,-8 5-7-16,-4-3-11 0,-9-2-8 0,-11 3-3 16,-6-3-22-16,-15 2-8 0,-9-2-23 0,-13-5-61 0,-15-6-300 15,-15-12 288 1</inkml:trace>
  <inkml:trace contextRef="#ctx0" brushRef="#br0" timeOffset="27940.27">21612 291 1740 0,'1'0'86'0,"-1"2"15"0,0-2-20 0,4 7-49 0,7 11-16 0,6 17-28 15,8 20-7-15,-2 11 3 16,4 8 2-16,-2-6 10 0,1 1 1 0,-1 0 1 16,-2-5 2-16,0 0 0 0,0-11-2 15,2-2 0-15,5-1-2 0,4-8-5 16,0-4 3-16,-1-10-4 16,-3-8 14-16,-3-10 14 0,1-8 3 0,4-6 8 15,9-12-12-15,12-10-3 0,0-8 1 16,15-14 1-16,-1-8-5 0,-1-5-8 0,-8 1 3 15,-13 7 21-15,-10 5 5 0,-5 2 6 16,-3-4-8 0,-4 2-24-16,2-5 3 0,1-7-20 0,4-4-59 15,-3-16-160-15,-4 0 132 0</inkml:trace>
  <inkml:trace contextRef="#ctx0" brushRef="#br0" timeOffset="28603.75">23209 963 1451 0,'-49'9'55'0,"-8"2"3"0,-5-10-32 0,-9 1-10 16,11-2-6 0,-3 4-3-16,5-2-3 0,8 5 0 0,6 0-1 15,7 5-1-15,8 4-6 0,10 5-18 16,3-5-71-16,2 2 27 0,7 2 12 16,7 1 10-16,10 5 66 0,8 3-28 0,12-1-21 15,9-5-2-15,9 0 16 0,3-7 38 16,-6-10 38-16,-3-6 19 0,-3-8 7 0,-7-6-11 15,-2-7-13-15,-5-2-3 0,-11-2-11 16,-5 0-17-16,0 8 4 0,2-3 6 16,-8 8-4-16,1 3-4 0,-2 2-8 15,-2 3-8-15,0 4 4 0,0 0 0 16,0 0-10-16,0 2-8 16,0 0-16-16,0 1-17 0,0-3-6 0,-2 4-6 0,2-4-1 15,0 0 2-15,0 0-1 0,0 0 1 16,0 0 3-16,0 0 16 0,2-4 13 0,-1 1 8 15,5-6 22-15,-6 2 9 0,0-6 17 16,5 1 9 0,-1 3-5-16,1 0-6 0,2 4-7 15,0 3 11-15,0 4 1 0,4 3-6 16,5 2-20-16,3 4-33 0,6 3-19 0,2 11-13 0,-2 5 3 16,3 4 7-16,-3 5 3 15,-2-4-9-15,-2 1-3 0,-3-8-12 0,-2-7-5 0,-2 1 8 16,-7-13 1-16,-5-2 15 0,-2-7 3 15,0 0 32-15,-9-6-5 0,9-3-7 16,-2-1 31-16,2-3 30 16,4-3 44-16,-4-1 28 0,1-6-11 0,3 1-41 15,3-2-24 1,4 4-14-16,3-1-10 0,5 1-9 16,3-3 0-16,13 2-109 0,10-6 66 0</inkml:trace>
  <inkml:trace contextRef="#ctx0" brushRef="#br0" timeOffset="28873.49">24144 231 1618 0,'-36'30'33'0,"2"-2"-34"0,-3 10-8 0,4-1 8 0,-1 5 1 0,2 8 0 0,0 2-13 15,4 8-3-15,5 7-23 0,5 8 3 16,9 3 17-16,7 1 14 0,6-8 29 16,10-9 2-16,5-5 10 0,10-7-11 15,5-6-5-15,3-7-1 0,9-5 36 16,12-3-24-16,13-5-6 0</inkml:trace>
  <inkml:trace contextRef="#ctx0" brushRef="#br0" timeOffset="29063.82">24426 307 1862 0,'168'388'385'31,"-115"-285"-396"-31,-9-12-44 16,6-4-42-16,-6-6-39 0,1-3-195 0,3-9 212 15</inkml:trace>
  <inkml:trace contextRef="#ctx0" brushRef="#br0" timeOffset="29270.72">24931 447 1198 0,'-59'50'25'0,"6"3"4"16,-5 11-57-16,12 7 35 0,-8 10 68 0,5 1 14 0,1 0 4 15,0-4-15-15,4-4-56 16,3-5-15-16,2-3 1 0,5-4 3 0,6-11 2 15,8-6 7-15,1-12-60 16,10-10 35-16</inkml:trace>
  <inkml:trace contextRef="#ctx0" brushRef="#br0" timeOffset="29555.84">25222 98 2263 0,'3'7'95'0,"6"-5"12"0,-4 1-63 15,6 6-18-15,1 4-14 16,8 3-31-16,6 14-20 0,10 16-11 0,-1 16-11 0,3 16 17 16,-3 11 16-16,-10 1 3 15,-6 2 0-15,-8 0-3 0,-16 13-4 16,-4 1 2-16,-14-1 12 0,-6 0-14 0,-6-10-5 15,-6-6 4-15,-5-11-1 0,4-14 22 16,-1-18 9-16,13-14-2 0,5-14-14 16,7-11-19-16,-5-7-24 0,6-16 591 0,6-9-403 15</inkml:trace>
  <inkml:trace contextRef="#ctx0" brushRef="#br0" timeOffset="29840.2">26174 848 2304 0,'0'-4'155'0,"2"4"47"16,1-3-18-16,2 3-88 16,2-2-35-16,8-3-35 0,2-2-25 15,5-4-4-15,1 6-15 0,2-8-16 0,-2 6-33 16,3 0-46-16,-5-2-70 0,4 2 481 16,-3 5-268-16</inkml:trace>
  <inkml:trace contextRef="#ctx0" brushRef="#br0" timeOffset="30035.48">26207 1273 2277 0,'8'0'191'0,"-3"-1"60"15,-2-6-64-15,6 1-121 0,2-3-41 0,7 1-14 16,6-7-11-16,8-4-18 0,4-2-26 15,12-2-38-15,0 1-79 0,12-6-413 16,14 3 366-16</inkml:trace>
  <inkml:trace contextRef="#ctx0" brushRef="#br0" timeOffset="30789.03">27598 703 1704 0,'0'-2'98'0,"1"2"7"0,-1-6-9 16,6 6-21-16,-5-5-17 0,5 2-1 0,-3-3-10 15,-1-1-14-15,7 2 19 0,-2 0 5 16,2-3 2-16,5 5 8 0,-5 1-26 15,3 0-11-15,2-3-9 0,-1 3-12 0,1 2-9 16,0 0-16-16,4 9-13 0,0-2-25 16,5 7-25-16,3 4-15 0,1 5-24 15,3 7 13-15,-3 8 14 16,-2 4 0-16,-2 4 11 0,-7 4-6 0,-2 5 14 16,-5-2-19-16,-9 6-9 0,0-1 21 15,-13 4-57-15,-3 5 3 0,-5-6 19 16,-2-1-18-16,-5-7 48 0,-1-7 38 0,-1-7 17 15,-2-10 21-15,-2-10 30 16,-5-3 12-16,0-7 2 16,-14-11-5-16,0-10-2 0,2-6-5 0,1-8 26 0,7-3 60 15,6-6 17-15,2-3 22 0,5-4-11 16,3-2-46-16,6-1-16 0,8-6-14 16,3 3 3-16,4-5 13 0,6 8 7 0,6-1 2 15,8 2-7 1,5 1-27-16,3 3-16 0,2 6-15 0,-2-3-8 15,1 8-1-15,-2 5-1 16,-1 4 1-16,1 4-1 0,-3 2 2 0,-1 3 10 0,-1 4 6 16,2-2 5-16,-2 8 3 0,7-1-5 15,-2 2 2-15,8 3 5 16,-1 1-1-16,0 5-3 0,2 3-10 16,-3-6-14-16,3 2-4 0,-1-2 1 15,3-3 3-15,3 3 2 0,0-5 10 0,3-1 4 0,-6-1 0 16,1-5 7-16,1 3-11 0,-4-3-11 15,-3 5 1-15,-6-6-15 0,6-1-24 16,3-4-129-16,14-2 100 0</inkml:trace>
  <inkml:trace contextRef="#ctx0" brushRef="#br0" timeOffset="31407.39">28644 222 1788 0,'0'27'179'0,"7"-27"39"0,-7-2-59 0,3-9-10 0,1-19-55 16,3 23-26-16,-4 0-21 0,8 5-16 15,-2-5-13-15,-2 0-9 0,7 7-1 16,0-5-2-16,-5 1 0 0,5 4-2 16,-1-5-2-16,-1 5-12 0,1 0-11 15,-1 2-14-15,6 10-23 0,7 0-33 0,-2 10-11 16,5 10-9-16,-1 8 14 0,-4 12 29 16,-4-3 7-16,-3 8 11 0,-5 2 4 15,-4-1 10-15,-2 1 11 0,-7-8 2 16,-6-5-38-16,-3-7-2 0,-7-12 6 0,-1-4 13 15,-6-11 50-15,-3-1 4 0,-6-8-4 16,4-4-5-16,-4-6 2 0,4-2 3 16,3-11 16-16,4 8 25 0,9-2 20 15,2-4 27-15,5 7 18 0,3-1 12 16,4 1 3-16,2 6 4 0,5-6 3 16,-4 4-15-16,8-2-10 0,-4 2-8 0,7-2-20 15,8-1-8-15,2 1-15 0,15 2-21 16,13-4-15-16,10 6-19 15,7 5-12-15,7 3-10 0,-3 10-18 16,12 8-51-16,13 13-34 0,3 12 60 0</inkml:trace>
  <inkml:trace contextRef="#ctx0" brushRef="#br0" timeOffset="33578.76">21330 2889 1288 0,'14'-2'211'0,"55"-3"350"0,-150 12-525 16,79-9 63 0,2 2-31-16,0 0-18 15,0 0-7-15,0 0-6 0,0 0-5 16,0 0-12-16,0 0-9 0,0 0-11 0,0 0-7 0,0 2-3 15,-2 3-12-15,2 2-33 0,0 7 0 16,2 8 3-16,1 15 11 0,3 11 36 0,-1 8 3 16,6 5-1-16,-3-1 1 15,3-7-1 1,1 2 1-16,1-3 2 0,3-3 0 0,2 1 0 0,3-2 2 16,0-9 2-16,4 0 9 0,2-6 14 0,-4-4 14 15,-2-8 21 1,-7-12 21-16,-14-6 16 0,12-1-2 0,-6-4-35 0,3-8-33 0,0-4-33 15,1-6-19-15,4-12 11 0,1-12-6 32,-1-13 2-32,2-5 3 0,-2-9-4 15,-5-5 6-15,-8-6 1 0,-1-3-1 16,-7-2 1-16,4 6 2 0,-1 3 3 16,-5 9 2-16,4 7 3 0,-4 7 0 15,4 7 0-15,5 5 0 0,0 4 1 0,7 6 0 16,-2 6 1-16,-1 2-1 0,3 2 0 15,0 5 1-15,0-1-1 0,0-1 1 16,4 6 1-16,-6 0 0 0,6 2 4 16,-4 1 6-16,0 4 6 0,7-4 11 15,2 6 6-15,0-8 0 0,4 6 0 16,6-1-4-16,1-7-6 0,12 6 11 0,5-5 9 16,15-3-2-16,12-1-2 0,15-11-16 15,21 1-21-15,6-9 1 0,8 1-2 16,5-6 1-16,0 6-1 0,1 3 4 15,-6 6 7-15,-8 8 4 0,-6 4 1 16,-4 15-9-16,-4 0-12 0,-2 4-5 0,1 10-2 16,3 2-22-16,-7 7-5 0,2 0-25 15,3 6-72-15,-3 1-42 0,0 7-246 16,-3 5 239-16</inkml:trace>
  <inkml:trace contextRef="#ctx0" brushRef="#br0" timeOffset="34183.85">22200 2398 1808 0,'0'1'123'0,"0"1"34"0,0 2-43 0,0 1-59 0,4-3-37 0,-1 5-27 0,1 3-11 0,5 10-3 0,3 14 8 0,4 8 12 0,5 17 3 0,4 8 0 16,4 11 0-16,1 7 0 0,-2 4 1 15,-1-4 2-15,-4 0-1 0,-2-10 0 16,-1-10-1-16,-1-6 1 0,-1-11 1 15,-6-15 1 1,2-3-2-16,-3-7 27 0,-2-15 35 0,5 0 36 16,-10-8 36-16,5-8-37 0,3-1-32 0,2-13-38 0,7-6-34 15,6-6 9-15,5-12-1 0,0-9-1 16,2-1 1-16,-4-10-1 16,-2 0 0-16,-5-3 1 0,-3 2-3 0,-4 1 0 15,-1 6-1-15,1 7-1 0,0 7 0 16,2 3-5-16,0 4-7 0,-2 9-13 15,0 2-16-15,-4 8-13 0,2 2-19 16,-5 8-27-16,0 1-13 0,-2 5-20 16,-1 2 12-1,-1 2 68-15</inkml:trace>
  <inkml:trace contextRef="#ctx0" brushRef="#br0" timeOffset="34707.85">23165 2773 1620 0,'-4'0'141'16,"3"0"147"-16,-3 2-233 16,-10 0-25-16,3 2-27 0,-7 3-1 15,-6 5-1-15,-5-1 1 0,-1 6 1 16,-2 1-3-16,4 3-7 0,3 2-9 0,0 6-7 16,6-1 1-16,3 1 5 0,3 1 4 15,8-4 5-15,-2-3 3 0,5-1 5 16,2-8 6-16,2-2 5 0,5-6 18 15,-3-5 22-15,3 1 25 0,3-2 15 16,4 0-12-16,8-5-24 0,-5-1-32 16,7-6-24-16,-3-4-12 0,0-7-15 0,-1 4-39 15,-6-8-33-15,0 4-12 16,0 0-4-16,-7 0 24 0,2 5 33 0,-2 4 19 16,-2 9 17-16,-5 5 19 0,0-2 6 15,2 0 1-15,-2 4-7 0,2 5-4 16,2 5-3-16,-4 2-2 0,8 6 5 15,1 5 4-15,-2 1-1 0,8 5 0 0,-1-1 0 16,0 0 0-16,4-2 2 0,-4-1 2 16,-2-9 1-16,1-3 3 0,1-4 7 15,-7-7 11-15,-5-3 13 0,3 7 12 16,-3-5 15-16,0-1-6 0,1-2-22 0,-3 0-26 16,2 0-24-16,-2-2-5 0,5 0 8 15,-5 2 11-15,0-1 2 0,2-8-3 16,-4 7 4-16,2 2 5 0,-3-2 8 15,1-10 13-15,4 8 9 0,-2-5 4 16,5 0 2-16,2 1-8 0,2-7-10 16,7-1-7-16,3 0-7 0,3-3-3 15,4-1-9-15,3-3-9 0,1 0-31 16,0-3-43-16,7-10 50 0</inkml:trace>
  <inkml:trace contextRef="#ctx0" brushRef="#br0" timeOffset="34947.68">23917 2327 1939 0,'3'0'113'0,"-3"5"49"0,-3-3-108 0,-4 7-64 0,3 1-22 0,-8 6-6 0,-4 11 12 0,-4 8 15 16,-10 10 5-16,7 8-1 0,0 4-1 0,3 3-2 31,4 11 1-31,4 0 0 0,1 1 2 0,6 1 1 15,2-2 1-15,3-5 2 0,3-3 2 0,4-4 1 0,6-9 3 16,4-8 2-16,6-3-1 0,4 0-3 16,-4-9-1-16,4 0-10 0,1-1-18 0,2-12 26 31,7 3-204-31,8-9 146 0</inkml:trace>
  <inkml:trace contextRef="#ctx0" brushRef="#br0" timeOffset="35171.01">24136 2637 2185 0,'0'-4'162'0,"-14"-15"43"16,122 150-213-1,-84-101-44-15,7 27 11 0,8 7-7 16,-1 7-9-16,2 3-2 0,3-3-8 15,1 7-8-15,1-7-4 16,-1-7-13-16,-7-4-22 0,4-7-116 0,-11-7-187 16,4-7 235-16</inkml:trace>
  <inkml:trace contextRef="#ctx0" brushRef="#br0" timeOffset="35393.99">24853 2866 1416 0,'-36'-2'95'0,"6"4"58"16,-7 7-89-16,7 5-43 0,-2 12-29 0,2 4-14 16,0 8-2-16,-6 11 13 0,1 1 16 15,-3 7 8-15,3-2 1 0,0-2-3 16,4-7 2-16,8-5-1 0,0-6 2 16,7-3 0-16,4-7-14 0,3-7-23 15,4-11-13-15,3-7-8 0,2 0 14 0,4-6 18 16,4-2 3-16,7-10-31 0,6-18 27 15</inkml:trace>
  <inkml:trace contextRef="#ctx0" brushRef="#br0" timeOffset="35648.94">24651 2210 1991 0,'5'3'136'0,"0"3"47"0,4 1-71 15,-2 5-66-15,9 4-34 0,7 12-15 16,6 10-9-16,1 13-9 0,3 13-9 0,-4 14-9 16,-3 9-5-16,-6 1 4 0,-8 13 6 15,-5 2 8-15,-8 7 9 0,-8-7 7 16,-5-5 6-16,-6-10-2 16,-3-6 0-16,-2-6-3 0,0-16-1 0,1-5 5 15,-3-18-1-15,0-3-2 0,8-13-10 0,-2-6 61 16,3-5-223-16,4-10-48 0,-2-7 138 31</inkml:trace>
  <inkml:trace contextRef="#ctx0" brushRef="#br0" timeOffset="35909.67">25479 2715 1765 0,'0'-5'201'0,"0"3"178"0,1 0-169 0,3 2-104 15,7 0-7-15,5-5-12 0,5-2-22 0,4-2-7 16,5-4-30-16,5 3-19 0,-5 3-16 15,1-4-17-15,-7 2-31 16,-8 2-34-16,-1-2-40 0,-1 2-76 0,-7 0 118 16</inkml:trace>
  <inkml:trace contextRef="#ctx0" brushRef="#br0" timeOffset="36079.83">25479 3055 2274 0,'12'4'176'0,"-5"-2"83"0,7-2-85 0,6-2-98 16,3-5-41-16,11 0-34 0,14-6-42 15,1-3-47-15,17 0-112 0,6-5 108 16</inkml:trace>
  <inkml:trace contextRef="#ctx0" brushRef="#br0" timeOffset="36940.83">26314 2846 850 0,'-4'-9'172'0,"1"2"195"0,1-2-221 0,-2 2-71 0,4-3-26 0,0 1-14 0,0-2 3 15,0 0-1-15,0-5 4 0,2 2 8 16,-2-2-2-16,2 2 1 0,0 0-4 16,5 2-3-16,-2-1 3 0,6 4 2 0,-4 4 8 15,0-4 8-15,5 4-1 0,1 3-8 32,5-5-11-32,1 7-21 0,6 0-12 15,-4 3-9-15,6 1-4 0,-4-2-3 16,0 10-11-16,-2 2-12 0,-3 6-29 15,1 5-22-15,3 5-6 0,-1 14-9 16,0 11 13-16,-8 7 3 0,-6 7 6 16,-6 6 6-16,-1-1 6 0,-7 3 15 0,-7-14-4 15,-2-4-1-15,-5-8-5 0,0-8-33 16,-2-9-12-16,-2-8 6 0,-4-8 48 16,-8-6 73-16,-4-12 53 0,-6-9 30 15,-7-12-21-15,-1-18-34 0,-3-9-21 0,5-10-14 16,-1-11-8-16,10-1 0 0,2 0 0 15,13 4 6-15,8 0 15 0,12 4 16 16,4 7 22-16,7 7 9 0,8 6 5 16,6 3 9-16,5 5-10 0,10-1-1 15,4 5 10-15,6 3-16 0,5 6 2 16,4 1-13-16,1 10-18 0,0-3 0 16,-1 10-9-16,0-1 0 0,-6 11-14 15,-1-2-4-15,1 11-7 0,6 6-1 0,-3-5 3 16,-1 10-1-16,4 1 7 15,0-6 7-15,-1 4 9 0,8-1 5 0,2-5-4 16,1 3-10-16,2-7-12 0,-2-2-6 16,-1-4-3-16,-4-2 0 0,-11-1-6 15,-5-7 2-15,7-4 173 0,4-15-130 16</inkml:trace>
  <inkml:trace contextRef="#ctx0" brushRef="#br0" timeOffset="44934.22">28555 2185 1167 0,'-2'3'61'0,"0"3"46"0,1-3-80 0,-5 4-6 0,5 0 4 0,1 8-2 0,1 11-5 0,6 4-5 16,-1 15-6-16,1 6-2 16,2 11-2-16,7 6-1 0,7 8-9 0,7-2 257 15,-2-3-183-15</inkml:trace>
  <inkml:trace contextRef="#ctx0" brushRef="#br0" timeOffset="45172.01">28913 2259 1556 0,'62'426'163'31,"-69"-453"-167"-31,23 89 8 0,0 6 1 16,0 1-2-16,2-7-1 0,-2-7 1 15,0-16-1-15,-2-11-11 0,-4-8 234 16,8-15-167-16</inkml:trace>
  <inkml:trace contextRef="#ctx0" brushRef="#br0" timeOffset="45561.48">29676 2490 1669 0,'31'64'143'16,"-34"-100"301"-1,3 36-457-15,-4-2-20 16,1 2-10-16,-6 0-5 0,-12-1 8 16,-11 1 27-16,-13 0 5 0,-4 0 6 15,-1 0 2-15,8 0 0 0,4-2 0 16,8 2 1-16,9 0 0 0,7 0 0 0,12 0 1 15,-7 2 2-15,7 1 3 0,2 1 5 16,0-4 10-16,0 3 11 0,0 1 22 16,6-1 4-16,4 4 0 15,6 2-12-15,7 2-23 0,6 7-10 16,3 5-8-16,-1 3-4 0,-4 3-2 16,0 3-2-16,-1 1-5 0,-3 6-5 0,-3-3-3 15,-4-1-3-15,-7-3-5 0,-6 2 1 16,-6-1 1-16,-6-8-2 0,-4-2 2 0,-1-5-5 15,-4-7-6-15,-1-4 0 0,1-2 3 16,1-5 6-16,1-7 3 0,1 0-27 16,-1-5-6-16,6-4 286 0,1-7-192 15</inkml:trace>
  <inkml:trace contextRef="#ctx0" brushRef="#br0" timeOffset="46025.5">30124 2213 1885 0,'-2'0'85'0,"1"0"1"0,-3 0-35 15,4 4-39-15,-2 1-21 0,-1 2-10 0,-1 6-10 0,2 8-1 0,-5 7 4 0,4 15 6 0,-8 10 10 16,9 13 8-1,-1 8 4-15,1 6 1 16,2 12-1-16,0 0-1 0,2 2 0 0,-2-12-1 0,0-8 1 16,0-12-1-16,0-17-3 0,3-12-10 15,1-8-14-15,1-13-16 0,-3-10-16 16,5-2 11-16,2-14-17 0,9-7-242 0,8-13 10 16,3-5-5-16,-1-7 16 0,-1 2 253 15,-4-1 32 1,-2 5 144-16,-5 6 77 0,-2 2 38 0,-3 5 6 15,-4 3-119-15,0 8-38 0,-5 1 2 0,1 7-12 0,-1 8-12 16,-2-2-16-16,0 2-28 0,0 0-16 16,0 0-12-1,-5-4-10-15,-4 6-10 0,-4-2-8 16,-6 4 0-16,-13-1 4 0,-7-1 5 16,-5-2 5-16,-2 0 1 0,-2 0 1 0,2 0-1 0,-2 0 0 15,7-2 0-15,0 2 0 16,6 2 1-16,12 0 0 0,1 1-26 0,8 6-41 15,2-4-40-15,3 4-39 0,7-2 18 0,6 2 64 16</inkml:trace>
  <inkml:trace contextRef="#ctx0" brushRef="#br0" timeOffset="47280.45">30489 2993 1830 0,'9'-3'66'0,"-5"1"0"0,-4-3-32 15,-2-2-21-15,-2-2-2 0,-8-4-4 0,-4-4-7 16,-5-3 0-16,-2-3-1 16,-4 4 0-16,-3 4-2 0,5 3 1 0,6 7 1 15,-3-1 1-15,6 6 2 0,1 0-1 16,0 6-1-16,5-3-4 0,3 2-6 16,1 4 0-16,6 2 0 0,0-2 1 15,2 3 3-15,5 2 1 0,4 2 1 0,-1-1 7 16,3-1 10-16,3-4 5 0,3-4 1 15,1-1-6-15,-2-3-5 16,1-2-9-16,1-6-4 0,-1-1-1 0,1-5 2 16,-1-6 4-16,-1-1 2 0,-2-1 2 15,1 3-3-15,-2-5 1 0,-1 8 1 16,-4 3 0-16,-2 3 0 0,4 4 0 0,-7 4-1 16,6 0-6-16,-4 0-3 0,-2 2-6 15,1 5-5-15,-5 4 1 0,-1 1-1 16,2 4 2-16,-2 2 3 0,0 3 1 15,-2-3-1-15,2-1 3 0,0-4-1 16,-1-3 4-16,1-6 5 0,0-4 1 16,0 0-4-16,0 0 7 0,0 2 6 0,3-6 4 15,-1 2 7-15,3-6-4 16,-3-1-4-16,10-9-4 0,-6 0-2 0,4-1-3 16,3-4 0-16,-1 3-1 0,1 4 3 15,1 2 6-15,0 2 9 0,-2 5 12 16,1 3 8-16,1 2 5 0,-5 2-6 15,0 6-16-15,5 2-13 0,0 7-14 16,7 4-5-16,-6 4 1 0,-1 5 3 0,0 3 0 16,0-1-11-16,4-2-8 0,0-3-13 15,-4-7-10-15,0-2-1 16,4-8-10-16,-1-2 2 0,-2-6-28 0,1-7-34 16,-2-6 11-16,2-10 14 0,1 0 68 15,-1-3 71-15,2-3 39 0,2 3 22 16,-1 6-11-16,4-1-9 15,-7 7-13-15,0 3-16 0,0 4-11 0,-2 5-13 0,-1 0-14 16,-4 2-6-16,-2 2-5 0,-4-2-4 16,-3 0-4-16,0 2-5 0,-5 3-5 15,-4 1-3-15,-5-5 2 16,-4 1 3-16,0 0 2 0,-5 3 2 0,2 2 1 16,-4-1-2-16,2 3-2 0,4 3-3 15,4 4-4-15,5 0 4 0,1 2 1 0,5 6 1 16,4-4-10-16,4 5-14 0,7 5-4 15,8 0 2 1,8 2 15-16,-1-5 19 0,6-10 9 0,0-4 7 0,2-12-14 16,1-4 11-1,3-11 0-15,-1-15-2 0,-4-8 15 0,-1-14-17 0,-9-10-4 16,-5-10-2-16,-11-3-3 0,-3 0-4 0,-6-3 0 16,-7 1 0-16,0 0 1 0,-5 5 5 15,-5 2 3-15,6 10 0 0,3 17 1 16,-1 10 0-16,7 16 3 0,1 3 6 15,3 13 8-15,0 0-5 0,3 0-2 0,1 8-13 16,1 6-19 0,2 7-2-16,0 13-17 0,4 12-13 0,1 7-63 0,4 14-73 15,4 8-75 1,1-3-13-16,9 14 40 0,-3-7 69 0,0-8 90 0,-6-5 31 16,2-20 34-16,-2-5 9 0,2-15 9 0,0-10 86 15,0-7 71-15,-3-4 60 0,1-10 25 16,-7-5-75-16,4-10-62 0,-6-3-61 15,-3-11-30-15,-2-3-9 0,-5-4-5 16,-2-1-3-16,-2 1-1 0,-1 5-2 16,-6 1 0-16,-2 7-3 0,1 5 0 15,-3 0 0-15,1 3-1 16,5 8-2-16,-2 3-5 0,0 3-9 0,-2 5-2 0,1 1 9 31,-1 5-8-31,-3 4 1 0,9 0-10 16,-1 12-32-16,3-1 9 0,12 10 10 15,-2 5 13-15,2 2 27 0,5 2 5 16,0 2-2-16,4 0 0 0,8-6-3 16,-6-6-1-16,5-4 8 0,-4-11 23 15,0-7 4-15,0-4-4 0,1-6-3 0,-8-6-22 16,0-12-2-16,0-2 6 0,-7-13-4 16,2 1-3-16,0-6 0 0,-4 4-3 15,1 1-1-15,3 4-4 0,-6 0-13 16,6 6-44-16,-7 1-73 0,3 7-48 0,4 1-9 15,-6 6 30-15,5 4 16 0,0 7-53 16,1 0 119-16</inkml:trace>
  <inkml:trace contextRef="#ctx0" brushRef="#br0" timeOffset="47901.18">32179 2919 524 0,'7'-29'69'0,"6"10"27"0,-5-4 1 0,7 7-24 0,1 5-37 0,3-1-23 0,4 5 28 0,2-2 34 0,2 4 10 16,1 3 6-16,4-7-33 15,0 5-27-15,-2-6-17 0,4 4 29 0,-11-6-1 16,5 3-9-16,0 2 5 0,-5-2-32 15,-3 4-2-15,-8 3-1 0,-1 2-1 16,-4 0 1-16,-7 0-3 0,2 0-2 16,-2 0-4-16,0 0-8 0,0 0 2 0,-7 2 3 15,3-2 9 1,-5 0 10-16,0 0 7 0,-1 2-3 0,-4-2-14 0,-6 1-8 16,1 1-5-16,-4 0-1 0,0 5 8 0,1-3 3 15,-1 6 3-15,7-1 7 0,-3 4 23 16,5 1 16-16,5 2 7 0,3 3 0 15,5 1-15-15,8 6-2 0,2 4 0 16,12 2-3-16,7 4-6 0,4-4-12 16,7 0-8-16,-5-6 3 15,1-1 10-15,-1-7 12 0,-6-8 8 0,-1-2 8 0,-2-8 11 16,3-11-9-16,6-9-7 0,-4-12-15 16,0-8-25-16,-7-13-3 15,-3-10-4-15,-13-7 2 0,-7-5 2 16,-4-1 0-16,-6-4-1 0,-5 9 0 0,1 7-2 15,-4 6 1-15,-1 5 1 16,5 10 0-16,-6 6 1 0,10 7 1 0,-3 8 0 0,3 6-1 16,4 9-2-16,-1 6-3 0,4 4-15 15,1 11-10-15,0 8-1 0,-1 11 1 16,-1 19 14-16,4 12 4 0,0 19-20 16,0 16-35-16,0 6-21 0,0 8-26 15,0-3-20-15,-2-12-88 16,-1-6 130-16</inkml:trace>
  <inkml:trace contextRef="#ctx0" brushRef="#br0" timeOffset="48746.8">31378 3731 2157 0,'-2'9'47'0,"-9"-4"-43"0,-5 4-14 0,-3-6-2 15,-6 6 1-15,-10-3 5 0,-3 3 2 0,-4-2 3 0,-1 3 1 16,2 4 0-16,2 4-3 0,6 2-1 16,4 6-3-16,1 3 0 0,10 6 1 15,2 2-4-15,2 2-1 0,5 2 1 16,9-5 3-16,4-3 7 0,10-10 7 0,7 6 8 15,-1-15 7-15,5-5 13 0,3-4-3 16,9-12-10-16,11-14-11 0,12-11-14 0,6-14-32 16,0-13 1-16,-8-10-4 0,-10-7-4 15,-14-8 27-15,-15 1 1 0,-10-6 3 16,-9 1 4-16,-9 1 3 16,-3-2 1-16,-4 4 2 0,-2 9 1 0,2 9-1 15,2 12 1-15,3 16 0 0,2 10 0 16,4 10 2-16,1 8 0 0,4 11 2 0,0 2-7 15,6 14-4-15,3 17-15 0,-2 12-9 16,2 26 3-16,1 10 0 16,6 20 12-16,-2 9 6 0,1 2 5 0,-1-4 2 15,0-7 2-15,0-7 1 0,2-14 1 0,-2-13-1 16,-8-12 9-16,6-19 13 0,-1-11 18 16,-2-11 21-1,1-11 7-15,1-3 2 0,1-5-15 0,-1-9-19 0,7 0-14 16,-2-17-15-16,-1 1-3 0,3-7-4 15,-4-2 0-15,-1 4-1 0,-1-4 0 16,-3 3 1-16,2 1 0 0,-2 3 0 0,-2 2 0 16,0 5 0-16,-5 4 0 0,1 6-3 15,-3 1-4-15,-2 11-13 16,-1-3-16 0,-4 5-6-16,1 2-5 0,-8 5 8 0,4 3 6 0,-5 3 3 0,-1 6 6 15,-3 6 3-15,-1 5 11 0,4 3 5 16,9 5 2-16,0-5 3 15,7 5-1-15,0-5 1 0,2 0 3 0,3-4 1 0,2-8 5 16,8-6 7-16,-1-2 3 0,4-3 3 16,1-2-4-1,-1 0-9-15,7-7-3 16,3-8-8-16,-5-5-15 0,0 4-3 16,2-7-20-16,-2-3-9 0,4-2-1 0,1-2-20 15,-3-1 2-15,-4 0-191 0,-7-1-84 16,-5-2-66-16,-2-1 125 0</inkml:trace>
  <inkml:trace contextRef="#ctx0" brushRef="#br0" timeOffset="49032.29">32011 3694 815 0,'0'-15'182'0,"1"3"173"0,-1 7-106 0,2 5-112 0,2 5-31 0,5 2-37 0,-4 4-37 16,4 5-23-16,0 5-9 0,1 2-4 16,4 4 4-16,1 1 1 0,-3 0 3 15,0-1 2-15,1-4-2 0,-4-2-1 16,0-7 1-16,3 1 1 0,-5-3 0 15,0-3 1-15,4 2-2 0,-4-1 5 0,0-4 8 16,2 2 15-16,2-2 8 0,1 1 6 16,-3-7-2-16,-2 0-9 0,2 0-7 15,-2 0-14-15,0-4-13 0,0 4-8 16,-3-3-5-16,1-8-2 0,-2 2 3 16,-1-9-2-16,-2-8-2 0,4-4-4 15,-4-9-4-15,5 2 2 0,-1-1 3 16,-1 3 3-16,8 5-1 0,-8 8-6 0,10 3-12 15,-1 5-14-15,-3 5-6 0,3 2 575 16,4 5-391-16</inkml:trace>
  <inkml:trace contextRef="#ctx0" brushRef="#br0" timeOffset="49318.56">32638 3667 783 0,'-7'0'63'0,"-2"0"40"0,0-5-33 0,-1-9-18 0,1-8 73 0,2-8-47 0</inkml:trace>
  <inkml:trace contextRef="#ctx0" brushRef="#br0" timeOffset="49573.76">32839 3270 1832 0,'-6'37'83'0,"-6"-3"6"0,-2 5-42 0,-2 2-29 0,-5-2-11 16,-1 8-2-16,-1-2-1 0,4 1 1 15,5-5-1-15,1-9 0 0,8-6-2 16,-4-10-19 0,5-3-29-16,4-13 10 0,-1 1-219 0,2-13 174 15</inkml:trace>
  <inkml:trace contextRef="#ctx0" brushRef="#br0" timeOffset="49683.66">33082 3174 1709 0,'26'30'109'0,"-8"0"63"16,1 13-103-16,-11 0-50 0,-3 1-20 16,-2 11-7-16,-10 7 28 0,-9 7-18 15</inkml:trace>
  <inkml:trace contextRef="#ctx0" brushRef="#br0" timeOffset="95937.01">19030 9552 1534 0,'0'65'101'0,"-5"-67"-8"0,3 2-35 0,-2 4 3 0,4-70-31 0,-1 66-9 16,1-7-2-16,0 4-5 0,0 3 3 15,0-2 9-15,0 2 20 0,0 0 10 0,0-2 2 16,5 6-10-16,4-2-22 0,5 5-9 16,6 0-8-16,6 2-2 0,6 3 1 15,5-3 0-15,8 0 2 0,11 3 5 16,6-3 6-16,-1 0 5 0,10-6 4 16,-2-1 0-16,11-2-1 0,12-2 6 0,7-3 4 15,16-9 0-15,4 0-3 0,7-11-8 16,-2-2-11-16,4-3-1 0,3-4 7 15,0 6 1-15,-3-4 0 0,-4 2-5 16,-7-2-11-16,-9 6-11 0,2 4-3 16,-5 10-11-16,-10 8-26 0,-6 8-39 15,-7 3-63-15,-15 0 97 0,-5 2-10 16</inkml:trace>
  <inkml:trace contextRef="#ctx0" brushRef="#br0" timeOffset="128806.92">7117 13371 1786 0,'2'0'70'0,"-1"3"-6"0,1-1-17 0,2 2-21 0,3 1-7 0,-4 4-4 0,1-6-1 15,0 6-1-15,-1-4 3 0,1 1 6 16,-1-3 6-16,4-1 5 0,-7 9 6 0,0-8 0 16,0 3 6-16,-3-3 5 0,-6 4-6 15,0 2-8-15,2-5-12 0,-7 6-12 16,-1-3-3-16,0 2-2 0,-12 4-5 16,-3-3-4-16,0-1-3 0,-11 4-4 15,0 1-4-15,-5-7 2 0,-13 7 2 0,-3-2 3 16,-7-1 5-16,-5 0-2 0,-6-8 2 15,-10 3 2-15,-11 1 2 0,-13-4 2 16,-7-1-1-16,1-2 1 0,1-2 10 16,2 0 4-16,2-6 1 0,0 2-4 15,-8-3-8-15,8 2-6 0,-2 0 0 16,2-2-1 0,-6-5-1-16,-3 2 1 0,-5-2 0 0,-6 3 0 15,9 6 1-15,4-6 0 0,-1 2 0 0,12 0 1 0,8-1 0 16,11 6 0-16,8-8 1 0,8 5 1 15,7-1 1-15,7 5 0 0,10-2-1 16,4 1-2-16,4 1-2 0,3 1 1 16,4-4 0-16,5 5 1 0,11-3 0 0,1 4 2 15,12-2 3-15,8 2 4 16,0 0 6 0,0-3 4-16,3 3 6 0,4-4-10 0,11 2-8 0,7-3-3 0,12-4-8 15,11 2 3-15,3-7 1 0,20 0-1 16,4 0-1-16,15-2-1 0,11-4 0 0,6 6 0 31,-1 3 0-31,-1-1 1 0,6-2 0 16,10 1-1-16,8 3-3 0,22 4 1 15,10 5 1-15,13 1 0 0,3 0-2 16,-5 3 1-16,-1 4-2 0,-17 4 2 16,-3 0 1-16,1 3 1 0,-3 2 0 15,9 1 0-15,-9 3 0 0,-11-4 0 0,-7 0 0 16,-17-2 0-16,-13 0 0 0,-14-1 0 15,-16-3 0-15,-16-3 0 0,-15 4 0 16,-11-4-1-16,-15-7-8 0,-5 7-19 16,-13-7-12-16,-5 0-18 0,-10 4 4 15,-22-4 19-15,-10 3 15 0,-17 3 24 16,-20-1 5-16,-13-3 3 0,-8-1-1 16,-8-1-6-16,-3 2-1 0,-15-2-4 0,-14 0 1 15,-3 0-1-15,-8-3 0 0,-7-1 0 16,2-3 0-16,-7 3 0 0,13 3-1 15,1 1 1-15,6 0 0 0,6-2 0 16,-13 2 1-16,13 0 0 0,4-2 4 16,1-1 16-16,11 3 4 0,1-4 1 0,10 4 0 15,13 0-1-15,17 0 3 0,6 0 2 16,13-2-5-16,1 2-13 0,9 0-7 16,12 0-3-16,9 2 2 0,7-2-1 15,9 0 4-15,9 2 14 0,7-2 13 16,5 0 18-16,4-2 10 0,3-1-7 0,9 3-14 15,4-2-22-15,10-7-15 0,17 5-10 16,17-5-3-16,12 1 3 0,18-3 1 16,13-1 0-16,16 6 1 0,15-4 0 15,10 8-1-15,3 2-2 0,3-6-1 16,-1 12-2-16,7-6 1 0,8 5-12 0,-3 6-8 16,4 1-5-16,-2-3-5 0,2 5 11 15,-8 0 7-15,1-3 5 0,-4 7 7 16,-16-2 3-16,0 3 5 0,-12-3 1 15,-17 0 0-15,-22-2 0 0,-13-1 1 16,-17-6 0-16,-15-5 0 0,-1 1-1 16,-12-3 0-16,-2-5-3 15,-6 3-1-15,-7 0-5 0,-4 1-1 0,-8 1-4 0,-2-2-8 16,-6-2-3-16,-7-1-4 0,-1 1 6 16,-13-1 7-16,-9-2 8 0,-8-4 4 15,-11-5 2 1,-16 2 0-16,-13-4 2 0,-17 4 0 0,-20 9 1 0,-16-6 0 0,-10 8-1 15,-15-4 2-15,-5 3 0 16,-8 2 1-16,-7-1-2 16,5-3 3-16,-9 1 7 0,4-2 4 0,-2 0 5 0,3 3 2 15,12-3-2-15,6 2 10 0,8 5 7 16,6-5-1-16,16 5 2 0,19 0-6 16,22 0-9-16,8 3-3 15,15-1-7-15,14 0-5 0,12 0-1 0,12 3-1 0,8 0-1 16,11-5-1-16,1 2 0 15,9-2-4-15,0 0-13 16,0 0-23-16,0 0-27 0,0 0-19 0,3-2-54 0,-1 2-54 16,2-12-84-16,1-10 133 0</inkml:trace>
  <inkml:trace contextRef="#ctx0" brushRef="#br0" timeOffset="162931.95">9237 14748 912 0,'36'16'300'15,"12"-16"-6"-15,-7 0-116 0,-2 0-20 0,-6-14-33 0,-6 16-22 0,-2 1-5 0,1 3-8 16,-1-3-10-16,-2 1-22 0,-3 1-9 15,-11-1-9-15,1-3-4 0,-4 3 6 16,-1 1-6-16,0-3-6 0,-3-2-3 16,0 2 0-16,-2-2 0 0,-2 2-2 0,-7-2-5 15,-2-2-8-15,-8 2-5 0,-4 0-3 16,-11 0-1-16,-12 0 1 0,-14 2 1 16,-9 3-1-16,-11 2 1 0,-14 4 2 15,-5-2 3-15,-10 1 5 0,-13 1 0 16,-9-8 2-16,-9-1-4 0,-13 0 1 15,1-2 3-15,6 0-2 0,1-4 3 0,9 1 0 16,-1-4-5-16,6 1-2 0,17 1-4 16,10-2-3-16,8 2-2 0,6-4-1 15,4 3 1-15,10-2-1 0,16 6 0 16,17 0 1-16,15 0 0 0,8-1 1 16,10 1 2-16,1 2 1 0,9 0-1 0,-2 0 1 15,2 0 2-15,0 0-2 0,4 0-2 16,3 0 1-1,3 5-1-15,10-3 0 0,8 0 1 0,11 1-2 0,23-1-1 16,11-2 1-16,14-2-1 0,12-3 1 16,8-7-1-16,8-3-2 0,23 0 2 0,15-5-1 15,13 1 1-15,12 1-7 0,11 4-2 16,6 5 0-16,-5 2 0 0,0 7 0 16,-11 1-1-16,-2 14-1 0,-15-1 0 15,-15 7 6 1,-16 2 3-16,-23 2 0 0,-12-6 0 0,-25 1 2 0,-22-1-1 0,-20-4-5 15,-29-5-5 1,-20 4-3-16,-24 1-1 0,-22-1 5 0,-33-2 8 0,-13-3 4 16,-35-9 8-16,-27 0 4 0,-21-2 2 15,-12-7 0-15,-6 6-4 0,8-6-4 16,15 5-3-16,2 3-1 0,18 1-2 16,17-4 0-16,13 1-2 0,11 1-2 15,28 2 0-15,19-2 0 0,20 2 0 16,19 0 0-16,13 0 1 0,9 0 1 0,14 0-7 15,7-2-16-15,0-1-35 0,7-3-36 16,11-2-67-16,15-7-82 0,33-1 136 16</inkml:trace>
  <inkml:trace contextRef="#ctx0" brushRef="#br0" timeOffset="163887.65">12131 14869 1671 0,'-21'-7'98'0,"5"0"18"0,2 1-5 0,3 3-33 0,6-3-15 0,-1 3-4 0,5-1 1 16,1 3 2-16,0 1-5 0,9-9-3 16,-4 5-7-16,7 2-9 0,8-5-9 15,3 2-9-15,7 1-8 0,9-1-2 0,5 3-1 16,8 2 1-16,6 0 2 0,11 4 0 15,4 3-2-15,2-3-4 0,1 3-4 16,5-4 0-16,12 3 1 0,11 4-2 16,11 3 0-16,4 1-2 0,-7 0-2 0,-8-5 1 15,-6 5-1-15,-20-2 3 0,-7 1 0 16,-14-3 1-16,-11-1-1 0,-11-2-2 16,-8-1-1-16,-9 1-2 0,-11-4-4 15,-7 3-4-15,-11-1-2 0,-14-1 1 31,-14-1 6-31,-12-3 5 0,-20 2 5 0,-9-4 7 0,-14-3 9 0,-7 3 10 0,-11-7 4 16,-5 4 3-16,0 3-3 0,2-3-8 16,5 1 0-16,11 1-5 0,5-4-5 15,7-1-1-15,5 0-4 16,10 2 0-16,10-4 0 0,7 3-1 0,9-4-2 16,8 0-1-16,12 4-1 0,8-2 1 15,6 4 6-15,8-4 20 16,6 6 10-16,7-5 6 0,8 1-6 15,10-3-21-15,19-3-13 0,11-1-7 0,23 5-4 0,21-1-1 16,5 1 1-16,8 3-3 0,-4-1 1 16,-2 0 0-16,5 0 1 0,6 2 2 31,-4 3 2-31,4 2 1 0,-7 4-1 0,-6 5 1 0,-7-1 0 0,-12 1 0 0,-11 4 0 16,-12-6 1-1,-12 2-1-15,-19-1-5 0,-17-2-6 0,-16-1-7 16,-12 0-3-16,-15-1 1 0,-15 1 8 0,-17 2 10 15,-15-5 6 1,-17-2 7-16,-10-2 4 0,0 1 5 16,-14-5 1-16,-6 3 0 0,-3-1-3 15,-5 1-4-15,12-3-1 0,5 3-2 0,4 1-1 0,7-5-3 0,5 0-5 32,4-4 0-32,16 6 0 0,12-4-2 15,11 5 0-15,12 3 3 0,13 1-11 16,8 0-17-16,9 0-37 0,11 0-80 15,-1 1-91-15,4 1 123 0</inkml:trace>
  <inkml:trace contextRef="#ctx0" brushRef="#br0" timeOffset="184096.25">12083 14415 1510 0,'0'0'74'0,"0"2"8"0,2 1-20 0,-2-3-27 0,0 2-7 0,0-2 0 0,0 0 1 0,0 0-6 0,-4 2-6 0,3-2-12 16,-5 5-4-16,-1-3 1 0,4 3 3 15,-6 2 7-15,5-3 12 0,3-1 13 0,-5 3 12 16,6-3 6-16,0-1-2 15,6 3 4-15,1 2 0 0,7-3-5 0,11 7 6 16,7-1-13-16,15 6-12 0,16 0-6 16,6 7-7-16,18 0 2 15,1 0 2-15,-1-3 0 0,0 1-4 0,-7 0-7 32,1-1-5-32,4 3-3 0,-3-5-5 0,-6-1 8 15,-10-2 9-15,-2-5 4 0,-13 1 1 16,-5-2-6-16,-10 0-13 0,-10 1-2 15,-10-4-1-15,-9 1-1 0,-5-6-3 16,-6 1-5-16,-8-2-5 0,-7 0 1 16,-13-2 4-16,-18-6 6 0,-16-3 5 0,-17-5 0 15,-9 0 1-15,-9 0 0 0,2 4-3 16,3 1 1-16,0 2 0 0,4 6 0 16,1-3 0-16,3 6 4 0,8 0 2 15,11 0 3-15,7 6 2 0,9-3 1 16,14 1-1-16,5 1 4 0,18 0 4 0,11 1 1 15,5-3 8-15,12 3 8 0,11 6-3 16,18-1-2-16,17 3-11 0,22 9-12 16,18 2-4-16,15 3 0 0,2 2-1 15,9 0 2-15,4 0 2 0,-4 2 1 16,6-3 1-16,-17-4 0 0,-12-6-4 16,-19-5-3-16,-25-3 6 0,-15-4 3 15,-26-4 4-15,-14-3-2 0,0 0-12 0,-20-3-4 16,-14-2-4-16,-21-4 1 0,-27 0 4 15,-26-5 1-15,-15 0 1 0,-19 1 0 16,0 1 0-16,9 1-1 0,5 4-1 16,14-4-2-16,7 6 1 0,10-2-6 15,11 2-12-15,10-2-24 0,14 3-23 16,12 0-40-16,11 3-104 0,13-6 251 0,3-6-92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8.6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396 25 10466,'4'8'594,"-2"-6"-417,-1-1-1,0 1 1,-1 0-1,1-1 1,0 1-1,0 0 1,-1 0-1,1-1 1,0 4-1,-1-5 86,-5-4-1,1 0 0,1 0 0,-1 0 0,1 0 0,-5-8-1,2 3-290,-3-3 1156,8 13-1106,1-1 1,-1 0 0,1 0-1,-1 1 1,1-1-1,-1 0 1,1 1 0,-1-1-1,1 0 1,-1 1 0,1-1-1,-1 1 1,1-1 0,0 1-1,-1-1 1,1 1-1,0-1 1,-1 1 0,1-1-1,0 1 1,0-1 0,-1 1-1,1 0 1,0-1 0,0 1-1,0 0 1,-16 45-116,-17 86 0,23-83 79,-48 296-29,31-164 26,-23 283-13,48-440 32,-19 184 2,-8 150 42,29-333-39,-1 32 6,-14 91 1,13-132-10,-2 0 0,0 0 0,-1 0 0,-1 0 0,0-1-1,-1 1 1,0-2 0,-2 1 0,0-1 0,-12 15 0,16-24-19,-5 8-402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0.9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 83 9402,'-4'0'133,"-1"0"1,1 0-1,-1-1 0,1 1 1,-1-1-1,1 0 1,0 0-1,-7-3 0,10 3-137,0 1 0,0-1 0,0 0-1,0 0 1,0 0 0,0 0-1,0 0 1,0 0 0,0 0 0,0 0-1,0 0 1,1-1 0,-1 1 0,1 0-1,-1 0 1,1-1 0,-1 1 0,1 0-1,0-1 1,-1 1 0,1 0 0,0-1-1,0 1 1,0-1 0,0 1 0,0 0-1,0-1 1,1 1 0,-1 0-1,1-3 1,0-2 255,0 3 64,-1 1 1,0-1-1,1 1 0,0-1 0,0 0 1,0 1-1,0-1 0,2-3 0,-3 6-269,1-1 0,-1 1 0,0 0-1,1 0 1,-1-1 0,0 1 0,1 0-1,-1 0 1,0 0 0,1 0 0,-1-1-1,0 1 1,1 0 0,-1 0 0,0 0-1,1 0 1,-1 0 0,0 0 0,1 0-1,-1 0 1,1 0 0,-1 0 0,0 0-1,1 1 1,14 9 19,-7-3-36,-1 1 0,0 0 0,-1 0-1,0 1 1,8 15 0,21 53 15,-21-44-33,18 42-40,-11-23-94,2 0 1,2-1-1,52 75 0,-75-123 59,0 0 0,1 0-1,0 0 1,-1 0 0,1-1 0,0 1-1,0-1 1,5 3 0,9 1 3613,5-4-1727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0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87 12611,'1'-1'61,"1"0"1,0-1-1,0 1 0,-1-1 1,1 0-1,-1 1 1,1-1-1,-1 0 1,0 0-1,1 0 0,-1 0 1,0 0-1,0 0 1,-1 0-1,1-1 1,0 1-1,-1 0 0,1 0 1,-1-1-1,0 1 1,0 0-1,0-1 0,0 1 1,0-3-1,0 1-59,0-1 0,0 0-1,1 0 1,-1 1 0,3-7-1,-3 10 43,2 2 24,0 0 0,0 0 0,0 0 0,0 0 0,-1 0 0,1 0 0,0 1-1,-1-1 1,2 2 0,79 77-52,-60-60 0,-1 0-1,-1 1 0,23 31 1,126 221 93,-20 12-125,-123-235 19,-19-35-275,1 0 0,0 0 0,1-1 0,1 0 0,0 0 0,1-1 0,15 14 0,-11-17-386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3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23 0 14483,'-1'1'39,"-1"0"0,0 0-1,1 0 1,-1 1 0,1-1-1,-1 0 1,1 0 0,0 1 0,0-1-1,-1 1 1,1-1 0,0 1-1,0 0 1,0-1 0,1 1 0,-1 0-1,-1 2 1,2-1-41,0 0-1,1-1 1,-1 1-1,1 0 1,-1-1-1,1 1 1,0 0 0,0-1-1,0 1 1,0-1-1,0 1 1,4 3 0,27 42 1,2-1 0,2-2 1,43 40-1,6 9-11,165 242 47,-28 22 152,-101-159-149,25 31-22,177 306 127,-318-527-160,-5-6-7,1-1-1,0 0 1,0 0 0,0 0 0,1-1-1,-1 1 1,0 0 0,1 0-1,-1-1 1,1 1 0,2 2 0,-3-4 37,-1 0 0,0 0 0,0 0 0,0 0 0,0 0 0,0 0 0,0 0 0,1 0 0,-1 0 0,0 1 0,0-1 0,0 0 0,0 0 0,0 0 0,1 0 0,-1 0 0,0 0 0,0 0 0,0 0 0,0 0 0,1 0 0,-1 0 0,0 0 0,0 0 0,0-1 1,0 1-1,0 0 0,1 0 0,-1 0 0,0 0 0,0 0 0,0 0 0,0 0 0,0 0 0,1 0 0,-1 0 0,0-1 0,0 1 0,0 0 0,1-11 160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6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12379,'16'14'118,"549"528"1931,-522-495-2050,455 473-45,57 66 102,-496-517-9,4-4-1,135 111 1,-189-170 202,37 25-657,-12-18 4332,-20-12-2212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9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11739,'200'349'1000,"299"395"0,-191-323-974,9 14 19,88 55 114,32-27-166,-399-425-179,47 38 0,-79-72-250,0 1 1,0-1 0,0 0-1,9 3 1,-12-6 294,0 0-1,0 0 1,0-1 0,0 1-1,1-1 1,-1 0 0,4 0-1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2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14883,'72'67'175,"82"100"-1,50 88-215,-72-86 49,-32-47-41,213 288-119,-296-384 149,459 724-946,-448-701 1034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4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13139,'147'285'480,"1353"1551"776,-1555-1885-1304,159 143-184,-29-34-2376,-12-20 1735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7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16812,'119'156'392,"-10"-10"-320,3 20-32,-20-21-16,-5-7-16,-2-16-8,0-12-112,0-10-288,1-8-265,-1-3-255,2-6-96,-2-6-80,-2-11-1473,-19-13 1649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9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14019,'29'15'471,"-1"1"0,0 1-1,39 32 1,68 72-448,-130-116-6,145 144 16,190 243 1,-241-264 25,157 198 84,21-21-96,-200-228-41,61 59-360,-104-107-162,0-1 1,47 29-1,-44-37 60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03:40.1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14422 6502 1579 0,'-5'34'83'0,"-3"-4"72"0,3 7-148 0,3 4-8 0,1 3-8 0,2 8-3 0,3 6 1 0,7 15 4 0,3 21 7 16,5 14-1-16,11 25 19 0,8 5-15 15,-5-1-2-15,1 6 4 0,-7 5-19 16,-6 4 7-16,2 9 1 0,0 15 2 16,-2 7-1-16,2 17 7 0,0 18 3 15,-1 2-5-15,1 3 1 16,-4-10-3-16,1 0-5 0,-3-8 2 15,-1 5 1-15,-1 6 4 0,-1 13 5 0,0 1 4 0,-5 2-1 16,-2-3 0-16,-5-18 0 0,-2-2 7 16,-2-5 7-16,0-3-3 15,-1-1-8-15,-6 2 16 0,7 5 5 0,-2-4 2 16,3-8 9-16,2-20-18 0,3-29-4 0,-4-14 1 16,-5-6-2-16,1-16-1 0,-1-2-3 15,1-8-3 1,1-15-1-16,-3-12-5 0,1-13 0 0,-4-11-2 0,7-11 0 15,-3-10 1-15,0-12-19 0,5-11-29 16,0 1-45-16,0-15 122 0,-2-12-53 0</inkml:trace>
  <inkml:trace contextRef="#ctx0" brushRef="#br0" timeOffset="1098.21">14092 6770 1850 0,'-2'0'120'0,"4"0"45"0,-2-2-30 0,9 2-17 0,2-2-42 0,5-3-33 15,14 0-27-15,-2-2-13 0,15-2-5 16,10-2-3-16,9-3 3 0,12 0 2 0,11-4 3 15,6 0 0-15,12-7 1 0,0 2-1 16,7 0-1-16,3-3-2 0,-5-1 0 16,18 2 1-16,0 4-1 0,2-4 0 15,-3 4 0-15,-2-6 1 0,1 2 0 16,4 4 0-16,1 0 0 0,0 3-1 16,-4 0 1-16,-1-1 0 0,2 5 0 15,-8-2-1-15,8 0 1 0,4 2 5 16,1-4-19-16,7-3-5 0,6 3-6 0,-1 4-11 15,1 1 13-15,0 6-14 0,-8 0 1 16,-5 4 5-16,2 3-5 0,0 10 17 16,-1 3 10-16,-12 1 3 0,-1 2 12 15,-7 2 1-15,-2 6-3 0,5 6 1 16,-9 6 0-16,-1 5 2 0,-13 3 0 16,-16 2-2-16,-15 0-1 0,-17-1-1 0,-3 1-3 15,-8 3-1-15,-4 5-2 0,-5 0-2 16,-6 3-1-16,-5-5-1 15,-3 4-1-15,-4 3-1 0,-6 6-2 0,-2 1-1 16,-5 5-3-16,-7-2 2 0,-6 7 3 0,-1 6 2 16,-2 1 4-16,-4 8 1 0,2-1 1 15,-3 8 1-15,7 6 0 0,-1 6 2 16,3 4-1-16,8 1-1 0,-1 0 0 16,6 4-1-16,3 10 1 0,-2 11 1 15,3 4 2-15,-3 5-1 0,3 9 4 0,2 1 5 16,-2-1-6-16,-2-9 0 0,1-14-4 15,-6-11-9-15,-2 0-1 0,-5 0-2 16,4 0-1-16,-2 0-4 0,5-1 2 16,2 11 7-16,0 15 4 0,0 6 6 15,0-6 3-15,0-16-6 0,5-9 0 16,-4-4-4-16,1 10 7 0,2-1 3 16,1-3-2-16,2-16 0 0,3-14-6 0,3-8-1 15,-6-1 2-15,0 0 0 0,0-4 1 16,-4-8 0-16,4-4 0 0,-2-7 0 15,2-1 0-15,-3-2 1 0,1-5 1 16,2 1 1-16,-2 2 1 0,0-4 0 0,-3-8-1 31,0-2 2-31,3-6-2 0,-5-6 0 16,3-1 0-16,-1-3-1 0,-2-1 0 0,2-3 1 0,-4 0-1 0,4-4 0 16,-10 2 0-16,5 0-1 0,-5 0 4 15,1-3 1-15,-2 1 5 0,-1-2-1 31,-5-1-2-31,1 4-2 0,-6-3-5 0,-4-1-1 16,-5 7-1-16,-3-1-2 0,-9 3 0 16,-9-6 1-16,-10 4 2 0,-13-5 4 15,-17-4 10-15,-15-8 7 0,-30-8 3 16,-12-3-2-16,-9-11-8 0,-16-2-6 16,-2-2-6-16,-9 7-1 0,-3 1 0 0,7 3-1 15,3 7 0-15,1 5 0 0,4 9 0 16,19 6 2-16,10 6 6 0,9 15-67 15,-4 3-30-15,0 10-439 0,15-10 325 16</inkml:trace>
  <inkml:trace contextRef="#ctx0" brushRef="#br0" timeOffset="59429.62">19509 11979 1730 0,'0'-5'94'0,"-2"-4"25"0,2 3-18 0,-4-1-17 0,1 5-7 0,1 1-8 0,2 1-11 0,0 0-13 0,5-2-15 16,-5 2-18-16,4 0-9 0,-4 0-9 15,4 2-7-15,-1 1-6 0,1 8-6 16,-1 3 1-16,13 6 3 0,-3 8 6 16,3 7 4-16,3 6 5 15,-1 5 2-15,3 0 1 0,7 1-1 0,-5-3-2 0,6-2 0 16,1-1 0-16,-3-7 2 0,1-2 2 16,-3 0 0-16,0-9 0 0,-2 0-3 15,3 0-4-15,6-2-1 0,2-3 0 16,8 5 0-16,-3-7 3 0,0 0 4 15,4-2 3-15,-2-2 3 0,-4 1 3 0,2-10 2 16,-2-1 4-16,-1-2 11 0,1-5 8 16,-2-8 1-16,3 1-2 0,-1-4-11 15,4-9-9-15,1-5-2 0,4-2-2 16,2-2 0-16,0-1 0 0,5 1-1 0,0-5-1 16,4-1-1-16,-2-3 0 0,4 0-3 15,-1 1 1 1,6-2-1-16,3 3-1 0,2 4 0 0,2 8 0 0,2 1-1 15,2 10 0-15,3 0 0 0,-4 4-1 32,-7 5-1-32,-1 2-3 0,-4 7 0 15,7 6-4-15,6 8 0 0,-1 5 2 0,4 8 1 16,0 3 3-16,2 5 2 0,0 8-4 16,1 7-7-16,4 6 0 0,-1 3-1 15,-3 3 5-15,1-2 7 0,-8-5 2 16,3 4-5-16,-1-6 2 0,-11-5 3 15,-4-8-1-15,-12-6 6 0,-6-11-1 0,-2-5-2 16,-11-4 8-16,-5-5 11 0,-4-7 9 16,-7-4 13-16,6-10 2 0,-1-3-2 15,2-2 0-15,6-8-3 0,0-2-2 16,1-3-3-16,2-2-5 0,13-1-9 16,8-3-9-16,13 4-3 0,7-2-2 15,10 4-2-15,10 5 0 0,5 1-4 16,3 9 0-16,11 8-2 0,9 11-4 0,14 5-2 15,12 7 0-15,4 3-4 0,-4-3 6 16,6 2 1-16,3 0 5 0,6-2 11 16,-2-2 0-16,-8-7 5 0,1-7-6 15,-7-2-5-15,-4-12-2 0,-14-2 1 16,-15-9-4-16,-10-3-17 0,-3-4-48 0,-2-4-38 16,3 1 298-16,9-4-180 0</inkml:trace>
  <inkml:trace contextRef="#ctx0" brushRef="#br0" timeOffset="77221.33">19511 11702 1865 0,'-4'0'69'0,"0"2"-16"0,-1 0-12 0,2 0-18 0,1-1-11 16,-3 5-7-16,3-3-1 0,4 1-1 0,-2 6-3 0,0 3 0 15,0 1 0-15,1 4-2 0,3 1 0 16,-1 6-2-16,-3 2 1 0,-1 3 0 16,-1 5 0-16,-2 1 2 0,4-1 1 15,-5 1 0-15,-2-6-2 0,2 2 1 16,-3 1-3-16,1 3 1 0,7-2 0 16,-3 1 1-16,3-3 1 0,3-4 2 0,-1 1 3 15,2-1 7-15,-3-1 4 0,1-4 1 16,4 0-3-16,-1-2-4 0,-2-2-5 15,5-3-2-15,0-3-1 0,5 1-1 16,1-3-2-16,0 1-2 0,2 4 3 16,2-4 1-16,3 1 7 0,-1-1 10 15,6-5 4-15,3 2 7 0,1 0 3 16,5-5-4-16,1-1-1 0,-3-3-5 0,5-2-4 16,-5 1 0-16,6-8-3 15,6 3-3-15,1-2 1 0,-4-5-3 0,4 3 2 16,-1-5 1-16,-3 1 0 0,-3 0 2 15,-3 2 2-15,-1-3 4 0,1 5 1 16,4-3-2-16,5 1-5 0,-3-2-6 0,3-2-4 16,-1 2 1-16,-1-4 1 0,-3 0 8 15,1-3 3-15,0-2 17 16,-4 0 5-16,0-4 1 0,-3 2 1 0,3-3-14 16,-8 1-7-16,-5 1-9 0,5-4-6 15,-6 5-5-15,7 0-2 0,0 2-1 16,-1 0 1-16,1 0 2 0,-4 2 4 0,6 1 4 15,2 6-2 1,0 0 0-16,5 0-5 0,-2 3-2 0,4-2-3 0,1-1-2 16,4 5-2-16,4-1 2 0,-2 1 2 15,5 2 0-15,-2-7 4 0,3 1 0 16,-1 1-2-16,-2-1 0 0,2-1-1 16,4 5-3-16,5-1 0 0,-2 6-1 15,4 1-3-15,-2 1 0 0,9 7 4 16,4-1-10-16,1 8 0 0,2 6 2 15,-5 5-4-15,-2 2 5 0,1 5-7 0,1 5-5 16,-2 4-12-16,3 7-3 0,-3-1 7 16,-2 3 6-16,-5 5 6 0,-5-4 3 15,-8 5 1-15,-6-5 2 0,-8 3 2 16,-4-4 7-16,-1-1 1 16,-3-4 3-16,1-6 7 0,0-1 9 0,-3-4 11 0,1-2 8 15,0-2 4-15,2-1-7 16,1-10-7-16,2 3-9 15,1-6-6-15,-4-1-2 0,-1-5-1 0,-1-4-1 0,0-2 2 16,-3-2-1-16,2-6 3 0,-3-2-5 16,-4-7-2-16,1-4-2 0,-7-2-4 0,1-4 5 15,1-4 2 1,1-4 4-16,3-3 1 0,-1 1 0 0,4-1-1 0,-3 4-1 16,3 2-1-16,4-3-1 15,-1 2 1-15,8 1-3 0,1 2-1 16,3 0-5-16,-3 5-4 0,0-2-3 0,1 7 2 15,-4 0 2-15,3 8 0 0,2-3 0 0,4 4-5 16,2 4 0-16,-1 3-1 16,4 2-1-16,-3 4 1 0,3 8-2 0,-2 6 1 15,-1 7 4 1,0 5 3-16,-3 2 3 0,3 0 3 0,3 3 0 0,0-5-1 16,4 2 1-16,-2-3 0 0,-1-5 2 15,3-4 1-15,-4-1 2 16,-5-6 0-16,2-4 1 0,-8-6 1 0,2-3 10 0,1-7 12 15,-1-5 12-15,4-2 10 0,3-4 4 16,2-5 0 0,7 0-2-16,0 0-8 15,9-6-2-15,4-1-7 0,8 2-9 0,10-1-1 0,4-1-10 0,5 2-4 16,-6-6-3 0,-1 2-5-16,0 0-1 0,-3 2-1 0,13 4-4 15,-2 1-12-15,-2 4-15 0,-5 3-28 0,-15-7-15 16,-3 6-48-16,1-13 389 15,-3-14-220-15</inkml:trace>
  <inkml:trace contextRef="#ctx0" brushRef="#br0" timeOffset="131607.23">24734 9442 1544 0,'0'0'64'0,"-2"0"8"0,-1 0 3 0,1 0-11 0,-5 0 11 0,5 0 0 0,0-2-1 0,-1 0-7 0,-1 0-3 0,2 2-7 0,1 0-5 16,-1 0-6-16,0 0-8 0,2 0-11 15,0 0-9-15,0 0-5 0,0 0-5 16,-9 0-2-16,4 0-3 0,-6 0 0 16,1-1 0-1,-1 1 1-15,-10 1 1 0,-8-1 3 0,-8 0 3 0,-5 2 4 16,-15-2 1-16,-2 0-2 15,-6 2-4-15,-4 0-2 0,-6-1-2 0,-3-1-3 0,-3 0 0 16,-6 0-2 0,-4-1-2-16,1 1 2 0,-9 1 2 0,-3 1 4 15,1 5 3-15,-5-5 0 16,-2 2 1-16,-13-3 1 0,-1-2 2 0,-9 1-2 0,0-4 1 16,5 2-6-16,5-3-3 0,2 1-2 15,-1-1 1-15,-1-4 4 0,-3 4 14 0,11-9 4 16,11 5-1-16,12 0-4 15,14 0-13-15,8 6-4 0,6-6 0 0,14 5-1 16,17 2 0-16,15 1 1 0,14 1 3 16,9 1-1-16,12-1 3 15,13 0-2-15,14 2-3 0,11 0 0 0,3 2-1 16,6-3-1-16,7-1 0 0,10 4-1 16,8-4-2-16,6-4-8 0,17-1-11 0,-5 0-15 15,3-8-4-15,5 3-5 0,2-3-2 16,7 4 10-16,14 1 2 0,5 4 15 15,-1-1 10-15,-6 1 7 0,2 2 3 16,-5 2 2-16,5 2 2 0,-2 2-1 0,-8-1 2 16,-10 1 0-16,-10-4 4 0,-3 3 3 15,-8 1 1-15,-3 3 5 0,-16-2-3 16,-11 2-3-16,-14-3-4 0,-16-1-3 31,-11-1-4-31,-8-2-2 0,-12 0-2 0,-8 0-7 16,-3-2-7-16,-8 1-4 0,-6-3-2 15,-10 1 7-15,-16-6 8 0,-15-2 5 16,-22-3 3-16,-16 0 0 0,-10 1 0 16,-4 4 0-16,-5 2-1 0,0 2 1 15,-8 3-2-15,-6 2 1 0,1-2 0 16,2-1 0-16,11 3 0 0,9 0 1 0,5 3-1 16,-1-3 4-16,7 0 2 0,8 0 3 15,11 0 3-15,12 0-1 0,11-3 3 16,10 1 1-16,9 0-1 0,9-1 0 15,11 1-2-15,5 2 4 0,9 0 5 16,4-5 5-16,8 3-1 0,11-2-8 16,13 1-10-16,14-4-4 0,15 1-2 0,20 5 0 15,16 1 2-15,7 0-2 16,8 0 1-16,1 0 0 0,10 7 2 0,10 0-1 16,12 2-1-16,7 3 0 0,-5-1-1 15,-6 3 0-15,-1 4 0 0,-4 3 0 16,-11-3-3-16,-8 1-2 0,-27 1 0 0,-15-4 2 15,-4-4 1-15,-11-1 1 0,-13-1-1 16,-17-1-6-16,-15-7-5 0,-17-2-11 16,-9 0-6-16,-21-4 2 0,-20-6 4 15,-23-6 16-15,-12-5 12 0,-17-1 10 16,-15-1 6-16,-14 4 0 0,-8 3-2 0,-1 0-7 16,14 3-4-16,7 3-4 0,5 6-1 15,11 2 0-15,10-1 0 0,12 6 0 16,9-1 5-16,19 5-3 0,12 0-47 15,14 0-114-15,13 1 94 0</inkml:trace>
  <inkml:trace contextRef="#ctx0" brushRef="#br1" timeOffset="162875.87">25580 10477 1784 0,'0'4'64'0,"0"3"-10"0,-6-4-11 0,6 6-9 0,0 0-13 0,0 2-11 0,0 5-5 0,-3 0-3 0,-2-2-1 15,-3 4 1-15,5 5-2 0,-2-2 0 0,-1 7 0 0,-3 1 0 0,-5-1-1 16,4 0 1-16,-8 4-1 0,4-3 0 31,-9 1-2-31,-6-2-2 0,-6 4-1 16,-10-5 0-16,-6 1 1 0,1 0 4 15,-10 1 0-15,2-1 1 0,-8-1 1 16,-3 1 3-16,-4 0 0 0,4 1 1 16,-2 1-2-16,0 0-1 0,-1 0 0 0,-8-1-1 15,-4-1 0-15,3 0 1 0,1-5-1 16,2 4 0-16,0-6-1 0,0 2 5 15,-7-7 5-15,-7-2 4 0,-1-6 5 16,-4-1-3-16,-2-7-3 0,12 0-3 0,2-6-1 16,7-3 0-16,7-1 2 0,-2-4 7 15,4-1 2-15,0-1-1 0,1 1 0 16,5-1-5-16,11-2-3 0,-5-5-1 16,11 0-3-16,-2 1-1 0,4-1-1 15,7 2 2-15,1-5 0 0,6 6 2 16,0-7 2-16,2-1 0 0,-6 0-1 0,6-4-4 15,-1-4-1-15,-6 1-2 0,-2-17-1 16,-13-3 4-16,-3 2-3 16,0-2 0-16,6 11-3 0,10 1-1 0,9 1 0 15,7 3 1-15,1 5 5 0,4 2 10 16,7-1 7-16,0 4 10 0,8 8 7 16,1-6 6-16,5 10 4 0,4-6 2 0,5 3-5 15,2-1-7-15,2-2-8 0,5 0-19 16,-4-2-8-16,8 2-4 0,5 0-5 15,5 2 5-15,-5-3 0 0,2 1 0 16,1-1 0-16,-7-1 0 0,1 5 1 16,1-3 2-16,-9 2 1 0,2-2 0 0,4 2-1 15,-9-2 0-15,8 3 1 0,3-3-2 16,-3 5-1-16,4-3-3 16,2 3-6-16,7 1-4 0,2 1-3 0,0-2 1 15,1-2 2-15,4 4 1 0,6 2-2 16,3 2 2-16,2-6 2 0,1 0 3 15,-1 4 5-15,-6 0 1 0,-1-2 0 16,-4 2 2-16,-5 0 0 16,1-1-2-16,3 1 0 0,1 2 0 0,7-1 0 0,0 3 0 15,6 5-2-15,4-8-1 0,8 2 2 16,2 3-9-16,3-3-6 0,4 7-9 16,-2-1-12-16,4-2 3 0,-3 5 6 15,5-1 10-15,-1-1 11 0,-1 9 1 0,3 3-11 16,-7 0 2-16,-7 7-2 0,-7 1 4 15,-8 0 12-15,5 3-1 16,-3 2-2-16,-1 6 0 0,7 1-1 16,-11 2 0-16,2 4-1 0,-2 5 1 0,-5-3 0 15,-2 3 0-15,-5 1 6 16,-4 5-19-16,2 4-4 0,-5 4-6 0,-1 4-11 0,-6 0 19 16,0 1 3-16,-4 3 5 0,-2 1 1 15,-3 0 1-15,-6-4-3 0,-1-1-1 16,-10-7 2-16,-1 3 2 0,-7 2 4 15,-1 0 3-15,-5 2 3 0,-3-1 3 16,-5 3 4-16,-2-4 1 0,-6-4-1 16,-10-5-4-16,-5-3 6 0,-14-2 8 0,-13-6 6 15,-9-5 10-15,-12-5-2 0,-4 2 4 16,-2-10 3-16,-1-1-3 0,0-1-5 16,-4-5-7-16,-3 1-5 0,1-1-2 15,7 3 0 1,13-1-5-16,9 1-6 0,9-1-2 15,12 1-1-15,5 1 7 0,15 0-11 0,6-2-98 0,3 1-465 0,12-6 368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1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12219,'247'362'2526,"-75"-114"-2516,390 513 70,-459-624-84,66 81-388,-166-215 375,7 10-221,1-1 1,23 21 0,-34-33 225,1 0 1,-1 1-1,0-1 1,0 0-1,1 1 0,-1-1 1,0 0-1,0 1 1,1-1-1,-1 0 1,0 0-1,1 1 1,-1-1-1,1 0 1,-1 0-1,0 0 1,1 0-1,-1 1 1,0-1-1,1 0 1,-1 0-1,1 0 1,-1 0-1,0 0 1,1 0-1,-1 0 1,1 0-1,-1 0 1,0 0-1,1 0 1,-1 0-1,1 0 0,-1-1 1,0 1-1,1 0 1,-1 0-1,1 0 1,-1-1-1,0 1 1,1 0-1,-1 0 1,0-1-1,0 1 1,1 0-1,-1 0 1,0-1-1,1 1 1,-1 0-1,0-1 1,0 1-1,0-1 1,0 1-1,1 0 1,-1-1-1,0 1 1,0 0-1,0-1 0,0 1 1,0-1-1,0 1 1,0-1-1,0 1 1,0 0-1,0-1 1,0 1-1,0-1 1,-4-36-897,3 33 795,-12-61-410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3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13355,'41'30'290,"-1"2"1,-2 2 0,42 46-1,87 124-236,-122-147 2,19 23-23,346 453 111,-45 34-2,-46 21-516,-502-954-3130,117 220 2806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5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64 251 9386,'-9'-23'83,"-40"-135"721,48 150-710,-1 0 0,1 0 0,0 0 0,1-11 1,0 19-79,0-1 0,0 0 1,0 0-1,0 1 1,0-1-1,0 0 0,0 1 1,0-1-1,0 0 1,1 0-1,-1 1 0,0-1 1,1 0-1,-1 1 0,0-1 1,1 1-1,-1-1 1,1 0-1,-1 1 0,1-1 1,-1 1-1,1-1 1,-1 1-1,1 0 0,0-1 1,-1 1-1,1-1 1,-1 1-1,1 0 0,0 0 1,0-1-1,-1 1 0,1 0 1,0 0-1,0 0 1,2 0 31,0 0 1,0 1-1,0-1 1,0 1 0,0 0-1,0 0 1,3 2 0,25 13 81,0 2 0,-2 0 1,0 3-1,32 28 1,-39-31-95,53 46 212,-3 3 1,112 136-1,94 179 724,260 405-122,-530-774-861,-4-6-29,0-1 1,0 0-1,1 0 0,0 0 1,0 0-1,9 7 1,-10-12-319,-4-7 175,-8-10-300,-17-26-904,-16-22 590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5.1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763 1 12835,'32'52'534,"3"0"0,1-3 0,3-1 1,87 85-1,244 164-185,-74-64-386,-230-178-1,155 142-425,-208-180 46,-12-16 391,-1-1 0,0 0 0,0 1 0,0-1 0,0 0 0,0 0 0,0 1 1,0-1-1,0 0 0,0 1 0,0-1 0,0 0 0,0 1 0,0-1 0,0 0 1,0 1-1,0-1 0,-1 0 0,1 1 0,0-1 0,0 0 0,0 0 1,0 1-1,-1-1 0,1 0 0,0 0 0,0 1 0,0-1 0,-1 0 0,1 0 1,0 0-1,-1 1 0,-2 0-80,-1 0 1,1-1-1,0 1 0,-1-1 1,1 0-1,-1 1 0,1-2 1,-1 1-1,-3-1 0,-62-7-285,-82-20 0,-70-28 73,148 36 89,-682-214-1243,558 169 1673,177 59-141,-139-43 757,126 41-250,-1 1-1,-58-5 0,89 12-509,0 0-1,0-1 1,0 1-1,0 1 1,0-1-1,0 0 1,0 1-1,0 0 1,0 0-1,0 0 0,-4 2 1,6-2-37,-1-1-1,1 1 1,0 0 0,0 1-1,0-1 1,1 0 0,-1 0-1,0 0 1,0 0 0,1 1 0,-1-1-1,0 0 1,1 1 0,0-1-1,-1 0 1,1 1 0,0-1-1,-1 1 1,1-1 0,0 1 0,0-1-1,0 0 1,0 1 0,1-1-1,-1 2 1,2 7 39,-1-1 0,2 1 0,-1-1 0,1 0-1,1 0 1,5 12 0,34 51 157,-35-59-178,169 227 268,19-11-138,-115-136-110,-30-32-28,-15-17-11,1-2 0,2-2 0,44 36 0,-70-67-188,-8-10-334,-14-22-265,-21-26 508,-2 2 0,-2 0 0,-55-57 0,-135-112 225,-195-125 211,373 309 50,38 30 167,8 7-224,6 8-26,20 24-20,1-1 1,51 51-1,76 56-166,-44-42 9,6 11-536,138 172-1,-241-266 613,-9-13-44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5.3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 0 9898,'-13'56'728,"7"1"104,12 13-87,16 9-305,5 10-152,10 9 24,7 9 8,9 3-40,11 1-96,2 2-104,-2-9-40,-4-8-16,-5-13 0,-6-18 24,-2-13 80,-7-18-80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1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 1 12139,'12'18'242,"-12"-17"-232,0-1 0,1 1 0,-1-1 0,0 1 0,0 0 0,0-1 0,0 1 0,0-1 0,0 1 0,0-1 0,0 1 0,0-1-1,0 1 1,-1-1 0,1 1 0,0-1 0,0 1 0,0-1 0,-1 1 0,1-1 0,0 1 0,-2 1 32,0-1 1,0 1-1,0-1 1,0 0-1,-1 1 0,1-1 1,0 0-1,0-1 0,-1 1 1,-3 0-1,6 0-29,-2-1 19,2 0-13,0 0 0,-1 0 0,1 0 0,-1 0 0,1 0 0,0 0-1,-1 0 1,1 0 0,0 1 0,-1-1 0,1 0 0,-1 0 0,1 0 0,0 0 0,-1 1 0,1-1 0,0 0-1,-1 0 1,1 1 0,0-1 0,0 0 0,-1 1 0,1-1 0,0 0 0,0 0 0,0 1 0,-1-1 0,1 1 0,0-1-1,0 0 1,0 1 0,-3 12 72,2 1-1,0-1 1,0 0-1,1 1 1,1-1-1,0 0 1,6 25-1,33 96 589,-28-96-685,8 31 335,-3 1 1,9 79-1,3 146 86,-27-265-427,13 416 106,-12-235-82,-1-172-1,0 5-134,-2 0 0,-2 0 1,-7 47-1,9-88 437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4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826 1 13555,'-1'1'47,"1"0"0,-1-1 0,1 1-1,-1 0 1,0-1 0,1 1 0,-1 0 0,0-1 0,1 1 0,-1-1 0,0 1-1,0-1 1,0 0 0,1 1 0,-1-1 0,0 0 0,0 1 0,0-1 0,0 0-1,0 0 1,0 0 0,1 0 0,-1 0 0,0 0 0,0 0 0,0 0 0,0 0-1,0 0 1,-1-1 0,-34-2-87,34 3 81,-38-4-29,-1 2 0,0 2 0,-57 6 0,-122 28 5,214-33-17,-3 0-9,-37 7 30,-63 20 0,97-24-46,0 0 0,0 1 0,1 0-1,-1 1 1,1 1 0,1-1 0,-1 2 0,1-1 0,1 2-1,-13 12 1,9-1-139,5-2 36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6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933 17 13395,'-79'-8'552,"9"1"-160,-7 5-16,13 2-256,3 0-96,-1 0 0,-2 0-8,-2 0-8,2 0 8,3 2-16,5 0 8,1 0-56,6 3-96,6-1-136,7 0-16,11 0 128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8.4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 0 12403,'-8'75'2958,"9"-72"-2937,-1 0 1,1 1 0,-1-1-1,1 0 1,0 0 0,0 0-1,0-1 1,1 1 0,3 5-1,2 7-3,47 108 151,31 80 289,6 26-255,-63-170-355,61 96 0,-86-150 53,0-1-65,-1 0-1,0 0 0,1-1 1,0 1-1,0-1 0,0 1 1,1-1-1,-1 0 0,1 0 1,6 4-1,-2-10-2597,6-10 1195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8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241 1 12795,'-4'21'504,"-3"-4"-48,-5 4-232,5 5-128,-5 2-72,1 1-8,0 5-8,-2 5 0,-4-3-8,3 2 0,-1 3 8,-4-3-8,2 0 0,-3 0 0,1-1 8,4-1 16,0-4 144,3 0-112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07:14.16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11381 16780 1207 0,'-3'5'265'0,"-1"-12"-14"0,2 2-85 0,11 7-191 0,-4 16 50 15,1-15-11-15,4-1-10 16,3 7-4-16,-1-4-1 0,2-1-1 16,4 4 2-16,-2-4 0 0,-2 0 2 15,4 3 0-15,0-7 0 0,-1 1 0 0,-2-1 1 16,-1 0 3-16,0 0 2 0,0 4 1 16,4 3 0-16,-2-5-4 0,3 1-2 15,1-3-2-15,1 4-1 0,0 1 0 16,4-3-2-16,2 2-1 0,-2 1 0 15,-4 2 0-15,2-3 0 0,-3 3 1 0,-1-4 2 16,2-1-1-16,-3 3 1 0,3 2 0 16,2-3 1-16,4 3-1 0,-2-3 1 15,3-1 0-15,-1-1-1 0,-4 1 1 16,3 3-1-16,1-3 0 0,0 1 2 16,-3 3-2-16,3-4 0 0,1 3 1 15,1-1 0-15,-4 2 0 0,-1 0 1 16,-1-3-2-16,6 5 3 0,-1-6 4 15,4-1 4-15,-5 0 5 0,-4 0 1 16,3-2 0-16,-3 1-3 0,8 3-2 0,0-4-4 16,-8 0-3-16,-1 0-1 0,1 0-2 15,2 0 0-15,1 0-1 0,1 0 1 16,-2-5 3-16,1 3 2 0,1 0 4 16,-1 0 1-16,3 0 0 0,-3-3-4 15,1 2-3-15,3 3-2 0,0-2-2 0,0 0 1 16,4 0-2-16,2 2 0 0,-5 0 1 15,3 0-1-15,3 0 0 0,-6 0 1 16,2 0 3-16,-6-1 3 0,1-3 6 16,-3 2 2-16,-4-1 2 0,4-1 0 0,0 4-1 15,5-2 0-15,2-3 0 0,2 1 0 16,1 1-1-16,-1 1-1 16,0-3-3-16,-1 1-3 0,-4 2-2 0,-1 1-3 15,2-5-2-15,4 5-1 0,-1-3 0 16,6 1 1-16,-1 1 0 0,-8-4 1 0,4 3 0 15,-3-1-1 1,3-3 1-16,-2 2-1 0,-4 1 2 16,3-3 2-16,-1 4 0 0,0 1-1 0,0-2-1 15,0 1-2-15,0-2-1 0,6 3 0 0,5 0-1 16,-4 0 0-16,4 2 1 0,-4-3 0 16,5-1 0-16,-3 1 0 0,4 1 1 15,-1-5 0-15,-4 1 1 0,-1-1 0 0,0 0 0 16,2 4 2-16,-2-8 3 15,-3 8 2-15,-9-8 3 0,3 2 0 16,-3 2 0-16,3 0 1 0,1 0 1 0,-3 0 4 16,3-2 3-16,-3-4 0 0,3 6-3 15,-6 2-4-15,3 0-4 16,3-1-4-16,-1 3-2 0,2-3 1 0,4 5-1 0,-6-8 2 16,1 5 3-16,1-3 0 0,2 2 1 15,0 1 0-15,0-3-2 0,0 2 3 16,-2-2 3-16,-2 1 4 15,-5-2 3-15,4 1 2 0,-1-1-1 16,-3 1-3-16,0 2-5 0,0-4-5 16,-1-3-3-16,4 1-4 0,4-5-1 0,6 4-1 15,5-2-4-15,3-2-10 16,9 1-8-16,2 1-5 0,4 2 3 16,-1-2 8-16,1 7 8 0,-1-8 3 15,-3 3 2-15,-9-2 2 0,-5-4 0 0,-6-3 1 16,1-1 0-16,-4 5 2 0,3-6 0 0,1 3 1 15,1-5 2-15,0 1 1 0,2-3 1 0,-3 2 0 16,1-3-1-16,-7-1 0 0,2 1-2 16,2 0 0-16,3-1 0 0,-2-1-2 15,-1 0 0-15,-4 0-1 16,2-4 0-16,-2 4 2 0,-3-2-1 0,-2 2 0 16,-8-2 0-16,5 4 1 0,3-2-1 15,-2-4 0-15,-2 4 1 16,2 0-2-16,-5 1 1 0,1 3 0 0,2-1-1 0,-1 4 1 31,5 0-1-31,1 2-1 0,-4-2 1 16,4 3-1-16,-1 2 0 0,-2-1 0 15,2 1 0-15,-4 0 0 0,-5-1 0 0,-2-1 0 16,2 3 0-16,-3 1 0 0,-3-4 0 16,1 3 0-16,-2-3 0 0,0-1 0 15,0-1 0-15,-2 1 0 0,0 2 0 16,-2 1 1-16,0-2 0 0,3 4 1 15,-1-1 0-15,-2 1 1 0,4 0 0 16,-6 0 1-16,1 0-1 0,3 0-2 0,-3-5 0 16,6 3 0-16,-3-3-1 0,2 1 0 15,4 2 0-15,-3-3 1 0,3 0-1 16,-1 0 0-16,-1-1 0 0,1-1-1 16,-5-2 0-16,-3 1 1 0,-1-6-2 15,-3 1 1-15,-3-1 1 0,3 2-1 16,0-2 1-16,0-1 0 0,3-1 0 0,-1-1 0 15,5 1 0-15,0-5 0 0,0 5 1 16,6 0-1-16,-1-4 0 0,4 4 0 16,-2-1-1-16,0 4 1 0,1-6 0 15,-1 1 0-15,4 2 0 0,-1 0 0 16,-4-1 0-16,1 1 0 0,-5 0 0 0,3 0 0 16,2 0 0-16,0 5 0 15,-1 1-1-15,-6-3-2 0,4 3 1 0,1 1-1 16,2-5 2-16,0 0 1 0,-3 3 0 15,1 1 0-15,1 1 1 0,1-2-1 16,-2 1 0-16,1-1 0 0,1 0 0 16,0 8 0-16,-5-2 1 0,2-1-1 15,-2 6 0-15,3-8 2 0,2 8-2 0,-3 0 0 16,5 0 1-16,-4 0 0 16,1-6 0-16,-1 3 0 0,0 3-1 0,3-5 0 15,1 3 0-15,0 0 0 16,0 1 0-16,-2-1 0 0,0-2-1 0,0 3 0 15,0 2 0-15,2-1 1 0,2 0-2 0,0-5 2 16,-2 2-1-16,-2-4-1 16,4 0 1-16,-3-2 0 0,5 0 0 0,-2 4 1 15,-1-6-1-15,3 0 0 0,1-3-3 16,-1 2 0-16,3 1-1 0,-4 1 1 16,-3-3 2-16,0 1 1 0,-2 3 0 15,2-1 1-15,4 3 0 0,-6 1 0 16,4-3 1-16,-2 2 0 0,-2-5 2 15,4 5 0-15,-2-5-1 0,-2-1 1 16,2 1-1-16,3 0-2 0,-3 3 1 0,2 2 0 16,0-2 0-16,1 2 1 0,-5-2-1 15,2 0 0-15,-2-1-1 16,4-1 0-16,2 0 0 0,-1 4 0 16,1-3 1-16,-3-1-1 0,-1 4 0 0,2 0 0 15,-7-2-1-15,1 4 0 0,1-6 0 0,-5 1 0 16,7 3-1-16,-6 0 0 0,1-4 0 15,1 9 1-15,-4-1 1 0,4-2 0 16,-1-1 0-16,4 5 0 0,1-3 1 16,-1 4-1-16,0-5 1 15,0 3 0-15,2 2-1 16,0-2-2-16,5-1-4 0,-1-1-1 0,-6 3-1 0,7-3 1 0,-8 1 0 16,4 1 0-1,-4-5 0-15,-1 3 2 0,2-1 0 0,-3-2 0 0,3 0 1 16,0 2 1-16,2-6 1 0,-1 4 2 15,-1 0-1-15,0-4 1 0,0 3 0 16,2 2 1-16,4-1-1 0,1 4 0 16,-5-4 1-16,5 3 0 0,-3-5 0 0,5 8 0 15,0-6-1-15,-5 3 0 16,3 6 0-16,-2-7 1 0,-3 5-1 0,2 2 0 16,5-4-1-16,-2 2-1 0,4-2-1 15,2-3-1-15,-6 1 1 0,4 4 1 16,-6-5 0-16,3 0 2 0,-1 0 1 15,-5-3 0-15,5 0 0 0,-5-1-1 0,0 2 0 16,4-2 0 0,-4 0-3-16,1 2-1 15,1-2 0-15,-2 8 2 0,5-7 0 0,-3 5 2 0,-4-1 1 0,4-3-1 16,0 0 0-16,3 2 0 0,-5-4-1 0,2 6 1 16,3-8 0-16,0 4 0 0,0 2 1 31,3-2-1-31,-5 3 0 0,1-3 0 15,-1 4 1-15,-1 1-1 0,-2 4 0 16,3 0 0-16,-5-2 0 0,1-2 0 16,1 2 1-16,-2 4-1 0,-2-6 0 0,4 5 0 15,-2-1 0-15,0-2 1 0,2 4-1 16,-3 1 0-16,1 1 0 16,-3-5 0-16,-2 3-1 0,1-2 0 0,3 1 1 15,-6 1-1-15,3 1 1 0,3-1 0 16,-6-2 0-16,3 1 2 0,1-1-2 15,0 2 1-15,3 1-1 0,-3-3 1 16,3 5 0-16,-5-3 0 0,5-2 0 16,0 3-1-16,0-2 0 0,-3-2 0 15,3 0 0-15,-5 1-1 0,0-2 0 0,1 0-1 16,1 0 2-16,3 0-1 0,2 0-2 16,0-5-5-16,4 3-3 0,-3 1-1 15,1-5-2-15,2 5 2 0,-1-1 3 16,1 4 3-16,-4-4 2 0,-1 4 3 0,0-4 1 15,-1 7 0-15,5-6 0 0,-4-1 1 16,2 0-1-16,-1-1 0 0,2-3 0 16,1 5-1-16,-3 1-3 0,2-7-3 15,2 3 0-15,-4-3 1 0,1 7 3 16,-1-2 3-16,-2 6 0 0,4 0 1 0,2-1-1 16,1 4 0-16,-3-1 0 15,5 4-1-15,-7-4-2 0,7 6-1 0,-2-5 0 16,-1 4 1-16,-3-2 3 0,-3 2 0 15,-1-4 0-15,-1 3 0 16,6 5 0-16,2-6 0 0,-5 3 0 0,0-3 0 0,-6 2 0 16,7-1 0-1,-4 1 0-15,0 1-1 0,3 3 1 0,-1 1 0 0,2 0-1 16,3-2 1-16,-3 4 0 0,-2-1 0 16,0 7-1-16,2-5 0 0,2 1-1 15,5 5 0-15,0-4 1 0,-1 4-2 16,1 0-2-16,-2-1-1 0,-3 7-3 15,1-3-1-15,1-3 2 16,-4 2 0-16,0-1 3 0,-2 3 3 0,2-3 0 0,0 4 1 16,0 1-1-16,1 2-1 0,3 1 1 15,-2 0-1-15,-1 1 1 0,3 1-2 16,-2 3-1-16,5-2 0 0,0-1-1 16,0 3 1-16,-4-4-1 0,-1 2 1 0,0-3-2 15,1 2 2-15,1-4 0 0,1 5 1 16,-5-5 3-16,2 0 0 15,-2-2 1-15,1 0 0 16,5-1 0-16,-8-1 1 0,2-3-1 0,0 2 2 16,-2-1-2-16,2 4 0 0,0-5 0 0,-2 0 0 0,0 3 0 15,-3-1 0-15,1-2 0 0,-1 3-1 16,1 1 0-16,1 1-1 0,-1 0-1 16,0 0 3-1,3 1-1-15,-3-3 1 0,2 2 0 0,0-5-1 0,-5 3 1 0,2-1 0 16,0 3-1-1,1 0 0-15,-1 1 0 0,3-1 0 0,4-7 1 0,-2 7 0 16,1-2 0-16,1-1 1 0,0 3 0 16,1 0-1-16,-3 1 0 0,2-1 0 15,1 0 0-15,1 0 0 16,3-1 0-16,0 3 0 0,4-2 0 0,-4 2 0 16,-4-2 0-16,4 0 0 0,-5 0 0 15,1 0 0-15,-1 2 1 0,-2-1 0 16,5 2-1-1,-3-1 0-15,-2-2 1 0,4 2-1 16,-3-1 1-16,1 4 0 0,3-1-1 16,-1 0 0-16,-1-1 0 0,-3 5 0 15,2-3 0-15,3 4 0 0,1-2 0 16,-1 4 1-16,2 2-1 0,-4-4 0 0,3 3 0 16,1 3 0-16,3 1-1 0,-4 0 0 15,4 6 0-15,6 1 0 0,2 4 0 16,5-1-1-16,-4-2 1 0,8-3 0 15,-8 4 1-15,1-5 1 0,-4 5-1 16,-4-4 1-16,4 4 0 0,-2 4-1 0,4-2 1 16,-1 3-1-16,-1-3 0 0,2-2 0 15,-4 0 0-15,-1 0 0 0,-3 1 0 16,3-2 0-16,1 1 0 0,3-6 0 16,-1 5 0-16,2-6 0 0,-2-1 0 15,3 5 0-15,-3-6 0 0,2 5 0 16,0 1 0-16,-6-4 0 0,-3 3 0 15,0-1 0-15,-1-2 0 0,5 3 0 0,-3 1 0 16,-3-1 0-16,1-1 0 0,-9-2 0 16,7 0 0-16,-1 0 0 0,-3 3 0 15,5-5 0-15,-4 2 0 0,-1-3 0 16,3 1 0-16,-3 0 0 0,2 0 0 16,-1 6 0-16,-1-5 0 0,1 3 0 15,1 2 0-15,1-8 0 0,-3 2 0 0,1-2 0 16,-4 3 0-16,0-1 0 0,1 2 0 15,0 3 0-15,-1-3 0 0,1-4-1 16,-2 4 1-16,3-3 0 0,3 3 0 16,-2-4 0-16,-1 2 0 0,-2 0 0 0,1-3-1 15,-2-1 1-15,2-1 0 0,-4-2 0 16,1 0 0-16,1 4 0 0,-4 0 0 16,5-3 0-16,-3 3 0 15,-5-2 0-15,5 3 0 0,3 1 0 0,-5-3 0 16,4-3 0-16,-3 2 0 0,3 2 0 0,0 1 0 15,6 7 0-15,-6 1 0 0,-3-2 0 16,7 5 0-16,-8-4 0 0,8 4 0 16,-2 0 0-1,-2-5 0-15,2-1 0 0,0 1 0 0,2 0 0 0,3 7 0 16,-5-6 0-16,5 6 0 16,0 0 0-16,-1-1 0 0,3 3 0 0,-5-6 0 0,-1 0 0 15,5 4 0 1,-5-7 0-16,3 5 0 0,-2-2 0 0,1 0 0 0,-1 4 0 15,1-4 0-15,1 1 0 16,-2-5 0-16,-4 3 0 0,2-4 0 0,0 3 0 16,0 4 0-1,-2 2-1-15,-2 0 1 0,3-4-1 0,-3 0 1 0,6 4 0 16,-6-9 0 0,2 9 0-16,0-6 0 0,-3 0-1 0,3 1 1 0,0 1-1 0,1-3 1 15,-7 3 0-15,3-3 0 0,0-4 0 16,3 0 0-16,-2 2 0 0,4 3 0 15,-1-4 0-15,-5-1 0 0,8 0 0 0,-2-4 0 16,-2 3 0-16,0-1 0 0,2-1 1 16,-2-4-1-16,4 2 1 0,-4-2 0 31,2-2 0-31,-2 4 1 0,4-6-2 0,2 4 0 16,1-3 1-16,4-2-1 0,-4 3 0 15,0-5 1-15,1 2-1 0,-3 3 0 0,-1-5 2 0,0 0 1 0,-1-4 2 16,3 2 2-16,-1-3-1 0,4 7-1 31,-3-2-2-31,3-6 0 0,0 10-2 16,0-4 0-16,-2 1 1 0,2 5-2 15,4-5 0-15,-8 3 0 0,4 3 0 16,-1-5 0-16,-6 1 1 0,5 3-1 16,0-3 0-16,1 4 0 0,2-5 0 15,1 1 0-15,-2 1-1 0,2-4 1 0,-2 0-1 16,2 1 1-16,-2 1 0 0,0 3 0 15,4-5 0-15,-1 4 1 0,-3 1 1 16,2-5 0-16,2 4 0 0,1-1 0 16,0-3 0-16,1 0-1 0,1-2 0 15,0 2-1-15,-3-2 0 0,1 2-1 16,-5-3 0-16,4 1 1 0,-3-2 0 0,3-1 1 16,-2 0 0-16,-2 1 0 0,4 2-1 15,-1-1 1-15,-1-6-1 0,0 0 0 16,-2-2 0-16,-2 2 1 0,0-1-1 15,1-3 0-15,1-3 1 0,-2 5-1 16,2-3 0-16,-3-2 0 0,1 0 0 16,-3 0 0-16,-1 0 1 0,5-2 0 0,-6 2 1 15,3 2 0-15,1-2 0 0,3 4 0 16,1-2 0-16,3-1-1 0,-2 3 0 16,1-2 0-16,-3-1 0 0,-1-1 0 15,4 2 0-15,-3-2 0 0,2 0 0 16,0 0 1-16,3 0 0 0,-3 2 1 15,-2-2 1-15,2 0-1 16,-4 2 2-16,2-2 1 0,2 2 1 0,2-2-1 16,1 0 0-16,1 0 2 0,1 0 0 15,-2 0 0-15,4 0 0 0,2 0-3 0,5 0 0 16,0 0-2-16,-4 0-2 0,4 0 1 16,4 0 0-16,3 0-2 0,-2-2 2 15,0 0-1-15,-3-2 0 0,-2 4 1 16,-1-1-1-16,-5-1 0 0,1-3 1 0,1-1-1 15,-1-1 0-15,3 0 0 0,-3 7 1 16,1-2-1-16,4 1 2 0,4 1 1 16,-2-4 1-16,-2 2 0 0,3 2 0 15,1-3-2-15,1 3 0 0,6 0-3 16,-1 0 0-16,3 5 0 0,-6-1 0 0,-3-1-1 16,-3-3 1-16,-6-2 1 0,5 1-1 15,-7-7 2-15,3 5-1 0,1-1-1 16,-6 1 9-16,5-1 7 0,1 1 5 15,-1 1 5-15,3 0-6 0,2-5-4 16,-1 5-5-16,8-3-5 0,0-2-2 0,1 5-3 16,5-1 0-1,-5 3-1-15,2 0 0 0,0 0 0 0,-4 0 0 0,5-2 0 16,-1-5 0-16,1 3-1 0,4 2 1 16,2-3 0-16,0 0 0 0,1 3 0 15,-1-2 0-15,-7-4-1 0,6 4 1 16,-6-3 0-16,0 0 0 0,-3 5 0 15,0-7 0-15,-1 6-1 0,-2-6 1 16,0 3-4-16,-1-1-9 0,-4 4-15 16,3-1-16-16,-4 1-35 0,-3-6-44 0,1-4-36 15,-5-4 56-15,1-10 32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9.0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406 4 8146,'-2'-3'4963,"2"13"-4697,8 28-30,-4-22-215,0 1 0,-1 0 0,-1 0 0,0 21 0,-4-15-13,-1 0-1,0-1 1,-2 1-1,-1-1 0,0 0 1,-2 0-1,-13 27 1,-88 142-6,25-49-10,52-78-34,2 1 0,4 1 0,-23 89 1,36-99 6,2 1 0,2 0 0,3 1 0,2 88 0,7-91 24,2 0-1,2-1 1,22 85-1,-20-110 61,0 0-1,2 0 1,2-1-1,0 0 1,2-1 0,0-1-1,38 47 1,-12-32 1387,1-7-640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9.6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13139,'1'0'42,"-1"0"1,1 0 0,-1 0 0,1 1-1,0-1 1,-1 0 0,1 0-1,-1 1 1,1-1 0,0 0-1,-1 1 1,1-1 0,-1 1-1,1-1 1,-1 0 0,0 1-1,1-1 1,-1 1 0,1 0-1,11 18-39,-1 0 0,-1 1-1,0 0 1,-2 1 0,6 22-1,24 110 27,-35-139-30,73 517 240,-55-337-80,-16-133-122,-5-61-9,-3-10 56,-5-39 27,3 0 0,3 0 1,1-1-1,2 1 0,14-81 0,-12 112-113,1 2 0,1-1 0,1 0 0,0 1 0,1 0 0,1 1 0,0 0 0,1 0 0,1 0 0,0 1 0,1 1 0,1 0 0,0 0 0,0 1 0,26-18 0,-36 28-1,1 0-1,-1 1 1,1-1-1,-1 1 1,1 0 0,0 0-1,0 0 1,-1 0 0,1 0-1,0 1 1,0-1 0,0 1-1,0-1 1,0 1 0,0 0-1,0 0 1,0 1-1,0-1 1,-1 1 0,1-1-1,0 1 1,0 0 0,0 0-1,-1 0 1,1 0 0,0 1-1,-1-1 1,1 1 0,-1 0-1,0-1 1,1 1-1,-1 0 1,0 0 0,0 1-1,0-1 1,0 0 0,-1 1-1,3 3 1,3 6-4,-1 0-1,0 0 1,-1 0 0,-1 1-1,0 0 1,0 0 0,1 15 0,0 9 11,-1 0 1,-2 1-1,-5 62 0,0-73 13,-1 1-1,-1-1 1,-1 0-1,-2 0 0,-16 40 1,21-60-22,-1 0 0,1 0 1,-1 0-1,-1 0 1,1-1-1,-1 1 1,0-1-1,0-1 1,-1 1-1,0-1 1,0 1-1,0-2 0,-1 1 1,1-1-1,-1 0 1,0 0-1,0-1 1,-1 0-1,1 0 1,-1-1-1,1 0 0,-1 0 1,0 0-1,0-1 1,0-1-1,0 1 1,0-1-1,1-1 1,-1 1-1,0-1 1,0-1-1,0 1 0,-9-5 1,1 1-181,0-1-1,1-1 1,1 0 0,-1-1-1,-20-15 1,5 0-579,-34-33 1,25 18 359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0.0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1 116 8138,'6'-4'239,"0"-1"1,0 1-1,-1-1 1,1-1-1,-1 1 1,0-1-1,-1 0 1,1 0-1,-1 0 1,0-1-1,-1 1 0,0-1 1,4-11-1,-6 17-207,-1-1 0,1 1-1,-1 0 1,0-1-1,0 1 1,0-1-1,0 1 1,0 0-1,0-1 1,0 1-1,0 0 1,-1-1-1,0-2 1,1 1 53,6 6 31,3 1-74,-1 1-1,1 1 1,-1 0-1,-1 0 1,1 1-1,-1-1 1,9 13-1,41 58 127,-21-21-49,-3 1-1,-3 2 0,-2 2 1,-3 0-1,-2 2 1,-4 0-1,14 74 0,18 239-101,-45-285-13,-4-1 1,-12 107 0,-9-79-11,15-103 6,0 0-1,-1 0 1,-1-1 0,0 1-1,-12 19 1,16-31 3,-1 1 0,0 0 0,0 0 0,0-1 0,-5 4 1,-18 10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0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1 232 13019,'0'1'64,"0"1"0,0-1 0,0 1 1,0-1-1,0 0 0,0 1 0,0-1 1,1 0-1,-1 1 0,0-1 0,1 0 0,0 1 1,-1-1-1,1 0 0,0 0 0,-1 0 1,1 1-1,0-1 0,0 0 0,0 0 0,0 0 1,2 1-1,0-1-39,0 0 1,-1 0-1,1 0 1,0 0-1,0 0 1,0-1-1,0 0 1,0 0-1,0 0 1,6 0-1,9-2-23,1 0-1,-1-2 0,0 0 0,0-1 1,0 0-1,29-15 0,100-61-63,-71 37-43,-45 26-548,1 2-1,1 1 1,0 1 0,61-16 0,-60 22-105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0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0 165 10538,'3'-3'65,"-1"0"1,1 0-1,-1 1 0,1-1 0,0 0 1,0 1-1,0 0 0,0 0 0,1 0 1,-1 0-1,5-2 0,30 8 1563,-37-5-1601,0 1 0,0-1 0,0 1 0,0-1-1,0 0 1,0 1 0,0-1 0,-1 0-1,1 0 1,0 1 0,0-1 0,-1 0 0,1 0-1,0 0 1,-1 0 0,1-2 0,3-2 119,-3 3-105,0 0-1,0 1 1,0-1 0,0 0 0,-1 0 0,1 0-1,0 0 1,-1 0 0,0 0 0,1 0 0,-1 0-1,0 0 1,0-3 0,-4-33-866,0 1 57,4 37 765,0-1 0,0 1-1,0-1 1,0 1-1,0-1 1,0 0 0,1 1-1,-1-1 1,0 1-1,0-1 1,1 1 0,-1-1-1,0 1 1,1-1-1,-1 1 1,0 0 0,1-1-1,-1 1 1,1-1-1,-1 1 1,1 0 0,-1-1-1,1 1 1,-1 0-1,1 0 1,-1-1 0,1 1-1,-1 0 1,1 0-1,0 0 1,-1 0 0,1 0-1,-1 0 1,1 0-1,-1 0 1,1 0-1,0 0 1,-1 0 0,1 0-1,21 7 98,-18-4-56,0 0-1,-1 0 1,0 0 0,0 1 0,0-1 0,0 1 0,0 0 0,-1 0 0,0 0 0,4 8-1,15 48 350,-20-57-370,19 75 382,19 147-1,-13 85 20,-24-285-389,22 406 298,-25 1-23,-1-387-378,-2 1-1,-2-1 1,-13 52 0,11-78-278,8-18 335,0-1 0,0 0 0,0 1 1,0-1-1,0 0 0,0 0 0,0 1 1,0-1-1,0 0 0,0 0 0,0 1 1,-1-1-1,1 0 0,0 0 0,0 1 1,0-1-1,0 0 0,-1 0 0,1 1 1,0-1-1,0 0 0,0 0 0,-1 0 1,1 1-1,0-1 0,0 0 0,-1 0 1,1 0-1,0 0 0,0 0 0,-1 0 1,1 0-1,0 0 0,-1 0 0,1 1 1,0-1-1,0 0 0,-1 0 0,1 0 1,0-1-1,-1 1 0,1 0 0,0 0 1,0 0-1,-1 0 0,1 0 0,0 0 1,0 0-1,-1 0 0,1-1 0,0 1 1,0 0-1,-1 0 0,-2-10-288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3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1181 1 15171,'3'10'80,"2"4"23,-2 0-1,1 1 1,1 21 0,-5-31-89,0-1 0,0 1-1,0 0 1,-1-1 0,0 1 0,1-1 0,-2 1 0,1-1 0,0 1-1,-1-1 1,0 0 0,0 0 0,0 0 0,-1 0 0,-4 6-1,-5 4 10,-1-1-1,-1-1 0,0 0 1,-1 0-1,0-2 0,-24 14 1,-2-3-18,-64 23 1,7-11 16,-132 26 0,-108 2-181,196-38-164,89-14 3193,5-4-1349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5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456 0 11298,'-45'92'320,"-78"48"-191,140-61-33,-168-118-112,98 25 32,17 41 40,-1-5-56,10-1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1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1032 1 9354,'-1'160'4457,"4"-130"-3522,-45-17-888,-1-2 0,-59 7 0,-59 14-27,11 22-6,91-31-9,-91 23 0,131-41 5,1-2 1,-1 0-1,0-2 1,0 0 0,0 0-1,-1-2 1,1-1-1,0 0 1,-23-6 0,31 5 528,0-1 1,1 0 0,-1-1-1,1 0 1,0-1 0,-9-7 0,-13-12 1193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6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13059,'12'-23'1678,"0"-2"-1287,-12 25-377,1-1 0,-1 0 0,1 0 0,0 0 1,-1 1-1,1-1 0,0 0 0,0 1 0,-1-1 0,1 0 0,0 1 0,0-1 0,0 1 0,0 0 0,0-1 0,0 1 1,0 0-1,0-1 0,0 1 0,0 0 0,1 0 0,1 1-9,0 0 0,0 0 0,-1 0 0,1 0 0,0 1 0,-1 0 0,1-1 0,-1 1-1,0 0 1,0 0 0,1 0 0,-1 0 0,0 0 0,2 4 0,-3-4-3,20 24-5,-2 1 0,30 52 0,21 65-5,-44-87 12,-6-17-11,61 139 32,-60-129-91,21 84 0,-37-112 38,-4-13-17,0-1-1,1 0 1,0 0 0,1 0-1,0 0 1,0 0 0,0-1-1,1 1 1,0-1 0,6 7 0,0-7 243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8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383 0 11498,'-27'43'569,"-3"1"-41,-4 18-120,4 4-232,0 9-120,5 1-32,3-4 0,-3-3 0,4-8 0,-1-8-8,3-4-8,-4-8 8,6-9-104,-4-7 96,-3-12-504,11-4 312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07:48.870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21801 11472 1201 0,'23'-13'76'0,"0"3"26"0,-1 3-23 0,1 5-14 0,5 2-20 15,1 3-15-15,4 3 0 0,-4 3 0 0,-8-4-1 0,0 2 0 16,-5-5 6-16,0-2 5 0,-4 0-2 16,-3 0-1-16,-2-6-5 0,-3 3-3 15,-2-4-3-15,0-2-5 0,-2-2-4 0,0 4-3 16,0-2-4-16,-2 4-2 0,2-2-2 16,-2 0-3-16,-3-2 0 0,1 2 0 15,1 2-1-15,1 1-1 0,-5 2 0 16,3 1-1-16,-3-1 0 0,0 0 1 15,-4-3-1-15,2 3 1 0,-3-3 0 16,0-3 0-16,-1 5-1 0,-3-2 2 16,-1-1-2-16,-6 1 0 0,-2 1 0 15,2-3 0-15,-4 2-1 0,4 1 0 16,3 1-1-16,-3-2 1 0,2 5 0 0,-5-2 0 16,3 2 2-16,-2 3 4 0,2 1 3 15,3 3 2-15,-6-3-1 0,8-3-4 16,-5 1-2-16,5 3 0 0,2-3 1 0,0 2 1 15,-3-1 6-15,3 1 4 0,0-1 4 16,-2-3 1-16,0 4-3 0,4-2-4 16,0-1-2-16,0 7-2 0,1-7-3 15,-1 3 0-15,-2-2-2 0,2 3-2 16,-7-3 0-16,-1 0-2 0,3-1 0 0,-2-1 0 16,-2 2 0-16,1 0 0 0,-1 3 1 15,2-3 0-15,0 1 0 0,3 3 2 16,0 1-2-16,2 0 0 15,0 0 1-15,2 4 2 0,0-4 0 16,-2 3 0-16,4-2 0 0,-1 4-2 16,-1-1 0-16,-2 1-1 0,-3-5 0 15,-1 4 0-15,4-1-1 0,2-1 1 0,-4 2-1 16,2-1 0-16,-5-2 0 0,1 0 0 16,-1 3 0-16,2-2 0 0,-6 2 1 0,2 1-1 15,0-1 0-15,3-1 1 0,-1 3 1 16,0-1 1-16,-1 2 0 0,-1-1 0 15,2-1-1-15,0 2 0 0,-1-5 0 16,3 4 0-16,1-3 0 0,-1 3-1 16,3-1 0-16,-2-5-1 0,0 6 1 0,2-3-1 15,2 4 0-15,0-5 0 0,0 2 0 16,1 1 0-16,-1 1 0 0,2-1 0 16,-2-3 0-16,-2 2 0 0,0-1 0 15,2 4 0-15,-4 1 0 0,0-7 1 16,2 3-1-1,-2 0 0-15,6-6 0 0,0 6 0 0,3-1 0 0,-6 1 0 0,5 1 0 16,1 1-1 0,0 1 0-16,-3-3 1 0,3 1 1 0,0 4-1 0,-5-9 1 15,1 5-1 1,1-1 0-16,-6 0 0 0,2-2 0 0,-5 1 0 16,3 3 0-16,2-3 0 15,-5-3 1-15,2 4 0 0,-1 1-1 0,-1-4 0 0,1 2 0 16,3 3 1-1,-5-1-1-15,3-1 1 0,5 6 5 0,-2-2 3 0,-2 1 3 16,5-1 1-16,-6 0-3 0,1-1-3 0,0 0-2 16,-1 2-2-16,-1-2-1 0,1 0-2 15,3 1 0-15,-5-1 0 0,3 0 0 16,2 0 0-16,0 0 0 0,2-1 0 0,0-4 0 16,0 6 0-16,-2-2 0 0,-2 3 0 15,4 0 0-15,3-2 0 16,-7 4 0-16,9-1 0 0,-1-1 0 0,-3 0 0 15,5 2 0-15,-10-5 0 0,0 2 0 16,4 1 1-16,0 2-1 0,-6-4 0 16,2-3 0-16,-3 1 0 15,0 1 1-15,-4 3-1 0,2-2 0 16,0 0 0-16,-2 2 1 0,6-4-1 16,-3 1 0-16,3 1 1 0,1-1-1 15,-3 1 0-15,0-2 0 0,-4 2 0 0,2 0 0 0,1 2 0 16,1 0 1-16,0-3 0 15,0 1 0-15,1 2-1 0,1-2 0 16,-3 2 1-16,3 0 0 0,-2 2 0 0,1-2 0 0,2 3-1 16,4-1 0-16,0-4 0 15,-2 6 0-15,-4-4 0 0,5 0 0 0,-1 1 0 16,8-3 0-16,-6-3 0 0,0 2 0 31,-2-1 0-31,-9 0 1 0,8 1-1 0,-5 1 0 16,3 0 0-16,-2 2 0 15,-1-2 0-15,1-1 0 0,-2 1 0 0,5 2 0 0,-5-2 0 0,5 4 0 0,2-2 0 32,-5 1 0-32,5 1 1 0,-3-2-1 15,-1 0 0-15,-3 0 0 0,0 4 0 16,2-6 0-16,0 0 0 0,1-2 0 16,-1 2 0-16,3 2 0 0,-1-1 0 0,1 1 0 15,-2 5 0-15,-1-7 1 0,2 2-1 16,-1 2 1-16,1-6 0 0,3 2-1 15,-2 1 0-15,2-1 0 0,-2 0 0 16,2 0 0-16,-2 0 0 0,4-1 0 16,-2 1 0-16,-1-5 0 0,-3 3 0 15,1 1 0-15,4-3 0 0,-1 3 1 0,4-5-1 16,0 5 0-16,-4-1 0 0,0 1 0 16,2-6 0-16,-6 3 0 0,4 1 0 15,0-2 0-15,0 2 0 0,-2-1 0 16,4-1 1-16,-2 3-1 0,2 1 0 15,0-3 0-15,2 3 1 0,1-1 0 16,-3-3-1-16,0 2 1 0,1-1-1 0,-3-1 0 16,2 2 0-16,-2 0 1 15,-4-4-1-15,6 3 1 0,-2 1-1 0,2-4 0 16,0 2 0-16,0 3 0 0,0-5 0 16,-8 2 1-16,6 5-1 0,-3-5 0 15,3 2 1-15,-4 1-1 0,3-3 0 0,1 0 0 16,2 0 0-16,-2-2 0 0,1 4 0 15,-2-2 0-15,2-4 0 0,-6 6 0 16,5-4 0-16,4 0 0 0,3 5 0 16,-3-3 0-16,-3 0 0 0,5 3 1 15,-1-6-1-15,2 4 0 0,-3 4 1 0,-1-1-1 16,-1-4-2-16,2 1 16 0,-1 5 11 16,5 0 8-16,-7 1 8 0,3 4-12 15,-2-4-8-15,0 0-4 0,1 0-5 16,1 0-4-16,-2 1-2 15,3 3-3-15,-3-2 0 0,1-2 1 0,1 0-1 16,-2 0 1-16,3 0-1 0,-1 3-1 0,-1-1 0 16,1 0-1-16,-2-1 1 0,1 5 1 15,-4-3 1-15,1-1 1 0,3 3-2 16,4-1-1-16,-3-3-1 0,1 3-1 16,-1-1 1-16,-2-3 0 0,-1 4-1 15,5-3 1-15,-4-1 0 0,1 2-1 16,-1 0 0-16,-2 1 0 0,2-3 0 0,0-1 0 15,0-1 1-15,1 2-1 0,1 1 0 16,-1-1 0-16,-1-3 0 0,7-3 0 16,-11 1 0-16,8-2 0 0,-6 3 0 15,2-1 0-15,1 3 0 0,-1 0 0 16,3-7 0-16,2 6 0 0,-1-3 0 16,1 5 0-16,-2-1 0 0,1-5 0 0,-3 3 1 15,-8-1-1-15,12 1 0 0,-3 2 0 16,-3-1 0-16,3-1 0 0,1-1 1 15,-3 3-1-15,2-2 0 0,-4 1 0 16,-5 1 0 0,5-2 0-16,1 3 0 0,-4-3 0 0,5 0 1 15,-4-5-1-15,0 6 0 0,2-2 0 0,0-3 0 16,2 5 0-16,-2-3 0 0,-1 1 0 0,2-4 0 16,1 4 0-16,4-1 1 0,-5-2-1 31,1 2 0-31,0-1 0 0,-2 0 0 0,2 2 0 15,-6-3 0-15,3 1 0 0,1 2 0 16,-2-4 0-16,2 4 0 0,-2-1 0 16,2-3 0-16,-3 4 0 0,3 1 0 15,0-3 0-15,-7 2 0 0,3 0 0 16,4-1 0-16,-5-1 0 0,9 0 0 16,-6 5 0-16,2-7 0 0,-2 4 0 15,-5 0 0-15,4-4 0 0,-8 1 0 0,4 0 0 16,-2-1 0-16,-7-2 0 0,2 2 0 15,-4-2 1-15,3 2 2 0,0-3-1 16,3 1 0-16,0 4 0 0,-1-3 0 16,1 2-1-16,-2-1 0 0,3 2-1 15,1 2 1-15,-3-6 0 0,-1 6 1 0,-2-6-1 16,2 4 0-16,2-4 1 0,-1 4 0 16,4-3 1-16,-6 4 0 0,0-3 1 15,1 2-1-15,-7 2-1 0,3-2 1 16,-1 1-1-16,-1 1 0 0,-1-7 0 15,2 6-1-15,-8-1 0 0,1 2 0 0,3 1 0 16,0 0 0-16,3 1 0 16,4-2-1-16,-1 3 1 0,-1 0-1 0,4 0 1 15,-4 0-1-15,-1 0 0 0,1 1 0 16,-5-1 0-16,3-2 0 0,-1 2 0 16,-2 1 0-16,0-1 0 0,-3 0 0 15,-3 0 0-15,1-1 2 16,1-1 1-16,1 2 1 0,-1 0-1 0,6 1 0 0,2 0-1 15,-3 3-1-15,-2-2 0 16,-3 0 0-16,-1-2-1 0,-1 1 1 0,10-1 0 16,-8-2-1-16,3 2 1 0,2-1 0 15,-4 1-1-15,3-2 0 0,0 4 1 16,-2-3-1-16,4 3 0 0,-6-2 0 0,4-4 0 16,2 1-1-16,0 1 1 0,1-1-1 15,3 0 1-15,-6-4 0 0,1 2-1 16,1-4 1-16,2 4 0 0,-1 0-1 15,4-2 1 1,0 0 0-16,2 2 0 0,2-4 0 0,-8 4 0 0,3-4 0 16,1 2 0-16,-9 1 0 0,6-1 0 15,-1-2 0-15,4 4 0 0,-2 0 0 0,-1-2 0 16,-2 3 0-16,-4-3 0 0,-7 4 0 16,2 0 0-16,-2-4 1 0,-3 3 0 15,6 3 0-15,5-4-1 0,-1 0 1 16,2 3-1-16,-5-7 0 15,-4 6 0-15,-4-4 0 0,6 2-1 0,-7 0 1 16,0-6-1-16,3 4-1 0,-3 1 1 0,7-3 0 16,0 4 0-1,-2-4 1-15,0 4 0 0,5-2 0 0,10 0 0 0,-6 0 0 16,7 2 0 0,2-2 0-16,0 2 1 0,-6 2-1 0,4-4 0 15,-2 2 0-15,-1 1 0 0,7-4 0 0,-3 1 0 0,5-2 0 16,1 0 0-1,-2-3 1-15,3 3 6 0,1-5-14 0,1-3-49 0,5-1-65 16,-5-3-17-16,1-14 50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3.2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597 1 11811,'-23'11'177,"0"1"0,1 1 1,1 1-1,0 1 0,-34 31 1,17-6-194,1 1 1,2 1 0,3 2-1,1 2 1,2 1 0,2 1-1,-21 53 1,15-18-9,3 1 1,4 2-1,-20 124 0,37-156 18,3 1-1,3 0 0,2 0 1,2 0-1,3 0 0,18 95 1,-13-116 69,0-1 0,21 47 0,-24-66-223,1-1-1,0 0 1,1 0-1,0-1 1,1 0-1,0 0 1,1-1-1,14 13 1,13 0-522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3.7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843 36 10914,'-75'7'3482,"-101"-12"-3204,54-10-217,72 8-29,-92-3-1,127 11-29,1 0 1,-1 0 0,1 1-1,-1 1 1,1 0 0,0 2-1,0-1 1,0 1 0,0 1 0,-21 13-1,26-13 0,1 1-1,0-1 1,1 1-1,-1 1 1,1-1-1,1 1 1,-11 15-1,13-16 8,0 0 1,1 0-1,-1 0 0,1 0 0,1 0 0,-1 1 1,1-1-1,1 1 0,-1 0 0,0 12 1,2-19-7,1 1 1,-1-1-1,0 1 1,1-1-1,-1 0 1,1 1 0,-1-1-1,1 0 1,-1 1-1,1-1 1,0 0 0,0 0-1,0 0 1,0 0-1,0 0 1,0 0 0,0 0-1,0 0 1,0 0-1,0 0 1,1 0 0,-1-1-1,0 1 1,0 0-1,1-1 1,-1 1 0,1-1-1,-1 0 1,0 1-1,1-1 1,-1 0 0,3 0-1,8 1 31,-1 0 1,0-1-1,14-2 0,-15 2-27,12-1 2,-1-1 0,1-1 0,-1-1 0,1 0 0,-1-2 0,-1 0 0,1-2 0,-1 0 0,0-1 0,-1-1 0,0-1 0,-1 0 0,22-18 0,-28 18-32,1 0 0,13-18 0,-22 25 16,0 0-1,-1-1 1,0 0 0,0 0-1,-1 0 1,1 0 0,-1 0-1,0 0 1,0-1 0,1-9-1,-3 14 4,0 0 0,0 1 0,0-1-1,0 0 1,-1 0 0,1 0 0,0 0-1,-1 0 1,1 0 0,0 0 0,-1 0 0,1 0-1,-1 1 1,0-1 0,1 0 0,-1 0-1,0 1 1,1-1 0,-1 0 0,0 1 0,0-1-1,1 1 1,-1-1 0,0 1 0,0-1-1,0 1 1,0 0 0,0-1 0,0 1 0,0 0-1,0 0 1,-1-1 0,0 1 0,0-1-1,1 1 1,-1 0-1,0 0 1,1 0 0,-1 0-1,0 0 1,0 0-1,1 0 1,-1 0 0,0 1-1,1-1 1,-1 1-1,0-1 1,1 1 0,-1 0-1,1-1 1,-3 2 0,3 0 0,0 0 1,-1 0 0,1 0 0,0 0 0,0 0 0,0 0 0,0 0 0,1 1-1,-1-1 1,1 0 0,-1 0 0,1 0 0,0 1 0,0-1 0,0 0 0,0 1-1,0-1 1,0 0 0,1 4 0,2 6 3,0 0-1,7 16 1,-7-18 0,4 10 11,1 0 1,1-1 0,18 32 0,-24-46-10,1 0 1,0 0-1,-1 0 1,2 0-1,-1-1 1,0 0-1,1 0 1,0 0-1,0 0 1,0-1-1,0 0 1,1 0-1,-1 0 1,1-1-1,0 0 1,0 0-1,10 2 1,4-3-115,1 0 1,-1-2 0,0 0 0,1-2 0,-1 0 0,0-1 0,21-7-1,51-10 907,-66 17-186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4.0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13971,'1'1'21,"246"268"1322,-148-135-1367,-5 3-1,-7 5 0,-6 3 1,-6 3-1,67 193 0,-116-266 32,-5 1-1,-2 1 1,-4 0-1,-3 1 1,-4 1 0,-3 0-1,-4 0 1,-3 0-1,-3-1 1,-17 85-1,18-142-67,0 0 0,-1-1 1,-1 0-1,-1 0 0,-1 0 0,-1-1 0,-1 0 0,-19 28 0,7-20-103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4.5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1 252 5585,'118'-74'527,"-114"71"-516,0 0 1,0 0-1,-1 0 0,1 0 1,-1-1-1,0 1 0,0-1 1,0 0-1,0 0 1,-1 0-1,4-7 0,2-6 872,8-30 0,-7 19 1320,-8 25-1997,0-1-1,0 1 1,0-1 0,-1 1 0,1-1 0,-1 1 0,0-5-1,0 3 49,28 16-31,-22-8-142,1 0 1,0-1 0,0 1-1,0-1 1,0-1-1,1 1 1,12 0-1,-22 20-133,1-10 50,1 0 0,0-1-1,1 1 1,0-1 0,5 19 0,2 31-2,1 77 4,1 36 0,-14-69 32,-4 0 1,-35 166-1,7-112 169,14-70-167,4 1 0,-6 99 0,22 16 5,1-181-25,-1 1 1,-1-1 0,-1 1-1,-2-1 1,-10 31 0,-1 8 1,-30 118 1,40-151 33,-17 42 0,14-46-4,1 1 0,-6 36-1,13-55-9,2 1-1,-1-1 0,1 1 0,1 0 1,-1-1-1,2 1 0,-1-1 1,1 1-1,0-1 0,4 10 0,-5-16 9,7 30 215,-2-34 3139,5-2-1867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5.7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1225 5041,'-8'-18'619,"8"17"-598,0 1 0,-1 0-1,1 0 1,0 0 0,0 0 0,0 0 0,-1 0-1,1 0 1,0-1 0,-1 1 0,1 0 0,0 0-1,0 0 1,-1 0 0,1 0 0,0 0 0,0 0-1,-1 0 1,1 1 0,0-1 0,0 0 0,-1 0-1,1 0 1,0 0 0,0 0 0,-1 0 0,1 0-1,0 1 1,0-1 0,0 0 0,-1 0 0,1 0-1,0 0 1,0 1 0,0-1 0,-1 0 0,1 0-1,0 1 1,0-1 0,0 0 0,0 0 0,0 1-1,0-1 1,0 0 0,0 0 0,0 1 0,0-1-1,-1 0 1,1 1 0,-4 3 784,1-10-822,2 2 55,1 1 0,-1 0 1,1-1-1,0 1 0,0-1 0,0 1 0,0-1 0,1 1 0,-1-1 0,1 1 0,0 0 1,0-1-1,3-5 0,45-95 1948,-33 68-2004,31-55-1,-25 56 43,-2-1 0,-1 0-1,-3-2 1,0 0-1,-3-1 1,9-41-1,-15 45-19,-2 1-1,-1-1 0,-1 0 0,-3 1 0,0-1 1,-3 0-1,-9-50 0,-39-131 49,47 205 76,0-1 0,0 1 0,-1 1 0,-1-1 0,-6-10 0,12 21-102,0 0 0,0-1 1,0 1-1,0 0 0,0 0 0,0 0 0,0 0 0,0 0 0,-1 0 0,1 0 0,0 0 0,0-1 0,0 1 0,0 0 0,0 0 0,0 0 0,0 0 0,0 0 0,0 0 1,0 0-1,-1 0 0,1 0 0,0 0 0,0 0 0,0 0 0,0 0 0,0 0 0,0 0 0,0 0 0,-1-1 0,1 1 0,0 0 0,0 0 0,0 1 0,0-1 0,0 0 1,0 0-1,0 0 0,-1 0 0,1 0 0,0 0 0,0 0 0,0 0 0,0 0 0,0 0 0,0 0 0,0 0 0,-1 0 0,1 0 0,0 0 0,0 0 0,0 0 0,0 1 1,0-1-1,0 0 0,0 0 0,0 0 0,0 0 0,-4 12 237,2 15-371,-1 49 144,-1 40-6,-24 150 1,7-149-13,-59 421 35,52-283-40,-4 59 12,30-257-19,2 0 0,3-1-1,2 1 1,3-1-1,22 84 1,-17-87 102,9 62 1,-20-101 280,-1-8-193,0 1 0,-1-1 0,1 1 0,-2 8-1,1-2 3083,2 2-1492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8.5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579 383 10802,'0'0'1270,"-2"-4"-349,-30 10 129,7 1-998,0-2 0,0 0-1,0-2 1,-45 1 0,35-2-31,10-1-18,-14 0 1,1 2 1,-1 1-1,1 3 0,-56 15 0,90-20 2,0 0-1,0 0 0,0 1 1,0 0-1,0-1 1,0 1-1,1 1 1,-1-1-1,1 0 1,0 1-1,0 0 1,0 0-1,1 0 1,-1 0-1,-3 8 0,5-10 0,-1 1-1,1 0 1,0 1-1,0-1 1,0 0-1,1 0 1,-1 0-1,1 0 1,0 1-1,-1-1 1,1 0-1,1 0 1,-1 1-1,0-1 1,1 0-1,0 0 0,0 0 1,0 1-1,0-1 1,0 0-1,0 0 1,1-1-1,2 5 1,-1-4 7,1 1 0,-1-1 0,1-1 1,-1 1-1,1-1 0,0 1 0,0-1 0,0 0 0,0 0 1,7 1-1,48 12 111,-40-12-65,10 3 116,1-1 0,0-2 0,48-1 0,-62-3-107,1 0 0,-1-1 0,0 0 0,0-2 0,0 0 0,-1 0 0,1-2 0,19-9-1,-29 12-77,1-1 0,-1 0 0,0-1 0,-1 1 0,1-1 0,-1 0-1,0-1 1,0 1 0,0-1 0,-1 0 0,0 0 0,0-1-1,0 1 1,-1-1 0,0 0 0,0 0 0,-1 0 0,0 0 0,2-11-1,-3 3-12,1-1-1,-2 1 0,0 0 1,-1-1-1,-1 1 0,0 0 0,-1-1 1,-6-19-1,-34-90-25,22 66 48,-19-82 1,40 139-21,2 5-12,0-1 0,0 1 0,0 0 0,0 0-1,-1 0 1,1 0 0,-1 0 0,2 5-1,2 5 11,4 3 27,0-1-1,0 0 0,1 0 0,1-1 1,1-1-1,0 0 0,0 0 0,29 21 1,-31-27 1,1 0-1,0 0 1,1-1 0,0 0 0,0-1 0,0-1 0,0 0 0,1 0 0,0-1-1,-1-1 1,1 0 0,0-1 0,14 0 0,13-5-781,0-1 1,52-14 0,-73 15 55,39-9-261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9.7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347 98 8114,'11'-78'5926,"-11"78"-5862,0-1 0,0 0 0,0 0 0,1 0-1,-1 0 1,0 0 0,0 0 0,0 0 0,0 0 0,-1 0-1,1 0 1,0 0 0,0 0 0,0 1 0,-1-1 0,1 0-1,0 0 1,-1 0 0,1 0 0,-2-1 0,2 2-63,-1 1 0,1-1 0,0 0-1,-1 1 1,1-1 0,0 0 0,-1 1 0,1-1 0,0 0 0,0 1 0,-1-1 0,1 1 0,0-1 0,0 1 0,0-1 0,0 1-1,0-1 1,-1 0 0,1 1 0,0-1 0,0 1 0,0 0 0,-1 43 28,2-30-28,-2 0 0,1-1 0,-2 1 1,-5 25-1,-7 5-3,3 1 1,1 1 0,3 0-1,1 0 1,3 0 0,3 75-1,31 89 45,-18-141-28,-3 0-1,1 77 1,-12-182 402,1 15-228,2-29 0,-1 39-170,1 0 1,1 0-1,-1 1 0,2 0 1,0-1-1,0 1 0,1 1 1,5-11-1,7-5 45,32-37 1,-1-4-75,-39 51 7,1 0 0,0 1-1,1 1 1,0 0 0,2 0 0,14-12 0,-17 18-4,1 0 1,0 0 0,0 1 0,0 1 0,1 0 0,-1 0 0,1 1 0,0 1-1,1 0 1,-1 0 0,21 0 0,-25 2-6,0 2 0,0-1 0,0 1 0,0 0 0,0 0 1,0 1-1,-1 0 0,1 1 0,-1 0 0,1 0 0,-1 0 0,0 1 0,0 0 0,-1 1 0,1-1 0,-1 1 0,0 0 0,0 1 0,7 8 0,-10-11 5,0 1 0,0-1 0,0 1 0,-1-1 0,1 1 0,-1 0 0,0 0 0,0 1 0,0-1 0,-1 0-1,0 0 1,1 1 0,-1-1 0,-1 1 0,1-1 0,-1 1 0,0-1 0,0 1 0,0-1 0,0 1-1,-1 0 1,0-1 0,0 0 0,0 1 0,-1-1 0,1 0 0,-5 8 0,1-2-11,-1-2 1,0 1 0,-1-1-1,1 0 1,-1 0-1,-1 0 1,0-1 0,-15 11-1,8-9 10,1-1 0,-1 0-1,-1-1 1,-29 10 0,2-6 46,-1-2 1,0-1-1,-55 1 1,3-6-203,-108-10 0,184 5-250,1 0 0,0-1 0,0-1 0,0-1 0,0-1 0,1 0 0,-21-11 0,0-6-505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20.6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140 185 7017,'-1'0'-16,"1"-1"0,-1 1-1,0 0 1,0 0-1,1-1 1,-1 1 0,0 0-1,0-1 1,1 1-1,-1-1 1,0 1-1,1-1 1,-1 1 0,1-1-1,-1 1 1,1-1-1,-1 1 1,1-1 0,-1 0-1,1 1 1,0-1-1,-1 0 1,1 0-1,0 1 1,-1-1 0,1 0-1,0 0 1,0 1-1,0-2 1,-4-31-1056,2 15 1021,-23-81 3442,25 91-1627,0 8-1731,0 0-1,0-1 1,0 1-1,0 0 0,0 0 1,0-1-1,1 1 1,-1 0-1,0-1 0,0 1 1,0 0-1,0 0 1,0-1-1,0 1 1,0 0-1,0 0 0,0-1 1,-1 1-1,1 0 1,0-1-1,0 1 0,0 0 1,0 0-1,0-1 1,0 1-1,0 0 0,-1 0 1,1 0-1,0-1 1,0 1-1,0 0 1,-1 0-1,1 0 0,0-1 1,0 1-1,0 0 1,-1 0-1,1 0 0,0 0 1,0 0-1,-1 0 1,1 0-1,0-1 0,-1 1 1,1 0-1,0 0 1,0 0-1,-1 0 0,1 0 1,0 0-1,0 0 1,-1 0-1,1 0 1,0 1-1,0-1 0,-1 0 1,1 0-1,0 0 1,-1 0-1,1 0 0,0 0 1,0 0-1,0 1 1,-1-1-1,-1 2 38,1 0 0,-1 0 0,0 0 0,1 0 0,0 0 0,0 0-1,-1 1 1,1-1 0,0 0 0,1 1 0,-1-1 0,0 5 0,-4 5 40,-18 34 91,-7 14-129,28-55-69,0 0-1,1 0 1,-1 1 0,1-1-1,0 1 1,1-1 0,-1 0 0,1 1-1,1 8 1,2 1-11,1 0-1,0-1 1,1 1-1,0-1 1,2 0-1,-1-1 1,2 0-1,0 0 1,16 20-1,5 2 74,64 59 0,-78-79-30,1-1 0,0-1 0,0 0 0,1-2 0,1 0-1,0 0 1,19 7 0,2-8 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07:51.353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22023 11740 1634 0,'7'-6'89'0,"-5"1"34"0,3-6-47 0,2 1-29 0,-1-3-8 0,4 4-12 0,-1-3-7 0,2-2-8 0,1 0-5 15,1 3 0-15,-5 0-2 0,3 4-1 16,-2 0-2-16,3 4-2 0,-5 1-1 16,2 0-2-16,0 2 1 0,-2 0-1 15,6 0 2-15,-4 0 0 0,1 0 1 16,3 0 2-16,-1 0 0 0,-3 0 0 16,2 0 0-16,-3 0-1 0,7 0 1 15,-5-4 0-15,8-1 0 0,-2 0-1 0,2-2 3 16,1 1 1-1,1 3 1-15,1-4-1 0,0 5-2 0,2-2-3 0,-1 3 1 16,1-1-1-16,-2-2 0 0,2 4 0 0,2-1 0 31,0 1 0-31,3 1 0 0,-2 3 0 16,3-2 0-16,-6-1 1 0,0 3-1 16,4-2 0-16,-3 3 0 0,3-3 0 15,0 1 0-15,-4 3 0 0,1-1 0 16,-1 0 0-16,4 2 0 0,1-3 0 15,1 1 0-15,-1 2-1 0,1-1-1 0,-1 4 1 16,2-4 0-16,-2 4 0 0,1 3 0 16,-10-4-1-16,6 3 0 0,4-1 1 15,-1 1 0-15,-3 2 1 0,0-1 1 16,-4-4 0-16,2-1 0 0,7 5 3 16,-2 1 0-16,1-2 0 0,-1-1 1 15,2 0-2-15,0 1-1 0,4 2-1 0,0 0 1 16,-2 1-2-16,-2-3 1 0,-2-3 0 15,1 5-1-15,-3-2 1 0,4 1-1 16,-1 1 0-16,1-3 0 0,0-1 2 16,-2 1-1-16,1 0-1 0,-4 3 2 15,-1 9-2-15,5-5 0 0,-6 3 1 16,3-2-1-16,-3-3 0 0,6 2 0 16,-3 2 0-16,1 1 0 0,1-2 0 0,-1 4 0 15,-2-3 0-15,1 3 1 0,3-4-1 16,-8 3 0-16,6-5 1 0,-1 5-1 15,4-1 0-15,4-3 1 0,-4 1-1 0,2 3 0 16,-4-5 0-16,1 1 0 16,-3 1 0-16,3-3 0 0,-6-1 0 15,2-1 0-15,-1-4 0 0,0 5 0 0,0-1 0 16,-2-2 1-16,1 2-1 0,-2 1 1 16,2-3-1-16,2 2 0 0,-4-3 1 15,2 3 1-15,-3 0 1 0,4-1 0 0,0-3 1 16,0 1-1-16,5 3-2 15,-4 0 1-15,3-1-1 0,-2 6-1 0,-2-5 1 16,4 1-1-16,-1 4 0 0,1-5 0 16,-3 4 0-16,3 0 0 0,-3 1 0 15,3 1-1-15,2-4 1 0,2 0 0 0,-2 3 0 16,-3 1-1-16,-4-4 1 0,2 5 0 16,0 2 0-16,3-4 0 0,-3 4 0 15,2-1 0 1,-3 1 0-16,3-4 0 0,-4 4 0 0,0-1 0 15,2-1 1-15,-6 0-1 0,6-1 0 0,0-1 0 16,0 6 0-16,1-2 0 0,1 4 0 16,0-1 0-1,-3 1 0-15,-2-4 0 0,-1 0 0 0,2 2 0 0,2-6 0 0,0-1 0 16,3 5 0-16,0-2 0 16,1 1 0-16,-3 1 0 0,-1-4 0 0,2-1 0 15,-6-2 1-15,0 7-1 0,-1-5 0 16,5-1 0-16,-8 5 0 0,5-6 0 0,3 3 0 15,-10 2 0-15,9-1 0 0,-5-1 0 16,2 1 0-16,-5-2 0 0,2-1 0 16,-4 5 0-16,2-5-1 0,-2-1 1 15,2-2 0-15,-3 1 0 0,-1-1 0 16,1 0 0-16,-1 2-1 0,-3 0 1 0,1 2 0 16,1 1 0-16,-2-3 0 0,3 0 0 15,1 0 0-15,5-2 0 0,1 6 0 16,1-1 0-16,3-1 0 0,-6 3 0 15,5 0 0-15,-3-3 1 0,-1-2-1 16,0 5 0 0,3-3 1-16,2 2-1 15,2 3 0-15,1-6 0 0,3 7 0 0,-5-5 0 16,0 1 0-16,2 3 0 0,-1-2 0 16,-4 2 0-16,6 2 0 0,-9-6 0 15,3 4 0-15,-3-7 0 0,-1 4 0 16,6-3 0-16,-5 3 0 0,2-4 0 15,-1 0 0-15,-3 0 0 0,0 0 0 16,0 0 1-16,0 5-1 0,2-3 1 0,-2 1 0 16,3 3 0-16,2-3-1 0,-3 2 1 15,3-1 0-15,-1-1-1 0,1 3 0 16,-3-5 0-16,1 6 0 0,1-5 0 16,-1 0 0-16,1 1 0 0,1 3 0 15,6-1 0-15,-4 2 0 0,11 4 1 0,-10-8-1 16,-1 6 0-16,4 1 1 0,-8-8-1 15,5 7 0-15,-1-4 1 16,-4 4-1-16,2-4 0 0,1 1 0 0,-1-3 0 16,6 4 1-16,-6 0 0 0,0 0 1 15,4 0 3-15,-6 0 4 0,8 2-1 0,0 4 1 16,-3-5-3-16,1-2-3 0,0 2-1 16,-2 0 0-16,0 0-1 0,2 1-1 15,2 4 0-15,-4-6 0 0,3 1 0 16,1 3 1-16,3 0-1 15,-2-4 0-15,-1 0 0 0,-4-6 0 0,0 5 0 16,-3-6 1-16,1-4 0 0,-3 6-1 16,1-4 4-16,4 0 5 0,0 4 5 0,-3-2 5 15,1-2 0-15,-3 2-2 0,1-4-4 16,-3 1-2-16,0 1-4 0,2-2-1 16,0 4-1-16,1-3 0 0,-1-1 1 15,3-3 2-15,-5 0 3 0,3-2 6 16,3 0 4-16,-4 4 2 0,8-4 2 15,1 2-2-15,3-4-3 16,0 4-2-16,4-4-5 0,-1 4-1 0,1-4-3 16,-2 6-1-16,3-2-3 0,1 0 0 0,6 3-2 15,-1-5 0-15,-4 4 0 0,4 0-1 16,-11-1 1-16,8-4 2 0,-6 4 1 0,-1-1 2 16,8 2-1-16,0-1-2 0,-3 3-1 15,3-4-1 1,3-1-1-16,1 7 1 0,1-8-1 0,1 2 1 15,-1 3 0-15,0-7 2 0,4 2 2 16,2-1 3-16,-6-3 3 0,2 3 0 16,-5-3-3-16,-4 2-1 0,1 1-4 0,-3-3-1 0,-1 3-2 15,-1 1-1 1,5-4-1-16,-10 3 0 0,6 1 1 0,-6-2-1 16,0 4 0-16,1-4-1 0,-3 2-2 0,1-5-7 15,-4 2-9-15,-2-1-17 0,-5-1-23 16,2 1-35-16,-4-3-31 0,0 0-34 0,-1-3-179 15,3-2 212-15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1:31:09.4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555 6695 1673 0,'0'0'93'0,"-4"0"24"0,2 0-27 0,1 0-26 0,-1 0-15 0,2 0-12 0,0 0-13 0,0 0-6 0,0 0-4 0,0 2-2 16,0 2-2-16,0 6-4 0,0-1-2 15,-2 5 0-15,0 6-2 0,1-2-1 16,1 1 0-16,0 2-1 0,3 6 0 16,-3 1 0-16,0 6 0 0,4 7 1 15,-3-4-1-15,1 2-1 0,-2-7 0 16,0 5 1-16,-3-5 0 0,3-4 0 16,0 1 0-16,-4-1 0 0,2-1 0 15,-5-6 0-15,0 2 0 0,2-9-1 0,1 4 2 16,-1-2-1-16,5-2 1 0,2 2 0 15,-2-7-1-15,0-2 1 0,0 2 1 16,-2-6-1-16,4 5 1 0,1-5 1 16,1 1 2-16,-1-3 2 0,-1 3 1 15,-2-2 4-15,4 1 10 16,-4-3 5-16,0 0 5 0,2 0 3 0,6-1-1 0,-8 1 3 16,7 0 0-16,1-2-4 0,-1 0-6 15,7 2-3-15,2 0 0 0,0 0-1 16,5-4-3-16,4 4-5 0,0-1-6 15,8 1-4-15,1 0-4 16,3-2-1-16,1 2 0 0,2-2-1 0,3 0 0 0,-1 2 0 16,-1-1 1-16,2-1 0 0,-8-4 0 15,2 1 2-15,-6 3-1 0,-3 1 0 16,-5-5-1-16,-2 5 0 0,1-3 0 16,1 2 0-16,-2 2-1 0,0-2 0 15,-1-3 1-15,-3 2 0 0,1-1-1 16,0-1 0-16,1 1 0 0,4 1 0 15,2 1 1-15,-3-2-1 16,2-1 1-16,-4 0-1 0,5 5-1 0,-2-7 0 0,-2 1-1 16,0 4 1-1,-1-1 1-15,-6-2 0 0,-2 1-4 0,-6 1-6 0,-1-5-8 16,-3 5 0-16,-2 3 1 0,0 0 1 16,0-2 6-16,-6 0-4 0,3-5 5 0,-4 4 4 15,0-1 2-15,-2-1 2 0,-4 0 2 16,3 3 0-16,-4-5 2 0,-1 1 3 15,5 3-1-15,1-4 1 0,4 5 0 16,5 0-1-16,-2 2 3 0,0-2 4 16,2 1 6-1,0 1 5-15,0 0 1 0,0 0-4 0,0 0-6 16,4-2-9-16,3 2-4 16,2 0-4-16,3 2-1 0,6 3 0 0,7 2 3 0,3-3 0 0,6 1 0 15,1 2 0-15,1 0 2 0,1 2 0 16,0 2 0-16,-2-4 1 0,-10 5 0 15,-2 0 2-15,-7 6 0 0,-3-5 1 16,-4-3 0-16,-9-8-2 0,-4 0 0 16,-3-2 3-16,0 2-2 0,-2-1 3 0,-7 8-1 15,-3-9-3-15,-5 2-2 0,-6 0-4 16,-7-2-5-16,2 2-6 0,-8-2-91 31,-5 0-105-31,-3 0 120 0</inkml:trace>
  <inkml:trace contextRef="#ctx0" brushRef="#br0" timeOffset="15696.53">376 7945 1661 0,'2'6'91'0,"3"-6"21"0,-3 0-28 0,-1 0-25 0,-1 0-15 0,0 0-12 0,0 0-9 0,4 0-9 0,-4 0-6 0,0 0-5 16,-2 0-2-16,2 3-4 0,0 6-3 16,2-2-1-16,0 6-1 0,-2-1 2 15,0 6 2-15,-4 1 1 0,4 6 1 16,0 0-1-16,-3 3 1 0,1 2 0 15,-2-3-1-15,1 3 0 0,-1-2 1 16,1 1 1-16,-4 1-1 0,5-2 1 16,-4 1 1-16,1 1-1 0,3-2 1 0,-1-1 0 15,-1-4 0-15,3 0 0 0,1-5 0 16,-4-2 0-16,4 0 0 0,0-4 0 16,0 0 0-16,4 1 0 0,-1-6 1 15,-1 2-1-15,7 1 0 0,-8-6 2 16,3 3 1-16,1-2 1 0,-5 1 1 15,6-3 1-15,-3 1 1 0,-1-3 1 16,3-1 1-16,2 0 2 0,-3 2 10 16,3-2 8-16,-3 0 1 0,3 0 1 0,7-3-12 15,5-3-9-15,-1 1-2 0,3 2-4 16,2-6-1-16,6 2-1 0,8-4 0 16,4 0-2-16,7 4 2 0,1-3-1 15,3 1-1-15,-1 2 1 0,2 1-1 0,4 3 0 16,-2 1 0-16,5-2 0 0,-3 4 0 15,-7-1 0-15,-1-5 0 0,-11 6 0 16,1 0 1-16,0 0-1 16,3 0 0-16,1 0 1 0,-4 0-1 15,3 0 0-15,-1 0 1 0,-4-1 0 0,1-1 0 16,-3-2 0-16,-3-1 0 0,0 0-1 16,-6 1 2-16,-1-3-1 0,-4 2 0 0,1 1 2 15,-8-1 0 1,0 1 1-16,-10 1 2 0,-1-1-1 0,1-1 3 0,1 1 0 15,-5 4 3-15,0 0-4 16,0-1-7-16,-7-8-5 0,0 3-5 0,-2-1-1 16,-3 0 4-16,-3 0 0 0,-2-2 0 15,-1 0 3-15,-3 2 0 0,1-5 2 16,1 1 1-16,1 4 1 0,2-2 0 16,2 0 1-16,3 4 0 0,-1 0 1 0,3-2-1 15,4 3 2-15,5 4 0 0,-2 0 0 16,2 0 4-16,0 0-2 15,0 0-1-15,0 0-4 0,0 0-6 0,0 0-2 16,2 0-4-16,-1 0-1 16,1 2 0-16,3 1-2 0,4 4 3 15,2-3 2-15,3 5 6 0,2-2 4 0,4 4 0 0,3 3 3 16,0-2 1-16,3 4-1 16,1-2 1-16,1 2 1 15,-1 4 1-15,-6-1 3 0,0-1 2 0,-6-2 0 0,-7 0 3 16,0 0-1-16,-8-5 1 0,-2 3-3 15,-5-2-2-15,-7-3-3 16,-6 5-4-16,-3-1 0 0,-7-1-18 16,-4 2-26-16,-3-1-39 0,-7 1 510 15,-8 4-335-15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08:06.235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10771 15835 944 0,'39'57'214'0,"-39"-34"-2"0,0-7-89 0,0-2-6 0,-34-41-69 0,34 29-15 16,6 7-9-16,-6-5-7 0,5 1-5 16,-1 2 0-16,1-3 3 0,-1-4 6 15,3 3 10-15,3-3 1 0,3 0 0 16,3 4 2-16,5-4 3 0,0 0 6 16,4 1 2-16,5 1-4 0,-1-2-11 0,-3 2-5 15,-3-2-9-15,4 0-7 16,3-2-4-16,5 0-5 0,4-3-1 0,0 0 0 15,0 1-2-15,4-5-5 0,-9 6-1 16,3-4 1-16,-2 1 3 0,3 3 5 16,4-4 0-16,4 0 0 0,-1 0 1 0,-1 3-1 15,0 2 2-15,2-1 5 0,-1-3 4 16,-8-1 6-16,4-1 6 0,-9 0 1 16,-2 0 1-16,3 0-3 15,1 0-5-15,3 2-5 0,4-6-4 0,3 5-3 16,-3 0-2-16,0-2-1 0,0 4-1 15,1 3-1-15,1-7 0 0,-2 5 0 0,1-3-2 16,6 0-1-16,2 5 1 0,-1-7 0 16,5 6 1-16,-7-6 1 0,-6 2 0 15,5-4-1-15,-12 2 1 0,7 2 0 16,1-1 1-16,1 0 1 0,1 3-1 16,-3 0-1-16,-2 1 3 0,5-5 3 15,4 4 0-15,-2-2 2 0,6 2-4 16,-4 3-2-16,3-5-1 0,0 3-1 0,-3 1 0 15,7-1-1-15,-7-1-3 0,7 1-2 16,4 3-1-16,-1-1-1 0,6 0 0 16,-2 2 1-16,2 0 1 0,3 0 2 15,1 0 3-15,-5 0 0 0,-4-5 1 16,-2 3 1-16,-1-3 1 0,5-1-2 0,8 1 0 16,2 0-2-16,5-2-1 0,-5 3 3 15,0 0 2-15,0-3 3 0,-9 0 1 16,3-3-2-16,-8-1-3 0,0 2 0 15,3-5-1-15,-3 1 0 0,5-1 0 16,4 2 1-16,-6-1-1 0,7 1 2 0,-3-2-1 16,0 0 1-1,7-2-1-15,-7 0 0 0,-9 0 1 0,-9 0 2 0,0-2 2 16,3 4 4-16,3-4 3 0,1 2-1 16,-1-1 0-16,-3-6-4 0,1 3-2 15,-4 2-2-15,4-3 0 0,-1 3-2 16,3 1 1-16,3 1-2 0,-9-2 1 15,0-2 0-15,-5 1 2 0,1 1 0 16,2-5 2-16,3 4 1 0,4-4-2 0,-5 3 0 16,2-3-3-16,0 3-1 0,1-1 0 15,1 3-1-15,3 1 0 0,6 1-1 16,-6 0 0-16,7 2 1 0,-3-2-1 0,-2-2 1 16,2 2 0-16,-8 2 0 0,6 0 0 15,2-1 0-15,0 1 0 0,1 0 0 16,-1-2 0-16,5 2 0 0,-2 0 1 15,6-2-1-15,-6 2 1 0,-3-4 0 16,-6 0 0-16,3-3 0 0,4 1 0 0,2-1 0 16,4 0-1-16,-7 3 3 0,1-3 0 15,1 1-1-15,3 4 0 16,4 2-1-16,-6 0-1 0,4 0 0 0,-7-2 0 16,-6 0 0-1,0 2 1-15,-6-4 0 0,6 4 0 0,2-4 0 0,-3 2 1 16,5-2 0-16,0 2 3 0,-2 0 1 0,2-3 2 15,0 3 1-15,3 0-1 0,-1 0-2 32,4 4-1-32,-7-3-3 0,0 0-1 15,-5 0 0-15,3-1-1 0,-1 2 0 16,1 4 0-16,3 1 0 0,-6-2 0 16,3 2 0-16,1 0-2 0,0-1 1 15,4 3 1-15,-2-2 0 0,-4 2 0 16,-1 0 0-16,-8-4 0 0,-4 0 0 0,-1 2 1 15,2-3 0-15,0 1 0 0,3 4 0 16,1-3-1-16,1 1 0 0,1 0 0 16,-3 0 0-16,2 4 0 0,3-4-2 15,-3 4 1-15,0-4-1 0,4 5-1 16,-7-5 2-16,1 6-1 0,-1 1 0 0,-11-2 1 16,8-1-1-16,-1 3 1 0,2 2 1 15,-4-1 0-15,4 1 0 0,2 0 0 16,-2 1-1-16,0 1 0 0,4-2 0 15,1 7 0-15,2-3-1 0,5-1 0 16,-3 6-1-16,0-9 1 0,0 4 0 16,-4-1 1-16,1-1 0 0,-5 2-2 0,3-3 0 15,1 1 0-15,-3 0 1 0,0 0 0 16,5-1 2-16,-5 1 0 0,1 3-1 16,4-5 1-16,-5 2 0 0,2 2 0 15,5-2 0-15,-4 3 0 0,0-3-1 16,2-1 0-16,-1 3 1 15,-1-2 0-15,0 5-1 0,-6-5 1 0,-1 1-1 0,2 4 0 16,2-3 0-16,5 1 1 16,-4 2-1-16,4-1 1 0,-1 1 0 0,-1-2 0 15,6 2-3-15,5 4-5 0,3-1-1 16,1 3-3-16,-3-1 6 0,1-1 4 16,-5-1 2-16,-1 1-1 0,4 0 1 15,-7-4 0-15,5 3 1 0,2-1 0 0,0 0-1 16,2 2 0-16,3-4 1 0,4 2-1 15,0 3 0-15,1 1 0 0,3-3 0 16,-6 4-1-16,-6-1 1 0,3 1-1 16,-1 2 12-16,5 0-55 0,4 3-1 15,6-1-2-15,6 9-16 0,6 1 57 0,-3 2 0 16,-2-3 5-16,-9-2 1 0,-7-2 1 16,-2 3 0-16,-2-1-1 0,4-2 1 15,0 4 0-15,3-1 0 0,6 1 0 16,3-4-1-16,5 2 1 0,-10 0-1 15,-3-4 0-15,-4 2 0 16,-8-2 1-16,3 1 0 0,-2-7 0 0,1 1 0 0,-1 0 0 16,5 0 0-16,5-1 0 15,-1-1 3-15,-2-4 5 0,-6 3 3 0,-1-6 2 16,-9 2-1 0,5-6-1-16,-3 4-1 0,1-3-1 0,-3 1-5 0,2 2 0 15,5-3-4-15,1 5 0 0,6-2 0 0,0 3-1 16,2-2 0-16,2 0 1 15,-6 0-1-15,4 0 0 0,-6 3 1 0,-1-2-1 32,0 2-1-32,1-1 1 0,-1 3-1 0,7-6 0 0,-4 2 0 0,6-2-1 15,1 1 2-15,1 0 0 0,-8 0 0 16,4 3-2-16,-2-4-1 0,-2 2-1 16,11 3 1-16,-7 1 3 0,5-4 0 15,2 0 0-15,3-2 1 0,3 0-1 0,1-4-1 16,-4 6 0-1,-1-4-2-15,-4 4 1 16,-2-3 1-16,1-1 0 0,-1 2 0 0,4-7-1 0,2 7 0 0,3-1 1 0,6-1 0 16,-4 5 1-16,3-6-1 0,-6 5 1 15,-6-4 0-15,-2 6-1 0,4-4 0 16,0 0 1-16,3 0-1 0,4 4 1 16,2-1 0-16,-2-3 0 15,-2 4 0 1,-1-6 0-16,-4 4-1 0,0 0 1 15,1-2 1-15,3 4-1 0,-2 1 0 0,8 2-1 16,6-3 0-16,-2 7 2 0,2-2 2 16,-7 0 1-16,-2 0 0 0,2 1 0 15,1 5 1-15,8-5-2 0,-2 3 0 16,8 1-2-16,-4-3 1 0,-4 1-2 16,1 3 1-16,-8-8-1 0,2 0 1 0,1-1-1 15,-3-3 2-15,1-1-2 0,1 3 0 16,0-4 1-16,-3-1-1 0,-4 0 2 15,-6 0-7-15,0-2-35 0,-1-5-35 16,-6-3 516-16,7-8-353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08.6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12257 17059 1247 0,'0'0'58'0,"2"1"17"0,0 1-186 0,-2-2 79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08.86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12527 16715 552 0,'102'-20'165'0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11.44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12448 16509 1619 0,'8'11'71'0,"-3"-6"12"0,4 4-31 0,-9-4-17 0,5 4-13 0,-3-4-10 0,0 4-8 0,5 0-2 16,0 0-1-16,-2-4-1 0,6 4-1 15,3-2-2-15,-3 5-1 0,6 1-1 16,1 3 3-16,-2 0 0 0,5 0 2 0,1 2 0 16,-3-10 0-16,1 3 1 0,-3 1 0 15,-1-4-1-15,4 2 1 0,3 4 0 16,-2-3 0-16,2-4 0 0,-5 0-1 15,3-2 0-15,-1 3 0 0,-1-5 1 16,-1 1 0-16,1-1-1 0,-4 3 2 16,2-5-1-16,3 3 1 0,-4-4 1 0,3 0 2 15,-5 3 4-15,4-3 2 0,0 4 1 16,3-1 0-16,0-3-3 0,3 6-2 16,-3 1-3-16,4-5-1 0,-1 5-2 15,1-2 0-15,2-1-1 0,-1 3 0 16,1-2 0-16,9 2 0 0,-5-2 0 15,1 3 0-15,0 0 0 0,-7-4 0 0,2 5 0 16,-4-6 1-16,3 4-1 0,4 1 1 16,1-7 0-16,-1-1 0 0,0 2 1 15,-2-2-2-15,6 2 1 0,-4-2-1 16,2 0 1-16,7-2-1 0,4 2 0 16,1-2 0-16,0 2 0 0,2 0 0 0,-1 0 0 15,-6 0 1-15,-2-1 1 0,-2 1-1 16,1 0 0-16,-2-2-2 0,-3-4 7 15,0 1 1-15,0 0 1 16,5-2 4-16,-4 1-5 0,2-2 0 0,1 0 1 16,0-4-1-16,6 3-2 0,2-3 1 15,1 3 0-15,-1-4 3 0,-1 1 3 0,1 3 1 16,-1-1 3-16,-4-1-1 0,2-3-3 16,-2 3-1-16,-1 4-1 0,4-4 0 15,-4 1 0-15,-3-3 1 0,-4 6-3 16,0-7-1-16,-5 5-2 0,3 0 0 15,0-5-1-15,1 0 0 0,3-4 0 16,-2 2 0-16,2 2-3 0,7-7 1 16,0 0 0-16,7-1-1 0,0-3 1 15,-5 6 0-15,1-8 0 16,-8 4 9-16,1 0 9 0,-1-3 4 0,-6 1 3 0,11 4-7 16,-8-4-9-16,6 0-3 0,2 4-2 15,-2-6-1-15,-1-1 2 0,1-1-2 16,-2-3 1-16,2 0 1 0,-3-1-2 15,5 1-1-15,2-2-3 0,3-1 0 0,4-1 2 16,7-3 4 0,-5 4 5-16,-1-2 0 0,-6 1 0 0,0-3-2 0,1 2-2 15,2 0 0 1,0-6-2-16,0 1 0 0,-2-5-4 16,1-2-2-16,1-1 0 0,-7-3 0 0,3 3 2 0,-3-3 0 0,2 0-1 31,2 0-1-31,-1-2 1 0,3-2-1 0,-5-1 0 0,-1 4 7 0,-5-1 2 15,-4 6 6-15,6-6 0 0,1 0-4 16,9 2-4-16,7-9-12 0,-3 1-9 16,7-3-4-16,-1-3-5 0,6 5 5 15,2-2 6-15,-2 7 2 0,-3-1 2 0,-6 1-2 16,-2 0-3-16,-1 3 2 0,-4-1 1 16,-5 3 6-16,0 2 5 0,-8 1 4 15,6-3 4-15,-3 1 8 0,-2 1 5 16,-1 4 2-16,-3-3-1 0,1 1-6 15,2-2-3 1,1 0-4-16,-4-1-2 0,-2 0-2 0,3-4-4 0,-1 9-1 16,2-4-1-1,1 0-1-15,1-6-3 0,0-8-37 16,3-7-1-16,-5-5 1 0,2 10 2 16,-11 2 36-16,-7 11-3 0,5 0 1 15,-7 5 6-15,4 4 6 0,-2 1 8 16,0 0 3-16,0 1-5 0,3 1 0 0,2-1-2 15,-1-1-2-15,1 0-1 0,-1 1-2 16,1 5-1-16,0-2 2 0,6-2 1 16,-4 0 1-16,4 6-1 0,-1-3-3 15,1 5-2-15,-1-3-1 0,4-3-2 16,2 2 0-16,0 2-1 0,4-1-1 16,-6 4-3-16,2 0-2 0,-4-5-3 15,2 2-1-15,-5-4 2 0,2 7 3 0,-4-6 2 16,-2 3 3-16,4 1 0 0,0-1-2 15,0-2-3-15,1-1-5 0,4-1-4 16,0 4-2-16,4 1 1 0,3-1 1 16,1 3 6-16,-5-5 3 0,1 1 2 15,0-3 3-15,3-2-1 0,4-3-1 16,-6 0 1-16,1-1 0 0,-6 3 2 16,-2-1 2-16,-1 2 2 0,-1 1 0 0,-3-3 1 15,2 4-2-15,-4-3 0 0,-1-1-3 16,-1 2 1-16,3-1-1 0,-1 4 0 15,0 1 0-15,1-2 0 0,4 0-1 16,-6 2 1-16,4-2 0 0,-1 4 1 0,-1-3 0 16,1-1-1-16,2 4 1 0,-2 1-1 15,0-3 1-15,2 5 0 0,-1-3 0 16,5 1 0-16,-1 0-2 0,4-3-13 16,3-2 3-16,5 3-1 0,-3 6 1 15,-4 2 11-15,6 3-3 0,-5 6-1 0,7-3 1 16,0 3-2-16,-4 3-1 0,4-7 0 15,-1 7 0-15,-1-4-2 16,6 3-5-16,-3-1-2 0,4 0-2 0,4 0 4 16,0 3 7-16,-4-5 4 0,7 2 1 15,-2 2 1-15,3-1 0 0,-5 2 1 16,-1 1 0-16,-4 0-1 0,-4 0 0 16,0 0 2-16,1 1-1 0,5 3 0 0,4 3 0 15,3-2-1-15,4 5-2 0,5 4 1 16,-4 4 0-16,4 5 1 0,6-2 1 15,-3 3-1-15,-4 3 0 0,-1-1 0 16,-10 2-1-16,1 0-1 0,-7-1 0 16,1 3-2-16,-3 0 0 0,1-2 0 15,-4 4-1-15,-4-1 2 0,2 5 0 0,-1-6 1 16,1 1 0-16,2 6 1 0,-2-3 0 16,-1 5-1-1,1-4 2-15,-9 2-2 0,1-2 0 0,-6 2-1 0,-2 4 1 16,0 0 0-16,1-6-1 0,-3 4 0 15,-3-2-1 1,-2 0 2-16,4 3 0 0,-6-3 0 0,8 2 2 0,-2 2-2 0,-2-1 0 16,1 3 0-16,-1-1-1 0,0 1 1 15,2 1 1-15,-2-2 0 16,-2 0 0-16,0 6 0 0,4 0 0 0,3 3 0 16,4 4 1-16,2 0 0 0,1 5 0 0,2 2 0 15,4 7 0-15,0 1 1 0,5 5-5 31,0 1-13-31,5 3-8 0,7 6-4 0,-8 0 5 0,7-2 10 16,-8 0 8-16,3-3 3 0,-3 5 2 0,2 0-1 16,1 3 2-16,-1 8 0 0,-1-1 0 15,1 4 0-15,0 1 0 0,4-3 0 16,4 0 0-16,-1-1 0 0,6 3 0 0,-1 2 0 16,-2 0 0-16,-5 0 0 0,-3-2 0 15,-3-2 0-15,-4-5 0 0,4 2 0 31,-6-6-1-31,4 2 1 0,1 4 0 0,2 0-1 16,1 0 1-16,1 3 0 16,-2-5-1-16,4-5 1 0,-2 0-1 0,4-3 1 15,-2 0 0-15,-4 2 0 0,2-1 0 16,-5 2 0-16,3-2 1 0,-1-6-1 16,-2 1 1-16,1-2-1 0,-6-7 0 15,6-1 0-15,1-2 0 0,-1 2 1 16,4 3-1-16,6-2 0 0,-1 1 0 15,4 1 0-15,0-3 0 0,-4 3 0 0,3-4 0 16,-3 3 0-16,0-5 0 0,-1 1 0 16,0 1 0-16,1-4 0 0,-3 2 1 15,11 0-1-15,-3-3 0 0,-1 0 1 16,6-4-1-16,-3 7 0 0,1-7 2 16,1 2 0-16,2-2 0 0,-9-3 0 15,6-1-1-15,3 2-1 0,-4 6 0 0,6-2 0 16,-2 5 0-16,4-3 2 0,5 1-2 15,1 1 1-15,6 1-1 0,0 4-1 16,-7-1-1-16,2-1 0 0,0-3 0 16,-2-1 0-16,1-3 2 0,5 3 1 15,6-1-1-15,2 5 0 0,4-2-1 16,-3-3 1-16,-7-2 2 0,-7-4 2 16,-1 2 2-16,4-5 0 0,4 0 2 0,5-2 1 15,4 0 5-15,-1-7 2 0,2 3 0 16,1 1-1-16,-3-8-4 0,-5 0 0 15,1-5 10-15,-5-1 8 0,4-3 4 16,3-1 0-16,2-4-5 0,0-2 0 16,-8-3 4-16,1 2 4 0,-7-6 4 0,0 2-6 15,1 0-9-15,6 1-7 0,-6-1-8 16,6 3-2-16,-2-1-3 0,-5 0 0 16,-2 2-6-16,-9-4-23 15,0 3-53-15,5 1-33 0,6 1-225 0,10 1 201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18.15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25766 16706 1827 0,'9'1'99'0,"-2"1"16"0,5-2-23 0,-10 0-37 0,5 0-17 0,-2 0-15 0,-1 0-8 0,1 0-5 0,-3 0-3 16,3-2 0-16,-5 2-3 0,0 0 0 16,0 0-1-16,0 0-2 0,0 0-1 15,0 0-1-15,0 0-2 0,0 2-2 16,-8-2 1-16,2 2-2 0,-4-2 0 15,-3 2 0-15,1 5 0 0,-2-5 1 0,-4 1 1 16,0 3 1-16,0 2 2 0,-6-2 1 16,-3 1-1-16,-1-5 1 0,-4-1-1 15,2-1 1-15,-1 0 0 0,-6 2 0 16,4-2 3-16,-6 0-1 0,-2 0 3 16,0-3 3-16,-3-1 4 15,-2-1 2-15,3 1-1 0,6 1-1 0,-4-3-1 0,0 1 0 16,2 1-3-16,2-3-2 0,-4 0-4 15,2-2 0-15,5 4-1 0,-3-4-1 16,4 4 0-16,1-4 0 0,-7 0 1 16,7-3 0-16,-9-1 0 0,-2-3 0 15,-1 2-1-15,-7-2 1 0,-1-3 1 0,-1-3-1 16,5-1 0-16,-2 2 0 16,3-7 0-16,1-2 0 0,-1-8 0 0,-4 5-1 15,-2-8 1-15,1 2-1 0,-3 0 1 16,4-2 0-16,-4-3-1 0,-5-4 1 15,-1 4-1-15,1-1 1 0,3-1-1 16,-1 5 1-16,3-3-1 0,0 0 0 16,2-2 0-16,3-6 0 0,2 1 0 0,2-1 0 15,0 5 1-15,0-5-1 0,0 6 0 16,-4 0 0 0,6 2 0-16,-4-3 0 0,2-4 1 0,3 7-1 0,8-1 0 15,1 1 0-15,6 5 0 0,1-5 1 16,-1 1 0-16,1 2 0 0,3-3 1 0,2 7-1 15,1-4 1-15,1 4-1 0,4 0 0 16,4-2 0 0,-4-2 0-16,4 4-1 0,-1-2 0 0,-3-2 1 0,4 5-1 15,-6-3 0-15,2-1 0 0,-1-7 0 16,-1 5 0-16,-3 1 0 0,-4 0 0 0,-2 4-1 16,0-4 1-16,6-1-2 0,-5 3 1 15,1 3 0-15,-5-4 0 0,-2-1 0 16,3 0 0-16,-1-2 1 15,2 4 0-15,-1-1 0 0,-1-3 1 0,4 2-1 16,-1-3 0-16,6 0 0 0,-6 1 0 0,1-1 0 16,6 3 0-16,-8 2 0 0,7 0-1 15,-1-2 0-15,-1 2 0 16,5-2 0-16,-1 6 1 0,-6-4 0 0,2 0 0 16,2 4 0-16,3 4 0 0,-1 1 0 15,-1 2-1-15,-1-2 1 0,1 0-1 16,1-4 0-16,-1 2 0 0,1 0 0 15,-1 0 1-15,-3-5-1 0,-2 5 1 0,2-5 0 16,-3 1 0-16,-1-1 0 0,4 2 1 16,-2-3 0-16,2 5-1 0,4-6 1 15,-3 3-1-15,3-5 0 16,1 4 0-16,4 5-1 16,-2 0 1-16,-5-3 0 0,0-1 0 0,-4-6 1 0,2-1-1 31,0 1-1-31,0-2 0 0,-4-1-1 0,4 1 1 15,-5 0 1-15,-1-1 0 0,4 3-1 16,1 4 1-16,0 3 0 0,3-1-1 16,3 5 1-16,-1-3 0 0,1 4 0 15,-1-2 0-15,-1-4 0 0,4 6 0 16,-5-9 1-16,5 2 0 0,-2-2 0 16,2 4 0-16,4-3 0 0,-4 3-1 0,5-1 1 15,-3 3-1-15,-4-3 0 0,2 3 0 16,-3-6-1-16,1 5 0 0,2-3 0 15,0 6 1-15,-1 1-1 0,-3 0 1 16,1 0 0-16,1-7 0 0,-3 5 0 16,-2-2 0-16,1 1 0 0,3-1 1 15,-3 0 0-15,3-7 0 0,1 2 1 16,-3 4-2-16,0-6 0 0,-4 0 0 0,5-1 0 16,-6-3 1-16,8 3-1 0,-3-1 0 15,-1 1 0-15,-1 5 0 0,-3-6 0 16,-1 4 0-16,6 2 0 0,-2 3 0 15,2 4-1-15,-1-2 0 0,1 2-1 0,3-2 1 16,-5 0 0-16,4 2 0 0,-4-2 1 16,-2 0 0-16,0-9 0 15,0 2 0-15,2 4 1 0,2-1-1 0,3 5 0 16,-5 2-1-16,4 3 0 0,-3-1 0 16,1 2 1-16,0-1 0 0,-2-3 0 15,0 1 1-15,1 1-1 0,-6-3 0 0,3 7 0 16,-3 0 1-16,-2-5-1 0,0-1 0 15,-8-1-1-15,5-4 0 0,-12 1 0 16,1 1-1-16,-6-4 1 16,-1 4-1-16,7 4 2 0,-4 0-1 0,2 1 1 15,1 4 0-15,5 2 0 0,2 1 0 16,3 3-1-16,3 2 1 0,-2-1 0 16,2 4 0-16,2 0 0 0,5 1 0 0,-3 4 0 15,1-4 0-15,3 2 0 0,-1 2 0 16,0-2 0-16,-3 2 0 0,-1 2 0 15,1 1 0-15,1 3 0 0,-1-3-1 16,0 4 0-16,1 0 1 0,-1 0-1 0,5 0 1 16,-2 4 0-16,0-3 0 0,-3 7-1 15,-1-5 1-15,3 4 0 0,2 2 0 16,-4 2 0-16,3-2 0 0,-1 3-2 16,-3-1 2-1,3 3-1-15,1 0 1 0,-2 2 0 0,-1-2 0 0,-2 0 0 16,0 0 0-16,1 2 0 0,-1-1 0 0,-2 1 0 15,0-2 0-15,-1 2 0 16,1 0 0-16,-4 3-1 16,-1-3 1-16,-6 4 0 0,3-3 0 0,2 3 0 0,1-2-1 15,2-1 1-15,-1 1 0 0,3 2-1 16,-5-6 1-16,6 2-2 16,-7 0 0-16,8 0 0 0,2 0-1 0,1-1 0 15,5 7 0-15,-4-6-2 0,2 0 0 0,1 0 0 16,6 1 0-16,-3 5 1 15,-1-3 0-15,-6 4 2 0,-2 0 1 16,-4-1 0-16,6 4 0 0,-2-3 0 0,-1 0-1 16,3 2 0-16,0-2-2 0,-1 0 1 15,-3 6-1-15,4-6 0 0,1 3-1 16,4 3-1-16,0-1-1 0,2 2 0 0,-6 0 1 16,-1 0 2-16,-2 2 1 0,0-2 1 15,1 1 1-15,-3-1 1 0,6 0-1 16,-2 0 1-16,-6 0-1 0,4 0 0 15,1-1 0-15,6 2-1 0,-3 5 0 16,1-1-1-16,-5 6 2 0,0-2 0 0,-1 2 1 16,-2-4 0-16,1 4 0 0,-2 2 0 15,2-3 0-15,4 3 0 0,-1-1 0 16,1 1 0 0,2 1 0-16,1-1 0 15,2-6 0-15,-4 4-1 0,0 0 1 16,3 1-1-16,1 1 1 0,-4-1 0 15,2 1 0-15,6-1-1 0,-4 3 1 0,5-1 0 16,0 0 0-16,-5 4 0 0,4-2 0 16,-6 2 0-16,5-2 0 0,-6-1 0 15,6-1 0-15,-3-1 0 0,5 3 0 16,-3-2-1-16,2 0 1 0,-1 4 0 0,-1-5-1 16,-4 1 1-16,2 0 0 0,-4 1 0 15,4-3 0-15,4 4 0 0,1-1 0 16,-5-1 1-16,0 6 0 0,-2-4 1 15,0-2 0-15,8 4 1 0,1-2-1 16,1 0 1-16,1 0-2 0,0-1 1 16,-4-1 1-16,6 4-2 0,-2-2 0 15,0 2 0-15,1 1-1 0,-1 3 0 0,2-1 1 16,-1 1-1-16,-1 1 0 0,2-7 2 16,-4 2-2-16,-2 0 1 0,0 3-1 15,-3 2 1-15,5-7-1 0,-4 4 0 16,1-6 0-16,-2-3-1 0,-1 2 1 15,-1-1-1-15,2 4 0 0,-2 2 1 0,-2-2 0 16,0-1 0-16,2-3 0 0,-2 1 0 16,2-3 0-16,0 1 0 0,-3 5 0 15,-1-1 0-15,-1-1 1 0,3 0-1 16,4-1 0-16,-2 1 0 0,0-3 0 16,-2 2 0-16,-2 1 1 0,-3-2 0 0,3 4-1 15,-4 1 1-15,-1-3 0 0,5 2-1 16,-7-2 4-16,8 6 22 0,-4-4 4 15,1 2 0-15,3-6-3 0,-3 1-22 16,-1 0-4-16,-2-3 0 0,-1 1-1 16,1 2 1-16,0-6-1 0,0 2 0 15,-4 2 0-15,1 1 1 0,-1 1 0 0,4-6 0 16,-1 4 1-16,4-2-1 16,-6 0-1-16,3 0 1 0,2-2-1 0,-4 4 1 15,-3-4 0-15,5 0-1 0,-3 2 0 16,1-3 0-16,0 3 0 0,-5-2 1 15,0 0 0-15,2 4-1 0,-2-5 0 16,-5 1 1-16,1 0-1 0,-3 0 0 16,0 4 1-16,-2 0-1 0,0 5 1 0,0-2 1 15,-7 2-1-15,4 2 10 0,-1-5 2 16,5-1 2-16,0 1 0 16,-4-2-10-16,-6 1-2 0,1-1-3 0,-3-6 0 15,4 3 0-15,2-5-1 0,2 6 1 0,-4-5-1 16,0 3-1-16,-4-3 2 0,1-2 0 15,3 5 2-15,1-3 3 0,5-1 0 16,3-2 1 0,-8-7-2-16,-2 3 4 0,-1-6 8 15,-7 2 9-15,6-1 2 0,-1-5-2 0,2 1-8 0,6 2-4 16,1-3 0-16,-1-3 1 0,1 1 0 16,1-1 0-16,3-7-3 15,-1 0-5-15,1 2-3 16,-2-4-1-16,-5-1-2 0,2 1 1 0,-2-1 1 0,3-3-1 15,4-1 1-15,5 2-1 0,4 2-1 0,3-1 1 16,1 3-1-16,-3-3 0 0,6 2 4 16,3 3-13-16,6-3-31 0,5 4-54 0,2 1-74 15,1-1 272-15,1 0-125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21.029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18138 9323 1744 0,'9'27'156'0,"-2"-26"-67"0,0 5-67 0,4 2 12 0,-2-18-25 0,5 26-4 0,5 9-3 16,-1 3 0-16,2 6-1 0,-3 6 0 16,3 7-1-16,1 2-1 0,-7-1 3 0,1 7-12 15,-10-4-20-15,0 4 51 0,1 2-31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21.251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18422 10745 1703 0,'3'32'66'0,"1"-9"-11"0,0 0-12 15,-4-9-38-15,1 2-1 0,-1-2-4 0,-3 2-13 16,-1-2-15-16,-1 1-11 0,0-1-121 16,-1-2 106-16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21.39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18355 11486 1446 0,'0'57'94'0,"0"-13"15"16,-2-1-28-16,2-13-40 0,-6-4-27 16,3-4-8-16,-1-1-3 0,-3-5-9 0,4-4-27 15,-3-1 165-15,1 0-109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21.53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18307 12309 1297 0,'3'40'34'0,"-3"-8"-18"0,2-3-4 0,-2-10 41 16,0-3-36-16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21.712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18339 12935 1687 0,'65'301'360'63,"-63"-301"-406"-63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1:32:41.8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963 10979 1595 0,'-2'0'72'0,"0"2"8"0,-3-4-17 0,1-2-23 0,1 3-6 0,-3 1-9 0,3 0-3 0,1 1 4 0,-2-1 0 15,3 0 2-15,1 0 0 0,0 0-6 16,0 0-6-16,0 4-7 0,0-2-5 16,-4 1-2-16,8 3-1 0,-4 1 1 15,1 3-1-15,1-1-1 0,0 5 0 16,2 2 0-16,3 6 0 0,-7-1 1 16,7 4-1-16,0 1 2 0,-4 3 0 0,3 1 1 15,1-2 0-15,3 4 0 0,-1 5 0 16,0-5-1-16,4 5-2 0,-3 1 1 15,4 1-1-15,6-2 2 0,-4 4-1 16,5-1 0-16,4 3 1 0,-2-4 1 16,5-2 0-16,-5 0 2 0,-1-5-1 15,6-1 0-15,-3-1-1 0,3 2-1 16,6-4 2-16,-4 0-1 0,6-5 3 0,3-3 2 16,1 1 3-16,1-5 4 0,0-3 4 15,7-3 5-15,-4-1-2 0,2-4-1 16,2 1-1-16,4-6-2 0,2-7 1 15,-2-1 1-15,-1-6-3 0,1 0-2 0,1-7-1 16,7-4-2-16,6-7-1 16,5 0-3-16,5-2 1 0,2 3 3 0,4-5 0 15,-1 2 1-15,-1-1-3 0,5-2-4 16,9-2-2-16,11-2 1 0,13 4 0 16,12-4-2-16,1 0 0 0,-2 6-2 15,-6-3 0-15,-8 7 0 0,-7-1-1 0,0 0 0 16,-5 7 1-16,-5-2-1 15,-10 11 0-15,-8-3-1 0,-2 5 1 0,-3-1-1 16,-3 5 1-16,-1-1 0 0,-7 4-1 16,-7 5-1-16,1 2-3 15,-4 0-2-15,2 9-4 0,-4-3-5 0,-6 1-6 16,-2 10-8-16,-10-2-9 0,3 4-4 0,-5 2 1 16,2 6 10-16,3-2 12 0,-7 3 11 15,2 0 5-15,-2-1 4 0,0 3 0 16,-1 0 1-16,-3-1 0 0,4-3 0 15,2-1 0-15,2 0-1 0,-4-6 2 16,-2 1-1-16,-5-4 0 0,-1-5 0 16,4-1 1-16,-6-6 1 0,5-1 8 15,-4 1 6-15,0-10 12 0,1 1 8 0,4-4 0 16,6-3-1-16,5 1-11 0,0-3-8 16,8-4-9-16,6 1-4 0,6-1-3 15,5 0-1-15,7-3 0 0,-1 0 0 16,8 3-1-16,2-3-2 0,5 5 1 15,0 1-1-15,1 7 0 0,12 8 1 0,3 7-3 16,11 10 1 0,16 6 1-16,-9 1 2 0,1 0 2 0,5 1 1 15,-10-4-1-15,8 2 4 0,-9-7 8 0,-8-3 8 16,-3-10 3-16,-12-3 5 0,-6-1-4 16,-8-12-4-16,-11-3-4 0,-10-3-8 15,1-10-26-15,-7-8-25 0,-3-7-87 0,1-16 71 16</inkml:trace>
  <inkml:trace contextRef="#ctx0" brushRef="#br0" timeOffset="3973">10755 10663 1207 0,'-2'13'885'15,"2"-10"-864"1,0 4-10-16,0 4-9 0,0 5-2 15,4 7-1-15,1 4 0 0,1 5 1 16,2 1 0-16,3 8 0 0,0 2 1 16,1 1-1-16,-1-2 0 0,3 1 0 0,4 0 0 15,-2-1 0-15,3 2 0 0,4 4-1 16,0 7 2-16,6 4 1 0,4 6 0 16,-2-3 1-16,-1 6 0 0,5-6-2 15,-5 0 1-15,9-5 0 0,4-2-2 16,-1-8 0-16,4-2 1 0,-7-1-1 15,6-7 1-15,-3 2 0 0,4-7 0 0,2 2 2 16,0 0 0-16,2-4 5 0,-2-2 7 16,0-5 5-16,3 0 4 0,-1 0 1 15,-2-3-5-15,8-4-3 0,6-2-2 16,7 0 4-16,6-3 2 0,-1-6-3 16,-4 0-2-16,-1-3-8 0,-2-2-2 15,-1-2 0-15,-1-5 2 0,-10-2 0 16,-3 2 1-16,-1-5-1 0,-1-4 0 0,5-5-3 15,-2-2 0-15,0-6-1 0,6-1 4 16,-3-2 0-16,3-3-1 0,1 5-1 16,-7-1-4-16,-1-8-1 0,-4 8 0 15,1-5-1-15,-10 4 0 0,2 9 0 0,-4-2 1 16,-1-3-1-16,3 3 1 16,2 2 0-16,-2-5 1 0,-2 1 1 0,2-1 0 15,0 1-1-15,2 4-2 0,5 2 0 16,2 3 0-16,8-1 0 0,3 1-1 15,-6 2 0-15,9 2-7 0,-5 5-1 0,1 0 0 16,4 9-2-16,4 0 1 0,-6 5 2 16,11 8 0-16,2 4 3 0,-2 6 1 15,3 4 0-15,-10 1 0 0,-5 3-2 16,-3 2 1-16,-6 5 0 16,-2-5 0-16,1 3 2 0,-1-1 1 0,-5-3 0 0,-9 2 1 15,-2-2 1-15,-4-9 0 0,-3 1 3 16,0-6 1-16,-10-5 3 0,0-1 2 15,-6-5-2-15,-4 0 1 0,0-5 1 16,-1-2 2-16,1-2 2 16,-3-5 3-16,1 5 3 0,6-5-5 0,-3 2-4 15,6-4-4-15,2-5-6 0,2-7 0 16,0-4 1-16,-2-4-1 0,2 1-1 0,-2-2-1 16,2-2 0-16,6 2-1 15,-3-2-1-15,6 0 0 0,-4 0 0 0,2-2-5 16,9 4 2-16,-3 2 1 0,4 1 1 15,1 3 0 1,1 0-7-16,6 7-1 0,7 3 1 0,0 3 4 0,0 4 5 16,1 2 0-16,-1-1 0 0,4 4 0 0,-3 2 0 15,-1 0 0 1,7 4-1-16,-2 1 1 0,-7 1-3 0,1 1 1 0,-5 3 1 16,-1 1 0-16,5 5 4 0,2-2-2 15,3 4-9 1,4 7-9-16,2-2-5 0,3 9-1 0,1 0 8 0,6-4 11 0,6 4 5 15,-10 0 1-15,5-4 1 16,-11 4 0-16,-1-5 1 0,-6-1-1 16,1 1 2-16,4-2 0 15,-5-6 3-15,3 6 6 0,-5-9 5 0,-2 2 3 16,7 1-2-16,6 1-4 0,-1-3-6 16,3-1-3-16,-3-3 2 0,-5-3 3 0,-1-3 5 15,1-5 7-15,4 4 7 0,5-6 4 0,5-8 1 16,9 3-6-16,8 2-7 0,13-6-6 15,8-2-1-15,-1-3 0 0,5 0-1 16,-3-6-1-16,6 4-4 0,14 0-2 31,-1-9-2-31,10-3 0 0,-7-4 0 16,-11 2-2-16,-9 0 0 0,-7-4 2 0,0-1-14 0,-2-6-36 0,1-10 411 0,-4-15-285 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21.89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18406 13890 1571 0,'19'64'71'0,"-26"16"-2"15,34-48-27-15,-100-31-45 16,50 15 8-16,13 0-26 0,-3 2 264 16,3-5-185-16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22.062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18174 14867 1379 0,'26'181'453'15,"4"-16"86"1,-14-78-544-16,-5-45 10 0,-11-45 5 0,-2 35-9 16,0-6-66-16,-6-5-60 0,-3-6 62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22.220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18154 16035 1676 0,'41'126'110'16,"-30"-83"-91"-16,-6-2-1 0,-2-16 12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22.410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18140 16629 1438 0,'35'66'446'0,"15"78"-87"16,-37-49-216-16,-17-114-141 16,-7 26-2-16,2 16-14 0,-1 0-49 15,-4-3 43-15,-1-4-12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26.46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17525 17720 1109 0,'0'0'112'0,"0"0"73"0,0 0-76 0,0-2-66 0,0 2-14 0,0 0-13 0,0 0-13 16,0 2-6-16,0 1-9 0,0-1 1 15,0 5 5-15,0-3 5 0,-2 1-2 16,-2 0 4-16,1-3 15 0,-6 0 11 16,0 0 15-16,0 0 23 15,2-1 12-15,-2-1 11 0,2 0 7 0,4 4-5 16,3-4-5-16,-2 0-7 0,2 0-8 0,0 0-5 15,0 0-6-15,0 2-4 0,5-1-1 16,2 3-12 0,4-1-10-16,1 5-7 0,8-3-3 0,-4 2 0 0,5-3-2 15,2-1-5-15,4-3-7 0,3 0-3 16,2-2-1-16,3-1-2 16,3-4-7-16,-7 1-13 0,-2 3-28 0,1-4-62 15,-2 3-46-15,11 1 75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2:26.718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18587 17376 1487 0,'12'39'177'0,"1"-9"171"0,-6 7-150 0,0-3-33 0,0 7-35 0,2 5-35 0,-4 5-27 0,0 4-21 0,-1 5-18 0,7 3-15 16,-3-3-8-16,5 4 0 0,-1-6-9 15,-6 1-35-15,-6-4-102 0,-6-2 84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3:31.232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20243 6584 1673 0,'2'-2'102'0,"-33"-53"258"15,21 44-355-15,1 4-2 0,0 0-1 16,4 0 0-16,-4 0-1 16,7 2 1-16,-3 1-1 0,0 4 0 15,1 0 1-15,0-2 2 0,-3 2 7 16,0 0 10-16,-9 2 11 0,-7-2 9 16,0 0 6-16,-9 0 4 0,0 0-3 15,-7 0-3-15,-5 2-8 0,-2 1-10 0,-4 1 0 16,1 3-1-16,3-2 3 0,-11 2 3 15,9 2-2-15,0 0-1 0,2 4-3 0,3 2-5 16,-4-4-7-16,-5 3-5 0,4-5-4 16,-10 4-3-16,1-3 0 0,-2-1-2 15,-8 2-1-15,5-2-1 0,-4-2 0 16,3 2-2-16,4-2-1 0,2 2-1 16,2 1 0-16,4-1 1 0,0 2 1 0,-6-1 1 15,-2 4 2 1,-1 1 0-16,-6-3 0 0,3 2 1 15,1-3 0-15,-1 0-1 0,3-1 0 0,2-1-1 0,4-2 0 16,5 0 0-16,-4 2 0 16,1-4-1-16,-8 2 1 0,-6 1 1 15,-6-1 1-15,1-2 0 0,-2 2 1 16,6-3-1-16,5 1 0 0,0 4 0 0,3 0-1 16,9-4 0-16,3 6-1 0,0-4 0 15,1 2 1-15,-3-1 0 0,-3 1-1 0,1 2 1 16,-6-4-1-16,-1 2 0 0,1-4 1 15,-7 4 1-15,2-5 0 0,-7-1-1 16,3 3 1 0,-3-5 0-16,2 3-1 0,3 3 1 15,-7-4 0-15,-4 1 0 0,-6 1 1 0,-6 1 0 0,-2-3 1 0,-1 1-1 32,5 3-2-32,7-5-1 0,-2 1-1 0,0 4-1 15,-7-5 3-15,-7 2 1 0,-7-4-1 16,0 0 2-16,-7-2 0 0,2-2-1 15,-2-3 2-15,-8 0-1 0,1-4-1 16,-2 3 1-16,2 0-1 0,10-2-1 0,4 3-1 16,-2-4 0-16,-3-1 1 0,-6 1 0 15,-1-1 1-15,-3 1 1 0,5-3 2 0,-1-4-1 0,-3 2-2 16,5 2 1-16,2 3-1 0,3 1 0 16,6-1 0-16,7 4 1 15,-8-4 1-15,-1 4 2 0,4 0-1 16,-4-2 0-16,10 2-1 0,6 0-1 0,5 0 0 0,8-4 1 15,10 6-1-15,10-6 0 16,15 6 0-16,2-6-1 0,1 4 0 0,0 0-1 16,-1-2 0-16,-1 4 1 0,1-2-1 15,1 0 1-15,0-2 0 0,-1 2 1 16,1 0 0 0,4 2 0-16,2 1 0 0,5-3 0 0,1 2 1 0,6 3-1 0,2-4 0 15,0 5 0-15,3 1-3 0,1-4-15 31,-1 1-44-31,1 3-55 0,-5-7-56 16,-1-1 17-16,-16-11 67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2:13:44.13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5766 9438 1585 0,'-16'99'224'31,"19"-97"-112"-16,6 12-74-15,-2-1-21 0,9 3-12 16,0 2-5-16,7 1-4 0,-1 1 0 16,-5-3 1-16,12 1 1 0,-12-2-1 15,5 5 1-15,1-5 0 0,-2 2 0 0,0 1 0 16,1 1 0-16,1-2-2 0,-4-1-2 16,4 5 1-16,4-6-1 0,-4 3 1 15,5-1 1-15,-1-4 1 0,1 0 2 16,1-3 0-16,-1-2 1 0,6-2 0 15,-1 0 5-15,1-4 2 0,5 1 4 16,-2-2 13-16,2-2 3 16,-5-2 5-16,0-3-2 0,-4-6-11 0,3 0-4 0,5-3-4 15,-6-2-1-15,7-1-1 0,-2-1-1 16,2-4-2-16,0 5-2 0,0-1 0 16,-2 2-2-1,2 2 0-15,0-2-1 0,0 5-1 16,4 2 0-16,3 2 0 0,0 6 0 0,-4-5-1 15,1 4 0-15,-8 2 0 0,1 0 0 0,1 8-2 0,-5-7 1 16,5 5-2-16,1 1-1 0,-1-2-1 16,-4 4-1-16,1-2 0 0,-2 2-2 15,-2 0-1-15,-1 1-1 0,2 3 1 16,1-1-1-16,4 2 1 0,-2 1 2 0,-4-1 1 31,0 0 3-31,0-2 1 0,-3-1 2 0,1 0 1 16,-1-1 1-16,-10-4 1 0,3 1 0 0,-6-4 0 0,0 1 1 15,4 1 2-15,-2-3 2 0,0-2 3 16,5 0 6-16,2-5 2 0,4-1 2 0,8-3 5 16,4 2 7-16,4-2 9 0,1 4 5 15,4-6 4-15,2 4-5 0,6-5-4 16,3 3-6-16,5 4-6 16,1-6-8-16,3 8-8 0,-5 3-6 0,-2 0-4 15,3 3-1-15,-1 8-1 0,3 3 1 16,5 0 0-16,-7-1-2 0,-6-3 1 0,-6 3 0 15,-3-3-3-15,-4 3-5 0,-1-6-6 32,-3 0-8-32,-8-4-18 0,6-3-26 15,2-3-48-15,14-13-372 0,14-12 318 16</inkml:trace>
  <inkml:trace contextRef="#ctx0" brushRef="#br0" timeOffset="47328.7">4307 8050 1394 0,'-23'7'76'0,"5"2"9"0,-5-4-18 0,2-1-23 0,5 3-18 0,-6-5-2 0,8 1 2 0,2-1 6 0,3 5 5 16,3-5 4-16,5-2 8 0,-1 0 2 0,0 0 5 16,0 0 1-16,2 0 4 0,2-2 2 15,3 0-11-15,3-1-11 0,-8 3-15 16,7-6-11-16,5 5-2 0,0-1-3 16,12-4-4-16,-7 3-2 0,8-1-2 15,0 1-3-15,9-2-2 0,3 3-2 16,4-4 1-16,14 6-2 15,0 2 0-15,1-2 3 0,-3 2 0 0,-3-4 3 0,0 4 2 16,-2 0 3-16,-4 0 1 0,-5 5 0 16,-5-7 0-16,-6 0-3 15,-12 0 1-15,-2 1-2 0,-7 3-3 0,-1-1-9 16,-6 3-6-16,-13-6 3 0,1 3 3 16,-17 3 10-16,-11-1 8 0,-14 4-2 15,-9-4 2-15,-3-3-1 0,-1 3 0 16,-1 2 1-16,6-5 1 0,5 0 2 0,11-2 7 15,7-2 11-15,6 0 7 0,10 1 4 16,-2-3-5-16,2 1-6 0,9 1-7 16,14 2-6-16,-13-4-3 0,15 4 4 15,-2 0 10-15,3-7 10 0,3 4-3 16,-3-1-12-16,15-3-14 0,5 2-16 0,7-3-1 16,7 1 2-16,20 6 1 0,11-1 3 15,15 2 0-15,9 2-1 0,2-1 1 16,-3 3-4-16,-3-1 3 0,-8 3 2 15,-20-3 2-15,-8-1 2 16,-17-2 2-16,-3 0 1 0,-7 0 2 0,-9 0 1 16,-4 0 0-16,-8-2-8 15,-4 2-5-15,-2 0-12 0,-14-3-6 0,-14 1 5 16,-18-9 6-16,-18 3 10 0,-33-3 3 0,-18-2 0 16,-21 1-1-16,-6 1 1 15,11 6 0-15,14 0-1 0,18 3 2 0,14 0 0 16,15 2 1-16,10 0 2 0,16 0 0 15,15 2 2-15,14-2 1 0,8 0 5 16,9 0 9-16,0 0 16 0,7 0-3 0,0 0-11 16,13 0-17-16,6 0-17 0,20 0-1 15,15-2 5 1,15 2 5-16,12 2 1 0,8 5 1 0,11 0 2 0,4 2 0 16,1-2 0-16,3 4 0 0,-15 1-1 15,-12 1 0-15,-17-1-1 0,-25-7-1 0,-12 1 0 16,-16-1-2-16,-8-1-5 0,-1-1-10 15,-7 2-17-15,-9-1-2 0,-13 0 2 16,-15 3 12-16,-22-6 16 0,-21 1 6 16,-25-5 2-16,-24-8 1 0,-19-1 0 15,-1-1 0-15,2 6-1 0,13 0-1 16,19 3 1-16,12 4 0 0,19 2 2 16,22-2-1-16,16 5 0 0,15-5 1 0,12 0 1 15,10 0 4-15,5-3 26 0,9 3 1 16,7 0-4-16,4 0-13 0,15 0-27 15,17 0-5-15,16 0 4 0,26 7 5 16,14-2 2-16,20 10 2 0,12 1 0 16,-3-2 0-16,0 0 0 0,-9 2-6 0,-16-4-1 15,-14 2 1-15,-22 1 3 16,-17-7 3-16,-16-2 1 0,-15-1 2 0,-5 0 0 16,-10-3-2-16,-9-2-9 0,0 0-8 15,-10 0-7-15,-11 0 1 0,-11-2 11 16,-20-8 8-16,-31-6 8 0,-24 0 1 0,-30-7 0 15,-23 0-2 1,4 0-1-16,9 0 1 0,14 3 3 0,28 8 4 0,25-1 4 31,25 6 4-31,21 0 0 0,23 4 7 0,3-1 19 0,12 1 10 16,3-3-7-16,12-1-19 0,14 5-29 16,22-3-17-16,21 1 0 0,14 8 5 0,18 1 3 0,11 4 3 15,14 7 2-15,10 5 4 16,4 6 0-16,-16-4 1 0,-20 0-1 0,-20-2 0 15,-30-1-1-15,-15-9 1 0,-14 1 0 16,-20-1 3-16,-7-3-2 0,-7-6-1 16,-9 0 0-16,-7 2-2 0,-15-1 5 15,-21 4 4-15,-15-7 5 0,-25 0 1 32,-13-2-1-32,-9-6-4 0,-4 2-3 0,-1-4-2 15,11 4-2-15,19 1 0 0,18 1-1 16,23 1 2-16,13 1-6 0,12-5-21 15,21 7-59-15,-2-2-121 0,-4-3-340 16,25-11 320-16</inkml:trace>
  <inkml:trace contextRef="#ctx0" brushRef="#br0" timeOffset="53084.94">12860 9647 1729 0,'0'0'94'0,"2"0"26"0,-1 0-30 0,3-1-29 0,3 1-19 0,-2 0-17 0,4-2-10 0,5 2-4 0,4-2-2 0,0 2-2 15,5 0-2-15,-2 0 5 0,0 0 7 0,-5 2 6 16,2 7 6-16,0-6 0 0,-2 1-6 16,3-1-4-16,-3 1-1 15,4-2 2-15,1 5 1 16,0-2 2-16,2-1-1 0,-3 1-6 0,3 0-3 0,0-1-6 15,-2 3-5-15,2-2 0 0,-3-1 0 0,-2-1-1 32,1 4 0-32,-12-5 1 0,-5-2 3 0,0 0-2 0,-1 2 3 0,-1-2 3 15,0 0 2-15,-8-2 3 0,-7 0 0 16,-11-6-4-16,-13 2-2 0,-7-6-2 16,-15-2 3-16,-9 3 2 0,0 4 2 0,-1-4 1 15,8 9 1-15,1 1 0 0,5-5 4 16,5 6-1-16,6-3 1 0,4 1-4 15,-1 0-3-15,8 2-3 0,3-1-1 16,5-1-1-16,8-2 0 0,8 2 6 16,9 2 12-16,-1 6 23 0,3-6 2 15,2 3-6-15,8-3-14 0,1 0-24 0,8 2-3 16,6 0 0-16,14 5 0 16,4-4-2-16,12 1-1 0,7 5 0 0,3-6-1 15,12 8 0-15,4-6 1 0,2 6 2 31,3 1 1-31,-3-4 1 0,-2 0 1 0,-11-6 0 16,-15 0-1-16,-13-2 0 0,-17 0 0 0,-9-2 0 16,-7 0 0-16,-9 2-7 15,0 0-1-15,-2-7-6 0,-16 6-2 16,-7-3 6-16,-17-5 0 0,-29 2 3 16,-16-9 3-16,-19 2 0 0,-10 1-1 15,5 3 0-15,-1 6 1 0,13 1-2 16,8-1 2-16,4 2 0 0,13 1 0 0,8 1 0 15,19 1 1-15,20 5-1 0,13-4 1 16,12-2 1-16,0 1 10 0,4-1 3 16,5 0-2-16,7 0-4 0,15 2-12 15,26 2-3-15,26 3 1 0,15 0 5 16,14 2 4-16,2 0 1 0,1-1 1 16,-5 3-1-16,-7-4-1 0,-14 2-1 0,-16-7 0 15,-18 1 0-15,-21-3 3 0,-14-1 0 16,-16 1-4-16,-1 0-3 0,-6-8-8 15,-18 1-2-15,-16-5 4 0,-32-2 2 16,-21-2 3-16,-16-2 0 0,-15 4 1 16,5 5-2-16,9 2 2 0,0 7 0 15,7 0 0-15,10-2 1 0,11 4-1 16,19-2 1-16,19 2-1 0,8 1 1 16,17 3 0-16,7-5 0 0,11-1-1 0,0 2-1 15,6 0-1-15,-3 1-3 0,6 3-2 16,2-3-4-16,8-3-4 0,6 0 2 15,9 4 6-15,3-1 5 0,7 3 3 16,1-5 2-16,2 3 0 0,1-2 1 0,-7-2-3 16,0 0-6-16,-6-2-13 0,-3-2-7 15,2-3-4-15,-4 0-1 16,-2-5 7-16,1 3 8 0,-3-2 4 0,3 1 8 16,-6 1 2-16,2 4 1 0,-8 1 1 15,-2-5 1-15,-1 6-9 0,-4 3-14 0,3-6-20 16,-6 4-75-16,0 1-60 0,-2-5 521 15,1-6-320-15</inkml:trace>
  <inkml:trace contextRef="#ctx0" brushRef="#br0" timeOffset="53601.65">12330 9523 1436 0,'0'13'97'0,"0"-4"22"0,0 1-8 0,0-5-46 0,0 4-14 0,0 2-8 0,0-4-13 0,0 4-9 0,1-6-8 0,1 0-5 16,0-1-2-16,2-1-2 0,-3 1-1 16,-1 1-1-1,2-1 6-15,-2-2 7 0,0-2 11 0,0 1 22 0,0-1 15 0,0 0 15 16,0 0 21-16,0 0 3 0,0 0-5 15,0-1-1-15,0-6-23 0,2-4-17 16,0-5-9-16,5-9-19 0,-2-7-12 16,6-9-7-16,3-10-5 0,0-9-2 15,0-4-2 1,0-2 0-16,-8 4-4 0,3 2 0 0,-6 3 0 0,-6 1-1 16,-1-1 2-1,2 9 0-15,2-7 0 0,0 2 2 16,0 1-1-16,2-3 1 0,2 2 1 15,3 7-1-15,3 4 1 0,3 3 0 16,-4 3-2-16,0-5 1 0,3 4-1 16,0 0 1-16,-1 7 1 0</inkml:trace>
  <inkml:trace contextRef="#ctx0" brushRef="#br0" timeOffset="54117.9">13651 8874 2684 0,'1'73'1'0,"-1"-7"2"0,4-1-2 0,-4-6 1 0,0-1 3 16,-2-3 2-16,0-3 3 0,-5-3 0 15,2-4-2-15,3-6-4 0,-7-7-1 16,4-4 0-16,3-9-1 0,-3 3 1 15,3-6 1-15,2-6-1 0,0 1 1 16,0-2 9-16,2-4 12 0,0-5-77 16,3 4 384-16,2-4-259 15</inkml:trace>
  <inkml:trace contextRef="#ctx0" brushRef="#br0" timeOffset="65601.24">12482 8853 466 0</inkml:trace>
  <inkml:trace contextRef="#ctx0" brushRef="#br0" timeOffset="66472.89">12397 9358 1253 0,'-16'7'111'0,"4"1"58"0,-2-1-30 0,6-4-54 0,1 1-15 16,0 3-19-16,4-4-2 15,1 6-6-15,-2-5-5 0,1 3-2 0,-2-2-3 0,-1-1-3 16,3-1-7-1,-3 4-5-15,1-3-3 0,1 1-1 0,1 2 1 16,1-3 9-16,0-2 13 0,2-1 10 0,0 7 5 16,0-7 6-16,4 5-3 0,5-1-10 0,3-3 0 15,6-1-3-15,14 3-8 0,10 0-3 16,13 1-4-16,9-3-13 0,-5-1 0 16,-1-1 1-16,2-1-4 0,-6 1-1 15,8 0-5-15,3 3 0 0,1 6-3 16,-4-4-2-16,-5 4 0 0,-9 4 0 15,-9-6 0-15,-7 3 2 0,-8-1 1 0,-9-3 6 16,-3-3-3-16,-12-1-9 0,-5 0-14 16,-11 3-8-16,-11-1 3 0,-12 6 8 15,-25-4 12-15,-8 2 1 0,-14-4-1 16,-4-4 2-16,3 0-1 0,-3 0 0 16,-2 0 1-1,-1-4 0-15,6 1 0 0,4-1 1 0,10 3 0 16,10-1 1-16,-1 2-1 0,16 0 1 0,5 0-1 15,15 0 2-15,14 0 0 0,12 0 2 0,0 0 20 32,0 5 7-32,4 0 3 0,11-3 6 15,3 2-17-15,14-1-7 0,18 8-4 16,17 0-6-16,15 3-4 0,14 2-1 16,12-2 2-16,3 2-3 0,-1-2 2 15,2 0 0-15,-2 4-1 0,0-4 0 0,5 4 0 16,-10 1-1-16,-9-3 0 0,-16 0 0 15,-19-2 2-15,-15-1 0 0,-16-6 1 16,-12-4 5-16,-5 3-9 0,-11-6-14 16,-9 0-18-16,-10 0-8 0,-19 0 7 15,-15-2 14-15,-27-7 16 0,-19 2 2 0,-20-11-1 16,-10 2 1-16,1-1-1 0,9-1 1 16,4 4 1-16,7 0 0 0,14-1 1 15,18 6-1-15,16 4 2 0,19-4 0 16,18 8 1-16,21 1 6 0,-2 0 22 15,-3 0 16-15,13 0 16 0,8 1-4 16,12 5-23-16,15-6-15 0,28 3-17 0,20 8-4 16,12-4 0-16,11 9-2 0,3 0 1 15,-10 3 1-15,-1-1 0 0,-4-2 2 16,-12 3-2-16,-17-4-2 0,-19-3-5 16,-22-3-12-16,-14-5-1 0,-16-3-11 15,-7-2-5-15,-8-1 7 0,-13-5 1 16,-11-4 10-16,-20-9 9 0,-20-3 6 15,-12-10 0-15,-6-1-18 0,-4-5 15 0,0-3-172 16,-4-8 121-16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22:16:01.5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10543 3039 0,'0'0'0,"0"0"0,0 0 0,0 0 0,0 0 0,0 0 0,0 0 0,0 0 0,0 0 0,0 0 0,0 0 15,0 0-15,0 0 16,0 0-16,0 0 16,44 0-16,-39 0 15,-5 0-15,0 9 16,0-9-16,0 0 15,0 0 1,-93 53-16,4-17 16,-9 8-16,-30-8 15,-18 8-15,-58 0 16,-9 1-16,-17-1 16,-45 9-16,-40-8 15,-22-1-15,-35-18 16,-18 1-16,-14-18 15,-30-9-15,4-9 16,-35-18-16,35 1 16,-18-1-16,-13-8 15,13-10 1,-13-8-16,85 9 16,17 0-16,57 8 15,-4-8-15,45 8 16,48 1-16,22 8 15,32 10-15,30-1 16,54 0-16,8 9 16,36 9-1,5-9-15,8 9 16,5-8-16,13 8 16,-5-9-16,5 9 15,0 0-15</inkml:trace>
  <inkml:trace contextRef="#ctx0" brushRef="#br0" timeOffset="7228.86">4515 5353 0,'0'0'0,"0"0"0,0 0 0,0 0 0,0 0 15,0 0-15,0 0 16,0 0 0,0 0-1,0 0-15,0 0 0,0 0 16,0 0-16,40 9 31,-9 0-31,0-9 0,13 9 16,23-9-16,8 9 15,27-1-15,13 10 16,14 9-16,4-9 0,26-1 31,23 10-31,22-9 0,-14-1 16,10 1-16,17 0 0,-13-9 15,4 0 1,-4-1 0,27-8-16,-14 0 0,4-8 15,10 8 1,-5-9-16,4 9 0,-21 0 16,-10-9-16,-30 9 15,-32-9 1,-22 9-16,-17 0 0,-9 0 31,-19 0-15,1-9-16,-4 9 0,-1-9 15,5 9-15,18 0 16,26 0-16,27 18 16</inkml:trace>
  <inkml:trace contextRef="#ctx0" brushRef="#br0" timeOffset="15981.86">16961 5734 0,'0'0'0,"0"0"0,0 0 0,0 0 15,0 0-15,0 0 16,0 0-16,45-9 0,-41 9 15,-4 0 1,4 0 0,1 0-16,4 0 0,-9 0 15,0 0 1,0 0-16,0 0 0,0 0 16,0 0-16,0 0 0,-133-26 31,0-10-31,-31-8 15,-5 0-15,14-1 16,18 1-16,-27 0 16,4 17-16,-4-8 15,22 8 1,-4 9-16,0 10 0,-9-10 16,8 9-16,19 9 15,-14-9 1,-4 9-16,-40 0 15,-5-9-15,5 9 16,-18-9 0,13 9-16,23-8 15,22 8-15,22 0 16,4 0-16,-13 8 16,9-8-16,17 9 0,10-9 15,13 9 1,8 0-16,5 0 15,9 0-15,-4 0 16,22-1-16,-1 1 16,1 9-16,13-9 15,4 0-15,9 0 16,-8-1-16,13-8 16,4 9-16,4-9 15,-8 9 1,13-9-16,0 9 15,0-9-15,0 0 0,0 0 32,0 0-32,0 0 0,0 0 15,89 0-15,-5 0 16,44 9 0,50-9-16,52 9 0,23 9 15,8-1-15,32 1 16,22 9-16,4 8 15,-18 1-15,1 8 16,-23-9-16,-9 10 16,18-1-16,18 9 15,0 18-15,-5-9 16,-43 5-16,-41-14 16,-44-4-1,-32-10-15,-34-8 0,-41-8 16,-30-10-16,-14-4 31,-9-5-31,-8 1 0,-5-5 16,-5 0-16,5 0 15,-133-31-15,-31-14 16,-66-3 0,-50-14-1,10-1-15,-5 10 0,-26 0 16,39 9-1,-52-1-15,21 1 0,32 9 16,-28 17 0,72 0-16,18 9 15,30 0-15,19 9 16,21 9-16,27 0 16,31 0-16,14 0 15,12 0 1,5 0-16,14-1 15,4 1-15,0 0 16,17 0-16,-8-9 16,8 9-16,5-9 15,-9 0-15,9 0 16,-13 0-16,13 9 16</inkml:trace>
  <inkml:trace contextRef="#ctx0" brushRef="#br0" timeOffset="56820.19">6532 7946 0,'0'0'15,"0"0"-15,0 0 0,0 0 0,0 0 0,0 0 0,0 0 16,0 0-16,0 0 15,0 0 1,0 0-16,0 0 16,0 0-16,31-44 15,-62 35-15,-27-9 16,-53-8-16,-48-5 16,-32 4-16,-40 5 15,-17-5-15,-22 18 16,-9 1-16,-36 8 15,-18-5 1,5 5-16,-31-4 16,27-5-16,13 9 0,44-9 15,49 9 1,35 4-16,32 1 16,44-5-16,30 0 15,37 0-15,8 0 16,13 0-16,9 0 15,14 0-15,4 0 16,-9 0-16,9 0 16,0 0-16,0 0 15,0 0-15,0 0 16,0 0-16,98-5 16,35 5-16,53 0 15,49 0 1,35 5-16,9 4 15,18 0-15,9 8 16,22 10 0,22 13-16,-4 4 15,-14 9-15,-35-4 16,-17-5-16,-23-13 16,-40 0-16,-26-8 15,-5-6-15,-31-8 16,-40-4-16,-26-5 15,-32 0-15,-17 0 16,-22 0-16,-14 0 16,-4 0-16,-4 0 15,-62-9-15,-98-18 16,-156-17-16,-83 4 16,4 0-16,-22 9 15,0 0 1,22 18-16,9-1 15,44 14 1,23 0-16,21 5 0,76 8 16,36 0-1,43-4-15,63 0 16,22 0-16,22-9 16,27 4-16,-5-4 15,5 0-15,13 0 16,-9 0-16,9-4 15,0 0-15,0 4 16,0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5.3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11674,'1'1'121,"-1"1"-1,1 0 1,-1 0-1,1-1 1,0 1-1,0-1 1,0 1-1,0 0 1,0-1-1,0 1 1,0-1-1,0 0 1,0 1-1,1-1 1,-1 0-1,3 2 1,-3-1 10,-1 0 1,1 1-1,0-1 0,-1 1 0,1-1 1,-1 1-1,1-1 0,-1 1 1,0-1-1,-1 4 0,1-2 44,3 17 63,1 0-1,1 0 1,1-1 0,9 25 0,7 20-135,0 30-38,11 113 0,-18-101-67,-3 14-8,-4 0 1,-15 216-1,-2-244 9,-5 0 0,-32 115 0,34-168-144,-5 24-433,16-58 290,0-1 0,1 1 1,0 0-1,0 0 0,0 0 0,0-1 1,1 1-1,0 0 0,2 6 0,4 6-534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21:34:14.21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9980 3332 0,'0'0'0,"0"0"0,0 0 0,0 0 0,0 0 0,0 0 0,0 0 0,0 0 0,0 0 16,0 0-1,0 0-15,0 0 16,0 0-16,0 0 0,0 0 16,-71 18-16,-26-9 15,-19 8-15,-17-8 16,-26 9 0,-72 8-16,-30-17 15,-36 9-15,-53-9 16,13 0-16,-5-9 15,-3 0-15,-45-9 16,0 9-16,-45-9 16,63 9-16,-45-9 15,40 18-15,-30-9 16,39 0 0,4-9-16,63 9 15,39 0-15,19 9 16,56 0-16,54 0 15,36 0-15,22 0 16,13-1-16,8 1 16,14-9-16,23 0 15,-1 0-15,5 0 16,-1 0-16,10 0 16,-5 0-16,9-9 15,-13-8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6.4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84 8410,'17'-18'241,"-13"15"-173,-1-1 0,1 1 0,0-1 0,-1-1 0,0 1 0,0 0 0,-1-1 0,1 1 0,-1-1 0,3-7 0,-6-1 2378,7 23-1223,-2-1-1026,0 1-1,0-1 1,0 0 0,-2 1-1,1 0 1,-1 0 0,1 12-1,0 75 863,-2-44-685,15 202-285,2 34-137,-48 441 43,20-585 33,8-126-191,0 7 242,2 40-1,0-60-484,1 1 0,0-1 0,0 1 0,0-1 0,1 1 0,0-1 0,0 0 0,1 0 0,0 0 0,0 0 0,6 7 0,9 8-1004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7.1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148 1011 10434,'-27'13'333,"20"-10"-233,1 0 1,-1 0-1,1 0 1,-1 0-1,0-1 1,0 0-1,0-1 1,0 0-1,-13 1 1,19-2-64,-1 0-1,1-1 1,-1 1 0,1 0-1,-1-1 1,1 1 0,0-1-1,-1 0 1,1 1 0,0-1-1,0 0 1,-1 0 0,1 0-1,0 0 1,0 0 0,0 0 0,0 0-1,0 0 1,-1-2 0,0 0 27,1 0 0,-1 0 0,1-1 0,-1 1 1,1-1-1,0 1 0,0-7 0,-1-1 71,2-1 0,-1 1 0,4-23 0,7-49 273,8-66-23,-3 17-57,-7 75 282,-2-1 0,-2-75 0,-6 107-375,-1-3 144,2 0 1,1 0-1,1-1 0,8-48 0,-7 74-368,-1-1 0,1 0 0,0 1 0,0-1 0,1 1 0,-1 0 0,1 0 0,0 0 0,0 0 0,0 0 0,1 1 0,-1-1 0,1 1 0,0 0 0,0 0 0,0 0 0,0 0 0,0 1 0,1 0 0,-1 0 0,1 0 0,7-2 0,8 0-52,0 0-1,0 1 0,1 1 1,22 0-1,-33 2 47,113 1-183,214 32 0,-235-21 155,11 3 12,162 43 0,-220-43-9,-1 4 1,0 1 0,-2 3-1,94 56 1,-113-58-1,-7-5-36,0 0 1,-2 2-1,24 21 0,-43-34 48,0 0-1,0 0 1,0 1-1,-1-1 1,1 1-1,-1 0 1,-1 0-1,1 1 0,-1-1 1,0 1-1,-1-1 1,0 1-1,0 0 1,0 0-1,-1 0 0,0 0 1,0 0-1,0 9 1,-4 2 6,0-1 0,0 1 1,-2-1-1,0 0 0,-1 0 0,-1-1 1,0 0-1,-1 0 0,-1-1 0,-17 24 1,-9 6-17,-79 78 0,63-77 27,-1-4 0,-3-1 0,-67 37 0,110-70-8,-16 8-52,-1-1-1,0-1 0,-1-2 1,0-1-1,-1-1 0,-49 9 1,-191 10-2172,258-28 2063,-18 1 169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5.4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660 25 8202,'35'3'1942,"-30"-3"-1658,8-1 708,-20-3-822,6 4-122,-1-1 0,1 1 0,0 0 0,0-1 0,0 0 0,-1 1 0,1-1 0,0 0 0,0 1 0,0-1 0,0 0 0,0 0 0,0 0 0,1 0 0,-1 0-1,0 0 1,0 0 0,1 0 0,-2-1 0,2 1 746,-8-2-467,8 3-326,0 0 0,0-1 1,0 1-1,0 0 0,-1 0 1,1 0-1,0-1 0,0 1 1,0 0-1,-1 0 0,1 0 1,0 0-1,0 0 0,-1-1 1,1 1-1,0 0 0,0 0 1,-1 0-1,1 0 0,0 0 1,0 0-1,-1 0 0,1 0 1,0 0-1,0 0 0,-1 0 1,1 0-1,0 0 0,0 0 1,-1 0-1,1 0 0,0 0 1,0 1-1,-1-1 0,1 0 1,0 0-1,0 0 0,-1 0 1,1 0-1,0 1 0,0-1 1,0 0-1,0 0 0,-1 0 1,1 1-1,-5 11-7,-1 0 1,-1 0-1,0-1 1,0 0-1,-16 18 1,-7 9-2,-34 53-15,-88 136-17,96-121 21,-59 156 0,-19 122-16,119-338 17,2 2 0,3 0 0,1 0 0,2 0 0,0 56 0,7-75 20,2 0 1,1 0 0,1-1 0,1 1 0,1-1 0,2 0 0,1 0 0,1-1-1,1-1 1,15 27 0,-15-34 23,1 0 0,0-1 1,2 0-1,0-1 0,18 16 0,-22-23-35,1-1-1,1-1 1,0 0 0,0 0-1,0-1 1,1 0 0,0-2 0,27 10-1,19-3-39,4-4-9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6.2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838 1 11074,'-159'17'1290,"-1"1"-302,138-14-924,1 1 1,0 1-1,1 1 1,-1 0-1,-27 17 1,9-3-70,1 3 1,-55 45-1,73-51 2,1 0 0,0 1-1,2 1 1,0 1 0,-23 39 0,30-43 7,0 1 0,2-1 1,0 1-1,1 0 1,0 1-1,-4 24 1,10-39 5,0 0-1,1 1 1,-1-1 0,1 1 0,0-1 0,0 1 0,1-1 0,-1 0 0,1 1 0,0-1 0,0 0 0,0 1 0,1-1 0,0 0 0,-1 0 0,1 0 0,1 0 0,-1 0 0,1-1 0,-1 1 0,1-1 0,0 1 0,0-1-1,1 0 1,-1 0 0,0-1 0,1 1 0,0-1 0,0 0 0,0 1 0,0-2 0,0 1 0,6 1 0,-3 0 16,1 0-1,0-1 1,0-1-1,1 1 0,-1-1 1,0-1-1,0 1 1,1-2-1,-1 1 1,0-1-1,13-2 1,-11 0 11,1-1-1,-1 0 1,0 0 0,0-1 0,0 0 0,0-1-1,14-11 1,1-5 15,-1-2 0,0 0 0,-2-2 0,30-44 0,-40 52-47,0-1 0,-2 0 0,-1-1-1,0 0 1,-1 0 0,-1-1 0,-1 0-1,-1 0 1,-1-1 0,-1 1 0,1-40 0,-5 51-13,0 0 0,0-1 1,-3-9-1,2 10-199,0 1 0,0-1 0,1-11 0,1 21 202,0 0 1,0 0 0,0 0 0,0 0-1,0 0 1,0-1 0,0 1 0,0 0-1,0 0 1,0 0 0,0 0 0,0 0-1,0 0 1,0-1 0,0 1 0,0 0-1,1 0 1,-1 0 0,0 0 0,0 0-1,0 0 1,0 0 0,0 0 0,0-1-1,0 1 1,1 0 0,-1 0-1,0 0 1,0 0 0,0 0 0,0 0-1,0 0 1,0 0 0,1 0 0,-1 0-1,0 0 1,0 0 0,0 0 0,0 0-1,0 0 1,1 0 0,-1 0 0,0 0-1,0 0 1,0 0 0,0 0 0,0 0-1,0 0 1,1 0 0,-1 0 0,0 1-1,0-1 1,0 0 0,0 0 0,0 0-1,0 0 1,0 0 0,1 0 0,-1 0-1,0 1 1,7 5-92,93 130-149,17 21 716,-105-142-438,2-1-1,-1-1 1,2 0-1,22 16 0,-30-24-21,1 0-1,0-1 1,0 0-1,0 0 1,1 0-1,0-1 1,-1-1-1,1 1 1,0-1-1,0-1 1,14 1-1,-14-1-62,-1-1-1,1 0 1,0-1-1,-1 0 0,1 0 1,-1-1-1,1 0 0,-1-1 1,0 1-1,14-8 1,5-9-123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6.7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783 0 12739,'-20'68'504,"20"-67"-487,-1 0 0,1 0 0,-1 0 0,0 1-1,1-1 1,-1 0 0,0 0 0,0 0 0,0 0 0,0 0 0,0-1 0,0 1 0,0 0 0,0 0 0,0 0 0,0-1 0,-2 2 0,-24 8 152,10-4-84,-9 8-75,0 0 0,1 2 1,1 0-1,1 2 0,0 1 1,1 0-1,-27 32 0,25-26-9,-1-1 0,-1-2-1,-1 0 1,-1-2 0,0-1-1,-2-2 1,0 0 0,-1-2-1,-60 20 1,62-26 13,14-5 86,0 1 0,0 0 1,1 1-1,0 1 0,-18 10 0,31-16-66,0-1 0,1 1-1,-1-1 1,0 1 0,1-1 0,-1 1 0,1-1 0,-1 1 0,1-1 0,-1 1 0,1 0 0,0-1 0,-1 1 0,1 0-1,0-1 1,-1 1 0,1 0 0,0 0 0,0-1 0,-1 1 0,1 0 0,0 0 0,0-1 0,0 1 0,0 0-1,0 0 1,0-1 0,1 1 0,-1 0 0,0 0 0,1 1-4,0 0 0,0 0 0,0 0 0,1-1 0,-1 1 0,0-1 0,1 1 0,-1-1 0,1 1 0,0-1 0,1 1 0,5 4-6,1-2 1,0 1-1,16 5 0,17 3 63,1-3-1,81 10 1,90-6 17,-199-13-96,11 0-8,247 17-1188,-226-12 761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7.3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717 30 12811,'-42'-4'1088,"12"0"-592,-10-1-240,-7-3 160,0 4-136,-6-1-56,-3 5-64,-5 0-48,-1 5-40,-2 3-24,7 1-16,4-1 0,-1 5-400,3-2 272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8.2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10522,'1'3'145,"-1"-1"0,1 1 0,0 0 1,0-1-1,0 1 0,0-1 0,1 1 0,-1-1 0,0 1 0,1-1 0,0 0 0,0 0 0,-1 0 0,1 0 0,1 0 0,-1 0 0,3 2 0,-4-3 153,-1-7 2968,1 8-3265,-1 0 1,1 1 0,0-1-1,-1 0 1,1 0-1,0 1 1,0-1 0,0 0-1,1 0 1,-1 0-1,0-1 1,3 4-1,1 1-10,10 18 2,2-1 0,1 0 0,1-2 0,28 26 1,94 69 44,-14-13-36,-47-26-39,-3 4-1,-3 3 0,115 174 1,10 67 27,-169-274-22,-21-33-356,1 0 0,1-1 1,1 0-1,15 16 0,-26-31-72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8.5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1440 1 13403,'-96'88'724,"4"5"0,-153 197 0,-114 237-880,252-356 173,-160 349 0,227-422-5,9-19 29,-47 83 0,68-144-13,-22 28-1,29-42-25,0 0 0,0-1 0,0 1 1,0-1-1,-1 0 0,0 0 0,1 0 0,-1 0 1,0-1-1,-1 1 0,1-1 0,0 0 0,-5 1 1,8-3-11,0 0 0,0 0-1,0 0 1,0 0 0,1 0 0,-1 0 0,0 0 0,0 0 0,0 0 0,0-1 0,1 1 0,-1 0 0,0-1 0,0 1 0,1-1-1,-1 1 1,0-1 0,0 1 0,1-1 0,-1 1 0,1-1 0,-1 1 0,0-1 0,1 0 0,-1 1 0,1-1 0,0 0 0,-1 0-1,1 1 1,-1-1 0,1 0 0,0 0 0,0 0 0,-1-1 0,-3-31-47,8-15-13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9.2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1028 1 9922,'-2'7'3875,"-16"27"-4092,2-15 184,0-1-1,-26 23 0,-9 9 106,-103 97 405,98-97-292,-74 85 0,-232 333-60,351-453 10,0 0 0,-1 0 0,-1-1 0,0-1 1,-1 0-1,0-1 0,-1 0 0,-1-1 0,-32 17 0,34-20 347,20-8 697,26-7 492,-25 5-2078,77-16 397,0 4 1,1 4 0,121 0-1,-106 15-441,-63-1-938,67-4 1,-66-5 826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9.5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1433 0 11162,'-94'10'760,"-48"3"-203,-445-14 1150,375 3-1595,179 1-100,0 1-1,0 2 0,1 1 1,-43 16-1,57-16-256,1 1 0,1 1-1,0 1 1,0 1 0,1 0 0,0 0-1,1 2 1,0 0 0,-15 18 0,8-7-832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21:35:13.80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3433 4094 0,'0'0'0,"0"0"0,0 0 0,0 0 0,0 0 15,0 0-15,0 0 16,0 0 0,0 0-1,0 0-15,0 0 16,-75-17-16,-9-1 16,-63-9-16,-21 1 15,-9 8-15,4-9 16,-13 10-16,8 8 15,10 0-15,8 0 16,1 0-16,26 9 16,18 0-16,17 0 15,27 9-15,13-9 16,14 9-16,18-9 16,8 9-1,5-9-15,-1 9 16,10-9-16,4 8 15,-14-8-15,14 9 16,-8 9-16,8 9 16,0 17-1,8 18-15,-8 18 16,14 17-16,-14 10 0,0 8 16,0 0-16,0 9 15,0 9 1,-14-9-16,1-8 15,-5-1-15,-4-18 16,18-17-16,-14-9 16,18-18-16,-9-17 15,9-1-15,0-17 16,0 0-16,0-1 16,9-8-16,-9 0 15,5 0-15,12 0 31,5 0-31,9 0 0,14-9 0,17 0 16,31 0-16,13-18 16,10 0-1,12 0-15,18 1 0,23 8 16,17 9-16,22 9 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00.7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 1 13475,'-18'29'504,"-22"49"-1,34-63-457,0 0-1,1 1 0,1-1 0,1 1 1,-3 25-1,3-1 16,2-1 1,2 1-1,1-1 1,2 1-1,2-1 1,2 0-1,1-1 0,2 0 1,1 0-1,2-1 1,20 36-1,-18-45-13,-9-16 7,0 0-1,5 17 0,-10-24-50,-1 0 0,1 0 0,-1 0-1,0 0 1,-1 0 0,1 1-1,-1-1 1,0 0 0,-2 9-1,-8 45-4,-10 83-14,18-117 26,2 0-1,0-1 0,6 44 1,2-27 21,-4-19-8,0 1-1,1 36 0,-5-57-19,-1-1 0,1 0-1,0 1 1,0-1 0,0 0 0,0 0 0,0 0-1,0 0 1,1 1 0,-1-1 0,0 0-1,1 0 1,-1 0 0,1 0 0,-1 0 0,1 0-1,-1 0 1,1 0 0,0 0 0,-1 0 0,1 0-1,1 1 1,38 55 79,-37-55-86,-1 1 0,0 0 1,0 0-1,0 0 0,-1 0 0,1 0 1,-1 0-1,1 1 0,-1-1 0,0 0 1,-1 1-1,1-1 0,0 1 0,-1-1 1,0 1-1,0-1 0,0 1 0,-1 3 1,-1 9-34,-1 0 0,-8 28 0,1-4 32,9-37-16,0 0 1,0 0 0,0 1-1,0-1 1,0 0-1,-1 0 1,0 0 0,1 0-1,-1-1 1,0 1-1,0 0 1,-3 2 0,5-5 15,-1 0 0,1 0 0,0 1 0,0-1 0,0 0 0,0 0 0,-1 0 1,1 0-1,0 0 0,0 0 0,0 0 0,0 0 0,-1 0 0,1 0 0,0 0 0,0 0 1,0 0-1,-1 0 0,1 0 0,0 0 0,0 0 0,0 0 0,-1 0 0,1 0 0,0 0 1,0 0-1,0 0 0,-1 0 0,1 0 0,0 0 0,0-1 0,0 1 0,0 0 0,-1 0 1,1 0-1,0 0 0,0 0 0,0 0 0,0-1 0,0 1 0,0 0 0,-1 0 0,1 0 0,0-1 1,0 1-1,0 0 0,0 0 0,0-1 0,-5-11 237,3 7-169,0 1-19,-12-20 721,14 23-717,0 0-1,0 0 1,-1 0-1,1-1 0,0 1 1,0 0-1,0 0 1,0 0-1,0 0 1,1 0-1,-1 0 1,0-1-1,0 1 1,1 0-1,-1 0 1,1 0-1,-1 0 1,1 0-1,-1 0 1,1 0-1,-1 0 1,2 0-1,80-92 873,49-63-947,-115 134-46,0 2-1,2 0 1,0 1 0,1 1 0,1 0-1,1 2 1,0 0 0,1 1-1,39-18 1,-19 12-131,0 3 0,1 2 0,47-12 0,-84 26 167,1 0 1,0 1-1,0 0 0,-1 0 0,1 1 1,0 0-1,0 0 0,0 1 1,0-1-1,0 2 0,0-1 1,-1 1-1,1 0 0,-1 0 0,1 1 1,-1-1-1,0 2 0,0-1 1,0 1-1,0-1 0,-1 2 1,1-1-1,-1 1 0,0-1 0,5 8 1,6 8-47,-1 0 0,0 2 1,-2 0-1,19 39 0,31 100-79,-9 17 38,-46-144 92,-2 0 0,-1 1 0,0 45-1,-4-72 22,-2 1 0,1-1 1,-1 0-1,0 1 0,-1-1 0,0 0 0,-1 0 0,1 0 0,-1-1 0,-1 1 0,1 0 0,-7 8 0,5-10 4,0 0 0,0 0 0,-1-1 0,0 1 0,0-1 0,0-1 0,-1 1 0,1-1 0,-1 0 0,0-1 0,0 1 0,-1-1 0,-8 2 0,-8 1 3,0 0 0,-1-2 0,0-1 0,0-1 0,0-1-1,-31-2 1,-152-26 181,158 19-91,-277-44 133,312 49-194,0 0 0,0-1 0,0 0 0,1-2-1,-27-13 1,34 16-255,1-1 0,0 0-1,0-1 1,1 1-1,-1-1 1,1 0-1,0 0 1,0-1-1,1 0 1,0 1-1,0-2 1,0 1 0,1 0-1,-5-12 1,0-15-1032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01.1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12643,'3'7'137,"0"0"0,0 1 1,0-1-1,-1 1 0,0-1 1,1 14-1,6 23-169,-1-24 45,0 0 0,2-1 0,19 31 0,44 53 16,-31-47-30,130 209-2,-147-219-10,-2 2 1,-3 0 0,-1 1-1,12 52 1,-20-58 35,-2 1 1,-3 0-1,-1 0 0,-2 0 1,-2 1-1,-2-1 1,-2 1-1,-1-1 0,-3 0 1,-2-1-1,-1 1 1,-25 61-1,23-75-26,-1-1 0,-2-1 0,-1 0 0,-2 0 0,0-2 0,-2-1 0,0 0 0,-2-1 0,-1-1 0,0-2 0,-2 0 1,-1-1-1,-34 20 0,-25 7 331,44-27-159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14.2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10105 160 9130,'29'31'1360,"-28"-30"-1252,0-1 0,0 1 0,0 1 0,0-1 0,0 0 0,0 0 0,-1 0-1,1 0 1,0 1 0,0-1 0,-1 0 0,2 3 0,-6 7-222,4-10 240,-1-1 0,1 1 0,0 0 1,-1-1-1,1 1 0,0-1 0,0 1 0,-1 0 1,1-1-1,0 1 0,0 0 0,0 0 1,0-1-1,0 1 0,0 0 0,0-1 1,0 1-1,0 0 0,0-1 0,0 1 0,0 0 1,1-1-1,-1 1 0,0 0 0,1 0 1,-1 0-120,1-1 0,-1 1 1,1 0-1,-1 0 0,0 0 1,1-1-1,-1 1 0,0 0 1,1 0-1,-1 0 0,0-1 1,0 1-1,0 0 0,0 0 1,0 0-1,0 0 0,0 0 0,0 0 1,0-1-1,0 1 0,-1 0 1,1 0-1,0 0 0,-1 1 1,0-1-7,0-1 1,0 1 0,0-1 0,1 1-1,-1-1 1,0 0 0,0 1-1,0-1 1,0 0 0,0 1-1,0-1 1,0 0 0,0 0-1,0 0 1,0 0 0,0 0-1,-2 0 1,-6-2 34,-1 0 0,1 0 1,-12-5-1,18 6 28,-16-6 42,-15-4 100,21 11-211,0-1 0,1 2 0,-1 0 0,0 0 0,-22 6 0,-12 1-5,-50 5-14,-1-5-1,-112-5 1,11-15 9,-235-10-17,253 17 32,-248-6-5,0 21 2,243-1 2,0-8-1,0-9 1,0-7-1,-221-48 0,246 28 9,-418-69 20,476 93-22,-1 4-1,-131 10 1,-572 49 18,466-18-22,22-1 7,-640 5 0,318-17 8,77-24 163,455 1-166,54 2 36,1 3 0,-83 15 0,-105 36 217,35-7-142,108-30-80,-187 5 0,104-19-33,-213 9 34,330-1-1610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6.5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26 11731,'2'85'2136,"-19"-196"-3928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0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131 218 8738,'-49'-73'372,"30"45"-66,0-1 0,-22-47 1,41 76-260,-1-1 1,1 1 0,0 0-1,0 0 1,0-1 0,0 1-1,-1 0 1,1-1-1,0 1 1,0 0 0,0 0-1,0-1 1,0 1-1,0 0 1,0-1 0,0 1-1,0 0 1,0-1 0,0 1-1,0 0 1,0 0-1,0-1 1,0 1 0,0 0-1,1-1 1,-1 1-1,0 0 1,0 0 0,0-1-1,0 1 1,0 0 0,1 0-1,-1-1 1,11 0 1389,-7 1-1599,2 23 152,59 424 208,-22 2 20,-42-446-217,17 402 74,13 115 11,-29-501-97,1 9 91,1-1 1,1 0 0,1 1 0,2-2 0,15 38-1,-11-44 2181,4-6-1010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5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 1 7914,'1'7'650,"-1"0"0,1 1 0,1-1 1,-1 0-1,1 0 0,1 0 0,4 10 0,26 44-664,-32-60 96,0 1-79,-1-1 0,1 1 0,-1-1 0,0 1 0,1-1 0,-1 1 0,0-1 0,0 1 1,0-1-1,0 1 0,0-1 0,0 1 0,-1-1 0,1 1 0,0-1 0,-1 1 0,0 1 0,-13 28 8,9-21-1,-9 24-7,2 0 0,1 1-1,1 1 1,3-1 0,-7 68 0,10-23-3,8 127 0,76 339 115,-18-175-87,-51-199 1556,-11-137-808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8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0 10618,'-5'7'159,"0"1"0,1-1 0,0 1 0,1 0 0,0 0 0,0 0 1,0 0-1,1 0 0,1 1 0,-1-1 0,0 17 0,2-24-81,8-23 335,-7 18-396,24-64-477,-25 68 460,0 0 0,0 0 0,0 0 1,0 0-1,0 0 0,0 0 0,0 0 1,0 0-1,0 0 0,0 0 0,0 0 1,0 0-1,1 0 0,-1 0 0,0 0 0,0 0 1,0 0-1,0 0 0,0 0 0,0 0 1,0 0-1,0 0 0,0 0 0,0 0 1,0 0-1,0 0 0,0 0 0,0 0 0,1 0 1,-1 0-1,0 0 0,0 0 0,0 0 1,0 0-1,0 0 0,0 0 0,0 0 1,0 0-1,0 0 0,0 0 0,0 0 1,0 0-1,0 0 0,0 0 0,0-1 0,0 1 1,0 0-1,0 0 0,0 0 0,0 0 1,0 0-1,0 0 0,0 0 0,0 0 1,0 0-1,0 0 0,0 0 0,0 0 1,0 0-1,0 0 0,0-1 0,0 1 0,2 9 67,0 14 40,3 103-386,-5-77 126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4.6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5705,'0'0'406,"1"21"-284,0-13 175,1 0-1,0 0 1,0 0 0,0-1-1,1 1 1,1-1-1,-1 1 1,1-1-1,9 12 1,-9-15-97,-1 1 1,1-1-1,1 0 1,-1 0 0,0-1-1,1 1 1,0-1-1,0 0 1,0 0-1,0 0 1,0-1-1,0 0 1,1 0-1,8 2 1,2-2-141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5.3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0 392 8570,'26'202'335,"-7"-68"2338,-19-133-2594,0-1 0,0 1-1,0 0 1,0-1 0,0 1-1,0-1 1,0 1 0,0-1-1,0 1 1,0 0 0,0-1-1,0 1 1,1-1 0,-1 1-1,0-1 1,0 1 0,1-1-1,-1 1 1,0-1 0,1 1-1,-1-1 1,0 1 0,1-1-1,-1 0 1,1 1 0,-1-1-1,1 1 1,4-17 467,-1-31-589,-5 22 212,0 21-85,0-1-1,1 1 1,0 0 0,0-1 0,0 1 0,1 0-1,-1 0 1,1-1 0,0 1 0,0 0-1,0 0 1,4-6 0,120-190-44,-81 134-91,-7 3 28,-26 43 22,1 0 0,0 1 1,2 1-1,0-1 0,24-22 0,-24 28-1,0 0 0,1 2 0,1 0 0,0 0 0,1 1 0,0 2 0,0-1 0,1 2-1,-1 0 1,2 1 0,-1 1 0,1 1 0,23-3 0,10 3-4,1 2-1,0 2 1,0 3-1,0 2 1,101 23-1,-138-24-8,-1 1-1,0 1 0,-1 0 1,1 1-1,-1 1 1,-1 0-1,1 1 0,-1 0 1,-1 1-1,0 1 0,0 0 1,-1 0-1,0 1 1,10 16-1,-9-10-16,-1 1 0,-1 0 1,0 1-1,-2 0 0,0 1 0,-1 0 1,-1 0-1,-1 0 0,4 40 0,-6-30-10,-1-1 0,-2 1-1,-1 0 1,-7 44 0,5-62 24,0 1 0,0-1-1,-1 0 1,-1 0 0,0-1 0,-1 1 0,0-1 0,-1-1 0,-1 1 0,0-1 0,0 0 0,-16 15-1,7-11-2,-2 0-1,0-2 0,-1 0 0,0-1 0,-1-1 1,-30 11-1,-136 41-18,156-55 40,0 0 0,0-2 0,0-1 0,-52 0 0,-44-9 22,107 2-18,0-1 0,0-1 0,0-1 0,-24-9 0,25 7 333,1-1 1,-1 0 0,2-1-1,-1-1 1,-17-14-1,10-1 564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5.7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344 1 12707,'38'18'420,"-38"-18"-416,0 0 1,1 0-1,-1 0 0,0 0 1,1 1-1,-1-1 1,0 0-1,1 0 0,-1 0 1,0 1-1,1-1 1,-1 0-1,0 0 0,0 0 1,1 1-1,-1-1 1,0 0-1,0 1 0,0-1 1,0 0-1,1 1 1,-1-1-1,0 0 0,0 1 1,0-1-1,0 0 0,0 1 1,0-1-1,0 0 1,0 1-1,0-1 0,0 0 1,0 1-1,0-1 1,0 0-1,0 1 0,0-1 1,0 0-1,0 1 1,0-1-1,0 0 0,-1 1 1,1-1-1,0 1 1,-12 7-23,1-5 12,8-2 5,1 0-1,-1-1 1,1 1 0,-1 0 0,1 0-1,-1 0 1,1 1 0,-1-1 0,1 1-1,0-1 1,0 1 0,0 0 0,0-1-1,0 1 1,0 0 0,0 1 0,1-1-1,-1 0 1,1 0 0,-1 1-1,1-1 1,0 1 0,0-1 0,0 1-1,0 3 1,-119 450 32,68-231-23,39-171-3,-78 344 19,76-309-22,3 1 0,1 138 0,12-202 5,1 0 0,0 1 1,2-1-1,2-1 1,0 1-1,1-1 1,2 0-1,0 0 1,2-1-1,1-1 0,0 0 1,2 0-1,1-1 1,0-1-1,2-1 1,36 36-1,-32-37-147,1-1 0,0-1 0,1-1 0,1 0 0,1-2 0,51 21 0,9-6-353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21:37:58.3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22453 5344 0,'0'0'0,"0"0"0,0 0 0,0 0 0,0 0 0,0 0 16,0 0 0,0 0-16,0 0 15,0 0-15,0 0 0,0 0 16,0 0 0,0 0-16,0 0 15,0 0-15,0 62 16,-35-26-16,-10 8 15,-8 0-15,-13 1 16,-19-1-16,-39 9 16,-44 0-16,-9-8 15,-1-10-15,-26 1 16,-13-19 0,9 10-16,-18-9 0,-36-9 15,1-9-15,-5 9 16,-27-9-16,45 0 31,4 17-31,0-8 16,45-9-16,35 9 15,27-9-15,17 9 16,27-18-16,22 9 16,9-9-16,31 9 15,4-9-15,5 0 0,4 1 16,14-1-1,4 9-15,0-9 16</inkml:trace>
  <inkml:trace contextRef="#ctx0" brushRef="#br0" timeOffset="10599.05">21899 5566 0,'0'0'0,"0"0"0,0 0 0,0 0 0,0 0 16,0 0-1,0 0-15,40-18 16,-31 18-16,-5 0 15,-4 0-15,5 0 16,-1 9-16,5-9 16,-5 9-16,1-9 15,-5 9-15,0-9 16,-27 35-16,-39 1 16,-36-1-16,-36 1 15,-39-1 1,-58 1-1,5-28-15,-1 10 0,-35-18 16,9-9-16,0 0 16,-58 1-16,10-19 15,-10 0-15,31 1 16,36 8-16,22-9 16,40 10-16,48-1 15,36 9 1,36 0-16,22 9 15,8-9-15,14 9 0,9-8 16,-5 8-16,13 0 16,-3 0-16,3 0 31,1 0-31,4 0 0,-5 0 16,-4-9-16,5 9 15,0 0-15,-19 9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0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12827,'1'4'72,"0"1"1,0-1-1,1 1 1,-1-1-1,1 1 1,0-1-1,0 0 1,1 0-1,-1 0 1,1 0-1,0 0 1,0-1-1,0 1 1,0-1-1,5 4 1,14 19-26,15 30-55,39 82 1,-25-42 2,193 415 63,-178-362-46,20 23 28,-10-23-38,-71-139-152,0-1 1,12 19 0,-16-26 226,1 0 0,0 0 0,0 0 0,0 0 1,0 0-1,0 0 0,0 0 0,0-1 0,1 1 1,-1-1-1,0 0 0,1 1 0,0-1 0,-1 0 1,1 0-1,-1-1 0,5 1 0,5 0 771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3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1334 1 11242,'-6'7'861,"-17"9"-455,19-13-398,1 0-1,-2 0 0,1 0 0,0-1 0,0 0 0,-1 1 1,0-2-1,1 1 0,-1 0 0,-9 1 0,-9 3-6,-5 5-1,0 0-1,1 2 0,0 1 0,1 2 0,-27 20 0,-108 100-11,-223 259 15,28 29 97,333-395-54,2 0 0,0 2 0,2 0 0,-18 42 0,23-38 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12083,'2'13'280,"-2"2"-248,2 4-8,1 0-24,-3 0-24,0-4-48,0 0-32,0-7 8,0 1-8,-3-3 8,3 1 8,-2 1-81,2 5 97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7.5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778 40 8866,'-6'-39'4761,"-12"67"-4762,-2 0 0,-1-2 1,-1 0-1,-1-1 0,-35 29 0,24-26 8,-2-1 0,-2-2 0,-60 31 0,54-36-2,0-3 1,-1-2 0,0-1 0,-2-3-1,-52 7 1,89-17-2,-3 1 7,0 0 0,-22 8-1,34-10 18,0 1 0,1 0 0,-1-1-1,1 1 1,-1-1 0,1 1 0,-1 0-1,1 0 1,-1-1 0,1 1 0,-1 0-1,1 0 1,0 0 0,0-1 0,-1 1-1,1 0 1,0 0 0,0 0 0,0 0-1,0-1 1,0 1 0,0 0 0,0 0-1,0 0 1,0 0 0,0 0 0,1-1 0,-1 1-1,1 1 1,8 28 481,-7-26-484,-2-3-1,1 1 0,-1-1 0,0 0 0,1 1 0,0-1 0,-1 0 0,1 0 0,0 1 0,0-1 0,0 0 0,0 0 0,1 2 0,12-3 328,5-2-324,11 7 8,0 0 1,-1 2-1,0 1 0,50 20 0,-49-16-75,0-1 1,1-1 0,63 10-1,-69-18 1149,37-2 1,-10-4-86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7.7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614 1 9658,'-39'15'312,"1"-2"0,-2-2 0,-77 12 0,-150 15 90,242-32-428,19-4-111,-1-1-1,1 1 0,0-1 1,-1 0-1,1-1 1,-1 0-1,1 0 0,-1 0 1,-9-2-1,3-5-358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8.4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321 0 9322,'-33'188'3043,"26"-149"-2896,2 1-1,2-1 0,2 48 0,1-42-100,1 58-19,3-1-1,5 1 1,5-1 0,37 141-1,-46-222 49,4 12-182,-5-23 479,-4-10-358,0 0 0,0 0 0,0 0 0,0 0 0,0 0 0,0-1 0,0 1 0,0 0 0,0 0 1,0 0-1,0 0 0,0 0 0,0 0 0,0 0 0,0 0 0,0 0 0,0 0 0,0 0 0,0 0 0,0 0 0,0 0 0,0-1 0,0 1 0,0 0 0,0 0 0,0 0 1,0 0-1,0 0 0,0 0 0,0 0 0,1 0 0,-1 0 0,0 0 0,0 0 0,0 0 0,0 0 0,0 0 0,0 0 0,0 0 0,0 0 0,0 0 0,0 0 0,0 0 1,0 0-1,0 0 0,1 0 0,-1 0 0,0 0 0,0 0 0,0 0 0,0 0 0,0 0 0,0 0 0,0 0 0,0 0 0,0 0 0,0 0 0,0 0 0,0 0 1,0 0-1,0 0 0,0 0 0,0 0 0,1 0 0,-1 1 0,0-1 0,0 0 0,0 0 0,2-7 64,1 1 1,0-1-1,1 1 1,0 0-1,0 0 1,0 0-1,0 0 0,1 1 1,0 0-1,0 0 1,1 0-1,-1 0 0,1 1 1,6-4-1,15-7-385,52-24 0,-73 37 284,28-13 3,0 1 1,1 3-1,1 0 1,52-7 0,-83 17 25,0 1 1,0-1 0,0 1-1,0 1 1,0-1 0,0 1 0,0-1-1,0 1 1,0 1 0,0-1-1,0 1 1,-1 0 0,1 0 0,-1 0-1,6 4 1,-7-4-19,0 1-1,0 0 1,0 0-1,0 0 1,-1 0-1,1 0 1,-1 1 0,0-1-1,0 1 1,0-1-1,0 1 1,0 0-1,-1 0 1,0 0-1,0 0 1,0 0-1,0 0 1,-1 0 0,1 5-1,0-2-3,-1 0 0,0 0-1,0 0 1,0 0 0,-1 0 0,0 0-1,-1-1 1,1 1 0,-1 0 0,-1-1-1,1 1 1,-1-1 0,0 0 0,0 0-1,-1 0 1,0 0 0,0 0-1,0-1 1,-1 0 0,0 0 0,0 0-1,0-1 1,0 1 0,-1-1 0,-10 6-1,-1-3 13,1 0 0,-1-1 0,0-1-1,0-1 1,-1 0 0,0-1 0,1-1-1,-1-1 1,0 0 0,0-1-1,-28-4 1,5-2 17,1-2 1,0-1-1,1-3 0,-38-15 0,18 3-34,-104-58 0,135 64 1608,-28-23 1,15 4-136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8.8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 0 8442,'-2'12'-61,"1"0"0,0-1 0,1 1 0,1 0 0,0 0 0,0-1 0,1 1 0,1-1 0,0 1 1,5 11-1,6 12 375,35 60 1,-29-60 282,7 15 227,101 197 1373,-98-182-2046,40 132-1,-50-124-149,-4 1 0,9 87 1,-22-128 3,-1 0 1,-2 0 0,-2 0-1,-1 0 1,-1-1 0,-2 1 0,-15 49-1,0-25 124,-3 0 0,-56 97 0,-88 89 150,129-198-179,-47 44 1,42-45 127,-9 8-57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2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39 8 11538,'0'0'24,"0"0"0,0-1 0,0 1-1,0 0 1,0-1 0,0 1 0,0 0-1,0 0 1,0-1 0,0 1 0,0 0-1,0 0 1,0-1 0,0 1 0,0 0-1,-1 0 1,1-1 0,0 1 0,0 0-1,0 0 1,0-1 0,-1 1 0,1 0-1,0 0 1,0 0 0,0-1 0,-1 1-1,1 0 1,0 0 0,0 0 0,-1 0-1,1 0 1,0 0 0,0 0 0,-1-1-1,1 1 1,0 0 0,0 0 0,-1 0-1,1 0 1,0 0 0,-1 0 0,1 0-1,0 0 1,0 0 0,-1 0 0,1 1-1,-10 12 549,5-3-258,2-6-256,1 1-1,0-1 1,0 1-1,1-1 0,-1 1 1,1 0-1,0 0 1,0-1-1,1 1 1,-1 0-1,2 9 1,0 6 45,7 30 1,-7-40-81,20 112 44,-5 2-1,-2 137 0,-14-168-52,15 498 239,-14-587-248,29 298 295,-19-233-262,2 0 1,29 85-1,-39-147-41,14 34 38,-17-40-46,1 0-1,-1 0 0,1 1 1,0-1-1,0 0 0,-1 0 1,1 0-1,0-1 0,0 1 1,0 0-1,0 0 0,0 0 0,0-1 1,0 1-1,0 0 0,0-1 1,1 1-1,-1-1 0,0 1 1,0-1-1,1 0 0,-1 0 0,0 1 1,0-1-1,1 0 0,-1 0 1,0 0-1,2-1 0,17-6-120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4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13123,'14'472'1006,"-6"-60"-933,25-94-9,108 463 0,-135-751-91,2 0 0,1-1 1,1 0-1,1 0 0,18 32 1,-17-44-45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8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0 105 12915,'11'-10'178,"0"0"0,0 1-1,1 0 1,0 1 0,0 1 0,1 0 0,0 0 0,0 1 0,1 1 0,22-6 0,-9 5-150,0 2 0,1 1 0,0 1 0,45 3 1,51 9 27,141 32 1,-140-21 12,-82-14-48,331 67 143,-321-60-129,0 3-1,-2 1 1,0 3-1,91 52 1,-121-60-36,-2 1 0,0 0-1,0 1 1,-2 1 0,0 1 0,-1 0 0,0 1 0,19 31 0,-29-40-7,0 1 0,-2 0 0,1 0 1,-1 0-1,0 0 0,-1 0 0,0 1 0,-1 0 0,0-1 0,-1 1 1,0 0-1,-1 0 0,0 0 0,0 0 0,-1 0 0,-1-1 0,0 1 1,0 0-1,-1-1 0,-7 18 0,0-8-15,-1 0-1,0-1 1,-1-1 0,-2 0-1,-28 31 1,-88 71-64,126-116 86,-49 40-13,-2-1 1,-1-4-1,-79 42 1,94-60 16,0-3 0,-1-1 0,0-2 0,-1-2 0,-1-2 0,-49 6 0,56-13 13,0-1 1,0-2-1,0-2 1,-1-1 0,-55-11-1,64 7-1,-1-2 1,1-1-1,0-2 0,1 0 0,0-2 1,1-1-1,-29-20 0,30 16-25,0-2 0,1 0 0,1-1-1,-22-26 1,-6-24-26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21:38:59.20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11T21:39:21.131"/>
    </inkml:context>
  </inkml:definitions>
  <inkml:trace contextRef="#ctx0" brushRef="#br0">21562 9524 0,'0'0'0,"0"0"0,0 0 0,0 0 0,0 0 15,0 0-15,0 0 0,0 0 0,0 0 16,0 0-16,-44 5 16,-9-1-16,-71 0 15,-54 1-15,-17-5 16,-31-5 0,-53 1-16,26-5 15,18 0-15,-35 5 16,35-5-16,31 5 15,-13 4-15,9 0 16,26-5 0,22 5-16,-4 0 15,18 0-15,44 0 0,18 0 16,35 0 0,23 0-16,3 0 0,10 0 15,9 0 1,4 0-16,0 0 15,128 0-15,63-9 16,92-4 0,28-5-16,12-4 0,-8 9 15,-9-1-15,0 10 16,-36 4-16,-8 4 16,4 10-16,-32 8 15,-3 9-15,-5 0 31,-44-4-31,-58-5 0,-31 0 0,-35-9 32,-32-4-32,-4-4 15,-22-1-15,-4 0 16,-63 5-16,-110-13 16,-169-5-16,-70-18 15,-28 1 1,59-1-16,21-4 0,45 13 15,84 5-15,-4 4 16,31 14-16,57-1 16,36 1-16,26 3 15,31-3 1,5-1-16,22 1 16,9-1-16,4 1 0,14-1 15</inkml:trace>
  <inkml:trace contextRef="#ctx1" brushRef="#br0">21383 9685 1713 0,'-5'3'40'0,"1"6"-32"0,-1-4-6 0,-4 4-2 0,-2 0 1 0,-3-2 1 0,-4-3 2 0,1-1 0 0,-1 1 5 0,-7-2 10 15,-2-1 20-15,-1 1 17 16,-4 0 8-16,-2 0 6 0,-5-1-8 0,-5-1-8 16,-2 0-5-16,-9 0-11 0,-9-5-7 15,-10 2-6 1,-13-5-4-16,-7 1-3 0,-12-1-5 0,-6-3-2 0,2 4-3 15,-5 0-5-15,-4 1-1 0,2 5 2 0,-16-3 13 16,5-3 15-16,4-4 10 16,-9 1 13-16,2-4-1 15,-7-2-11-15,-2-2-4 0,10 0-9 0,6-1-4 0,-4-3 1 16,-5 1 2 0,-7-4-7-16,11 7-7 0,24 6-3 0,24 3-9 0,20 4-1 15,15 1 1-15,4 4-1 0,6 0 0 0,11-1 0 16,1 2 0-1,8-1 0-15,7 0 2 0,2 2-21 16,7-2-28-16,0-3-72 0,1-3-73 0,12 3 524 16,8-3-308-16</inkml:trace>
  <inkml:trace contextRef="#ctx1" brushRef="#br0" timeOffset="688.16">21881 5832 2102 0,'13'0'95'0,"-3"2"70"0,4 7-171 0,-3-6-8 0,-4 11-6 0,2-1-2 0,-7 3 0 0,-2 1 4 15,-4 3 0-15,-8 5-4 0,-4-1 4 16,-7 3 6-16,-7-6 7 0,-9 1 15 16,-11-6 6-16,-14-8 7 0,-17 1 10 15,-22-2 11-15,-20-3 7 0,-11-2-3 0,-12-2-10 16,-10 0-14-16,-10 0-14 0,-10 2-4 15,-3 3 0-15,-2 5 2 0,0 3-1 16,-1 1-2 0,4 0-3-16,5 0 4 0,1 1 17 0,7-3 9 0,2-5 6 15,7 2-4-15,15-4-17 0,17 2-9 0,14-5-5 16,11 2 0-16,19-1-1 0,17-1 6 16,20 2-7-16,20-4-54 0,21 0-99 15,2-11-338-15,34-19 286 0</inkml:trace>
  <inkml:trace contextRef="#ctx1" brushRef="#br0" timeOffset="8076.96">21750 9569 1541 0,'39'11'73'0,"-11"-7"16"0,-8-1-36 0,-11-1-14 0,-8 0-11 16,5 3-5-16,-4-1-2 0,-4 4-6 15,0-2 1-15,-10 6 1 16,-4 2 4-16,-4 2 4 0,-6 2-1 0,-3-2-6 16,-1 3-8-16,-9-1-5 15,-11-2-2-15,-10-3-1 0,-18 1 1 0,-2-2-2 16,-12-3 1-16,-2 0 0 0,-5 5 0 15,-4 0 2-15,-14 0 0 0,-5 2-3 16,-6 0-2-16,-5 0-2 0,12 0 0 0,-4 0-1 16,4-2-5-16,-3-3-2 0,5 1 1 15,4 1 0-15,7 1 7 0,3-5 0 16,4 0 1-16,2-6 1 0,1 3-1 0,1-6 4 16,3-6 0-16,5-1-1 0,2-5 2 15,4-4 1-15,3-5-1 0,0-1 1 16,2-8-1-16,0 2 0 15,6-2 0-15,-5-6 0 0,6 2 0 0,-1 1 1 0,-3-6-2 16,1 0 0-16,3-2 0 0,0-3-1 16,-4-2 1-16,-8-8 0 15,-13-4-1-15,1-2 6 0,-10-2 7 16,9-2 1-16,9 9 1 0,0 0-3 0,15 2 0 0,6 5 4 16,1 3 4-16,1 1-1 15,5-4-5-15,1-5-4 16,8-5-5-16,4-5-2 0,9 3-2 15,8 3 12-15,8 6 4 0,10-2 8 16,3 5 16-16,9-2-6 0,8 2 2 16,7-1-5-16,9-3-6 0,-2 8-2 15,13-7 0-15,1 5-4 0,5 1-5 16,10-3-4-16,-3 0-6 0,3-1-1 16,5-3-4-16,1 3-1 0,-5-3 0 15,8 3 0-15,-7-8 0 0,9 4-1 0,-3-2 0 16,4 2 0-16,1-1 0 0,4-2 1 15,8 6 0-15,1-3-1 0,1 0-4 16,5 1-6-16,-12-3-2 0,10 4 0 16,8 1-14-16,8 4-4 0,21 2-4 15,3 1-2-15,4 8 17 0,-4 3 7 16,-5 0 8-16,6 0 4 0,4-7-5 16,10 5-2-16,3-1 3 0,-7-1-17 15,-2-4 0-15,0 10 2 0,-3-6-4 0,3 13 9 16,-10 0-4-16,-2-4-11 0,-1 11 0 15,1-3 4-15,14 8 4 0,0 6 10 16,-3-6 4-16,1 11 2 0,-2 4 5 16,2 7 1-16,9 8-3 0,-5 4 2 0,0 5 1 15,0 3 0-15,-6 4 2 0,4 11-1 16,2 0-3-16,-13-1-1 0,-12-3 3 16,-11-1-4-16,-10-6 5 0,-2 6 0 15,-4 5-3-15,-1 2 0 0,-9 5-4 16,-2 4-3-16,-6 2 1 0,-6 1 2 15,1 5 0-15,-16-4-2 0,1 4-3 0,-12-1 1 16,-1 0 2-16,-7 3 1 0,-2 4 4 16,-7 2 0-16,-2 10 0 0,-7 4 1 15,0 4-2-15,-1-3 2 0,-5-1 0 16,3-4-1-16,-4 3 0 0,0 0 2 16,-7 3-1-16,-5 7 3 15,-1-2 2-15,-6 5 3 0,-3-3 1 0,-1-6-1 16,-5 4-1-16,-2-5-2 0,-4-1 5 15,-5 5 1-15,-5-6 8 0,-13-8 1 16,-12-4-8-16,-13-13-1 0,1-4-10 0,-11-3-1 16,-2-1 0-16,-4-8-1 0,-5-2 1 15,-7-3 6-15,-7-6 6 0,0-1 5 16,-9-6 6-16,4-5-5 16,7 0-3-16,-2-5-4 0,3-4-5 15,3-3-2-15,1-8 3 0,7-1 1 0,11-2 1 0,8-2 13 16,15-3-44-16,12-6-6 0,8-6 16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1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604 0 13435,'-1'11'176,"-1"0"0,0 0 0,-1 0 1,0 0-1,-1 0 0,-10 19 0,3-10-3,-2 0 0,-20 23 0,-167 222-24,151-192-139,-70 138-1,91-152 3,3 1 0,3 1-1,2 1 1,3 1-1,-12 92 1,24-116-4,3-1 1,0 1-1,3-1 0,1 1 1,2-1-1,2 0 0,1 0 1,2 0-1,1-1 0,24 53 1,-21-63 3,2 0 0,0-1 0,2-1 0,1 0-1,1-1 1,1-1 0,2-1 0,0-1 0,0-1 0,49 32 0,-48-37-58,1-1 0,0-2-1,0 0 1,1-1 0,1-2-1,0-1 1,0 0 0,1-2-1,-1-1 1,1-2 0,1 0-1,37-2 1,35-11-197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4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12435,'2'0'139,"-1"1"0,0-1 1,1 1-1,-1 0 1,0 0-1,0-1 0,1 1 1,-1 0-1,0 0 1,0 0-1,0 0 0,1 3 1,4 1 99,295 298 194,-178-173-403,134 150-10,-27 22-26,-127-138 19,48 71-207,-99-163-157,67 75 0,-101-127 203,28 23 1,-39-37-182,0 0 1,1-1 0,0 0 0,1 0-1,-1-1 1,1 0 0,12 4-1,20-2-827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6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1125 1 11698,'-29'39'1273,"-29"30"28,52-58-954,5-9-301,0 1-1,0-1 1,-1 0-1,1 0 1,-1 0-1,0 0 0,1 0 1,-1 0-1,0 0 1,0-1-1,-5 3 1,-33 27 69,-12 8-95,2 1 0,-64 68-1,45-23 6,-80 127-1,42-54-1,4-17-20,6-11-204,-97 172 1,165-250 50,26-41 2183,8-6-925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2.0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861 0 12875,'-221'107'365,"-3"3"-314,144-65-25,2 4 0,-74 60 1,119-83-19,21-17 3,0 0 0,0 1 0,1 0-1,-13 16 1,24-26 9,0 0 0,0 0 0,0 0 0,0 0 0,0 0 0,0 0 0,0 0 1,0 0-1,0 0 0,0-1 0,0 1 0,0 0 0,0 0 0,0 0 0,0 0 0,0 0 0,0 0 0,0 0 0,0 0 0,-1 0 0,1 0 0,0 0 0,0 0 0,0 0 0,0 0 0,0 0 0,0 0 0,0 0 0,0 0 0,0 0 0,0 0 0,0 0 1,0 0-1,0 0 0,0 0 0,0 0 0,-1 0 0,1 0 0,0 0 0,0 0 0,7-9 253,0 5-210,0 0 0,0 0 1,1 1-1,-1 0 0,1 1 0,0 0 0,0 0 1,0 0-1,0 1 0,0 0 0,0 1 0,0 0 1,9 1-1,16 2 37,61 14-1,-71-12-71,2 1 62,128 22-261,-129-26 284,-1 0 0,0-1 0,1-2 0,37-5 0,-5-7 152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2.2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1 8474,'-37'87'320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3.2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771 0 9954,'10'9'228,"0"0"-1,-1 1 1,0 0-1,-1 0 1,0 1-1,0 0 1,-1 0-1,-1 1 1,0 0-1,-1 0 1,0 1-1,0-1 1,-2 1-1,4 19 1,-7-31-218,0 0 1,0 0 0,0 0-1,0 0 1,0 0-1,-1 0 1,1 0 0,0 0-1,-1 0 1,1-1-1,0 1 1,-1 0 0,1 0-1,-1 0 1,0 0-1,1-1 1,-1 1 0,0 0-1,1 0 1,-1-1-1,0 1 1,0-1 0,1 1-1,-1 0 1,0-1-1,0 0 1,0 1 0,0-1-1,0 1 1,0-1-1,0 0 1,0 0 0,0 0-1,-1 1 1,-42 1 54,32-2-10,-189-11 191,134 4-205,-91 3 0,136 6-26,1 0 0,-1 0 0,1 2 1,0 1-1,1 1 0,-1 0 0,1 2 1,-27 14-1,36-16-8,0 1 1,1 1-1,0 0 1,1 0-1,0 1 0,0 0 1,1 0-1,0 1 0,0 0 1,1 1-1,1 0 0,0 0 1,0 0-1,-5 16 1,5-8-52,0 0 0,1 1 0,1 0 1,1 0-1,0 0 0,2 0 1,0 0-1,3 25 0,5 0-121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4.1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435 0 12435,'2'1'76,"12"5"824,-14-6-885,0 0 0,0 0 0,-1 0 1,1 0-1,0 1 0,0-1 0,0 0 0,0 0 0,0 0 1,0 0-1,0 0 0,0 0 0,0 0 0,0 0 0,0 0 1,0 0-1,0 1 0,0-1 0,0 0 0,0 0 1,0 0-1,0 0 0,0 0 0,0 0 0,0 0 0,0 0 1,0 1-1,0-1 0,0 0 0,0 0 0,0 0 1,0 0-1,0 0 0,0 0 0,0 0 0,0 0 0,0 1 1,0-1-1,0 0 0,0 0 0,0 0 0,-11 1-8,0 2 0,-1-1 0,1 1 0,0 1 0,1-1 0,-21 12 0,31-15-6,-25 13 8,0 1 1,1 2-1,0 0 1,2 2-1,0 0 1,1 2-1,0 0 1,2 1-1,1 1 1,0 1-1,2 0 0,1 2 1,0 0-1,2 0 1,1 1-1,1 0 1,-8 32-1,15-40 3,1 0-1,0 1 0,1-1 0,1 1 0,1-1 0,1 1 1,0-1-1,7 32 0,-5-38 1,0-1 0,1 1 1,0-1-1,1 0 0,0 0 0,1-1 1,0 1-1,1-1 0,0-1 0,0 1 1,1-1-1,0 0 0,1-1 0,14 11 0,-6-7 58,2 0 0,0-1-1,0-1 1,1-1-1,0-1 1,0-1-1,1 0 1,0-2-1,0 0 1,0-1-1,30 1 1,-35-5-46,0 0 0,0-1 0,0 0 0,0-1 0,0-1 0,0-1 0,-1 0 0,1-1 0,-1-1 0,-1 0 0,1-1 0,-1 0 0,0-2 0,-1 1 0,25-22 0,-34 27-29,-1-1 0,0 1 1,-1-1-1,1 1 0,0-1 0,-1 0 0,0 0 0,0 0 0,0-1 0,-1 1 0,1 0 0,-1-1 0,0 1 0,0-1 0,-1 1 0,1-1 0,-1 1 0,0-1 1,0 1-1,-1-1 0,1 1 0,-1-1 0,0 1 0,-2-8 0,-4-6-40,0 0 1,-1 0-1,0 1 0,-16-23 1,15 25 29,-1 0 0,-1 0 1,-22-21-1,29 31 9,0 1-1,0 1 1,-1-1 0,0 0 0,0 1-1,0 0 1,0 0 0,0 0 0,0 1-1,-1 0 1,1 0 0,-1 0 0,0 1-1,1 0 1,-9-1 0,12 2-1,0 0 0,-1 0 0,1 0 0,0 1 0,0-1-1,0 1 1,0-1 0,0 1 0,0 0 0,0 0 0,0 0 0,0 0 0,0 0 0,0 0 0,1 0 0,-1 1 0,0-1 0,-2 4 0,2-2 1,-1 1 1,1-1-1,0 1 1,0 0 0,1-1-1,-1 1 1,1 0-1,0 0 1,-1 6 0,0 0 7,1 1 1,1-1 0,-1 1-1,2-1 1,-1 0 0,2 1 0,2 13-1,-1-13 8,1 0-1,0 0 0,1 0 0,0-1 1,0 0-1,1 0 0,13 17 1,-15-23-3,-1 1 0,1-2 0,0 1 0,0 0 0,1-1 0,-1 1 0,1-1 0,-1 0 1,1-1-1,0 1 0,0-1 0,0 0 0,1 0 0,-1-1 0,0 0 0,1 0 0,-1 0 1,8 0-1,-8-1-31,0-1 0,0 0 1,0 0-1,-1 0 0,1-1 1,0 1-1,-1-1 0,1 0 0,-1-1 1,0 1-1,0-1 0,0 1 1,0-1-1,0-1 0,-1 1 1,1 0-1,3-5 0,1-2 535,-1 1-1,0-1 1,-1 0-1,0 0 1,-1-1-1,5-11 1,7-29 1141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4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13587,'21'86'423,"3"-1"0,61 140 1,124 182-300,-39-82-98,-25 13 1,-115-254 23,-5 1 0,-3 2 1,11 93-1,-26-125 1,-4 0 0,-1 0 0,-3 0 0,-3 0 0,-2 0 1,-15 63-1,-107 357 494,119-447-496,-1 1 0,-1-1 1,-2-1-1,0 0 0,-24 34 0,30-52-254,0 0-1,-1 0 1,1-1-1,-2 0 1,1-1-1,-1 0 1,0 0-1,-1-1 1,1 0-1,-1-1 1,0 0 0,-1 0-1,1-1 1,-1 0-1,0-1 1,0-1-1,-15 3 1,-25-3-1160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5.8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1 246 8930,'3'-16'103,"-1"0"0,-1 0 0,0 0 0,-2-27 0,0 20-1134,3-32-1,-2 53 917,1-1 1,-1 0 0,1 0 0,0 1 0,-1-1-1,1 1 1,1-1 0,-1 1 0,0-1 0,1 1-1,-1-1 1,1 1 0,0 0 0,-1 0 0,5-3-1,21-13 1988,-27 18-1751,1 0 0,-1 0 0,1 0 1,-1 0-1,1 0 0,-1 0 0,0 0 0,1 0 1,-1 0-1,1 0 0,-1 0 0,1 0 0,-1 0 1,1 1-1,-1-1 0,1 0 0,-1 0 0,0 0 1,1 1-1,-1-1 0,1 0 0,-1 0 0,0 1 0,1-1 1,-1 0-1,0 1 0,1-1 0,-1 0 0,0 1 1,0-1-1,1 1 0,-1-1 0,0 0 0,0 1 1,0-1-1,0 1 0,1-1 0,-1 1 0,0-1 0,0 1 1,5 25-948,-4-20 1224,6 41-352,1 65 0,1 20 68,0-74 128,2-1 1,36 108-1,-38-140-76,2 0 0,0-1 0,2 0 0,1-1 0,0 0 0,2-2 1,0 1-1,34 31 0,-43-46-106,1 0 1,0-1-1,0 0 1,1 0-1,0-1 0,0 0 1,0-1-1,1 0 1,-1 0-1,14 3 1,-16-6-56,-1 0 1,0-1 0,0 1-1,1-1 1,-1 0 0,1-1-1,-1 1 1,0-1 0,0-1-1,1 1 1,-1-1 0,0 0 0,0 0-1,-1-1 1,1 0 0,0 0-1,7-5 1,-2-2-206,0 1 1,-1-2-1,0 1 1,-1-2-1,0 1 0,12-21 1,-13 21 50,12-19-121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7.9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11298,'-1'15'358,"2"0"0,0 0 0,0 0 0,1 0 0,1 0 0,7 20 0,139 314-197,-122-293-131,-4-2-13,-2 2 1,-3 0-1,18 93 1,11 177 40,-29-167-663,-3 260 0,-16-376 247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1:39:40.7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23126 4596 1575 0,'2'-5'73'15,"3"-2"16"-15,-5 0-27 0,3-2-11 0,3 3-9 0,-3-2-7 0,1 2-7 0,-4-3-5 0,3 4-7 0,-3-6-5 0,4 6-6 16,-2-2-1-16,-2 2-2 0,0 3-2 15,0 2 3-15,0-2 0 0,0 2 2 16,0 0 2-16,0 0-4 0,0 0-4 16,-2 0-5-16,2 2-5 0,-7 3-2 0,3 2 2 15,1 0 3-15,-3 6 3 0,1 3 1 16,-5 2 2-16,1 3 1 0,-6-2 0 16,-2 3 0-16,8-5 0 0,-5 3 1 15,0-4-1-15,1 0 0 0,2-4 1 16,-1-1-1-16,3-1 1 15,0-3 1-15,4 2 0 0,0-2 1 16,1-3 0-16,2 0 1 0,-1-4 0 0,3 0 4 0,0 1 2 16,0 3 2-16,2 3 2 0,-2-7-2 15,0 0 1-15,0 2 1 16,0-2 4-16,0 0 2 0,1 0 5 16,1 0-3-16,0 0-1 0,5 3-4 15,-5-3-7-15,3 0-5 0,2 0 0 16,6 0-2-16,-3 0 3 0,6 0 2 0,4 2 4 15,-1 0 5-15,4-2 7 0,-3 5 1 16,-3-3-4-16,5-2-8 0,-1 2-8 16,6-2-5-16,-1 1-2 0,3 1-2 15,-1-2 2-15,-1 2 0 0,1-2 2 0,-7 5 1 16,-3-3 0-16,0-2 1 0,-8 0 2 16,3 0 0-16,-3-2 1 15,1-1-1-15,-4 1-1 0,0 2 8 0,0-2 10 16,-3 0 7-16,1 1 1 0,4-1-9 0,0 2-9 15,5 0-8-15,4-2-1 16,-2-3-1-16,3 1-1 16,-5 2-2-16,4 1 0 0,2 1 1 0,-1-2 0 15,-3 2 2-15,-2-2-1 0,-1-1 0 0,-1 1 1 0,2 2-1 16,-3 0 1-16,1 0 0 0,-1 0 0 16,1 0 0-1,-1 0 0-15,0-2 0 0,3 4 0 16,-3-2 0-16,1 0-1 0,2 5 1 0,-5-5-1 15,3 0-2-15,-1 0-4 0,-6 0-5 16,2 0-7-16,-1 0-3 0,-4 0-5 0,-1 0-4 16,3 0-6-16,-4 0-8 0,0 0-2 15,0 0 7-15,0 0 11 0,0-3 8 16,-4-3 8-16,-1 5 1 0,0-3 1 16,-6-1 5-16,2 1 3 0,2 2 2 15,-7-8 1-15,1 4 0 16,-1-4 0-16,4 4 0 0,3-1 1 15,-1 2 1-15,7 3 1 0,-5-5 0 16,6 5 0-16,0 2 2 0,-1-1 0 0,1-1 1 0,0 2 1 0,-4-2 1 16,2 0-2-1,1-1 0-15,1 1 1 0,-2-3 0 0,2 5 2 0,0 0 4 16,0 0 4-16,0 0 4 16,2 0 2-16,-1 0 1 15,6-2-3-15,-5 2-4 0,5 0-5 16,0 0-2-16,6 0-7 0,1 2-2 0,0-1-3 0,6 1-5 0,-3 7-1 31,5-4-1-31,-5 6 0 0,8 1 4 0,-7-4 5 16,1 6 1-16,-8-2 5 0,0 1-2 0,-6-1 2 0,2-9-3 15,-2 6-3-15,-6-5 0 16,-1-1-8-16,-7 3 1 0,2-3 0 16,-2 1-2-16,-3-1 2 15,6 6 2-15,-6-2 1 0,1 0-7 16,-3 1-32-16,-2-1-68 0,-3-6 63 15</inkml:trace>
  <inkml:trace contextRef="#ctx0" brushRef="#br0" timeOffset="64047.71">14491 1532 1835 0,'0'0'131'0,"2"0"29"0,1-7-56 0,6 0-18 0,4-5-58 15,1-6-14-15,2-7-3 0,2-1 3 16,5-1 6-16,-2 4 2 0,4-5-2 16,5-1-5-16,-2 3-8 0,-1-1-4 0,1 2-1 31,-8 6-1-31,-1 5 0 0,1 8-2 15,-6 3-4-15,4 3-8 0,-1 5-19 16,1 7-12-16,7 8-6 0,3 14-20 0,8 15 10 16,3 15 10-16,-2 19 4 0,2 10 25 15,-4 13 6-15,-3 9 2 0,4 2-3 16,-3 16-6-16,-1 2 1 0,4-2 1 16,-4-13 7-16,1-6 11 0,8-9 1 15,4-1 1-15,1 3 0 0,-2-8-1 16,2-7 1-16,-7-5 1 0,2-9-1 0,0-9 2 15,-2-5-1-15,-2-16 1 0,0-6 1 16,-3-8 0-16,-4-11 1 0,-3-7-1 16,-1-4-11-16,-1-13-5 0,3-12 5 15</inkml:trace>
  <inkml:trace contextRef="#ctx0" brushRef="#br0" timeOffset="64230.82">15284 2344 1603 0,'-124'77'114'0,"17"-10"86"0,-12 7-118 16,20-4-17-16,5 1-33 0,4 3-28 0,5 0 0 16,10-3-1-16,9-3 1 0,8-4 5 15,10-6-17-15,4-6-62 0,7-5 49 16</inkml:trace>
  <inkml:trace contextRef="#ctx0" brushRef="#br0" timeOffset="64864.12">16294 2759 1625 0,'133'-7'504'47,"-104"-14"-442"-47,36-15-28 16,-6 3 13-16,1 3 25 0,-5-2 9 0,3-7-9 16,5-7-7-1,4-11-22-15,0-3-19 0,-10-1 7 16,-14 8-5-16,-13 9-2 0,-7-1-3 15,-5 3-15-15,-8-2-20 0,-8-10-38 0,-7-2-8 16,-11-3-12-16,-11-3-20 0,-3 7-1 0,-14 2-16 0,-11 5-5 16,-4 14 31-1,-5 2 34-15,6 15 17 0,-1 11-1 0,1 8 3 16,5 18-17-16,1 15-12 16,13 6 20-16,13 17 1 0,11 8 18 0,15 16 20 15,13 6 3-15,12 12 5 0,10 1 9 16,13-4 4-16,3-3 7 15,6-5 3-15,10-6 0 0,10 0 2 0,6-5 9 0,6-3 16 16,1-10 7-16,-3-11 5 0,0-12-9 0,3-10-10 16,-1-4-12-16,14-10 0 0,8-5 10 15,5-10-5 1,4-8-2-16,-6-8-11 0,-17-3-15 0,-24 2 2 0,-25 2-1 16,-9 1-22-16,-5-5-24 0,5-3-68 15,3-15-25-15,6-12 61 16</inkml:trace>
  <inkml:trace contextRef="#ctx0" brushRef="#br0" timeOffset="65147.87">17872 1477 2213 0,'52'38'125'0,"286"-139"433"31,-375 108-558-15,112-25-4-16,-13 0-22 0,7-3-51 15,-7 1-92-15,9-6 132 0,7-3-34 16</inkml:trace>
  <inkml:trace contextRef="#ctx0" brushRef="#br0" timeOffset="65922.85">19264 912 1239 0,'20'3'961'0,"-22"-13"-1030"0,0 3 167 0,-16-9-11 0,20 3-9 15,-2 1-15-15,4 1-11 0,5-5-9 16,1 4-15-16,4-2-3 0,-1-1-2 15,-3 8 0-15,1-3-4 0,-6 4-2 16,4-2-3-16,-3 4-7 0,-3 0-10 16,2 1-16-16,1 3-17 0,-6 0-10 15,0 3-19-15,3 1-20 16,3 7 4-16,11 6 0 0,10 12-9 16,3 19 25-16,11 12 10 0,1 5 10 0,3 5 33 0,3-7 6 15,-2 3 3-15,3 0 0 0,1-1 3 16,-4-4 0-16,2-1 0 15,-4-2 0-15,4-1 0 0,-2-6 0 0,-8-13-1 16,-1-3 1-16,-4-10 0 16,-2-4-15-16,2-7 512 0,-1-14-364 0</inkml:trace>
  <inkml:trace contextRef="#ctx0" brushRef="#br0" timeOffset="66100.81">19858 1328 1419 0,'-57'116'227'0,"-280"160"677"31,332-272-1518-15,-62 67 608-16,38-39 9 0,1-9-31 0,5-4-433 0,12-10 319 15</inkml:trace>
  <inkml:trace contextRef="#ctx0" brushRef="#br0" timeOffset="66430.11">20475 45 1879 0,'7'16'47'16,"0"10"-30"-16,-3 6-19 0,-4 11 2 0,-4 15-6 16,-8 11-5-16,-6 11 2 15,-10 9 4-15,-6 8 3 0,2 12 2 0,-1 2 3 16,4 6 0-16,8-9 0 0,3-8 0 16,11-10-1-16,2-7-2 0,5-6 0 15,2 4 1-15,6-4 2 0,7-5 2 16,-1-4 2-16,5-13 0 0,1-18 4 15,-4-5 4-15,3-6 1 0,2-4 3 0,-3-8-2 16,0-4-3-16,5-3-2 0,2-3-5 16,9 3-3-16,3-5-13 0,7-4 26 15,7-5-16-15</inkml:trace>
  <inkml:trace contextRef="#ctx0" brushRef="#br0" timeOffset="66572.45">20936 857 1696 0,'-73'30'98'0,"-5"-2"17"15,-14 6-46-15,4 0-31 0,-13-2-27 16,1 3 6-16,-3 8-46 0,-3-1 25 16</inkml:trace>
  <inkml:trace contextRef="#ctx0" brushRef="#br0" timeOffset="131613.65">13608 14936 512 0,'20'126'1353'0,"-26"-161"-1575"0,3 29 967 0,3 17-1722 0,-14-68 243 15,12 57 847-15,2 2 44 0,2-2 23 16,-2 4-14-16,0-4-50 0,0 0-29 15,0 0-14-15,3 0-8 0,-3 0-13 16,0 0-11-16,0 0-8 0,0 0-10 16,0 0-4-16,2 0-3 15,-2 0-3-15,2 0-3 0,-2-2 0 0,0 2-2 16,0-2-1-16,0 2 0 0,1-9-4 0,-1 4-2 16,2 0 1-16,-2 5-1 0,2-8-1 15,-2 5 1-15,0-4-1 0,-2 1 1 16,0 5 1-16,-1-8 1 0,1 4 3 15,2-3 4-15,0 8 0 0,-7-5 0 16,3 3-1-16,4 2-2 0,-1 0-2 16,1 0 1-16,0 0 1 0,0 0 7 0,0 0 8 15,0 0 5-15,0 0 8 0,0 0-3 32,0 0-3-32,0 0-5 0,0 0-5 15,0 0-5-15,0 0-5 0,0 0-3 16,0-1-4-16,0 1-1 0,0-4 2 15,0 2 4-15,-6-3 2 0,6-2 4 16,0 3-1-16,0 1-2 0,0-1 1 0,-1-1 0 16,1 0-1-16,0 3 2 0,0-5 0 15,1 3 0-15,-1 1 5 0,0-3 4 16,0 1 1-16,0 1-1 0,0-3-5 16,0 2-6-16,0 3-5 0,0 0-2 15,-1-6-2-15,1 4-1 0,0 0-2 0,-4-4-1 16,2 4 0-16,0-5 0 0,1 2 1 15,1-5 1-15,-6 1 0 0,3 0 1 16,-1 3 0-16,3-5 0 0,-5 1 1 16,6 1-1-16,-2 4 2 0,2-2 1 15,0 2 1-15,6 0 2 0,-4 2 9 16,-2-1 2-16,3 3 0 0,-1-3-3 16,1-2-9-16,4 2-1 0,-1-3-2 0,1 2 0 15,0-5 0-15,0 3-2 0,-3 0 1 16,1-1-1-16,0 6 0 0,-3-5 0 15,2 6 0-15,-4 3 1 0,0-2 1 16,1-2 1-16,-1 2-1 0,0 1 0 16,2 1-1-16,-2 0-1 0,7-2 0 15,-7 5 1-15,0 3 0 0,0-6 1 0,0 3-2 16,4 1 1-16,-4 3 0 0,3-2-1 16,-1 4 2-16,2 0-2 0,-3 2-2 15,-1 3-2-15,0-2 1 0,0 4 0 16,0 4 0-16,-1-1 0 0,-3-1 1 15,-1 3-1-15,1 1 1 0,-3-1 0 16,0 2 0-16,0 2 1 16,0-6-1-16,0 2 0 0,0 1 1 0,-2-3-1 0,2 4 1 15,1-1 1-15,-1 2 0 0,4 1 0 16,-3-2 1-16,3 6-1 0,1-5 0 16,0 8 1-16,1 2-1 0,-3 0 1 0,4 7 1 15,0-4-1-15,4 5 0 0,-3-1 1 16,-1 3 0-16,4 1-2 15,1-1 1-15,1 4-1 0,-5-6 0 0,1 3 1 16,0-3-1-16,1-1 1 0,-1 2 0 16,-2-3 0-16,5 3 0 0,-1-4-1 15,-2 4 1-15,5 1 0 0,-7-2 0 0,0 3 1 16,3 1-2-16,1 0 1 0,-2 4 0 16,3-4-1-16,-3-4 0 0,0 1 0 15,-2-2 0-15,1-2 0 0,-1 1 0 16,-1 1 0-16,-3 0 0 0,1-6 0 15,-3-1 0-15,1-4 0 0,-4 0 0 0,4-1-1 16,-1 1 0-16,-1-4 0 0,4-2 0 16,-4 2 0-16,1 2 1 0,1-1 0 15,0 3-1-15,1-1 1 0,-1-1-1 16,3 2 1 0,2-2 0-16,2 1 0 0,3-3 0 0,-1-4 1 0,-3-1-1 15,7 0 1-15,-7 1 0 0,1-5 0 16,0-3 0-16,1-1 1 0,-1-6-2 0,2 0 7 15,-4-5 4-15,0 1-2 0,0 1 2 16,-4 1-7-16,4-1-3 0,0 1 0 16,0 0-1-16,4 1 0 15,-2 1-1-15,-2-2 1 0,0 0-2 0,0 3 0 0,-2-1-1 16,-4 1-5-16,5 1-1 0,-5-3-12 16,5 1-35-16,1-2-38 0,0-5-31 15,-4 0-4-15,4-5-234 0,0-6 247 16</inkml:trace>
  <inkml:trace contextRef="#ctx0" brushRef="#br0" timeOffset="132978.35">15067 16722 1628 0,'4'0'84'0,"-1"-6"23"0,3 5-29 0,-3-1-30 0,1 0-7 0,-1 0-7 0,1 2-6 15,-1-2-6-15,-1 2-2 0,2-1 1 16,1-3 0-16,-3 1 5 0,-2-1 2 15,2 4-2-15,1 0-2 16,-1 0-4-16,3 4-1 16,-3-1-3-16,0 2-4 0,1-3-3 0,1 4-6 15,-1 4-4 1,-1 3-2-16,-2 1-2 0,0 2 1 0,0 0 0 16,-2 1 1-16,2 6 1 0,0-7 1 0,-3 9 0 0,-1-7 0 15,1 3 1 1,1 1 0-16,-3-5 0 0,3-1 0 15,-2-2 0-15,3-3 1 0,1 0-1 16,-2-8 0-16,2-1-2 0,0-2 0 16,-2 0-1-16,2 0 1 0,0 0-1 15,-3-4 3-15,3-3 0 0,0-1 0 16,0-7 0-16,0-4 1 0,-2-2-1 0,0-6 3 16,-3-1-1-16,3 1 0 0,-3 4 0 15,1 0 0-15,0 7 2 0,4 2 9 16,-1 3 7-16,1 6 5 0,0 5 3 15,0 0-4-15,0 0-5 0,0 0-3 16,0 5-2-16,0 4-3 0,0 3-3 0,0 4-2 16,1 4-4-16,3 5 0 0,-2 1-1 15,1 3 0-15,1-1 0 0,-2-5 0 16,1 0 1-16,3-7-1 0,-8-4 0 16,2-6-1-16,0-4-10 0,0-2-22 15,0 0-29-15,0 0-36 0,-2 0 158 16,-5-4-71-16</inkml:trace>
  <inkml:trace contextRef="#ctx0" brushRef="#br0" timeOffset="136544.84">13855 16569 1193 0,'-6'2'894'31,"3"-2"-879"-31,10 0-3 16,-7 0-5-16,0 0-7 0,-4 0-3 16,-1 0-5-16,1 2 0 0,-3 1 1 0,-5-3 0 15,1 0 3-15,-7 0 0 16,1-3 1-16,-3 3 2 0,-3-4 1 0,0 1 3 0,-3-1 0 15,2-3 1-15,3 5-1 0,-5 0 0 16,3 1 0-16,0 1-1 0,-4 1-1 16,4-2 0-1,2 2 0-15,-2-1-1 0,1-1 1 0,-1 1-1 0,4-2 0 16,5 2 0-16,1-4 1 16,10 4-3-16,-5 6 9 0,7-6 13 0,10 7 14 0,-8 2 17 15,14 3-2-15,4 6-8 16,6 7-11-16,16 5-12 15,8 3-7-15,8 8-7 0,3 5-2 0,4-1 1 0,-2 4 0 16,2-3 1-16,0-3 0 16,-7-1-1-16,-1-10-2 0,-11 0 0 0,-5-7-1 15,-9-7 1-15,-15-6 0 16,-4-8 1-16,-12-4-3 0,0-6-7 16,-5-8-3-16,-4-7-5 0,-5-7 4 0,-9-8 6 15,-6-6 2-15,-6-3 2 0,-1 1 2 0,1 0 0 16,5 8 3-16,1 8 0 0,1 5 1 15,7 9-1-15,3-1 1 0,4 5 0 16,8 6 0-16,3-3 1 16,3 7 2-16,0 0 1 0,0 0 2 0,0 0 0 15,0-3-1-15,3 3-2 16,1 0-1-16,1 0-2 0,2 3-1 16,6 1-1-16,-3-1 0 0,8 1 0 0,-2 5 2 0,4-4 1 15,6 9 0-15,3 2 0 16,6 5-2-16,-1-3-1 0,-2 2 1 15,-2 3-2-15,0-7 0 0,0 3-1 0,-5-3-4 0,1-2-5 16,-11-5-9 0,-10-7-14-16,-1-2-23 0,-4-4-5 15,-8-10 4-15,-2-2 14 0,-10-12 25 0,-3-4 8 0,-9-7 4 16,0-2 3 0,-10-5 0-16,-2 2 2 0,1 1 2 0,0 1 0 15,-1 3 2-15,9 7-1 16,3 5 1-16,9 8 1 0,5 3 0 0,9 3-1 15,6 13 1-15,1-2 3 0,-2-5 5 0,13 9 6 16,-2 5 4 0,7 2-1-16,9 2-3 0,2 5-6 15,7 3-4-15,4 2-1 0,3 4-5 16,1 5 0-16,1 2-1 0,7 0 0 0,-4 2-1 16,6-9 0-16,-4 3 0 0,0-1 1 15,-1-1-1-15,-12-3 1 0,-1-7-1 16,-11-1-1-16,-5-10-1 0,-3 2-4 15,-13-7-14-15,2 0-15 0,-10-9 0 16,-6-2 3-16,-5-6 12 0,-11-6 14 16,-11-9 3-16,-5-5 0 0,-7-10 2 0,-2 1 3 15,1 0-1-15,-1 0 2 0,2 5 1 16,7 4-1-16,9 7 1 0,10 10-1 16,8 8-2-16,12 8 2 0,5 4 3 15,5 8 1-15,12 6 1 0,11 9 0 16,6 5-1-16,13 13-2 0,8-2 1 0,3 7-1 15,5-2-1-15,1-5 1 0,5 2-1 16,-3-4 7-16,3 1 2 0,4-1 0 16,-5-2-2-16,3 3-5 15,-3-8-4-15,-8-5 0 0,-10-4 5 0,-7-9 3 16,-13-3 2-16,-8-4 0 0,-4-5-5 0,-9-1-10 16,-5-3-11-16,-6-7-8 15,-10-5 1-15,-13-10 6 0,-10-10 7 0,-7-6 1 16,-8-10-1-16,-8 5 0 15,-7 2 0-15,1 3 4 0,0 3 4 16,8 5 1-16,5-1 3 0,7 6 1 0,7 4 0 16,8 6 0-16,14 6 1 0,4 5-2 15,11 8 4-15,2 0 3 0,6 1-1 16,8 6 1-16,5 4-2 0,6 5-2 0,7 7-1 16,7 4 1-16,0 1-4 0,2 4-1 15,0-2-2-15,0 0-1 16,-4-3 0-16,-2-2-3 0,-10-4 0 0,-9-2-1 15,-5-4-4-15,-10-5-6 0,-1-3-15 16,-10-7-9-16,-6-3 0 0,-11-4 5 16,-8-4 15-16,-6-3 10 15,-7-7 5-15,0-6 3 0,-1 0 0 0,-10-4 2 0,6 0-1 16,3-4 1-16,6 1 0 16,1 4 1-16,1-2 0 0,5-1 0 15,1 2 2-15,8 5 2 0,-1 3 2 0,6 0 2 16,6 5-1-16,1 2-4 0,1-2-2 15,0-1-1-15,0-1-1 16,-1 3-1-16,4-5 1 0,1 3 0 0,2-3 0 0,2 1 11 16,4 5 8-16,3-5 6 15,-2 3 3-15,2 0-11 16,-3-5-7-16,-1 2-6 0,2-7-3 0,-1-1-1 0,-3 1-1 16,3-2 0-16,-8-6-1 15,2-3 0-15,-7-7 1 0,-5-5-1 0,0 0 0 16,-1 1 1-16,-4-3-1 0,1 7 0 0,0 1 0 15,0 4-1-15,6 2 1 16,7 6 0-16,1 3 0 0,9 5 1 16,2 5 2-16,0 4 1 15,4 2 0-15,1 5 2 0,0 6 3 16,2 1-1-16,-1 2-1 0,3 2-3 0,-6 0-5 16,1 3-3-16,-1 6-1 0,-3 3 0 15,6 7 1-15,-6 4 1 0,5 8 3 0,0 6 1 0,4 9 0 16,0 0 1-1,2 7-3-15,6 4-5 0,-1 5-1 0,7 3-2 16,4 6 1-16,3-1 2 0,5 10 2 0,3 3-1 16,2 2-14-1,7 1-8-15,-5-1-10 0,-1-5-3 0,-2-8 16 16,-9-12 9-16,-2-12 10 0,-8-16 6 16,-13-13-1-16,-3-12-5 0,-4-9-20 0,-6-7 3 15,-4-13 1-15,-6-12 5 16,-7-19 18-16,-8-13-2 0,-2-16 0 15,-8-8 0-15,-2-4 0 0,1-4 0 16,1 4 0-16,4 1 1 0,3 3 0 16,8 1 7-16,4 0 5 0,5 3 4 15,2 8 4-15,7 5-5 0,4 7-2 16,2 6-4-16,2 1-2 0,6 13-2 16,2 5-1-16,-1 9 0 0,4 7 0 15,3 7 2-15,-1 9 1 0,3 1-1 0,0 13-2 16,3 6-2-16,1 5-2 0,1 15-1 15,2 12 0-15,0 6 2 0,0 7-2 16,2 3 1-16,-2 4 0 0,-4 3-1 16,-1 4 0-16,-2 5 0 0,-5-5 1 15,3-4 0-15,-9-10 0 0,-1-3 0 16,-1-9-3-16,-6-12-9 0,1-6-3 0,0-13-6 16,1-8 0-16,-3-2 2 0,4-5 1 15,-5-7 1-15,3-7 8 0,2-13 7 16,0-8 4-16,-4-10 3 0,1-11-4 15,-3-3 0-15,-8-8-2 0,-2-4 0 16,0 2 0-16,-5 3 0 0,-2 0-1 16,2 8 1-16,-8 3-1 0,6 4 1 15,4 6 0-15,-2 3 0 0,3-1 2 0,2 8 3 16,0 3 3-16,4 12 7 0,3 6 1 16,3 3 5-16,5 11-1 0,-1-1-3 15,2 1-6-15,-2 0-8 0,-7 3-2 16,6 11-1-16,3 6 0 0,0 5 1 15,1 10 1-15,6 8-1 0,2 5 1 16,4 14-1-16,-1 1-1 0,4 1 1 0,2 11 0 16,-2 1-1-16,0 2 2 15,0 5-1-15,0 1 0 0,1-5 0 0,-6 1 0 16,3-4 1-16,-3-8-6 0,-2-10-1 16,-2-12-1-16,0-8 0 0,-2-12 5 15,2-4 1-15,-5-15 0 0,-2-6-3 16,2-2-5-16,-4-12 5 0,-3-10 3 0,-2-14 2 15,-6-13 4-15,-4-15-3 0,-5-4-1 16,-1-1 0-16,-5 1-2 0,3 5 0 16,2 9 1-16,3 1-1 0,3 7 1 15,4 5 1-15,8 5-1 0,0 12 7 16,5 9 5-16,0 9 5 0,1 5 2 16,5 2-6-16,-3 4-8 0,4 6-5 15,4 8-1-15,1 12-2 0,3 9 2 0,2 7 2 16,5 9 0-16,-1 2 0 0,6 3 1 15,-1 2-1-15,2 7 0 16,3 0 0-16,-3-1-1 0,-1-4 0 16,-1-8 1-16,-5-6 0 0,-1-4-1 0,5-3 0 15,-2-6 1-15,-5-10-1 16,5-6 3-16,-4-3 7 0,-3-8 8 0,7-1 7 0,-3-9 2 16,3 0-6-16,0-7-7 0,0 5-7 15,5-1-3-15,1 1-1 0,-1 0-1 16,4 2-1-16,-4 0-2 0,1 2-1 15,2 3-4-15,1 2 0 0,4-1-3 16,-4 4-2-16,-2-3-2 0,-4 6-1 16,1-3 1-16,-6 5 4 15,1-1 3-15,-6-2 2 0,-2-1 3 0,0-1 0 0,-7 1 0 16,2 1 0-16,-2-6 0 0,-5 4-2 16,-4-10 1-16,0 2-3 15,-5 0 0-15,0-2-2 0,-2-2 0 0,-9 0 1 16,-1-5 3-16,-4 0 2 0,-2 4 1 15,0-6 2-15,-3 7 0 16,-11-7-1-16,2 4-1 0,-4 3-1 16,-2 0 0-16,4 2 0 0,-5 0 0 0,-7 4 0 0,-3-2 0 15,1-1 0-15,4 3 0 16,6-4 0-16,2 0 0 0,8 4-1 0,-8-1 0 16,4 1 0-16,3-1 0 15,5 4 1-15,6-3 0 0,6 3 0 16,2-2 0-16,3 2 0 0,3 0 2 0,4 0 0 0,1 1 1 15,1-3 0-15,1 2 2 16,2-3 0-16,0-4-2 0,0 1 0 16,0-1 0-16,0 0-2 15,0 2 0-15,0-2 0 0,0 0 1 0,0 0 1 0,0 0 2 16,0 0 3-16,0 0 1 16,0 0 3-16,0-2 0 15,0 2-2-15,-4 0 0 0,4 0-4 0,0 0-4 0,0-1-1 0,0 1-4 16,0 0-2-16,0-2-2 15,-7 0 0-15,4-7 0 16,-6 2 2-16,-2-5 1 0,1-1 2 0,-3-1 2 0,-1-2 0 16,-2-2 0-16,4-7 0 15,1 2 0-15,4 0 0 16,-2-5 0-16,7 0 2 0,2-11 2 0,6-4 3 0,6-5 0 16,4-9 2-16,7-1-1 0,4-1-1 0,1-4-1 31,-1 1-3-31,-3 0-3 0,-2 5 1 0,-12 0-1 0,-4 6-1 0,-6 5 0 15,-2-1 1-15,-7 7-1 0,-2 6 0 16,-3 0 1-16,-2 8-1 16,0 3 0-16,0 8-2 0,2 5 0 0,2 6-2 15,1 6-1-15,2 7-2 0,-1 7 1 16,1 3 2-16,2 8 2 16,0 7 2-16,3 6-1 0,2 5 1 15,2 6 0-15,2 6 1 0,0 7 2 0,3 10 2 0,0 11 0 0,1 4-3 16,1 3 0-16,-5-7-1 31,-1-7-1-31,-1-7 1 0,-1-11-1 0,-3-8 1 16,-5-10 0-16,-1-6 0 0,-1-9-3 15,2-1-4-15,2-10-8 0,-4-7-6 16,2-7-2-16,2-4 2 0,-1-12 8 16,4-6 7-16,2-10 6 0,2-7 5 0,0-9 0 15,0-7 0-15,0-6-2 0,0-7-1 16,4-3 1-16,-1-3 0 0,-3-5 0 15,0-2 1-15,-1-3 0 0,-1 4 0 16,-2 4-2-16,4 4-1 0,-2 7 1 16,-1 2-1-16,-1 5-1 0,3 11 1 15,-1 4 2-15,2 13 5 0,-2 10 2 16,2 4 1-16,0 12-3 0,0-3-4 0,2 12-4 16,-2 7-4-16,0 9 0 0,-4 16 2 15,1 15 2-15,3 6 0 0,-4 14 2 16,4 6-1-16,0 7 0 0,0 7 1 15,2 2 0-15,5 5 0 0,0-7-2 16,6-9-4-16,-3-12-7 0,3-11-24 0,-6-18-53 16,0-12-51-16,-2-7 311 0,4-16-174 15</inkml:trace>
  <inkml:trace contextRef="#ctx0" brushRef="#br0" timeOffset="140780.62">13599 17172 1232 0,'-16'-41'48'0,"2"8"7"0,0-5-37 0,5 10-12 0,4 1 2 0,-1 3-1 0,-2-3 4 0,4 2 5 0,-5 0 0 15,4 2 4-15,3-2 4 0,-5 2 5 16,2 0 10-16,-1-2 12 0,-1 1 8 16,0 1 5-16,0 0 2 15,-4 3-3-15,4 2-9 0,-2-5-7 0,-1 6-7 16,1-8-7-16,0-2-8 16,4 8-4-16,-2-4 0 0,5 5 3 0,0 5 5 0,2 6 9 15,0 2 6-15,-2 1 1 0,1 4-2 16,1 8-15-16,3-3-19 0,6 11-9 15,-2 3-4-15,0 4 3 0,-3 8 3 16,1 8 0-16,2-2-1 0,-3 9-1 16,1 4-2-1,0 8-2-15,-3 11-1 0,0 2 1 0,0 9 1 0,1 0 2 16,1 5 6-16,3-5 7 0,2-1 5 0,0-6-1 16,3-2-5-16,-3 0-4 15,3-7-3-15,-6-2-1 0,2-7-1 0,-6-11-1 16,2-9-1-1,-4-8-3-15,0-9-52 0,-2-6-47 16,-5-6 58-16,0-3-18 0</inkml:trace>
  <inkml:trace contextRef="#ctx0" brushRef="#br0" timeOffset="141382.47">13197 18177 1726 0,'10'2'122'0,"1"-2"55"0,-6 0-35 0,-3 0-53 0,-2 0-11 0,0 0-12 16,0 0-12-16,4 0-5 0,1-2-9 15,-3 2-12-15,3 0-9 16,-5 0-9-16,7 2-7 0,-3 0-5 16,-3 0-8-16,3-1-10 0,1 8-8 15,-3-5-8-15,0 3-3 16,-4 0 7-16,0 0 3 0,-7 0 4 16,2-2 4-16,-5 1 3 0,-2-4 2 15,0-2 7-15,-2 0 3 0,1-8 8 16,1 3 11-16,7 2 11 0,0-8 12 15,0 0 5-15,5 6-4 0,0-7-3 16,2 3-3-16,2 2-3 0,5 0-2 16,-1 1-3-16,4 4-8 0,-3 2-3 0,2 0-9 15,5 4-3-15,-7 3-3 0,2-2-6 16,4 8 3-16,-8 1-5 0,4 0 2 16,-2 0-4-16,-5-1-15 0,3-3-12 15,-5 1-27-15,2-2-29 0,-2-6-17 0,0-1-28 16,0 0-123-16,2-4 164 0</inkml:trace>
  <inkml:trace contextRef="#ctx0" brushRef="#br0" timeOffset="141950.72">13564 17970 1488 0,'-13'2'168'0,"31"1"560"15,-14-3-651-15,-3-3-21 0,5 1-11 16,-3-2-7-16,1 1-7 0,3-4-5 16,0 1-5-1,4-3-3-15,3 2-6 0,-2 0-2 0,2 2-2 0,1 3-3 16,-1 0-2-16,2 2-4 0,1 2-6 16,1 5-3-16,3 4-3 0,-5 3-6 15,4 6-7-15,1 1-15 0,-3 5-19 16,0 5-21-16,-2-3-16 15,-2 2-6-15,-5 0 7 0,-4-3 25 16,0-1 26-16,-8-2 18 0,-3 0 13 0,-2 1-1 0,-8-9 0 16,-4 0 2-1,-3-4 6-15,0-1 15 0,-2 0 12 0,0-2 10 16,4-4 9-16,0 4 0 0,1-7 4 16,4-2 3-16,4 1 3 0,0-1 3 0,6 0-3 15,-1-1 1-15,7 1 3 0,0 0 1 16,0-2 5-16,0 2-2 0,-2-7-4 15,6 3-8-15,1-1-5 0,4 0 2 16,0-1-1-16,3 4-2 0,3 1-11 0,2-3-16 16,3 4-16-1,3 4-10-15,3-3-11 0,1 7-22 0,1-1-40 0,3 1-67 16,-3 3-91-16,0-4 128 0</inkml:trace>
  <inkml:trace contextRef="#ctx0" brushRef="#br0" timeOffset="143128.63">15074 16697 1569 0,'4'-5'80'0,"-2"-3"32"0,1 1-55 0,1-2-29 0,-1 4-3 0,4-4-9 0,-3 6-7 0,5-3-5 15,0-1 0-15,-4 0-1 0,4 2 1 16,0 1-1-16,-4-1-1 16,0 5 1-16,-5 0-3 0,8-2 2 15,-3 8-2-15,-2-5-2 0,1 6 0 0,-4 1 0 16,3-3 0-16,-3 4 0 0,4-2 0 15,-2 3 2-15,-2 3 0 16,0-2 0-16,2-4 3 0,-1 3-1 16,1-4 2-16,2 2 3 0,1 0 0 0,-3-1 0 0,1-2 0 15,-1-2-1-15,0 3-1 16,3-3 1-16,-5 3-1 0,4-1-3 16,-4-5 0-16,0 2-2 0,1 5-1 0,-1 0-5 15,0-7-19-15,0 2-17 0,0-1 9 0,-5 3-374 16,-5-4 290-16</inkml:trace>
  <inkml:trace contextRef="#ctx0" brushRef="#br0" timeOffset="143632.94">15131 16642 1601 0,'25'50'560'16,"-23"-50"-259"0,8-13-336-16,-11-44 64 0,1 57-3 0,1 0-10 0,1 0 1 15,0 4-3-15,-2 1-7 0,2 1-3 0,-2-1-1 16,0 4-2-16,-4 3-1 0,1-1 1 15,-3 7-1 1,3-3 0-16,-3 3-2 0,1 3-3 0,2 6-1 0,-1 9-1 31,4-1 2-31,-2 11 1 0,2 4 2 16,0-2 2-16,-2 5-2 0,2-5 2 16,0 5 0-16,0-5 0 0,0-2 4 0,0-2-1 15,2-7 0-15,-2-3 2 0,0-4-1 16,0-9-1-16,0-6-1 0,-2-3 1 15,2-10-3-15,0-2-1 0,-3 0 0 16,3-13 2-16,0-1 6 0,0-3 0 16,0-14-1-16,0-6-5 0,3-9-2 15,-3-7-1-15,0-9 1 0,-3 0 1 16,-1-2 2-16,3 2 0 0,-1 7 0 0,0 7 0 16,2 5 0-16,-2 12 0 0,-3 2-1 15,1 4 1-15,3 9 1 0,1 2 1 16,-2 7 3-16,2 4-1 0,0 3 0 15,0 0-3-15,0-2-3 0,0 5-8 16,2 4-4-16,-1-3-5 0,-1 7 2 16,2 3 8-16,0 4 4 0,3 10 7 15,-3 2 2-15,0 11 1 0,1 3 2 0,4 0 1 16,-1 6-2-16,4 2-2 0,3 1-3 16,-6-2-3-16,2 1 0 0,0-8 0 15,0-2-10-15,-2-8-21 0,-2-4-44 16,0-5-46-16,-3-4-26 0,-2-1 468 15,0-4-266-15</inkml:trace>
  <inkml:trace contextRef="#ctx0" brushRef="#br0" timeOffset="144297.91">14888 18390 1561 0,'52'4'166'0,"-36"-3"72"0,-27-2-151 0,15-3-23 0,-31 4-5 0,30 0-9 0,8 4-14 15,2-3-15-15,-10 1-12 16,8 0-8-16,-2 1-3 0,1 5-5 16,1-3-6-16,-4 4-5 0,-4-6-8 15,-3 4-10-15,4-1-9 0,-4 1-2 0,0-5 4 16,-4 3 12-16,1-3 13 0,1 1 7 15,-3 1 5-15,1 1 1 0,1-3 2 0,-3 0 2 16,6-2 7-16,0 0 14 0,0 0 7 16,0 0 4-1,-1-6-1-15,1-1-7 0,-4 2-7 0,1-6-4 0,-3-1-8 16,4-2-3-16,2 1-2 16,-1-1-1-16,-5 3-1 0,-1-6 1 15,6 6 0-15,-7-3 1 0,3 1 0 16,5 6 0-16,-5 0-3 0,1 0-12 0,4 2-16 15,0 0-21-15,0-1-15 0,-2 1-9 16,-1 1 11-16,3 1-1 16,0-3 45-16,0 1-385 0,0-5 291 0</inkml:trace>
  <inkml:trace contextRef="#ctx0" brushRef="#br0" timeOffset="144583.64">14922 18080 1332 0,'3'-7'126'0,"-1"0"89"0,2 5-74 0,1-4-50 15,-5 5-12-15,2 1-4 0,1-4-1 0,1 2-4 16,0 2-5-16,-4 0-13 16,0 0-15-16,0 0-6 0,3-1-1 0,-3 1 1 15,0 0-1-15,0 0-10 0,-2 0-8 0,2 0-8 16,0 3-3-16,0 8-2 0,-1 1-5 16,-3 4 5-16,0 5 0 15,4 6 4-15,0 5 3 0,2 0 1 0,4 3-1 16,-5 4 1-16,5 0-3 0,2 2 0 15,3 5-1-15,-2-1-1 0,2-6 1 0,-3-2 1 16,0-9 1-16,-1-10 1 0,-2-2-1 16,-1-6 0-16,-1-4-15 0,-3-6-14 31,2 2-36-31,-2-2-64 0,0 0-420 16,3 0 353-16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8.26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11658,'11'283'2957,"19"262"-2762,57 281-610,-87-819 368,1 3-73,1 0 0,-1 0 0,5 14 0,-1-13-33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8.4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148 309 13067,'-20'-23'172,"0"0"1,2-2 0,-19-34-1,28 44-233,2 0 0,-1-1 0,2-1 0,0 1 0,1-1-1,1 0 1,-2-20 0,5 35-90,1 1 0,0-1 0,0 0 0,0 0 0,0 0 0,0 0 1,0 1-1,1-1 0,-1 0 0,0 0 0,2-2 0,-2 4 107,0-1 1,1 1-1,-1 0 1,0-1-1,0 1 1,1 0-1,-1 0 1,0-1-1,1 1 1,-1 0-1,0 0 1,1 0-1,-1-1 1,0 1-1,1 0 1,-1 0-1,0 0 1,1 0-1,-1 0 1,1 0-1,-1 0 1,0 0-1,1 0 1,-1 0-1,1 0 1,-1 0-1,0 0 1,1 0-1,-1 0 1,1 0-1,4 3-84,0-1 0,0 1 0,0 0 0,-1 0-1,9 8 1,10 6 1834,-14-15 109,-3-2-808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9.0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1 422 9490,'-1'-2'265,"1"-1"1,0 1-1,0 0 1,0 0-1,1 0 0,-1 0 1,0 0-1,1 0 1,-1 0-1,1 0 0,0 0 1,0 0-1,0 0 0,0 0 1,0 0-1,0 0 1,2-2-1,17-22-147,0 2 1,1 0-1,2 1 1,0 1-1,2 1 1,0 1-1,36-21 1,-15 15-41,1 1 1,0 3-1,86-28 1,-81 35-77,2 2 0,0 2 0,0 2 1,0 3-1,1 3 0,0 1 0,0 4 0,66 9 1,-100-8-30,0 2 0,0 0 1,-1 2-1,1 0 0,-1 1 1,-1 1-1,0 1 0,0 0 1,33 26-1,-33-20 8,-1 1 1,0 1 0,-1 0-1,-1 1 1,-1 1 0,0 1-1,-2 0 1,14 28 0,-10-12 5,-1 1 0,-1 0 1,-3 1-1,14 67 0,-23-83 5,0 0 0,-1 0 0,-1 0-1,-1 1 1,-2-1 0,0 0 0,-1 0 0,-1 0-1,-13 38 1,3-28-6,0-1-1,-3 0 0,-1-1 1,-1-1-1,-1-1 0,-41 46 1,27-39 0,-2-1 0,-2-2 1,-1-1-1,-50 31 0,66-49 11,0-1-1,-1-1 0,0-2 0,-1 0 0,0-1 0,0-2 0,-1 0 0,0-2 0,-52 4 0,58-8 13,1-1 0,0-2-1,0 1 1,0-2 0,0-1 0,0 0-1,1-1 1,0-1 0,0-1 0,0 0-1,1-2 1,0 0 0,0-1 0,-23-17 0,21 10-41,1 1 0,1-2 0,0 0 0,1-2 0,1 1 1,-25-44-1,33 49 319,0 0 1,0 0-1,2 0 1,0-1-1,0 0 1,2 0-1,-1-1 0,2 1 1,0 0-1,1-1 1,1 0-1,1-19 1,7-4 1357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9.4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347 7 10218,'89'-7'3574,"-89"7"-3560,1 0 1,-1 1-1,0-1 0,0 0 0,1 0 0,-1 0 0,0 0 1,0 1-1,0-1 0,1 0 0,-1 0 0,0 1 0,0-1 1,0 0-1,0 0 0,1 1 0,-1-1 0,0 0 0,0 1 1,0-1-1,0 0 0,0 0 0,0 1 0,0-1 0,0 0 1,0 1-1,0-1 0,0 0 0,0 0 0,0 1 0,0-1 1,0 0-1,0 1 0,0-1 0,0 0 0,-1 0 0,1 1 1,0-1-1,0 0 0,0 0 0,0 1 0,-1-1 0,1 0 1,0 1-1,-10 18-41,8-14 82,-12 19 96,-1 0 0,-22 26 0,-18 29 148,3 11-242,4 3 0,4 1 0,-48 155 0,73-186-54,4 1 1,2 0-1,3 1 1,3 1-1,3-1 1,7 119-1,0-152 3,2 0 0,2-1 0,0 0 0,2 0 0,2-1 0,19 42 0,-20-53-62,0-1 0,1 0 0,1-1 0,0 0 0,1-1 0,1 0 0,1-1 0,0-1 0,1 0 0,32 21 1,-38-29 290,-1-1 1,1 0 0,1-1 0,-1 0 0,0 0 0,1-1 0,0-1 0,0 0 0,14 1 0,40-3 952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2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588 115 11979,'-2'-6'55,"-1"1"0,-1 0 0,1 0 0,-1 1 0,1-1 0,-1 1 1,-1-1-1,1 1 0,0 1 0,-1-1 0,-5-3 0,-7-4-53,-34-15-1,40 22 0,1 0 0,-1 1 0,-1 0 1,1 0-1,0 2 0,-1-1 0,1 1 1,0 1-1,-1 0 0,-19 3 0,-9 4 4,-67 20 0,57-13-4,38-11-1,0 0-2,1 0-1,-1 1 1,1 0 0,0 0 0,-16 10 0,25-13 0,-1 1 0,1 0 0,-1 0 0,1 0 0,0 0 0,0 0 0,0 1 0,0-1 0,1 0 0,-1 1 0,1 0 0,-1-1 0,1 1 0,0 0 0,0 0 0,0-1 0,0 1 0,1 0 0,-1 0 0,1 0 0,0 0 0,-1 0-1,1 0 1,1 0 0,-1 0 0,0 0 0,2 4 0,0 1-70,1 1-1,0-1 0,0 0 0,1 0 0,0-1 0,0 1 1,1-1-1,0 0 0,0 0 0,0-1 0,8 7 0,7 6-341,1 0-1,25 16 1,-31-24 509,0-2 1,1 0 0,-1 0 0,2-2 0,-1 0-1,1 0 1,0-2 0,0 0 0,1-1 0,25 2-1,-31-5 21,-1-1-1,0 0 1,1 0-1,-1-2 1,0 1-1,1-1 0,-1-1 1,0 0-1,0-1 1,-1 0-1,1 0 0,-1-1 1,0-1-1,0 1 1,-1-2-1,1 1 0,12-14 1,-15 14-112,-1-1-1,-1 0 1,1-1 0,-1 1-1,-1-1 1,1 0 0,-1-1-1,-1 1 1,1-1 0,-2 1-1,1-1 1,-1 0 0,0 0 0,0-11-1,0-11-16,-2-1 0,-5-53 0,4 77 9,1 4 3,0 0 0,-1 0 0,0 0-1,1-1 1,-2 1 0,-1-7 0,2 11-22,3 1 7,-1 0 0,1 1-1,-1-1 1,1 1 0,-1 0-1,0-1 1,0 1 0,1 0 0,-1 0-1,-1-1 1,1 1 0,0 0-1,1 4 1,0 1-18,19 37-68,21 50-75,101 164-1,-135-246 202,0-1 0,1 0 0,0-1 0,13 11-1,-16-16-7,-1-1 0,1 0 0,0 0 0,0 0 0,1-1-1,-1 0 1,1 0 0,0-1 0,-1 0 0,8 2 0,28 1 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5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521 1 13763,'-2'12'85,"-1"0"1,0-1-1,-1 1 0,-1-1 1,1 1-1,-2-1 0,0-1 1,-9 14-1,-2 0-93,-1-1-1,-1-1 1,-42 37-1,-76 46-13,44-48 22,-13 10 0,105-66 2,-1 0 0,0 0 1,1 0-1,-1 1 0,1-1 0,-1 0 0,1 1 0,0-1 0,0 1 1,0 0-1,0-1 0,0 1 0,0 0 0,0 0 0,0 0 0,0-1 1,0 5-1,1-5-1,1 1 1,-1-1-1,0 0 1,1 1 0,-1-1-1,1 1 1,-1-1-1,1 0 1,0 1-1,-1-1 1,1 0-1,0 0 1,0 1-1,0-1 1,0 0 0,0 0-1,0 0 1,0 0-1,1 0 1,-1-1-1,0 1 1,0 0-1,1 0 1,1 0-1,41 20-43,2-2 0,0-1 0,87 19 0,27-5 1566,-134-27 369,22 3-298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7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596 109 12483,'-70'6'440,"6"-4"-168,-2-4 0,11-2-200,-2-11-32,1 0 8,3 0-8,11 0-80,1 5-152,7-3 208,4-2 2272,3 2-1672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6.37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11971,'12'13'226,"-1"0"0,-1 1 0,0 0 0,-1 0 0,13 26 0,28 84-391,-27-63 261,168 454-85,-40 12 18,-81-261-15,-53-217-1,2-2 1,1 0-1,37 61 1,-52-100 68,0 1 1,0-1 0,1 0 0,0 0-1,1-1 1,-1 0 0,1 0 0,1 0 0,-1-1-1,1 0 1,10 5 0,18 0 361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6.6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852 0 13443,'-32'47'156,"3"1"0,1 1 0,-32 83 1,-42 164-156,84-242 37,-154 527 34,137-451-92,-6-2 1,-5-1-1,-101 191 0,129-284 24,-91 147-61,95-161 229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0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401 6 12075,'4'-1'542,"-6"-2"-306,-13 2-197,9 2-38,0 1 0,1 1 0,-1-1 0,1 1 0,0 0 0,0 0-1,-7 6 1,-33 31-2,36-31 2,-81 87 3,31-32 8,26-31-3,13-13 2,0 0 0,-26 36-1,44-53 4,0 0 0,1 0 0,-1 0 0,1 0 0,-1 1 0,1-1 0,0 0-1,0 1 1,0-1 0,1 0 0,-1 1 0,1-1 0,0 1 0,0-1 0,0 1 0,0-1 0,1 1 0,-1-1 0,1 1-1,0-1 1,0 1 0,0-1 0,2 5 0,0-3 45,1 0-1,-1-1 1,0 1-1,1-1 1,0 1-1,0-1 1,1 0-1,-1 0 1,1-1 0,0 0-1,-1 1 1,1-1-1,6 2 1,11 4-30,0 0 0,1-2-1,0 0 1,0-2 0,1 0 0,-1-2 0,1-1 0,0 0 0,0-2 0,-1-1 0,1 0 0,41-9 0,-54 8-109,0 0 1,0 1-1,0 1 1,0 0-1,0 0 1,0 1-1,13 3 1,-1 2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21:44:25.73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3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2-11T21:45:32.805"/>
    </inkml:context>
  </inkml:definitions>
  <inkml:trace contextRef="#ctx0" brushRef="#br0">10734 5754 1558 0,'27'5'172'0,"-51"-14"187"15,21 8-342-15,3 1-6 16,0 0-7-16,0 0-4 0,0 1-8 0,0-1-5 15,-2 2-1-15,0-2 0 0,-5 7 5 16,-3-5 2-16,1 3 0 0,0 4 3 16,-3-4-1-16,1 6 1 0,-2-2 0 15,1-2 1-15,-2 5 2 0,-6-1 1 0,1 3 3 16,-9-5 1-16,-3 5-1 0,-2-1 0 16,-3 1-2-16,-1-2-1 0,2 1 0 15,-6-1 0-15,2-3 0 16,1 0 0-16,-6 2 0 0,-4-4-2 0,-3 0 1 15,-2-4-1-15,-4 1 2 0,0-1 1 16,-1 1 2-16,-4-4 1 0,-2-4-2 0,-4 3 0 16,1-1-2-16,-9-4-1 0,-6 1 1 15,-10-4-1 1,-9-3 1-16,0 3 0 0,-7-2 0 0,1 1 1 0,5-4 0 16,-14-1-1-16,-2 1 0 15,-8 2 1-15,-4-1-1 0,-8 1 0 0,1 1 1 16,-8-3-1-16,-8 2 0 0,3-2 1 15,-1-1-1-15,9 1 0 0,2-2 0 16,5-5 0-16,6 5 0 0,5-2 1 16,17 4-1-16,13 2 0 0,11 8 1 15,14 2-1-15,3-1 2 16,10 6 1-16,6 1 1 0,13-1 2 0,12 6 5 0,7-3-2 16,8 1-2-16,1-2-2 0,2 6-5 15,0-4 0-15,-1 2 1 0,5 3 1 16,-6-7 0-16,-2 6 0 0,3-6-5 0,-7 4-7 15,-1-2-3-15,-3 0-1 0,-9 0 5 32,-4 1 7-32,-9-3 1 0,-11 2 2 0,-3-3-1 15,-5-1 0-15,-7-1 0 0,-4 3 1 16,-5-1-1-16,-6-4-1 0,-3 3 1 0,-2 6 0 16,2-4 0-16,-2 4 0 0,7-3-2 15,8 2 0-15,-5-2 1 0,8 3-2 0,-3-4 0 16,-5 0 2-16,5 1-1 0,-1-1 1 0,-5-5 1 31,0 0-1-31,2-2 0 0,5-1 1 0,7-6 1 0,-2 3 4 16,1-8 1-16,-8 4 3 0,6-1 0 0,-4 2 1 15,7 0-2 1,-2 4 1-16,2-6-1 0,2 8-1 0,11-4-1 0,7 1-1 16,1 5-2-16,4 1-1 0,-2 0-1 15,0 0 0-15,2 0 0 0,-1 1 6 16,-1 5 3-16,-7-5-347 0,-5-4 249 0</inkml:trace>
  <inkml:trace contextRef="#ctx0" brushRef="#br0" timeOffset="8873.99">7752 5635 896 0,'1'-2'193'0,"-1"2"239"0,0-3-252 16,6 5-106-16,1-1-14 0,0-1-16 0,5 0-15 0,6-1-10 0,7 1-5 0,7 0-3 0,5 3-1 16,9 4-1-16,4-2-6 15,8 1-3-15,10 3 0 0,1-6 0 16,5 4 6-16,8-1 0 0,8-6-1 0,11 3 1 16,2-3 0-16,7 0 2 0,-2 0 2 15,0 0-1-15,9 4-3 0,6 1-1 16,-1 4-2-16,-7-4 0 0,-8 6 0 15,-11-4 0-15,-11 2-1 0,-6 5-1 0,-8 0 1 16,-10-1 1-16,-14-5 1 0,-16 3 3 16,-14-7 3-16,-6 3-6 0,-11-4-4 15,-11-1-8-15,-8 5-7 0,-17-3 5 16,-13 6 2-16,-19-4 5 0,-10 6 3 16,-9-7 0-16,-8-1 3 0,-10 1 4 0,-1-5 7 15,-2 2 8 1,-1 3 7-16,10-3 0 0,5 2-3 15,13-3-4-15,10 1-6 0,7 2-5 0,9-2-2 16,5-1-3-16,8 3-2 0,4-2 1 16,12-1-1-16,5 1 1 0,5 0 1 15,3 1 1-15,1 1 3 0,3-2 0 0,2-2 2 0,3 0 0 16,-3 2 1-16,7-2 7 16,-2 0 10-16,1 0 13 0,1 0 8 15,-2 0 6-15,5 0-3 0,6 0-7 0,0 0-9 16,11 0-9-16,6 0-9 0,15-2-10 15,9-5-4-15,12 3-4 0,0 1-1 16,3 1 1-16,5-3-1 0,2 5-1 16,1 0 2-16,7 0-1 0,-2 7 0 0,2-2-1 15,3 7-2-15,-2 1 0 0,-8 1 1 16,-14-3 1-16,-15-4 1 0,-3 3 1 16,-13-6-1-1,-7-1 1-15,-5 3 3 0,-9-6-8 16,-1 0-10-16,-6 0-9 0,0 0-19 0,-6-4 3 0,-2 2 3 0,-12-3 7 15,-10 0 15-15,-25-6 7 0,-23-3 6 16,-20-4 0-16,-20-3 1 0,-12 3 2 16,3 2 4-1,4 0 4-15,11 6 3 0,17 4-2 0,8-1-3 16,11 5-4-16,15 2-2 0,15 0-1 16,14 4 0-16,8-4 0 0,4 5 0 15,6-5 0-15,1 2-1 0,6 0 2 16,2-2-3-16,5 0-31 0,0 0-70 0,0 2-49 15,0-1 190-15,5 8-84 0</inkml:trace>
  <inkml:trace contextRef="#ctx0" brushRef="#br0" timeOffset="27606.11">6952 5752 1523 0,'0'0'38'0,"2"0"-26"0,-2 0-7 0,0 0-4 0,0 5 1 0,2-3 2 0,-2-2 2 16,0 4 4-16,0 1 2 0,-2 0 0 16,0 1 6-16,-3-3 2 0,-1 6 1 15,-4-4-1-15,-8 3-4 0,-1 4-3 16,-8-3-3-16,-7 9-3 0,-7-3-2 15,-6 1 6-15,-7 4 2 0,-1-2 8 16,-5 3 10-16,-4-5-2 0,-7 2 6 16,-1-4 0-16,-5-2-9 0,-2-1-6 15,-1 1-9-15,-7-6-5 0,0 2-4 0,2-4-1 16,-2-4 0-16,0 0-1 0,-7-2 2 16,-14-5 4-16,-16 2 1 15,-2-4 1-15,6 2-2 0,-3-2-4 0,6 5-1 16,-3 3-1-16,-12-5 0 0,-1 5 0 0,9-1 0 15,2 2-1-15,5 0 2 0,2 3-1 16,-2 3 1-16,10-3 0 0,12 1-1 16,13 1 1-16,16-3 1 0,11 1 0 15,13 1 0-15,8-2 1 0,-1 1-1 16,10-3 0-16,-2 0 1 16,2 0 0-16,8 0-1 0,-3 0 1 15,6-3-2-15,3 1 1 16,3 0 1-16,2 2-2 0,6 0 12 0,0 0 25 0,0 0 18 0,0 0 24 15,0 0 20-15,0 0-9 16,4 0-14-16,1 0-32 0,4-2-27 0,7 1-11 16,7-3-2-16,12-5 10 0,12-3-3 15,9-2-5-15,8-4-3 0,0-2-3 0,10-3-1 32,4 4 2-32,9-6-2 0,5 9 2 15,6-5 0-15,5 3-2 0,-4-1 0 16,0-3 0-16,2 1-2 0,6 0 2 15,15 3 0-15,9 4 0 0,4-2 0 16,3 0 0-16,-1 2-1 0,5-2-4 16,1 3 0-16,5 4-6 0,-1-1-11 0,5-1-17 15,8 2-12-15,5 2 6 0,-2 7 13 16,-14-5 19-16,-9 3 13 0,-20 2 2 16,-10 0 1-16,-3 7-14 0,-20-1-22 15,-13 4-14-15,-19 3-19 0,-21-1 4 16,-9-1 8-16,-15-4-4 0,-10 0-13 0,-14 2-1 15,-16 1 10-15,-22 1 13 0,-18 3 31 16,-24-1 8-16,-22 1 4 0,-13-4 1 16,-2 5 2-16,-20-3 8 0,-7 2 1 15,-10-1-1-15,-15-5 23 0,-1 3 0 16,-6 2 6-16,0 1 7 0,2 3-21 16,11 3-7-16,5-2-6 0,12-2-5 0,3 0 0 15,15-2-1-15,14-2 1 0,8-5-1 16,4-1 5-16,5-5 17 0,10 1 14 15,17-2 8-15,15-2 3 0,18 1-10 16,10-7-8-16,14 5-3 0,13 3 1 16,3-4 3-16,11 4 10 0,-1 0 6 0,-3-3 6 15,4 3-3-15,0 0-6 0,0 0-8 16,2 0-12-16,5 3-8 0,-7-3-10 16,0 0-5-16,2 0-4 0,-2 0-9 15,0 0-11-15,0 0-23 0,0 2-38 16,0-2-23-16,-2 0-25 0,2 0-33 15,-11-2 132-15,-3-1-11 0</inkml:trace>
  <inkml:trace contextRef="#ctx1" brushRef="#br0">15782 5708 0,'0'0'15,"0"0"-15,0 0 0,0 0 0,0 0 0,0 0 16,0 0-16,31 44 16,-22-17-16,-18-1 15,5 10-15,-14 8 16,-9 0-16,-12 10 15,-19 3-15,-17 1 16,4-5-16,-5-9 16,-17 1-16,-22-1 15,-45 0 1,1-13-16,13-8 16,-14-10-16,-44-4 15,5-9-15,26-9 16,-18-4-16,-4-1 15,18 1-15,48-5 16,27 5-16,31 4 16,23 0-1,3 0-15,19 0 16,-14-4-16,13 0 16,10-5-16</inkml:trace>
  <inkml:trace contextRef="#ctx1" brushRef="#br0" timeOffset="7709.54">19248 6395 0,'0'0'0,"0"0"0,0 0 0,0 0 0,0 0 0,0 0 15,0 0 1,0 0-16,0 0 16,0 0-16,54-18 15,-50 18 1,0 0-16,-4 0 0,5 5 16,-5-1-1,0-4-15,0 0 16,0 0-16,-106 18 15,-1-18-15,-52-5 0,-10-4 16,18 1 0,18-1-16,0-5 15,9 5-15,27 9 16,26 0-16,9 5 16,26-1-16,-3 1 15,16-1 1,1 1-16,0-1 0,13 1 15,-4 3 1,8 1-16,5 0 16,0-9-1</inkml:trace>
  <inkml:trace contextRef="#ctx1" brushRef="#br0" timeOffset="8489.53">19355 5850 0,'0'0'0,"0"0"0,0 0 0,0 0 15,0 0-15,0 0 16,0 0-16,0 0 16,0 0-16,0 0 15,0 0-15,4 44 16,1-35-16,8 0 16,9 17-1,0 1 1,0-1-16,5 10 0,-5-5 15,-4-4-15,-9-5 16,4-5 0,-8 1-16,-1 0 15,-4 0-15,4-1 16,10-3-16</inkml:trace>
  <inkml:trace contextRef="#ctx1" brushRef="#br0" timeOffset="9310.2">19537 6178 0,'0'0'0,"0"0"0,0 0 0,0 0 0,0 0 16,0 0-16,0 0 15,0 0-15,0 0 16,0 0-16,0 0 16,0 0-16,0 0 15,44 0 1,-44 0-16,0 0 15,4 4-15,-4 0 16,0 10-16,5 8 16,8 13-16,-9 14 15,5 9-15,0-1 16,-4-3-16,-5-10 16,0-9-16,0-4 15,0-4-15,0-5 16,4-4-16,-4-5 15,4-4-15,5 0 16,-4 0 0,-1-5-16,1 1 15,17-1-15,18 1 16,26-1-16,27-4 16,45-4-16,17-5 15,-5 0-15,14 4 16,18 1-16,13-9 15,-22 4-15,4 4 16,14 1-16,13-5 16,-22 5-1,-5 4-15,14 4 16,8 0-16,-26-4 16,-18 9-16,0 5 15,-9-6 1,-13 1-16,-13 0 15,-27 0-15,-4 0 16,-23 0-16,-17-5 16,-18 1-16,0-1 15,-13-4-15,0 0 16,-5 0-16,-9 0 0,1-4 16,-1-10-1,-4-12-15,-9-41 16,-31-39-16,-26-18 15,-27 9-15,-9 13 16</inkml:trace>
  <inkml:trace contextRef="#ctx1" brushRef="#br0" timeOffset="25677.83">10082 7858 0,'0'0'0,"0"0"0,0 0 0,0 0 16,0 0-16,0 0 15,0 0-15,0 0 16,0 0-16,44 13 15,-44-9-15,0 1 16,0-1 0,0 5-16,0-9 15,-13 35-15,-5-4 16,-8 14-16,-32 17 16,-48 18-16,-54-5 15,-48-13-15,-23-18 16,-21-13-16,-23-22 15,-22-13-15,-27-23 16,-17-8-16,13-10 16,49 10-16,53 8 15,35 5-15,36 5 16,49 3-16,35 5 16,26 5-16,19-1 15,12 1 1,1 0-16,9 4 15,4 0 1</inkml:trace>
  <inkml:trace contextRef="#ctx1" brushRef="#br0" timeOffset="45112.1">11651 11093 0,'0'0'0,"0"0"0,0 0 0,0 0 15,0 0-15,0 0 16,0 0-16,0 0 16,0 0-16,0 0 15,0 0-15,-66 5 16,17-1-16,-49 1 15,-48-5-15,-40-9 16,-27-5 0,-17-3-16,8-1 15,5-4-15,4-5 16,9 9-16,18 1 16,13-1-1,40 5-15,9-1 0,31 1 16,9 4-16,31 0 15,8 5 1,14-1-16,0 5 0,18 0 16,0 0-16,8 0 31,-4 0-31,-4 5 0,-5 4 16</inkml:trace>
  <inkml:trace contextRef="#ctx1" brushRef="#br0" timeOffset="48748.85">9045 13332 0,'0'0'0,"0"0"0,0 0 0,0 0 16,0 0-16,0 0 0,0 0 0,0 0 15,-45 26 1,32-21-16,13-1 15,0 1-15,0-5 32,0 0-32,89 13 15,26-9-15,85 1 16,30-1-16,5 1 16,35 8-16,5 5 15,-13 4 1,-5 0-16,-27-4 15,-44-5-15,-30-4 0,-41-5 16,-40-4 0,-17 0-16,-27 0 15,-5 0-15,-12 0 16,-10 0-16,-4 0 16,0 0-16,0 0 15,-191-31-15,-35 5 16,-8-1-16,3 0 15,-17 19-15,35 8 16,-4 4-16,26 9 16,5 1-16,44-6 15,54 1-15,21 0 16,36-4 0,0-1-16,27-4 15,-5 0-15,9 0 16,0 0-16,0 0 15,0 0-15,186-22 16,27 4-16,22 5 16,35 8-16,-22 5 15,-35 5-15,-49 4 16,-22 0-16,-40-5 16,-31 0-16,-40 1 15,-5-5-15,-12 0 16,-14 0-16,0 0 15,0 0 1,-142-5-16,-84-3 16,-54 3-16,32 10 15,62 8-15,31 5 16,57 4-16,32 9 16,-1 4-1</inkml:trace>
  <inkml:trace contextRef="#ctx1" brushRef="#br0" timeOffset="53656.84">11815 13895 0,'0'0'0,"0"0"0,0 0 0,0 0 0,0 0 0,0 0 0,0 0 15,0 0 1,-44 4 0,30-4-16,-17 4 15,-13 1-15,-9-1 16,-18 1-16,-18-1 16,-4 5-16,-18 0 15,-4 0-15,0 0 16,-18 0-16,4-1 0,-26 1 15,-4 0 1,12-4-16,-8-5 16,-9 0-16,5-5 15,-1-4-15,1-4 0,3 0 16,28-5-16,-5-4 16,18 0-1,-1-5-15,6-4 16,17 0-16,0 0 15,-1-5-15,10 1 32,0-5-32,0 5 15,8-10-15,5 1 0,-4-5 16,18 0-16,-1 5 16,18 0-1,5 4-15,12 4 16,6 5-16,3 5 15,1-1-15,13-4 16,0 0-16,0-9 16,0-4-16,13-9 15,1-5-15,3-8 16,23-10 0,-9-3-16,14-1 0,12-4 15,-4 4 1,9 4-16,9-3 15,14-1-15,17-4 16,13-5 0,13 0-16,19 10 0,12 3 15,10 10 1,-5 8-16,9 5 16,-1 9-16,32 8 15,9 5-15,9 13 16,8 9-16,-4 9 15,5 5-15,4 8 16,-5 9-16,1 5 16,-5 8-16,-18 5 15,-22 5-15,-4 8 16,-36 0-16,-13 5 16,-18-1-16,-17 14 15,-9 9 1,-27 13-16,-9 9 0,-13 13 15,-18 9-15,-13 14 16,-18 12 0,-13 32-16,-32 13 0,-30 0 15,-9-9 1,-44-13-16,-23-18 16,-26-22-16,-44-26 15,-45-14-15,-22-27 16,-27-21-16,32-19 15,4-12-15,17-10 16,36-4-16,18-9 16,31 0-16,40-4 15,30 0-15,28 4 16,35 0-16,13 0 16,22 0-1,-13 0-15,-13-4 31</inkml:trace>
  <inkml:trace contextRef="#ctx1" brushRef="#br0" timeOffset="59259.09">10401 8323 0,'0'0'0,"0"0"0,0 0 0,0 0 0,0 0 15,0 0-15,0 0 16,0 0 0,27 49-16,-41-36 15,1 9-15,-44 9 16,-14 5-16,-22-1 15,-23-8-15,-12-5 16,-14 0-16,0 0 16,-4 0-16,-9-4 15,-9 0-15,-18 0 16,-9 4 0,14-9-16,-9-4 0,4 0 15,18-5-15,22 1 16,9-5-1,0-5-15,-4-4 16,22 0-16,13-4 16,0-5-16,26 1 15,5-5-15,1-5 16,-15-9-16,-3-3 16,-1-6-16,5-4 15,13 1-15,-4-1 16,21 5-16,10 4 15,17 4 1,5 5-16,-4-4 16,8-5-16,-9-4 15,5-5-15,0-4 16,0-1-16,0-3 16,0-1-16,4 5 15,5 0-15,-1 4 16,14 5-16,-4 4 15,4 0-15,4 0 16,-4-4-16,18-9 16,4-1-16,5-3 15,4-10-15,31-4 16,49-13-16,4-5 16,31 10-1,14 3 1,13 14-16,17 5 0,10-1 15,12 9-15,-8 9 16,0 5 0,-13 4-16,8 0 0,-8 9 15,17 0-15,14-1 16,-5 10-16,27 9 16,-27 4-1,13 9-15,-3 4 0,-24 5 16,-16 4-16,-41 4 15,-13 1 1,-22-5-16,-36 0 16,-9 0-1,-21 1-15,-14-1 0,0 9 16,-5 4-16,-21 10 31,8 12-31,-13 14 16,-18 22-16,1 31 15,-23 23-15,9-1 16,-14 0-16,-3 5 16,3-1-16,1-3 15,-5 3-15,-22-3 16,-13-10-16,-18-8 16,-53-5-16,-36-18 15,-39-22-15,-45-26 16,-40-18-1,-4-22-15,18-10 16,39-8-16,1-4 16,30 0-16,45-1 15,27 1-15,30 4 16,1-5-16,8 1 16,-18-5-1</inkml:trace>
  <inkml:trace contextRef="#ctx0" brushRef="#br0" timeOffset="182630.44">11709 4132 1572 0,'-2'1'87'15,"1"-1"11"-15,-1 4-6 0,2-1-44 0,0-1-7 0,2-2 0 0,-2 2 2 0,3-2 10 0,-3 0 12 0,-2-7 7 0,2 7 3 16,0-4-7-16,4-1-22 0,-1-6-14 15,1 1-8-15,-2-6-5 16,1-2-1-16,-1-1-6 16,-2-6 0-16,4 7 3 0,-1-1 0 0,-1 3-3 0,0 3-4 15,-2 2-2-15,3 1 5 0,-1 3 2 16,9 1 1-16,-4 3 0 0,0-4-6 16,-2 1-4-16,2 3-4 15,0-2-4-15,0-1-6 0,6 3-2 16,-11-3-3-16,7 3-1 0,5-1 3 0,-9 3 1 15,9-3 6-15,0 0 4 0,-8 1-1 0,10-1 1 16,-7-6-3-16,3 1-3 16,4 2 0-16,3-6-1 0,8 5-1 15,5-3 1-15,9-2-2 0,1-1 1 0,8 2-1 16,7-1 2-16,-2 3 3 0,10 1-1 16,8-3 3-16,1-1-2 15,10 4 6-15,3-1-19 0,5-3-19 0,12-1-7 0,24 3-35 16,23 1-3-1,12 3-5-15,11 5-25 0,3 2-48 0,-2 2 26 0,-8 3 32 16,-4 4 37 0,-14-6 70-16,-5 8 15 0,-2-4 17 0,-4 2 20 0,2-2 16 0,-11 0-11 15,-10-3-1-15,-14-2 3 16,-9-2 4-16,-10 0 10 0,-11-6-3 16,-4 3-7-16,-13-6-9 0,-4 0-9 15,-3 0-21-15,-5-3-15 16,7 1-6-16,0 4-2 0,2-6 0 15,-1 5 0-15,2-5 0 0,1 6 0 0,2-4-1 16,-4 4-2-16,-2 0-1 0,-4 4-2 16,-2-1 0-16,4-5 0 0,6 6 0 15,5-4 1-15,9 5 0 0,5 2 0 0,2 2 0 16,-4 5 0-16,-3 0-1 0,-2 2 1 16,-8-2-1-16,-3-2 1 0,-8 2-1 15,-8 0 1-15,-4 0 1 0,-5 2 0 0,-1 4 2 16,0-4-1-1,-7-1 0-15,-2 5-1 0,-7-6 3 0,-7 2-4 0,-2 3-5 16,-5-5-4-16,0 4-2 0,1 3 2 0,-3 9 4 16,0 4 3-1,-7 10-1-15,2 11 1 0,-1 3 1 0,3 4 1 0,1-5-1 16,2 1 1 0,0-6 0-16,0-1 0 0,0-7 1 15,4 0 0-15,-3-5 0 0,3-3 0 16,1-6 1-16,-3-7 0 0,2-2 0 15,-1-3 1-15,-3-8-39 0,0-3-42 16,0 0-64-16,0 0 62 0</inkml:trace>
  <inkml:trace contextRef="#ctx0" brushRef="#br0" timeOffset="183496.9">14723 3993 1807 0,'0'-1'83'0,"0"-1"11"0,-3 0-26 0,3 2-40 0,0 0-3 0,-2-2-5 0,2 2-8 0,-5-2-2 0,5 2-3 0,5-10 1 16,-5 6 0-16,2-8 4 0,0 3-1 16,-2 2 18-16,1-4 9 0,3 4 5 15,1-4 7-15,-1-1-12 0,1 0-8 16,2-3-6-16,2 1-9 0,5-3-4 15,-5 1-5-15,5-7 1 0,0 1-2 16,2 3 1-16,11-4-1 16,0 1-2-16,3-1-3 0,5-5-6 15,4 3-4-15,7-1-1 0,6-3-1 0,-4 1 2 0,8-2 4 16,-1 1 0-16,6-3 6 0,8 8 3 16,-2-5 2-16,11-4 1 15,-2 1-3-15,1-11-1 0,4 2 4 0,6 2-13 16,7 2-2-16,9 0-13 15,-2 3-8-15,5-3 14 0,-3 3 14 0,11-3-65 16,10 2-46-16,7 3-11 0,11 5 11 16,-13 13 92-16,-19 0 47 0,-12 1 10 15,-6 1-23-15,-2-1-11 0,-1 5 7 0,10 1 2 16,1 1 3-16,2 6-1 0,-1 0-1 16,-8 4 11-16,-8 5 2 0,-11-4 6 15,-8 6 0-15,-8-8-10 0,-8 1-5 16,-4 3-8-16,0-5 1 0,-9 1 0 0,1 6 0 15,-1-6-1 1,2 5-4-16,-2-1-4 0,-1 5 0 0,3 2-2 0,1 2 0 16,6 5 1-16,6 3 1 0,3 0 0 15,3 1-1-15,-3 0 1 16,2 2 0-16,-2-1 0 0,-5 1-1 16,1 1-1-16,-1-3-1 0,-1 3 2 15,-3 2 2-15,-1-3 5 0,-1 7 1 16,-1-4 1-16,-10 2-4 0,1 3-4 15,-9-1 1-15,3 0 4 0,1-1 3 0,-5 1 2 16,1-4-3-16,-2 0-1 0,0-3-3 16,4-4 0-16,-4 2-3 0,0-2 8 15,2-2 9-15,-6-3 6 0,1 1 10 16,-2-3-1-16,-8 0-3 0,3-3 0 0,-3-4 1 16,1-1-3-16,-4-4-5 0,0 1-5 15,-3-1-7-15,-4-4-3 0,1 0-8 0,-1 0-40 16,0 0-30-16,0 0-67 0,-3-13-17 15,-6-3 80-15</inkml:trace>
  <inkml:trace contextRef="#ctx0" brushRef="#br0" timeOffset="184363.42">18973 4172 1474 0,'0'-7'143'0,"0"-3"678"47,-3 1-818-47,-3-2 0 15,1-1-1-15,-4 1 0 0,4-1 0 16,-6-3-1-16,6 1 0 0,-4 2-1 16,4 1 2-16,-4 6 0 0,5-4 0 0,-3 6 1 15,6-1-1-15,-3-3 1 0,2 2-1 16,-3 1 0-16,-2-3-1 0,5 0 0 15,0-2 0-15,-1 0 0 0,3 0 0 16,-2-1 1-16,2 2 1 0,2-2 1 16,1 6 1-16,1-1 14 0,-1 0 11 0,4 5 5 15,-3-4 2-15,1 1-12 0,2-1-13 16,-1 0-4-16,3 3-6 0,3-8-5 16,2 4-5-16,4-8-4 0,9 1-4 15,6-2 1-15,10-2-1 0,6 0-5 16,10-2 1-16,5 4 1 0,5 1 0 15,4 6 7-15,1 2 3 0,1 1 2 0,3-3 4 16,0 4 2-16,-2 1 1 16,4 0 4-16,-2-3 6 0,-2 0 3 0,0 1 9 15,-12-3 6-15,-2 0-1 0,-3-4-3 16,1 6-9-16,2-6-8 0,7 1-5 16,2 2-2-16,5-2-1 0,0 1-1 15,4 2-2-15,0-4 1 0,-2 4 0 16,-5-2 0-16,-1 4 0 0,-1-6 1 15,7 4 0-15,4 0 2 0,3 5-1 16,-3 1 4-16,-3-3 3 0,-4 2 3 0,-8 0 8 16,-7 1 2-16,-3 1-1 0,0 0-1 15,3 1-8-15,6 7-7 0,-1-5-2 16,3 1 0-16,-6 5 0 0,2-2-2 16,0 1 0-16,-8 3-1 0,-3 0-1 0,-6 1-1 15,-3 2 0-15,2 2-1 0,-3 6 2 16,1-5 2-16,-3 3 2 0,-8 1 0 15,-4-1 0-15,-1 3 0 16,-3-2 0-16,-4 6 3 0,0-3 0 0,-6 3 3 16,-1-4-1-16,-5 4-3 0,1-1 2 15,1 3-2-15,-4-1 1 0,0 0 1 16,0 2-1-16,0-1 0 0,-1-1 0 16,1 1-2-16,-5-3 0 0,-2-3 0 0,1 0 2 15,-1-1-5-15,2 1-33 0,0-2-61 16,0 0-86-16,5 7 90 15</inkml:trace>
  <inkml:trace contextRef="#ctx0" brushRef="#br0" timeOffset="-152045.47">14633 765 1820 0,'0'7'101'0,"0"3"-2"0,0-1 0 0,0 0-26 0,0 4-29 0,0 2-14 0,0 5-10 16,0 5-10-16,-7 5-8 0,3 5-2 15,1 10-1-15,-4 3-2 0,5 14-1 16,2 14 0-16,2 13 1 0,3 17 2 0,0 16 1 15,6 1 0-15,1-6 1 0,1-16-1 16,-3-9-1-16,5-12 0 16,-5 1 1-16,4-3-1 0,-1 0 1 15,1-14 1-15,-5-11-1 0,-2-17 1 16,0-13 1-16,-2-7 2 0,-5-16-23 0,0 0-45 16,-3-2-41-16,3-9-26 0,0-6 59 15</inkml:trace>
  <inkml:trace contextRef="#ctx0" brushRef="#br0" timeOffset="-151587.27">14289 972 2001 0,'7'-3'109'0,"4"-8"15"0,3-5-29 0,4-5-24 0,6-2-30 16,1-4-15-16,4-1-6 16,1-1-3-16,7 3-9 0,6-4-7 15,4 3 4-15,3 0 1 0,-2 6 2 16,3 5-1-16,-1 7-6 0,3 7-5 0,2 4-7 0,4 12-7 15,8 9-2 1,4 9-5-16,2 9-36 0,-10 11-4 0,-2 4-4 0,-5 3-6 16,-9 5 32-16,-7-2 2 0,-17 0-11 15,-14 0 6-15,-10-9-18 16,-21-3-27-16,-13-8-37 0,-11-5-22 16,-16-1 20-16,-11-2 47 0,-7-6 67 0,-7-3 48 0,7-11 28 15,2-9 2-15,11 1-2 16,1-6-14-16,13-4-18 0,14 2-8 15,11 1 5-15,14-1 25 0,12 2 17 16,-2-2 15-16,4 2 3 16,0-9-47-16,7 2-27 0,13-14-26 15,15-9 507-15,13-8-360 0</inkml:trace>
  <inkml:trace contextRef="#ctx0" brushRef="#br0" timeOffset="-151286.39">16179 602 2011 0,'0'0'88'0,"0"0"-20"0,0 1-21 0,-4 5-58 15,-8-3-27-15,-4 11-2 16,-19 11 16-16,-3 5 20 0,-4 6 8 0,-6 3 0 16,5 5 0-16,3 9-1 0,-3 6-1 15,6-1-2-15,7 1 1 0,10 1-1 16,1 2 3-16,6 7 0 0,4 4-3 15,8 9 1-15,2 1 0 0,7 0 0 0,4-5 1 16,-1-7 0-16,1-18 0 16,6-5 1-1,-2-11-1-15,7-1 1 0,-4-6 1 0,6-3 1 0,3-6 5 0,1 2 5 16,4-2 3 0,6 2 0-16,4-1-8 15,5 4-25-15,7 3-30 0,3 2 178 16,1 3-117-16</inkml:trace>
  <inkml:trace contextRef="#ctx0" brushRef="#br0" timeOffset="-150685.02">16594 866 1987 0,'19'-20'508'16,"-19"20"-491"-16,0-3 8 0,-1 1 13 0,1 2-8 15,1 0-7-15,-1 0-19 0,6 5-15 16,-3 4-18-16,6 5-11 0,7 9 1 16,5 13 10-16,8 10 14 0,6 9 10 15,8 9 1-15,3 8 1 0,5 10 1 0,6 8 0 16,-2 13 0-16,3 9 2 0,-1 0 0 15,-7-4-1-15,-9-13 1 16,-2-11 1-16,-11-13 1 0,0-11 0 0,-5-5 0 16,-1-13 7-16,-12-11-40 0,3-12-13 0,-6-5-46 15,0-10-54-15,-2-1-3 0,-1-10 91 16,8-12 6-16</inkml:trace>
  <inkml:trace contextRef="#ctx0" brushRef="#br0" timeOffset="-150435.17">17578 844 1821 0,'12'55'-348'16,"-230"153"631"-1,151-173-58-15,0 61-46 0,13-6-160 0,-2 4-8 16,-10 2-6-1,-7-7 0-15,-5-4-1 0,-3-7-2 0,4-4 0 16,-1 1 0-16,11-6-1 16,-4-2 0-16,7-5 1 0,15-5-2 0,3-5 0 0,5-8 7 15,11-9-34-15,0-3-43 0,5-10-13 16,11-12 19-16</inkml:trace>
  <inkml:trace contextRef="#ctx0" brushRef="#br0" timeOffset="-149770.91">17979 1036 1806 0,'0'-2'124'0,"0"0"33"0,1 2-3 0,-1-1-48 0,0 1-15 0,4 0-17 0,-4 0-8 0,2 1-16 15,-2-1-16-15,0 0-7 0,0-1-10 16,0-1-11-16,3 0-7 0,4 4-7 0,4 0-11 16,5 3-2-16,2 4 2 0,7 0 1 15,3 1 3-15,7 3 5 0,8 6 2 16,8-1 3-16,6 3 1 15,2 2 0-15,4 4 0 0,3-4 3 0,-2 3 0 16,-4 1 1-16,-5 0 2 0,-11-2-1 16,-5-6 1-16,-8-1 0 0,-5-4-1 15,-8-3-1-15,-6-4 9 0,-5 0-1 16,-1-5 2-16,-6-2 2 0,0 1-12 0,0-1-5 16,0 0-12-16,-6 4-13 0,-2 1 0 15,-7 0 6-15,-8 6 10 0,2 5 11 16,-6-2 3-16,4 4 1 0,0 0 0 15,-5-4 0-15,0 7 0 0,3-7 0 16,-2 4 0-16,6 2 0 0,-2-8 0 0,-6 4 0 16,3-5-2-16,-4-1 0 15,0-3-1-15,-1 0 1 0,-2-3 1 16,-8 0-1-16,-2-4-2 0,4 0 0 0,4-4-3 16,7 0-2-16,6-3-6 0,6 6-23 15,9 1-34-15,-2-2-32 0,9 2-29 16,-1 0 52-16,-1-2 31 0</inkml:trace>
  <inkml:trace contextRef="#ctx0" brushRef="#br0" timeOffset="-149516.48">18968 1814 1586 0,'-34'14'127'0,"-3"-5"28"0,-13 4 4 0,-3-12-61 0,2 3-31 0,-8 0-1 0,1-1-13 0,-4 1-11 0,-2-3-11 15,4-1-22 1,1 0-5-16,4 2-1 0,11 0-2 0,1 5 1 0,6-3-1 16,3 1 3-16,4 2-2 15,4-2-65-15,1 4-52 0,4 5-28 16,-1 1 41-16</inkml:trace>
  <inkml:trace contextRef="#ctx0" brushRef="#br0" timeOffset="-148979.74">19580 538 2102 0,'7'0'125'0,"-7"0"49"0,0 0-106 0,2 1-58 0,-8 1-8 0,5 2-16 0,-1 1-18 16,2-1 1-16,0 8 4 0,-2 8 10 15,2 15 17-15,0 11 0 16,2 13-2-16,3 6-2 0,4 4 0 16,0 4-1-16,0 7 3 0,1 5 0 0,1 4 1 0,-2 12 1 31,3 0 0-31,2 3 0 0,1-3 1 0,-3-7 0 0,-1-7-1 0,-3-11 1 16,-2-1 0-1,-1-4 0-15,0-4 0 0,3-6-1 16,-5-7 1-16,1-7 0 15,-1-10 0-15,2-3 1 0,-3-13 6 16,0-7-46-16,2-2-56 0,1-8-34 16,-3-4-25-16,7-7 75 0</inkml:trace>
  <inkml:trace contextRef="#ctx0" brushRef="#br0" timeOffset="-148568.71">20436 1444 1739 0,'-3'51'123'0,"-283"47"-185"47,247-74 64-47,0-4 0 16,2 3 1-16,5-5-2 0,4-2 1 0,3-2 0 15,3-2-1-15,3 1 1 0,1-6 1 16,6 2-1-16,5-4-6 0,0 2 28 16,1-5 18-16,5 1 15 0,1 1 15 15,0 1-18-15,0-3-14 0,0-2-7 16,0 2-1-16,1-2-3 0,5 2 2 16,-1-2 0-16,2 0-1 0,5 5 3 15,12 0 4-15,2-3-4 0,10 0-3 0,6 1-9 16,1 3-12-16,1-3-3 0,0 2-4 15,-3 4-2-15,0-3 0 0,-4 3 0 16,0-1-1-16,-1-1 1 0,5 1-2 16,-1 0-18-16,5 3-29 0,-1-2-57 15,7 5-414-15,4-1 343 0</inkml:trace>
  <inkml:trace contextRef="#ctx0" brushRef="#br0" timeOffset="-148315.6">20995 1270 1752 0,'-13'0'194'0,"33"74"-79"0,-15-86-113 0,-12 39-1 15,11 3 0-15,1 3-1 16,4 5-1-16,0 2-3 0,-1-1-2 16,0 2-3-16,0 2-6 0,5-1-3 15,1 3-6-15,-5-6 0 0,0-4 6 16,0-5-6-16,-6-5 15 0,1 0 4 16</inkml:trace>
  <inkml:trace contextRef="#ctx0" brushRef="#br0" timeOffset="-148028.64">20574 1791 2049 0,'4'6'135'0,"0"-3"51"15,-3-3-38-15,5-3 0 0,-5-1-21 0,3 4-46 16,-1 0-32-16,5-7-32 15,-1 0-26-15,5-2-13 0,6 0-4 0,7-3 3 16,8-3 5-16,6 0 4 16,0 2 2-16,4-1 0 0,-6 7-1 15,0 2-1-15,4 1 1 0,-5 4 0 16,-4-2 4-16,1 2 3 0,-6-3 0 16,-4 3-10-16,3-2-24 0,1-3-24 15,1 3-31-15,3-7-31 0,8-5 70 0</inkml:trace>
  <inkml:trace contextRef="#ctx0" brushRef="#br0" timeOffset="-147780.49">21988 903 2098 0,'-4'7'55'0,"0"-2"-21"0,4 6-38 0,-3 7 2 16,-1 12 2-16,1 12 2 0,1 12 2 0,2 4 0 0,5 8 0 15,2 6 0 1,2 14 0-16,6 7 0 0,-3 7-1 16,2-6 0-16,-3-9-1 0,-4-11-1 0,3-3 20 15,-6 2-48-15,1 1 26 0</inkml:trace>
  <inkml:trace contextRef="#ctx0" brushRef="#br0" timeOffset="-146120.05">22695 332 1982 0,'0'-4'93'0,"0"4"-2"0,0 0-29 0,0 8-38 0,2-5-34 0,3 4-8 0,6 4-2 31,14 10 4-31,10 15 12 0,13 17-1 0,14 18 0 0,5 8 0 0,10 15-1 16,2 11 2-16,-1 5 0 0,-12 5-1 16,-6 2 2-16,-3 9-1 0,-7 5 3 15,-4 2 3-15,-5-5 9 16,-13-11 7-16,-10-9-3 0,-13-9 14 0,-14-3 4 0,-14-11-1 16,-11-12 6-1,-10-15-15-15,-9-4-7 0,-7-10-1 0,-13-7-5 0,-5 0-2 31,-4-8-2-31,-5-6 10 0,9 0-59 16,11 4 467-16,10-6-317 0</inkml:trace>
  <inkml:trace contextRef="#ctx0" brushRef="#br0" timeOffset="-136913.28">24117 4231 1469 0,'7'-9'445'0,"-2"5"-329"0,6-8-120 0,0 7 19 0,-6-4 2 0,-1 5 9 0,3 3 7 16,-7 1 7-16,1-2 2 0,1-2-3 0,-2 4-15 16,0 7-20-16,-3-3-17 0,3 5-16 15,0 7-2-15,-2 0 12 0,-3 14 9 16,1 9 9-16,0 9 5 0,3 7-2 16,-5 3-1-16,1 6 1 0,3 2-2 15,0 8 1-15,-3 2 1 0,3 4-2 0,1 3 3 16,-5-8-1-16,6 3-1 0,-3-4 1 15,3-5-2-15,0 1 2 0,3-3 0 16,-3-1-1-16,2-3 0 16,3-2 1-16,-1-5 1 0,-1-9 1 0,-3-3 1 15,2-7 0-15,0-5 1 0,-2-11-6 16,0-1-15-16,2-6-25 0,-2-7-21 0,0 0-31 16,0-5-238-16,0 0 221 0</inkml:trace>
  <inkml:trace contextRef="#ctx0" brushRef="#br0" timeOffset="-136551.47">24931 4213 2000 0,'-7'0'49'0,"0"0"-35"0,0 0-10 0,-6 4-10 0,-8-4 7 0,-9 3 6 16,-11-1 5-16,-7 0 1 0,-7 1-3 16,-7-3-5-16,-9 0-1 0,-5 0-1 15,1 2-1-15,12 0 1 16,4 1-2-16,9 4 1 15,4-1-1-15,4 4-1 0,1-2 0 0,2 0 1 16,2-2-1-16,5 3 1 16,7-4-1-16,-2 2 1 0,6-3 0 0,5-3 1 0,-3 3 1 0,12-4-2 15,7 0-18 1,-2 2-29-16,5 1-21 0,-1-1-41 16,7 7 71-16,9 3 7 0</inkml:trace>
  <inkml:trace contextRef="#ctx0" brushRef="#br0" timeOffset="-136299.58">24599 4713 1648 0,'-67'7'82'16,"10"0"-7"-16,-5 0-6 0,18 2-41 0,1 0-17 0,6 2-3 0,3-6-3 31,2 2-1-31,-1-3-1 0,1 1-1 0,2 0-1 0,-2-1 1 0,0-1-2 16,-5-3 0-1,-4 0 0-15,5-3 0 0,-3 1 0 16,4-5 3-16,1 2-7 0,-1-4-18 16,6 2 90-16,8-2-60 0</inkml:trace>
  <inkml:trace contextRef="#ctx0" brushRef="#br0" timeOffset="-135831.89">24527 5415 1739 0,'7'-2'71'0,"2"-1"-3"16,-1-2-26-16,5 3-12 0,-4 0-9 16,3 2 0-16,0 2-2 0,3 5-7 0,1-2-2 15,0 8-6-15,1 1-3 0,3 4 3 16,3 6 1-16,3 7-2 0,5 4 1 16,-1 8-3-16,0 1-1 15,2 7 1-15,2 4 0 0,5 2 0 0,1 1 0 0,1-1-1 16,-2-4 0-16,-5-1-1 0,3-6 1 15,-7-5 0-15,-1-1 0 0,-1-4 0 16,-7-1 2-16,2-6-4 0,-2-6-16 16,3-5-18-16,-5-4-23 0,-7-7 13 15,-1-7 18-15</inkml:trace>
  <inkml:trace contextRef="#ctx0" brushRef="#br0" timeOffset="-135621.27">25394 5500 1798 0,'47'41'115'15,"-504"358"-13"32,434-362-125-31,-16 32 17-16,4-5 3 15,-1-3 6-15,1-7 6 0,4-2-1 0,-8-10-16 0,6-10 58 16,-6-7-41-16</inkml:trace>
  <inkml:trace contextRef="#ctx0" brushRef="#br0" timeOffset="-133912.95">25901 3724 1814 0,'0'2'72'0,"0"-2"-8"0,-2 0-30 0,2 1-17 0,0 3-17 0,0 3-7 0,0-2-5 16,-4 6-2-16,-3 7-2 0,0 8 4 16,-5 10 3-16,-4 6 4 0,2 8 5 15,-2 7 0-15,-4 5 3 0,4 9 1 16,0 5 0-16,2 9-2 0,2 0 0 15,-3 2-1-15,5-4 0 0,-1-6-1 16,6-1 1-16,1 2-1 0,4-6 0 0,4 3 1 16,3-1 0-16,0-1 0 0,7 0 2 15,2-2 0-15,5-2 3 0,6-7 1 16,1-5 0-16,3 1 2 16,2-5-1-16,6 4-3 0,6 2-4 0,2-4-18 15,5-2-15-15,-6-4 16 0</inkml:trace>
  <inkml:trace contextRef="#ctx0" brushRef="#br0" timeOffset="-133346.83">26417 4252 1277 0,'0'-3'180'0,"-2"1"271"0,2 0-351 0,0 2-45 0,0 0 1 0,0 0-14 0,0 0-22 16,0 4-38-16,2 3-21 0,-2 0-11 0,1 7 4 15,3 11 21 1,-2 8 12-16,5 15 5 0,-4 9 2 0,3 7-1 16,3 5 2-16,-6 0 1 0,2 7 1 15,-3 1 1-15,-2 4 2 0,0 3 1 0,0-6 0 0,2-2 1 16,-2-7 1-1,0-9 0-15,0-7 1 0,0-8-4 0,4-8-14 16,1-2-20-16,0-6-26 0,4-8-233 0,0-5 196 0</inkml:trace>
  <inkml:trace contextRef="#ctx0" brushRef="#br0" timeOffset="-132403.21">27051 3876 1475 0,'6'25'60'0,"3"2"-4"0,-1 1-20 0,7 4-9 0,4 9-9 0,2 0-4 0,6 5-1 16,1 3-7-16,1 6-1 0,3 13 0 16,3-3-2-16,-3 11 1 15,5 2-1-15,2 4-1 0,-1 5 1 16,-3 3 0-16,2 3 2 0,-8 2-1 15,-1 3 2-15,-5-8 5 0,-7-1 11 0,-7-8 10 16,-9-8 3 0,-9-2 9-16,-12-9 19 0,-4-2 13 0,-5-8 7 15,-4-10-5-15,0-12-26 0,-3-5-22 0,2-7-13 0,-3-2-11 16,3-2-5 0,5-1-3-16,3-6-29 0,4 0-41 0,5-5-16 15,4 8 398-15,4-6-251 0</inkml:trace>
  <inkml:trace contextRef="#ctx0" brushRef="#br0" timeOffset="-125981.45">26248 5360 1816 0,'9'0'65'0,"-4"0"-12"0,4 0-7 0,-5 0-9 0,3-2 6 0,0 1 4 0,0-1-3 0,2 0-7 0,0-5-11 0,-2 4-12 0,2-1-4 15,-4-5-2-15,4 4-2 0,5-6 0 16,-5 1-4-16,5-5-1 0,-3 1-1 15,-2-2 0-15,5-3-5 0,-7-1-2 16,2-1-2-16,0 1-3 16,-4-6 2-16,0-1 2 0,-3 1-2 15,-2-5 8-15,0 5 2 0,-3-4 4 0,-1 3 6 0,-1 1-2 16,-1 1-1-16,3 0-1 0,1 5-2 16,-3-3-1-16,3 6-1 0,0 1 1 15,2-2 2-15,0 9 1 0,0 0 4 16,2 7 7-16,-2 1 12 0,4-5 13 15,3 1 15-15,-4 1 7 0,4 3-3 16,-1-1-2-16,-3 0-12 0,4-1-12 16,-5 1-12-16,2 0-15 0,1-1-3 0,-2 3-2 15,3 0 0-15,-3 1 0 16,3 5-7-16,-1-1-8 0,-2-2-7 0,6 8-4 16,-2 3 0-16,6 8 2 15,1 4 4-15,5 13 4 0,3 6 4 0,6 4 3 0,9 17 3 16,-1 5 2-16,1 7 1 0,0 5-1 15,1 2 1-15,-1 4 0 16,0 8-1-16,-3 6-1 0,-9 0-5 0,-8-2-4 16,-11-3-7-16,-6-10-10 0,-9-1-5 15,-5-12 0-15,-6-8-6 0,-17-16 7 16,1-8 4-16,-8-8 1 0,-2-13 13 0,-4-6 3 16,-1-9 2-16,-2-9 6 0,-2-9 15 15,9-5 20-15,1-7 16 0,4 0 6 16,2-9-6-16,6 0-9 0,3-1-5 15,1-5 9 1,15 3 2-16,2-4-2 0,5 5-3 0,7 1-4 0,0 1-6 16,7 2-2-16,7-1 4 0,4-1-6 15,6 1 5-15,5-3-3 0,6 4-6 0,8 0 3 16,8 1-10-16,1-1-2 0,11 0-2 16,0 0-11-16,-3 0-4 0,0 1-6 15,-9-3-14-15,-1-3-4 16,-7 1-6-16,-8-1-8 15,-5-1-4-15,-8-1-16 0,-3 2-55 16,1-8-43-16,3-1 86 0</inkml:trace>
  <inkml:trace contextRef="#ctx0" brushRef="#br0" timeOffset="-125416.05">26594 3983 2085 0,'9'0'92'0,"-6"1"3"0,10 1-46 0,-10 0-28 0,8 2-18 0,1 1-10 0,-8-2-7 0,7 4-9 0,-10 1-5 16,-1 4-9-16,0-5-11 0,-5 7-2 15,-2 0-6-15,-5 2 4 0,-6 0 10 16,-2 2 3-16,-1-7 0 0,3 1-3 0,-1-3 5 16,-1 3 8-16,1-6 14 0,-1 3 13 15,3-6 1-15,4-1-2 0,4 0 6 16,-3-6 5-16,3 2 5 0,4 1 19 16,5 1 23-16,-2-4 26 0,-7-5 18 15,7 0 6-15,0 2-19 0,1-3-15 16,1 1-7-16,0 2-4 0,1 0 7 0,3-2 0 15,0 2-7-15,3-1 9 0,-6 8-5 16,7-1-15-16,0-3-13 0,3 4-32 16,3 4-19-16,0 3-1 0,1 3-23 15,-1 5 0-15,0-1-4 0,-9-2-15 16,1-3-14-16,-6 0-61 0,-2 2-15 0,-7-8 32 16,-18-3-28-1,-13-14 110-15</inkml:trace>
  <inkml:trace contextRef="#ctx0" brushRef="#br0" timeOffset="-124128.74">27988 4718 1652 0,'-6'78'114'0,"6"-46"212"0,-10 75 72 0,31-293-468 0,-18 148 179 0,3 37-34 16,-1-1-17-16,4-2-13 0,0-3-13 15,3 2-8-15,6-4-6 0,1 2-9 16,1-6-5-16,3 5-4 0,-2 2 0 16,2-4-3-16,-7 4-5 0,-2 1-8 0,-1 0-17 15,-2 3-20-15,-1 0-21 0,-1 2-38 16,3 0-25-16,-1-2-7 0,2 2 142 15,6-3-26-15</inkml:trace>
  <inkml:trace contextRef="#ctx0" brushRef="#br0" timeOffset="-123926.52">27961 4878 2085 0,'12'2'157'0,"-1"1"45"0,3-3-3 16,0 0-62-16,6-3-19 0,-2-4-12 16,1 1-16-16,4-4-26 0,2 1-22 15,5-9-17-15,-1 2-19 0,-1 2-16 16,7-2-15-16,3 4-17 0,-3-3-30 16,2-1-38-16,-1-3-54 0,13-4 84 15</inkml:trace>
  <inkml:trace contextRef="#ctx0" brushRef="#br0" timeOffset="-123003.47">29018 4061 1462 0,'0'1'85'0,"-2"-1"10"0,0 4 2 0,2 0-25 0,0-4-12 0,0 1-4 0,0 3-9 0,4 1-10 15,-4 0-6-15,3 8-9 0,3 1-6 0,-6 4-7 16,1 10-5-16,1 9-4 0,0 6 0 16,0 8-1-16,3 6 0 0,-3 5 0 15,1 4 1-15,1-1-2 0,-4 5 1 16,0-1 0-16,-4 3 1 0,1-3 0 16,-3 2 1-16,-1-5 0 0,4 0 0 15,-2-1-1-15,-1-1-11 0,4-4-14 0,1-3-15 16,1-9-10-16,0-6-27 0,0-4 603 15,0-10-397-15</inkml:trace>
  <inkml:trace contextRef="#ctx0" brushRef="#br0" timeOffset="-122617.7">28637 3983 2199 0,'5'-13'129'0,"4"1"74"0,1-2-121 16,10-2-41-16,1-6-25 16,7-1-18-16,8-3-5 0,7-4 3 0,10 3-25 15,11 0-8-15,6 8-10 0,3 3-22 0,-7 5 24 16,-1 10 0-16,-4 6 2 0,-13 9-3 15,1 11-8-15,-6 9 1 0,-6 6 10 16,-2 8-5-16,-6 4 2 0,-10 4 0 16,-6 1-4-1,-6 7 28-15,-9 0 8 16,-10-4 1-16,-11-3-7 0,-8-9-10 0,-11-9-13 0,-8-11 14 0,-8-8 14 0,-4-5 13 16,-4-6 16-16,-3-5-4 0,3-4-1 15,6-4 3-15,9-8 5 0,13 1 0 16,5-1 1-16,10 1-4 0,8-1-7 15,8-4-6 1,9-11 9-16,19-17-10 0</inkml:trace>
  <inkml:trace contextRef="#ctx0" brushRef="#br0" timeOffset="-122333.95">29770 3827 1625 0,'-70'101'61'16,"10"-14"-16"-16,3-1-7 0,18-11-23 16,7 8-8-16,13 2-1 0,5 4-1 0,8-2-1 15,6-2-2-15,0-9 0 0,9-3-1 16,2-6 1-16,3-3 1 0,6-4 0 15,1-8 4-15,5-8 3 0,-1-5 6 16,-2-12 1-16,0-10 1 0,-5-1-4 16,0-3-14-16,5 1-25 0,5-7-373 15,2-2 276-15</inkml:trace>
  <inkml:trace contextRef="#ctx0" brushRef="#br0" timeOffset="-122062.7">29934 3965 1948 0,'231'303'604'47,"-212"-267"-648"-32,28 36 21-15,-3 6 0 16,4 4 3-16,-4-1 0 16,2-1-14-16,-3-2-20 0,-1-3-31 0,1 1-11 15,-1 4 1-15,3-4 9 0,-3-7 14 0,-3-10 16 16,-3-12-128 0,-4-8 122-16</inkml:trace>
  <inkml:trace contextRef="#ctx0" brushRef="#br0" timeOffset="-121775.96">30848 4112 1791 0,'-31'50'58'0,"3"3"-10"0,-9 7-15 0,-2 2 5 0,-11 2 3 15,0-2-10 1,-4 2-3-16,2 0 0 0,1-4-20 0,-3 0-6 0,1 6-2 0,2-4 0 16,5 5 0-16,-4-3 0 0,8-2 0 15,4 0 0-15,1-10-1 0,7-4-4 32,3-11-5-32,-1 0-4 0,5-9-9 15,0-6-14-15,3-5-15 0,6-4 105 16,0-6-289-16,5-4 195 0</inkml:trace>
  <inkml:trace contextRef="#ctx0" brushRef="#br0" timeOffset="-121234.43">31782 4140 1760 0,'-41'11'57'0,"7"3"-29"0,-8 2-2 16,5-3-2-16,3-1-11 0,-7 0-4 15,4 4 0-15,0 6-5 0,-6-3 7 0,6 2 7 16,0-1-2-16,-4-2 1 0,5 5-9 16,-1-4-10-16,0-1 0 0,2 3 0 15,6-3 0-15,1-4 0 0,5 2 1 16,3-2 0-16,4 0 2 16,4 2 4-16,5-1 3 0,1-1 4 0,1 0 1 0,0-2 4 15,3 3 6-15,0-7 4 0,2 5 4 16,0-4 2-16,2 1-1 0,0-3-1 15,3 2 2-15,-1-3-1 0,3 3 10 16,2-4 16 0,1 2 5-16,6-4 6 0,2 3 1 0,5 3-9 0,-2-4-6 15,11 4-9-15,7-2-16 0,0 0-13 16,9 2-6-16,-4-2-5 16,1 4-1-16,-4-6-2 0,-4 0-1 0,-5 1-2 0,-4-5 0 15,-5 1-11-15,-2 0-25 0,-3-2-19 16,3 0-23-16,-1 2-12 0,-4-2-11 15,2 7-22-15,-4-7-13 0,2 0 84 16,7 2 7-16</inkml:trace>
  <inkml:trace contextRef="#ctx0" brushRef="#br0" timeOffset="-120979.74">31998 5068 1692 0,'-19'-2'114'0,"-4"2"-46"0,-4 0-40 0,-5 0 7 0,-3 2 1 0,1-2-14 0,-5-2-7 15,2 2-8-15,-6 2-4 0,1-2 0 16,1 7-1-16,0 0 0 0,-1 0 1 0,1 4-4 16,-2-1-19-1,-1 3-20-15,0-4-19 0,-3 1-8 0,0 1 10 0,-1-6 20 16,2-1-10-1,1-1-40-15,6-3 7 0,7-3-178 0,2-1 157 0</inkml:trace>
  <inkml:trace contextRef="#ctx0" brushRef="#br0" timeOffset="-120232.43">32050 5257 1342 0,'-2'6'43'0,"-2"-1"-1"0,4-3 21 16,0-2 21-16,2 0 23 0,2 0 3 0,1 0-10 15,-3-2-17-15,10 0-3 0,2-7-3 16,2 1-10-16,7-8-1 0,-1-4-26 16,4-6-21-16,-3-6 11 0,0-6-7 15,2 3-1-15,-9-9 1 0,4 1-19 16,-4 0-3-16,-4 1 1 0,2-2-1 15,-1 5 1-15,-1 1 1 0,-3-1 0 16,3 4-1-16,-5 3 0 0,-1 2 0 0,3 3-1 16,-4 6 1-16,4 5 1 0,-6 2 0 15,3 1 2-15,2 3 1 16,-2 3 3-16,1 0-1 0,-2 3 1 16,-3 4-9-16,0 0-9 0,1 0-32 15,-1 7-15-15,0 4-10 0,5 14 0 0,4 8 27 0,5 20 10 16,5 18 15-16,4 16 5 15,8 13 0-15,1 8 2 0,3 19 2 0,-3 6 3 16,0 13 0-16,-1-3 0 0,-1-1-1 16,-5-7-1-16,-11-15 0 0,-7-6 1 15,-9-18-4-15,-9-11-2 0,-7-11 3 16,-11-15 2-16,-5-10 5 0,2-6 6 0,-11-20 13 16,-1-5-1-16,-8-13-1 0,-7-7-1 15,4-14-10 1,-2-8 2-16,13-5 4 0,-1-5 10 0,9-1 12 0,10 3 14 15,4 0 6-15,8 2 12 0,6 5 8 16,3-1-1-16,3-3-6 0,9 1-19 0,0-8-18 16,10 1-13-1,-5-2-5-15,6-6-3 0,3-3-4 16,-5-7-1-16,6 0-1 0,3 1-2 16,5-1 0-16,3 9 1 0,3 12 1 0,-6 7 7 0,-1 9 1 15,7 0-7-15,-5 2-3 0,-2 0-13 16,6 0-7-1,-2-1-2-15,4 1-6 0,2 0-13 0,-2-2-37 0,4-3-1 0,4-8 423 16,5-8-278-16</inkml:trace>
  <inkml:trace contextRef="#ctx0" brushRef="#br0" timeOffset="-120037.98">32365 4332 2512 0,'13'-12'84'0,"1"1"-14"0,0 2-53 0,-2-3-64 0,8 1-69 0,10-1 466 0,9-4-306 0</inkml:trace>
  <inkml:trace contextRef="#ctx0" brushRef="#br0" timeOffset="-119737.99">33181 3531 1702 0,'19'15'222'0,"-4"9"397"0,1 2-617 15,-4 10-23-15,6 8 2 0,3 11 4 16,6 12 4-16,3 4 3 0,-2 16 0 16,-3 5 2-16,1 22 3 0,-4 15 3 15,-5 6 0-15,1-6 3 0,-7-21-4 0,-6-14-3 16,-3 0 3-16,-7 0 1 0,-6 2 8 15,-1-7-55-15,-6-8-58 16,-9-6 513-16,-3-6-355 0</inkml:trace>
  <inkml:trace contextRef="#ctx0" brushRef="#br0" timeOffset="-111719.99">22748 7424 1866 0,'0'-5'109'0,"0"1"18"0,4-1-16 0,-4 5-36 0,2 0-14 0,-2-2-11 0,0 2-6 16,0 0-22-16,1 2-18 0,1 7-18 16,2-2-18-16,-3 2-9 0,3 8 0 15,-2 6 9-15,3 8 8 0,2 9 10 0,-2 6 6 16,1 8 2-16,1 4 2 0,-2 6 1 16,0 7 0-16,-3 5 0 0,-2 2-1 15,0-3-1-15,0-4 2 16,0-4 3-16,2 4 2 0,2 5 2 0,-1-1 0 15,2 3 1-15,-1-6-1 0,1-8 1 16,1-11 1-16,1-5-6 16,0-12-25-16,-4-6-39 0,3-14 9 0,-5-6 11 15</inkml:trace>
  <inkml:trace contextRef="#ctx0" brushRef="#br0" timeOffset="-111375.02">23337 8124 1922 0,'0'0'104'15,"2"-5"33"-15,3 2-70 0,-2-3-37 16,10 1-14-16,6 1-9 0,4 3-3 0,4-3-1 16,-6 4-1-16,2-5 1 0,-1 1 5 15,4 1 10-15,6-5 6 0,4 3 1 16,-1 2-7-16,4-10-11 16,4 4-8-16,5 0-5 0,5-3 0 0,-4 0 3 0,1-1-15 15,1-1-16-15,-1 0-17 0,0-2 0 16,-1 2-13-16,-8 1-11 15,0-1 518-15,-4 0-350 0</inkml:trace>
  <inkml:trace contextRef="#ctx0" brushRef="#br0" timeOffset="-111057.27">24745 7236 1974 0,'-2'18'42'0,"-5"-4"-42"0,3 7-4 0,1 4-1 15,-8 7 1-15,6 9 1 0,-6 5 1 16,-5 4 1-16,4 5 1 0,-1 5 1 15,-1 5 0-15,4 6-2 0,1 2-2 16,0 3 0-16,2 8 0 0,-6-5 2 31,6 1 2-31,0-5 0 0,0-6 1 0,0-5 2 16,-2-4 0-16,-3-7 3 0,3-10-5 16,3-10-18-16,3-10-28 0,1-8 23 15</inkml:trace>
  <inkml:trace contextRef="#ctx0" brushRef="#br0" timeOffset="-110756.67">25323 7218 1832 0,'-23'4'49'0,"0"-1"-35"0,-6 5 0 0,1-1-10 16,-1 0-2-16,-6 5-1 0,-2-5-1 0,-6 6 1 16,-6-1-1-16,-1 2-2 0,-1-1 0 15,-3-1-1-15,6-7 0 0,-1-1 3 16,-3 3 4-16,1-5-12 0,-2 3 1 15,7 2 4-15</inkml:trace>
  <inkml:trace contextRef="#ctx0" brushRef="#br0" timeOffset="-110501.89">25255 8002 1491 0,'-78'25'218'0,"-2"0"352"0,-12-6-486 16,9-3-8-16,8-7-34 0,13-2-28 16,7-5-10-16,11-2-7 15,5 0-22-15,5-2-35 0,6 0-41 0,3 1-22 16,6-1 3-16,5 0 9 0,-1 2 89 0,5 0 3 15</inkml:trace>
  <inkml:trace contextRef="#ctx0" brushRef="#br0" timeOffset="-110229.96">25105 8153 1830 0,'-11'7'59'0,"0"3"-22"0,2 6-16 0,9 2-11 16,0 7-10-16,6 5-4 0,10 9 3 0,7 11 4 16,5 10 5-1,9 9 2-15,2 6-1 0,6 1-3 0,1-2-1 16,2-1-2-16,-4-2-3 0,0-4-16 15,-1-3-21-15,-6 0-23 0,6-5 29 0,-6-6-447 16,-3-13 345-16</inkml:trace>
  <inkml:trace contextRef="#ctx0" brushRef="#br0" timeOffset="-110006.02">25629 8541 1902 0,'-62'34'76'0,"7"5"-25"0,0 5-3 15,11 0-16-15,-2 8-20 0,3 3-5 16,1 0-1-16,-2 3-2 0,10-3-1 16,-5 2 1-16,7-9 0 0,-2-9-4 15,2-6-19-15,4-9-18 0,1-9-16 16,3-2-7-16,1-8-9 0,5-3 3 0,2-4-83 15,5-3 88-15</inkml:trace>
  <inkml:trace contextRef="#ctx0" brushRef="#br0" timeOffset="-109671.78">26277 7268 1759 0,'47'20'125'0,"-39"38"-27"0,82-58-28 15,-310 80-74-15,133-32 8 0,57-6-2 16,-4 4-3-16,10 0-2 0,1 9-1 0,3-7-3 15,11 5 1-15,4-1-2 0,3-1 2 16,2-1 2-16,7 0 3 0,2-4-4 16,5-2-2-16,2-5-3 0,-2-2-4 15,4-3-5-15,-4-11-13 0,0 0-17 0,1-7-18 16,-3 0-1 0,2-2 9-16,4 0 43 0,0 2 9 0</inkml:trace>
  <inkml:trace contextRef="#ctx0" brushRef="#br0" timeOffset="-109194.11">26289 8413 1931 0,'69'0'193'16,"-49"-9"81"-16,-35 2-187 16,19-1-63-16,-41-7-8 0,51-2-1 15,7-5-11-15,2-1-6 0,6-7-4 16,-8-5-3-16,2-1-1 0,-2-3-2 15,-1-3-3-15,-4-1-5 0,-4-1-1 0,-7-2 0 32,4 1 2-32,-5 3 5 0,-2-1 5 0,6 6 5 0,-6 7 3 15,2 9 1-15,1 1 2 0,0 11 4 16,-1 0-2-16,-2 6-6 0,1 3-21 0,6 2-19 16,4 6-18-16,6 7-11 0,4 9-21 0,0 17 10 15,4 16 18-15,-4 10 20 0,3 10 27 16,-3 10-3-1,6 8 2-15,-6 6-2 16,4 2 12-16,-6 5 4 0,-5 0 1 16,-2 1 10-16,-5-8 14 0,-6-9 4 15,-6-9 1-15,-10-14-10 0,-4-3-12 16,-12-11-4-16,-1-11 15 0,0-10 11 16,-2-9-1-16,0-11 17 0,-2-12 3 0,-5-4 6 15,0-14 10-15,0-9-12 0,4-7-17 16,5-14-13-16,0-11-6 0,0-8-2 15,10 3 0-15,1-4 2 0,6 9 7 16,10 4 10-16,3-4 1 0,1 1-3 0,6-1-10 16,8 0-10-16,6 4-3 0,2 5-3 15,5 6 3-15,1 3-7 0,-1 3-8 16,9 1-28-16,4 1-55 0,5 2-38 16,2 4 60-16</inkml:trace>
  <inkml:trace contextRef="#ctx0" brushRef="#br0" timeOffset="-109012.24">26754 7259 2372 0,'0'0'100'0,"1"0"28"0,5 0-112 0,-5-2-56 0,3-5-77 0,10-5 59 0</inkml:trace>
  <inkml:trace contextRef="#ctx0" brushRef="#br0" timeOffset="-108766.93">27355 7238 2049 0,'23'53'55'0,"-2"0"-40"16,6 9-4-16,-6-1-5 0,0 4-4 0,-5 3 1 0,-2 2-1 16,-10 3-2-16,-4 5 0 0,-4-2-2 15,-6 2-1-15,-6 4 0 0,-7 0-2 16,-2-8-1-16,-7 0 1 0,0-4 1 16,0-7 3-16,0 0 2 0,4-10 5 15,-2-4-18-15,5-6-18 0,2-11 523 0,3-6-376 16</inkml:trace>
  <inkml:trace contextRef="#ctx0" brushRef="#br0" timeOffset="-108317.2">28034 8055 2076 0,'1'0'146'0,"3"0"53"0,3 0-60 0,2 0-63 0,5-2-36 0,7 1-19 16,8-5-17-16,4 1-5 0,5-6-2 0,6 3-14 16,-7-3-7-16,1 4-13 0,-5 1-20 15,1 3-24-15,-9-2-40 0,1 5-23 16,-3 0 67-16</inkml:trace>
  <inkml:trace contextRef="#ctx0" brushRef="#br0" timeOffset="-108129.6">28335 8514 2267 0,'14'59'511'16,"4"-52"-183"-16,2-2-243 16,-6-3 25-16,21-53-98 0,6 49-1 15,-4-3-18-15,15-6-35 0,-1-3-32 0,6 0-39 16,10-4-86-16,15 0 119 0</inkml:trace>
  <inkml:trace contextRef="#ctx0" brushRef="#br0" timeOffset="-104752.05">28819 6920 1262 0,'4'-1'163'0,"-3"-1"212"0,-1-2-271 0,2 4-60 0,2-1 3 0,-1 1-2 16,4-6-4-16,-5 6 0 0,4-1-4 0,-1-1-3 16,2 2-6-16,0 2-12 0,4 5-10 15,-2-2-10-15,1 6-8 0,3 3-4 16,-5 5 1-16,3 6 4 0,0 3 3 15,-4 8 0-15,0 6-1 16,2 5-2-16,-2 4 1 0,2 9 5 0,-2 8 3 16,3 3 2-16,-2 5 0 0,0 5 0 15,-2 1 1-15,1 12-1 16,-4 0 0-16,4 7 3 0,4 0 0 0,0-3 3 0,1-3 1 16,-1-8-1-16,-1-2 0 15,-1-10 2-15,4-11-10 0,-6-8-10 0,2-11-24 16,5-10-26-16,-5-8-12 0,3-11 16 15,-1-9 522-15,5-4-342 0</inkml:trace>
  <inkml:trace contextRef="#ctx0" brushRef="#br0" timeOffset="-104483.27">29332 7224 2025 0,'0'7'55'0,"0"-4"-30"16,0 10-31-16,0 3-15 0,0 12 0 15,1 11 7-15,-1 7-1 16,0 11 1-16,0 8 3 0,2 15 5 0,5 14 3 16,-3 13 5-16,3 15 1 0,5 2 3 15,4-7-1 1,5-5-1-16,-3-18-2 0,0-7 0 0,-2-8-1 0,-4-1-8 0,6-7-9 15,0-3 4-15,-2-10-43 0,1-12 38 16</inkml:trace>
  <inkml:trace contextRef="#ctx0" brushRef="#br0" timeOffset="-104037.89">28516 7167 2177 0,'19'-11'102'0,"1"-3"15"0,7 0-49 15,8 0-45-15,2 0-11 0,6 1-8 16,3 3-4-16,5 2 2 0,4 1-1 0,6 0-1 15,2-3 1-15,5 1-1 0,4 0-2 16,-6 0-1-16,1 2-4 16,-6 0-5-16,-6 3-3 0,-2 4-7 15,-9 0-7-15,-7 4-3 16,4 6-6-16,-4-1-7 0,1 9-18 16,-3 2 2-16,-8 6-1 0,-8 8 9 15,-3 5 23-15,-5 3-6 0,-4 6 1 16,-7 4-6-16,-9-1 0 0,-5 8 8 15,-6-4 12-15,-3-2 7 0,-10-7-4 0,-1-5-5 16,0-9 7-16,-1-2 19 0,1-4 30 16,0 1 21-16,-6-6 1 0,2 0-13 15,3-6-17-15,0-1-10 0,3-9-3 16,5-1-2-16,6-4-3 0,1 0-7 16,6-6-16-16,3 1-28 0,-3-6-18 15,9-1 51-15,5-2-12 0</inkml:trace>
  <inkml:trace contextRef="#ctx0" brushRef="#br0" timeOffset="-103707.7">30064 6841 1444 0,'-82'40'467'0,"95"-52"-487"0,-40 39-3 16,0 8-1-16,1 8-1 0,1 12 5 0,-2 10 8 15,1 13 5-15,5 4 8 0,1 5 1 16,4 1 1-16,4 3 5 0,5 1-2 16,-2 5 5-16,5 3 3 0,4-6 1 15,6-4 3-15,6-8-1 0,6-2-2 16,7-8 1-16,3 1 14 0,6-6 19 15,1-6 3-15,-1-10-1 0,3-1-16 16,-5-6-22-16,9-2-8 0,-8-4-9 16,6-1-24-16,-3-7-20 0,1-2-26 0,6-3 449 15,-11-7-288-15</inkml:trace>
  <inkml:trace contextRef="#ctx0" brushRef="#br0" timeOffset="-103295.87">30257 7137 2014 0,'0'5'74'0,"-2"-3"-1"0,2 1-55 16,0 1-22-16,0 3-6 0,6 0-1 0,-1 6 3 15,4 3 2 1,1 5 0-16,5-2 3 0,-1 4 1 16,2 8 4-16,2 2-2 0,3 6 0 0,5 11-1 15,-1 1 1-15,5 6 0 16,2 3 0-16,2 8 3 0,-2 1 1 0,3 7 4 15,-1-9 0-15,0 1 2 0,-1-1-3 16,-1-7-4-16,0-1 0 0,-3-2 1 0,1-6-1 16,-7-1 1-16,3-6 0 0,-4-1 0 15,1-8-8-15,-2-5-21 0,2-3-14 0,-7-4-23 16,-2-9-23 0,2-5 25-16,0-4 22 0</inkml:trace>
  <inkml:trace contextRef="#ctx0" brushRef="#br0" timeOffset="-102995.46">31094 7548 1938 0,'0'-5'98'15,"0"0"16"-15,0 3-11 0,-2 2-32 0,-1 0-22 0,1 0-24 0,-3 3-26 16,-1 4-22-1,-3 0-14-15,-7 9-3 16,-5 7 13-16,-7 8 9 0,-11 11 9 0,-2 8 2 0,-2 7 0 16,-1 6 1-16,0 1 4 0,-4 4 0 0,-7 2 0 0,-4-2 2 15,3 1 0 1,-1 2 3-16,2-4 1 0,5-3 0 0,6-7 0 16,1-6 1-1,4-6 0-15,2-5 0 0,4-6 1 0,2 2 0 16,3-5-10-16,9-7-29 0,4-3-35 0,8-7-36 0,5-5-38 31,1-2-24-31,1-7 89 0</inkml:trace>
  <inkml:trace contextRef="#ctx0" brushRef="#br0" timeOffset="-102268.17">31365 7429 1288 0,'61'4'168'0,"-10"3"-34"0,-108 2-50 15,9-7-30-15,52-1-11 0,-2 1-3 16,-1-2-3-16,3 2 4 0,-4-2 8 0,2 0 8 16,0 3 3-16,6-1-10 0,1 0-9 15,0 2-13-15,4-1-6 0,1 2-1 16,11-1-1-16,-8 0 2 0,10 1-2 16,-1-2 1-16,-2 3-5 0,6 1-3 15,-4-2-2-15,6 6-4 0,2-1-4 16,1 1-2-16,1 3-1 0,1 6-4 15,0-3 0-15,-3 3-1 0,1 1-1 16,-4-1 2-16,-7 3 0 0,-2-7 1 16,-6 1 0-16,-6-2 0 0,-1-3-1 15,-2 0-2-15,-1-3-4 0,-1 0-4 16,-3 2-2-16,-2-2 1 0,-2 0-2 0,-3 5 2 16,-3-4 3-16,-4 6-3 15,0 0 4-15,-8 2 1 0,-8 0 1 0,-1 1 6 16,-11-5 3-16,-3 1 2 0,-3-1 5 15,2-5 3-15,-1 0 3 0,6-2 0 16,6 0-2-16,1 2-7 0,7-2 2 0,0 0-1 16,13 2 2-16,-3-4 2 0,3 2 0 15,5-3 1-15,-2-1 1 16,7 2 0-16,2-3-3 0,0 0-1 16,0-2-1-16,0 0-3 0,0 0-17 0,0 0-26 15,0 2-25-15,0-2-25 0,2 0-14 16,-2 0 17-16,0 0-228 0,0 0 212 0</inkml:trace>
  <inkml:trace contextRef="#ctx0" brushRef="#br0" timeOffset="-101413.92">32410 8211 1398 0,'19'16'278'0,"-53"-12"225"16,34-6-411-1,6 0-15-15,-4 0-9 0,-1-3-18 0,6-2-20 0,2-2-17 16,2 0-3 0,3-5 13-16,-2-5 2 15,-1-3-2-15,-2-4-4 0,3-1-9 0,1-1-3 16,-8 1 3-16,4-3-1 0,-4 0-1 16,1 3-3-16,1 4-3 0,-2 2 1 0,2 5-1 15,-3 0 0-15,-1 2 0 0,4 3-2 0,-5 1 0 0,2-1 0 16,-3 0 0-16,5-1 0 0,-5 5 1 15,-1-4-4 1,0 2-13-16,0 2-4 0,0-2-3 0,0 4 3 16,0 1 9-16,0-3 3 0,-1 4 1 0,1 3-1 15,0-2-1 1,-7-1-1-16,7 3-4 0,0 0 1 0,-4 1 3 0,6 3-9 16,0-1-8-16,1 4 0 0,2-1-1 0,-5 4 7 15,0 5 11-15,8 6 0 16,-1 14 3-16,7 8 3 0,0 3 3 0,0 4 2 15,0 5 0-15,-5 0 2 0,4 5 0 32,-3 9-2-32,3 9 0 0,-1 7 0 15,-5 7 0-15,4 1 1 0,-4 6-1 0,-2-7 2 16,-5 2 2-16,0-2 1 0,-5-1 2 16,-4-3-3-16,-5-8-1 0,2-7-3 15,-6-8-1-15,-9-11 1 0,-3-14 0 16,-13-8 1-16,-1-12-2 0,-9-15-4 15,-4-7 10-15,-5-15 9 0,-3-10 6 16,-6-14 10-16,0-8 2 0,3-10 5 0,6-3-1 16,9-2-1-16,11 2-10 0,1 0-7 15,11 3-3-15,7 3-5 0,8-3-3 16,8 1-3-16,7-3-1 0,4 1-1 16,8 2-4-16,8 4-6 0,6 7-7 15,6 4-2-15,7 2-3 0,4 9 5 16,5 4-1-16,5 3-9 0,7 7-8 15,9 6-6-15,-3 8-9 0,3 4 5 0,-5 9 11 16,-2 6 2-16,-2-1 17 0,-7 0 6 16,-5 0 2-16,-7 0 2 15,-2-1 2-15,-7-4-1 0,0-2 2 0,-7 0-1 16,-6-5 1-16,-3-2 2 0,-3 0-3 16,-1 0-16-16,0-4-36 0,1-5-60 15,1-3 59-15</inkml:trace>
  <inkml:trace contextRef="#ctx0" brushRef="#br0" timeOffset="-101175.79">32367 7275 2133 0,'21'14'162'0</inkml:trace>
  <inkml:trace contextRef="#ctx0" brushRef="#br0" timeOffset="-100890.21">32809 6796 1902 0,'24'16'70'0,"1"0"17"0,4 13-66 0,1-1-15 0,2 7 2 15,-2 6-2-15,-2 4 2 0,0-1 3 16,-4 0 0-16,-1 6-2 0,5-2 1 16,-12 5 6-16,2 2 7 15,-2 0 4-15,-9-2 0 0,7 0-8 0,-9 2-7 16,-3-3-1-16,0-1-1 0,-2 0-1 16,0 1-1-16,-2-2-3 0,-3-1-3 0,-2-4-1 15,-1-1 10-15,0 2-20 0,1-2-42 16,-2 11-60-16,-2 7 51 0</inkml:trace>
  <inkml:trace contextRef="#ctx0" brushRef="#br0" timeOffset="-96447">33080 10069 2190 0,'2'6'55'0,"3"1"-41"0,-3 0-5 0,1 0-5 0,-8-2-2 0,-2 2 0 0,0-1 0 0,0-3-1 16,0 3-1-16,-2 1 0 15,-4-6-2 1,-3 1 5-16,-7-2 13 0,-3 0 9 0,-6-2 12 0,-2-1 5 15,-3-2-3-15,-8-3-2 0,-2-2-9 0,-10-3-6 16,-7-1-2-16,-9-2-4 16,-3-1-1-16,-11-5-1 0,-12-1-3 0,-15-3-2 0,-13-3 0 15,-13 1-4-15,-4-2-1 16,4 0-3 0,-5-8 1-16,-1 3 0 0,1-1-1 15,1-1 1-15,11 0 1 0,-9-4 2 16,6 4 1-16,-4-4-9 0,-9 4 28 15,12-2 2-15,1-2-1 0,3 2 8 16,7 5-30-16,2-1-2 0,10 0-1 0,19 4 2 16,17 3-2-16,23 3 0 0,14 7-8 15,13 4-18-15,10 2-14 0,12 8-25 16,6-3-18-16,0 5-81 0,8-3 96 16</inkml:trace>
  <inkml:trace contextRef="#ctx0" brushRef="#br0" timeOffset="-88033.8">14163 2052 2104 0,'-4'0'64'0,"4"0"-23"0,-1 0-14 0,1 0-20 0,1 0 0 0,3 0 0 0,-4 0-2 0,0 0 0 0,0 0-2 16,0 0-2-16,-2 0-3 0,-1 0-5 15,3 0-7 1,0 0-8-16,0 0-8 0,0 5-4 16,3 4 6-16,6 3 7 0,-2 4 8 0,0 2 8 0,0 7 0 0,4-4 1 15,1 4 2-15,3 0 0 0,4 0-1 16,-3 0-1-16,0 1 0 0,0 1 0 15,2-1 1 1,-2-1 0-16,0 2 0 0,1-4-1 16,1-4 0-16,2 4-2 0,-4-7 1 0,1 4-2 0,3 1-1 15,6-1-3-15,5 3 0 0,6-4 0 0,5 8 4 16,-1-4 4-16,0 3 1 0,1 1 2 16,1-2-1-1,-2-2-1-15,-4-2 0 0,-3-7 2 0,-6 0 1 0,-3-8 8 16,-4 3 10-1,0-8 8-15,-5 1 7 0,2-2 6 0,-4 0 1 0,-3-2 3 16,-2 1 0-16,9-1-8 0,-8-3-2 0,4-1-5 16,1 4-1-16,-3-5-3 0,0 4-6 15,3-1-5-15,-3 1-7 0,4-6-4 32,0 4-3-32,7-6-1 0,5 4 0 15,6-2 0-15,9 0 0 0,6-2-1 0,3 1-2 0,3-3-1 0,-9 1-1 16,-2 1 0-16,-3 2-1 0,0-3 0 15,3-2 2-15,0-2 0 0,8-2 4 0,3 2 1 16,3 2-1-16,2-2 1 0,2-2 0 31,1 1 0-31,4 2 0 0,-3-1 0 16,1 2 0-16,-3 0 0 0,-5 0 1 16,-2 2-1-16,2-1 0 0,5 2 0 0,2 6 0 15,12 3 0-15,4 1-1 0,7 4-1 16,14 8-1-16,2 3 1 0,3 7-1 15,2 4 2-15,4 3 1 0,8 6-1 16,10 3 1-16,1 1 0 0,-5 6-1 16,-4 4 0-16,-5 1-1 0,0 5 1 15,2-3 1-15,-11-1 0 0,-14-6 0 16,-14-1 0-16,-16-3 1 0,-6-8 1 16,-13-5 0-16,-6-9 2 0,-11-6 0 0,-3-3 3 15,-7-4 3-15,-6-5-2 0,-1 0-2 16,-6-5-3-16,2-2-1 0,0-4 4 15,0-3 3-15,2-4 0 0,3-1-3 0,3-6-4 16,2 2-4-16,8 2-1 0,4-2 0 16,3 3-2-16,7 2 0 0,10-3-3 15,10 5-4-15,12 0 6 0,3 4 0 16,1 5 1-16,17 0 5 0,7 7-5 16,25 7-5-16,20 1 1 0,6 7-3 15,-8 4-3-15,-7 1 7 0,-2 4 2 16,11 1 2-16,12 4 4 0,7 4 1 15,11 1-1-15,10 3 2 0,6-1-2 0,-2-3 1 16,-11 1-1-16,-12-11 0 0,-13-3 3 16,-8-6 12-16,-9-9 4 0,-17-1 12 15,-6-3 4-15,-4-1-6 16,1-5 6-16,-8 2-5 0,-2-6-4 0,-16-2-6 0,-7 0-10 16,-3-3-6-16,-7-2-13 0,12-3-22 15,5-2-415-15,23-10 309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3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481 1 10626,'-21'113'408,"-406"-220"1065,414 105-1497,-6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192 1 10178,'-5'9'91,"0"1"0,0-1-1,1 1 1,0 0 0,1 1-1,0-1 1,1 0 0,0 1-1,1 0 1,0-1 0,0 17-1,3 13-137,12 69 0,-7-68 124,14 98-97,26 191-15,-23 3 75,-30-44 103,2-275 72,5-24 332,10-30-328,5-53 0,9-36-202,-21 115-11,0 1 1,2-1-1,-1 1 0,1 0 0,1 1 0,0 0 0,9-12 0,-10 17 2,0 1 0,0 0 1,1 0-1,0 1 0,-1-1 1,2 1-1,-1 1 0,1 0 0,-1 0 1,1 0-1,0 1 0,1 0 1,-1 0-1,0 1 0,1 0 1,-1 1-1,1 0 0,0 0 1,0 1-1,15 1 0,-15 0-3,0 0 1,1 1-1,-1 0 0,0 0 1,0 1-1,-1 1 0,1-1 0,0 1 1,-1 0-1,0 1 0,0 0 1,0 1-1,-1-1 0,0 1 0,0 1 1,0-1-1,-1 1 0,0 0 0,6 9 1,-4-1-14,-1 0 0,0 0 0,0 1 0,-2 0 0,6 23 0,-5-8-4,-1-1 1,0 33-1,-4-54 2,-1 1 0,-1-1 0,0 1 0,0-1-1,0 0 1,-1 1 0,-1-1 0,0 0 0,0 0 0,-1-1-1,0 1 1,-9 15 0,5-14 2,0 0 0,-1 0 0,0 0 0,0-1 0,-1-1 0,0 1 0,-1-2 0,-16 11 0,0-5 19,0 0 0,-1-2 0,0-1 1,0-2-1,-1 0 0,0-2 0,-45 4 0,45-8 28,0-1-1,0-1 0,-47-7 1,58 4-120,1-1 1,-1 0 0,1-1-1,0-1 1,1-1 0,-1 0-1,-17-12 1,-14-17-209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8.2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10866,'2'21'121,"1"0"0,1 0 0,12 40 0,30 57-65,-21-58-30,221 684-218,-218-649 162,76 283 28,-77-253 168,13 133 1,-32-164-16,-3 1 0,-8 94-1,0-147-117,-2-1 0,-2 1 0,-2-1 0,-2 0 0,-1-1 0,-34 75 0,27-79 1120,-2 0 0,-2-1 1,-29 35-1,-6-4 894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2.1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11355 3467 6705,'0'0'742,"-6"21"1872,-5-12-2502,0 0 1,-1 0-1,0-1 1,-1-1-1,1 0 0,-1-1 1,-1 0-1,1-1 1,-1-1-1,0 0 1,0-1-1,0 0 0,0-1 1,-15 0-1,-4-1-92,0-1 0,0-1-1,0-2 1,1-1 0,-37-10-1,-2-4 169,1-4 1,1-3-1,1-2 0,2-4 0,1-2 0,1-3 1,2-3-1,-62-52 0,98 69-154,2 0 0,0-2 0,2-1 0,-30-43 1,-147-183 5,117 151-31,-68-94 50,115 145 16,1 0 0,3-3 1,-42-93-1,58 109-68,-93-190 41,83 187-28,-2 1 0,-1 1 0,-46-44 0,35 40-23,-3 2 1,-49-36 0,65 56 3,-106-70 6,95 68-7,-135-83 0,154 89 2,1 0 0,-29-34-1,-5-5 2,-12-1-6,-2 3 1,-77-48-1,108 77 6,1-2 0,-35-34 0,-52-64 12,-2-1-8,81 90-9,-1 1-1,-60-34 1,26 18 2,-25-13-9,62 40 25,1-2 0,-41-33 0,58 39-15,-1 0 0,-1 1 0,-1 2 0,0 0 0,-1 2 0,-1 0 0,-31-10 0,-12-3-27,46 16 22,0 2 0,-45-11-1,50 14 16,1 0 0,0-1 0,0 0 0,-27-16 1,-27-10-4,32 17-21,-1 2 0,-1 2 1,0 1-1,0 2 0,-1 2 0,0 2 0,0 2 1,0 2-1,-77 9 0,-33 19-41,84-14 56,0-2-1,-114 4 1,123-16-2,0 3 0,1 2 0,-1 2 0,1 4 0,-80 24 0,77-15-6,14-6 0,0 2 0,2 2 0,-50 28 0,-85 43 25,33-19-7,118-54-11,-334 193 131,326-183-94,0 1 0,2 2 0,2 1 0,0 1 0,2 3 0,1 0 0,-27 43 0,-82 168-81,56-89 136,35-82-57,-72 87 1,12-18-28,-63 141-35,121-195 28,-19 15 22,17-27 6,38-58 22,-1-1 0,-1 0 0,-1-1 1,0-1-1,-35 26 0,-6 5 191,33-23-191,-27 35 0,-5 4 185,27-36-101,-36 25 0,24-19-97,-179 145 345,195-156-381,-27 21-2,-1-2 1,-93 53 0,102-69 3,-56 44 0,-14 9 11,51-41-10,-164 103 13,72-45-14,67-43-3,51-30 95,-1-1 1,-66 25-1,77-37-36,0 0 0,-1-2 0,1-2 0,-59 5 0,-281-16 44,102-2-41,251 8-58,-181-5 43,163 2-37,0-1-1,1-2 1,-59-17 0,83 20-125,0 0 0,0 0 0,1-1 0,-1 0 0,-10-8 0,0-8 2842,13 10-1384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3.1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328 1 10290,'1'8'279,"0"-1"-1,-1 1 0,0 0 1,0 0-1,0-1 0,-1 1 1,-3 12-1,3-11-288,-22 157-42,-15 81-134,-174 775 377,191-893 265,5 2 1,3 134 0,32 262 507,-16-492-863,19 393 1422,-28-438 783,7 10-858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3.9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167 17 12763,'-7'-13'718,"4"10"-397,3 6-296,27 45-254,104 274 50,-105-254 180,8 24 37,-3 2-1,-5 1 0,20 134 1,-44-199 626,-3-30-606,0 0 0,0 0 0,1-1 1,-1 1-1,0 0 0,0-1 0,1 1 1,-1 0-1,0-1 0,1 1 0,-1-1 1,0 1-1,1-1 0,-1 1 0,1-1 0,-1 1 1,0-2-1,-1-7-30,0 1-1,1-1 1,0 1 0,0-1-1,1 0 1,0 0 0,0 1 0,1-1-1,0 0 1,1 1 0,0-1-1,0 1 1,1 0 0,5-12 0,-2 7-5,1-1 0,1 1 1,-1 1-1,2-1 1,0 1-1,0 1 0,19-18 1,-21 24-19,0 0 0,0 0 0,1 0 0,-1 1 0,1 0 0,0 1 0,1 0 0,-1 0 0,0 0 0,1 1 0,0 1 0,-1-1 0,1 2 0,0-1 0,-1 1 0,1 0 0,0 1 0,0 0 0,13 3 0,-12-2-20,-1 1 0,0-1 0,0 2 1,0-1-1,0 1 0,0 1 0,-1 0 1,0 0-1,0 0 0,0 1 1,-1 0-1,0 1 0,0-1 0,0 2 1,-1-1-1,0 1 0,9 14 0,-13-16 1,1 0-1,-1 0 0,0 0 1,-1 0-1,1 0 0,-1 1 1,-1-1-1,1 1 0,-1-1 1,0 0-1,0 1 0,-1-1 1,0 1-1,0-1 0,0 0 1,-1 0-1,0 0 1,0 0-1,-1 0 0,0 0 1,0 0-1,-5 7 0,-4 5 2,-1-1 0,0-1 0,-1 0 0,-1-1 1,-25 19-1,14-13 85,-1-1 1,-1-1 0,-37 18 0,48-29-31,-1 0-1,0-1 1,0-1 0,-1-1 0,0-1 0,0 0-1,-19 1 1,5-4-4,-1 0 0,0-2 0,1-2 0,-37-7 1,49 5-8,1 0 1,0-1 0,0-1 0,0-1 0,1-1 0,0 0 0,-28-20-1,42 25-92,0 0 0,1 0 0,-1-1-1,1 1 1,0-1 0,0 0-1,1 0 1,-1 0 0,1 0-1,-4-10 1,-5-17 3223,4 10-1685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4.9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153 77 11747,'-5'-9'180,"-12"-21"450,16 28-592,1 0-1,-1 1 0,1-1 1,0 0-1,0 0 0,-1 1 1,1-1-1,0 0 0,0 0 1,1 1-1,-1-1 0,0 0 1,1 0-1,-1 1 0,1-1 1,1-3-1,0 0 173,-4 8-210,-15 18-151,15-20 147,0 0-1,-1 1 1,1 0 0,0-1 0,0 1-1,0 0 1,0 0 0,0 0 0,1 0 0,-1 0-1,1 0 1,-1 0 0,1 1 0,0-1-1,0 1 1,0-1 0,0 1 0,0-1 0,0 1-1,1-1 1,-1 1 0,1 0 0,0 4-1,-2 29-55,-7 37 0,2-15 50,5-27 26,-2 0 0,-1 0 0,-2 0 0,-17 49 0,19-66-149,1-1-1,0 1 1,1 0 0,0 0 0,2 0 0,-1 1-1,2-1 1,0 0 0,0 0 0,5 22 0,4 10-2064,29 83 1,-13-48 1174,-5-14 233,1-2 384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5.6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286 1 12643,'-23'12'134,"0"0"0,1 2 0,0 1 0,1 1 0,-28 27 0,38-32-249,0 2 1,0 0-1,1 0 1,1 1-1,0 0 1,1 1-1,1 0 0,0 0 1,-8 27-1,6-1-128,2 0 0,1 1 0,2 0-1,3-1 1,0 1 0,3 0 0,12 70 0,-13-104 332,1 0 1,0 1 0,0-1 0,0 0 0,1 0 0,0-1-1,1 1 1,0-1 0,0 1 0,1-1 0,-1-1 0,2 1 0,-1 0-1,1-1 1,0 0 0,0-1 0,0 1 0,1-1 0,0-1-1,0 1 1,0-1 0,1 0 0,-1-1 0,1 1 0,0-2 0,11 4-1,-6-3 31,1 0 0,-1-1-1,1-1 1,0 0 0,-1-1-1,1 0 1,-1-1 0,1-1-1,20-5 1,-23 5-5,-1-1 1,-1-1-1,1 0 0,0-1 1,-1 0-1,0 0 0,0 0 1,-1-2-1,1 1 0,-1-1 1,-1 0-1,1 0 0,6-10 1,0-1-44,-2-2 0,0 1 0,-1-2 0,0 1 0,-2-1 0,-1-1 0,0 0 0,-2 0 0,0 0 0,-2-1 0,2-25 0,-4 32-117,-2-1 1,0 0-1,0 1 1,-2-1-1,0 0 0,-1 1 1,-1 0-1,0 0 1,-1 0-1,-1 0 1,0 0-1,-2 1 1,1 1-1,-2-1 0,0 1 1,-11-14-1,11 17-59,-1-2-522,8 16 297,3 11 109,3 5 203,1 1-1,1-1 0,1-1 1,1 1-1,0-1 1,1 0-1,1-1 0,1 0 1,0-1-1,1 0 0,26 26 1,-6-11 63,1-2 0,2-1 1,1-2-1,48 28 0,-46-33-92,0-1 0,1-2-1,1-1 1,1-2-1,75 16 1,-66-23-81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6.3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56 11386,'0'-6'261,"0"0"31,0 1 0,0-1 0,1 1 0,-1-1 0,1 0 0,2-6 0,-2 11-281,-1 1 1,1 0-1,-1-1 0,1 1 0,0 0 1,-1-1-1,1 1 0,-1 0 1,1 0-1,0 0 0,-1-1 1,1 1-1,0 0 0,-1 0 1,1 0-1,0 0 0,-1 0 1,1 0-1,0 1 0,-1-1 0,1 0 1,0 0-1,-1 0 0,1 0 1,0 1-1,-1-1 0,2 1 1,18 9 212,1 3-240,0 2 0,-1 1-1,0 1 1,17 18-1,68 83-100,-76-82 103,64 75-9,105 116 14,-16-56-3828,-139-134 2433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6.6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13147,'141'193'543,"-37"-68"-417,-79-98-116,244 239 2,20-18 56,-27-41-5,-180-149-646,116 61 0,-158-100-708,-3-7 533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C35AB-2959-4CA6-88ED-48ECAB16FE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9280A-AFDA-46BC-871E-527167390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1 / sigma sqrt(2 pi) makes sure when we integrate we get 1</a:t>
            </a:r>
          </a:p>
          <a:p>
            <a:r>
              <a:rPr lang="en-US" dirty="0"/>
              <a:t>e to the negative power, means we expect exponential decay</a:t>
            </a:r>
          </a:p>
          <a:p>
            <a:r>
              <a:rPr lang="en-US" dirty="0"/>
              <a:t>x minus mu squared says exponential decay is fast as you move away from the mean, and in either direction</a:t>
            </a:r>
            <a:br>
              <a:rPr lang="en-US" dirty="0"/>
            </a:br>
            <a:r>
              <a:rPr lang="en-US" dirty="0"/>
              <a:t>/2 sigma squared controls the rate at which decay occurs (if variance is larger, you decay slower)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be tempted to say “normalize” because normal means….normal. But we really want to say “standardize” the “standard” one has mean 0 variance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6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4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23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15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6159B9-936B-48CB-9E5E-51655700A62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56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" Type="http://schemas.openxmlformats.org/officeDocument/2006/relationships/image" Target="../media/image58.png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customXml" Target="../ink/ink25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30.png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customXml" Target="../ink/ink33.xml"/><Relationship Id="rId10" Type="http://schemas.openxmlformats.org/officeDocument/2006/relationships/customXml" Target="../ink/ink24.xml"/><Relationship Id="rId19" Type="http://schemas.openxmlformats.org/officeDocument/2006/relationships/image" Target="../media/image34.png"/><Relationship Id="rId31" Type="http://schemas.openxmlformats.org/officeDocument/2006/relationships/image" Target="../media/image40.png"/><Relationship Id="rId4" Type="http://schemas.openxmlformats.org/officeDocument/2006/relationships/customXml" Target="../ink/ink21.xml"/><Relationship Id="rId9" Type="http://schemas.openxmlformats.org/officeDocument/2006/relationships/image" Target="../media/image29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8.png"/><Relationship Id="rId30" Type="http://schemas.openxmlformats.org/officeDocument/2006/relationships/customXml" Target="../ink/ink34.xml"/><Relationship Id="rId8" Type="http://schemas.openxmlformats.org/officeDocument/2006/relationships/customXml" Target="../ink/ink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ustomXml" Target="../ink/ink3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ustomXml" Target="../ink/ink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3.xml"/><Relationship Id="rId27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.png"/><Relationship Id="rId299" Type="http://schemas.openxmlformats.org/officeDocument/2006/relationships/image" Target="../media/image169.png"/><Relationship Id="rId21" Type="http://schemas.openxmlformats.org/officeDocument/2006/relationships/image" Target="../media/image240.png"/><Relationship Id="rId63" Type="http://schemas.openxmlformats.org/officeDocument/2006/relationships/image" Target="../media/image450.png"/><Relationship Id="rId159" Type="http://schemas.openxmlformats.org/officeDocument/2006/relationships/image" Target="../media/image99.png"/><Relationship Id="rId170" Type="http://schemas.openxmlformats.org/officeDocument/2006/relationships/customXml" Target="../ink/ink123.xml"/><Relationship Id="rId226" Type="http://schemas.openxmlformats.org/officeDocument/2006/relationships/customXml" Target="../ink/ink151.xml"/><Relationship Id="rId268" Type="http://schemas.openxmlformats.org/officeDocument/2006/relationships/customXml" Target="../ink/ink172.xml"/><Relationship Id="rId32" Type="http://schemas.openxmlformats.org/officeDocument/2006/relationships/customXml" Target="../ink/ink54.xml"/><Relationship Id="rId74" Type="http://schemas.openxmlformats.org/officeDocument/2006/relationships/customXml" Target="../ink/ink75.xml"/><Relationship Id="rId128" Type="http://schemas.openxmlformats.org/officeDocument/2006/relationships/customXml" Target="../ink/ink102.xml"/><Relationship Id="rId5" Type="http://schemas.openxmlformats.org/officeDocument/2006/relationships/image" Target="../media/image1610.png"/><Relationship Id="rId181" Type="http://schemas.openxmlformats.org/officeDocument/2006/relationships/image" Target="../media/image110.png"/><Relationship Id="rId237" Type="http://schemas.openxmlformats.org/officeDocument/2006/relationships/image" Target="../media/image138.png"/><Relationship Id="rId279" Type="http://schemas.openxmlformats.org/officeDocument/2006/relationships/image" Target="../media/image159.png"/><Relationship Id="rId43" Type="http://schemas.openxmlformats.org/officeDocument/2006/relationships/image" Target="../media/image350.png"/><Relationship Id="rId139" Type="http://schemas.openxmlformats.org/officeDocument/2006/relationships/image" Target="../media/image89.png"/><Relationship Id="rId290" Type="http://schemas.openxmlformats.org/officeDocument/2006/relationships/customXml" Target="../ink/ink183.xml"/><Relationship Id="rId85" Type="http://schemas.openxmlformats.org/officeDocument/2006/relationships/image" Target="../media/image60.png"/><Relationship Id="rId150" Type="http://schemas.openxmlformats.org/officeDocument/2006/relationships/customXml" Target="../ink/ink113.xml"/><Relationship Id="rId192" Type="http://schemas.openxmlformats.org/officeDocument/2006/relationships/customXml" Target="../ink/ink134.xml"/><Relationship Id="rId206" Type="http://schemas.openxmlformats.org/officeDocument/2006/relationships/customXml" Target="../ink/ink141.xml"/><Relationship Id="rId248" Type="http://schemas.openxmlformats.org/officeDocument/2006/relationships/customXml" Target="../ink/ink162.xml"/><Relationship Id="rId12" Type="http://schemas.openxmlformats.org/officeDocument/2006/relationships/customXml" Target="../ink/ink44.xml"/><Relationship Id="rId108" Type="http://schemas.openxmlformats.org/officeDocument/2006/relationships/customXml" Target="../ink/ink92.xml"/><Relationship Id="rId54" Type="http://schemas.openxmlformats.org/officeDocument/2006/relationships/customXml" Target="../ink/ink65.xml"/><Relationship Id="rId75" Type="http://schemas.openxmlformats.org/officeDocument/2006/relationships/image" Target="../media/image51.png"/><Relationship Id="rId96" Type="http://schemas.openxmlformats.org/officeDocument/2006/relationships/customXml" Target="../ink/ink86.xml"/><Relationship Id="rId140" Type="http://schemas.openxmlformats.org/officeDocument/2006/relationships/customXml" Target="../ink/ink108.xml"/><Relationship Id="rId161" Type="http://schemas.openxmlformats.org/officeDocument/2006/relationships/image" Target="../media/image100.png"/><Relationship Id="rId182" Type="http://schemas.openxmlformats.org/officeDocument/2006/relationships/customXml" Target="../ink/ink129.xml"/><Relationship Id="rId217" Type="http://schemas.openxmlformats.org/officeDocument/2006/relationships/image" Target="../media/image128.png"/><Relationship Id="rId6" Type="http://schemas.openxmlformats.org/officeDocument/2006/relationships/customXml" Target="../ink/ink41.xml"/><Relationship Id="rId238" Type="http://schemas.openxmlformats.org/officeDocument/2006/relationships/customXml" Target="../ink/ink157.xml"/><Relationship Id="rId259" Type="http://schemas.openxmlformats.org/officeDocument/2006/relationships/image" Target="../media/image149.png"/><Relationship Id="rId23" Type="http://schemas.openxmlformats.org/officeDocument/2006/relationships/image" Target="../media/image250.png"/><Relationship Id="rId119" Type="http://schemas.openxmlformats.org/officeDocument/2006/relationships/image" Target="../media/image78.png"/><Relationship Id="rId270" Type="http://schemas.openxmlformats.org/officeDocument/2006/relationships/customXml" Target="../ink/ink173.xml"/><Relationship Id="rId291" Type="http://schemas.openxmlformats.org/officeDocument/2006/relationships/image" Target="../media/image165.png"/><Relationship Id="rId44" Type="http://schemas.openxmlformats.org/officeDocument/2006/relationships/customXml" Target="../ink/ink60.xml"/><Relationship Id="rId65" Type="http://schemas.openxmlformats.org/officeDocument/2006/relationships/image" Target="../media/image46.png"/><Relationship Id="rId86" Type="http://schemas.openxmlformats.org/officeDocument/2006/relationships/customXml" Target="../ink/ink81.xml"/><Relationship Id="rId130" Type="http://schemas.openxmlformats.org/officeDocument/2006/relationships/customXml" Target="../ink/ink103.xml"/><Relationship Id="rId151" Type="http://schemas.openxmlformats.org/officeDocument/2006/relationships/image" Target="../media/image95.png"/><Relationship Id="rId172" Type="http://schemas.openxmlformats.org/officeDocument/2006/relationships/customXml" Target="../ink/ink124.xml"/><Relationship Id="rId193" Type="http://schemas.openxmlformats.org/officeDocument/2006/relationships/image" Target="../media/image116.png"/><Relationship Id="rId207" Type="http://schemas.openxmlformats.org/officeDocument/2006/relationships/image" Target="../media/image123.png"/><Relationship Id="rId228" Type="http://schemas.openxmlformats.org/officeDocument/2006/relationships/customXml" Target="../ink/ink152.xml"/><Relationship Id="rId249" Type="http://schemas.openxmlformats.org/officeDocument/2006/relationships/image" Target="../media/image144.png"/><Relationship Id="rId13" Type="http://schemas.openxmlformats.org/officeDocument/2006/relationships/image" Target="../media/image200.png"/><Relationship Id="rId109" Type="http://schemas.openxmlformats.org/officeDocument/2006/relationships/image" Target="../media/image73.png"/><Relationship Id="rId260" Type="http://schemas.openxmlformats.org/officeDocument/2006/relationships/customXml" Target="../ink/ink168.xml"/><Relationship Id="rId281" Type="http://schemas.openxmlformats.org/officeDocument/2006/relationships/image" Target="../media/image160.png"/><Relationship Id="rId34" Type="http://schemas.openxmlformats.org/officeDocument/2006/relationships/customXml" Target="../ink/ink55.xml"/><Relationship Id="rId55" Type="http://schemas.openxmlformats.org/officeDocument/2006/relationships/image" Target="../media/image410.png"/><Relationship Id="rId76" Type="http://schemas.openxmlformats.org/officeDocument/2006/relationships/customXml" Target="../ink/ink76.xml"/><Relationship Id="rId97" Type="http://schemas.openxmlformats.org/officeDocument/2006/relationships/image" Target="../media/image67.png"/><Relationship Id="rId120" Type="http://schemas.openxmlformats.org/officeDocument/2006/relationships/customXml" Target="../ink/ink98.xml"/><Relationship Id="rId141" Type="http://schemas.openxmlformats.org/officeDocument/2006/relationships/image" Target="../media/image90.png"/><Relationship Id="rId7" Type="http://schemas.openxmlformats.org/officeDocument/2006/relationships/image" Target="../media/image177.png"/><Relationship Id="rId162" Type="http://schemas.openxmlformats.org/officeDocument/2006/relationships/customXml" Target="../ink/ink119.xml"/><Relationship Id="rId183" Type="http://schemas.openxmlformats.org/officeDocument/2006/relationships/image" Target="../media/image111.png"/><Relationship Id="rId218" Type="http://schemas.openxmlformats.org/officeDocument/2006/relationships/customXml" Target="../ink/ink147.xml"/><Relationship Id="rId239" Type="http://schemas.openxmlformats.org/officeDocument/2006/relationships/image" Target="../media/image139.png"/><Relationship Id="rId250" Type="http://schemas.openxmlformats.org/officeDocument/2006/relationships/customXml" Target="../ink/ink163.xml"/><Relationship Id="rId271" Type="http://schemas.openxmlformats.org/officeDocument/2006/relationships/image" Target="../media/image155.png"/><Relationship Id="rId292" Type="http://schemas.openxmlformats.org/officeDocument/2006/relationships/customXml" Target="../ink/ink184.xml"/><Relationship Id="rId24" Type="http://schemas.openxmlformats.org/officeDocument/2006/relationships/customXml" Target="../ink/ink50.xml"/><Relationship Id="rId45" Type="http://schemas.openxmlformats.org/officeDocument/2006/relationships/image" Target="../media/image360.png"/><Relationship Id="rId66" Type="http://schemas.openxmlformats.org/officeDocument/2006/relationships/customXml" Target="../ink/ink71.xml"/><Relationship Id="rId87" Type="http://schemas.openxmlformats.org/officeDocument/2006/relationships/image" Target="../media/image61.png"/><Relationship Id="rId110" Type="http://schemas.openxmlformats.org/officeDocument/2006/relationships/customXml" Target="../ink/ink93.xml"/><Relationship Id="rId131" Type="http://schemas.openxmlformats.org/officeDocument/2006/relationships/image" Target="../media/image85.png"/><Relationship Id="rId152" Type="http://schemas.openxmlformats.org/officeDocument/2006/relationships/customXml" Target="../ink/ink114.xml"/><Relationship Id="rId173" Type="http://schemas.openxmlformats.org/officeDocument/2006/relationships/image" Target="../media/image106.png"/><Relationship Id="rId194" Type="http://schemas.openxmlformats.org/officeDocument/2006/relationships/customXml" Target="../ink/ink135.xml"/><Relationship Id="rId208" Type="http://schemas.openxmlformats.org/officeDocument/2006/relationships/customXml" Target="../ink/ink142.xml"/><Relationship Id="rId229" Type="http://schemas.openxmlformats.org/officeDocument/2006/relationships/image" Target="../media/image134.png"/><Relationship Id="rId240" Type="http://schemas.openxmlformats.org/officeDocument/2006/relationships/customXml" Target="../ink/ink158.xml"/><Relationship Id="rId261" Type="http://schemas.openxmlformats.org/officeDocument/2006/relationships/image" Target="../media/image150.png"/><Relationship Id="rId14" Type="http://schemas.openxmlformats.org/officeDocument/2006/relationships/customXml" Target="../ink/ink45.xml"/><Relationship Id="rId35" Type="http://schemas.openxmlformats.org/officeDocument/2006/relationships/image" Target="../media/image311.png"/><Relationship Id="rId56" Type="http://schemas.openxmlformats.org/officeDocument/2006/relationships/customXml" Target="../ink/ink66.xml"/><Relationship Id="rId77" Type="http://schemas.openxmlformats.org/officeDocument/2006/relationships/image" Target="../media/image52.png"/><Relationship Id="rId100" Type="http://schemas.openxmlformats.org/officeDocument/2006/relationships/customXml" Target="../ink/ink88.xml"/><Relationship Id="rId282" Type="http://schemas.openxmlformats.org/officeDocument/2006/relationships/customXml" Target="../ink/ink179.xml"/><Relationship Id="rId8" Type="http://schemas.openxmlformats.org/officeDocument/2006/relationships/customXml" Target="../ink/ink42.xml"/><Relationship Id="rId98" Type="http://schemas.openxmlformats.org/officeDocument/2006/relationships/customXml" Target="../ink/ink87.xml"/><Relationship Id="rId121" Type="http://schemas.openxmlformats.org/officeDocument/2006/relationships/image" Target="../media/image79.png"/><Relationship Id="rId142" Type="http://schemas.openxmlformats.org/officeDocument/2006/relationships/customXml" Target="../ink/ink109.xml"/><Relationship Id="rId163" Type="http://schemas.openxmlformats.org/officeDocument/2006/relationships/image" Target="../media/image101.png"/><Relationship Id="rId184" Type="http://schemas.openxmlformats.org/officeDocument/2006/relationships/customXml" Target="../ink/ink130.xml"/><Relationship Id="rId219" Type="http://schemas.openxmlformats.org/officeDocument/2006/relationships/image" Target="../media/image129.png"/><Relationship Id="rId230" Type="http://schemas.openxmlformats.org/officeDocument/2006/relationships/customXml" Target="../ink/ink153.xml"/><Relationship Id="rId251" Type="http://schemas.openxmlformats.org/officeDocument/2006/relationships/image" Target="../media/image145.png"/><Relationship Id="rId25" Type="http://schemas.openxmlformats.org/officeDocument/2006/relationships/image" Target="../media/image260.png"/><Relationship Id="rId46" Type="http://schemas.openxmlformats.org/officeDocument/2006/relationships/customXml" Target="../ink/ink61.xml"/><Relationship Id="rId67" Type="http://schemas.openxmlformats.org/officeDocument/2006/relationships/image" Target="../media/image47.png"/><Relationship Id="rId272" Type="http://schemas.openxmlformats.org/officeDocument/2006/relationships/customXml" Target="../ink/ink174.xml"/><Relationship Id="rId293" Type="http://schemas.openxmlformats.org/officeDocument/2006/relationships/image" Target="../media/image166.png"/><Relationship Id="rId88" Type="http://schemas.openxmlformats.org/officeDocument/2006/relationships/customXml" Target="../ink/ink82.xml"/><Relationship Id="rId111" Type="http://schemas.openxmlformats.org/officeDocument/2006/relationships/image" Target="../media/image74.png"/><Relationship Id="rId132" Type="http://schemas.openxmlformats.org/officeDocument/2006/relationships/customXml" Target="../ink/ink104.xml"/><Relationship Id="rId153" Type="http://schemas.openxmlformats.org/officeDocument/2006/relationships/image" Target="../media/image96.png"/><Relationship Id="rId174" Type="http://schemas.openxmlformats.org/officeDocument/2006/relationships/customXml" Target="../ink/ink125.xml"/><Relationship Id="rId195" Type="http://schemas.openxmlformats.org/officeDocument/2006/relationships/image" Target="../media/image117.png"/><Relationship Id="rId209" Type="http://schemas.openxmlformats.org/officeDocument/2006/relationships/image" Target="../media/image124.png"/><Relationship Id="rId220" Type="http://schemas.openxmlformats.org/officeDocument/2006/relationships/customXml" Target="../ink/ink148.xml"/><Relationship Id="rId241" Type="http://schemas.openxmlformats.org/officeDocument/2006/relationships/image" Target="../media/image140.png"/><Relationship Id="rId15" Type="http://schemas.openxmlformats.org/officeDocument/2006/relationships/image" Target="../media/image210.png"/><Relationship Id="rId36" Type="http://schemas.openxmlformats.org/officeDocument/2006/relationships/customXml" Target="../ink/ink56.xml"/><Relationship Id="rId57" Type="http://schemas.openxmlformats.org/officeDocument/2006/relationships/image" Target="../media/image420.png"/><Relationship Id="rId262" Type="http://schemas.openxmlformats.org/officeDocument/2006/relationships/customXml" Target="../ink/ink169.xml"/><Relationship Id="rId283" Type="http://schemas.openxmlformats.org/officeDocument/2006/relationships/image" Target="../media/image161.png"/><Relationship Id="rId78" Type="http://schemas.openxmlformats.org/officeDocument/2006/relationships/customXml" Target="../ink/ink77.xml"/><Relationship Id="rId99" Type="http://schemas.openxmlformats.org/officeDocument/2006/relationships/image" Target="../media/image68.png"/><Relationship Id="rId101" Type="http://schemas.openxmlformats.org/officeDocument/2006/relationships/image" Target="../media/image69.png"/><Relationship Id="rId122" Type="http://schemas.openxmlformats.org/officeDocument/2006/relationships/customXml" Target="../ink/ink99.xml"/><Relationship Id="rId143" Type="http://schemas.openxmlformats.org/officeDocument/2006/relationships/image" Target="../media/image91.png"/><Relationship Id="rId164" Type="http://schemas.openxmlformats.org/officeDocument/2006/relationships/customXml" Target="../ink/ink120.xml"/><Relationship Id="rId185" Type="http://schemas.openxmlformats.org/officeDocument/2006/relationships/image" Target="../media/image112.png"/><Relationship Id="rId9" Type="http://schemas.openxmlformats.org/officeDocument/2006/relationships/image" Target="../media/image180.png"/><Relationship Id="rId210" Type="http://schemas.openxmlformats.org/officeDocument/2006/relationships/customXml" Target="../ink/ink143.xml"/><Relationship Id="rId26" Type="http://schemas.openxmlformats.org/officeDocument/2006/relationships/customXml" Target="../ink/ink51.xml"/><Relationship Id="rId231" Type="http://schemas.openxmlformats.org/officeDocument/2006/relationships/image" Target="../media/image135.png"/><Relationship Id="rId252" Type="http://schemas.openxmlformats.org/officeDocument/2006/relationships/customXml" Target="../ink/ink164.xml"/><Relationship Id="rId273" Type="http://schemas.openxmlformats.org/officeDocument/2006/relationships/image" Target="../media/image156.png"/><Relationship Id="rId294" Type="http://schemas.openxmlformats.org/officeDocument/2006/relationships/customXml" Target="../ink/ink185.xml"/><Relationship Id="rId47" Type="http://schemas.openxmlformats.org/officeDocument/2006/relationships/image" Target="../media/image370.png"/><Relationship Id="rId68" Type="http://schemas.openxmlformats.org/officeDocument/2006/relationships/customXml" Target="../ink/ink72.xml"/><Relationship Id="rId89" Type="http://schemas.openxmlformats.org/officeDocument/2006/relationships/image" Target="../media/image63.png"/><Relationship Id="rId112" Type="http://schemas.openxmlformats.org/officeDocument/2006/relationships/customXml" Target="../ink/ink94.xml"/><Relationship Id="rId133" Type="http://schemas.openxmlformats.org/officeDocument/2006/relationships/image" Target="../media/image86.png"/><Relationship Id="rId154" Type="http://schemas.openxmlformats.org/officeDocument/2006/relationships/customXml" Target="../ink/ink115.xml"/><Relationship Id="rId175" Type="http://schemas.openxmlformats.org/officeDocument/2006/relationships/image" Target="../media/image107.png"/><Relationship Id="rId196" Type="http://schemas.openxmlformats.org/officeDocument/2006/relationships/customXml" Target="../ink/ink136.xml"/><Relationship Id="rId200" Type="http://schemas.openxmlformats.org/officeDocument/2006/relationships/customXml" Target="../ink/ink138.xml"/><Relationship Id="rId16" Type="http://schemas.openxmlformats.org/officeDocument/2006/relationships/customXml" Target="../ink/ink46.xml"/><Relationship Id="rId221" Type="http://schemas.openxmlformats.org/officeDocument/2006/relationships/image" Target="../media/image130.png"/><Relationship Id="rId242" Type="http://schemas.openxmlformats.org/officeDocument/2006/relationships/customXml" Target="../ink/ink159.xml"/><Relationship Id="rId263" Type="http://schemas.openxmlformats.org/officeDocument/2006/relationships/image" Target="../media/image151.png"/><Relationship Id="rId284" Type="http://schemas.openxmlformats.org/officeDocument/2006/relationships/customXml" Target="../ink/ink180.xml"/><Relationship Id="rId37" Type="http://schemas.openxmlformats.org/officeDocument/2006/relationships/image" Target="../media/image320.png"/><Relationship Id="rId58" Type="http://schemas.openxmlformats.org/officeDocument/2006/relationships/customXml" Target="../ink/ink67.xml"/><Relationship Id="rId79" Type="http://schemas.openxmlformats.org/officeDocument/2006/relationships/image" Target="../media/image55.png"/><Relationship Id="rId102" Type="http://schemas.openxmlformats.org/officeDocument/2006/relationships/customXml" Target="../ink/ink89.xml"/><Relationship Id="rId123" Type="http://schemas.openxmlformats.org/officeDocument/2006/relationships/image" Target="../media/image81.png"/><Relationship Id="rId144" Type="http://schemas.openxmlformats.org/officeDocument/2006/relationships/customXml" Target="../ink/ink110.xml"/><Relationship Id="rId90" Type="http://schemas.openxmlformats.org/officeDocument/2006/relationships/customXml" Target="../ink/ink83.xml"/><Relationship Id="rId165" Type="http://schemas.openxmlformats.org/officeDocument/2006/relationships/image" Target="../media/image102.png"/><Relationship Id="rId186" Type="http://schemas.openxmlformats.org/officeDocument/2006/relationships/customXml" Target="../ink/ink131.xml"/><Relationship Id="rId211" Type="http://schemas.openxmlformats.org/officeDocument/2006/relationships/image" Target="../media/image125.png"/><Relationship Id="rId232" Type="http://schemas.openxmlformats.org/officeDocument/2006/relationships/customXml" Target="../ink/ink154.xml"/><Relationship Id="rId253" Type="http://schemas.openxmlformats.org/officeDocument/2006/relationships/image" Target="../media/image146.png"/><Relationship Id="rId274" Type="http://schemas.openxmlformats.org/officeDocument/2006/relationships/customXml" Target="../ink/ink175.xml"/><Relationship Id="rId295" Type="http://schemas.openxmlformats.org/officeDocument/2006/relationships/image" Target="../media/image167.png"/><Relationship Id="rId27" Type="http://schemas.openxmlformats.org/officeDocument/2006/relationships/image" Target="../media/image270.png"/><Relationship Id="rId48" Type="http://schemas.openxmlformats.org/officeDocument/2006/relationships/customXml" Target="../ink/ink62.xml"/><Relationship Id="rId69" Type="http://schemas.openxmlformats.org/officeDocument/2006/relationships/image" Target="../media/image48.png"/><Relationship Id="rId113" Type="http://schemas.openxmlformats.org/officeDocument/2006/relationships/image" Target="../media/image75.png"/><Relationship Id="rId134" Type="http://schemas.openxmlformats.org/officeDocument/2006/relationships/customXml" Target="../ink/ink105.xml"/><Relationship Id="rId80" Type="http://schemas.openxmlformats.org/officeDocument/2006/relationships/customXml" Target="../ink/ink78.xml"/><Relationship Id="rId155" Type="http://schemas.openxmlformats.org/officeDocument/2006/relationships/image" Target="../media/image97.png"/><Relationship Id="rId176" Type="http://schemas.openxmlformats.org/officeDocument/2006/relationships/customXml" Target="../ink/ink126.xml"/><Relationship Id="rId197" Type="http://schemas.openxmlformats.org/officeDocument/2006/relationships/image" Target="../media/image118.png"/><Relationship Id="rId201" Type="http://schemas.openxmlformats.org/officeDocument/2006/relationships/image" Target="../media/image120.png"/><Relationship Id="rId222" Type="http://schemas.openxmlformats.org/officeDocument/2006/relationships/customXml" Target="../ink/ink149.xml"/><Relationship Id="rId243" Type="http://schemas.openxmlformats.org/officeDocument/2006/relationships/image" Target="../media/image141.png"/><Relationship Id="rId264" Type="http://schemas.openxmlformats.org/officeDocument/2006/relationships/customXml" Target="../ink/ink170.xml"/><Relationship Id="rId285" Type="http://schemas.openxmlformats.org/officeDocument/2006/relationships/image" Target="../media/image162.png"/><Relationship Id="rId17" Type="http://schemas.openxmlformats.org/officeDocument/2006/relationships/image" Target="../media/image220.png"/><Relationship Id="rId38" Type="http://schemas.openxmlformats.org/officeDocument/2006/relationships/customXml" Target="../ink/ink57.xml"/><Relationship Id="rId59" Type="http://schemas.openxmlformats.org/officeDocument/2006/relationships/image" Target="../media/image430.png"/><Relationship Id="rId103" Type="http://schemas.openxmlformats.org/officeDocument/2006/relationships/image" Target="../media/image70.png"/><Relationship Id="rId124" Type="http://schemas.openxmlformats.org/officeDocument/2006/relationships/customXml" Target="../ink/ink100.xml"/><Relationship Id="rId70" Type="http://schemas.openxmlformats.org/officeDocument/2006/relationships/customXml" Target="../ink/ink73.xml"/><Relationship Id="rId91" Type="http://schemas.openxmlformats.org/officeDocument/2006/relationships/image" Target="../media/image64.png"/><Relationship Id="rId145" Type="http://schemas.openxmlformats.org/officeDocument/2006/relationships/image" Target="../media/image92.png"/><Relationship Id="rId166" Type="http://schemas.openxmlformats.org/officeDocument/2006/relationships/customXml" Target="../ink/ink121.xml"/><Relationship Id="rId187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4.xml"/><Relationship Id="rId233" Type="http://schemas.openxmlformats.org/officeDocument/2006/relationships/image" Target="../media/image136.png"/><Relationship Id="rId254" Type="http://schemas.openxmlformats.org/officeDocument/2006/relationships/customXml" Target="../ink/ink165.xml"/><Relationship Id="rId28" Type="http://schemas.openxmlformats.org/officeDocument/2006/relationships/customXml" Target="../ink/ink52.xml"/><Relationship Id="rId49" Type="http://schemas.openxmlformats.org/officeDocument/2006/relationships/image" Target="../media/image380.png"/><Relationship Id="rId114" Type="http://schemas.openxmlformats.org/officeDocument/2006/relationships/customXml" Target="../ink/ink95.xml"/><Relationship Id="rId275" Type="http://schemas.openxmlformats.org/officeDocument/2006/relationships/image" Target="../media/image157.png"/><Relationship Id="rId296" Type="http://schemas.openxmlformats.org/officeDocument/2006/relationships/customXml" Target="../ink/ink186.xml"/><Relationship Id="rId60" Type="http://schemas.openxmlformats.org/officeDocument/2006/relationships/customXml" Target="../ink/ink68.xml"/><Relationship Id="rId81" Type="http://schemas.openxmlformats.org/officeDocument/2006/relationships/image" Target="../media/image57.png"/><Relationship Id="rId135" Type="http://schemas.openxmlformats.org/officeDocument/2006/relationships/image" Target="../media/image87.png"/><Relationship Id="rId156" Type="http://schemas.openxmlformats.org/officeDocument/2006/relationships/customXml" Target="../ink/ink116.xml"/><Relationship Id="rId177" Type="http://schemas.openxmlformats.org/officeDocument/2006/relationships/image" Target="../media/image108.png"/><Relationship Id="rId198" Type="http://schemas.openxmlformats.org/officeDocument/2006/relationships/customXml" Target="../ink/ink137.xml"/><Relationship Id="rId202" Type="http://schemas.openxmlformats.org/officeDocument/2006/relationships/customXml" Target="../ink/ink139.xml"/><Relationship Id="rId223" Type="http://schemas.openxmlformats.org/officeDocument/2006/relationships/image" Target="../media/image131.png"/><Relationship Id="rId244" Type="http://schemas.openxmlformats.org/officeDocument/2006/relationships/customXml" Target="../ink/ink160.xml"/><Relationship Id="rId18" Type="http://schemas.openxmlformats.org/officeDocument/2006/relationships/customXml" Target="../ink/ink47.xml"/><Relationship Id="rId39" Type="http://schemas.openxmlformats.org/officeDocument/2006/relationships/image" Target="../media/image330.png"/><Relationship Id="rId265" Type="http://schemas.openxmlformats.org/officeDocument/2006/relationships/image" Target="../media/image152.png"/><Relationship Id="rId286" Type="http://schemas.openxmlformats.org/officeDocument/2006/relationships/customXml" Target="../ink/ink181.xml"/><Relationship Id="rId50" Type="http://schemas.openxmlformats.org/officeDocument/2006/relationships/customXml" Target="../ink/ink63.xml"/><Relationship Id="rId104" Type="http://schemas.openxmlformats.org/officeDocument/2006/relationships/customXml" Target="../ink/ink90.xml"/><Relationship Id="rId125" Type="http://schemas.openxmlformats.org/officeDocument/2006/relationships/image" Target="../media/image82.png"/><Relationship Id="rId146" Type="http://schemas.openxmlformats.org/officeDocument/2006/relationships/customXml" Target="../ink/ink111.xml"/><Relationship Id="rId167" Type="http://schemas.openxmlformats.org/officeDocument/2006/relationships/image" Target="../media/image103.png"/><Relationship Id="rId188" Type="http://schemas.openxmlformats.org/officeDocument/2006/relationships/customXml" Target="../ink/ink132.xml"/><Relationship Id="rId71" Type="http://schemas.openxmlformats.org/officeDocument/2006/relationships/image" Target="../media/image49.png"/><Relationship Id="rId92" Type="http://schemas.openxmlformats.org/officeDocument/2006/relationships/customXml" Target="../ink/ink84.xml"/><Relationship Id="rId213" Type="http://schemas.openxmlformats.org/officeDocument/2006/relationships/image" Target="../media/image126.png"/><Relationship Id="rId234" Type="http://schemas.openxmlformats.org/officeDocument/2006/relationships/customXml" Target="../ink/ink155.xml"/><Relationship Id="rId2" Type="http://schemas.openxmlformats.org/officeDocument/2006/relationships/customXml" Target="../ink/ink39.xml"/><Relationship Id="rId29" Type="http://schemas.openxmlformats.org/officeDocument/2006/relationships/image" Target="../media/image280.png"/><Relationship Id="rId255" Type="http://schemas.openxmlformats.org/officeDocument/2006/relationships/image" Target="../media/image147.png"/><Relationship Id="rId276" Type="http://schemas.openxmlformats.org/officeDocument/2006/relationships/customXml" Target="../ink/ink176.xml"/><Relationship Id="rId297" Type="http://schemas.openxmlformats.org/officeDocument/2006/relationships/image" Target="../media/image168.png"/><Relationship Id="rId40" Type="http://schemas.openxmlformats.org/officeDocument/2006/relationships/customXml" Target="../ink/ink58.xml"/><Relationship Id="rId115" Type="http://schemas.openxmlformats.org/officeDocument/2006/relationships/image" Target="../media/image76.png"/><Relationship Id="rId136" Type="http://schemas.openxmlformats.org/officeDocument/2006/relationships/customXml" Target="../ink/ink106.xml"/><Relationship Id="rId157" Type="http://schemas.openxmlformats.org/officeDocument/2006/relationships/image" Target="../media/image98.png"/><Relationship Id="rId178" Type="http://schemas.openxmlformats.org/officeDocument/2006/relationships/customXml" Target="../ink/ink127.xml"/><Relationship Id="rId61" Type="http://schemas.openxmlformats.org/officeDocument/2006/relationships/image" Target="../media/image440.png"/><Relationship Id="rId82" Type="http://schemas.openxmlformats.org/officeDocument/2006/relationships/customXml" Target="../ink/ink79.xml"/><Relationship Id="rId199" Type="http://schemas.openxmlformats.org/officeDocument/2006/relationships/image" Target="../media/image119.png"/><Relationship Id="rId203" Type="http://schemas.openxmlformats.org/officeDocument/2006/relationships/image" Target="../media/image121.png"/><Relationship Id="rId19" Type="http://schemas.openxmlformats.org/officeDocument/2006/relationships/image" Target="../media/image230.png"/><Relationship Id="rId224" Type="http://schemas.openxmlformats.org/officeDocument/2006/relationships/customXml" Target="../ink/ink150.xml"/><Relationship Id="rId245" Type="http://schemas.openxmlformats.org/officeDocument/2006/relationships/image" Target="../media/image142.png"/><Relationship Id="rId266" Type="http://schemas.openxmlformats.org/officeDocument/2006/relationships/customXml" Target="../ink/ink171.xml"/><Relationship Id="rId287" Type="http://schemas.openxmlformats.org/officeDocument/2006/relationships/image" Target="../media/image163.png"/><Relationship Id="rId30" Type="http://schemas.openxmlformats.org/officeDocument/2006/relationships/customXml" Target="../ink/ink53.xml"/><Relationship Id="rId105" Type="http://schemas.openxmlformats.org/officeDocument/2006/relationships/image" Target="../media/image71.png"/><Relationship Id="rId126" Type="http://schemas.openxmlformats.org/officeDocument/2006/relationships/customXml" Target="../ink/ink101.xml"/><Relationship Id="rId147" Type="http://schemas.openxmlformats.org/officeDocument/2006/relationships/image" Target="../media/image93.png"/><Relationship Id="rId168" Type="http://schemas.openxmlformats.org/officeDocument/2006/relationships/customXml" Target="../ink/ink122.xml"/><Relationship Id="rId51" Type="http://schemas.openxmlformats.org/officeDocument/2006/relationships/image" Target="../media/image390.png"/><Relationship Id="rId72" Type="http://schemas.openxmlformats.org/officeDocument/2006/relationships/customXml" Target="../ink/ink74.xml"/><Relationship Id="rId93" Type="http://schemas.openxmlformats.org/officeDocument/2006/relationships/image" Target="../media/image65.png"/><Relationship Id="rId189" Type="http://schemas.openxmlformats.org/officeDocument/2006/relationships/image" Target="../media/image114.png"/><Relationship Id="rId3" Type="http://schemas.openxmlformats.org/officeDocument/2006/relationships/image" Target="../media/image1511.png"/><Relationship Id="rId214" Type="http://schemas.openxmlformats.org/officeDocument/2006/relationships/customXml" Target="../ink/ink145.xml"/><Relationship Id="rId235" Type="http://schemas.openxmlformats.org/officeDocument/2006/relationships/image" Target="../media/image137.png"/><Relationship Id="rId256" Type="http://schemas.openxmlformats.org/officeDocument/2006/relationships/customXml" Target="../ink/ink166.xml"/><Relationship Id="rId277" Type="http://schemas.openxmlformats.org/officeDocument/2006/relationships/image" Target="../media/image158.png"/><Relationship Id="rId298" Type="http://schemas.openxmlformats.org/officeDocument/2006/relationships/customXml" Target="../ink/ink187.xml"/><Relationship Id="rId116" Type="http://schemas.openxmlformats.org/officeDocument/2006/relationships/customXml" Target="../ink/ink96.xml"/><Relationship Id="rId137" Type="http://schemas.openxmlformats.org/officeDocument/2006/relationships/image" Target="../media/image88.png"/><Relationship Id="rId158" Type="http://schemas.openxmlformats.org/officeDocument/2006/relationships/customXml" Target="../ink/ink117.xml"/><Relationship Id="rId20" Type="http://schemas.openxmlformats.org/officeDocument/2006/relationships/customXml" Target="../ink/ink48.xml"/><Relationship Id="rId41" Type="http://schemas.openxmlformats.org/officeDocument/2006/relationships/image" Target="../media/image340.png"/><Relationship Id="rId62" Type="http://schemas.openxmlformats.org/officeDocument/2006/relationships/customXml" Target="../ink/ink69.xml"/><Relationship Id="rId83" Type="http://schemas.openxmlformats.org/officeDocument/2006/relationships/image" Target="../media/image59.png"/><Relationship Id="rId179" Type="http://schemas.openxmlformats.org/officeDocument/2006/relationships/image" Target="../media/image109.png"/><Relationship Id="rId190" Type="http://schemas.openxmlformats.org/officeDocument/2006/relationships/customXml" Target="../ink/ink133.xml"/><Relationship Id="rId204" Type="http://schemas.openxmlformats.org/officeDocument/2006/relationships/customXml" Target="../ink/ink140.xml"/><Relationship Id="rId225" Type="http://schemas.openxmlformats.org/officeDocument/2006/relationships/image" Target="../media/image132.png"/><Relationship Id="rId246" Type="http://schemas.openxmlformats.org/officeDocument/2006/relationships/customXml" Target="../ink/ink161.xml"/><Relationship Id="rId267" Type="http://schemas.openxmlformats.org/officeDocument/2006/relationships/image" Target="../media/image153.png"/><Relationship Id="rId288" Type="http://schemas.openxmlformats.org/officeDocument/2006/relationships/customXml" Target="../ink/ink182.xml"/><Relationship Id="rId106" Type="http://schemas.openxmlformats.org/officeDocument/2006/relationships/customXml" Target="../ink/ink91.xml"/><Relationship Id="rId127" Type="http://schemas.openxmlformats.org/officeDocument/2006/relationships/image" Target="../media/image83.png"/><Relationship Id="rId10" Type="http://schemas.openxmlformats.org/officeDocument/2006/relationships/customXml" Target="../ink/ink43.xml"/><Relationship Id="rId31" Type="http://schemas.openxmlformats.org/officeDocument/2006/relationships/image" Target="../media/image290.png"/><Relationship Id="rId52" Type="http://schemas.openxmlformats.org/officeDocument/2006/relationships/customXml" Target="../ink/ink64.xml"/><Relationship Id="rId73" Type="http://schemas.openxmlformats.org/officeDocument/2006/relationships/image" Target="../media/image50.png"/><Relationship Id="rId94" Type="http://schemas.openxmlformats.org/officeDocument/2006/relationships/customXml" Target="../ink/ink85.xml"/><Relationship Id="rId148" Type="http://schemas.openxmlformats.org/officeDocument/2006/relationships/customXml" Target="../ink/ink112.xml"/><Relationship Id="rId169" Type="http://schemas.openxmlformats.org/officeDocument/2006/relationships/image" Target="../media/image104.png"/><Relationship Id="rId4" Type="http://schemas.openxmlformats.org/officeDocument/2006/relationships/customXml" Target="../ink/ink40.xml"/><Relationship Id="rId180" Type="http://schemas.openxmlformats.org/officeDocument/2006/relationships/customXml" Target="../ink/ink128.xml"/><Relationship Id="rId215" Type="http://schemas.openxmlformats.org/officeDocument/2006/relationships/image" Target="../media/image127.png"/><Relationship Id="rId236" Type="http://schemas.openxmlformats.org/officeDocument/2006/relationships/customXml" Target="../ink/ink156.xml"/><Relationship Id="rId257" Type="http://schemas.openxmlformats.org/officeDocument/2006/relationships/image" Target="../media/image148.png"/><Relationship Id="rId278" Type="http://schemas.openxmlformats.org/officeDocument/2006/relationships/customXml" Target="../ink/ink177.xml"/><Relationship Id="rId42" Type="http://schemas.openxmlformats.org/officeDocument/2006/relationships/customXml" Target="../ink/ink59.xml"/><Relationship Id="rId84" Type="http://schemas.openxmlformats.org/officeDocument/2006/relationships/customXml" Target="../ink/ink80.xml"/><Relationship Id="rId138" Type="http://schemas.openxmlformats.org/officeDocument/2006/relationships/customXml" Target="../ink/ink107.xml"/><Relationship Id="rId191" Type="http://schemas.openxmlformats.org/officeDocument/2006/relationships/image" Target="../media/image115.png"/><Relationship Id="rId205" Type="http://schemas.openxmlformats.org/officeDocument/2006/relationships/image" Target="../media/image122.png"/><Relationship Id="rId247" Type="http://schemas.openxmlformats.org/officeDocument/2006/relationships/image" Target="../media/image143.png"/><Relationship Id="rId107" Type="http://schemas.openxmlformats.org/officeDocument/2006/relationships/image" Target="../media/image72.png"/><Relationship Id="rId289" Type="http://schemas.openxmlformats.org/officeDocument/2006/relationships/image" Target="../media/image164.png"/><Relationship Id="rId11" Type="http://schemas.openxmlformats.org/officeDocument/2006/relationships/image" Target="../media/image190.png"/><Relationship Id="rId53" Type="http://schemas.openxmlformats.org/officeDocument/2006/relationships/image" Target="../media/image400.png"/><Relationship Id="rId149" Type="http://schemas.openxmlformats.org/officeDocument/2006/relationships/image" Target="../media/image94.png"/><Relationship Id="rId95" Type="http://schemas.openxmlformats.org/officeDocument/2006/relationships/image" Target="../media/image66.png"/><Relationship Id="rId160" Type="http://schemas.openxmlformats.org/officeDocument/2006/relationships/customXml" Target="../ink/ink118.xml"/><Relationship Id="rId216" Type="http://schemas.openxmlformats.org/officeDocument/2006/relationships/customXml" Target="../ink/ink146.xml"/><Relationship Id="rId258" Type="http://schemas.openxmlformats.org/officeDocument/2006/relationships/customXml" Target="../ink/ink167.xml"/><Relationship Id="rId22" Type="http://schemas.openxmlformats.org/officeDocument/2006/relationships/customXml" Target="../ink/ink49.xml"/><Relationship Id="rId64" Type="http://schemas.openxmlformats.org/officeDocument/2006/relationships/customXml" Target="../ink/ink70.xml"/><Relationship Id="rId118" Type="http://schemas.openxmlformats.org/officeDocument/2006/relationships/customXml" Target="../ink/ink97.xml"/><Relationship Id="rId171" Type="http://schemas.openxmlformats.org/officeDocument/2006/relationships/image" Target="../media/image105.png"/><Relationship Id="rId227" Type="http://schemas.openxmlformats.org/officeDocument/2006/relationships/image" Target="../media/image133.png"/><Relationship Id="rId269" Type="http://schemas.openxmlformats.org/officeDocument/2006/relationships/image" Target="../media/image154.png"/><Relationship Id="rId33" Type="http://schemas.openxmlformats.org/officeDocument/2006/relationships/image" Target="../media/image300.png"/><Relationship Id="rId129" Type="http://schemas.openxmlformats.org/officeDocument/2006/relationships/image" Target="../media/image84.png"/><Relationship Id="rId280" Type="http://schemas.openxmlformats.org/officeDocument/2006/relationships/customXml" Target="../ink/ink17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3AFA-A283-42FD-A97F-6698EF928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Exponential and </a:t>
            </a:r>
            <a:br>
              <a:rPr lang="en-US" dirty="0"/>
            </a:br>
            <a:r>
              <a:rPr lang="en-US" dirty="0"/>
              <a:t>Normal RVs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80E55-812D-465A-AB30-A0259F6A4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E82E0B-E28D-A2F7-616D-96706C728846}"/>
                  </a:ext>
                </a:extLst>
              </p14:cNvPr>
              <p14:cNvContentPartPr/>
              <p14:nvPr/>
            </p14:nvContentPartPr>
            <p14:xfrm>
              <a:off x="875160" y="431640"/>
              <a:ext cx="5650560" cy="2171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E82E0B-E28D-A2F7-616D-96706C7288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5800" y="422280"/>
                <a:ext cx="5669280" cy="21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53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94E010-7FEE-51B1-42EC-5DE38405918E}"/>
                  </a:ext>
                </a:extLst>
              </p14:cNvPr>
              <p14:cNvContentPartPr/>
              <p14:nvPr/>
            </p14:nvContentPartPr>
            <p14:xfrm>
              <a:off x="5986080" y="2099520"/>
              <a:ext cx="2468520" cy="1528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94E010-7FEE-51B1-42EC-5DE3840591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720" y="2090160"/>
                <a:ext cx="2487240" cy="15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650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42C85B-785F-2854-A6A3-8BA1351C8218}"/>
                  </a:ext>
                </a:extLst>
              </p14:cNvPr>
              <p14:cNvContentPartPr/>
              <p14:nvPr/>
            </p14:nvContentPartPr>
            <p14:xfrm>
              <a:off x="4728960" y="16200"/>
              <a:ext cx="3909960" cy="6681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42C85B-785F-2854-A6A3-8BA1351C82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9600" y="6840"/>
                <a:ext cx="3928680" cy="67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500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B3B8EC-B2DE-7A3B-48E3-D19D48542EB8}"/>
                  </a:ext>
                </a:extLst>
              </p14:cNvPr>
              <p14:cNvContentPartPr/>
              <p14:nvPr/>
            </p14:nvContentPartPr>
            <p14:xfrm>
              <a:off x="1141920" y="118080"/>
              <a:ext cx="10915920" cy="5051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B3B8EC-B2DE-7A3B-48E3-D19D48542E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2560" y="108720"/>
                <a:ext cx="10934640" cy="50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2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8654F6-E826-1149-DE51-15A0629DF6E4}"/>
                  </a:ext>
                </a:extLst>
              </p14:cNvPr>
              <p14:cNvContentPartPr/>
              <p14:nvPr/>
            </p14:nvContentPartPr>
            <p14:xfrm>
              <a:off x="450720" y="535680"/>
              <a:ext cx="7918920" cy="227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8654F6-E826-1149-DE51-15A0629DF6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360" y="526320"/>
                <a:ext cx="7937640" cy="22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44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9407AE-5E84-9FDD-C1A2-D3498B7A5D60}"/>
                  </a:ext>
                </a:extLst>
              </p14:cNvPr>
              <p14:cNvContentPartPr/>
              <p14:nvPr/>
            </p14:nvContentPartPr>
            <p14:xfrm>
              <a:off x="852840" y="2569320"/>
              <a:ext cx="9489960" cy="3768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9407AE-5E84-9FDD-C1A2-D3498B7A5D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480" y="2559960"/>
                <a:ext cx="9508680" cy="37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60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3AFB3E-D884-5EF6-6C38-14C6EE783105}"/>
                  </a:ext>
                </a:extLst>
              </p14:cNvPr>
              <p14:cNvContentPartPr/>
              <p14:nvPr/>
            </p14:nvContentPartPr>
            <p14:xfrm>
              <a:off x="4542120" y="1322640"/>
              <a:ext cx="1096920" cy="107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3AFB3E-D884-5EF6-6C38-14C6EE7831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2760" y="1313280"/>
                <a:ext cx="1115640" cy="10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496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D76A68-7C66-9922-F29D-ECCF005AD663}"/>
                  </a:ext>
                </a:extLst>
              </p14:cNvPr>
              <p14:cNvContentPartPr/>
              <p14:nvPr/>
            </p14:nvContentPartPr>
            <p14:xfrm>
              <a:off x="366840" y="2607480"/>
              <a:ext cx="537120" cy="342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D76A68-7C66-9922-F29D-ECCF005AD6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480" y="2598120"/>
                <a:ext cx="555840" cy="34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10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E929-96EC-0709-8997-0F0CD847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469825" cy="590415"/>
          </a:xfrm>
        </p:spPr>
        <p:txBody>
          <a:bodyPr/>
          <a:lstStyle/>
          <a:p>
            <a:r>
              <a:rPr lang="en-US" dirty="0"/>
              <a:t>The Normal (Gaussian) Distribution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A4346-5B46-E7C3-FE4F-954BA5BED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1EE281-A8F2-A3CE-F5BF-32E47157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2D7542-9A24-7981-1863-E481440AE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next random variable is weird in a lot of ways:</a:t>
            </a:r>
          </a:p>
          <a:p>
            <a:r>
              <a:rPr lang="en-US" dirty="0"/>
              <a:t>Complicated PDF</a:t>
            </a:r>
          </a:p>
          <a:p>
            <a:r>
              <a:rPr lang="en-US"/>
              <a:t>Yet more </a:t>
            </a:r>
            <a:r>
              <a:rPr lang="en-US" dirty="0"/>
              <a:t>complicated CDF</a:t>
            </a:r>
          </a:p>
          <a:p>
            <a:endParaRPr lang="en-US" dirty="0"/>
          </a:p>
          <a:p>
            <a:r>
              <a:rPr lang="en-US" dirty="0"/>
              <a:t>It is extremely important</a:t>
            </a:r>
          </a:p>
          <a:p>
            <a:r>
              <a:rPr lang="en-US" dirty="0"/>
              <a:t>“real world” data under many circumstances looks like a Gaussian distribution (a “bell cure”) is one of these distributions.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6F1F33-8F5E-5716-7353-47A15D907514}"/>
                  </a:ext>
                </a:extLst>
              </p14:cNvPr>
              <p14:cNvContentPartPr/>
              <p14:nvPr/>
            </p14:nvContentPartPr>
            <p14:xfrm>
              <a:off x="2770920" y="4859280"/>
              <a:ext cx="1782360" cy="347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6F1F33-8F5E-5716-7353-47A15D9075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1560" y="4849920"/>
                <a:ext cx="1801080" cy="3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179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70E5-222A-4D72-B285-AB838481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</p:spPr>
            <p:txBody>
              <a:bodyPr/>
              <a:lstStyle/>
              <a:p>
                <a:r>
                  <a:rPr lang="en-US" dirty="0"/>
                  <a:t>Let’s get some intuition for that density…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Yes!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you’ll get the same density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density is symmetric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expectation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  <a:blipFill>
                <a:blip r:embed="rId2"/>
                <a:stretch>
                  <a:fillRect l="-708" t="-4000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/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normal (aka Gaussian) random variable with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(written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it has the density: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BA7ED6-0426-6BFA-5E83-E5CE3188632D}"/>
                  </a:ext>
                </a:extLst>
              </p14:cNvPr>
              <p14:cNvContentPartPr/>
              <p14:nvPr/>
            </p14:nvContentPartPr>
            <p14:xfrm>
              <a:off x="1127160" y="35280"/>
              <a:ext cx="10811160" cy="5397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BA7ED6-0426-6BFA-5E83-E5CE318863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7800" y="25920"/>
                <a:ext cx="10829880" cy="54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33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124A-643F-4DBB-8FFC-73AA9F9E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CBF9-B644-4AF7-B5C9-0F0BD071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logistics posted later today.</a:t>
            </a:r>
          </a:p>
          <a:p>
            <a:r>
              <a:rPr lang="en-US" dirty="0"/>
              <a:t>We have a form to fill out to:</a:t>
            </a:r>
          </a:p>
          <a:p>
            <a:pPr lvl="1"/>
            <a:r>
              <a:rPr lang="en-US" dirty="0"/>
              <a:t>Tell us about a schedule conflict</a:t>
            </a:r>
          </a:p>
          <a:p>
            <a:pPr lvl="1"/>
            <a:r>
              <a:rPr lang="en-US" dirty="0"/>
              <a:t>Tell us if you prefer a left- or right-handed desk (we’re going to assign seats). </a:t>
            </a:r>
          </a:p>
          <a:p>
            <a:r>
              <a:rPr lang="en-US" dirty="0"/>
              <a:t>Practice material also posted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2733D9-49EE-A0E9-69B9-39F1740993F4}"/>
                  </a:ext>
                </a:extLst>
              </p14:cNvPr>
              <p14:cNvContentPartPr/>
              <p14:nvPr/>
            </p14:nvContentPartPr>
            <p14:xfrm>
              <a:off x="120600" y="2410200"/>
              <a:ext cx="578160" cy="71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2733D9-49EE-A0E9-69B9-39F174099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240" y="2400840"/>
                <a:ext cx="596880" cy="73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18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18BC-3DC3-4F68-B7F3-E3B23610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218096-546C-FFF2-32B0-1267557853B3}"/>
                  </a:ext>
                </a:extLst>
              </p14:cNvPr>
              <p14:cNvContentPartPr/>
              <p14:nvPr/>
            </p14:nvContentPartPr>
            <p14:xfrm>
              <a:off x="5072400" y="2210040"/>
              <a:ext cx="4690080" cy="296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218096-546C-FFF2-32B0-1267557853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040" y="2200680"/>
                <a:ext cx="4708800" cy="29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05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variance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B4A55-9C2B-4701-BF90-91732215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94372"/>
            <a:ext cx="11187113" cy="478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blipFill>
                <a:blip r:embed="rId3"/>
                <a:stretch>
                  <a:fillRect l="-268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3DF84F-B69C-D06F-9C79-634578E4ADD3}"/>
                  </a:ext>
                </a:extLst>
              </p14:cNvPr>
              <p14:cNvContentPartPr/>
              <p14:nvPr/>
            </p14:nvContentPartPr>
            <p14:xfrm>
              <a:off x="4093920" y="3356280"/>
              <a:ext cx="7464600" cy="2767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3DF84F-B69C-D06F-9C79-634578E4AD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8080" y="3292920"/>
                <a:ext cx="7495920" cy="28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F78810-5DCE-AEC4-B297-CA614329BCA2}"/>
                  </a:ext>
                </a:extLst>
              </p14:cNvPr>
              <p14:cNvContentPartPr/>
              <p14:nvPr/>
            </p14:nvContentPartPr>
            <p14:xfrm>
              <a:off x="3824640" y="4068000"/>
              <a:ext cx="4139280" cy="2076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F78810-5DCE-AEC4-B297-CA614329BC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8800" y="4004640"/>
                <a:ext cx="4170600" cy="22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E9D491-B928-9647-38FE-819EB5D2A82B}"/>
                  </a:ext>
                </a:extLst>
              </p14:cNvPr>
              <p14:cNvContentPartPr/>
              <p14:nvPr/>
            </p14:nvContentPartPr>
            <p14:xfrm>
              <a:off x="7928280" y="4158720"/>
              <a:ext cx="3078360" cy="1752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E9D491-B928-9647-38FE-819EB5D2A8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2440" y="4095360"/>
                <a:ext cx="3109680" cy="18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384FBA6-6FAB-DED2-45F4-39840541FD43}"/>
                  </a:ext>
                </a:extLst>
              </p14:cNvPr>
              <p14:cNvContentPartPr/>
              <p14:nvPr/>
            </p14:nvContentPartPr>
            <p14:xfrm>
              <a:off x="3877560" y="4982760"/>
              <a:ext cx="7891200" cy="763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384FBA6-6FAB-DED2-45F4-39840541FD4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1720" y="4919400"/>
                <a:ext cx="7922520" cy="89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26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07B955-CE68-4725-834F-8C42A427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64804"/>
            <a:ext cx="11187113" cy="4842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7A11B2-963D-2019-BE2C-C9BF409C6541}"/>
                  </a:ext>
                </a:extLst>
              </p14:cNvPr>
              <p14:cNvContentPartPr/>
              <p14:nvPr/>
            </p14:nvContentPartPr>
            <p14:xfrm>
              <a:off x="4412520" y="6141240"/>
              <a:ext cx="1800" cy="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7A11B2-963D-2019-BE2C-C9BF409C65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6680" y="6077880"/>
                <a:ext cx="33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8BB0DF-BCC6-B2A8-CC44-824D00B0EBD7}"/>
                  </a:ext>
                </a:extLst>
              </p14:cNvPr>
              <p14:cNvContentPartPr/>
              <p14:nvPr/>
            </p14:nvContentPartPr>
            <p14:xfrm>
              <a:off x="4509720" y="6010200"/>
              <a:ext cx="37080" cy="7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8BB0DF-BCC6-B2A8-CC44-824D00B0EB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3880" y="5946840"/>
                <a:ext cx="684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ACE6E3-FBF5-B08D-0E4A-A5CC1F095EF2}"/>
                  </a:ext>
                </a:extLst>
              </p14:cNvPr>
              <p14:cNvContentPartPr/>
              <p14:nvPr/>
            </p14:nvContentPartPr>
            <p14:xfrm>
              <a:off x="4481280" y="3341520"/>
              <a:ext cx="6732000" cy="2759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ACE6E3-FBF5-B08D-0E4A-A5CC1F095E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5440" y="3278160"/>
                <a:ext cx="6763320" cy="28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7C2EE53-36B2-77DB-6F0A-6BCFEADB4A99}"/>
                  </a:ext>
                </a:extLst>
              </p14:cNvPr>
              <p14:cNvContentPartPr/>
              <p14:nvPr/>
            </p14:nvContentPartPr>
            <p14:xfrm>
              <a:off x="3742920" y="3257280"/>
              <a:ext cx="5554080" cy="2955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7C2EE53-36B2-77DB-6F0A-6BCFEADB4A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7080" y="3193920"/>
                <a:ext cx="5585400" cy="30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FA7018-7D22-4DF4-2078-1F76022FD934}"/>
                  </a:ext>
                </a:extLst>
              </p14:cNvPr>
              <p14:cNvContentPartPr/>
              <p14:nvPr/>
            </p14:nvContentPartPr>
            <p14:xfrm>
              <a:off x="6529680" y="3356280"/>
              <a:ext cx="78480" cy="193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FA7018-7D22-4DF4-2078-1F76022FD9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13840" y="3292920"/>
                <a:ext cx="1098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BA075BD-19DB-9153-CA10-7508FF54716A}"/>
                  </a:ext>
                </a:extLst>
              </p14:cNvPr>
              <p14:cNvContentPartPr/>
              <p14:nvPr/>
            </p14:nvContentPartPr>
            <p14:xfrm>
              <a:off x="6627960" y="3868200"/>
              <a:ext cx="8640" cy="69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BA075BD-19DB-9153-CA10-7508FF54716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12120" y="3804840"/>
                <a:ext cx="399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18D6DD-C007-23EB-D81D-09545E1ECECD}"/>
                  </a:ext>
                </a:extLst>
              </p14:cNvPr>
              <p14:cNvContentPartPr/>
              <p14:nvPr/>
            </p14:nvContentPartPr>
            <p14:xfrm>
              <a:off x="6594840" y="4134960"/>
              <a:ext cx="13320" cy="105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18D6DD-C007-23EB-D81D-09545E1ECE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9000" y="4071600"/>
                <a:ext cx="446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BEACBA-FCC4-DB47-35BE-F5656BCDC20F}"/>
                  </a:ext>
                </a:extLst>
              </p14:cNvPr>
              <p14:cNvContentPartPr/>
              <p14:nvPr/>
            </p14:nvContentPartPr>
            <p14:xfrm>
              <a:off x="6590520" y="4431240"/>
              <a:ext cx="2160" cy="49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BEACBA-FCC4-DB47-35BE-F5656BCDC2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74680" y="4367880"/>
                <a:ext cx="334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1FCC25-DED4-7C38-F964-4E6DB96E079E}"/>
                  </a:ext>
                </a:extLst>
              </p14:cNvPr>
              <p14:cNvContentPartPr/>
              <p14:nvPr/>
            </p14:nvContentPartPr>
            <p14:xfrm>
              <a:off x="6602040" y="4656600"/>
              <a:ext cx="24480" cy="108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1FCC25-DED4-7C38-F964-4E6DB96E07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86200" y="4593240"/>
                <a:ext cx="558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6AD3BF-2D03-E09D-B5AC-1D59B5EE1896}"/>
                  </a:ext>
                </a:extLst>
              </p14:cNvPr>
              <p14:cNvContentPartPr/>
              <p14:nvPr/>
            </p14:nvContentPartPr>
            <p14:xfrm>
              <a:off x="6593760" y="5000400"/>
              <a:ext cx="46800" cy="86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6AD3BF-2D03-E09D-B5AC-1D59B5EE189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77920" y="4937040"/>
                <a:ext cx="781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C812E36-4208-8978-94EB-6EF472C32016}"/>
                  </a:ext>
                </a:extLst>
              </p14:cNvPr>
              <p14:cNvContentPartPr/>
              <p14:nvPr/>
            </p14:nvContentPartPr>
            <p14:xfrm>
              <a:off x="6542640" y="5352120"/>
              <a:ext cx="30240" cy="20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C812E36-4208-8978-94EB-6EF472C3201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6800" y="5288760"/>
                <a:ext cx="615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8D6461-98BD-D59B-987B-6863755B479E}"/>
                  </a:ext>
                </a:extLst>
              </p14:cNvPr>
              <p14:cNvContentPartPr/>
              <p14:nvPr/>
            </p14:nvContentPartPr>
            <p14:xfrm>
              <a:off x="6535440" y="5772600"/>
              <a:ext cx="21960" cy="8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8D6461-98BD-D59B-987B-6863755B47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19600" y="5709240"/>
                <a:ext cx="532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B65796-78DD-4F7F-602E-4C65D820BB31}"/>
                  </a:ext>
                </a:extLst>
              </p14:cNvPr>
              <p14:cNvContentPartPr/>
              <p14:nvPr/>
            </p14:nvContentPartPr>
            <p14:xfrm>
              <a:off x="6530400" y="5986440"/>
              <a:ext cx="35640" cy="135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B65796-78DD-4F7F-602E-4C65D820BB3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14560" y="5923080"/>
                <a:ext cx="669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61CC7E-6DFC-7914-0FDB-73F742272E98}"/>
                  </a:ext>
                </a:extLst>
              </p14:cNvPr>
              <p14:cNvContentPartPr/>
              <p14:nvPr/>
            </p14:nvContentPartPr>
            <p14:xfrm>
              <a:off x="6285960" y="6378480"/>
              <a:ext cx="156600" cy="28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61CC7E-6DFC-7914-0FDB-73F742272E9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70120" y="6315120"/>
                <a:ext cx="187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514683-8257-953D-6C5B-A80FC2CE1842}"/>
                  </a:ext>
                </a:extLst>
              </p14:cNvPr>
              <p14:cNvContentPartPr/>
              <p14:nvPr/>
            </p14:nvContentPartPr>
            <p14:xfrm>
              <a:off x="6691320" y="6255360"/>
              <a:ext cx="43200" cy="290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514683-8257-953D-6C5B-A80FC2CE184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75480" y="6192000"/>
                <a:ext cx="74520" cy="4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61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2D3B-AF03-4BAE-883C-F9C0AFE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scale a normal (multiplying by a constant or adding a constant) we get a normal random variable back!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Normals</a:t>
                </a:r>
                <a:r>
                  <a:rPr lang="en-US" dirty="0"/>
                  <a:t> are special in that you get a NORMAL back.</a:t>
                </a:r>
              </a:p>
              <a:p>
                <a:r>
                  <a:rPr lang="en-US" dirty="0"/>
                  <a:t>If you multiply a binomial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dirty="0"/>
                  <a:t> you don’t get a binomial (its support isn’t even integers!)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450E90-53E3-08B2-3A0E-0F68A704D903}"/>
                  </a:ext>
                </a:extLst>
              </p14:cNvPr>
              <p14:cNvContentPartPr/>
              <p14:nvPr/>
            </p14:nvContentPartPr>
            <p14:xfrm>
              <a:off x="4051080" y="2331720"/>
              <a:ext cx="3237480" cy="21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450E90-53E3-08B2-3A0E-0F68A704D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5240" y="2268360"/>
                <a:ext cx="32688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6EE4FE-81A7-0CAA-867B-384338C2979E}"/>
                  </a:ext>
                </a:extLst>
              </p14:cNvPr>
              <p14:cNvContentPartPr/>
              <p14:nvPr/>
            </p14:nvContentPartPr>
            <p14:xfrm>
              <a:off x="1319400" y="2879280"/>
              <a:ext cx="3597120" cy="712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6EE4FE-81A7-0CAA-867B-384338C297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0040" y="2869920"/>
                <a:ext cx="3615840" cy="73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32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8B9-1F84-4A89-85C4-54E0EC82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you want to set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Why standardize?</a:t>
                </a:r>
              </a:p>
              <a:p>
                <a:endParaRPr lang="en-US" dirty="0"/>
              </a:p>
              <a:p>
                <a:r>
                  <a:rPr lang="en-US" dirty="0"/>
                  <a:t>The density is a mess. The CDF does not have a pretty closed form.</a:t>
                </a:r>
              </a:p>
              <a:p>
                <a:r>
                  <a:rPr lang="en-US" dirty="0"/>
                  <a:t>But we’re going to need the CDF a lot, so…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0663F9-5030-A2A9-D89B-DA455B297BF8}"/>
                  </a:ext>
                </a:extLst>
              </p14:cNvPr>
              <p14:cNvContentPartPr/>
              <p14:nvPr/>
            </p14:nvContentPartPr>
            <p14:xfrm>
              <a:off x="428400" y="1087920"/>
              <a:ext cx="5845680" cy="1833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0663F9-5030-A2A9-D89B-DA455B297B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040" y="1078560"/>
                <a:ext cx="5864400" cy="185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49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4AF-36F3-4002-8F27-85C9FC4A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Normal CDF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85F07-4BE7-4A72-81A7-1772EA9A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62FBF-4786-47FC-8F78-B9FBD6E98BDB}"/>
              </a:ext>
            </a:extLst>
          </p:cNvPr>
          <p:cNvSpPr txBox="1"/>
          <p:nvPr/>
        </p:nvSpPr>
        <p:spPr>
          <a:xfrm>
            <a:off x="369853" y="1416783"/>
            <a:ext cx="5799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way we’ll evaluate the CDF of a normal is to: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convert to a standard normal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Round the “z-score” to the hundredths place.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Look up the value in the table.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2025, we’re using a table?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makes sure we have consistent rounding rules (makes it easier for us to debug with you).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can’t evaluate this by hand – the “z-score” can give you intuition right away.</a:t>
            </a:r>
          </a:p>
        </p:txBody>
      </p:sp>
    </p:spTree>
    <p:extLst>
      <p:ext uri="{BB962C8B-B14F-4D97-AF65-F5344CB8AC3E}">
        <p14:creationId xmlns:p14="http://schemas.microsoft.com/office/powerpoint/2010/main" val="735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535A-7F46-4F75-BCE8-BFD653D8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table!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(5,4)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we’ve just written the inequality in a weird way.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=1−0.97725=.02275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9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(aka </a:t>
            </a:r>
            <a:r>
              <a:rPr lang="en-US" dirty="0" err="1"/>
              <a:t>Guassian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the expectation;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variance.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/>
                  <a:t> has no nice closed form. Use the table.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91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493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≤4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≤.71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1.41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=.76115−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1−.92073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=.68188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6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29272E-F8B6-7904-754C-38F8091B454C}"/>
                  </a:ext>
                </a:extLst>
              </p14:cNvPr>
              <p14:cNvContentPartPr/>
              <p14:nvPr/>
            </p14:nvContentPartPr>
            <p14:xfrm>
              <a:off x="333720" y="3838680"/>
              <a:ext cx="6938280" cy="585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29272E-F8B6-7904-754C-38F8091B454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4360" y="3829320"/>
                <a:ext cx="6957000" cy="60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019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37BF3A-96AA-8AE9-4F84-AE58FDAAA256}"/>
              </a:ext>
            </a:extLst>
          </p:cNvPr>
          <p:cNvGrpSpPr/>
          <p:nvPr/>
        </p:nvGrpSpPr>
        <p:grpSpPr>
          <a:xfrm>
            <a:off x="1321636" y="287109"/>
            <a:ext cx="651960" cy="809280"/>
            <a:chOff x="1321636" y="287109"/>
            <a:chExt cx="651960" cy="80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DA0CC45-6C41-C69B-BCFD-DFCE5B471761}"/>
                    </a:ext>
                  </a:extLst>
                </p14:cNvPr>
                <p14:cNvContentPartPr/>
                <p14:nvPr/>
              </p14:nvContentPartPr>
              <p14:xfrm>
                <a:off x="1351876" y="437229"/>
                <a:ext cx="60480" cy="65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DA0CC45-6C41-C69B-BCFD-DFCE5B4717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5756" y="431109"/>
                  <a:ext cx="727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F2D87A-7D79-61B3-65A1-0BFB2CFCE6E8}"/>
                    </a:ext>
                  </a:extLst>
                </p14:cNvPr>
                <p14:cNvContentPartPr/>
                <p14:nvPr/>
              </p14:nvContentPartPr>
              <p14:xfrm>
                <a:off x="1537276" y="418509"/>
                <a:ext cx="44640" cy="677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F2D87A-7D79-61B3-65A1-0BFB2CFCE6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1156" y="412389"/>
                  <a:ext cx="5688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A2D77E-05BE-E9AD-12C2-1F3F12478443}"/>
                    </a:ext>
                  </a:extLst>
                </p14:cNvPr>
                <p14:cNvContentPartPr/>
                <p14:nvPr/>
              </p14:nvContentPartPr>
              <p14:xfrm>
                <a:off x="1321636" y="287109"/>
                <a:ext cx="651960" cy="443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A2D77E-05BE-E9AD-12C2-1F3F124784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5516" y="280989"/>
                  <a:ext cx="664200" cy="45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514C68-18A9-FBAF-0085-CD038D9F30F8}"/>
              </a:ext>
            </a:extLst>
          </p:cNvPr>
          <p:cNvGrpSpPr/>
          <p:nvPr/>
        </p:nvGrpSpPr>
        <p:grpSpPr>
          <a:xfrm>
            <a:off x="2125516" y="334269"/>
            <a:ext cx="3889440" cy="855360"/>
            <a:chOff x="2125516" y="334269"/>
            <a:chExt cx="388944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A394FD-AD59-70C4-BD03-4539716368D4}"/>
                    </a:ext>
                  </a:extLst>
                </p14:cNvPr>
                <p14:cNvContentPartPr/>
                <p14:nvPr/>
              </p14:nvContentPartPr>
              <p14:xfrm>
                <a:off x="2125516" y="334269"/>
                <a:ext cx="257040" cy="75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A394FD-AD59-70C4-BD03-4539716368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9396" y="328149"/>
                  <a:ext cx="26928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B28036-9AD5-AC45-078B-3D04081B745B}"/>
                    </a:ext>
                  </a:extLst>
                </p14:cNvPr>
                <p14:cNvContentPartPr/>
                <p14:nvPr/>
              </p14:nvContentPartPr>
              <p14:xfrm>
                <a:off x="2488036" y="840069"/>
                <a:ext cx="386280" cy="23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B28036-9AD5-AC45-078B-3D04081B74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1916" y="833949"/>
                  <a:ext cx="398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3ADF68-30A8-D8B3-99AF-7FAA4DF7C0E3}"/>
                    </a:ext>
                  </a:extLst>
                </p14:cNvPr>
                <p14:cNvContentPartPr/>
                <p14:nvPr/>
              </p14:nvContentPartPr>
              <p14:xfrm>
                <a:off x="3182476" y="603549"/>
                <a:ext cx="307440" cy="247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3ADF68-30A8-D8B3-99AF-7FAA4DF7C0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6356" y="597429"/>
                  <a:ext cx="319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3AA158-71EA-A094-B942-95AFBED28ACB}"/>
                    </a:ext>
                  </a:extLst>
                </p14:cNvPr>
                <p14:cNvContentPartPr/>
                <p14:nvPr/>
              </p14:nvContentPartPr>
              <p14:xfrm>
                <a:off x="3350236" y="1079109"/>
                <a:ext cx="258480" cy="1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3AA158-71EA-A094-B942-95AFBED28A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44116" y="1072989"/>
                  <a:ext cx="270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686F32-C11F-77F5-2279-AA43679AB8D6}"/>
                    </a:ext>
                  </a:extLst>
                </p14:cNvPr>
                <p14:cNvContentPartPr/>
                <p14:nvPr/>
              </p14:nvContentPartPr>
              <p14:xfrm>
                <a:off x="3776116" y="571149"/>
                <a:ext cx="415440" cy="509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686F32-C11F-77F5-2279-AA43679AB8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69996" y="565029"/>
                  <a:ext cx="42768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09ED81-4585-66A2-4679-EDE1CBEF79D1}"/>
                    </a:ext>
                  </a:extLst>
                </p14:cNvPr>
                <p14:cNvContentPartPr/>
                <p14:nvPr/>
              </p14:nvContentPartPr>
              <p14:xfrm>
                <a:off x="3726436" y="421029"/>
                <a:ext cx="518760" cy="76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09ED81-4585-66A2-4679-EDE1CBEF79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0316" y="414909"/>
                  <a:ext cx="53100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B4D0F9-9D8C-D5C5-4746-DD6005F2A0B6}"/>
                    </a:ext>
                  </a:extLst>
                </p14:cNvPr>
                <p14:cNvContentPartPr/>
                <p14:nvPr/>
              </p14:nvContentPartPr>
              <p14:xfrm>
                <a:off x="4545076" y="366669"/>
                <a:ext cx="370440" cy="40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B4D0F9-9D8C-D5C5-4746-DD6005F2A0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38956" y="360549"/>
                  <a:ext cx="3826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A3C2F6-4057-561C-133D-034E7792A1A7}"/>
                    </a:ext>
                  </a:extLst>
                </p14:cNvPr>
                <p14:cNvContentPartPr/>
                <p14:nvPr/>
              </p14:nvContentPartPr>
              <p14:xfrm>
                <a:off x="4553356" y="932949"/>
                <a:ext cx="515880" cy="7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A3C2F6-4057-561C-133D-034E7792A1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47236" y="926829"/>
                  <a:ext cx="528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31FED1-FFEA-B6FB-1278-7CEF95EFC284}"/>
                    </a:ext>
                  </a:extLst>
                </p14:cNvPr>
                <p14:cNvContentPartPr/>
                <p14:nvPr/>
              </p14:nvContentPartPr>
              <p14:xfrm>
                <a:off x="5304316" y="467109"/>
                <a:ext cx="433440" cy="71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31FED1-FFEA-B6FB-1278-7CEF95EFC2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98196" y="460989"/>
                  <a:ext cx="44568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91846F-2D2D-8335-C472-FD69122E2806}"/>
                    </a:ext>
                  </a:extLst>
                </p14:cNvPr>
                <p14:cNvContentPartPr/>
                <p14:nvPr/>
              </p14:nvContentPartPr>
              <p14:xfrm>
                <a:off x="5826316" y="414189"/>
                <a:ext cx="188640" cy="72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91846F-2D2D-8335-C472-FD69122E28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20196" y="408069"/>
                  <a:ext cx="200880" cy="73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933116D-C24A-5543-6141-068A8028E4AD}"/>
                  </a:ext>
                </a:extLst>
              </p14:cNvPr>
              <p14:cNvContentPartPr/>
              <p14:nvPr/>
            </p14:nvContentPartPr>
            <p14:xfrm>
              <a:off x="878476" y="3010509"/>
              <a:ext cx="3652560" cy="130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933116D-C24A-5543-6141-068A8028E4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2356" y="3004389"/>
                <a:ext cx="3664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C71A8F1-796C-B4A0-5A2A-3C1E477BF2E5}"/>
                  </a:ext>
                </a:extLst>
              </p14:cNvPr>
              <p14:cNvContentPartPr/>
              <p14:nvPr/>
            </p14:nvContentPartPr>
            <p14:xfrm>
              <a:off x="9120676" y="1619109"/>
              <a:ext cx="6480" cy="40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C71A8F1-796C-B4A0-5A2A-3C1E477BF2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14556" y="1612989"/>
                <a:ext cx="187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E68BB2F-37B6-547F-1AE3-4516EC521565}"/>
              </a:ext>
            </a:extLst>
          </p:cNvPr>
          <p:cNvGrpSpPr/>
          <p:nvPr/>
        </p:nvGrpSpPr>
        <p:grpSpPr>
          <a:xfrm>
            <a:off x="8992156" y="1394469"/>
            <a:ext cx="2283480" cy="1085760"/>
            <a:chOff x="8992156" y="1394469"/>
            <a:chExt cx="2283480" cy="10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81304BD-2FF4-CC87-B06C-A9119481B3F8}"/>
                    </a:ext>
                  </a:extLst>
                </p14:cNvPr>
                <p14:cNvContentPartPr/>
                <p14:nvPr/>
              </p14:nvContentPartPr>
              <p14:xfrm>
                <a:off x="9170356" y="1723869"/>
                <a:ext cx="93960" cy="756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81304BD-2FF4-CC87-B06C-A9119481B3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64236" y="1717749"/>
                  <a:ext cx="10620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62E33D-2A3A-8DB2-7486-0A1CDCF8F6FD}"/>
                    </a:ext>
                  </a:extLst>
                </p14:cNvPr>
                <p14:cNvContentPartPr/>
                <p14:nvPr/>
              </p14:nvContentPartPr>
              <p14:xfrm>
                <a:off x="9307516" y="1797309"/>
                <a:ext cx="57240" cy="679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62E33D-2A3A-8DB2-7486-0A1CDCF8F6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1396" y="1791189"/>
                  <a:ext cx="6948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825A675-110F-8F6D-68DE-406EEBC90486}"/>
                    </a:ext>
                  </a:extLst>
                </p14:cNvPr>
                <p14:cNvContentPartPr/>
                <p14:nvPr/>
              </p14:nvContentPartPr>
              <p14:xfrm>
                <a:off x="9136876" y="2165229"/>
                <a:ext cx="16560" cy="80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825A675-110F-8F6D-68DE-406EEBC904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30756" y="2159109"/>
                  <a:ext cx="28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F3F6801-87C2-4048-F5CD-BD631CBCC143}"/>
                    </a:ext>
                  </a:extLst>
                </p14:cNvPr>
                <p14:cNvContentPartPr/>
                <p14:nvPr/>
              </p14:nvContentPartPr>
              <p14:xfrm>
                <a:off x="8992156" y="1614429"/>
                <a:ext cx="47880" cy="58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F3F6801-87C2-4048-F5CD-BD631CBCC1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86036" y="1608309"/>
                  <a:ext cx="60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4400AFE-038A-41F5-5EE8-EFC4FB7063FE}"/>
                    </a:ext>
                  </a:extLst>
                </p14:cNvPr>
                <p14:cNvContentPartPr/>
                <p14:nvPr/>
              </p14:nvContentPartPr>
              <p14:xfrm>
                <a:off x="9089356" y="1581309"/>
                <a:ext cx="486000" cy="356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4400AFE-038A-41F5-5EE8-EFC4FB7063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83236" y="1575189"/>
                  <a:ext cx="4982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1D691B0-5AF1-9F78-A452-46DDF8E10051}"/>
                    </a:ext>
                  </a:extLst>
                </p14:cNvPr>
                <p14:cNvContentPartPr/>
                <p14:nvPr/>
              </p14:nvContentPartPr>
              <p14:xfrm>
                <a:off x="9667876" y="1490229"/>
                <a:ext cx="177840" cy="806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1D691B0-5AF1-9F78-A452-46DDF8E100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61756" y="1484109"/>
                  <a:ext cx="19008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CC0B32C-993A-3B9F-356C-DFFBCF6D4925}"/>
                    </a:ext>
                  </a:extLst>
                </p14:cNvPr>
                <p14:cNvContentPartPr/>
                <p14:nvPr/>
              </p14:nvContentPartPr>
              <p14:xfrm>
                <a:off x="9928876" y="1650429"/>
                <a:ext cx="281520" cy="518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CC0B32C-993A-3B9F-356C-DFFBCF6D49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22756" y="1644309"/>
                  <a:ext cx="293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5660BDA-629B-CBC4-EEE5-F8D860D72E81}"/>
                    </a:ext>
                  </a:extLst>
                </p14:cNvPr>
                <p14:cNvContentPartPr/>
                <p14:nvPr/>
              </p14:nvContentPartPr>
              <p14:xfrm>
                <a:off x="9873076" y="1785069"/>
                <a:ext cx="480600" cy="48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5660BDA-629B-CBC4-EEE5-F8D860D72E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66956" y="1778949"/>
                  <a:ext cx="4928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C317BC1-DAF8-B9F4-A3FB-4650A75C03B6}"/>
                    </a:ext>
                  </a:extLst>
                </p14:cNvPr>
                <p14:cNvContentPartPr/>
                <p14:nvPr/>
              </p14:nvContentPartPr>
              <p14:xfrm>
                <a:off x="10648156" y="1394469"/>
                <a:ext cx="2520" cy="60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C317BC1-DAF8-B9F4-A3FB-4650A75C03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42036" y="1388349"/>
                  <a:ext cx="14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04BC880-7E9E-3D92-6192-4DB76384E948}"/>
                    </a:ext>
                  </a:extLst>
                </p14:cNvPr>
                <p14:cNvContentPartPr/>
                <p14:nvPr/>
              </p14:nvContentPartPr>
              <p14:xfrm>
                <a:off x="10395076" y="1741149"/>
                <a:ext cx="280080" cy="221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04BC880-7E9E-3D92-6192-4DB76384E9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88956" y="1735029"/>
                  <a:ext cx="29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AC2A83B-0966-C841-792C-023692341036}"/>
                    </a:ext>
                  </a:extLst>
                </p14:cNvPr>
                <p14:cNvContentPartPr/>
                <p14:nvPr/>
              </p14:nvContentPartPr>
              <p14:xfrm>
                <a:off x="10454116" y="2060829"/>
                <a:ext cx="221040" cy="41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AC2A83B-0966-C841-792C-0236923410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47996" y="2054709"/>
                  <a:ext cx="233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35E7F97-2C20-E047-3F55-B89F4BEE88E2}"/>
                    </a:ext>
                  </a:extLst>
                </p14:cNvPr>
                <p14:cNvContentPartPr/>
                <p14:nvPr/>
              </p14:nvContentPartPr>
              <p14:xfrm>
                <a:off x="10671916" y="1715589"/>
                <a:ext cx="326160" cy="445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35E7F97-2C20-E047-3F55-B89F4BEE88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65796" y="1709469"/>
                  <a:ext cx="3384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7A0F685-FBA3-4AC8-668A-918D71967E37}"/>
                    </a:ext>
                  </a:extLst>
                </p14:cNvPr>
                <p14:cNvContentPartPr/>
                <p14:nvPr/>
              </p14:nvContentPartPr>
              <p14:xfrm>
                <a:off x="11076916" y="1576269"/>
                <a:ext cx="198720" cy="801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7A0F685-FBA3-4AC8-668A-918D71967E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70796" y="1570149"/>
                  <a:ext cx="21096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0E90D1C-2F7D-D9FF-53C3-5E1030964D04}"/>
              </a:ext>
            </a:extLst>
          </p:cNvPr>
          <p:cNvGrpSpPr/>
          <p:nvPr/>
        </p:nvGrpSpPr>
        <p:grpSpPr>
          <a:xfrm>
            <a:off x="9155236" y="3407229"/>
            <a:ext cx="2376720" cy="1129320"/>
            <a:chOff x="9155236" y="3407229"/>
            <a:chExt cx="2376720" cy="11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9A1C2CF-1BFD-5A75-1154-8D88794CC658}"/>
                    </a:ext>
                  </a:extLst>
                </p14:cNvPr>
                <p14:cNvContentPartPr/>
                <p14:nvPr/>
              </p14:nvContentPartPr>
              <p14:xfrm>
                <a:off x="9264676" y="3699549"/>
                <a:ext cx="88560" cy="72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9A1C2CF-1BFD-5A75-1154-8D88794CC6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58556" y="3693429"/>
                  <a:ext cx="10080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ECC6665-3017-075C-2604-C39ED06AD77C}"/>
                    </a:ext>
                  </a:extLst>
                </p14:cNvPr>
                <p14:cNvContentPartPr/>
                <p14:nvPr/>
              </p14:nvContentPartPr>
              <p14:xfrm>
                <a:off x="9428476" y="3616389"/>
                <a:ext cx="101520" cy="795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ECC6665-3017-075C-2604-C39ED06AD7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22356" y="3610269"/>
                  <a:ext cx="11376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749F143-DAA9-F66A-CBF7-489AEDB09097}"/>
                    </a:ext>
                  </a:extLst>
                </p14:cNvPr>
                <p14:cNvContentPartPr/>
                <p14:nvPr/>
              </p14:nvContentPartPr>
              <p14:xfrm>
                <a:off x="9155236" y="3596589"/>
                <a:ext cx="663480" cy="46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749F143-DAA9-F66A-CBF7-489AEDB090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49116" y="3590469"/>
                  <a:ext cx="6757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33CEC0-61AB-00E1-192D-D37CC4139247}"/>
                    </a:ext>
                  </a:extLst>
                </p14:cNvPr>
                <p14:cNvContentPartPr/>
                <p14:nvPr/>
              </p14:nvContentPartPr>
              <p14:xfrm>
                <a:off x="9764356" y="3504069"/>
                <a:ext cx="287280" cy="741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33CEC0-61AB-00E1-192D-D37CC41392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58236" y="3497949"/>
                  <a:ext cx="29952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63C85C-9D7B-C444-05B7-D7E9F7C9EAF9}"/>
                    </a:ext>
                  </a:extLst>
                </p14:cNvPr>
                <p14:cNvContentPartPr/>
                <p14:nvPr/>
              </p14:nvContentPartPr>
              <p14:xfrm>
                <a:off x="10042276" y="3598029"/>
                <a:ext cx="554760" cy="635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63C85C-9D7B-C444-05B7-D7E9F7C9EA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36156" y="3591909"/>
                  <a:ext cx="5670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021A50-694A-1E2E-5AD1-E148EF80A5F5}"/>
                    </a:ext>
                  </a:extLst>
                </p14:cNvPr>
                <p14:cNvContentPartPr/>
                <p14:nvPr/>
              </p14:nvContentPartPr>
              <p14:xfrm>
                <a:off x="10181956" y="3724389"/>
                <a:ext cx="405000" cy="525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021A50-694A-1E2E-5AD1-E148EF80A5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75836" y="3718269"/>
                  <a:ext cx="4172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2A741D-55A6-AFC1-A768-10F4AB1B68A5}"/>
                    </a:ext>
                  </a:extLst>
                </p14:cNvPr>
                <p14:cNvContentPartPr/>
                <p14:nvPr/>
              </p14:nvContentPartPr>
              <p14:xfrm>
                <a:off x="10640956" y="3673269"/>
                <a:ext cx="309960" cy="193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2A741D-55A6-AFC1-A768-10F4AB1B68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34836" y="3667149"/>
                  <a:ext cx="32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B54ABE3-2965-1869-9C34-FEBF19ECDE78}"/>
                    </a:ext>
                  </a:extLst>
                </p14:cNvPr>
                <p14:cNvContentPartPr/>
                <p14:nvPr/>
              </p14:nvContentPartPr>
              <p14:xfrm>
                <a:off x="11135956" y="3682989"/>
                <a:ext cx="13320" cy="31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B54ABE3-2965-1869-9C34-FEBF19ECDE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29836" y="3676869"/>
                  <a:ext cx="25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911CF1C-BF8D-F931-56F5-3075684C3895}"/>
                    </a:ext>
                  </a:extLst>
                </p14:cNvPr>
                <p14:cNvContentPartPr/>
                <p14:nvPr/>
              </p14:nvContentPartPr>
              <p14:xfrm>
                <a:off x="10628716" y="4008789"/>
                <a:ext cx="316080" cy="234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911CF1C-BF8D-F931-56F5-3075684C38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22596" y="4002669"/>
                  <a:ext cx="328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8C682A-A00A-3189-A38A-3DEA9C7B2AC2}"/>
                    </a:ext>
                  </a:extLst>
                </p14:cNvPr>
                <p14:cNvContentPartPr/>
                <p14:nvPr/>
              </p14:nvContentPartPr>
              <p14:xfrm>
                <a:off x="10987996" y="3860109"/>
                <a:ext cx="256320" cy="326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8C682A-A00A-3189-A38A-3DEA9C7B2A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81876" y="3853989"/>
                  <a:ext cx="2685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C010586-17EF-F352-2F5B-87E3CD287035}"/>
                    </a:ext>
                  </a:extLst>
                </p14:cNvPr>
                <p14:cNvContentPartPr/>
                <p14:nvPr/>
              </p14:nvContentPartPr>
              <p14:xfrm>
                <a:off x="11252236" y="3407229"/>
                <a:ext cx="279720" cy="1129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C010586-17EF-F352-2F5B-87E3CD2870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46116" y="3401109"/>
                  <a:ext cx="291960" cy="1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4804786-6EE1-3EFF-08A5-EA79742A8804}"/>
                    </a:ext>
                  </a:extLst>
                </p14:cNvPr>
                <p14:cNvContentPartPr/>
                <p14:nvPr/>
              </p14:nvContentPartPr>
              <p14:xfrm>
                <a:off x="11149636" y="3900429"/>
                <a:ext cx="236880" cy="330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4804786-6EE1-3EFF-08A5-EA79742A88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43516" y="3894309"/>
                  <a:ext cx="24912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093768B-701E-B571-BEE7-465B8D5F826E}"/>
              </a:ext>
            </a:extLst>
          </p:cNvPr>
          <p:cNvGrpSpPr/>
          <p:nvPr/>
        </p:nvGrpSpPr>
        <p:grpSpPr>
          <a:xfrm>
            <a:off x="9431716" y="5060349"/>
            <a:ext cx="2406600" cy="1038960"/>
            <a:chOff x="9431716" y="5060349"/>
            <a:chExt cx="2406600" cy="10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76147BE-1610-A0CF-390D-FAF6057ED78A}"/>
                    </a:ext>
                  </a:extLst>
                </p14:cNvPr>
                <p14:cNvContentPartPr/>
                <p14:nvPr/>
              </p14:nvContentPartPr>
              <p14:xfrm>
                <a:off x="9505876" y="5416389"/>
                <a:ext cx="133920" cy="645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76147BE-1610-A0CF-390D-FAF6057ED7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99756" y="5410269"/>
                  <a:ext cx="14616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51B2F5-1D53-8E7C-AC7C-F7902D637A9D}"/>
                    </a:ext>
                  </a:extLst>
                </p14:cNvPr>
                <p14:cNvContentPartPr/>
                <p14:nvPr/>
              </p14:nvContentPartPr>
              <p14:xfrm>
                <a:off x="9623236" y="5421069"/>
                <a:ext cx="51840" cy="621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51B2F5-1D53-8E7C-AC7C-F7902D637A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17116" y="5414949"/>
                  <a:ext cx="6408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B10699F-A5B7-1397-6F65-44F15D8596B4}"/>
                    </a:ext>
                  </a:extLst>
                </p14:cNvPr>
                <p14:cNvContentPartPr/>
                <p14:nvPr/>
              </p14:nvContentPartPr>
              <p14:xfrm>
                <a:off x="9464476" y="5459229"/>
                <a:ext cx="53280" cy="111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B10699F-A5B7-1397-6F65-44F15D8596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58356" y="5453109"/>
                  <a:ext cx="65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E8378FD-9F26-BAA1-CAB9-4BAD036C437D}"/>
                    </a:ext>
                  </a:extLst>
                </p14:cNvPr>
                <p14:cNvContentPartPr/>
                <p14:nvPr/>
              </p14:nvContentPartPr>
              <p14:xfrm>
                <a:off x="9431716" y="5273109"/>
                <a:ext cx="555840" cy="502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E8378FD-9F26-BAA1-CAB9-4BAD036C43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25596" y="5266989"/>
                  <a:ext cx="5680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780FA4-4FEF-69F7-7CDC-A0AE07E0C004}"/>
                    </a:ext>
                  </a:extLst>
                </p14:cNvPr>
                <p14:cNvContentPartPr/>
                <p14:nvPr/>
              </p14:nvContentPartPr>
              <p14:xfrm>
                <a:off x="9996916" y="5313069"/>
                <a:ext cx="158760" cy="650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780FA4-4FEF-69F7-7CDC-A0AE07E0C0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90796" y="5306949"/>
                  <a:ext cx="17100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92086F-BA3A-129C-02F0-6BAC923B4E12}"/>
                    </a:ext>
                  </a:extLst>
                </p14:cNvPr>
                <p14:cNvContentPartPr/>
                <p14:nvPr/>
              </p14:nvContentPartPr>
              <p14:xfrm>
                <a:off x="10179076" y="5725269"/>
                <a:ext cx="362160" cy="199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92086F-BA3A-129C-02F0-6BAC923B4E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72956" y="5719149"/>
                  <a:ext cx="374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D38A60F-90C4-5AD7-CD1D-C266678DEC87}"/>
                    </a:ext>
                  </a:extLst>
                </p14:cNvPr>
                <p14:cNvContentPartPr/>
                <p14:nvPr/>
              </p14:nvContentPartPr>
              <p14:xfrm>
                <a:off x="10467436" y="5413149"/>
                <a:ext cx="189360" cy="242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D38A60F-90C4-5AD7-CD1D-C266678DEC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1316" y="5407029"/>
                  <a:ext cx="201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33B6F50-8015-041E-01C7-3001B5F25663}"/>
                    </a:ext>
                  </a:extLst>
                </p14:cNvPr>
                <p14:cNvContentPartPr/>
                <p14:nvPr/>
              </p14:nvContentPartPr>
              <p14:xfrm>
                <a:off x="10494796" y="5662269"/>
                <a:ext cx="214920" cy="42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33B6F50-8015-041E-01C7-3001B5F256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88676" y="5656149"/>
                  <a:ext cx="227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E7C96C0-8415-CA49-171F-AA249A96C998}"/>
                    </a:ext>
                  </a:extLst>
                </p14:cNvPr>
                <p14:cNvContentPartPr/>
                <p14:nvPr/>
              </p14:nvContentPartPr>
              <p14:xfrm>
                <a:off x="10807996" y="5197149"/>
                <a:ext cx="286920" cy="704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E7C96C0-8415-CA49-171F-AA249A96C9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01876" y="5191029"/>
                  <a:ext cx="2991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E9F9DE7-1E33-B2F6-1EAB-D074E0E44476}"/>
                    </a:ext>
                  </a:extLst>
                </p14:cNvPr>
                <p14:cNvContentPartPr/>
                <p14:nvPr/>
              </p14:nvContentPartPr>
              <p14:xfrm>
                <a:off x="10824916" y="5192109"/>
                <a:ext cx="306720" cy="772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E9F9DE7-1E33-B2F6-1EAB-D074E0E444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18796" y="5185989"/>
                  <a:ext cx="31896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97DD5E5-0496-53C8-975B-EE6A4FF2927A}"/>
                    </a:ext>
                  </a:extLst>
                </p14:cNvPr>
                <p14:cNvContentPartPr/>
                <p14:nvPr/>
              </p14:nvContentPartPr>
              <p14:xfrm>
                <a:off x="11221636" y="5405949"/>
                <a:ext cx="194760" cy="200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97DD5E5-0496-53C8-975B-EE6A4FF292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15516" y="5399829"/>
                  <a:ext cx="207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BFA196B-5563-B348-BBD1-D269FF242EC7}"/>
                    </a:ext>
                  </a:extLst>
                </p14:cNvPr>
                <p14:cNvContentPartPr/>
                <p14:nvPr/>
              </p14:nvContentPartPr>
              <p14:xfrm>
                <a:off x="11227036" y="5689629"/>
                <a:ext cx="173520" cy="41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BFA196B-5563-B348-BBD1-D269FF242E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20916" y="5683509"/>
                  <a:ext cx="185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08EB201-0AED-0E44-0DCA-89AEDA5646CC}"/>
                    </a:ext>
                  </a:extLst>
                </p14:cNvPr>
                <p14:cNvContentPartPr/>
                <p14:nvPr/>
              </p14:nvContentPartPr>
              <p14:xfrm>
                <a:off x="11437636" y="5263029"/>
                <a:ext cx="278280" cy="582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08EB201-0AED-0E44-0DCA-89AEDA5646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31516" y="5256909"/>
                  <a:ext cx="2905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2BB9622-928A-A83B-9275-742AEB51DFFD}"/>
                    </a:ext>
                  </a:extLst>
                </p14:cNvPr>
                <p14:cNvContentPartPr/>
                <p14:nvPr/>
              </p14:nvContentPartPr>
              <p14:xfrm>
                <a:off x="11638516" y="5060349"/>
                <a:ext cx="199800" cy="1038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2BB9622-928A-A83B-9275-742AEB51DF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32396" y="5054229"/>
                  <a:ext cx="212040" cy="10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DA9531E-4C18-B139-6710-9B5080AB2CF5}"/>
              </a:ext>
            </a:extLst>
          </p:cNvPr>
          <p:cNvGrpSpPr/>
          <p:nvPr/>
        </p:nvGrpSpPr>
        <p:grpSpPr>
          <a:xfrm>
            <a:off x="48676" y="1575909"/>
            <a:ext cx="8163000" cy="5290560"/>
            <a:chOff x="48676" y="1575909"/>
            <a:chExt cx="8163000" cy="529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2590A3-7363-02DF-6116-93E6FCC59FA5}"/>
                    </a:ext>
                  </a:extLst>
                </p14:cNvPr>
                <p14:cNvContentPartPr/>
                <p14:nvPr/>
              </p14:nvContentPartPr>
              <p14:xfrm>
                <a:off x="690916" y="1575909"/>
                <a:ext cx="4088160" cy="133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2590A3-7363-02DF-6116-93E6FCC59F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4796" y="1569789"/>
                  <a:ext cx="4100400" cy="13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A05B213-5A37-37A7-78A1-38B51E06957C}"/>
                    </a:ext>
                  </a:extLst>
                </p14:cNvPr>
                <p14:cNvContentPartPr/>
                <p14:nvPr/>
              </p14:nvContentPartPr>
              <p14:xfrm>
                <a:off x="3683596" y="1934469"/>
                <a:ext cx="119160" cy="109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A05B213-5A37-37A7-78A1-38B51E0695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7476" y="1928349"/>
                  <a:ext cx="13140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B9CA58-7ABC-C3D6-E28A-B98C937E963E}"/>
                    </a:ext>
                  </a:extLst>
                </p14:cNvPr>
                <p14:cNvContentPartPr/>
                <p14:nvPr/>
              </p14:nvContentPartPr>
              <p14:xfrm>
                <a:off x="3563716" y="3152709"/>
                <a:ext cx="325800" cy="430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B9CA58-7ABC-C3D6-E28A-B98C937E96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57596" y="3146589"/>
                  <a:ext cx="3380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9AB27B-AA56-C85A-274F-1EFB402B0EBD}"/>
                    </a:ext>
                  </a:extLst>
                </p14:cNvPr>
                <p14:cNvContentPartPr/>
                <p14:nvPr/>
              </p14:nvContentPartPr>
              <p14:xfrm>
                <a:off x="1977916" y="2909709"/>
                <a:ext cx="55080" cy="36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9AB27B-AA56-C85A-274F-1EFB402B0EB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71796" y="2903589"/>
                  <a:ext cx="673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D030CC-9AE1-7C90-08F1-1FCE8229ADED}"/>
                    </a:ext>
                  </a:extLst>
                </p14:cNvPr>
                <p14:cNvContentPartPr/>
                <p14:nvPr/>
              </p14:nvContentPartPr>
              <p14:xfrm>
                <a:off x="1864156" y="3322269"/>
                <a:ext cx="420120" cy="30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D030CC-9AE1-7C90-08F1-1FCE8229AD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58036" y="3316149"/>
                  <a:ext cx="432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51426E-F539-7E83-4C7C-50344E50F64E}"/>
                    </a:ext>
                  </a:extLst>
                </p14:cNvPr>
                <p14:cNvContentPartPr/>
                <p14:nvPr/>
              </p14:nvContentPartPr>
              <p14:xfrm>
                <a:off x="961996" y="2914029"/>
                <a:ext cx="293040" cy="29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51426E-F539-7E83-4C7C-50344E50F6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5876" y="2907909"/>
                  <a:ext cx="305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804E88-F868-4BE5-5BD5-F576E1C2655A}"/>
                    </a:ext>
                  </a:extLst>
                </p14:cNvPr>
                <p14:cNvContentPartPr/>
                <p14:nvPr/>
              </p14:nvContentPartPr>
              <p14:xfrm>
                <a:off x="1164316" y="2770029"/>
                <a:ext cx="521280" cy="45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804E88-F868-4BE5-5BD5-F576E1C265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58196" y="2763909"/>
                  <a:ext cx="533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49426E-566B-DBF4-D917-5AB618C96536}"/>
                    </a:ext>
                  </a:extLst>
                </p14:cNvPr>
                <p14:cNvContentPartPr/>
                <p14:nvPr/>
              </p14:nvContentPartPr>
              <p14:xfrm>
                <a:off x="1699636" y="2690469"/>
                <a:ext cx="559440" cy="46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49426E-566B-DBF4-D917-5AB618C965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93516" y="2684349"/>
                  <a:ext cx="5716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13B7B8-67EF-D596-6708-438AA97763E1}"/>
                    </a:ext>
                  </a:extLst>
                </p14:cNvPr>
                <p14:cNvContentPartPr/>
                <p14:nvPr/>
              </p14:nvContentPartPr>
              <p14:xfrm>
                <a:off x="1854436" y="2534229"/>
                <a:ext cx="803160" cy="62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13B7B8-67EF-D596-6708-438AA97763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48316" y="2528109"/>
                  <a:ext cx="81540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182170-68F0-B3FF-8191-BECCD49D490E}"/>
                    </a:ext>
                  </a:extLst>
                </p14:cNvPr>
                <p14:cNvContentPartPr/>
                <p14:nvPr/>
              </p14:nvContentPartPr>
              <p14:xfrm>
                <a:off x="2185996" y="2388069"/>
                <a:ext cx="826200" cy="73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182170-68F0-B3FF-8191-BECCD49D49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79876" y="2381949"/>
                  <a:ext cx="83844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C9999C-4414-7105-D2B4-2E8B9C1D8B27}"/>
                    </a:ext>
                  </a:extLst>
                </p14:cNvPr>
                <p14:cNvContentPartPr/>
                <p14:nvPr/>
              </p14:nvContentPartPr>
              <p14:xfrm>
                <a:off x="2315236" y="2113749"/>
                <a:ext cx="777960" cy="810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C9999C-4414-7105-D2B4-2E8B9C1D8B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09116" y="2107629"/>
                  <a:ext cx="79020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601913-930E-01E3-83E2-75A25B7C580D}"/>
                    </a:ext>
                  </a:extLst>
                </p14:cNvPr>
                <p14:cNvContentPartPr/>
                <p14:nvPr/>
              </p14:nvContentPartPr>
              <p14:xfrm>
                <a:off x="2407396" y="1830429"/>
                <a:ext cx="1002960" cy="103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601913-930E-01E3-83E2-75A25B7C580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01276" y="1824309"/>
                  <a:ext cx="1015200" cy="10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C50A30F-9ACD-B917-FDCB-B08290018080}"/>
                    </a:ext>
                  </a:extLst>
                </p14:cNvPr>
                <p14:cNvContentPartPr/>
                <p14:nvPr/>
              </p14:nvContentPartPr>
              <p14:xfrm>
                <a:off x="2650756" y="1892349"/>
                <a:ext cx="637560" cy="66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C50A30F-9ACD-B917-FDCB-B082900180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44636" y="1886229"/>
                  <a:ext cx="64980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192E66-33B6-3EC0-6C94-77394F1A0402}"/>
                    </a:ext>
                  </a:extLst>
                </p14:cNvPr>
                <p14:cNvContentPartPr/>
                <p14:nvPr/>
              </p14:nvContentPartPr>
              <p14:xfrm>
                <a:off x="2778196" y="1656549"/>
                <a:ext cx="766440" cy="752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192E66-33B6-3EC0-6C94-77394F1A04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72076" y="1650429"/>
                  <a:ext cx="77868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61CF10-7D8C-22F0-8510-9D13A8D8DC3A}"/>
                    </a:ext>
                  </a:extLst>
                </p14:cNvPr>
                <p14:cNvContentPartPr/>
                <p14:nvPr/>
              </p14:nvContentPartPr>
              <p14:xfrm>
                <a:off x="2888356" y="1669509"/>
                <a:ext cx="621360" cy="563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61CF10-7D8C-22F0-8510-9D13A8D8DC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82236" y="1663389"/>
                  <a:ext cx="633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B99779-67C3-AD12-648E-3745A4AE52CE}"/>
                    </a:ext>
                  </a:extLst>
                </p14:cNvPr>
                <p14:cNvContentPartPr/>
                <p14:nvPr/>
              </p14:nvContentPartPr>
              <p14:xfrm>
                <a:off x="3181036" y="1746909"/>
                <a:ext cx="528120" cy="51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B99779-67C3-AD12-648E-3745A4AE52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74916" y="1740789"/>
                  <a:ext cx="5403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74E718-63DC-0CAF-247A-D205F0FE891A}"/>
                    </a:ext>
                  </a:extLst>
                </p14:cNvPr>
                <p14:cNvContentPartPr/>
                <p14:nvPr/>
              </p14:nvContentPartPr>
              <p14:xfrm>
                <a:off x="5355076" y="2018349"/>
                <a:ext cx="36000" cy="55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74E718-63DC-0CAF-247A-D205F0FE89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48956" y="2012229"/>
                  <a:ext cx="482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6E3EB6-46F1-F270-0DBF-B97D51D163E9}"/>
                    </a:ext>
                  </a:extLst>
                </p14:cNvPr>
                <p14:cNvContentPartPr/>
                <p14:nvPr/>
              </p14:nvContentPartPr>
              <p14:xfrm>
                <a:off x="5278036" y="1866429"/>
                <a:ext cx="387000" cy="20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6E3EB6-46F1-F270-0DBF-B97D51D163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71916" y="1860309"/>
                  <a:ext cx="399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33D81E-F749-4486-0C42-53119F5BFC4F}"/>
                    </a:ext>
                  </a:extLst>
                </p14:cNvPr>
                <p14:cNvContentPartPr/>
                <p14:nvPr/>
              </p14:nvContentPartPr>
              <p14:xfrm>
                <a:off x="5347876" y="2172789"/>
                <a:ext cx="303840" cy="64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33D81E-F749-4486-0C42-53119F5BFC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41756" y="2166669"/>
                  <a:ext cx="316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4A7BF73-A0C6-A356-BD16-0D4C28C1DAA6}"/>
                    </a:ext>
                  </a:extLst>
                </p14:cNvPr>
                <p14:cNvContentPartPr/>
                <p14:nvPr/>
              </p14:nvContentPartPr>
              <p14:xfrm>
                <a:off x="5902276" y="1810629"/>
                <a:ext cx="21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4A7BF73-A0C6-A356-BD16-0D4C28C1DAA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96156" y="1804509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05EC18-73F2-AADE-B6EF-86C09802158E}"/>
                    </a:ext>
                  </a:extLst>
                </p14:cNvPr>
                <p14:cNvContentPartPr/>
                <p14:nvPr/>
              </p14:nvContentPartPr>
              <p14:xfrm>
                <a:off x="5649196" y="2372229"/>
                <a:ext cx="325440" cy="328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05EC18-73F2-AADE-B6EF-86C0980215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43076" y="2366109"/>
                  <a:ext cx="3376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45ED70-EA20-FBCC-1D8A-3DE4F55D168E}"/>
                    </a:ext>
                  </a:extLst>
                </p14:cNvPr>
                <p14:cNvContentPartPr/>
                <p14:nvPr/>
              </p14:nvContentPartPr>
              <p14:xfrm>
                <a:off x="5534356" y="2398869"/>
                <a:ext cx="428040" cy="356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45ED70-EA20-FBCC-1D8A-3DE4F55D16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28236" y="2392749"/>
                  <a:ext cx="440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737F1D-26BA-8A33-B294-6E7C11D5C50E}"/>
                    </a:ext>
                  </a:extLst>
                </p14:cNvPr>
                <p14:cNvContentPartPr/>
                <p14:nvPr/>
              </p14:nvContentPartPr>
              <p14:xfrm>
                <a:off x="6185956" y="1774629"/>
                <a:ext cx="150480" cy="72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737F1D-26BA-8A33-B294-6E7C11D5C5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79836" y="1768509"/>
                  <a:ext cx="16272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52C8D3-2232-E552-2167-1E5EC9088DF2}"/>
                    </a:ext>
                  </a:extLst>
                </p14:cNvPr>
                <p14:cNvContentPartPr/>
                <p14:nvPr/>
              </p14:nvContentPartPr>
              <p14:xfrm>
                <a:off x="6376396" y="1824669"/>
                <a:ext cx="381960" cy="599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52C8D3-2232-E552-2167-1E5EC9088D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70276" y="1818549"/>
                  <a:ext cx="3942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C55618-1E13-2EA8-F8C2-BC074D194262}"/>
                    </a:ext>
                  </a:extLst>
                </p14:cNvPr>
                <p14:cNvContentPartPr/>
                <p14:nvPr/>
              </p14:nvContentPartPr>
              <p14:xfrm>
                <a:off x="6665836" y="1649709"/>
                <a:ext cx="393480" cy="85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C55618-1E13-2EA8-F8C2-BC074D1942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59716" y="1643589"/>
                  <a:ext cx="40572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FDBC8E-3717-9E63-8B64-D7D3A500DCF1}"/>
                    </a:ext>
                  </a:extLst>
                </p14:cNvPr>
                <p14:cNvContentPartPr/>
                <p14:nvPr/>
              </p14:nvContentPartPr>
              <p14:xfrm>
                <a:off x="667876" y="4808349"/>
                <a:ext cx="3766320" cy="12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FDBC8E-3717-9E63-8B64-D7D3A500DC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1756" y="4802229"/>
                  <a:ext cx="3778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F45DAE-6305-8E37-6CF2-4EAD1BC8DB99}"/>
                    </a:ext>
                  </a:extLst>
                </p14:cNvPr>
                <p14:cNvContentPartPr/>
                <p14:nvPr/>
              </p14:nvContentPartPr>
              <p14:xfrm>
                <a:off x="832396" y="3636189"/>
                <a:ext cx="4067640" cy="103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F45DAE-6305-8E37-6CF2-4EAD1BC8DB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6276" y="3630069"/>
                  <a:ext cx="4079880" cy="10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459FDA-D4C8-00F6-D111-B296C9244E80}"/>
                    </a:ext>
                  </a:extLst>
                </p14:cNvPr>
                <p14:cNvContentPartPr/>
                <p14:nvPr/>
              </p14:nvContentPartPr>
              <p14:xfrm>
                <a:off x="1850476" y="4618989"/>
                <a:ext cx="159840" cy="58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459FDA-D4C8-00F6-D111-B296C9244E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44356" y="4612869"/>
                  <a:ext cx="17208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FB3A39-5B7C-A79D-BA33-8BAF596188DB}"/>
                    </a:ext>
                  </a:extLst>
                </p14:cNvPr>
                <p14:cNvContentPartPr/>
                <p14:nvPr/>
              </p14:nvContentPartPr>
              <p14:xfrm>
                <a:off x="1833556" y="5153589"/>
                <a:ext cx="371880" cy="24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FB3A39-5B7C-A79D-BA33-8BAF596188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27436" y="5147469"/>
                  <a:ext cx="384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3E8151-A333-2956-8A41-CCB23926AECE}"/>
                    </a:ext>
                  </a:extLst>
                </p14:cNvPr>
                <p14:cNvContentPartPr/>
                <p14:nvPr/>
              </p14:nvContentPartPr>
              <p14:xfrm>
                <a:off x="3464356" y="4609269"/>
                <a:ext cx="30960" cy="351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3E8151-A333-2956-8A41-CCB23926AE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8236" y="4603149"/>
                  <a:ext cx="43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8F50B1-874A-5227-9304-A0BBA9420F25}"/>
                    </a:ext>
                  </a:extLst>
                </p14:cNvPr>
                <p14:cNvContentPartPr/>
                <p14:nvPr/>
              </p14:nvContentPartPr>
              <p14:xfrm>
                <a:off x="3337996" y="5004909"/>
                <a:ext cx="302040" cy="431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8F50B1-874A-5227-9304-A0BBA9420F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31876" y="4998789"/>
                  <a:ext cx="3142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68099F-DAFA-BCFC-2FC2-63DABAFCA4A5}"/>
                    </a:ext>
                  </a:extLst>
                </p14:cNvPr>
                <p14:cNvContentPartPr/>
                <p14:nvPr/>
              </p14:nvContentPartPr>
              <p14:xfrm>
                <a:off x="493996" y="4546989"/>
                <a:ext cx="793080" cy="25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68099F-DAFA-BCFC-2FC2-63DABAFCA4A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7876" y="4540869"/>
                  <a:ext cx="805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41CC1E4-EAE8-5EA5-38F9-45A4FEFCC14F}"/>
                    </a:ext>
                  </a:extLst>
                </p14:cNvPr>
                <p14:cNvContentPartPr/>
                <p14:nvPr/>
              </p14:nvContentPartPr>
              <p14:xfrm>
                <a:off x="646276" y="4761909"/>
                <a:ext cx="230760" cy="35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41CC1E4-EAE8-5EA5-38F9-45A4FEFCC1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0156" y="4755789"/>
                  <a:ext cx="243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23C05B8-C2A6-88ED-18E2-BCF6C26A80AF}"/>
                    </a:ext>
                  </a:extLst>
                </p14:cNvPr>
                <p14:cNvContentPartPr/>
                <p14:nvPr/>
              </p14:nvContentPartPr>
              <p14:xfrm>
                <a:off x="828796" y="4802229"/>
                <a:ext cx="110520" cy="135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23C05B8-C2A6-88ED-18E2-BCF6C26A80A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2676" y="4796109"/>
                  <a:ext cx="122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37C77C-2CF7-82C8-45C7-AC8B65A60F4B}"/>
                    </a:ext>
                  </a:extLst>
                </p14:cNvPr>
                <p14:cNvContentPartPr/>
                <p14:nvPr/>
              </p14:nvContentPartPr>
              <p14:xfrm>
                <a:off x="873076" y="4653189"/>
                <a:ext cx="302760" cy="276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37C77C-2CF7-82C8-45C7-AC8B65A60F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6956" y="4647069"/>
                  <a:ext cx="315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4A9990D-AA3C-30A8-167C-07291077E1C0}"/>
                    </a:ext>
                  </a:extLst>
                </p14:cNvPr>
                <p14:cNvContentPartPr/>
                <p14:nvPr/>
              </p14:nvContentPartPr>
              <p14:xfrm>
                <a:off x="1097716" y="4624389"/>
                <a:ext cx="217800" cy="308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4A9990D-AA3C-30A8-167C-07291077E1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1596" y="4618269"/>
                  <a:ext cx="230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0C00B1-D42B-A751-A9C0-A97A8430E01B}"/>
                    </a:ext>
                  </a:extLst>
                </p14:cNvPr>
                <p14:cNvContentPartPr/>
                <p14:nvPr/>
              </p14:nvContentPartPr>
              <p14:xfrm>
                <a:off x="1222996" y="4617189"/>
                <a:ext cx="244800" cy="258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0C00B1-D42B-A751-A9C0-A97A8430E0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16876" y="4611069"/>
                  <a:ext cx="257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9C8B7B-318F-11F0-B054-8980161D1E96}"/>
                    </a:ext>
                  </a:extLst>
                </p14:cNvPr>
                <p14:cNvContentPartPr/>
                <p14:nvPr/>
              </p14:nvContentPartPr>
              <p14:xfrm>
                <a:off x="1413076" y="4643469"/>
                <a:ext cx="217080" cy="324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9C8B7B-318F-11F0-B054-8980161D1E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06956" y="4637349"/>
                  <a:ext cx="229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EB39A6-D12B-FB8D-868C-244F9009DD79}"/>
                    </a:ext>
                  </a:extLst>
                </p14:cNvPr>
                <p14:cNvContentPartPr/>
                <p14:nvPr/>
              </p14:nvContentPartPr>
              <p14:xfrm>
                <a:off x="1593796" y="4478229"/>
                <a:ext cx="150480" cy="462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EB39A6-D12B-FB8D-868C-244F9009DD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87676" y="4472109"/>
                  <a:ext cx="162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0F56A8-FF24-BC25-D2FB-C2DD94A7D54D}"/>
                    </a:ext>
                  </a:extLst>
                </p14:cNvPr>
                <p14:cNvContentPartPr/>
                <p14:nvPr/>
              </p14:nvContentPartPr>
              <p14:xfrm>
                <a:off x="1893676" y="4110669"/>
                <a:ext cx="124200" cy="861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0F56A8-FF24-BC25-D2FB-C2DD94A7D54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87556" y="4104549"/>
                  <a:ext cx="13644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A443AD-EE67-2A8A-99B3-F947B9C03825}"/>
                    </a:ext>
                  </a:extLst>
                </p14:cNvPr>
                <p14:cNvContentPartPr/>
                <p14:nvPr/>
              </p14:nvContentPartPr>
              <p14:xfrm>
                <a:off x="1531156" y="4429989"/>
                <a:ext cx="324360" cy="556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A443AD-EE67-2A8A-99B3-F947B9C038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25036" y="4423869"/>
                  <a:ext cx="3366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A549EB-5423-6A94-9CB0-A05F7D6CC6B8}"/>
                    </a:ext>
                  </a:extLst>
                </p14:cNvPr>
                <p14:cNvContentPartPr/>
                <p14:nvPr/>
              </p14:nvContentPartPr>
              <p14:xfrm>
                <a:off x="1736356" y="4479669"/>
                <a:ext cx="122760" cy="384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A549EB-5423-6A94-9CB0-A05F7D6CC6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30236" y="4473549"/>
                  <a:ext cx="1350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C8CC3B-2D9A-11E2-87D3-824476C34113}"/>
                    </a:ext>
                  </a:extLst>
                </p14:cNvPr>
                <p14:cNvContentPartPr/>
                <p14:nvPr/>
              </p14:nvContentPartPr>
              <p14:xfrm>
                <a:off x="1764076" y="4270509"/>
                <a:ext cx="142920" cy="27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C8CC3B-2D9A-11E2-87D3-824476C341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57956" y="4264389"/>
                  <a:ext cx="155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038450A-5504-74DE-EEC5-50FF73D935D3}"/>
                    </a:ext>
                  </a:extLst>
                </p14:cNvPr>
                <p14:cNvContentPartPr/>
                <p14:nvPr/>
              </p14:nvContentPartPr>
              <p14:xfrm>
                <a:off x="1842196" y="4274469"/>
                <a:ext cx="73800" cy="18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038450A-5504-74DE-EEC5-50FF73D935D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36076" y="4268349"/>
                  <a:ext cx="86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BA397B-47D9-F632-C85A-368EBFAE6E56}"/>
                    </a:ext>
                  </a:extLst>
                </p14:cNvPr>
                <p14:cNvContentPartPr/>
                <p14:nvPr/>
              </p14:nvContentPartPr>
              <p14:xfrm>
                <a:off x="5387476" y="3917349"/>
                <a:ext cx="134280" cy="54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BA397B-47D9-F632-C85A-368EBFAE6E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1356" y="3911229"/>
                  <a:ext cx="1465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483004-1693-D984-5138-60FD326F303D}"/>
                    </a:ext>
                  </a:extLst>
                </p14:cNvPr>
                <p14:cNvContentPartPr/>
                <p14:nvPr/>
              </p14:nvContentPartPr>
              <p14:xfrm>
                <a:off x="5252116" y="3806469"/>
                <a:ext cx="539640" cy="131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483004-1693-D984-5138-60FD326F30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5996" y="3800349"/>
                  <a:ext cx="551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96992C9-59BA-4B53-9EF3-AD8BA30E6924}"/>
                    </a:ext>
                  </a:extLst>
                </p14:cNvPr>
                <p14:cNvContentPartPr/>
                <p14:nvPr/>
              </p14:nvContentPartPr>
              <p14:xfrm>
                <a:off x="5366956" y="4149549"/>
                <a:ext cx="437760" cy="18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96992C9-59BA-4B53-9EF3-AD8BA30E692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60836" y="4143429"/>
                  <a:ext cx="450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BE8A6F-E2FA-999B-1DE3-56EA3EA184FC}"/>
                    </a:ext>
                  </a:extLst>
                </p14:cNvPr>
                <p14:cNvContentPartPr/>
                <p14:nvPr/>
              </p14:nvContentPartPr>
              <p14:xfrm>
                <a:off x="5741356" y="4177269"/>
                <a:ext cx="373320" cy="42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BE8A6F-E2FA-999B-1DE3-56EA3EA184F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35236" y="4171149"/>
                  <a:ext cx="3855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55ABE9-064C-9594-9C0B-40063A6E02B9}"/>
                    </a:ext>
                  </a:extLst>
                </p14:cNvPr>
                <p14:cNvContentPartPr/>
                <p14:nvPr/>
              </p14:nvContentPartPr>
              <p14:xfrm>
                <a:off x="5776636" y="4252869"/>
                <a:ext cx="290520" cy="453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55ABE9-064C-9594-9C0B-40063A6E02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70516" y="4246749"/>
                  <a:ext cx="3027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C9DDF6-4FEE-3E88-C82C-1C47472731DE}"/>
                    </a:ext>
                  </a:extLst>
                </p14:cNvPr>
                <p14:cNvContentPartPr/>
                <p14:nvPr/>
              </p14:nvContentPartPr>
              <p14:xfrm>
                <a:off x="6091996" y="3666429"/>
                <a:ext cx="297000" cy="683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C9DDF6-4FEE-3E88-C82C-1C47472731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85876" y="3660309"/>
                  <a:ext cx="30924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AF9788E-BDA4-4BB6-618B-4977B21F5883}"/>
                    </a:ext>
                  </a:extLst>
                </p14:cNvPr>
                <p14:cNvContentPartPr/>
                <p14:nvPr/>
              </p14:nvContentPartPr>
              <p14:xfrm>
                <a:off x="6452356" y="4046949"/>
                <a:ext cx="227880" cy="272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AF9788E-BDA4-4BB6-618B-4977B21F58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46236" y="4040829"/>
                  <a:ext cx="240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95EA0F1-D8E2-E7D9-A005-DD75682FCF4D}"/>
                    </a:ext>
                  </a:extLst>
                </p14:cNvPr>
                <p14:cNvContentPartPr/>
                <p14:nvPr/>
              </p14:nvContentPartPr>
              <p14:xfrm>
                <a:off x="6667276" y="4279149"/>
                <a:ext cx="128880" cy="118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95EA0F1-D8E2-E7D9-A005-DD75682FCF4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61156" y="4273029"/>
                  <a:ext cx="141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BB7C41-69B7-08E2-0E2A-D06F5AB14AB6}"/>
                    </a:ext>
                  </a:extLst>
                </p14:cNvPr>
                <p14:cNvContentPartPr/>
                <p14:nvPr/>
              </p14:nvContentPartPr>
              <p14:xfrm>
                <a:off x="6747916" y="3604149"/>
                <a:ext cx="267120" cy="84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BB7C41-69B7-08E2-0E2A-D06F5AB14A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41796" y="3598029"/>
                  <a:ext cx="279360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74E462-35FC-ADB2-198C-15E30BA2A8EC}"/>
                    </a:ext>
                  </a:extLst>
                </p14:cNvPr>
                <p14:cNvContentPartPr/>
                <p14:nvPr/>
              </p14:nvContentPartPr>
              <p14:xfrm>
                <a:off x="275476" y="6415029"/>
                <a:ext cx="4509720" cy="241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74E462-35FC-ADB2-198C-15E30BA2A8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9356" y="6408909"/>
                  <a:ext cx="4521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2F6B02-8069-6D64-38E8-2A16E091D398}"/>
                    </a:ext>
                  </a:extLst>
                </p14:cNvPr>
                <p14:cNvContentPartPr/>
                <p14:nvPr/>
              </p14:nvContentPartPr>
              <p14:xfrm>
                <a:off x="48676" y="5333949"/>
                <a:ext cx="4716360" cy="1174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2F6B02-8069-6D64-38E8-2A16E091D39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556" y="5327829"/>
                  <a:ext cx="472860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72C8C5-9B39-AB7C-FD67-2C827D7741A4}"/>
                    </a:ext>
                  </a:extLst>
                </p14:cNvPr>
                <p14:cNvContentPartPr/>
                <p14:nvPr/>
              </p14:nvContentPartPr>
              <p14:xfrm>
                <a:off x="3322876" y="5685309"/>
                <a:ext cx="202320" cy="304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72C8C5-9B39-AB7C-FD67-2C827D7741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16756" y="5679189"/>
                  <a:ext cx="214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1A9C93-B090-8E0F-8978-4A3930EC1822}"/>
                    </a:ext>
                  </a:extLst>
                </p14:cNvPr>
                <p14:cNvContentPartPr/>
                <p14:nvPr/>
              </p14:nvContentPartPr>
              <p14:xfrm>
                <a:off x="3301996" y="5719509"/>
                <a:ext cx="107640" cy="745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1A9C93-B090-8E0F-8978-4A3930EC18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95876" y="5713389"/>
                  <a:ext cx="11988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04D064A-58B1-E932-1861-9CEF93E229EA}"/>
                    </a:ext>
                  </a:extLst>
                </p14:cNvPr>
                <p14:cNvContentPartPr/>
                <p14:nvPr/>
              </p14:nvContentPartPr>
              <p14:xfrm>
                <a:off x="1656076" y="5785749"/>
                <a:ext cx="147600" cy="810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04D064A-58B1-E932-1861-9CEF93E229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49956" y="5779629"/>
                  <a:ext cx="159840" cy="82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8D75C5-F00A-839F-6D01-9D26401B1014}"/>
                    </a:ext>
                  </a:extLst>
                </p14:cNvPr>
                <p14:cNvContentPartPr/>
                <p14:nvPr/>
              </p14:nvContentPartPr>
              <p14:xfrm>
                <a:off x="1753276" y="6253029"/>
                <a:ext cx="136800" cy="207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8D75C5-F00A-839F-6D01-9D26401B10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47156" y="6246909"/>
                  <a:ext cx="149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2CCB46-41AF-52AE-94A9-E642C913DD27}"/>
                    </a:ext>
                  </a:extLst>
                </p14:cNvPr>
                <p14:cNvContentPartPr/>
                <p14:nvPr/>
              </p14:nvContentPartPr>
              <p14:xfrm>
                <a:off x="1856596" y="6232149"/>
                <a:ext cx="246240" cy="342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2CCB46-41AF-52AE-94A9-E642C913DD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50476" y="6226029"/>
                  <a:ext cx="2584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20DA86-C038-A732-390F-B8D05F726C60}"/>
                    </a:ext>
                  </a:extLst>
                </p14:cNvPr>
                <p14:cNvContentPartPr/>
                <p14:nvPr/>
              </p14:nvContentPartPr>
              <p14:xfrm>
                <a:off x="1877476" y="5879709"/>
                <a:ext cx="493560" cy="748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20DA86-C038-A732-390F-B8D05F726C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71356" y="5873589"/>
                  <a:ext cx="50580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A4FB45-084A-FF13-BD7A-B74510C82BAF}"/>
                    </a:ext>
                  </a:extLst>
                </p14:cNvPr>
                <p14:cNvContentPartPr/>
                <p14:nvPr/>
              </p14:nvContentPartPr>
              <p14:xfrm>
                <a:off x="1874236" y="5738949"/>
                <a:ext cx="756360" cy="74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A4FB45-084A-FF13-BD7A-B74510C82B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68116" y="5732829"/>
                  <a:ext cx="76860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7DF9DC-8744-E4FF-41B2-5EB4E57E5F11}"/>
                    </a:ext>
                  </a:extLst>
                </p14:cNvPr>
                <p14:cNvContentPartPr/>
                <p14:nvPr/>
              </p14:nvContentPartPr>
              <p14:xfrm>
                <a:off x="2043436" y="5726349"/>
                <a:ext cx="848880" cy="1096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7DF9DC-8744-E4FF-41B2-5EB4E57E5F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37316" y="5720229"/>
                  <a:ext cx="861120" cy="11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C32F6AF-AB7B-C87A-DBD5-09034FAE7C60}"/>
                    </a:ext>
                  </a:extLst>
                </p14:cNvPr>
                <p14:cNvContentPartPr/>
                <p14:nvPr/>
              </p14:nvContentPartPr>
              <p14:xfrm>
                <a:off x="2357356" y="5775669"/>
                <a:ext cx="538920" cy="72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C32F6AF-AB7B-C87A-DBD5-09034FAE7C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51236" y="5769549"/>
                  <a:ext cx="5511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C32859-9985-D2AF-451A-584634CF7132}"/>
                    </a:ext>
                  </a:extLst>
                </p14:cNvPr>
                <p14:cNvContentPartPr/>
                <p14:nvPr/>
              </p14:nvContentPartPr>
              <p14:xfrm>
                <a:off x="2426476" y="5776389"/>
                <a:ext cx="660600" cy="816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C32859-9985-D2AF-451A-584634CF713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20356" y="5770269"/>
                  <a:ext cx="67284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F09522-D62C-B852-E405-72D044AA5E86}"/>
                    </a:ext>
                  </a:extLst>
                </p14:cNvPr>
                <p14:cNvContentPartPr/>
                <p14:nvPr/>
              </p14:nvContentPartPr>
              <p14:xfrm>
                <a:off x="2537356" y="5800869"/>
                <a:ext cx="455400" cy="55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F09522-D62C-B852-E405-72D044AA5E8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31236" y="5794749"/>
                  <a:ext cx="4676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D5529C-35A9-6B94-3D6F-5CCF77C079C3}"/>
                    </a:ext>
                  </a:extLst>
                </p14:cNvPr>
                <p14:cNvContentPartPr/>
                <p14:nvPr/>
              </p14:nvContentPartPr>
              <p14:xfrm>
                <a:off x="2458516" y="5624829"/>
                <a:ext cx="653760" cy="673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D5529C-35A9-6B94-3D6F-5CCF77C079C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52396" y="5618709"/>
                  <a:ext cx="66600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F467369-75E2-2C0D-8E75-52B9A693D55B}"/>
                    </a:ext>
                  </a:extLst>
                </p14:cNvPr>
                <p14:cNvContentPartPr/>
                <p14:nvPr/>
              </p14:nvContentPartPr>
              <p14:xfrm>
                <a:off x="2635636" y="5593869"/>
                <a:ext cx="478800" cy="645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F467369-75E2-2C0D-8E75-52B9A693D55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29516" y="5587749"/>
                  <a:ext cx="49104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1C9090-C681-6088-5DBA-D934F5F663F3}"/>
                    </a:ext>
                  </a:extLst>
                </p14:cNvPr>
                <p14:cNvContentPartPr/>
                <p14:nvPr/>
              </p14:nvContentPartPr>
              <p14:xfrm>
                <a:off x="2678476" y="5352669"/>
                <a:ext cx="564840" cy="794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1C9090-C681-6088-5DBA-D934F5F663F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72356" y="5346549"/>
                  <a:ext cx="57708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E091C4B-0A24-14D6-7138-D6A7894BA97E}"/>
                    </a:ext>
                  </a:extLst>
                </p14:cNvPr>
                <p14:cNvContentPartPr/>
                <p14:nvPr/>
              </p14:nvContentPartPr>
              <p14:xfrm>
                <a:off x="2860276" y="5403429"/>
                <a:ext cx="520920" cy="617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E091C4B-0A24-14D6-7138-D6A7894BA9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54156" y="5397309"/>
                  <a:ext cx="5331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0DC355-8C18-0BEB-2014-EC7707E7AAE7}"/>
                    </a:ext>
                  </a:extLst>
                </p14:cNvPr>
                <p14:cNvContentPartPr/>
                <p14:nvPr/>
              </p14:nvContentPartPr>
              <p14:xfrm>
                <a:off x="2175556" y="5459949"/>
                <a:ext cx="719280" cy="608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0DC355-8C18-0BEB-2014-EC7707E7AAE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69436" y="5453829"/>
                  <a:ext cx="7315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40EBB2A-93EE-7FDD-E4C8-C11E9C2D373F}"/>
                    </a:ext>
                  </a:extLst>
                </p14:cNvPr>
                <p14:cNvContentPartPr/>
                <p14:nvPr/>
              </p14:nvContentPartPr>
              <p14:xfrm>
                <a:off x="2016076" y="5818509"/>
                <a:ext cx="228600" cy="47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40EBB2A-93EE-7FDD-E4C8-C11E9C2D37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09956" y="5812389"/>
                  <a:ext cx="2408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76ED9B9-12EA-9DC3-0BCC-48E76D2CC309}"/>
                    </a:ext>
                  </a:extLst>
                </p14:cNvPr>
                <p14:cNvContentPartPr/>
                <p14:nvPr/>
              </p14:nvContentPartPr>
              <p14:xfrm>
                <a:off x="5495116" y="5502789"/>
                <a:ext cx="64080" cy="680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76ED9B9-12EA-9DC3-0BCC-48E76D2CC3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88996" y="5496669"/>
                  <a:ext cx="7632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304D51-B87D-68BC-449A-8C37D6CCD356}"/>
                    </a:ext>
                  </a:extLst>
                </p14:cNvPr>
                <p14:cNvContentPartPr/>
                <p14:nvPr/>
              </p14:nvContentPartPr>
              <p14:xfrm>
                <a:off x="5425996" y="5485869"/>
                <a:ext cx="297720" cy="71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304D51-B87D-68BC-449A-8C37D6CCD3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19876" y="5479749"/>
                  <a:ext cx="309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714FEA6-67D4-C045-0A36-67D1B1A54E5A}"/>
                    </a:ext>
                  </a:extLst>
                </p14:cNvPr>
                <p14:cNvContentPartPr/>
                <p14:nvPr/>
              </p14:nvContentPartPr>
              <p14:xfrm>
                <a:off x="5477116" y="5690709"/>
                <a:ext cx="33588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714FEA6-67D4-C045-0A36-67D1B1A54E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70996" y="5684589"/>
                  <a:ext cx="34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777FDD-D12D-8FC7-2A5E-D4ADE3B5D957}"/>
                    </a:ext>
                  </a:extLst>
                </p14:cNvPr>
                <p14:cNvContentPartPr/>
                <p14:nvPr/>
              </p14:nvContentPartPr>
              <p14:xfrm>
                <a:off x="5742436" y="5967189"/>
                <a:ext cx="155880" cy="339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777FDD-D12D-8FC7-2A5E-D4ADE3B5D95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36316" y="5961069"/>
                  <a:ext cx="168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D5BD5AA-790F-DC44-17E6-8CCD52BAEDAB}"/>
                    </a:ext>
                  </a:extLst>
                </p14:cNvPr>
                <p14:cNvContentPartPr/>
                <p14:nvPr/>
              </p14:nvContentPartPr>
              <p14:xfrm>
                <a:off x="5837116" y="6049629"/>
                <a:ext cx="8676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D5BD5AA-790F-DC44-17E6-8CCD52BAEDA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30996" y="6043509"/>
                  <a:ext cx="99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B9CF9D-383E-B4D1-27F5-5E3325312437}"/>
                    </a:ext>
                  </a:extLst>
                </p14:cNvPr>
                <p14:cNvContentPartPr/>
                <p14:nvPr/>
              </p14:nvContentPartPr>
              <p14:xfrm>
                <a:off x="5925676" y="5421069"/>
                <a:ext cx="153720" cy="743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B9CF9D-383E-B4D1-27F5-5E332531243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19556" y="5414949"/>
                  <a:ext cx="16596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87052C-002F-B718-2C20-49CBE3F91B15}"/>
                    </a:ext>
                  </a:extLst>
                </p14:cNvPr>
                <p14:cNvContentPartPr/>
                <p14:nvPr/>
              </p14:nvContentPartPr>
              <p14:xfrm>
                <a:off x="6151036" y="5635989"/>
                <a:ext cx="191520" cy="406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87052C-002F-B718-2C20-49CBE3F91B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44916" y="5629869"/>
                  <a:ext cx="2037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B47BCC-C691-B751-38C0-D827133A0E11}"/>
                    </a:ext>
                  </a:extLst>
                </p14:cNvPr>
                <p14:cNvContentPartPr/>
                <p14:nvPr/>
              </p14:nvContentPartPr>
              <p14:xfrm>
                <a:off x="6316636" y="5481189"/>
                <a:ext cx="176760" cy="618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B47BCC-C691-B751-38C0-D827133A0E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10516" y="5475069"/>
                  <a:ext cx="18900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45FE57-E047-B502-E6C2-0190B5A32A2D}"/>
                    </a:ext>
                  </a:extLst>
                </p14:cNvPr>
                <p14:cNvContentPartPr/>
                <p14:nvPr/>
              </p14:nvContentPartPr>
              <p14:xfrm>
                <a:off x="6624436" y="5823909"/>
                <a:ext cx="247680" cy="96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45FE57-E047-B502-E6C2-0190B5A32A2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18316" y="5817789"/>
                  <a:ext cx="259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B7F6BB-EB84-3AFD-18D6-FBAB48587B61}"/>
                    </a:ext>
                  </a:extLst>
                </p14:cNvPr>
                <p14:cNvContentPartPr/>
                <p14:nvPr/>
              </p14:nvContentPartPr>
              <p14:xfrm>
                <a:off x="6969316" y="5393709"/>
                <a:ext cx="109080" cy="676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B7F6BB-EB84-3AFD-18D6-FBAB48587B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63196" y="5387589"/>
                  <a:ext cx="12132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520C95C-3E15-B855-6AC4-75A1E656C9B8}"/>
                    </a:ext>
                  </a:extLst>
                </p14:cNvPr>
                <p14:cNvContentPartPr/>
                <p14:nvPr/>
              </p14:nvContentPartPr>
              <p14:xfrm>
                <a:off x="6885076" y="5417829"/>
                <a:ext cx="432720" cy="186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520C95C-3E15-B855-6AC4-75A1E656C9B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78956" y="5411709"/>
                  <a:ext cx="444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3EAE79E-084F-9404-451D-C37F6CAF69DE}"/>
                    </a:ext>
                  </a:extLst>
                </p14:cNvPr>
                <p14:cNvContentPartPr/>
                <p14:nvPr/>
              </p14:nvContentPartPr>
              <p14:xfrm>
                <a:off x="7002076" y="5625549"/>
                <a:ext cx="164160" cy="11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3EAE79E-084F-9404-451D-C37F6CAF69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95956" y="5619429"/>
                  <a:ext cx="176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2A999CD-FD7B-8209-569D-25557834A327}"/>
                    </a:ext>
                  </a:extLst>
                </p14:cNvPr>
                <p14:cNvContentPartPr/>
                <p14:nvPr/>
              </p14:nvContentPartPr>
              <p14:xfrm>
                <a:off x="6946276" y="5647509"/>
                <a:ext cx="372240" cy="144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2A999CD-FD7B-8209-569D-25557834A32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40156" y="5641389"/>
                  <a:ext cx="384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C205B6A-FB70-01D6-9565-BF0038D63929}"/>
                    </a:ext>
                  </a:extLst>
                </p14:cNvPr>
                <p14:cNvContentPartPr/>
                <p14:nvPr/>
              </p14:nvContentPartPr>
              <p14:xfrm>
                <a:off x="7257316" y="5997789"/>
                <a:ext cx="174240" cy="320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C205B6A-FB70-01D6-9565-BF0038D639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51196" y="5991669"/>
                  <a:ext cx="186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8EB4829-CBF1-7879-1F16-1AA25533ADAF}"/>
                    </a:ext>
                  </a:extLst>
                </p14:cNvPr>
                <p14:cNvContentPartPr/>
                <p14:nvPr/>
              </p14:nvContentPartPr>
              <p14:xfrm>
                <a:off x="7245796" y="6022269"/>
                <a:ext cx="138240" cy="28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8EB4829-CBF1-7879-1F16-1AA25533ADA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39676" y="6016149"/>
                  <a:ext cx="150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DE892C1-00AB-AA31-D5AA-3B9C23193792}"/>
                    </a:ext>
                  </a:extLst>
                </p14:cNvPr>
                <p14:cNvContentPartPr/>
                <p14:nvPr/>
              </p14:nvContentPartPr>
              <p14:xfrm>
                <a:off x="7420036" y="5419269"/>
                <a:ext cx="214920" cy="632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DE892C1-00AB-AA31-D5AA-3B9C2319379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13916" y="5413149"/>
                  <a:ext cx="22716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7F905ED-B920-8340-AB22-6562933567D4}"/>
                    </a:ext>
                  </a:extLst>
                </p14:cNvPr>
                <p14:cNvContentPartPr/>
                <p14:nvPr/>
              </p14:nvContentPartPr>
              <p14:xfrm>
                <a:off x="7641076" y="5866749"/>
                <a:ext cx="322200" cy="106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7F905ED-B920-8340-AB22-6562933567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34956" y="5860629"/>
                  <a:ext cx="334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C32D9AF-93FF-ED4B-3D8E-4F12226BDF6E}"/>
                    </a:ext>
                  </a:extLst>
                </p14:cNvPr>
                <p14:cNvContentPartPr/>
                <p14:nvPr/>
              </p14:nvContentPartPr>
              <p14:xfrm>
                <a:off x="7875436" y="5240349"/>
                <a:ext cx="336240" cy="897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C32D9AF-93FF-ED4B-3D8E-4F12226BDF6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69316" y="5234229"/>
                  <a:ext cx="34848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B8954FA-C96D-0D2A-CD67-889488B74444}"/>
                    </a:ext>
                  </a:extLst>
                </p14:cNvPr>
                <p14:cNvContentPartPr/>
                <p14:nvPr/>
              </p14:nvContentPartPr>
              <p14:xfrm>
                <a:off x="1929316" y="2213829"/>
                <a:ext cx="118440" cy="900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B8954FA-C96D-0D2A-CD67-889488B7444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23196" y="2207709"/>
                  <a:ext cx="130680" cy="9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D4F686D-1D47-CAF7-CECE-EC223E76CA53}"/>
                    </a:ext>
                  </a:extLst>
                </p14:cNvPr>
                <p14:cNvContentPartPr/>
                <p14:nvPr/>
              </p14:nvContentPartPr>
              <p14:xfrm>
                <a:off x="3471916" y="3940029"/>
                <a:ext cx="111960" cy="863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D4F686D-1D47-CAF7-CECE-EC223E76CA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65796" y="3933909"/>
                  <a:ext cx="124200" cy="87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C142C6C-99A5-3EEB-538E-90E704E3F765}"/>
                    </a:ext>
                  </a:extLst>
                </p14:cNvPr>
                <p14:cNvContentPartPr/>
                <p14:nvPr/>
              </p14:nvContentPartPr>
              <p14:xfrm>
                <a:off x="1591636" y="6514029"/>
                <a:ext cx="367200" cy="234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C142C6C-99A5-3EEB-538E-90E704E3F76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85516" y="6507909"/>
                  <a:ext cx="379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B46516D-5AD5-EA95-530B-FCADB47DE9AB}"/>
                    </a:ext>
                  </a:extLst>
                </p14:cNvPr>
                <p14:cNvContentPartPr/>
                <p14:nvPr/>
              </p14:nvContentPartPr>
              <p14:xfrm>
                <a:off x="3048556" y="6457149"/>
                <a:ext cx="336960" cy="373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B46516D-5AD5-EA95-530B-FCADB47DE9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42436" y="6451029"/>
                  <a:ext cx="3492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858CD78-8623-E9BF-2F97-5F3808507AB3}"/>
                    </a:ext>
                  </a:extLst>
                </p14:cNvPr>
                <p14:cNvContentPartPr/>
                <p14:nvPr/>
              </p14:nvContentPartPr>
              <p14:xfrm>
                <a:off x="1737436" y="6643629"/>
                <a:ext cx="140400" cy="222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858CD78-8623-E9BF-2F97-5F3808507AB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31316" y="6637509"/>
                  <a:ext cx="152640" cy="2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9383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20A8-E972-4805-86DA-1E218D6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 life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probability of being at most two standard deviations from the mean?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=.97725−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1−.97725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=.9545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sometimes hear statisticians refer to the “68-95-99.7 rule” which is the probability of being within 1,2, or 3 standard deviations of the mean.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1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7A29B-C992-1A39-6CC4-4AEF71F1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(unrelated) thing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90DDB-0656-6954-C680-3D9B984D7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1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4E88-D66C-F45E-076C-99753CDF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Make sure you understand the difference between scaling a random variable and adding up </a:t>
                </a:r>
                <a:r>
                  <a:rPr lang="en-US" dirty="0" err="1"/>
                  <a:t>iid</a:t>
                </a:r>
                <a:r>
                  <a:rPr lang="en-US" dirty="0"/>
                  <a:t> copies of a random variable.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result of rolling a die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equivalently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says “take the result of the (one) die roll and double it”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{2,4,6,8,10,12}</m:t>
                    </m:r>
                  </m:oMath>
                </a14:m>
                <a:r>
                  <a:rPr lang="en-US" dirty="0"/>
                  <a:t>, there’s no way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because you just double the one die roll.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independent</a:t>
                </a:r>
                <a:r>
                  <a:rPr lang="en-US" dirty="0"/>
                  <a:t> dice rolls (</a:t>
                </a:r>
                <a:r>
                  <a:rPr lang="en-US" dirty="0" err="1"/>
                  <a:t>i.i.d.</a:t>
                </a:r>
                <a:r>
                  <a:rPr lang="en-US" dirty="0"/>
                  <a:t>) then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says “roll two dice and add their results”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  <a:blipFill>
                <a:blip r:embed="rId2"/>
                <a:stretch>
                  <a:fillRect l="-708" t="-1984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075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B2D0806-710C-D090-9DEC-B3260569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ECFC-5733-E658-C487-7AAB5B56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9FEE83-4ACC-4376-2B53-BB37F220467C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A4DA36-6923-401C-EDBF-4CCC4E1A1A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A4DA36-6923-401C-EDBF-4CCC4E1A1A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6AA66B-7923-6F4F-B6B3-C8E2D7F7274D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6AA66B-7923-6F4F-B6B3-C8E2D7F72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9034C-474D-F8E3-5EFE-E829ED283627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9C76C6-C11C-79A5-CAD6-AFC96619508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9C76C6-C11C-79A5-CAD6-AFC9661950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A4E30C-F714-122C-35E1-A4B06C832C6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A4E30C-F714-122C-35E1-A4B06C832C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ADE2B-EB59-85CE-F56D-780D0DF8BEA9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3D00CF-58D3-82AC-4ED9-BB9B8DFE77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3D00CF-58D3-82AC-4ED9-BB9B8DFE7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98C86-B03D-3051-F89D-EBB6DD7FC00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98C86-B03D-3051-F89D-EBB6DD7FC0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E13A8B3-5FD5-8B56-B590-F1C7995F3DD1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30764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E603A-FAB5-4A8A-D6EB-A73B9E41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24BE-6F61-D514-84EF-4C7CF5AD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0E056-7D88-517A-8A3A-C21132FBE0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8F1CBA-2335-833A-F531-8BC647B19D22}"/>
                  </a:ext>
                </a:extLst>
              </p14:cNvPr>
              <p14:cNvContentPartPr/>
              <p14:nvPr/>
            </p14:nvContentPartPr>
            <p14:xfrm>
              <a:off x="784440" y="1199520"/>
              <a:ext cx="2808720" cy="6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8F1CBA-2335-833A-F531-8BC647B19D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80" y="1190160"/>
                <a:ext cx="282744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40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3D0-B489-E344-D4F4-293680C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continuous memoryless RV?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D7C3-BBEC-9D14-D969-D039CC79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random variables come from a memoryless-type process.</a:t>
            </a:r>
          </a:p>
          <a:p>
            <a:r>
              <a:rPr lang="en-US" dirty="0"/>
              <a:t>Number of earthquakes (people in bakery, days with snow) would be memoryless under assumption that events are independent of each other! </a:t>
            </a:r>
          </a:p>
          <a:p>
            <a:r>
              <a:rPr lang="en-US" dirty="0"/>
              <a:t>Same experiments, but now ask a different question:</a:t>
            </a:r>
          </a:p>
          <a:p>
            <a:r>
              <a:rPr lang="en-US" dirty="0"/>
              <a:t>Poisson: how many incidents occur in fixed interval?</a:t>
            </a:r>
          </a:p>
          <a:p>
            <a:r>
              <a:rPr lang="en-US" dirty="0"/>
              <a:t>Exponential: how long do I have to wait to see the next incident?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8956AB-90EE-D61A-8939-212A956EAFB9}"/>
                  </a:ext>
                </a:extLst>
              </p14:cNvPr>
              <p14:cNvContentPartPr/>
              <p14:nvPr/>
            </p14:nvContentPartPr>
            <p14:xfrm>
              <a:off x="383760" y="1406880"/>
              <a:ext cx="852480" cy="65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8956AB-90EE-D61A-8939-212A956EAF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400" y="1397520"/>
                <a:ext cx="871200" cy="67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34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67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AD0ADA-5A5D-BF5D-FD8F-ABD05843BDEF}"/>
                  </a:ext>
                </a:extLst>
              </p14:cNvPr>
              <p14:cNvContentPartPr/>
              <p14:nvPr/>
            </p14:nvContentPartPr>
            <p14:xfrm>
              <a:off x="6338880" y="1923840"/>
              <a:ext cx="1744560" cy="22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AD0ADA-5A5D-BF5D-FD8F-ABD05843BD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9520" y="1914480"/>
                <a:ext cx="176328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528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8264</TotalTime>
  <Words>1916</Words>
  <Application>Microsoft Office PowerPoint</Application>
  <PresentationFormat>Widescreen</PresentationFormat>
  <Paragraphs>225</Paragraphs>
  <Slides>34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Exponential and  Normal RVs</vt:lpstr>
      <vt:lpstr>Announcements</vt:lpstr>
      <vt:lpstr>Continuous Zoo</vt:lpstr>
      <vt:lpstr>Exponential</vt:lpstr>
      <vt:lpstr>A continuous memoryless RV?</vt:lpstr>
      <vt:lpstr>Exponential Random Variable</vt:lpstr>
      <vt:lpstr>Exponential random variable</vt:lpstr>
      <vt:lpstr>Exponential random variable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The Normal (Gaussian) Distribution</vt:lpstr>
      <vt:lpstr>The Normal distribution</vt:lpstr>
      <vt:lpstr>Normal Random Variable</vt:lpstr>
      <vt:lpstr>Breaking down the density</vt:lpstr>
      <vt:lpstr>Changing the variance</vt:lpstr>
      <vt:lpstr>Changing the mean</vt:lpstr>
      <vt:lpstr>Scaling Normals</vt:lpstr>
      <vt:lpstr>Standardize</vt:lpstr>
      <vt:lpstr>Table of Standard Normal CDF</vt:lpstr>
      <vt:lpstr>Use the table!</vt:lpstr>
      <vt:lpstr>Normal (aka Guassian)</vt:lpstr>
      <vt:lpstr>More practice</vt:lpstr>
      <vt:lpstr>More practice</vt:lpstr>
      <vt:lpstr>PowerPoint Presentation</vt:lpstr>
      <vt:lpstr>In real life</vt:lpstr>
      <vt:lpstr>One last (unrelated) thing</vt:lpstr>
      <vt:lpstr>A Side Note</vt:lpstr>
      <vt:lpstr>Continuous Zoo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55</cp:revision>
  <cp:lastPrinted>2026-02-11T17:17:41Z</cp:lastPrinted>
  <dcterms:created xsi:type="dcterms:W3CDTF">2021-05-03T18:57:14Z</dcterms:created>
  <dcterms:modified xsi:type="dcterms:W3CDTF">2026-02-11T22:45:09Z</dcterms:modified>
</cp:coreProperties>
</file>