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2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94" r:id="rId3"/>
    <p:sldId id="332" r:id="rId4"/>
    <p:sldId id="350" r:id="rId5"/>
    <p:sldId id="349" r:id="rId6"/>
    <p:sldId id="333" r:id="rId7"/>
    <p:sldId id="334" r:id="rId8"/>
    <p:sldId id="338" r:id="rId9"/>
    <p:sldId id="339" r:id="rId10"/>
    <p:sldId id="340" r:id="rId11"/>
    <p:sldId id="341" r:id="rId12"/>
    <p:sldId id="335" r:id="rId13"/>
    <p:sldId id="342" r:id="rId14"/>
    <p:sldId id="336" r:id="rId15"/>
    <p:sldId id="343" r:id="rId16"/>
    <p:sldId id="344" r:id="rId17"/>
    <p:sldId id="355" r:id="rId18"/>
    <p:sldId id="356" r:id="rId19"/>
    <p:sldId id="275" r:id="rId20"/>
    <p:sldId id="346" r:id="rId21"/>
    <p:sldId id="287" r:id="rId22"/>
    <p:sldId id="296" r:id="rId23"/>
    <p:sldId id="282" r:id="rId24"/>
    <p:sldId id="290" r:id="rId25"/>
    <p:sldId id="291" r:id="rId26"/>
    <p:sldId id="293" r:id="rId27"/>
    <p:sldId id="345" r:id="rId28"/>
    <p:sldId id="297" r:id="rId29"/>
    <p:sldId id="299" r:id="rId30"/>
    <p:sldId id="353" r:id="rId31"/>
    <p:sldId id="298" r:id="rId32"/>
    <p:sldId id="354" r:id="rId33"/>
    <p:sldId id="351" r:id="rId34"/>
    <p:sldId id="35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8" autoAdjust="0"/>
    <p:restoredTop sz="72384" autoAdjust="0"/>
  </p:normalViewPr>
  <p:slideViewPr>
    <p:cSldViewPr snapToGrid="0">
      <p:cViewPr varScale="1">
        <p:scale>
          <a:sx n="53" d="100"/>
          <a:sy n="53" d="100"/>
        </p:scale>
        <p:origin x="11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11T17:30:08.56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6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11T17:30:18.238"/>
    </inkml:context>
  </inkml:definitions>
  <inkml:trace contextRef="#ctx0" brushRef="#br0">2090 2224 0,'0'0'0,"0"0"0,0 0 0,0 0 16,0 0-16,0 0 15,0 0-15,0 80 16,13 26 0,-8 54-16,4 26 15,9 9-15,-1 9 16,5-18-16,-4-35 15,-9-10-15,-5-8 16,10-9-16,-28 1 16,10-19-16,-5-9 15,-9-8 1,-8-18-16,-14-18 16</inkml:trace>
  <inkml:trace contextRef="#ctx0" brushRef="#br0" timeOffset="428.96">1541 2782 0,'0'0'0,"0"0"0,0 0 15,57-9 1,-44 1-16,5 8 15,9 0-15,13 0 16,22 17-16,35 28 0,36 34 31,27 46-31,-14 16 0,9 1 16,-22-9-16,-9-26 16,-8-10-16,-10-26 15,-22-9-15,-13-18 16,-9-17-16,-9-18 15,5-9 1,-9-9-16,17-26 0,-4-19 16,-9-43-16,-22-54 31,-13-17-31,-18-1 16,-22-35-16,0 9 15,4 36-15,9 61 0,5 36 16,4 18-16,4 17 31</inkml:trace>
  <inkml:trace contextRef="#ctx0" brushRef="#br0" timeOffset="938.33">4293 4183 0,'0'0'0,"0"0"15,-66-53-15,39 8 16,-4-8-16,0-9 15,4-9-15,1 0 16,8 0-16,5 9 16,13 0-16,9 9 15,8-9-15,14-9 16,27 9-16,0 9 16,26 17-16,-13 10 15,-14 17-15,1 18 16,0 0-1,4 17-15,9 19 16,-14 8 0,-26 9-16,-9-9 0,-22-9 15,-22 1 1,-9-1-16,-31-8 0,-31-10 16,-13-17-1,-10-18-15,-12-17 0,22-19 16,12 1-1,32-9-15,18 8 0,31 1 16,0 0 0,26-1-16</inkml:trace>
  <inkml:trace contextRef="#ctx0" brushRef="#br0" timeOffset="1239.9">6314 3465 0,'0'0'0,"0"0"0,0 0 0,0 0 15,0 0-15,0 0 16,0 0-16,0 80 15,5-1 1,17 54-16,22 62 16,18 1-16,-4-19 15,8-18-15,-17-8 0,-4-18 32,-6-27-32,-12-8 0</inkml:trace>
  <inkml:trace contextRef="#ctx0" brushRef="#br0" timeOffset="1651.75">5583 3713 0,'0'0'0,"0"0"15,0-71-15,13 0 16,14-26-16,22-18 16,17-1-1,32 10-15,8 17 16,9 27-16,14 27 16,17 17-16,0 9 15,36 36-15,-5 17 16,10 27-16,-41 0 15,-35 0-15,-40 0 16,-40-18-16,-18 0 16,-35 0-16,-9 1 15,-45-1-15,-21-18 16,-23-8-16,-17-10 16,-14-8-1,9-26-15,23-1 16,8-9-16,40-8 15,9-1-15</inkml:trace>
  <inkml:trace contextRef="#ctx0" brushRef="#br0" timeOffset="2130.78">8003 3429 0,'0'0'0,"0"0"0,0 0 16,-57 0 0,-1 0-16,-13 0 0,-4 0 15,-18 18-15,-1 0 16,24 0-1,25-9-15,5 8 16,14-8-16,21 0 16,5 0-16,0-9 15,58 53-15,26-9 16,9-8-16,0-10 16,-17-17-16,-14 0 15,-9-18-15,-9 0 16,-4-17-16,-18-10 15,-13 1-15,-9-9 16,-9-1 0,5 10-16,-9 8 0,13 9 15,-5 10 1,5 8 0,0 0-16,0 0 15,71 124-15</inkml:trace>
  <inkml:trace contextRef="#ctx1" brushRef="#br0">7902 3174 1200 0,'0'4'89'0,"0"1"65"0,2 2-77 0,-2-5-17 0,0 1-12 0,4 5-12 0,-4-5-5 0,3-3-2 0,-3 2-6 0,0 1-8 0,0 4-6 15,2-1-4-15,-2 3-3 0,-2 1-1 0,2 4 0 0,-5 1-1 0,3 2 2 0,-3-6 0 0,3 3 5 0,-5 2 5 0,2 2 4 0,3 3 6 0,-5 4-1 16,3 0-4-16,2-2-5 0,1 0-6 0,1-4 0 16,1 6 2-16,7-2 3 0,-1 0 1 15,5 0-3-15,-3-5-1 0,2-4-3 16,-1 0 0-16,-4-3 5 0,2-4 2 16,1 2 5-16,-2-7 4 0,0 3 0 15,-3-5-2-15,1 2-3 0,1-2-6 16,-1-2-11-16,0-1-11 15,4-1-28-15,11-3-22 0,4 2 34 0</inkml:trace>
  <inkml:trace contextRef="#ctx1" brushRef="#br0" timeOffset="327.97">8445 3270 1139 0,'16'53'375'0,"-13"-3"-160"0,20 17-213 15,-65-138 2 1,38 71-13-16,4 50 1 0,0 3 3 0,4 11 1 0,3 7 4 0,2 3 2 16,3 11 2-1,2 4-1-15,2-2 3 0,-1 2-2 0,4-4-2 0,-1 0 2 16,-4 2-1-16,6-1 1 0,-6 1 0 16,0-2-1-16,0-10-74 15,-3-2-139-15,3-11-101 0,-2-2 129 16</inkml:trace>
  <inkml:trace contextRef="#ctx1" brushRef="#br0" timeOffset="848.55">8434 3339 1760 0,'0'-4'124'0,"0"-1"52"0,2 2-44 16,0 1-42-16,1-2-26 0,1-5-20 15,-4-3-14-15,3 1-12 0,3 1-6 16,1-4-1-16,-2 3 3 0,4-3 3 15,0-4-1-15,3 4-6 0,1-2-2 0,4 0-4 16,-1 0 0-16,2-2 1 0,3 4 0 16,3 0-1-16,2 3-1 0,1 1-3 15,1 4-7-15,0 1-14 0,6 5-8 16,-2 5-8-16,2 4-20 0,3 5-10 16,0 9 2-16,2 8-9 0,-5-1 9 0,3 10 2 15,-5-4-14-15,-5 1 10 0,-1 7 16 16,-10-3 17-16,-5-2 21 0,-6-2-6 15,-8-3-4-15,-10 0 1 16,-10-4 3-16,-9 0 16 0,-3-2 10 0,-10 1 8 16,-2-8 3-16,2-1 3 0,-1-10 0 15,5-3 0-15,-1-3 3 0,5-4 1 16,-6-4 4-16,4-4 6 0,7 0-3 16,7-2-2-16,8 4-4 0,8-4-11 0,5 3-5 15,4-2-10-15,-2-2-13 0,4-1-23 16,7-6-23-16,7 0 30 0</inkml:trace>
  <inkml:trace contextRef="#ctx1" brushRef="#br0" timeOffset="1445.22">9152 3658 1708 0,'68'-3'108'0,"86"-100"448"15,-142 89-540 1,-1 3-1-16,-4-1-6 16,2 3 0-16,-4-2-1 0,-5-1-5 0,2-1-1 15,-4 3-9-15,-1 1-8 0,-1-4-5 16,1 10-8-16,-3-6-11 0,1 5-20 16,-7-3-18-16,-4 6-17 0,0 1 1 0,-9 1 7 15,-2 8 11-15,1 7 18 0,-1 9-5 16,8 5 14-16,1 6-25 0,5-1-62 15,6 0-102-15,2 1-34 0,7-4 29 16,5-2 57-16,-2 0 101 0,4-3 44 16,-2-1 18-16,2-6 35 0,3-2 168 0,3-4 17 15,2-5 23-15,6-4-5 16,11-3-125-16,-5-2 4 16,1-4-19-16,-4-1 8 0,-6-4 4 0,3 2-8 0,-7-6-3 15,7-1-17-15,-4-2-16 0,-1 0-1 16,0-7 1-1,-4 2-3-15,7-6-4 0,-5-1-10 0,-5 0-11 16,-1 3-3-16,-6 7-4 0,1 2-9 0,2 4-10 0,-1 3-17 16,-4 4-14-16,5 5-6 15,0 0-13-15,10 7-6 0,8 10-10 0,5 5 6 16,4 8 13-16,-4 2 18 0,-3 1 18 16,-8-4 5-16,-1-8 4 0,-7-3 1 15,-1-8 8-15,-1-1 3 0,-5-9 12 16,-4 0 25-16,0 0 34 0,0 0 9 0,-2-7-2 15,0 0 28-15,2-7 2 0,0-2 15 16,2-7 12-16,5-4-31 0,0-3-21 16,6-4-3-1,-5-3-12-15,8 0-12 0,6-2-9 16,2 5-16-16,5 1-12 0,1 1-10 0,5 2-21 0,12-2-29 0,2-4-60 16,15 3-128-16,16-5 131 0</inkml:trace>
  <inkml:trace contextRef="#ctx1" brushRef="#br0" timeOffset="2129.44">11768 2357 2028 0,'1'2'135'0,"3"-2"25"0,0 1-18 0,-3 1-83 0,-2 2-39 16,1 1-24-16,0 0-20 0,0 17 3 0,3 13 6 0,1 16 7 15,-1 13 7-15,4 16-4 16,-1-4-2-16,4 8-3 0,1 3 1 15,-11-1 4-15,2 5 1 0,-2 3 2 0,-2-7 1 16,2-2-1-16,2-5 2 0,-1-4 1 16,3 2-1-16,-2-16 1 15,-2-9 0-15,0-9-1 0,3-12 2 0,-1-5-1 0,2-9-1 16,4-8-6-16,-8-10-17 0,0 0-12 16,0-3 8-16,-3-3-15 0,6-1 8 15,1-12 15-15,1-8-3 0,8-14 21 16,-1-10 5-16,1-4-4 0,8 4 1 0,0-4 5 15,6 9 14-15,-1 3 12 0,8 8 3 16,0 4 6-16,3 7 4 16,-5 4-2-16,0 1-3 0,5 6-5 0,-2 4-13 15,3 4-9-15,-1 5-14 16,0 5-16-16,4 8-10 0,1 1-2 0,-3 7 4 16,-3-1 4-16,-4 4 13 0,-7 0-16 0,-6 0 1 15,-5 1-1-15,-5 7-20 0,-7-2-3 16,2 2-31-1,-4-2-3-15,1-3 4 0,-2-6-7 16,-3-1 10-16,0-4-395 0,-6-8 315 16</inkml:trace>
  <inkml:trace contextRef="#ctx1" brushRef="#br0" timeOffset="2630.65">13250 3210 2249 0,'101'69'111'0,"-273"-114"-110"0,128 60 1 0,-6 2 0 0,-8 10-1 0,-3 1 1 16,3 4 0-16,3 2-4 16,3-6-17-16,8 6-19 0,1-6-14 0,10 4-13 15,8 2-1-15,4 1 11 0,5-3 6 16,3-2 9-16,6-3 13 0,5-4 10 0,2 0 2 15,4-3 7-15,3-4 3 0,7-4 4 16,2-1 11-16,5-2 18 0,6-8 10 31,3-1 0-31,13-7-2 0,-1-5 7 0,6-8 2 0,5-1 5 0,-5-7 0 16,0-4-12-16,0 2-8 0,-13-4-7 0,3 0-5 16,-6-5-9-16,0 6-16 0,-9-5-11 31,-4 8 1-31,-6 7 2 0,-12 2 10 15,6 7 4-15,-7 1-2 0,-5 3-3 16,5 4 5-16,-3-1 2 0,-1 2 0 16,4 5-5-16,0-2-14 0,0 4-24 0,0 1-12 15,2 3-11-15,-2 3 7 0,7 12 23 16,-2 9 13-16,2 13 18 0,6 4 4 16,1 7 0-16,0-8 0 0,6 2 1 15,-1-4-2-15,-3-2-2 0,0-4-5 16,2-3-5-16,-6-6-7 0,-1-6-7 15,-4-6-7-15,0-8-3 0,2-7-3 0,1-4 7 16,8-10 17-16</inkml:trace>
  <inkml:trace contextRef="#ctx1" brushRef="#br0" timeOffset="2985.59">13679 3213 1618 0,'0'-2'162'0,"0"2"108"0,2 0-86 0,-2 4-78 0,0 1-43 0,3 1-31 0,1 2-25 0,5 8-14 0,3 13 1 0,2 6 0 0,2 6-11 16,-2 9-13-16,1-6-12 0,-6 2-4 15,-1 2 4-15,-1-6-1 0,-1-1-1 16,-3-7-12-16,3 0-4 0,-3-6 14 16,-3-10 12-16,2-2 8 0,-2-11 7 15,2-3 0-15,-2-2 7 0,0 0 13 0,2 0 11 16,3-9 9-16,4-5 0 0,5-9-5 15,2-13-5-15,7-6-7 0,5-8-4 16,-5-1 6-16,6-1 20 16,1 4 27-16,-2 6 26 0,-1 10 15 15,-4 3 0-15,-5 14 0 0,-4 4-10 0,2 7-20 0,1 6-17 16,-1-2-26-16,-1 5-21 16,-3 4-2-16,0 5-10 0,3 1 1 15,-1 8-2-15,0 5-16 0,4 0-25 0,-4 1-35 16,0-3-28-16,-2-1-14 0,-3-7 6 15,6-2 1-15,-1-2 14 0,2-3 60 0</inkml:trace>
  <inkml:trace contextRef="#ctx1" brushRef="#br0" timeOffset="3240.78">15080 3224 1889 0,'-2'0'55'0,"-7"0"-2"0,0 0-72 0,-9 3-25 16,-13 4 22-16,-12 2 21 0,-12 2 1 16,-5 7 0-16,1 3 1 0,1 0-1 0,3 8 1 15,5-1 0-15,-1 6-1 0,8-4-3 16,9-2-1-16,8-3-2 0,12-2-10 16,10 2-10-16,1-2 2 0,6 2 1 15,4 1 8-15,16 1 7 0,7-6-4 16,15 2-8-16,11-5-13 0,8-4 31 15,9-9-10-15</inkml:trace>
  <inkml:trace contextRef="#ctx1" brushRef="#br0" timeOffset="3532.31">15248 3458 1440 0,'73'447'129'15,"-11"-561"130"-15,-27 20-184 16,-19 4-27-16,-19-545-30 0,-15 555-13 16,-14-1-8-16,-7-3-4 0,-9 1-1 0,-5 9-1 15,2 1 2-15,-3 7 1 16,1 8 3-1,9 3 4-15,0 10 3 0,12 12 2 16,5 4-2-16,11 13 1 0,7 8 26 16,9 6 20-16,6 2 8 0,-3 3-17 15,2 4-18-15,-3-1-23 0,5 4-12 16,0 10 10-16,8 12-7 0,4 16 1 0,-1 24 4 16,5 15 4-16,0 11 2 0,-5 5 1 15,-1-1-1-15,-4 0-1 0,-3-9 0 16,-2 0 0-16,-3-17 0 0,-2-7 0 15,-1-10 0-15,0-15-1 0,0-5 0 16,-2-11 0-16,0-6 0 0,0-5-1 0,0-6-21 16,0-9-17-16,0-1-18 0,0-1-42 15,5-5 82-15,4-5-10 0</inkml:trace>
  <inkml:trace contextRef="#ctx1" brushRef="#br0" timeOffset="4433.8">15704 3061 1857 0,'-2'-2'111'16,"0"-2"53"-16,2 1-79 15,0 1-4-15,-1-2-23 0,2 3-10 16,-1-6-6-16,6 1-2 0,4 1-7 15,-1-4-6-15,4 2-3 0,1 0-4 16,2-5-5-16,5 1-7 0,9 2-5 0,6-2-9 16,6 4-6-16,8 2-8 0,1 5-9 15,4 5 0-15,0 8-5 0,-2 8-4 16,6 7-10-16,-11 8 3 0,0 10-7 16,-8 7 4-16,-10 4 22 0,-6 0-9 0,-12-1-1 15,-9 1-14-15,-4-4-11 0,-10 2 3 16,-7 0 12-16,-5-7 16 0,-7-2 8 15,-7-9 3-15,-7-6 5 0,-8-7 4 16,-1-9 4-16,3-8 6 16,1-4 4-16,3-8-1 0,3-6 5 0,4-7 3 0,4-3 4 15,6-5 6-15,4-3 1 0,8-3 3 16,2-5 4-16,8-4-1 0,7-3 0 16,0 0-8-1,9-1-6-15,0 3-5 0,7 3-2 0,2 0-1 0,3 9-3 16,6-1-5-16,-3 5-8 0,5-2-8 0,1 3-13 15,4 3-7-15,1-1-3 0,4 6-4 16,2 2 7-16,1 1 9 0,-8 4 11 16,-2 3 14-16,-7-4 9 0,-7 7 9 15,3-5 12-15,-12 6 11 16,0 1 12-16,-8 0 6 0,1-1-2 0,0 1-5 0,10-3-10 31,-12 5-15-31,2 0-15 0,5 2-18 16,-7 1-11-16,6 6-2 0,-3 3 0 15,1 6 2-15,-1 10 4 0,1 13 3 16,6 5 3-16,3 4 6 0,-3 1 4 16,3 4-2-16,1-9 2 0,-2 4 1 15,11 0-1-15,-5-2 0 0,2-1-1 16,1-6 1-16,-2-4-2 0,5-5 2 0,-1-5 0 16,0-2 3-16,1-11 7 0,-2-5 7 15,1-2 4-15,-4-7 2 0,1 0 10 16,-1-11 2-16,8-5-1 0,5-7-7 15,9-10-19-15,3-13-24 0,-2-11-12 16,3-3-3-16,-13-1 5 0,-6 10 18 0,-12 6 11 16,1 10 8-16,-8 3 4 15,-5 4-2-15,1 6 0 0,-3 1-4 16,0 5-4-16,0 6-1 0,2 1 1 0,-2 0 5 16,0 5 4-16,0 4 0 0,0 0-6 15,0 0-7-15,0 0-17 0,0 7-11 16,7 1 4-16,0 4 2 0,5 4 14 15,-1 2 8-15,0 8-2 0,-1 8 0 0,5 3 0 16,1 6-1-16,-1 5 2 0,1 3 1 16,-1-1 0-16,-3 1 2 0,0-5 1 15,-4-5-3-15,6-7-28 0,-4-4-28 16,1-5-38-16,5-8-146 0,-4-6 150 16</inkml:trace>
  <inkml:trace contextRef="#ctx1" brushRef="#br0" timeOffset="4724.07">17291 1809 1360 0,'10'18'377'0,"145"482"760"15,-134-399-1654 1,4 5 132-16,-2 8 385 0,-2 8 0 16,-1-2 1-1,-4 3 0-15,-6-4 0 0,-3-15-1 0,-1-12 2 0,-5-5 0 16,-1-9 0-16,0-12 1 0,-1-8 0 16,-1-17-1-16,-5-11-11 0,1-8-25 0,-1-10-24 15,4-8-27-15,-3-4-6 0,3-11 392 16,3-10-235-16</inkml:trace>
  <inkml:trace contextRef="#ctx1" brushRef="#br0" timeOffset="4915.5">18037 2357 1982 0,'13'0'277'15,"-13"3"-106"-15,-11 3-149 16,0-3-55-16,-14 13 10 0,1 2 7 15,-12 7 11-15,-8 0 5 0,-8 1 0 0,-11-1-1 32,-7 2-11-32,3-1-29 0,-6-5-27 15,6 2-38-15,3-3-32 0,-7 5 9 16,6 1 10-16,1 1 304 0,7-4-142 16</inkml:trace>
  <inkml:trace contextRef="#ctx1" brushRef="#br0" timeOffset="5348.22">18456 2738 1716 0,'115'0'336'0,"321"-2"29"15,-982 8-367 1,510-5-2-16,21 1 2 0,-12 5 0 15,-7 2 0-15,-3 3-13 0,-4-1-10 16,0 0-11-16,6 1-7 0,5 1 3 16,-2 1 3-16,7-2-2 15,4 2-1-15,5 1 0 0,2-1 1 0,8-5 8 0,5 3 7 16,1 0 9-16,0 1 7 0,3-1 5 16,1 2 4-16,6-1 2 0,6 1 1 15,6 4 2-15,6 3 0 0,4 6-1 16,2 3-1-16,6 5-1 0,3 6-2 15,-4 2 2-15,0 3 0 0,-7 3 1 16,-9 3 7-16,-11-4 7 0,-10-2 7 16,-6-2 25-16,-8-1 0 0,-13-3-8 0,-14-1-5 15,-9-5-24-15,-14-4-3 0,-10-1 1 16,1-5-4-16,0-6-2 0,5-4-3 16,1-3-1-16,-1-6 1 0,-7 1-42 15,2-5-69-15,4-1 557 0,0 4-375 0</inkml:trace>
  <inkml:trace contextRef="#ctx1" brushRef="#br0" timeOffset="5955.78">3762 4924 1480 0,'2'-11'51'0,"0"4"-13"0,3-1-16 0,-3 4-17 0,3-5-9 0,-1 2-2 0,1-4-242 0,-1-3 177 0</inkml:trace>
  <inkml:trace contextRef="#ctx1" brushRef="#br0" timeOffset="6722.8">4234 3554 1377 0,'2'0'146'0,"-4"-2"152"0,5 2-134 0,-4 0-38 15,1-2-20-15,3-5-31 0,-3 0-39 0,4-6-20 0,-2-3-8 0,1-7-4 16,-3 4-2-16,0-4 2 0,2 3 5 16,1 4 8-16,-1 0 1 0,5 4-2 15,9-2-9-15,-2 0-13 0,15-1-7 16,4 5-9-16,8 5 1 0,14-1 5 15,-3 6 4-15,8 7-3 0,2 6-8 16,-2 8-7-16,9 11-2 0,-3 9 8 0,5 10 7 16,-5 1 6-16,-8 10-5 0,-10 3-1 15,-11 10 0-15,-5 6-7 0,-14 4-3 16,-4-1-11-16,-14-17-4 0,-11-1 7 16,-12-10 10-16,-12-11 13 0,-8-3 8 15,-10-10 4-15,-11-7 6 0,-8-13 16 0,-8-8 6 16,-4-6 2-16,5-12-1 0,-3-7 7 15,9-1 30-15,10-6 19 0,8 0 16 16,19-2-2-16,6 1-20 0,14 3-10 16,4 3-1-16,8 3-8 15,1 1-2-15,3-6-2 0,7 0-15 0,3-7-6 0,4-4-14 16,-3-4-11-16,2-5-6 0,-1 5-2 16,-5 9 0-16,0 7-15 0,2 6-28 15,-2 6-28-15,5 1-39 0,3 2-47 16,4-2-38-16,13 3 395 0,7 4-199 15</inkml:trace>
  <inkml:trace contextRef="#ctx1" brushRef="#br0" timeOffset="7552.46">3615 4371 1796 0,'2'21'36'0,"-2"4"-39"0,3 16-4 0,5 5 13 0,-5 12 0 0,11 12 1 0,-1 6 0 0,6 11-1 0,-1 5-1 0,1 7-1 16,-1 9 0-16,0 2-1 0,0 9 0 15,1 0 0-15,-5-6-2 0,0 4 0 16,-5-9-1-16,0-1 0 0,-2-11 0 16,-3-8 0-16,-4 1 0 0,-5-9 3 0,-3 1 8 15,1-13 4-15,4-13 3 0,-3-9-2 16,1-13-4-16,2-3-4 0,1-5-2 16,2-16-2-16,0-7 21 0,0 0 31 15,2 3 19-15,1-5 24 0,6 0 4 16,3-9-18-16,4 4-15 0,9-11-15 15,5-4-24-15,4-3-14 0,10-3-6 0,10-3-8 16,4-3-3-16,4-1-3 0,2-1-4 16,2 4-1-16,8 5-6 0,11 6-10 15,4 4-3-15,-2 7-4 0,-8 2 3 16,-6 6 6-16,-5 0 2 0,-15 0-7 16,-4 4 2-16,-15-2 6 0,-16-2 7 0,-13 0 1 15,-5 0-5-15,0-6-7 0,-7 3-10 16,-9-6 8-16,-11-4 9 15,-3-4 7-15,-14-1 9 0,-9-9 2 0,0 3-1 16,1 2 0-16,11 1 2 0,11 7 0 16,9 5 1-16,7-2 3 0,5 4 11 0,7 4 14 15,2-1 19-15,4 2 0 0,3 1-15 16,7-5-12-16,2 3-19 0,11-1-5 16,6 1 3-16,13 3-3 0,4 0-1 15,8 5 1-15,3 7 1 0,-6 6-1 16,-2 9 0-16,-3 5 0 0,-4 8-3 0,-4 5-2 15,-3 3-2-15,-10 1-3 0,-12-4-1 16,-1 1-4-16,-7-6-10 0,-14-2-5 16,-2-3-4-16,-15-7 2 0,-1-3 7 15,-3-5 4-15,-4-6-22 0,-8-2-38 16,-4-12 421 0,-8-10-279-16</inkml:trace>
  <inkml:trace contextRef="#ctx1" brushRef="#br0" timeOffset="9069.24">5807 5124 1861 0,'0'0'77'0,"0"4"-3"0,1 7-28 0,3 8-24 0,3 11-12 16,-2 16-5-16,8 11-1 0,6 12 0 15,3 11-1-15,-3 5-1 0,1 7-2 16,-1 6 1-16,-3-4-1 0,0 0-1 0,0-9-1 16,-4-2-2-16,3 2 1 0,-8-1 2 15,-2 3 1-15,-2-6-1 0,-1-3 1 16,0-9 0-16,0-12 0 0,1-4 1 16,-3-19-9-16,0-8-19 0,0-11-11 15,-3-8-16-15,3-7 7 0,0 0 23 16,-4-7 19-16,2-6 24 0,-1-4 14 15,3-10 2-15,2-12-3 0,5-7-2 0,3-6 5 16,5-1 21-16,2-2 24 0,3 0 13 16,1 9 5-16,2 4-25 0,-2 8-19 15,6 2-15-15,-2 7-16 0,3-1-4 16,1 3-8-16,3 5-9 0,-1 4-6 0,7 5-5 16,-5 7-6-16,6 7-2 0,6 6-9 15,-3 8-1-15,4 10 1 0,-5 3 3 16,0 10 2-16,-6 1-7 0,-3 7-14 15,-7 1-2-15,-5 0 8 0,-10 4 9 16,-8-2 15-16,-9 2 1 0,-7-8-3 0,-9-3 0 16,-2-3 2-16,-5-9 2 0,-6-6 6 15,4-10 4-15,-10-3 2 0,-6-8 0 16,-2-5 0 0,-5-4-2-16,4-5-8 0,-4-8-18 0,2-12-36 0,3-4-4 0,2-17 26 15</inkml:trace>
  <inkml:trace contextRef="#ctx1" brushRef="#br0" timeOffset="9485.85">6860 6016 1182 0,'14'45'292'0,"39"56"-70"0,-44-77-101 15,16 46-129-15,-30-30 18 0,10 22-3 0,-5 2-2 16,0-5-1-16,0 1-2 16,0-5 0-16,0-5 1 0,3 1 0 0,1-7-1 15,3-8 0-15,5-8-2 0,-1-6 2 16,7-8 2-16,-6-2 6 0,2-8 18 16,6-3 37-16,-2-2 42 0,5-3 14 0,2-8-6 15,1-4-32-15,1-11-42 0,3-15-20 16,4-12-12-16,-1-9-7 0,-4-12-1 15,-1-6 1-15,-5 6 0 0,0 4 1 16,-7 6-1-16,-4 11-2 0,-4 7-1 16,-3 11-4-16,0 8-1 0,-1 6-2 0,-1 8-9 15,-3 7-4-15,0 5-3 0,0 2-12 16,2-1-10-16,-2 6-8 0,2 14 2 16,1 17 13-16,6 19 18 0,0 12 12 15,4 11 2-15,-1-3 1 0,-1-1 1 16,-4-3 2-16,0-4 3 0,-4-6-2 0,3-5-31 15,-1-11-32-15,0-13-35 0,2-7-2 16,-3-13 49-16</inkml:trace>
  <inkml:trace contextRef="#ctx1" brushRef="#br0" timeOffset="9774.37">7869 5123 1671 0,'3'-4'440'0,"1"9"-368"0,1 10-20 16,-3 13-52-16,1 16 0 15,5 25 4-15,2 20 0 0,11 19 1 0,-1 9 0 16,5 9 3-16,0 0 1 0,-2-11-1 16,1-5-1-16,-8-3-4 0,-3-13-3 15,-6-2 0-15,-7-11 0 0,-2-4 0 0,2-8 0 16,-5-4 0-16,5-8-27 0,-9-13-42 15,4-17-31-15,3-13-38 0,-2-12 8 16,1-4 59 0,5-19-227-16,-1-16 219 0</inkml:trace>
  <inkml:trace contextRef="#ctx1" brushRef="#br0" timeOffset="9950.87">8264 6020 1957 0,'39'-59'102'0,"-11"13"25"0,-1 11-20 16,-18 19-26-16,-2 7-13 0,-5 4-26 15,-2 5-32-15,-2 0-29 0,-10 8-8 16,-13 3 2-16,-21 7 14 0,-20 3 8 0,-15 6 4 16,-15-1 3-16,-12-3 2 15,-15-3 1-15,1-4-1 0,1-2-2 0,17-3-4 16,19-8-1-16,19-1-2 0,16-2-12 16,17-2-57-16,10-5-58 0,7 2 25 15,14-8 19-15</inkml:trace>
  <inkml:trace contextRef="#ctx1" brushRef="#br0" timeOffset="10270.95">9330 5369 1567 0,'-23'82'66'15,"5"1"-2"-15,5 16-23 0,12-1-15 16,4 3-14-16,8 2-7 0,3 7-4 16,4 0 0-16,1 7-1 0,3-4 0 0,1 1 3 15,-6-5 1-15,1-13 2 0,-7-2-2 16,-1-7-1-16,-3-16 1 0,1-9-1 15,-8-11 3-15,0-20-9 0,0-15-54 16,0-15-94-16,-9 1 85 16</inkml:trace>
  <inkml:trace contextRef="#ctx1" brushRef="#br0" timeOffset="10575.96">9122 6142 1254 0,'-23'-65'148'16,"5"8"180"-16,6-2-232 0,1 6-31 15,10 5-3-15,2-1 1 0,8 4-4 0,11 8 2 16,8-7-8-16,9-1-12 0,9-4 1 31,11 1-13-31,7 5 3 0,3 1 3 16,11 12-8-16,-5 5-3 0,-2 7-11 0,5 7-4 16,-8 6-2-16,4 5-7 0,1 9-3 15,-4 12-5-15,0 8-1 0,-10 4-2 16,-9 13 2-16,-11 6 2 0,-13 5 0 15,-8-1 4-15,-9 5-2 0,-11-6-5 16,-12 3-9-16,-16-3-2 0,-22-5 2 0,-10-2 7 16,-9-6 12-16,-3-5 4 0,-6-8 2 15,4-4 1-15,-4-15-1 0,5-3-1 16,10-5 0-16,-4-7-5 0,10-13-3 16,2-2-34-16,11-6-26 0,6-8-29 15,13-7 526-15,15-15-334 0</inkml:trace>
  <inkml:trace contextRef="#ctx1" brushRef="#br0" timeOffset="10816.26">10351 5332 1615 0,'12'67'78'0,"-8"2"28"15,1 13-31-15,-3 1-1 0,-2 13-8 16,0 0-10-16,-2 5-24 0,2 7-10 15,-2-7-10-15,2 0-7 0,0-3-4 0,0-10 0 16,4-6-1-16,0-4 1 16,6-5 1-16,-1-8 0 0,-4-10-1 0,1-11 1 15,-3-13 0-15,3-10-2 0,-1-7-40 16,-2-9-28-16,-3-5-22 0,2 0-3 16,5-12 20-16,0-9 603 0,8-15-387 15</inkml:trace>
  <inkml:trace contextRef="#ctx1" brushRef="#br0" timeOffset="11150.16">10388 5869 1619 0,'0'-44'165'0,"0"7"119"0,6 1-71 0,1 11-62 16,1 4-17-16,5 1-24 0,1-1-30 16,6 0-23-16,6-4-22 0,10 6-23 15,4-1-15 1,3 11-13-16,7 7-7 0,1 4-3 0,6 14 9 15,12 13 1-15,2 11 0 0,0 10 2 0,-6 12-6 0,-11 2 3 16,-12 5 4-16,-6-2 1 0,-8 1 6 16,-7 1-1-16,-8 2-3 0,-17-4-2 15,-7 9-6-15,-17-6-6 0,-7 1-3 32,-10-4 5-32,-10-5 6 0,-7-7 9 15,-10-2 6-15,-5-10 0 0,-1-11 1 16,-1-6 2-16,1-12 1 0,-1-7-1 0,9-7-2 15,6-1-4-15,11-10-6 0,10 0-9 16,9-5-25-16,13-7-43 0,7-3-38 16,7-10-353-16,19-20 308 0</inkml:trace>
  <inkml:trace contextRef="#ctx1" brushRef="#br0" timeOffset="11375.57">11479 5538 1677 0,'-9'90'82'15,"-5"-44"39"-15,3 14-48 16,2 10 32-16,4-51-100 0,5 59-2 16,2 2-2-16,3 14 0 0,2 0-1 0,4 5 0 15,-1 0-1-15,3-3 2 0,-3-7 1 16,3-8 1-16,-6-3 0 0,2-7 8 15,-9-9-33-15,0-1-43 0,0-6-32 16,-7-8 346-16,1-13-210 0</inkml:trace>
  <inkml:trace contextRef="#ctx1" brushRef="#br0" timeOffset="11616.04">11998 5559 2225 0,'-2'0'103'0,"1"2"1"16,-1-2-37-16,-2 3-53 0,3-1-16 15,-7 1-6-15,-6 3-3 0,-14 8 2 16,-11 4 6-16,-20 3 3 0,-13 2 0 16,-6-2 2-16,-15 2-1 0,8-1 1 0,6-1-13 15,4-7-40-15,13 0-47 0,12 2-40 16,4-3-36-16,13 10 454 0,1-9-234 15</inkml:trace>
  <inkml:trace contextRef="#ctx1" brushRef="#br0" timeOffset="11793.11">12268 6222 1652 0,'-38'25'105'0,"-1"-4"17"0,-19 9-11 0,-6-3-29 16,-5-1-38-16,3 1-26 0,-3-11-5 16,5 0-5-16,6-4-3 0,1-10-2 15,13 9 2-15,10-8-28 0,11 8-49 0,14-6-62 16,7-5-149-16,-3-2 159 0</inkml:trace>
  <inkml:trace contextRef="#ctx1" brushRef="#br0" timeOffset="12496.91">12908 6309 2001 0,'0'57'147'16,"67"-171"363"15,-26 96-515-31,0 4-3 16,7 4-12-16,1 6-8 0,8 9-14 15,3 13-24-15,4 16 4 0,-2 10 7 0,-2 15 13 16,-5 6 12-16,-1 8 0 0,-15 3-5 16,-8-1 1-16,-15-6 13 0,-10-5 4 15,-12 3 2-15,-13-5 2 0,-6 4-2 16,-17-6-1-16,-3-12-2 0,-10-4 3 0,-2-17 7 15,-1-11 8-15,-9-13 7 0,-3-10 3 16,-4-11 13-16,1-15 4 0,9-5 4 16,6-15 12-16,15-5-11 0,4-3-2 15,13 3 3-15,5-6-10 16,8 7-2-16,11-1 8 0,4-1 0 0,16 3 1 0,5-1 1 16,7 2-7-16,5-2-4 0,8 0 0 15,7 1-3-15,1 10-6 0,4 5-11 16,2 12-6-1,0 8-8-15,-8 14-29 0,3 11 0 0,-1 10-10 0,2 16-2 0,6 9 28 16,-1 12 7-16,-5 11 12 16,-5 2-4-16,-2 4 2 0,-7 1 0 15,-1-7 0-15,-10-2 9 0,-7-3 0 0,-5-13-3 32,-7-7-5-32,-7-14-3 0,-2-8-6 0,-4-7-18 15,-3-6-9-15,0-2 4 0,-3-3 9 16,-3-10 22-16,1-3 19 15,-2-12 2-15,3-13-1 0,-2-7-1 0,8-7-3 16,5 0 14-16,9 0 10 0,11 2 18 16,8-9 11-16,11 2 4 0,14 1 13 15,4 10 9-15,-11 8-5 0,2 11-14 16,-6 14-27-16,-1 7-30 0,12 13-18 16,1 13-10-16,9 17-1 0,1 14 3 0,11 12 8 15,-3 8 1-15,5 2-5 0,-5 1 4 16,-11 0 2-16,-10-10-6 0,-10-5 4 15,-16-11-29-15,-2-13-27 0,-13-4-38 16,3-9-51-16,-6-4 86 0</inkml:trace>
  <inkml:trace contextRef="#ctx1" brushRef="#br0" timeOffset="12818.09">16567 5617 1611 0,'-16'15'50'0</inkml:trace>
  <inkml:trace contextRef="#ctx1" brushRef="#br0" timeOffset="13657.42">15761 6091 1866 0,'-18'12'15'0,"-23"47"-5"0,16-15 8 16,11 2-2-16,7 0 2 0,0-1-2 0,9-5-7 15,8-1-4-15,4-5-5 0,10-6 0 16,0 1 1-16,5-4 11 0,8-10 11 16,2-4 6-16,2-7 7 0,7-4-3 15,5-11-7-15,9-5-2 16,2-7-11-1,12-14-9-15,4-2-3 0,-6-2-2 0,-6 4-1 16,-12 3 5-16,-11 11 4 0,-3 2 1 16,-1-1 1-16,-9 8 0 0,3-2-2 15,-8 0-1-15,-4 4 1 0,-9 1 1 16,-7 6-7-16,-3-6-10 0,-4 4-5 16,0 0-8-16,-4-2 1 0,-3 2 7 0,-3 0 4 15,-8 0 4-15,-5 4 5 0,-11-3-1 16,-1 8 0-16,-3 5-2 0,1 7 1 15,7 9 1-15,-2 6-4 0,11 6-1 16,-4 1-1-16,5 3-5 0,8 1 3 0,1 3 4 16,11-1 3-16,4-4 4 0,-4-5 5 15,11-2 0-15,-6-8 1 0,4 0-1 16,9 1-1-16,-1-13-2 0,6-2 0 16,4 0 1-16,-6-9 5 0,4-7 13 15,3 0 16-15,1-11 16 0,-1-3-2 16,6-10-9-16,-1-9-9 0,-4-6-14 15,-1-11-1-15,-3 4-4 0,-5 3-2 0,-1 6-3 16,-10 6 2-16,-2 8 0 0,-2 7-4 16,-5 6-2-16,2 4-3 0,-2 6-3 15,0 7-5-15,0 0-10 0,0 0-16 0,0-2-1 16,0 6-19-16,2 6 5 0,1 5 17 16,4 6 2-16,2 11 20 0,4 3 4 15,1 8 0-15,2-6 0 0,2 6 1 16,6-3 2-16,-2-2 0 0,3-6 3 15,1-6 4-15,-1-3 1 16,-4-5 10-16,-3-9 12 0,-4 0 17 0,2-9 11 0,4-4 5 16,-4-3-10-16,1-4-12 0,-4-6-20 15,13-3-21-15,-8-17-7 0,9-11-11 16,1-5-3-16,-10-11-5 0,10 0-1 16,-8 0 4-16,-4-3 7 0,0 1 6 0,-4-6 0 15,-3-5-4-15,3 5 1 16,-10-3 3-16,-2 4 1 0,-2 6 3 0,-7 1-4 15,2 14-10-15,-7 8 3 0,0 13-3 16,1 13 5-16,3 6 11 0,6 8 3 16,4 2 1-16,0 0 2 0,0 0-3 0,-1 4-4 15,1 3-3-15,0 5-6 0,0 6 2 16,0 10 2-16,0 15 4 0,0 8 6 31,1 11 2-31,5 7 0 0,6 4 1 16,0 3-2-16,-1 1 0 0,-2-3 1 15,0 0-1-15,-4 4 1 0,0-5-1 0,-5 0 0 16,-3-9 0-16,-2-4 0 0,-1-9 7 16,-4-6-26-16,1-5-39 0,3-2-28 15,3-5 26-15,3-4-103 0,0-1-149 16,0-5 212-16</inkml:trace>
  <inkml:trace contextRef="#ctx1" brushRef="#br0" timeOffset="14100.14">16018 5988 1501 0,'0'0'131'0,"-6"-4"160"0,1 3-251 0,-4-1-28 0,0 2 0 0,-7 0 0 0,-7 0 0 0,4 2-4 15,-2 3-4-15,5-3 1 0,1 1-2 0,3 6-1 16,3-4-1-16,-2 8-2 0,-1 3-1 16,0 9-3-16,-4 3-1 0,0 7 3 15,0 6 2-15,-2 5 3 0,0-1 3 16,-3-3 0-16,5 1 0 0,-2-8-3 16,1-8 0-1,2-2-4-15,7-8-31 0,2 3 17 0,4-6-195 0,10 2 139 0</inkml:trace>
  <inkml:trace contextRef="#ctx1" brushRef="#br0" timeOffset="15222.09">17617 6357 1574 0,'0'87'133'0,"-5"-50"-63"0,5-50-57 0,-2 15-3 16,9-48 0-16,-3 50 2 15,6-3 7-15,-1 1 5 0,3-4 15 0,6-1 2 16,3-1 4-16,2-8 15 0,2-2 7 15,4-4-2-15,1-9-3 0,-5-5-16 16,-1-3-22-16,-6 1-6 0,-5-1-11 0,-3 5-7 16,1 0-4-16,-8 7-12 0,1-1 0 15,-4 7-7-15,-5-3-21 0,-2 10 6 16,-4-5-2-16,0 3 5 0,-6 0 19 16,-3 1 4-16,-3 4 3 0,-12-4 2 15,-8 8 2-15,-5 1-6 0,-2 2-4 16,8 5-12-16,8 9-1 0,6 4-5 0,1 5-5 15,11 4 9-15,4 3 1 0,8 2 12 16,6 7 12-16,5 0 5 0,2 2 2 16,3-1 2-1,3 1 1-15,2-5 2 0,3-1 11 0,3-5 12 0,4-5 13 0,3-4 9 16,5-3-6-16,4-7 0 0,0-6-8 16,4-5-11-16,1-2-1 0,2-3-13 15,9-4-10-15,2 2-1 0,3-5-7 16,-1-3-1-16,-4-1 0 0,-8-7 0 31,-8-5 0-31,-5-2 2 0,-5-4-3 16,-10-1-7-16,-5-3-1 0,-8-4-16 0,-5-2 8 15,-2 1-3-15,-12-1 4 0,-3 8 13 16,-3 4-4-16,-1 2 13 0,6 12 3 16,2 4-1-16,4 7-2 0,3 7-6 15,0 4-6-15,3 5-7 0,2 8-1 0,0 10 3 16,11 8 2-16,-1 10 10 0,13 4 1 15,4 8 0-15,3 2 2 0,-3 1-1 16,-4-5 2-16,-4-4 0 0,-1-1 0 16,-4-9 1-16,2 1 0 0,-2-10 0 15,-1-5 0-15,-3-9 0 0,-6-10 4 0,-4-6 6 16,0-2 9-16,-2-2 22 0,2-1-10 16,0-11-1-16,0-9-6 0,-5-9-22 15,3-9 9-15,2-5-6 0,-2-6-2 16,2 3-1-16,4-6 6 0,1 7 5 15,4 5 6-15,3 8 7 0,1 8 11 0,1 10 12 16,-2 2 0-16,1 3-6 0,5 5-9 16,6 5-18-16,5 2-9 0,4 4-7 15,-6 8-12-15,1 2-5 0,4 8-6 16,-2 6-5-16,8 6-3 0,-6 3-6 0,-2 2 0 16,-5 2-3-16,-6-6-17 0,-3-5-12 15,-2-1-17-15,-7-6-20 0,0-6 89 16,1 1-13-16</inkml:trace>
  <inkml:trace contextRef="#ctx1" brushRef="#br0" timeOffset="15729.98">19119 6279 2006 0,'14'-23'116'0,"-7"3"27"0,2-1-43 0,-7 10-47 0,-2-1-29 15,-4-1-17-15,-1 6-12 0,-4 0-5 16,-5 2-1-16,-6 0-1 0,-5 5 0 0,-3 8-4 15,-6 5-3-15,2 5-16 16,4 8-5-16,5 3-28 0,0 1-16 0,5 5 11 16,6 2 2-16,8 4 11 0,4 3 6 15,9 3-19-15,7-5-7 0,4-1 17 16,6-9 14-16,-5-6 28 0,3-6 20 16,0-4 22-16,1-9 23 0,0-3 29 15,-2-4 29-15,0-2 17 0,0-11 2 0,-3-4-23 31,4-10-19-31,1-5-23 0,4-9-19 0,3-3-10 0,-6-13-17 0,-3-8-15 16,-10-10-7-16,-1-8-7 0,-12 3-7 16,-5-7 1-16,-4 6 0 0,-18-3 7 15,-5 3 8-15,-1-1 0 0,-1 6-2 0,2 7 0 16,4 9-1-16,1 6 2 0,-3 8 4 16,3 13 1-1,6 6 3-15,2 13 2 16,11 5-5-16,7 9-14 0,-5 2-15 15,6 10-3-15,7 13 5 0,2 14 16 16,11 9 14-16,5 14 3 0,8 7 2 16,8 7-2-16,3 8 2 0,8-1-1 0,1 6 0 15,2-3 0-15,-5 1 1 0,-4-3-1 16,-7-6 0-16,-6-4-1 0,1-8 1 16,-11-10-1-16,2-4 1 0,-2-11-1 15,-5-4 0-15,-2-9 1 0,-2-8-22 16,-2-8-19-16,1-3-24 0,-4-9 2 0,10 0 31 15</inkml:trace>
  <inkml:trace contextRef="#ctx1" brushRef="#br0" timeOffset="16625.68">20076 6091 1670 0,'-49'-14'2180'0,"107"72"-3330"15,-242-22 128 1,178-36 1180-16,-77 79-158 0,46-34 1 0,1-1-1 16,6 0-4-16,4-5-8 0,10-10-3 15,1 1 0-15,14-4-1 0,1 5 6 16,5-1 0-16,7-2 6 0,4-7 9 16,9-1 13-16,-4-4 11 0,4-11 10 15,2 2 20-15,-8-7 11 0,1-7 5 16,-1 0-6-16,3-7-19 15,1-7-21-15,5-8-9 0,4-5-10 0,-2-3-8 0,-5-9-2 16,-4 4-3-16,-8 8-6 0,-4 4 0 16,-6 7-3-16,-1 7-4 0,-2 3 7 15,0 8-7-15,0 5 5 0,2-5 3 16,3 5-12-16,-5 3 0 0,0-3-10 0,0 2 0 16,-4-2-2-16,4 2 4 15,0-2 10-15,0 2-3 0,0-1 0 0,0-1 2 16,0 0-10-16,0 0 3 0,0 0 15 15,0 0 9-15,0 0 12 0,0 0 6 16,4-3 10-16,-2 3 7 0,-1 0 2 0,10-2 3 16,-9 2-15-16,1 0-13 0,8 2-3 15,-6 0 2-15,4 6 6 0,5-6 5 16,-6 4-3-16,0 1-4 0,5-4-3 16,-10 1-2-16,4 3-1 0,-3-4-2 15,-4-3-3-15,0 0-1 0,0 0 1 0,2 0 2 16,3 2-2-16,-5-2 1 0,0 0-1 15,-2 0-3-15,-3-2 0 0,5 2 1 16,0 0 2-16,0 0 2 0,0-1 3 16,2 1-2-1,0-2-1-15,-2 2-1 0,1 0 1 0,-1 0-3 0,0 0-1 16,2 0-5-16,2-7-7 0,-1 5-2 0,-3-2-2 16,-3-4 0-16,3 2 4 0,0-4 3 31,3 1 3-31,1 2 3 0,-4-2 2 15,0 3 1-15,1-1 0 0,-1 4 2 16,0-3 0-16,4 3 0 0,3-2 0 16,-7-1-1-16,0 3 1 0,2-4 0 0,1 3 1 15,1 2 2-15,-4 2-1 0,0 0-1 16,0 0-3-16,-4-7-1 0,1 5-4 16,3 2-1-16,-2 0 0 0,2 0-2 15,0 2 2-15,0-2 5 0,0 2 1 16,2 2 0-16,-2-4-2 0,0 1-3 15,0 3-2-15,-2-1 5 0,4 6 3 0,1 4 1 16,5 3 1-16,-1 7-2 0,3 3 0 16,3 3 2-16,-3 1-2 0,3-7 1 15,-3-2 0-15,1 0 0 0,3-5 1 16,0 2 2-16,1 5 2 0,-3-10 2 0,2 4 1 16,2-3-2-16,-5-1 0 0,3-6 2 15,5 0-4-15,-3-3-5 0,11-1-9 16,1 6-11-16,3-5-11 0,-3 1-8 15,2 4-10-15,-2 0-8 0,1 1-1 16,-6-1 39-16,0 4-64 0,-5-6 64 0</inkml:trace>
  <inkml:trace contextRef="#ctx1" brushRef="#br0" timeOffset="17056.46">20576 6123 2000 0,'0'0'82'0,"2"1"12"0,0 1-69 0,1 0-21 0,3 5-14 0,2 4-15 0,5 6-19 0,5 5-13 16,6 11-7-16,3-1 7 0,0 9 18 15,1-4 17-15,-8-1 16 0,-3-6 7 0,-3-2 4 16,-3-5 1-16,-2-1 0 0,-6-5-1 16,-1-6-1-16,-2-4 0 0,0-7-1 15,0 2-8-15,0 1 2 0,-2-6 6 16,-1 1 1-16,3 2 15 0,-7-7 6 16,2-5 3-16,-3-4 2 0,0-15-5 15,-7-9-9-15,3-5-9 0,-2-10-3 0,1-1-2 16,3-3 0-1,1 6 4-15,4 3 3 0,3 6 3 0,5 0 5 0,8 1-1 16,3 6-2 0,7 1-3-16,4 5-9 15,4-3-7-15,6 0-14 0,-1 4-10 16,3 3-9-16,7 4-14 0,1 4-11 16,6-1 17-16,2 1-233 0,4 3 194 0</inkml:trace>
  <inkml:trace contextRef="#ctx1" brushRef="#br0" timeOffset="17231.31">21472 6422 2491 0,'0'36'58'16,"3"3"-34"-16,-1 9-47 0,7 3 22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11T17:59:09.87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2161 10739 0,'0'0'0,"44"-31"0,-44 31 0,40-27 0,-9-4 0,9 0 16,5-4-16,-14-1 16,26-4-16,-12 0 15,-1 5-15,9 4 16,-4 9-16,-9 4 16,-9 5-16,-14 4 15,6 4-15,-6 1 16,-8 4-16,-4 0 15,-5 0-15,13 0 16,-13 0-16,-13 0 16,13 0-1,-58 13-15,-26-4 16,-36 0-16,-39-5 16,-10 1-16,-4-5 15,27 0-15,4 0 16,-9 0-16,27 0 15,22 4-15,14 1 16,30-1-16,14 0 16,17-4-16,1 5 15,8-1-15,5 1 16,8-1 0,-17 1-16,18 4 15,-19 8-15,6 5 16,3 9-16,-3 9 15,3 14-15,1 12 16,0 9-16,8 10 16,5 3-1,-13 1-15,13-9 0,-9-1 16,9 1-16,0-13 16,-4-1-16,4 1 15,0-10-15,0 1 16,0 0-16,-14 4 15,14 0 1,14 0-16,-10 4 16,5 1-16,9-5 15,4-9-15,0-13 16,22-9-16,10-9 16,8-13-1,22-9-15,0-9 0,18-9 16,-18-4-16,5-4 15,44 3-15,26 1 16</inkml:trace>
  <inkml:trace contextRef="#ctx0" brushRef="#br0" timeOffset="18046.66">10964 14630 0,'0'0'0,"0"0"0,0 0 0,0 0 16,0 0-16,0 0 16,0 0-1,0 0-15,0 0 0,0 0 16,44-17-1,-30 8-15,-5 0 16,-5 0 0,9 0-16,-8 0 15,4 5-15,-9-1 16,13 1-16,-13 0 0,4-1 16,-4 5-1,14 0-15,-6 0 16,-3 5-16,26 8 0,0 13 15,22 14-15,5 14 16,-9 3-16,-1-8 16,-17 0-1,5-9-15,-10-9 16,-3-5-16,-6-8 16,-12-5-16,17 1 15,-18-6-15,14-3 16,9-5-16,-1-9 15,32-18-15,-1-26 32,14-27-32,5-22 15,-19-4-15,-12 26 16,-23 32-16,-4 17 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6.6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13147,'141'193'543,"-37"-68"-417,-79-98-116,244 239 2,20-18 56,-27-41-5,-180-149-646,116 61 0,-158-100-708,-3-7 533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7.37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12715,'5'13'31,"0"-1"-1,1 1 1,0-1 0,1 0 0,0 0-1,1-1 1,0 0 0,1 0 0,0-1 0,1 0-1,0-1 1,0 0 0,1 0 0,18 10 0,14 5 10,0-2 1,84 29-1,-40-17 22,-49-18-48,-16-5 2,1-1-1,1-1 0,0-1 1,0-2-1,32 6 1,-37-12-157,-22-3-193,-34-9-411,22 8 584,-24-12 151,1-2 0,1-1-1,-61-43 1,83 53-3,-6-5 71,-2 2 0,0 1 0,-30-11 0,52 21 64,-1 1 0,1-1 0,-1 0 0,1 1 0,-1-1 1,1 0-1,0 0 0,-1 0 0,1 0 0,0 0 0,0 0 0,-1 0 0,1-1 0,0 1 1,0 0-1,0-1 0,1 1 0,-1 0 0,0-1 0,0 1 0,1-1 0,-1 0 0,1 1 0,0-1 1,-1-3-1,1 5-34,-3-1-54,0 0-1,0-1 1,0 1 0,0-1-1,0 0 1,1 1 0,-1-1-1,-4-5 1,7 7-28,11-6-386,-2 7 362,1 1 0,-1 1-1,0 0 1,0 0 0,0 1 0,-1 0 0,1 1-1,9 7 1,-8-7 0,16 13-26,-1 0 1,-1 1-1,28 30 0,-6-7 1,131 112-29,142 129 42,-267-234 21,323 328 34,-360-360-39,3 4-52,0 0-1,2-2 1,29 24-1,-49-42 42,1-1-1,-1 1 1,1-1-1,0 1 0,-1-1 1,1 1-1,-1-1 1,1 0-1,0 0 0,-1 1 1,1-1-1,0 0 1,-1 0-1,1 0 0,0 0 1,0 1-1,-1-1 1,1 0-1,1-1 0,0-13-128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7.6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12779,'2'43'496,"-2"-41"-490,0-1 1,0 0 0,1 1-1,-1-1 1,1 0-1,-1 1 1,1-1 0,-1 0-1,1 0 1,0 0-1,0 1 1,0-1-1,-1 0 1,1 0 0,0 0-1,0 0 1,1-1-1,-1 1 1,0 0 0,0 0-1,0 0 1,0-1-1,1 1 1,-1-1-1,0 1 1,1-1 0,-1 0-1,0 1 1,1-1-1,-1 0 1,2 0 0,7-7-3,-9 6-3,-1 0 1,1 0-1,0 0 0,0 1 0,0-1 0,0 0 0,0 1 0,0-1 0,0 0 0,0 1 0,0-1 0,0 1 0,0 0 0,0-1 0,1 1 0,-1 0 0,0 0 0,0 0 0,0 0 0,0 0 0,0 0 0,1 0 0,-1 0 0,0 0 0,0 1 1,0-1-1,0 0 0,0 1 0,1-1 0,-1 1 0,0-1 0,0 1 0,0-1 0,1 2 0,105 53 64,-2 4 0,100 77 0,614 507 33,-451-302-83,-111-96-12,-247-236-15,106 91 2,-95-84-206,1 0 1,1-2-1,37 19 0,-24-20-142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7.9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11915,'74'51'1865,"176"119"-1499,-53-23-393,-141-104 15,341 315-47,-201-171 47,402 406 19,-359-342-21,18-26-948,-234-209-1589,-16-12 1021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8.2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14979,'204'224'382,"249"245"-313,-317-352-48,268 260-38,-168-89-176,58 61-90,-100-161 226,24 25-260,-204-197 365,-8-9-117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8.5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13963,'185'212'290,"143"149"-349,-112-160 48,138 140 7,250 278 1,-316-314 21,-275-290-17,543 601 104,-509-569-108,109 100-300,-135-132-90,-21-14 369,0-1 1,1 0-1,-1 1 1,1-1 0,-1 1-1,1-1 1,-1 0-1,1 1 1,-1-1 0,1 0-1,-1 1 1,1-1-1,-1 0 1,1 0-1,-1 0 1,1 1 0,-1-1-1,1 0 1,0 0-1,-1 0 1,1 0 0,-1 0-1,1 0 1,0 0-1,-1 0 1,1 0-1,-1 0 1,1-1 0,0 1-1,0 0 1,-5-9-153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8.86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14139,'570'561'176,"-459"-463"-152,-20-8-16,7 3 8,25 29 0,-8 3-24,-2-4 8,-15-4 0,-11-15 8,-10-6 24,-11-13-40,-2-8-176,-7-14-184,-12-16-168,-11-11-1281,-13-15 1193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9.1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11090,'60'62'1262,"41"45"-611,-88-91-580,-8-9-58,1-1 1,0 0-1,1 1 0,0-2 0,8 7 0,179 135-11,91 114 16,-263-240-18,245 262 29,-18-16 9,-146-165-26,230 244 4,-281-284-23,110 122 54,-121-143-71,1-1 1,54 39-1,-92-76 15,0 0-45,0 0 0,1 0 0,-1 0 0,1 0-1,0-1 1,-1 0 0,9 3 0,-13-5 64,1 0 0,-1 0 1,0 0-1,1 0 0,-1 0 1,0 0-1,1 0 0,-1 0 1,0 1-1,1-1 0,-1-1 1,1 1-1,-1 0 0,0 0 1,1 0-1,-1 0 0,0 0 1,1 0-1,-1 0 0,0 0 1,1-1-1,-1 1 0,0 0 1,1 0-1,-1 0 0,0-1 1,1 1-1,3-16 93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9.36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11434,'22'15'98,"-1"1"0,-1 1-1,-1 1 1,-1 0-1,24 31 1,7 6 109,-17-31-25,-27-21-159,0 0 1,-1 0 0,1 0 0,-1 1 0,0 0-1,0 0 1,0 0 0,3 6 0,8 15 2,14 32 0,11 21-28,-15-35 29,3-2 0,52 61 0,76 65 54,-85-94-59,30 29 26,4-5 0,223 159-1,-238-194-26,175 108 87,-255-165-110,-2 0-8,0 0 1,0-1-1,0 0 0,1-1 0,0 1 1,0-2-1,0 1 0,0-1 0,11 1 0,-19-3 6,0 0-1,-1 0 0,1 0 0,0 0 0,-1 0 0,1 0 1,0 0-1,-1 0 0,1 0 0,0 0 0,-1 0 0,1-1 1,0 1-1,-1 0 0,1 0 0,0-1 0,-1 1 0,1 0 0,-1-1 1,1 1-1,-1-1 0,1 1 0,-1-1 0,1 1 0,-1-1 1,1 1-1,-1-1 0,1 1 0,-1-1 0,0 1 0,1-1 1,-1 0-1,0 1 0,0-1 0,0 0 0,1 1 0,-1-1 0,0 0 1,0 1-1,0-1 0,0 0 0,0 1 0,0-1 0,0 0 1,-1 0-1,-1-29-79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9.59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11931,'185'204'504,"-25"-17"-40,14 15-136,-33-34-272,-7-15-16,2-23 0,-11-23 0,-5-18-8,-14-10 16,-10-13-72,-7-20 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11T18:00:10.15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26407 5814 0,'0'0'0,"0"0"0,40 18 0,-22-9 0,-1 0 15,1-1-15,-9 1 16,9 0-16,-14-9 16,9 9-16,-4 0 15,-9 0-15,5-9 16,-1 9-16,5 0 15,-5-9-15,-4 8 16,0-8 0,0 9-16,0-9 15,0 0-15,0 0 16,-146 62-16,18-48 16,-32-10-16,-48 0 15,-32-12-15,-4-6 16,-8 5-16,-41-26 15,41 8 1,-28 10-16,1-10 16,53 9-16,31 9 15,18 1-15,39-1 16,41 0-16,26 9 16,18-9-16,22 9 15,9-9-15,-1 9 16,14 0-1,-4 0-15,9 0 16,4 0-16,-5 0 16,5 0-16,0 0 15</inkml:trace>
  <inkml:trace contextRef="#ctx0" brushRef="#br0" timeOffset="850.63">32856 6218 0,'0'0'0,"0"0"16,0 0-1,0 0-15,0 0 16,0 0-16,0 0 15,0 0-15,0 0 16,0 0-16,0 0 16,0 0-16,0 0 15,-40 48 1,9-26-16,-22 9 0,-49 5 16,-40 4-1,-22-14-15,-17-3 0,-81-10 16,14-9-16,17-8 31,-35-5-31,14-4 16,17-9-16,-36-5 15,19-4-15,21-9 16,-4 0-16,18 5 16,22-5-16,75 9 15,36 4-15,31 9 16,26 5-16,10 4 15,8 0 1,18-13-16,44-35 16</inkml:trace>
  <inkml:trace contextRef="#ctx0" brushRef="#br0" timeOffset="19808.93">16256 7800 0,'0'0'0,"0"0"0,0 0 0,0 0 0,0 0 16,0 0-16,40-49 15,-17 36 1,3 0-16,-4-1 16,0 5-16,1 1 15,-6 3-15,-12 1 16,4-1-16,4 1 16,-13-1-16,4 1 15,-4 4-15,0-4 16,-4 4-16,-23-5 15,-30 1-15,-41-1 16,-39-4-16,-72-8 16,-12-10-1,-23-4-15,-26 4 16,-5-4-16,0 0 16,-31 0-16,14 0 15,-10-4-15,5-10 16,22-3-16,41-5 15,30-1 1,44 1-16,18 4 16,31 10-16,36 12 15,17 9-15,14 5 16,13 4-16,9 5 0,4-1 16,5 1-16,0 4 15,8 0 1,-17 0-16,4 4 15</inkml:trace>
  <inkml:trace contextRef="#ctx0" brushRef="#br0" timeOffset="50699.12">7369 13664 0,'0'0'0,"0"0"0,0 0 0,0 0 0,0 0 0,0 0 16,0 0-16,0 0 0,0 0 31,0 0-16,-88-22-15,-1-9 16,-22-5-16,-31-3 16,-17 3-16,-1 5 15,32 9-15,-5 0 16,4 0-16,27 8 16,0 5-16,22 5 15,18 4-15,18 0 16,0 0-16,17 0 15,1 4 1,8-4-16,13 0 16,-3 0-16,-6 0 15,14 0-15,0 0 16,0 0-16,0 0 16,129 0-1,13 0-15,30 5 0,46-5 16,-14 4-16,-18-4 15,-27 0-15,-30 0 16,-23-4-16,-13-1 16,-44 1-16,-9 4 15,-22 0-15,-5 0 16,0 0-16,-13 0 16,0 0-1,0 0-15,-230 22 16,-32 0-16,-21 0 15,21-8-15,14-5 16,35 0-16,67-5 16,44-4-16,35 0 15,23 0-15,22 0 16,0 0-16,4 0 16,18 0-16,-9 0 15,9 0 1,0 0-16,0 4 0,0-4 15</inkml:trace>
  <inkml:trace contextRef="#ctx0" brushRef="#br0" timeOffset="82576.87">9351 14528 0,'0'0'0,"0"0"0,0 0 0,0 0 0,0 0 0,0 0 16,0 0 0,0 0-16,0 0 15,0 0-15,0 0 16,0 0-16,26 45 16,-30-28-16,-18 10 15,4 13-15,-13 13 16,-9 5-16,-4 4 15,-14 9-15,-31 4 16,-21 5-16,-23-9 16,-14-5-16,-12-12 15,-14-10 1,0-13-16,-26-18 16,26-4-16,-27-13 15,10-14-15,17-4 16,31-5-16,22 5 15,18 0 1,23 0-16,16 4 16,32 5-16,5 4 15,8 4-15,-4 1 16,18-1-16,4 1 16,-14 0-16,14-1 15,-4 5-15,4 0 16,0-4-16,0 4 15,4 0 1</inkml:trace>
  <inkml:trace contextRef="#ctx0" brushRef="#br0" timeOffset="83391.53">14080 15025 0,'0'0'0,"0"0"0,0 0 0,0 0 0,0 0 16,0 0-16,0 0 15,0 0-15,0 0 16,0 0-16,0 0 15,0 0-15,-58 44 16,27-17-16,-31 4 16,-4 0-16,-9 4 15,-23 1-15,-8-5 16,-10-9 0,-8 0-16,-9-4 15,-9 0-15,-13-1 16,-4-12-16,-5-1 15,4-8-15,18-1 16,-4-8 0,22-5-16,18-8 15,21-5-15,14 0 16,14 0-16,13 4 16,17 0-16,9 5 15,14 0-15,-5 4 16,-4 5-16,8 0 15,5 4-15,0 0 16,0 5-16,0-1 16,0 5-16,0 0 15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4.14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35 21 11658,'-4'-6'151,"-7"-6"163,11 11-288,-1 1 0,1 0-1,-1 0 1,1 0 0,-1-1 0,1 1-1,0 0 1,-1 0 0,1 0-1,-1 0 1,1 0 0,-1 0-1,1 0 1,-1 0 0,1 0 0,-1 0-1,1 0 1,-1 0 0,1 0-1,-1 0 1,1 0 0,-1 0-1,1 1 1,-1-1 0,1 0 0,-1 0-1,1 1 1,0-1 0,-1 0-1,0 1 1,1-1-15,-1 1 0,1 0-1,-1-1 1,1 1 0,0-1 0,-1 1-1,1 0 1,0-1 0,-1 1 0,1 0-1,0 0 1,0-1 0,0 1 0,0 0-1,0-1 1,0 1 0,0 0 0,0 0-1,0-1 1,0 1 0,0 0 0,0-1-1,0 1 1,0 0 0,1 0 0,-1-1-1,0 1 1,1 0 0,-1-1 0,1 2-1,3 15 268,-4-17-226,0 1 0,0-1 1,0 1-1,0-1 0,0 1 0,1-1 1,-1 1-1,0-1 0,0 0 0,0 1 1,1-1-1,-1 1 0,0-1 1,1 1-1,-1-1 0,0 0 0,1 1 1,-1-1-1,0 0 0,1 1 0,-1-1 1,1 0-1,0 1-24,0 0 1,0 0 0,0-1-1,0 1 1,0 0-1,0 0 1,0 0 0,-1 0-1,1 0 1,0 0-1,-1 0 1,2 2 0,4 17-58,-1 1 1,0 0 0,-2 1-1,2 30 1,-2-20 12,8 175-67,-5-72 21,23 745 8,-29-789-32,-2-90-40,0 0 0,0 0 0,-1-1 1,1 0-1,0 1 0,-1-1 0,1 0 0,0 0 1,0 0-1,-1 0 0,-2-1 0,-6-4 305,-5-4-131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4.5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1047 0 13803,'6'15'71,"-1"-1"0,0 0 0,-2 1 0,5 27 0,-8-37-74,1-1 1,-1 0-1,0 1 1,-1-1-1,1 0 0,-1 0 1,0 1-1,0-1 1,0 0-1,0 0 1,-1 0-1,1 0 1,-1 0-1,0-1 0,-1 1 1,1 0-1,-1-1 1,1 1-1,-1-1 1,0 0-1,0 0 1,-4 3-1,-2-1 2,-1 0 1,1 0-1,-1-1 0,0 0 0,0-1 0,0 0 1,0-1-1,0 0 0,-16 1 0,12-1 83,0 0 0,-1 1-1,1 1 1,-19 7-1,-231 84 710,59-25-758,-47 35-7,207-90 33,32-12-688,1 1 0,-18 8-1,24-8-358,2 0 427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4.93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843 0 11314,'-16'28'1008,"15"-26"-998,1-1-1,-1 1 1,0 0 0,0 0 0,0-1-1,0 1 1,0-1 0,0 1 0,0-1-1,0 1 1,0-1 0,-1 1 0,1-1-1,-1 0 1,1 0 0,-1 0-1,1 0 1,-1 0 0,0 0 0,1 0-1,-1-1 1,0 1 0,0 0 0,1-1-1,-1 0 1,0 1 0,-4-1 0,-11 1 155,-1-1 0,1-1 0,0-1 0,-33-7 1,27 4-104,-42-2 1,16 7-36,-87 12 1,-48 20-11,84-8 14,88-20-8,0 1 0,0 0 0,0 0 0,1 1 0,-21 15 0,31-20 20,-1 0 1,1 0-1,0 0 0,0 0 1,-1 0-1,1 1 1,0-1-1,0 0 0,0 1 1,0-1-1,0 1 0,1-1 1,-1 1-1,0-1 1,1 1-1,-1-1 0,1 1 1,-1 1-1,1-2 333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5.50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 8586,'0'0'61,"0"0"0,0 0 0,0 0 0,0 0 0,0 0 1,0 0-1,0 0 0,1 0 0,-1 0 0,0 0 0,0 0 0,0 0 0,0 0 0,0 0 1,0 0-1,1 0 0,-1 0 0,0 0 0,0 0 0,0 0 0,0 0 0,0 0 1,0 0-1,1 0 0,-1 0 0,0 0 0,0 0 0,0 0 0,0 0 0,0 1 0,0-1 1,0 0-1,0 0 0,1 0 0,-1 0 0,0 0 0,0 0 0,0 0 0,0 0 0,0 1 1,0-1-1,0 0 0,0 0 0,0 0 0,0 0 0,0 0 0,0 0 0,0 1 1,0-1-1,0 0 0,0 0 0,0 0-33,0 0 0,0 0 1,0 0-1,0 0 0,0 0 0,0 0 0,0 1 1,0-1-1,-1 0 0,1 0 0,0 0 0,0 0 1,0 0-1,0 0 0,0 0 0,0 0 1,0 0-1,0 0 0,0 0 0,0 0 0,0 0 1,-1 0-1,1 0 0,0 0 0,0 0 0,0 0 1,0-1-1,0 1 0,0 0 0,0 0 1,0 0-1,0 0 0,0 0 0,0 0 0,0 0 1,0 0-1,0 0 0,-1 0 0,1 0 0,0 0 1,0 0-1,0 0 0,0 0 0,0 0 1,0-1-1,0 1 0,0 0 0,0 0 0,0 0 1,0 0-1,0 0 0,0 0 0,0 0 0,0 0 1,0 0-1,0 0 0,0 0 0,0-1 1,0 1-1,0 0 0,0 0 0,0 0 0,0 0 1,0 0-1,0 0 0,0 0 0,0 0 1,1 0-1,-1 0 0,0-1 381,0-1-898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6.2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 10 12195,'-1'0'21,"1"0"0,0 0 0,0-1-1,-1 1 1,1 0 0,0 0 0,0-1 0,0 1 0,0 0 0,-1-1 0,1 1 0,0 0 0,0 0 0,0-1 0,0 1 0,0 0 0,0-1 0,0 1 0,0 0 0,0-1 0,0 1 0,0 0 0,0-1 0,0 1 0,0 0 0,0-1 0,0 1 0,0 0 0,0 0 0,1-1 0,-1 0 0,11 1 520,30 14 20,-28-9-569,-6-2 11,0 0-1,-1 0 1,1 1-1,-1 0 0,0 1 1,0-1-1,8 10 1,35 42-12,-35-39 9,275 353 56,-234-295-48,4-3 0,120 118 0,-153-169 27,36 24 1,-61-44-59,0 0 0,0-1-1,0 1 1,0 0 0,1-1 0,-1 0 0,0 1 0,0-1 0,1 1 0,-1-1 0,0 0 0,0 0 0,1 0-1,-1 0 1,0 0 0,1 0 0,-1 0 0,0 0 0,0-1 0,1 1 0,-1 0 0,0-1 0,0 1-1,0-1 1,1 1 0,-1-1 0,0 0 0,0 1 0,0-1 0,0 0 0,0 0 0,0 0 0,0 0 0,1-2 0,1-4-248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6.61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1188 0 12283,'-10'7'158,"0"0"-1,0 0 1,1 1 0,0 0 0,0 0 0,1 1 0,0 1 0,1-1 0,0 1 0,-10 18 0,-1 9-58,-25 71 1,11-23-23,-45 84-16,61-139-53,-1-1-1,-2-1 1,-33 40 0,36-51-4,-1-1-1,0-1 1,-2 0-1,0-2 0,0 0 1,-1-1-1,-1-1 1,0-1-1,0 0 0,-31 8 1,-22 2 9,-137 18 0,72-15-45,116-19-5,-29 10 0,47-12-68,0-1 0,0 1 0,0 1-1,0-1 1,0 1 0,1-1 0,-1 2 0,1-1 0,0 0-1,0 1 1,-6 7 0,9-10-60,0 0 1,0 0-1,0 1 0,1-1 0,-1 1 0,1-1 1,-1 1-1,1-1 0,-1 1 0,1 2 0,2 13-928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7.2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417 190 11018,'-1'-4'91,"1"0"-1,-1 0 0,1 1 1,-1-1-1,-1 0 0,1 1 0,0-1 1,-1 1-1,0-1 0,1 1 1,-2 0-1,-1-3 0,-34-37-168,28 33 141,-6-6-46,0 2 0,-2 0 0,-24-16 0,39 28 6,1 1-1,0-1 0,-1 1 1,1 0-1,-1 0 1,1 0-1,-1 0 0,0 0 1,1 0-1,-1 1 0,0-1 1,1 1-1,-1 0 1,0 0-1,0 0 0,-2 1 1,3-1-9,0 1 1,0 0-1,0 0 1,0 0-1,1 0 1,-1 0-1,0 0 1,1 1 0,-1-1-1,0 0 1,1 1-1,0 0 1,-1-1-1,1 1 1,0 0-1,0-1 1,0 1-1,0 0 1,0 0-1,0 0 1,0 3-1,-7 22 27,1 0 0,1 1 0,-4 48 0,6-37-7,-125 1195 481,114-1006-465,15-184-86,2 1 0,1-1 0,11 48 0,-13-87 23,0 1-1,0-1 0,1 0 1,0 0-1,-1 0 0,2-1 0,-1 1 1,0 0-1,1-1 0,0 1 1,0-1-1,1 0 0,-1 0 1,1 0-1,0-1 0,-1 1 1,2-1-1,-1 0 0,0 0 1,1 0-1,-1-1 0,1 1 1,0-1-1,0 0 0,0-1 1,0 1-1,0-1 0,0 0 1,0 0-1,10 0 0,82-3 1512,-37-2-789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8.1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71 23 9466,'-10'-23'5472,"14"36"-5578,21 64-15,115 364 125,-98-296 5,39 143 4,-61-200 9,11 118-1,-15 66 142,-16-271 75,-1-1-210,1 0 1,-1 0 0,1 0-1,-1-1 1,1 1 0,-1 0 0,1 0-1,0-1 1,-1 1 0,1 0 0,-1 0-1,1-1 1,0 1 0,-1-1-1,1 1 1,0 0 0,-1-1 0,1 1-1,0-1 1,0 1 0,0-1 0,-1 1-1,1 0 1,0-1 0,0 1-1,0-1 1,0 0 0,-3-18 221,2 12-180,-8-52-115,3 0 0,2-76-1,5 102-73,2 0-1,1 0 0,1 0 1,2 1-1,18-51 0,-21 72 105,1 0 0,0 0-1,1 0 1,0 1-1,0 0 1,2 1 0,-1-1-1,1 1 1,0 1 0,19-16-1,-20 19 15,0 0-1,1 0 1,0 1-1,0 0 1,0 1-1,1-1 1,-1 2-1,1-1 1,0 1-1,-1 0 1,1 1-1,0 0 0,0 1 1,0-1-1,11 3 1,-3 0-11,1 2 1,-1 0 0,0 1-1,-1 1 1,1 0-1,-1 1 1,0 1-1,-1 1 1,0 0 0,0 1-1,-1 0 1,0 2-1,18 18 1,-15-13 2,-2 0 0,0 1 0,-1 1 0,-1 0-1,-1 1 1,0 0 0,-2 1 0,0 0 0,12 41 0,-18-49-3,-1 0-1,0 0 0,-1 0 1,-1 0-1,0 0 1,-1 0-1,0 1 1,-1-1-1,-1 0 0,0 0 1,0 0-1,-1 0 1,-1 0-1,0-1 0,-1 0 1,-1 0-1,0 0 1,0 0-1,-1-1 1,0 0-1,-1 0 0,-10 10 1,1-4 11,0-1 0,-1-1 1,0-1-1,-1 0 0,-1-2 1,0 0-1,0-1 0,-32 12 0,22-13 17,0-1 0,-1-1 0,0-2 0,0-1 0,-56 2 0,41-8 41,0-1-1,0-2 1,0-3-1,1-1 0,0-2 1,0-3-1,1-1 1,-68-33-1,108 46-49,-3-2 0,0-1-1,1 0 0,-1 1 1,1-2-1,-7-5 0,11 9-19,1 0 0,0-1 0,0 1 0,0 0 0,0 0-1,0-1 1,0 1 0,1 0 0,-1-1 0,0 1 0,1-1-1,-1 1 1,1-1 0,-1 1 0,1-1 0,0 0 0,0 1-1,0-1 1,0 1 0,0-1 0,0 1 0,0-1 0,0 0-1,1 1 1,-1-1 0,0 1 0,1-1 0,-1 1 0,1-1 0,0 1-1,1-3 1,15-21-123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8.4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14635,'19'41'43,"1"0"0,2-2 0,33 44 0,98 96-434,-52-68 355,-5 4 0,107 166 0,26 120 173,-193-327-31,-4 2 0,-4 2 0,30 125 0,-24-3 198,-31-169-256,-1 0 1,-2 1 0,-1-1 0,-7 46 0,6-67-47,0 0-1,-1 0 1,0 0 0,-1 0 0,0 0 0,0-1 0,-1 1 0,0-1 0,-1 0 0,0-1-1,0 1 1,-13 11 0,7-10-45,0 0 0,0-1-1,-1 0 1,0-1 0,-1-1 0,0 0-1,-28 9 1,-79 18 3449,48-17-1815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40.91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10441 62 8826,'2'-4'12,"0"-1"1,0 1 0,0-1-1,-1 0 1,1 1-1,-1-1 1,0-5 0,5-5 5632,-4 15-5264,-7-4-364,4 4-15,0 0 1,0 0-1,0 0 1,0 0-1,0 0 1,0 0-1,0 0 1,0 1-1,1-1 1,-1 0-1,0 1 1,0-1-1,0 0 1,1 1-1,-1-1 1,0 1-1,0-1 1,1 1-1,-2 1 1,-14 11-29,7-3 19,-1-1 0,0-1 0,0 0 0,0 0 0,-1-1 0,-1 0 0,1-1 0,-1 0 0,0-1 0,0 0 0,0-1 0,-1-1 0,0 0 0,0 0 0,0-1 0,-13 0 0,-346-12 33,-76 4 6,159 32-11,-193 7 171,9-55-180,-89 2 116,184 57 116,3 32-210,135-23-25,123-28 21,-124 2 0,-121-14 54,76-3 529,47 5 282,-587 10-91,646-18-821,-321-3 219,2-31 19,272 4-196,-364-26-25,457 59-24,-259 40 0,336-35 40,-1-2 0,0-3 0,1-2 0,-1-3 0,1-2 0,-1-3 0,-107-27 0,-77-25 3,186 49-17,-1 3 0,-77-1 0,-20 10 135,-275 40 0,335-22 72,61-12-158,-1-1 0,0-1 0,-46 1 0,-3-5-403,91-9-2207,7 1 1813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11T18:02:43.0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11T18:03:36.173"/>
    </inkml:context>
  </inkml:definitions>
  <inkml:trace contextRef="#ctx0" brushRef="#br0">14368 7410 0,'0'0'0,"0"0"0,0 0 0,0 0 15,0 0-15,14 49 16,-14-10 0,8 37-16,-8 35 15,5 35-15,-5 36 16,13 17-16,-8 14 15,-5 31 1,13 17-16,-4-4 0,-5 27 16,9 9-1,14 26 1,-5 22-16,5 0 16,13 23-16,-9-10 15,9-12-15,-9-14 16,9 4-16,4-13 15,-18-48-15,-3-14 16,3-36-16,-8-39 16,-9-18-1,4-9-15,-13-13 16,0-22-16,0-27 16,0-27-16,0-13 15,-13-17-15,13-14 16,-9-9-16,9-13 15,0 0 1</inkml:trace>
  <inkml:trace contextRef="#ctx0" brushRef="#br0" timeOffset="1398.25">13721 7525 0,'0'0'0,"0"0"15,0 0-15,0 0 0,0 0 16,0 0-16,0 0 15,0 0-15,0 0 16,0 0-16,93 0 16,-4 0-16,44 5 31,26-1-31,-4 9 0,5-4 16,0-9-16,-5-4 15,-9-1-15,9 1 16,-17-1-1,17-8 1,-9-9-16,9-5 0,-13 5 0,9-4 16,4-1-16,18-4 15,-27 0 1,9 4 0,-18 1-16,5 4 15,9-1-15,-14 1 16,-8 0-16,0 4 15,-10 1-15,1 3 16,4 1 0,-22 9-16,4-5 15,-13 4-15,-4 1 16,-14-1-16,-4 5 16,0 0-16,-4 0 15,-14 0-15,5 5 16,-14-1-16,-9 1 15,5 4 1,-18-1-16,1 1 16,-1 0-16,-5 4 15,-3 5-15,8 9 16,0 22-16,5 21 16,8 24-16,-8 12 15,-5 23-15,0 8 16,0 22-16,-13 5 15,9 9-15,0 14 16,4 16-16,4 10 16,-4-5-16,1 14 15,3 4-15,-8-9 16,-9 1-16,4 8 16,-8 9-1,-5-9-15,-18 4 16,13-4-16,-12-13 15,3-5-15,1-13 16,-5-4 0,9-27-16,5-9 15,-9-4-15,8-18 0,5-5 16,0-13 0,0-8-16,0-14 15,0-9-15,0-4 0,0-14 16,0-8-1,0-14-15,0-8 16,0-10-16,0-3 16,0-6-16,0-3 15,0-1-15,0-4 32,-4 0-32,-9 4 0,-1 5 0,-21 4 15,-36 9 1,-44 9-16,-45-9 0,-44 4 15,-66 1-15,-32-14 32,-26 9-32,-40-18 15,-22 5-15,-4-9 0,4 0 0,18-9 16,26 4 0,31-4-1,36 13-15,48 18 16,32 9-16,35 5 0,22 3 15,45 14-15,8 40 16,5 31 0</inkml:trace>
  <inkml:trace contextRef="#ctx1" brushRef="#br0">12133 15454 1692 0,'-4'5'71'0,"-1"4"2"0,3-2-25 0,-5 2 10 0,4 2 3 0,3-1 9 0,0-1-1 0,3 4-10 16,6 1 3-16,-4 0-3 16,6 2-7-16,5 3-13 0,9 3-13 15,7-3-12-15,8 6-6 0,5-4-4 16,12 2-1-16,-1-1-2 0,5-1 2 0,4-7-1 0,-3 0 0 15,6-7 1-15,3 1 1 16,5-7 1-16,7-2 0 0,11-10 2 16,12-3 4-16,10-6 5 0,6-8 5 0,6-1 0 15,-2-11-2-15,10-3-3 0,1-5 5 16,-10-16 1-16,-1-10-2 0,-5-16-4 16,-13-10-13-16,0-4 2 0,-9-5 0 15,-3 3 0 1,-16 5 3-16,-16 7-7 0,-15 13-1 0,-8 4 0 0,-9 10 0 0,-5-4 0 15,-10 5-1-15,-8 3-1 0,0 2 2 16,-9-4-1-16,-5 6 1 16,-1-1-3-16,-4 5 0 15,1 9 0-15,0 0 1 0,0 5 2 16,4 0 0-16,0 9 1 0,5 4 0 16,0 3-1-16,0 11 2 0,0 3 0 15,0 11 0-15,0 0-2 0,0 0-12 16,-2 11-3-16,-3 12-1 0,-11 7 5 15,1 6 6-15,-8 8 2 0,0-3-1 16,-3-2-1-16,-10-4-1 0,4-1 1 16,-3-6 2-16,1-7 1 0,6-3 2 0,5-4 1 15,7-5 0-15,3-3 2 0,12-6 3 16,-5 0 12-16,13-6 10 0,6-6 8 16,6-6 2-16,6-9-9 0,9-4-7 15,7-5-5-15,-1 1 1 0,6-6 6 16,-3-3 8-16,-2-3 4 0,1 1-7 0,-8 4-10 15,-2 13-10-15,-2 5-9 0,-7 13-1 16,2 9 1-16,-4 4-2 0,-1 10 0 16,3 13 0-16,5 12 0 0,6 13 0 15,1 9 0-15,-5-1-1 0,-3 4-11 16,-4-5-37-16,-3-2-97 0,-4-7-233 16,-1-9 221-16</inkml:trace>
  <inkml:trace contextRef="#ctx1" brushRef="#br0" timeOffset="8554.02">22204 1598 1289 0,'0'3'538'16,"0"-3"-361"0,0-3-102-16,0-1-5 0,0 1-7 15,0-4-2-15,0 1 4 0,5 1 10 16,6-6-6-16,3 1-2 0,6-1-18 15,6 6-22-15,10 1-14 16,6 4-13-16,-3 7-4 0,4 6-2 0,-4 8-2 16,0 2 0-16,1 11-1 0,-2 1-1 15,-3 6 0-15,-1 3-18 0,-4 4-15 0,-7 9-21 16,-2 7-26-16,-5-4-3 16,-5 9-4-16,-11-7 5 0,-5-5 22 15,-11-2 16-15,-6-9 5 0,-6-9 23 0,-9-3 6 16,-9-7 8-16,-2-10 14 0,-7-10-1 15,0-1 6-15,3-13 6 0,-3-9 7 16,-1-6 5-16,-1-9 19 0,4-7 10 0,7-4 12 16,7-3 3-16,10-4-14 0,8 1-9 15,9 2-12-15,8 2-1 0,4 1 8 16,2 4 9-16,12 5 8 0,2 4 0 16,11 0-16-16,3 2-16 0,7 1-17 15,7-1-9-15,10 6-3 16,-3 1-2-16,-1 0 1 0,-8 1 1 0,-5 3 2 0,-6 1 2 15,-1-4-11-15,-2 6-9 0,2 5-12 16,4-2-10-16,-4 11 11 0,5 0 7 16,-4 9 7-16,6 0 7 0,4 4 2 15,1 1 4-15,10 2 7 0,8 5 2 16,7-3-2-16,2-1-3 0,1-1-3 0,-7-3-3 16,-6-10 1-16,-7-3-1 0,3-5 0 15,0-11-1-15,9 0 2 0,4-7 3 16,-1-5 1-16,1 5-6 0,-2-2-36 15,-7-2-35-15,-4 4 355 16,-5 2-234-16</inkml:trace>
  <inkml:trace contextRef="#ctx1" brushRef="#br0" timeOffset="9063.59">23649 901 2217 0,'12'-3'71'0,"1"-3"-6"0,4-3-61 0,7-5-4 0,4 4-2 0,6-3-2 0,-3 4 0 0,3-3-1 16,2 5-1-16,-12 0 0 0,1 7 0 0,-3-2-1 31,-6 2-2-31,-1 4 0 0,-2 1-21 16,-2 7-8-16,-6 2-17 0,0 9-11 16,-5 8 11-16,0 9-11 0,-2 6 2 15,-10 4 3-15,-2-6 5 0,-7-1 13 16,-6-4 9-16,-5-2 4 0,-5-5-4 15,-8-5 5-15,1-8 11 0,2 1 2 16,1-2 11-16,11-10 2 0,8 1 2 0,5-3 4 16,8 1 9-16,3-6 52 15,6 1 58-15,6 0 64 0,-1 0 14 0,9-2-33 16,9 2-48-16,13-1-61 0,21 3-19 16,8-2-21-16,10-1-14 0,-4-1-2 15,-4 0 4-15,0-1 2 0,-5-6 0 0,0 1-4 16,-3-1 0-16,-2 2-14 0,-8 1-32 15,4-1-54-15,4 1-497 0,0-1 394 16</inkml:trace>
  <inkml:trace contextRef="#ctx1" brushRef="#br0" timeOffset="10052.48">26589 1036 1808 0,'-9'-5'87'0,"3"1"34"0,1-3-63 0,0 2-30 0,3 3 10 0,2 0-1 0,0 2-3 0,0 2 4 16,2 1-25-16,1 8-25 0,8 3-4 15,9 15 0-15,10 10 2 0,7 12 9 16,2 11-4-16,7 7-4 0,5 11 2 16,6 9 4-16,7 6 4 0,-4 6 3 15,-1 1 0-15,-2-5 2 0,-4-5 0 0,-5-5-1 16,-2-9 2-1,-4-5-1-15,-5-11 0 0,-5-12 0 0,-3-17 1 16,-4-8 0-16,-9-18 33 0,-2-2 48 16,-7-5 50-16,0-8 36 0,2-5-20 15,3-6-50-15,4-20-53 0,0-11-38 0,-2-16-14 16,0-10-2-16,-6-11 0 0,-1 0 1 16,0 1 2-16,-7-1 1 0,5 2 0 15,2 3 1-15,0 2 6 0,6 0-23 0,1 11-11 16,0 11-15-16,6 12-24 0,1 12-9 15,5 2-33-15,17 0-105 0,10 2 123 16</inkml:trace>
  <inkml:trace contextRef="#ctx1" brushRef="#br0" timeOffset="10824.98">28424 1775 1991 0,'-22'18'90'0,"-54"37"-56"16,106-25-14-1,-154-53-24-15,68 4 6 0,22 34-1 0,4 10 0 16,1-2-5-16,5 4-31 16,-1 3-26-16,7 0-27 0,4 7-11 0,5-6-18 15,5-1 12-15,6-4 25 0,2-6 21 16,3-4 48-16,0-4 17 0,2-3 52 0,-4-5 39 15,4-3 36-15,-6-1 40 0,6-3-36 16,0-4-27-16,5-2-31 0,2-5-42 16,4-8-12-16,-2-1-12 0,3 2-7 15,-2 0 1-15,-3-2-4 0,-3 5-3 16,-6 2-1-16,0 5-4 0,-2 4-4 0,-1-1-6 16,1-1-5-16,-1 3-9 0,-3 3-8 15,1-6-5-15,0 7 0 0,-2-1 2 16,0 3 3-16,2 0 3 0,1 0 6 15,-3 0 4 1,0 0 12-16,2 0 6 0,-2 0-2 16,0 0 5-16,2 0-2 0,5 0 2 0,-2 0 10 15,-1 0 18-15,1-2 13 0,0-3 11 0,-1 3-3 0,5-2-15 16,-4 2-16-16,8 1-15 0,3-1-8 16,5-3-6-16,0 3 5 0,-3 2 3 15,0 0 4-15,-3 0 4 16,3 3-8-16,-9 3-1 0,-2-5-5 15,-2 3-6-15,-3-2-5 0,-2-2-4 0,0 2-6 16,-3-2-9-16,3 0-1 0,0 0-2 0,0 0 8 16,0 0 16-16,0 0 14 15,0 0 10-15,1-2 5 0,-1 2 7 0,0 0 1 16,0 0 2-16,0 0 6 0,0-2-2 16,0 0 1-16,0 0-4 0,8-5-7 15,-5 6-6-15,-3-1 0 0,2 2 3 0,-2 0 3 31,3-4 2-31,-3 4-2 0,2 0-3 0,2 0-4 16,-4 0-5-16,0 0-6 16,0 0-12-16,2-2-3 0,1 4-2 0,2 2 1 15,4 6 11-15,2 3-2 0,3 3-3 0,2 5 1 16,-2 2 0-16,0 5 4 16,1 1 6-16,-10-3 2 0,2 3-1 15,0-1 1-15,-5-5 0 0,5 0 0 16,-3-5 1-16,-1-2 1 0,4-2 1 15,-3-3 0-15,-1 1 0 0,4-5 1 16,-7 0-1-16,6-3 3 0,-1-1 1 16,0 1-193-16,8 3 139 0</inkml:trace>
  <inkml:trace contextRef="#ctx1" brushRef="#br0" timeOffset="11220.64">28770 1719 1324 0,'1'17'85'0,"3"8"114"0,3 9-202 0,2 5 4 0,3 3 7 0,1-3 2 0,4 2 0 0,3 0-3 0,-1 0-2 15,1-4-1-15,-1 0-1 0,-4 2-1 16,-3-9 0-16,-5-1 1 0,2-12 1 16,-7-4 5-16,-1-6 19 0,-1-4 36 15,0-3 38-15,-1-3 23 0,-1-1 9 16,-3-6-27-16,1-1-23 0,-1-12-16 16,-4-7-26-16,-2-9-4 0,2-9-16 15,0-3-4-15,4-1 4 0,-2-3 6 0,7 2 12 16,2 3 0-16,7 1-4 15,7-1-1-15,1-1-7 0,8-3-4 16,2-2-9-16,8-1-12 0,4 11-11 0,0 5-13 16,7 4-4-16,-3 7-49 0,3 5-36 15,5 5-24-15,-1 10-20 0,2 3 560 16,-1 7-311-16</inkml:trace>
  <inkml:trace contextRef="#ctx1" brushRef="#br0" timeOffset="11555.85">29982 855 2538 0,'11'-2'62'0,"-11"1"-49"0,5 1-29 16,-5 3-14-16,-5 2-13 0,0 10 1 0,-10 15 7 15,-6 10 10-15,-9 17 14 0,-5 12 7 16,-3 4 2 0,-2 12-4-16,2 7-1 0,5 17-2 15,4 2-2-15,8 8 1 0,3-4 0 0,9-7 4 16,8 2 2-16,2-14 0 0,6-6 2 16,6-10-1-16,10-9 2 0,-2-5 1 0,8-9-1 15,2-11 1-15,3-13 0 0,3-6 1 16,4-2 4-16,2-11 0 0,-1-7 3 15,-3-5-26-15,-1-8-45 0,-3-8-26 0,2-12 32 16</inkml:trace>
  <inkml:trace contextRef="#ctx1" brushRef="#br0" timeOffset="12061.33">30332 1270 1879 0,'5'18'93'0,"-5"1"63"0,2 11-138 16,-2 0-18-16,3 6 0 0,1-2 0 0,-1 1 0 15,6-1 0 1,0-2 0-16,0 0 0 0,2-1 1 16,-1-7 1-16,3 0 2 0,-5-2 1 15,0-8 2-15,-1-4-3 0,-2-2 23 0,-5-8 35 16,0 0 28-16,0 0 16 0,0 0-7 15,-4 0-26-15,3-4-21 0,-1 2-10 0,-5-5-11 16,1 0-8-16,5 2-6 0,-1 1-4 16,2 4-4-16,0-3-3 0,0 1-3 15,0 0-1-15,2 0-4 0,-1 6-3 0,1 1-2 32,2-3-5-32,-2-2-4 0,-1 2-6 0,1 0-1 0,-2-2 3 0,0 8 6 31,0-6 8-31,0 0 5 0,0-2-2 0,0 0-4 15,-2 2-4-15,1-2-1 0,1 1 1 16,-2-1 5-16,-2 0 4 0,2 0 1 16,1 0 3-16,1 0 3 0,0 0 0 15,0 0 1-15,0 0 1 0,0 0-2 16,0 0-2-16,1-1 0 0,7-1-1 0,-8 2-1 16,0 0 0-16,0 0-3 0,0-2-9 15,1 0-18-15,1-6-23 0,-2 4-22 16,0 4-19-16,-2-9 5 0,1 4 4 15,-8-11-1-15,-2-11-21 0,-5-15 58 16</inkml:trace>
  <inkml:trace contextRef="#ctx1" brushRef="#br0" timeOffset="12362.82">30282 1263 1870 0,'5'0'342'0,"-3"0"-265"0,-2 0-14 15,0 2-49-15,-2-2-5 0,2 0-5 16,2 0-1-16,-2 0-2 0,0 0-1 15,0 1 0-15,0-1-1 0,2 6-1 0,1-5-1 16,-1 1-2-16,5 7-2 16,0 0 0-16,9 12 2 0,11 2 4 0,8 13 1 15,8 8 0-15,8 4 0 0,6 10 0 16,-2 3-2-16,2 3 2 0,-1-6-2 16,-6 2-1-16,-4 2 2 0,2 9 0 15,3 9 2-15,6 7 2 0,2 9 1 16,-3-2-3-16,3-2 2 0,-2-2-1 15,-6-6 1-15,1-5 2 0,3-6-1 0,-8-9 0 16,-2-13 1-16,-6-8-1 0,-9-11 3 16,-7-7-3-16,-4-11-15 15,-1-12-47-15,-7-4-30 0,-2-12-2 0,5-16 28 0</inkml:trace>
  <inkml:trace contextRef="#ctx1" brushRef="#br0" timeOffset="12616.28">31209 1321 2023 0,'-35'43'63'0,"-4"7"-16"0,-4 12 3 16,2 7 4-16,6 3-9 0,1 3-16 15,-1 3-16-15,5 3-7 0,-4 10-3 0,-3 19 0 16,5 10 0-16,-7 12 3 0,0 2-1 15,-4-13-2-15,-3-9 0 0,-2-18-1 16,4-8-1-16,5-6 0 16,7-16-1-16,4-7-8 0,3-16-24 15,5-11-42-15,10-13-48 0,8-15 15 0,-2-2 39 0</inkml:trace>
  <inkml:trace contextRef="#ctx1" brushRef="#br0" timeOffset="12919.42">31938 820 1921 0,'58'7'277'16,"184"445"-177"15,-180-309-90-31,-23-10-5 0,-4 4-1 16,-6-6-6-16,-3-7-6 15,-8 0 1-15,-2 8 4 0,-2 2 4 0,-3-8 1 16,-3-3 21 0,0-8 25-16,-10-11 17 0,-12-6 7 15,-6-8-21-15,-8-15-28 0,-4-10-18 0,-4-15-3 0,-13-11-15 16,-3-7-62-16,-12-7-84 0,-3-11 83 15</inkml:trace>
  <inkml:trace contextRef="#ctx1" brushRef="#br0" timeOffset="16761.75">21938 4059 1648 0,'0'0'86'0,"0"0"13"0,2 0-9 0,3-2-31 0,-1 2-16 0,6 0-14 0,-1 2-19 0,5 0-6 15,2 1-2-15,4 3 1 0,3-3 0 16,0 4 7-16,2-2 9 0,-9-1 11 16,1 1 5-16,-3-1-4 15,1-2-10-15,-1-1-7 0,0 3 1 16,4-2 1-16,-2 3 1 0,0-1-2 0,3-4-7 0,-1 7-4 16,7 2-3-16,0 3-1 0,6 2-2 15,-6 2-2-15,2 5-1 0,3 6 0 16,-2 7 1-1,3 5 0-15,2 5-1 0,-8 0 1 0,2 6-3 0,-3 1 0 0,-4 1-1 16,-4 3 0 0,-5 0 0-16,-8-4 0 0,-3 2 0 15,-7-3 1-15,-9-2 0 0,-5-4-3 16,-9-8-2-16,-6-8 1 0,-8-3 4 0,-11-11 6 16,-14-2 2-16,-9-12 4 0,-9-8 0 15,2-7 0-15,5-2 1 0,7-6 3 16,9 0 1-16,6-8-1 0,5-2 5 15,12-1 10-15,5-3 10 0,12 1 24 0,8-1 10 16,3 2-3-16,8-3-4 0,1 1-13 0,4-5-6 16,11-1-5-16,3 1-6 0,9-1-5 15,6 4-5-15,-1 4-5 0,6-6-2 16,-2 5-8-16,7 6-6 0,1 5-4 0,3 4-5 31,0 5 3-31,-1 0 0 0,-5 7 8 0,2 4-17 0,7 5-3 0,9 7-4 16,6 7-13-16,6 6 22 15,0 8 4-15,1 2 2 16,-1 0 8-16,-1 1 17 16,1-5 10-16,4-10 9 0,2 0-5 0,3-5-15 15,16-4-7-15,11-5-4 0,5-8 2 16,4-10 3-16,-11-7-1 0,-11-2 2 0,-12-8 2 16,-1-5-2-16,-1-11-33 15,11-13-101-15,19-13 79 0</inkml:trace>
  <inkml:trace contextRef="#ctx1" brushRef="#br0" timeOffset="19518.97">26555 4302 2371 0,'-2'0'49'0,"-1"-2"-65"15,1 2 11-15,-2-4-7 0,-1 4-8 0,-4 0-3 0,-5 0 1 0,-11 4 7 0,-7-2 4 0,-3 5 4 0,-8 0 5 16,-3 2 0-16,-4 1-23 0,-5 1-35 16,1 3-36-16,-1-1-23 0,3 3 9 15,10-4 29-15,13-1 21 0,10-2 13 16,12-1 21-16,5-2 8 0,4-1 19 16,5 2 19-16,3 0 9 0,6 0 6 0,4 6 0 15,3-4-2-15,9 5-8 0,5-2-5 16,9 2-3-16,6 1-2 0,-5 1-2 15,5 0-3-15,-10 3-4 0,-1-3-2 16,-7 2-3-16,-6 5-1 0,-7 2 0 16,-8 3 0-16,-2 7-5 0,-11 1-6 0,-8 1-9 15,-9-3 4-15,-12 1-2 0,-6-3 4 16,-11-3 9-16,-7-6-1 0,-15-2 5 16,-3-7 3-16,-5-3 3 15,2-6 16-15,3-5-14 0</inkml:trace>
  <inkml:trace contextRef="#ctx1" brushRef="#br0" timeOffset="19781.8">26917 3580 1808 0,'-20'62'42'0,"2"-1"-32"0,2 13-6 0,1 2-1 0,0 2 3 0,1 6-3 0,5-1 0 0,0 6 0 0,6-1-2 0,-1 4 1 16,1 4 0-16,3-5 0 0,0-5 1 16,3-8-3-16,-3-12-5 0,0-11-11 15,4-11-1-15,-2-6 6 0</inkml:trace>
  <inkml:trace contextRef="#ctx1" brushRef="#br0" timeOffset="19981.75">27138 4382 1684 0,'6'0'199'0,"-6"-2"320"0,0 2-454 15,0 0-32-15,-2 2-11 0,2-2-29 0,-4 0-12 16,-3 1-3-16,-7-1 2 0,-9 0 12 15,-13 0 3-15,-17 0 4 0,-23 0 1 0,-13 0 0 16,-12 0-1-16,9 4 1 0,9-2-8 16,10 3-30-1,22 4-48-15,8 0-54 16,9 3-66-16,10 2 106 0</inkml:trace>
  <inkml:trace contextRef="#ctx1" brushRef="#br0" timeOffset="20422.89">27771 4451 1854 0,'-21'3'58'0,"-2"3"-19"15,-18-5-18-15,-3 1-12 0,-15 0-3 16,-3 0-1-16,-2-1-2 0,-1-1 0 15,5 6-1-15,1-4-1 0,9 3 1 16,10 4-8-16,8 3-13 0,9 2-15 16,7 0-8-16,7 1 3 0,4 2 13 15,6-1 13-15,8 4 7 0,7 3 1 0,4 2 1 16,3-6 4-16,3 4 3 0,-3-7 9 16,9 0 3-16,2-3 2 0,3-8 1 15,4 0 0-15,0-5 7 0,-6-3 4 16,-1-3 10-16,-2-6 9 0,-6-2-8 15,5-2-9-15,0-7-18 0,0-4-27 16,-3 2-10-16,-7-1-19 0,-12-3 4 16,0 12 3-16,-6-3-3 0,-3 11 3 15,2 0-3-15,-2 9 11 0,0-1 6 0,2 6 17 16,-2 6 0-16,0 6-6 0,-5 10 3 16,3 7-2-16,0 1 4 0,4 1 6 15,5-1 4-15,2-5-2 0,2-3 1 16,-6-10 1-16,-2-6 3 0,3-6-29 0,1-1-29 15,0-9-67-15,9-10 55 0</inkml:trace>
  <inkml:trace contextRef="#ctx1" brushRef="#br0" timeOffset="20804.73">27865 4320 1952 0,'52'60'157'15,"-51"-60"-169"-15,42 88 13 16,-38-29-2-16,20-2 1 0,0-4 1 15,-7-5 1-15,-2-6-2 0,-6-6-12 16,-4-6-4-16,-3-11-3 16,-3-8-1-16,0-9 8 0,0 0 2 0,0-2 0 0,0 0 9 15,5-2-8-15,-5-9 2 0,6-10 4 16,3-7-4-16,5-11 8 0,0-4-16 16,4 0-12-16,1 1-5 0,1 6 4 15,-4 10 18-15,0 6 22 0,-2 1 12 16,2 5 1-16,0 5 14 0,2 0 0 0,3 4 1 15,-7 3 8 1,2-2-13-16,-4 4-12 0,-3 0-8 0,0 6-11 0,-2-5-4 16,-2 1-6-16,3 2-15 0,-1 1-5 15,-4-1-3-15,3 1 1 0,-1-2 12 16,-2 3 5-16,-1-3 5 0,2 1 4 16,1 1 1-16,-3-3 0 0,1 1 1 0,-3-3 0 15,2 2 1-15,-2-2-2 0,0 0-10 16,2 0-17-16,3-2-10 15,4-3-248-15,7-7 196 0</inkml:trace>
  <inkml:trace contextRef="#ctx1" brushRef="#br0" timeOffset="21519.87">28934 4227 1280 0,'22'4'299'0,"-125"14"-15"0,74-8-284 15,1 4-2-15,5 1 2 0,2 2-2 32,1 6-9-32,3-1-2 0,-1 2-2 0,4 0 0 15,5-1 3-15,2 0 5 0,1-6 1 16,5 1-2-16,1-2 0 0,1-4-15 15,5 3 5-15,6-3 6 0,-1 2 5 16,8-1 16-16,2-4 1 0,3-2 2 16,4-2 9-16,0-5 3 0,1 0 10 15,-1-5 7-15,2-4 7 0,-3 0-3 0,-4-5 14 16,-2-1 7-16,-3-2-8 0,0-1 15 16,-6 2-23-16,-1 4-12 0,-6 3 1 15,-2 0-19-15,-3 5-6 0,0 4-14 16,0 0-16-16,0 0-8 0,0 0-4 15,0 0-1-15,-1 0 4 0,-1 0-9 16,0 0 4-16,2 0 7 0,-2 0 5 0,1 0 15 16,1 0 4-16,0 0 6 15,0 0 6-15,0 0 6 0,0 0 6 16,0-1-10-16,1-8-5 0,1 5-6 0,-2-6-5 16,4-5 4-16,3-4-2 0,-5-11-2 15,3-9-6-15,-3-4-1 0,-1 1 8 16,-1-3 7-16,-5 3 6 0,2-1 4 0,-1 1-3 15,-5 3-5-15,6 3 2 0,-6 6 2 16,-2 0 5-16,4 2 1 0,-5-1-4 16,-1 1-3-16,3 1-7 0,-1 4-5 15,-3 0 0-15,1 4-3 0,-3-1-1 16,2 2 2-16,0 4 1 0,2-2-1 16,3 6 2-16,3 1 0 0,3 0 0 15,-1 4 3-15,4-3 2 0,0 8 3 0,0-1 6 16,0 1 5-16,4-2-10 0,1 4-21 15,-1-1-9-15,3 5-9 16,7 3 5-16,0 8 13 0,9 12-1 0,6 17 0 16,1 19 2-16,7 10 3 0,2 8 1 15,-4 4-1-15,6-2-6 0,-9-3-6 16,-2-2-5-16,0-2-11 0,-7-8-4 16,2-4 2-16,-7-11-6 15,-6-16-2-15,4-11-20 0,-1-6 376 0,2-15-243 0</inkml:trace>
  <inkml:trace contextRef="#ctx1" brushRef="#br0" timeOffset="21996.22">29700 4057 1993 0,'0'0'63'0,"0"0"-8"15,0 0-57-15,0 4-23 0,-5 5-21 0,0-1 6 0,-9 12 8 0,-8-1 15 0,-8 8 19 0,-5 1-3 0,-8 2-1 16,4 1 2-16,4-5 0 0,1-3 0 16,4 2 2-16,10-2-6 0,10-3-7 15,6-3-6-15,2-1-4 0,4-1-1 16,11-1 6-16,2 0 5 0,14 0 2 16,-1 0 8-16,1-3 1 0,-6-4 13 0,0-3 14 15,3-4 17-15,-4-9 10 0,4 2-8 16,-1-9-12-16,2-9-18 15,-3-5-16-15,1-6-14 0,0-3-10 0,-9 2 1 16,-4 5-9-16,-6 4 13 0,-3 6 7 16,-3 6-4-16,0 0-8 0,-3 2-23 15,-1 0-26-15,2 2-36 16,-3 5 10-16,2 3 22 16,3 4 30-16,0-3-6 0,0 10-159 0,3 0-20 0,4 14-1 0,6 7 45 15,3 13 172-15,7 5 33 0,3 6 11 16,8 3 23-16,0 0 5 0,1 1-13 15,6 1-3-15,-4-6 2 0,-1-1-3 16,-3-7-7-16,-12-15 8 0,-1-7 17 0,-11-10 20 16,0-8 64-16,-8-1 23 0,5-4-12 15,4-5-18-15,-6-9-64 16,5-19-74 0,-4-11-103-16,-5-13-130 0,-3-3 125 15</inkml:trace>
  <inkml:trace contextRef="#ctx1" brushRef="#br0" timeOffset="22680.68">30167 4227 1430 0,'5'-14'139'0,"2"0"79"0,2 5-82 16,2 7-78-16,6 4-27 0,8 7-7 16,0 0-20-16,0 3-4 0,0 2-2 15,-2 4-4-15,-2 3 1 0,2-1-6 0,-4 3-12 16,5 0-10-16,-3 9-8 0,-3-2 2 16,1 2 8-16,-1-4 14 0,0 1 7 15,-3-1 4-15,1-1 5 0,2-8 0 16,-4-3 1-16,-3-3 1 0,3-3 1 15,-7-8-1-15,4-2-2 0,-6 0-6 16,-1-2 2-16,3-7 0 0,0 4-3 16,0-9 3-16,-5 0-3 0,3-2-1 0,-1-6 2 15,1 3-3-15,2 3-5 0,-2-4-2 16,2 4 1-16,1 1 3 0,-3 0 7 16,6 1 21-16,-3 0 20 0,12 2 24 15,-1 3 19-15,4-2-1 0,-1 2-11 16,1 2-16-16,-5-4-15 0,-6 1-15 0,7 1-8 15,-3-5-5-15,6 1-2 0,1-4-1 16,0-5-5-16,-2 3 15 0,-1-4 0 16,-3 3 2-16,-1 4 12 0,-2 0-16 15,-3 2-3-15,0 2-14 0,-10 5-8 16,-1 7-10-16,0-2-23 0,-7 11-16 0,-7 3 1 16,-9 8 9-16,-12 10 27 0,-8 7 25 15,-1 6 0-15,1 1-1 0,2 6-1 16,4 1 0-16,7-1 0 0,7 3-3 15,12-5-3-15,10-4-3 0,8-5 2 16,10-7 5-16,8-7 13 16,-3-9 12-16,4-7 11 0,-1-9 24 0,7-11 15 0,9-5-7 15,-6-11-11-15,11-10-26 0,0-11-27 16,-1-10-12-16,-1-13 4 16,6-14-14-16,-6-13 4 0,-3-12 7 0,-11 0-6 15,-12 4 14-15,-11 3-9 0,-11 11-3 16,-15 12-3-16,-6 9-2 0,-14 6 2 15,-4 4-10-15,-10 6 9 0,-4 8 8 16,4 9 4-16,-4 15 10 0,13 13-7 16,7 10-7-16,10 12-1 0,6 8 1 0,7 13 12 15,5 12 7-15,4 13 7 0,5 17 8 16,7 22 0-16,5 13-1 0,6 12-4 16,3 8-6-16,6-8-6 0,-6-1-2 15,2-15-2-15,-7-7 0 16,-4-12 0-16,-12-16 3 0,-1-12-18 0,-12-10-63 0,-12-6 571 15,-3-8-392-15</inkml:trace>
  <inkml:trace contextRef="#ctx1" brushRef="#br0" timeOffset="23807.43">28784 5566 2324 0,'0'0'102'0,"-2"0"10"0,0-2-61 0,-1 2-47 0,-1 0-10 0,1 0-6 0,-5 0-5 0,-2 2-2 0,-10 7-9 0,-3 3-16 15,-7 6-16-15,-2 7-11 16,2 1-12-16,5 3-4 0,-1 4 12 0,6 3 8 16,9 1 21-16,-1-3 23 0,14-4 10 15,3-3 12-15,6-4 10 0,1-6 7 16,4-3 16-16,0-5 29 0,7-9 14 16,0-7 11-16,11-9-14 0,3-5-34 15,6-14-25-15,6-6-14 0,-3-5-6 0,-3-4 10 16,-6-12 6-16,-7-4-2 0,-10-6-3 15,-11-3-25-15,-9-3-17 0,-9 6 1 16,-12 8 0-16,-2 5 17 0,-8 8 12 16,-1 14 5-16,4 3 3 0,5 13 5 15,9 5 5-15,1 5-2 0,10 11-12 16,-2 4-18-16,3 13-6 0,2 19-1 0,0 13 11 16,5 19 15-16,4 13 1 0,11 8 3 15,1 1 1-15,11 8-1 0,5-8 1 16,4 1-3-16,-4-10-1 0,0-10-1 15,-3-14-6-15,1-11-1 0,-1-7-2 16,-2-12-3-16,3-10-2 0,-4-2-2 16,0-10 1-16,1-3 6 0,-5-2 19 0,-8-7 30 15,1-2 31-15,-2 2 26 0,-2-8 11 16,7 1 3-16,-6-5-12 0,5-3-16 16,1-4-20-16,2-6-24 0,-4-4-19 15,2-6-23-15,-7 1-12 0,-4-5-17 16,-12 9-14-16,0-2-3 0,-7 5-15 0,0 8 2 15,-5 1 16-15,-1 5-11 0,-1 10-7 16,2-3-10-16,-3 8-7 0,0 3 12 16,0 2 29-16,3 4 15 0,3 6 7 15,-3 4 8-15,1 6 4 0,2 3 5 16,0 5 5-16,9 2 5 0,2 1 0 0,10 2 1 16,6 5-2-16,2-7-1 15,1-2 2-15,2-3-1 16,2-10 2-16,7-1 3 0,5-8-2 0,2-4 0 0,-2-6-4 15,-1-6-1-15,-4-5 1 0,-2-6 4 16,-2-3 1-16,-3 0 5 0,-6-5 3 16,1-4 4-16,-6 0 3 0,-7 0 5 0,4 4 6 15,-9 1 0-15,-2 4 6 0,1 3 0 16,-1 6-4-16,0 4 2 16,4 4-8-16,0 6-15 0,1 2-12 0,0 3-11 15,4 4-8-15,2 5 5 0,6 6 3 16,-1 5 3-16,0 5 1 0,2 0 2 15,3 5-1-15,-3-3 2 0,3-1 0 0,1-7 2 16,-8-6-4-16,-7-4-26 16,2-7-10-16,-4-5-2 0,0-2 8 0,-1-2 27 15,7-3 13-15,-6-9 1 0,6-2-4 16,3-12-7-16,-5-4-4 0,7-6-4 16,3 3-12-1,-5-6-18-15,0 2-21 0,1 4-8 0,-1-1 0 0,2 8 1 0,1 7 17 16,1 1 4-16,-2 11 11 0,-2 4 30 31,-3 3 8-31,-2 4 13 0,0 3 6 0,-2 2-6 16,-2 2-2-16,-3-5-4 0,3 3 3 0,-5-2 1 0,2 4 0 15,-2 0-3-15,0 5-3 0,0 2-5 16,0 5-2 0,-5-1 0-16,1 5 1 0,4 3-1 0,0 2 0 0,2 0-2 0,5 0-2 15,-3 1 2-15,6-3-4 16,-1 0 0-16,2-3 1 0,1-11 9 15,0 0-408-15,3-8 295 0</inkml:trace>
  <inkml:trace contextRef="#ctx1" brushRef="#br0" timeOffset="24222.67">31005 5429 1894 0,'-3'6'65'0,"3"1"-15"0,-7-2-35 0,1 4-18 0,-6 0-8 0,-8 3 2 0,-6 1 0 0,-4 1 4 0,-8 2 3 16,-4 0 2-16,-1 3 0 0,-4-1-26 16,0 2-35-16,8 4-26 0,6 3-8 15,10 0 11-15,14-6 29 0,9 2-17 0,14 0 6 16,5 2 35-16,10 3 23 0,5-1 48 15,5-2 27-15,3-8-10 0,1-3-7 16,-8-6 14-16,4-1-10 0,-3-13 4 16,-3-3-4-16,1-5-22 0,-6-12-10 15,-1-3-16-15,-6-3 0 0,-1 2 4 16,-10 0 1-16,-3 3 1 0,1 3-8 0,-7 6 0 16,-1 4 1-16,-1 10 0 0,-1 1 1 15,0 6-5-15,2-3-2 0,0 2 0 16,-5 5 0-16,5 5 1 0,-2 6 0 15,2 7 0-15,2 3 0 0,1-1 1 0,4 3-1 16,0-5 1-16,0-4 0 0,1 1 0 16,2-5-16-16,-1-1-33 0,5 0 579 15,8-3-407-15</inkml:trace>
  <inkml:trace contextRef="#ctx1" brushRef="#br0" timeOffset="24413.19">31443 4894 1826 0,'0'57'41'0,"0"1"-35"0,6 11-5 16,-1-1 1-16,4 3 2 0,-4 0 0 16,-1-2 1-16,1 2 0 0,-5 1 2 15,0-3-9-15,-4-5 39 16,4-9 0-16,0-10-20 0</inkml:trace>
  <inkml:trace contextRef="#ctx1" brushRef="#br0" timeOffset="24561.76">31711 5456 1615 0,'-4'64'146'16,"-144"-82"-166"15,117 32 22-31,-20 11 3 0,-4-2-7 15,11 0-33-15,-1 4-64 0,6-6 55 16</inkml:trace>
  <inkml:trace contextRef="#ctx1" brushRef="#br0" timeOffset="24923.76">31544 5616 1716 0,'59'-15'108'0,"-11"1"75"0,-2-4-85 0,-5-1-49 0,-9 5-11 0,1 3-26 15,-3 1-9-15,-7 8-9 0,-1 0-24 32,-3 4-15-32,-5 3-15 0,-1 9-14 0,-4 4 14 15,-2 5 5-15,-5 5 3 0,-4 1 15 16,-4 1 3-16,-2 4 9 0,-7 1 3 16,-1-1-11-16,-5-4-12 0,2-5-42 15,1-9 10-15,0-4 23 0,2-8 22 16,0-4 51-16,-1-2 9 0,2-7 2 0,-1 0 0 15,4-5 1-15,3-9 0 0,2-4-3 16,5-3 6-16,4-4 14 0,3 4 23 16,4 4 34-16,5 6 26 0,-1 1 5 15,5 3-16-15,1 0-36 0,4 3-37 16,4 6-30-16,-3 0-12 0,5 7-7 0,5 4-7 16,-6 10-13-16,6 7-11 0,-2 4-13 15,-2 3-7-15,3-3 2 0,-3 0-5 16,-6 2 0-16,-5-13-11 0,-5 2-21 15,-5-4 14-15,-7-8-152 0,-2-2 146 16</inkml:trace>
  <inkml:trace contextRef="#ctx1" brushRef="#br0" timeOffset="25081.81">32206 5616 1231 0,'211'-146'1413'47,"-224"146"-1387"-47,40-5-19 0,3 3-11 16,0 4-5-16,0 5-8 0,-1 7-32 15,-3 2-10-15,1 9-36 0,-2 3-27 16,-4 6 6-16,-3 7 12 0,-6 3 233 0,-1 4-103 16</inkml:trace>
  <inkml:trace contextRef="#ctx1" brushRef="#br0" timeOffset="25725.85">29401 6545 2274 0,'21'19'198'0,"-7"-28"-19"0,9-5-74 0,6-5-6 0,1-29-95 0,26 16-10 16,5 5-16-16,10 6-5 0,1 9-5 16,-1 12 4-16,-3 12 11 0,-4 11-21 15,-10 9-14-15,-9 3-6 0,-3 4 2 16,-13 6 21-16,-10-3 3 0,-5 1-25 16,-10-2-8-1,-9-8-13-15,-10 3-10 0,-11-8 36 0,-8-7 10 16,-8-6 11-16,-3-7 23 15,-4-2 3-15,1-6 3 0,2-9 8 0,1 2 5 0,5-6 4 0,8-4 33 16,7-8 22-16,9-2 17 0,7-3 3 16,7-4-29-16,6-5-22 0,15 0-22 15,3-1-19-15,13 2-17 0,9-2-11 0,10 1-2 16,8 1 9-16,3-2 7 16,1 2 11-1,-2 3 4-15,1-4 0 0,-4 3 1 16,-1-3 1-16,0 6-1 0,-3-1-26 15,-4 4-21-15,2 7-9 0,-12-2-7 16,-8 4 17-16,-1 3 9 0,-13 0 1 0,-3 6 6 16,-4 1 15-16,-2 4 13 0,-3 4 4 15,-7 3 2-15,-2-6-7 0,-5 6-8 16,-1 9-1-16,-3 2-2 0,1 8 3 16,-8 10 5-16,3 6 3 0,4 15 3 15,4 1 4-15,3 13 5 0,2 9 1 16,6 3 1-16,4 9-1 0,3 4 1 0,3-1 0 15,-4-3-2-15,-5-7-3 0,5-12-3 16,-1-6 0-16,-4-8-2 16,6-6 0-16,-5-7 2 0,0-9 0 0,-1-9-8 15,-7-3 110-15,7-14-287 0,2-4 162 16</inkml:trace>
  <inkml:trace contextRef="#ctx1" brushRef="#br0" timeOffset="25893.94">30973 6819 1885 0,'0'-1'102'0,"0"-1"20"0,0 0-46 0,-5 2-60 0,0 0-29 0,-1 2-18 0,-11 0-2 0,-8 1 12 0,-14 3 13 0,-16-5 5 15,-9 3 3-15,-16-4 0 0,1 0 0 16,-8-4 0-16,3 3 0 16,12 1 3-16,6 1-5 0,16 1-26 0,13 0-56 15,14-2 230-15,5 0-139 0</inkml:trace>
  <inkml:trace contextRef="#ctx1" brushRef="#br0" timeOffset="26149.19">31810 6206 2429 0,'4'5'67'0,"1"8"-28"0,8 10-31 0,3 3-9 0,12 20 1 0,7 4 0 16,4 12-1-16,9 7 1 0,7 9 0 15,5-1 0 1,-3-3 1-16,0-1 0 0,-11-1 0 16,-9-4-2-16,-1-3-16 0,-10-3-33 0,-1-14-47 0,-2-7 184 15,2-9-618-15,-5-14 420 0</inkml:trace>
  <inkml:trace contextRef="#ctx1" brushRef="#br0" timeOffset="26340.05">32314 6293 1804 0,'-69'85'54'0,"3"-12"-30"16,-7 12-2-16,8-16-13 0,-1 5-5 15,2-6-2-15,-3 1 0 0,5 2 0 16,5-2-1 0,11 5-1-16,4-3 8 0,1 2-7 15,5-4 41-15,6-9-27 0</inkml:trace>
  <inkml:trace contextRef="#ctx1" brushRef="#br0" timeOffset="26514.56">32812 7038 2260 0,'-5'8'221'0,"-6"7"451"15,-5 1-643-15</inkml:trace>
  <inkml:trace contextRef="#ctx1" brushRef="#br0" timeOffset="52915.36">19539 11349 1209 0,'5'-8'116'0,"-17"-19"-92"0,-34-3-49 0,16 25-71 0,14-1-72 15,3 4-34-15,3 1 15 0,4 1 48 0,-3 0 103 16,2 1 60-16,-3 1 110 0,-3-2 71 16,4 0 40-16,8 9 22 0,-3-5-73 15,1 6-36-15,-1-4-12 0,-5-3-15 16,0 6-9-16,2-4-11 0,0 4-12 16,-4-5-20-16,3 3-18 0,-1-5-23 15,5-2-17-15,2 1-7 0,2-1-1 16,0 2-1-16,-3 2-4 0,8 3-1 0,-1 0-2 15,-2 5 2-15,6 6 0 0,-4 5 0 16,3 5-3-16,2 3-4 0,-9 2-1 16,12 4-2-16,-5 4-1 15,6-4-1-15,3 4 0 0,1 2 1 0,3-1 0 16,1-1 0-16,2 0 0 0,-1-4-1 16,2 2 1-16,-2 0 1 0,4 2 2 0,-3-4 1 15,2 0 1-15,-5-5 0 0,-1-3 1 16,1-6 0-16,-1-2-1 15,1-1 1-15,1-3-1 0,0 1 0 0,0-4-1 16,3 0 0-16,-1-5 3 0,1 0 0 16,-6-4 3-16,7 3 1 0,-2-5-3 0,7 1 1 15,4-3 0-15,-2-1 1 0,0-3 1 16,-4-1 0-16,4-3-1 0,-4 0 0 16,2-4 1-16,-6-1-1 0,4 3-1 15,-2-5 0-15,-6-6 0 16,5 3-1-16,-4-1-1 0,6-5 1 0,5 2 0 15,1-8-2-15,3 1 7 0,3-2 0 0,3-4 0 16,1 8-1 0,1-8-7-16,2 2-1 0,7-2 0 0,1-1 1 15,1-1 1-15,0 1-1 0,-8 1 1 16,-6 2-1-16,-2 4-1 0,-3-2 0 16,1 1 0-16,6 1 0 0,3 3-2 0,1 0-1 15,5 8-3-15,3-1-2 0,-2 4-1 16,7 3 0-16,2 6 2 0,2 5 2 15,4 0-1-15,1 0 2 0,-4 5 1 16,5 4 1-16,4-2 0 0,2 4 1 0,0 1 1 16,8 2 0-16,3 2-1 15,0 2 0-15,-1 3 0 0,-6-3 0 0,0 0 1 16,-9 3-1-16,3 0 0 16,3 4 0-16,-3-2 1 0,4 2-2 0,-5 0 2 0,1 1-1 15,-6-3 0-15,-10 2 1 0,-12 0 0 16,-5-5 0-16,-9-6 0 15,-2 0 0-15,-5-5 0 0,-7-6 1 0,-2-1 1 16,-2 0 1 0,-2-4 2-16,1-1 3 0,1-8 2 0,-5-5 1 15,3 0-2-15,1-11-2 0,1-1-5 16,0-2-1-16,5-7-1 0,3-1 0 16,6-4 0-16,6-1-1 0,3-1-3 15,6 3 2-15,8 0 0 0,6 8-1 0,8-4 1 16,6 5-1-16,-3 3-2 0,4 1-1 15,6 7 0-15,7 1 3 0,16 8 0 0,11 3 0 16,10 9 1-16,8 0-2 0,-2 9 3 16,-4 5 0-16,2 7 0 0,5-1 1 15,7 3 5-15,-8-2 7 16,-15-1 8-16,-5-5 8 0,-13-7 1 0,6-1 0 0,-2-7-8 16,-9-6-6-16,-12-8-6 15,-5-7-8-15,-19-7-22 16,-4-4-38-16,-6-6-64 0,-5-1-36 0,3-10 75 15</inkml:trace>
  <inkml:trace contextRef="#ctx1" brushRef="#br0" timeOffset="75289.36">27246 8786 1600 0,'77'23'165'0,"-70"-21"-113"0,2-2-16 0,-6-2-1 16,-5-4 2-16,-3-8-3 16,-6 0 3-16,-3 2 1 15,0-6-3-15,-5 6 5 16,3 1-2-16,1 4-4 0,7 1-8 0,-3 6-9 15,7-1-6-15,-4 1-3 0,4 0 2 16,0 0 2-16,-3 1 0 0,-3 5-2 16,-4-4-3-16,-10-1-3 0,-6 1 0 15,-5 0-2-15,-6 0 0 0,-3-2-1 16,-6 0-1-16,-7 0 0 0,-3 0 1 16,-9 1 7-16,-4 5 8 0,-1-3 10 15,-4 1 1-15,-4-4-3 0,2 0-7 0,1 2-11 16,-6-4 0-16,-4 0 0 0,-3 2 1 15,7 0 0-15,5 2-2 0,12 0 0 16,6 3 3-16,4-3-1 0,5 3 1 16,-1 2-2-16,5-5-2 0,3 3-1 15,-4 1 0-15,6-5 0 0,-1-1-1 16,6-5 1-16,9 0-1 0,7 3 0 0,7-2 1 16,4-1-1-16,3 3 1 0,4-1-1 15,-1 3 1-15,3-2 0 0,3 2 0 16,0 0 4-16,0 0 6 0,-4 0 5 15,4 0 4-15,0 0-1 0,0 0-4 16,0 0-3-16,0 0-4 0,0 0-4 16,0 0-3-16,2-2 0 0,2-7 0 0,-3 0-1 15,3 1 0-15,-4-10-1 0,0-5 0 16,-5-4-1-16,-3-5 0 0,1 2 0 16,-1-7-1-16,-7 1 0 15,1 1 0-15,-5 0-1 0,-1-5-1 0,1 3 0 16,-4-2 0-16,3 0 2 15,4 4 1-15,2-4 1 0,-4 2 1 0,2-1 1 16,4-1-2-16,-1 4 0 0,1-6-1 16,1 2 1-16,6 5-1 0,-6-6 2 15,10 6-1-15,-5 0 0 0,3 4 2 0,3 3-1 16,-2 8 3-16,2-1 3 0,2 1 2 16,0 5 2-16,5-2 0 0,-2 3-5 15,4 5-4-15,-6-3-4 0,8 2-4 16,-6 2 0-16,4 2 1 0,-3-4 2 15,-3 5 3-15,2-5 2 0,-1 6-3 0,-1-4 0 16,-1 0-1-16,0-4-4 16,2 4 5-16,-3-5 1 0,5 1 2 0,1 0 1 15,0-1-3-15,2 1-6 16,3-1-9-16,4-2-8 0,4 3 2 0,6-1 2 16,4-1 7-16,2 2 6 0,4-1-1 0,-1-2 1 15,6 3 0 1,5 1 1-16,-2 1 3 0,-6-4 1 0,-1-1 1 0,-2 2 2 15,1-1 2-15,-3 3 4 0,-1 1 1 16,-5-5 1-16,1 1-4 0,4 3-2 16,-2-3-2-16,4 4-1 0,0-1-1 15,-2-3 0-15,1 3 0 0,3 1-1 0,-2-4 0 16,3 3 0-16,-4 1 0 0,8-2-1 16,-4-1 1-16,4 3-1 0,-2 2 0 15,-5 0 0-15,1 1 0 0,-1 3 1 16,-4-4 0-16,-1 1 0 0,-5 3 1 15,-6-4 1-15,0 3-3 0,-2 3 3 16,-2-1 1-16,0 2 1 0,-1 2-1 16,-3 1-4-16,1 2-3 0,-6 1-3 0,6 3-1 15,-2-1-2-15,3 5-1 0,4 3 1 16,-2 3 1-16,6 3 2 0,-1 1 0 16,1-2 1-16,5 6-5 0,1-4-4 15,3 1-1-15,1 7-1 16,-4-3 4-16,-3 7 1 0,-1 1 1 0,-1 5 2 0,4 1 2 15,-2 4 4-15,2 7 1 0,1 1 1 16,-1 2 0-16,3 8 0 0,-3-4 0 16,-2 10 0-16,0-5 0 0,4 3 0 15,-4 3 0-15,-4-8 1 0,-3 3 1 16,-3-4 4 0,-8-4 1-16,6-4 2 0,-9-6-2 15,-2-6 0-15,1-3-2 0,-2-5-1 0,-1-4 2 0,2-5 6 0,0-6-6 16,0-6-93-16,5-4 67 0</inkml:trace>
  <inkml:trace contextRef="#ctx1" brushRef="#br0" timeOffset="96881.88">22326 9208 948 0,'-80'-36'81'0,"45"17"-69"0,3-1 2 0,5-1-10 16,20 7-10-16,0 0 63 0,5 1 46 15,2 4 31 1,2 2 34-16,5 0-51 0,-5 5-33 0,0-1-19 0,-2 3-17 0,2 0-7 16,-2 0-8-16,0-2-8 15,0 2-6-15,1 0-3 0,-1 0-1 16,8-4 0-16,-7 6-3 0,3-2 0 15,3 2-4-15,0 0-2 0,4-4-1 16,3 0-1-16,5-3 0 0,6 0 0 16,4 3-1-1,4-3-1-15,4 1 1 0,-1-1 0 16,6-1 0-16,1 5 1 0,3-7-2 0,6 5-1 16,-3 1 0-16,3 0-1 0,4 1 1 15,3-5-1-15,3 4 0 0,7 1 1 16,6 1-1-16,3 0 0 0,5 1 0 15,-2 1 0-15,-3 4-2 0,4-5 2 16,-2 5 2-16,5 1-1 0,2 0 2 16,7 2-1-16,-4-2 1 0,-1 2-2 15,-6 3 1-15,-1-3-1 0,-10 2-1 0,-4-1 0 16,3 1-1-16,0 0 0 0,1-1 1 16,6 3 0-16,-7-1 2 0,-5-5-1 15,-6 2-1-15,-10-4 1 0,1 2 0 16,-8-5 1-16,-1 2 0 0,6-1 0 0,-9 1-1 15,0-2 0-15,-5-2 2 0,-7 0-1 16,-6 0 3-16,-5 0 1 0,-11 0-3 16,-5 0-5-16,-3-2-3 0,-10-5-2 15,-5 3 1-15,-8-3 4 0,-11-2 2 16,-13-1 0-16,-9-3 1 0,-1 4 0 16,-4-1 0-16,-7-3 0 0,-3 8-1 15,-15-4 0-15,-3 4 1 0,0-1 1 0,0 6 2 16,3 2 3-16,2 5 1 15,-12 4 0-15,-4 3-1 0,-3 4-1 0,-8 3-2 16,8 2-2-16,8 2-2 0,6-2-3 16,16 0 0-16,-4-3-1 15,2-5 1-15,0 1 3 0,-2-1 0 0,9-3 0 16,7 0 0-16,6-1 0 0,7-2 1 16,1-2-1-16,6 0 1 0,10-2 0 0,4-3 0 15,3 2-1-15,9-2 10 0,4 3 4 16,4-3 2-16,6-1 10 0,4-1-3 15,-2 4-2-15,8-2-1 0,4 0-5 16,4 3-9-16,6-3-2 0,5-2-1 16,7 1-2-16,7 1 0 0,3-2-1 0,10-2 0 15,-3 1-3-15,12-6 2 0,4 1 1 16,11 3 0-16,6-6-2 16,0 2-3-16,-1-2-2 0,1-2 1 0,8 4 1 15,4 0 1-15,16 2-2 0,11 3-8 16,-3 2-5-16,3 2-3 0,-8 1-2 15,-10 6-3-15,5-2 3 0,1 2 5 0,-14 2 6 16,-3-2 11-16,-19-2 2 0,-14-7 1 16,-13 0 1-16,-13 0-1 0,-6 0 2 15,-6-2-1-15,-10-2-2 0,-4 3 2 16,-7 1-1-16,0-2-1 0,-3-4 0 16,-12-2-1-16,-8 2-2 0,-7-3 2 15,-18 2 1-15,-10-3 1 0,-22 1 2 0,-12 2 3 16,-9 0 0-16,-7 7 6 0,-1 0 0 15,8 5 0-15,0 0-2 0,-7 6-3 16,5 1-3 0,-1 3 1-16,4 0-2 0,17 1-1 0,10 6-2 0,13-1 1 15,14-5 0-15,3 2-1 0,4-2 1 16,7-2 0-16,2-4 1 0,-3 1-20 0,4-7-44 16,-3-1-388-16,2-5 297 0</inkml:trace>
  <inkml:trace contextRef="#ctx1" brushRef="#br0" timeOffset="116895.42">27167 10479 1537 0,'0'-2'115'0,"9"16"61"0,-2 29-4 0,-11-96-202 0,-10 35 80 15,14 18-14-15,0 0-8 16,0 0-12-16,0 0-8 0,0 0-6 0,0 0-3 0,-7-7 0 16,1 3 0-16,-8-3-1 15,0-5 1-15,-2 5 1 16,-9-6-1-16,2 4 1 0,-2 1 0 0,-3 0 0 16,0-4 2-16,-6 1 2 0,4 4 0 0,-6-2-1 0,1 8 1 15,-2-6-2-15,-1 1-1 0,3 3 0 16,-4-6-1-16,-7 5 0 0,2 3 0 15,-1-5-2-15,1 3 1 0,-2-1 0 16,0 1-1-16,-4-6 1 0,0 3 1 16,1-1 0-16,4 2 0 0,-1-2 1 0,4 0 0 15,1 0 0-15,0 1 1 16,8 5 3-16,6-1 6 0,4 2 6 0,5 0 5 16,2 2 0-16,2-2-2 0,-2 0-6 15,2 1-3-15,0 1-5 0,0-2-1 16,-4 0-2-1,4 0-1-15,-6 2 0 0,1-2 1 0,1-2 5 0,-5-1 7 0,-4-1 7 32,-3-3 6-32,-4 3-5 0,-3-3-2 0,-2 0-1 0,0-2-4 0,2 2 2 15,5 0-2 1,4 2 2-16,6 3 3 0,1-5 4 16,7 5 2-16,5 1 7 0,-2-1-1 0,11 2-4 15,0 0-8-15,0 0-12 0,0 0-5 0,0 0-2 0,0 0-1 31,0 2 0-31,-3 1 0 0,-2-3-1 16,3 2 0-16,0 1 0 0,2-1-1 16,-2 3-1-16,0-1-1 0,2 3 0 15,-5-2 1-15,2 3 0 0,1 0 1 16,-2 1 1-16,4 2-1 0,-2-4 1 0,-1 4 1 16,-1-1 0-16,3-3 0 0,-1 2 0 15,0-5-1-15,-3-1 2 0,1 3 1 16,1-5 0-16,-1-1 2 0,-1 4 1 15,-1-2-2-15,-1 1-2 0,2 1-1 16,0 1-1-16,1 0 0 0,2 4 0 16,-1 4 0-16,-1-3-1 0,4 5 0 0,0 0 0 15,2 3-1-15,3 9-1 0,3-1 1 16,0 5-1-16,3-1 0 0,7 0 1 16,-4 0 0-16,5-2 2 0,-3 1 0 15,0-4 0-15,-1-4 1 0,-1 0 1 0,-4-5 0 16,-3-5 0-16,6-4 1 0,-10-2 2 15,-1-5 0-15,2 0 3 0,5 0 1 16,-1-2 0-16,3-3 0 0,-2 0 0 16,-2-4 2-16,-2-2 0 0,-3-1 0 15,5-2-5-15,-7-4 0 0,0-2-2 16,-9-6-4-16,-1-3 0 0,1-6-6 0,-11-1-6 16,1-1 0-16,-8-5 3 0,-8-4 1 15,-2 1 4-15,-4 4 4 0,4 6-1 16,12 7 1-16,9 1 1 15,7 9 2-15,9-1 6 0,2 1 13 0,7 4 5 16,1 0 2-16,8 0-1 16,7-1-11-16,3-1-3 0,6 2-1 0,0-2-2 0,5-1-1 15,1-5-1-15,-2 1-2 0,2-2-2 16,5 2-1-16,-8-6-5 0,4 4-21 16,-6-2-18-16,2-3-44 0,9 1-82 15,11-3 100-15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1.2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2456 12363,'0'0'442,"10"-20"389,0 32-647,-10-11-132,1 0 1,-1 0-1,1 0 0,0 0 0,-1 0 0,1-1 1,0 1-1,0 0 0,0 0 0,0 0 1,0-1-1,0 1 0,0-1 0,0 1 0,0-1 1,0 1-1,0-1 0,0 1 0,0-1 0,0 0 1,0 0-1,1 1 0,-1-1 0,0 0 1,0 0-1,2 0 0,4 0-20,0 1-1,0 0 1,0 0 0,0 1 0,0 0-1,0 1 1,0-1 0,-1 1-1,1 0 1,-1 1 0,0 0 0,0 0-1,0 0 1,0 0 0,5 7-1,21 14 145,-24-21-171,1 0 0,-1 0 0,1-1 0,-1 0 0,1-1 0,0 0 0,0 0 0,12 0 0,33 9-30,-42-7 21,-1 0 0,0 1 0,-1 1 0,1 0 0,-1 0 0,0 1 0,10 9 0,7 9 29,23 28 0,-26-27 167,32 28 0,-44-42-165,1-2 1,1 0-1,0 0 0,0-1 0,0-1 0,1 0 0,1-1 0,-1-1 0,1 0 0,0-1 0,27 4 0,-25-7 7,1-2 0,-1 0 0,0-1 1,0-1-1,26-6 0,-23 4-26,6 1 12,1 2 0,-1 0 0,1 2 1,-1 1-1,43 8 0,-69-10-20,14 3 55,1-1 0,-1-1 0,1 0 0,0-1 0,0 0 0,-1-2 0,1 0 0,0 0 0,-1-1 0,0-1 0,0-1 0,24-11 0,121-61 439,-101 58-407,-45 15-73,0 0 0,0-1 0,17-9 1,-3-1 9,0 0 6,-1-1 0,28-21 0,-3-3-11,-16 14 38,-2-2 0,0-2 0,29-34 0,15-22-72,2 3-1,103-80 1,204-115-14,-294 214 139,48-30 74,-96 67-132,-2-3 0,0-1 0,-2-2 0,-2-2 0,61-70 0,-65 62 123,-19 22 0,1 1 0,23-20 0,-30 29-142,0 1-1,-1-2 1,10-14 0,11-14-35,41-41-14,-65 74 5,-1 1 0,0-2 0,0 1 0,0 0 0,-1-1-1,0 0 1,0 0 0,-1 0 0,4-16 0,7-15-200,6-11 39,-13 32 217,0-1 0,1 1 1,1 0-1,1 1 0,0 0 1,15-18-1,22-17-54,95-81 0,68-26-138,-142 109 124,73-47 31,-113 80-9,0 1 1,1 2-1,37-14 0,-25 14-9,-15 4-3,1 1 1,54-11-1,-50 14 12,57-19-1,-33 8 12,85-31-14,-86 27-2,78-18 0,-79 29-33,0 3-1,1 2 1,0 2 0,84 7 0,-84-2 24,0-2 0,62-8 1,-97 7-6,-1 0 1,0 1-1,1 1 1,-1 1-1,21 4 1,88 29-59,-111-30 74,10 2 3,1-2 0,0-1-1,1-1 1,-1-1 0,41-3 0,-30 1-40,-29 0 30,0 1 1,-1 1-1,1 0 1,-1 0-1,0 0 0,0 1 1,1 0-1,-2 1 0,1-1 1,11 8-1,8 8-63,34 29 1,-52-40 54,6 5-20,-1 2-1,20 26 0,-21-26 28,-1 0 0,27 24-1,-8-14-64,1-2 0,1 0-1,54 25 1,-62-34-46,-1 1 1,0 0-1,39 35 0,54 65 90,-63-60 9,-29-33 22,2-1 1,0-1 0,48 26-1,38 28 0,27 54-7,-102-89 9,2-3 1,65 48-1,-52-51-8,1-2 0,2-2 1,1-3-1,74 23 0,-83-33 11,-1 2 0,-1 2 0,-1 2 0,65 43 0,-69-39 2,1-2 0,1-2 1,87 33-1,145 28 21,-226-70-25,13 6-2,110 50 0,51 45-3,-32-16 2,-135-70 3,-13-6 5,1-1-1,0-3 1,59 16 0,118 2 26,-220-36-32,32 5-2,0 2 0,-1 1 0,0 1 0,31 15 1,119 61-16,-7-2 37,-113-58 53,1-3 0,90 19 0,-116-34-41,0-2 0,1-1 0,-1-2 0,1-2 0,65-7 0,2-7-903,-62 8 537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3.76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1 247 10858,'4'-2'134,"0"0"-1,1 0 0,-1-1 1,0 1-1,0-1 0,0 0 1,0 0-1,5-7 0,27-33-199,-25 29 215,16-22-50,-14 18 226,0 1 1,2 0-1,15-15 0,-25 28-277,0 0-1,0 0 0,0 0 0,1 1 0,-1 0 0,1 0 0,0 0 0,-1 1 0,1 0 0,0 0 0,1 1 0,-1-1 0,0 1 0,13 0 0,-12 1-12,1 0 1,-1 0-1,0 1 0,0 0 1,0 1-1,0-1 0,0 1 1,10 5-1,-13-5-8,0 0-1,0 1 0,0-1 1,-1 1-1,1 0 1,-1 0-1,1 1 1,-1-1-1,0 1 1,0 0-1,-1 0 1,1 0-1,-1 0 0,3 5 1,1 8 26,0 0 0,-1-1 1,0 2-1,-2-1 0,0 0 0,-1 1 1,0 30-1,-16 127-50,6-106 16,-14 133 23,3-51 573,2 187 0,20-249-737,29 169-1,-31-254 295,5 42-913,-6-44 910,0 0 1,0 0 0,0 0-1,0 0 1,0-1-1,0 1 1,-1 0 0,1 0-1,-1 0 1,0 0 0,1 0-1,-1 0 1,0-1-1,0 1 1,0 0 0,0-1-1,0 1 1,-1-1-1,-1 3 1,-11 0 1334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4.7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352 1 11410,'-27'-1'425,"1"2"-1,-1 1 0,1 1 0,-1 2 1,-36 10-1,55-13-433,0 1 1,0 0-1,0 1 0,1 0 1,-1 0-1,1 0 1,0 1-1,1 0 1,-1 1-1,1-1 0,0 1 1,0 0-1,1 1 1,0 0-1,0-1 0,0 2 1,1-1-1,0 0 1,0 1-1,1 0 1,-3 10-1,-3 23 49,3-1-1,1 1 1,2 0 0,4 63 0,0-84 51,1 1 0,0-1 1,2 0-1,8 28 1,-9-37 18,1 0 1,0-1 0,1 0 0,0 0-1,1 0 1,0-1 0,0 0 0,1 0-1,13 13 1,-18-20-69,0 0 0,1 0 0,-1 0 0,1 0 0,-1-1-1,1 1 1,0-1 0,0 1 0,0-1 0,0 0 0,0 0 0,0 0 0,0-1 0,0 1 0,0-1-1,0 0 1,5 0 0,-3 0 17,0-1 0,0 0 0,0 0 0,0-1 0,-1 0 0,1 0 0,0 0 0,-1 0 0,0 0-1,5-4 1,5-5 31,0-1-1,0-1 1,-2 0-1,23-28 1,-22 25-101,-1-2 1,0 0 0,-1-1-1,-1 0 1,-1 0 0,11-34-1,-17 42-47,0 0 0,-1 0 0,0 0-1,-1 0 1,0 0 0,-1-1 0,-1 1 0,1 0-1,-2 0 1,1-1 0,-2 1 0,0 1 0,0-1-1,-6-15 1,-44-72-1247,52 98 1131,2-1 89,-1 1 90,0 0 0,0 0 0,0 0 0,1-1 0,-1 1 1,0 0-1,0 0 0,0 0 0,1 0 0,-1 0 0,0-1 0,1 1 1,-1 0-1,0 0 0,0 0 0,1 0 0,-1 0 0,0 0 0,0 0 1,1 0-1,-1 0 0,0 0 0,1 0 0,-1 0 0,0 0 0,0 0 1,1 0-1,-1 0 0,0 1 0,1-1 0,-1 0 0,0 0 0,0 0 1,0 0-1,1 0 0,-1 1 0,0-1 0,0 0 0,1 0 0,-1 0 1,0 1-1,0-1 0,0 0 0,1 1 0,15 10 156,-15-10-145,103 79 284,-55-39-310,2-3 1,86 49 0,-118-78 154,0 0 0,1-1 0,0-1 0,0 0 1,0-2-1,1 0 0,0-2 0,0 0 0,0-1 0,0-1 1,39-4-1,9-8 639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5.42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 53 11466,'-1'41'1972,"1"-58"-1874,1-1 0,0 1 1,5-22-1,-6 39-96,0-1 0,0 1 1,1 0-1,-1 0 0,0 0 0,0-1 1,1 1-1,-1 0 0,0 0 0,0 0 1,1 0-1,-1 0 0,0 0 0,0-1 0,1 1 1,-1 0-1,0 0 0,0 0 0,1 0 1,-1 0-1,0 0 0,1 0 0,-1 0 1,0 0-1,0 0 0,1 0 0,-1 0 1,0 1-1,0-1 0,1 0 0,-1 0 0,0 0 1,0 0-1,1 0 0,-1 1 0,0-1 1,0 0-1,1 0 0,-1 0 0,0 0 1,0 1-1,0-1 0,0 0 0,1 1 1,9 8 31,-6-2-33,0-1 0,0 0 0,-1 1 0,1 0 1,-2 0-1,1 0 0,2 12 0,7 53-23,-11-67 21,8 103-32,-4 118 0,-6-172 30,-6 135 25,0-1-5,9-148-127,2-24 69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5.9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302 1 12035,'-5'52'732,"0"-67"-697,4 32-17,4 40 39,69 595 946,-62-592-931,-3 0-1,-3 0 0,-4 94 1,0-152-60,-1 1 0,1-1 1,-1 0-1,1 1 0,-1-1 1,0 1-1,0-1 0,0 0 0,0 0 1,0 0-1,-1 0 0,1 0 1,-1 0-1,1 0 0,-3 2 1,4-4-4,-1 1 0,1-1 0,0 0 0,-1 0 1,1 1-1,-1-1 0,1 0 0,-1 0 0,1 0 0,-1 1 1,1-1-1,-1 0 0,1 0 0,-1 0 0,1 0 1,-1 0-1,1 0 0,-1 0 0,1 0 0,-1 0 1,1 0-1,-1 0 0,1-1 0,-1 1 0,1 0 1,-1-1-1,-1 0 7,1 1 0,0-2 0,0 1 0,0 0 0,0 0 0,1 0 0,-1 0 0,0-1 0,0 1 0,1 0 0,-1-1 0,1 1 0,-1 0 0,1-3 0,-5-16 37,0 0-1,2 0 1,1 0-1,0-1 1,2 1 0,0-1-1,5-35 1,1 19-63,2-1-1,2 2 1,18-47 0,-22 67 2,58-133-207,-56 135 190,0 0 1,1 1-1,0 0 1,1 0-1,0 1 0,1 0 1,23-20-1,-30 30 19,-1-1-1,1 1 0,0 0 1,0 0-1,0 0 1,0 0-1,0 1 1,0-1-1,0 1 1,0 0-1,0 0 0,1 1 1,-1-1-1,0 1 1,9 1-1,-8 0 3,1 0-1,-1 0 0,1 1 1,-1 0-1,1 0 0,-1 0 1,0 1-1,0 0 0,0 0 1,7 6-1,-1 1 1,-1 0 0,0 0 0,-1 1 1,0 0-1,-1 0 0,0 1 0,-1 0 0,11 25 0,-6-5-5,-1 0 0,-2 1 0,-1 0-1,7 61 1,-13-72 4,-1 0 0,-1 0 1,-1 0-1,-1 1 0,-1-1 0,-1-1 1,-1 1-1,-10 29 0,11-40 4,-1 0 1,0 0-1,-1-1 1,0 0-1,-1 0 0,0 0 1,-1-1-1,0 0 0,0-1 1,-1 1-1,0-1 0,0-1 1,-1 0-1,0 0 1,-15 7-1,13-9 4,-1 0 0,1-1 0,-1 0 0,0-1 0,0-1 1,0 0-1,0 0 0,0-2 0,0 1 0,0-2 0,-1 0 0,1 0 0,-24-7 0,7 0 12,0-2 0,0-2 0,-50-26 1,-78-59 866,122 73-346,-68-43 97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9.3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2203 1 10738,'0'0'3321,"-4"2"-2849,-103 33-110,92-28-151,-1 0 1,2 1-1,-1 1 1,-21 17-1,-16 18 389,29-24-512,0 0 0,-1-2 0,-1-1-1,-1 0 1,-37 16 0,20-15-62,2 1 1,0 3-1,-73 50 0,98-60 39,0 0-1,-1-2 0,0 0 1,-1 0-1,0-2 0,0 0 1,-1-1-1,0-1 0,-1-1 1,1-1-1,-1 0 0,-26 1 1,-106-6 172,62 0-185,69 0-48,1 1 0,-1 0 0,0 2 1,1 1-1,0 0 0,0 2 0,-27 9 0,43-13-3,-29 14 6,-1-1-1,-1-2 0,-1-1 0,1-2 1,-41 5-1,44-9 67,1 1 0,-36 11 1,-25 6 122,-5-3-168,35-6-65,-83 7-1,121-22-410,3-2-3586,20 3 3074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9.7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20 14 11562,'-13'-14'2590,"12"19"-2505,-1 0 1,1 0-1,0 1 0,0 9 0,2-3-66,0 0 1,0 0 0,1-1 0,1 1-1,0-1 1,1 1 0,0-1-1,8 15 1,7 10 39,28 37-1,-38-60-41,147 207 211,28 42 196,-144-194-381,-18-31-71,36 47-1,-32-57-415,-25-26 544,1 0 0,-1 0 0,0 0 1,1 0-1,-1 0 0,1 0 1,0-1-1,-1 1 0,1-1 0,-1 1 1,1-1-1,0 1 0,0-1 0,-1 0 1,1 0-1,0 0 0,-1 0 0,4-1 1,10-7 739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0.0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11650,'4'0'211,"-1"1"0,1 0 0,-1-1 0,0 1 0,1 0 0,-1 1 0,0-1 0,0 1 0,0-1 0,0 1 0,0 0 0,0 0 0,0 0 0,0 0 0,-1 1 0,1-1 0,-1 1 0,2 3 0,7 8-413,-1 0-1,12 23 0,-8-12 499,131 186-781,-142-207 431,0 0-60,0 1 0,1-1 0,-1 0 0,1-1 0,7 7 0,4-4-143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0.2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12275,'9'0'99,"-1"-1"0,1 1 0,0 0 1,0 1-1,0 0 0,0 1 0,-1 0 0,1 0 1,0 1-1,-1 0 0,0 0 0,0 1 1,0 0-1,0 0 0,-1 1 0,1 0 0,-1 1 1,0-1-1,10 12 0,32 37 76,-3 2 0,59 95-1,-64-89-20,2-1-1,64 67 0,45 14-447,-147-137 70,1 0 1,0-1 0,1 1-1,-1-1 1,1-1 0,0 1 0,0-1-1,0-1 1,0 1 0,0-1-1,1 0 1,-1-1 0,10 1 0,2-5-694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0.59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8402,'0'154'3946,"1"-147"-3881,1 0 0,0 0 0,0 0 0,0 0 0,1-1 1,0 1-1,1-1 0,-1 0 0,1 0 0,8 9 0,2 6-2,37 58 47,71 106 56,-94-147-143,2-2 0,58 56 0,-38-43-48,23 19-254,-65-61 100,2-1 0,-1 0 0,1 0 0,0 0 1,0-2-1,18 7 0,-3-5-143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06:49.0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11888 16817 1462 0,'20'6'114'0,"-11"-26"-50"0,17 41-17 0,-74-75-70 0,36 43 73 16,12 6-15-16,2 1-4 0,7 4-12 16,3 2-9-16,4 1-4 0,3 8-5 15,8-6-1-15,0 6 0 0,3-6 0 0,2 6-1 16,-4 0 1-16,2-4 2 0,-5 1 0 16,-4 1 1-16,-1 0-1 15,-1 0 0-15,-1-7 2 0,-2 3-2 0,-2-3 2 16,-3 3 0-16,-2-5-1 0,-2 2 1 15,0-2 2-15,-4 0 1 0,1-2 4 16,-1-1-1-16,1 1-2 0,-2-2-3 0,1 4-3 16,-1 0-2-16,2 2 0 0,-1-2 0 15,-1 0-3-15,0 0-10 16,1 4 37-16,-1-1-23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0.9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 89 7730,'3'4'185,"0"1"1,-1 0 0,0 0 0,0 1 0,1 8-1,-4-15-79,0 1-1,0-1 1,0 0-1,0 1 1,0-1-1,0 0 1,0 0-1,0 0 1,1 1-1,-1-1 1,0 0-1,0 0 1,1 0-1,-1 0 1,1 0-1,-1-2 1,-14-20 1001,-20-41 0,33 60-813,-4-13 1173,7 13-866,7 8-406,4 7-174,-2-1 0,1 2 1,-1-1-1,-1 1 0,15 26 1,-1-3 3,348 432 90,-355-449-264,1-1 1,29 23-1,-40-35 413,1 0 0,1 0 1,-1-1-1,0 0 0,1-1 0,0 0 0,0 0 1,0 0-1,0-1 0,15 2 0,0-4 1283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1.2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11450,'14'26'315,"0"0"-1,-2 1 1,-1 1-1,13 47 0,-14-39-246,2-1-1,21 43 0,7-8 2,3-2 0,3-2-1,70 78 1,-73-92-33,-20-22 110,2-1-1,1-2 0,39 33 0,-40-45 3272,-5-7-1538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1.5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12523,'32'52'665,"-3"1"1,42 107-1,-45-78-607,19 107-1,-6-18-40,22 64 7,-33-126-12,-20-69-49,2-1 0,1-1 0,24 52 0,-24-71-179,0-11 72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2.5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27 957 6801,'8'23'540,"-2"-9"377,-1 0 0,-1 1 0,4 19 0,-8-33-908,0 0 1,0 0-1,0 0 0,1 0 1,-1 0-1,0 0 0,-1-1 0,1 1 1,0 0-1,0 0 0,0 0 1,0 0-1,-1 0 0,1 0 1,0 0-1,-1 0 0,0 0-17,1-1 1,0 0-1,-1 0 0,1 0 0,0 1 0,-1-1 0,1 0 0,0 0 1,0 0-1,-1 0 0,1 0 0,-1 0 0,1 0 0,0 0 1,-1 0-1,1 0 0,0 0 0,-1 0 0,1 0 0,0 0 1,-1 0-1,1 0 0,0 0 0,-1 0 0,1 0 0,0 0 0,-1-1 1,-1 0-24,0 0 1,0-1 0,0 1-1,1-1 1,-1 1 0,0-1-1,1 1 1,-1-1 0,1 0-1,0 0 1,-2-2 0,-1-6-416,-1-1 1,2 0 0,-1 0 0,1 0 0,1 0 0,0-1 0,1 1 0,0-1 0,1-11-1,1 14 388,-1 0 1,2 0-1,-1 0 0,1 1 0,0-1 0,7-14 0,-7 18 784,1 0 1,0 0-1,0 0 0,0 0 1,1 0-1,5-5 1,-6 6-679,-1-1 1,0 1 0,0 0-1,0-1 1,-1 1 0,1-1-1,-1 0 1,0 1 0,0-1-1,-1 0 1,1 0 0,-1 0-1,0-5 1,2-19 4,6-29-129,3 0-1,3 0 0,25-69 1,-7 46 258,63-174 387,-93 248-507,0 1 0,1 0 0,-1-1 1,1 1-1,0 1 0,8-12 0,-9 15 0,0 0 0,0 0-1,0 0 1,0 0-1,0 1 1,0-1-1,1 0 1,-1 1-1,0 0 1,1 0 0,-1-1-1,1 2 1,0-1-1,-1 0 1,1 0-1,0 1 1,-1-1-1,1 1 1,3 0 0,-6 0 92,2 5 234,-2-4-346,1 0 1,-1 0-1,0 0 0,1 1 1,-1-1-1,0 0 0,0 0 1,1 1-1,-1-1 0,0 0 1,0 0-1,-1 1 0,1-1 1,0 0-1,0 0 0,-1 0 1,1 2-1,-3 5-42,2-1 0,-1 1 0,1 0-1,0 0 1,1 0 0,0 0 0,2 14 0,-1 6-7,-9 159-19,0-47 23,-20 158 116,7-128 11,-2 45-7,-13 150-79,-1 85 0,24-353-21,-3 46 25,15-113-23,1-6-3,-1 1 0,-1-1 1,-8 36-1,0-38-319,9-21 308,1 0-1,-1 0 1,1-1 0,-1 1 0,1-1-1,-1 1 1,0 0 0,1-1 0,-1 1 0,0-1-1,1 1 1,-1-1 0,0 0 0,0 1-1,0-1 1,1 0 0,-1 1 0,0-1-1,0 0 1,0 0 0,0 0 0,0 0-1,1 0 1,-3 0 0,-3-2 212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3.00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11010,'6'3'96,"-1"-1"-1,0 1 0,0 0 1,0 1-1,0-1 0,-1 1 1,1 0-1,-1 0 1,0 0-1,0 1 0,0-1 1,-1 1-1,1 0 0,-1 0 1,-1 1-1,1-1 0,-1 0 1,0 1-1,0 0 0,0-1 1,1 8-1,-2 6 3,-1-14-75,0 1-1,1-1 1,-1 1-1,1-1 1,1 0 0,-1 0-1,1 1 1,3 5 0,29 52 124,2-2 0,66 83 0,-17-27-116,56 95 17,152 307 0,-226-360-37,-40-92-101,-16-45 249,-11-22-135,0 1-1,0-1 1,0 0 0,0 0 0,0 0 0,0 0 0,0 0 0,0 1 0,0-1 0,1 0 0,-1 0-1,0 0 1,0 0 0,0 1 0,0-1 0,0 0 0,0 0 0,0 0 0,0 0 0,1 0 0,-1 0-1,0 0 1,0 0 0,0 1 0,0-1 0,0 0 0,1 0 0,-1 0 0,0 0 0,0 0 0,0 0-1,0 0 1,1 0 0,-1 0 0,0 0 0,0 0 0,0 0 0,0 0 0,1 0 0,-1 0 0,0 0-1,0 0 1,0 0 0,0 0 0,1 0 0,-1 0 0,0-1 0,0 1 0,0 0 0,0 0 0,3-12 598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3.29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26 5 12947,'-1'-1'57,"0"0"1,0 1 0,0-1-1,-1 1 1,1-1 0,0 1-1,0 0 1,0 0 0,-1-1-1,1 1 1,0 0 0,0 0-1,-1 0 1,0 0 0,1 0-48,1 1-1,0-1 1,-1 0 0,1 0 0,0 0-1,-1 1 1,1-1 0,0 0-1,-1 1 1,1-1 0,0 0 0,-1 1-1,1-1 1,0 0 0,0 1 0,0-1-1,-1 0 1,1 1 0,0-1 0,0 1-1,0-1 1,0 0 0,0 1 0,0-1-1,0 1 1,-1 0 0,2 4 3,-1 0 1,1 1-1,0-1 0,0 0 0,3 7 1,-4-11-5,218 712 844,-214-700-861,83 245-164,-84-252-2,-3-3 9,1-1 1,0 0 0,0 1-1,0-1 1,0 0 0,0 0-1,1 0 1,-1 0 0,0 0-1,1 0 1,3 3 0,-1-5-604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3.58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12387,'38'43'440,"-2"2"0,-2 1 0,34 60 0,-42-64-281,2 9-147,-2 1 0,-2 2 1,20 69-1,-3-8-19,-13-36-391,-25-69 259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3.8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6473,'51'164'4945,"-36"-121"-4616,-2-7-89,2 6-128,4 3-64,-4-7-24,6 5 0,-2-5 0,-4-6-32,-2-6 5145,-5-7-3721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5.3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 24 9970,'-8'-12'2173,"1"0"-125,16 22-1597,20 30-421,-2 2 0,-2 0 0,-1 1-1,-3 2 1,-1 0 0,14 51 0,11 51-45,-7 2-1,19 163 0,-47-207-114,-6 154 0,-5-156-592,1-100 692,3 36-302,-3-37 296,1-1 0,-1 1-1,0-1 1,1 1 0,-1-1 0,1 1 0,-1-1 0,1 0-1,0 1 1,0-1 0,0 0 0,-1 1 0,1-1 0,0 0-1,1 0 1,-1 0 0,0 0 0,0 0 0,0 0 0,1 0-1,-1 0 1,2 0 0,3 1-157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5.7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1498 0 12763,'-52'51'801,"-79"60"0,102-90-722,0-1 0,-1-2 0,-2-1-1,-62 24 1,30-21-57,0-2-1,-1-4 0,-92 9 1,42-15-8,-128-7 0,185-3-250,0-3 1,0-2 0,1-3 0,-67-20-1,86 17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06:57.27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11883 16959 858 0,'16'4'145'0,"2"-1"201"0,8-1-276 0,-3 0-66 0,6 1-5 0,1 1-5 0,0 0-3 0,5-3-5 0,-1 1-6 0,-4 2 5 15,2-1 6-15,-2 1 7 0,2-3 34 16,0 1 18-16,-2-2 16 0,4 2 12 15,5 2-17-15,0 1-12 0,9-2-12 16,-6-1-13-16,1 4-6 0,-8 1-4 16,-3-6-6-16,4 8-1 15,-1-5-3-15,2 1-1 0,6-1-1 0,0 1 4 0,-1 0 3 16,-3 2 5-16,4-5 8 0,-1 2 2 16,3-1 2-16,-3-1 4 0,6 3-3 15,-4-5 0-15,-1 0-3 0,-1 0-1 16,-1 2 2-16,0-2 2 0,0 0 0 15,-2 0-2-15,-2 0-3 0,2-2-2 16,2 2-4-16,5-1-1 0,-2-5 2 0,2 3 4 16,-1 1 5-16,-3-2 4 0,2-1 2 15,-3 2 2-15,-4-3-4 0,1-3-6 16,1-1-4-16,-2 1-7 0,0-4-2 0,-3-1-4 16,-6 0-2-16,2 2-2 0,1-3-2 15,0 3 0-15,3 1-1 0,0-1 0 16,5 1 0-16,2-1 0 0,-2 0 0 15,1 4 0-15,-4 0 0 0,8 2 0 16,4 1-1-16,-2-2 1 16,0 2 0-16,-1-4 0 0,-3 2 1 0,-1 1 0 0,-4-4 0 15,-1 4-1-15,-3-4 2 0,3-1-1 16,-6 4 1-16,-3-5-1 16,-1-3 1-16,6 3-1 15,0-2 0-15,3 1 0 0,4 3 0 0,0-1 0 0,0-3-1 16,2 1 0-16,0 3 0 0,2-4 0 15,3 5-1-15,0-4 1 0,3 3-1 0,-4 4 0 16,-3-6 1-16,-1 1-2 0,-7-1-3 16,-1-2-4-16,-1-4 0 0,-7 2 1 15,4-2 6-15,-5-3 2 16,3 2 4 0,0-3 1-16,1-1 1 0,0 0 1 0,2 0-1 0,1 0-1 0,0 5-2 15,3-3-2-15,2 2 0 0,4 1 0 0,3-5-1 31,1 3 0-31,-1-1 0 0,-8-2-1 16,3 0 1-16,-3-2-1 0,-5 2 0 16,6-4-1-16,-12 1 0 0,1-1-1 15,2 1 2-15,-2-3 0 0,3 6 1 0,-5-5 0 16,0-2 1-16,4 1 3 16,1 1 0-16,0-2 1 0,1 5 0 0,-6-3-2 15,2-1-1-15,1-1 0 0,3 0-2 16,1 2 0-16,2-2 1 0,-2 1-1 15,-2-1 0-15,1 2 0 0,-3-1 0 16,1 3 0-16,-1-1 1 0,-4-3 0 16,1 3-1-16,-2-3 0 0,0 7 0 0,-3-3 0 15,3-3 0-15,-5 3 1 0,2-3 1 16,-7 3 0-16,1-1 0 0,0 0 1 16,4 4-1-16,4-1-1 0,-4-1 0 15,3 3 1-15,-1-4-2 0,5 5 0 16,-3-4 1-16,3 0-1 0,-2 0 0 15,2 0 1-15,2-1-1 0,-7 1 0 0,3-2 0 16,-2 4 0-16,1-5-1 0,3 0 0 16,-4 1 1-16,1 0-1 0,-1 3 1 15,4 0 0-15,2 3-1 0,4 0 0 16,1 0-1-16,2-2 0 0,-2-4 1 16,-2 2-1-16,1 2 1 0,-6-2-1 0,1-3 0 15,-6-2 0-15,-2 1 0 0,2-1 1 16,-7 2-1-16,6 1 2 0,6-1 0 15,-5 0 0-15,7 1 0 0,-7 4 1 16,-4-2 0-16,7-1 0 0,0-1-1 16,-3-1-1-16,0-1-2 15,-4-1 0-15,-2 0 2 0,1 3 1 0,-1-1 3 0,1 0 0 16,1-1-1-16,2-1 0 0,0-2 0 16,0 4 1-16,-2-1-1 0,0-2 1 15,4 2 1-15,1-1-1 0,-3 2 2 16,6-4 1-16,-7 5 1 0,5 1-1 15,-6 1 0-15,0 2-2 0,1-6-1 16,-3 1-1-16,6 0 0 0,-2-1-1 0,0 3 0 16,3-1 1-16,1 0-1 15,-3-1 0-15,1 5-1 0,0-2 0 0,-2 2 1 16,-2 2-1-16,5-4 0 0,-1 0 0 16,2-1 0-16,-4-3 0 0,3-3 0 15,-5 2-2-15,-1-2-1 0,1 0-1 0,-7 2 1 16,4-2 1-16,1 0 3 0,2 0 3 15,-3 2 0-15,1 0-1 16,2-2 0-16,-1 4 0 0,5-2-1 0,-4-4 0 16,5 2 0-16,-3-2-1 0,2 4 0 15,1-3 0-15,3 2-1 0,-5 3 0 16,-1 0 0-16,2-2 0 0,2-1 1 0,-3 1 1 16,3-2 1-16,-1 2 1 0,-3-2-1 15,2-1 1-15,-2 3-1 0,0 1 0 16,4 1 0-16,-3-1-1 0,5 5-1 15,1-5-1-15,1 3 0 0,1-1-2 16,0-3 2-16,0 3 0 0,-4 1 2 0,-1-3 1 31,-1 1-2-31,6-2-1 0,-2 0 0 0,-2-2-1 0,-3 3 0 16,-2-1 1-16,-5 0-1 0,5 2 0 0,1-2 1 16,-1-4 1-16,4 2 1 15,-6 0-1-15,2 0 1 0,-2-3-2 0,2 1 1 0,0 2-1 16,2-2 0-16,5-1 0 0,-4 3-1 31,4-2-1-31,-5 2-1 0,0 1-2 0,-4-7 1 16,-2-1 1-16,-1-3 2 0,3 1 1 0,-7-2 0 0,4-1 0 15,0 0 0-15,-3-4 0 16,5 4-1-16,3-1 0 16,5 4 0-16,-1 4 0 0,3 0 0 0,1 2 2 0,0-1 0 0,0 1-1 15,1-3-5-15,7 3-5 0,-2-1-5 16,0 3-1-16,-3 1 1 0,-8-4 2 15,6 5 3-15,-3-3 3 16,4 5 2-16,3-1 2 0,-5 2 2 0,5 1 1 31,1 3 4-31,0 0 2 0,0-2 0 0,0 1-2 16,0 0-1-16,2 0-1 0,2 1-1 16,-4-1 1-16,4 4-1 0,3-3 0 15,-1 3-1-15,1 0 0 0,0 1 0 16,-3-1 0-16,-1 3 0 0,5-1 0 15,-8 3 0-15,0-4 0 0,-2 3 0 16,1-1-1-16,-1 2 0 0,2 2 0 0,-1 0 0 16,-1-1 1-16,0 1 0 0,-3 0 0 15,2 2 0-15,-2-2 0 0,-1-1 1 16,1 1 0-16,0 0 1 0,-2 0 0 16,0 0-1-16,2-2 0 0,0 1-1 0,-6 1 0 15,4 0 1-15,-1 0-1 0,2-2-1 16,3 2 1-16,0 1-1 0,-4 1 0 15,1 3 1-15,-4-3-1 0,1 1-1 16,2 0 0-16,2 3 1 0,2-3-2 16,-2 2 2-16,-6 2-1 0,-3-5 0 15,2 1 1-15,3 2 0 0,-3-2 0 16,7 1 1-16,-6 3-1 0,1-4 0 0,3 2 1 16,0 2-2-16,1 0-1 0,3 0-2 15,1 0-4-15,1 1-2 16,-3 3-2-16,1-2 1 0,1 1 1 15,3 2 2-15,0 2 0 0,0 0 1 0,4 2 1 16,1 2 0-16,1 1 2 0,-4-3 2 0,-4 1 0 16,-4 1 2-16,-1 3 1 0,-1-5-1 15,8 1 1-15,-3 1 0 0,-1 1 0 16,3-1 0-16,-2-1 0 0,0 2 0 16,1-1 0-16,1 0-1 0,0-1 0 15,-1 2-2-15,4 1 1 0,-4-3 1 16,4 4 0-16,-8-1 1 0,3 3 0 0,1-2-1 15,3 2 1-15,-2 3-2 0,2 0 0 16,0-1 0-16,1 3-1 0,1 4 0 16,0 0-1-1,-1-1 1-15,-6 5-1 0,0-5 1 0,-4 3 0 0,-4 3-1 16,4-4 0-16,-5 4 0 0,0-3-1 0,5 3 0 16,-6-5 1-16,5 1-1 0,-3 3 2 15,-1-1-1-15,2 2 1 0,-1 0 0 16,-5 0-1-16,0 2 1 0,-3-4-2 15,1 6-1-15,1-1 0 16,-1 3 0-16,1-1-1 0,1 2 3 0,-2 0-1 16,2 2 1-16,-5 5 1 0,4-5 0 0,-3 7 0 15,3-3 2-15,-1 3-1 0,-1-4 2 16,1 4 0-16,1 0 0 0,-1-2-1 16,2 2 1-16,0 0 0 0,2 0-1 15,-1 4 1 1,1 1 0-16,-1 6 0 0,7 0 0 0,-3 3 1 0,4-4-1 15,-3 3 0-15,3 1 1 0,-4-5-1 0,-1 7 0 16,3 0 0-16,-5-7 0 0,2 5 0 16,-2-7 1-16,0 2-1 0,5 2 0 15,-3-3 0-15,3 3 0 0,2 3 0 16,-3 2 1-16,3 0-1 16,2-2 1-16,-2 1 0 0,5-3-1 15,-5-5 0-15,4 2 1 0,-4 0-1 0,-2-6 0 0,-1 3 0 16,-3-3 0-16,3-3 1 0,-4 0-1 15,3 4 0-15,-1-2 0 0,0-6 0 32,-2 6 0-32,0 0 0 0,0-4 0 15,0 2 0-15,0 0-1 0,1-5 1 0,3 5 0 16,-1-8 0-16,1 3 0 0,1 2 0 16,-3-6 0-16,-2 3 0 0,1 6 0 15,1 2 0-15,-2-5 1 0,2 3-1 16,-4-4 0-16,2 1 0 0,-2-1 0 15,0 2 0-15,2-1 0 0,0 1 0 16,4 4-1-16,-6-2 1 0,0-2 0 0,2 4 0 16,0 1 0-16,0-4 0 0,-2-1 0 15,2 4 0-15,-2-4 0 0,6 5-1 16,-1 4 1-16,-1 1-1 0,2-1 1 16,-4-4 0-16,3 3-1 0,-3 1 1 15,2-2 0-15,1 2 0 0,1 2 0 16,-4-4 0-16,0 1 0 0,0-1 0 0,0-2 0 15,0-1 0-15,3-4 0 0,-3 6 1 16,2 0-1-16,5-1 0 0,-4 1 1 16,3-3-1-16,1-2 0 0,1 1 0 15,-2 0 0-15,1 2 0 0,-4-6 0 16,4 2 0-16,0-3 0 0,-1 0 1 16,-1 1-1-16,-9-3 0 0,3 0 0 0,0-2 0 15,0-2 0-15,6 1 0 0,-5-1 0 16,0 0 0-1,0 1 0-15,-2-3 0 0,2 1 0 0,2 0 1 0,1-6-1 16,-5 4 1-16,4-6 0 0,2 4 0 16,1-3 0-16,-2-2 1 0,4-1-1 15,-1 1 1-15,1-4 1 0,-5 6-1 0,1-3 1 16,2 1 0-16,2-2 0 0,2 0-1 16,0 0 0-16,2 0 0 0,1-2-2 15,0 6 1-15,1 1 0 0,-8 0 0 16,2 0 0-16,2-1 0 0,0 1-1 15,3-3 1-15,0 9-1 16,3-6 0-16,-5 4 0 0,3-1 0 0,-3 0 0 16,2 0 0-16,1-1 0 0,-6-3 0 0,0-1 0 15,-4 3 0-15,4-3 1 0,-3-1-1 16,1 1 0-16,-3-3 0 0,3-1 0 16,6 1 0-16,-2-2 0 0,0 2 0 15,-8-2 0-15,1 0 1 0,0 0 0 16,1 0 0-16,-3 1 0 0,2-1 0 0,5 0 0 15,0 2-1-15,0-2 0 0,4 0 0 16,-8-1 0-16,4 1 0 0,2 2 0 16,-5-2 0-1,6 2 0-15,-10-2 0 0,5-1 0 0,1 1 0 0,-6-2 0 0,3-3 0 16,-3 2 1-16,5 1-1 0,-1 0 0 16,3 3 0-16,-4-5 0 0,-1 4 1 15,3 1 1-15,-1-1 1 0,-1-2 0 16,4 4 2-16,2 2 0 0,-3-7-3 15,2 5 1-15,1-2-2 0,-2 0-1 16,0 0 1-16,4 0-1 16,-6-1 1-16,2 1-1 15,4-3 0-15,-2 1 1 0,5 0-1 0,3-3 1 0,-4 4 0 0,-4-3 0 16,-1 1 1-16,0-2-1 0,4 0 0 16,-9 1 0-16,6-3 0 0,4 4 1 15,-6-4-1-15,5 2 0 0,0 3 0 0,-1-5 1 31,0 6 1-31,3-1 0 0,-4 2 1 16,3 1 0-16,-3-1-2 0,3 2-1 16,-6-6 0-16,2 5 0 0,-1-7 0 15,-6 1-1-15,3 2 1 0,4-6 0 16,2 2-1-16,1-3 0 0,4 7 0 0,-4-4 0 16,1 3 0-16,-1-3 0 0,-3 4 0 15,5 1 1-15,-2 1-1 0,1-1 0 16,-1-1 0-16,-5 0 0 0,0-1 0 15,2-1 1-15,0-2-1 0,-6 0 0 16,3 2 1-16,-3-5-1 0,1 1 1 0,1 0 2 16,2-1 2-16,0 1 3 0,-3-1 3 15,4-1 0-15,1 1-2 0,4 1-1 16,-1-3-3-16,-1 0-2 0,1 3-1 16,0 2 0-16,3-2-1 0,0 2-1 15,1-3 0-15,2-2 0 0,0 5 0 0,-1-4 1 16,-2 1-1-16,-3 5 0 0,-3-7 0 15,3-1 0-15,-3 1 1 0,-2 0-1 16,4 1 0-16,-11-4 1 0,1-1 0 16,3-3 3-16,-1-4 4 0,3 5 0 15,-3-1 2-15,2 0-1 0,1 1-3 16,-3 0-1-16,-1-1-1 0,7 3-2 16,-2-3-1-16,-2 3 0 0,2-3 0 0,-3 0-1 15,-5 5 0-15,5-2 0 0,3 2-1 16,-3 0 1-16,3 0-1 0,-4 0-2 15,4 0-3-15,0 3-7 0,-2 1-9 16,3 1-9-16,-1-1-13 0,-2 1-25 16,0 2-29-16,-7-5 33 0,1-2 17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5.9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1215 1 12099,'-57'0'520,"1"4"-24,-10 0-40,1 2-120,-4 1-64,-11-5-80,-3 2-48,-5 0-56,-5 1-56,1-1 0,3-4 0,8 2 0,11-2 0,4 0-16,8 0-192,3 4 32,8 1 32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6.35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12675,'27'17'96,"-1"2"1,0 0-1,-2 2 1,32 33-1,78 104-167,-77-87 108,340 443 98,-387-500 61,108 136-733,-100-130 1434,1 0 0,0-2 0,2 0 0,43 29 0,-44-39 985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6.59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807 1 10098,'-189'183'3793,"163"-147"-3777,-29 51 0,-3 7 8,-3 8 16,-3 2-16,0-10-8,7-11 8,8-7-40,4-6-160,11 1-160,0-3-136,8-2-40,5-13 88,6-11-385,7-12 545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6.99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825 0 12315,'-8'0'37,"1"1"1,0-1 0,0 2 0,0-1-1,0 1 1,0 0 0,0 0 0,1 1-1,-1 0 1,1 0 0,-1 0 0,1 1-1,0 0 1,0 0 0,1 1 0,-1-1-1,1 1 1,0 1 0,-8 10 0,-2 7-61,0 0 0,2 1 0,-20 50 1,13-27 87,-166 329-46,-33 74 5,170-334-17,-67 239 0,108-326 6,2 1 0,-3 54-1,9-72-12,0 0-1,0 0 0,1 0 0,1 0 0,0 0 0,1 0 0,0 0 1,0 0-1,10 18 0,-11-27-87,0 1 0,0-1 0,0 0-1,0 0 1,1 0 0,0 0 0,-1 0 0,1 0 0,0-1 0,0 1 0,1-1 0,-1 0 0,1 0-1,-1 0 1,1 0 0,7 2 0,32 8-583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7.37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592 0 11867,'-27'3'161,"1"0"1,0 1 0,0 2-1,0 1 1,1 0 0,0 2-1,0 1 1,-25 15 0,21-9-142,0 2 1,1 1-1,1 1 0,1 2 1,-46 48-1,58-53-13,0 1 0,2 1 0,0 0-1,0 0 1,2 1 0,1 0 0,0 1-1,2 0 1,0 1 0,1-1 0,1 1-1,-2 32 1,7-44 3,0 0-1,1 0 0,0 1 0,1-1 1,0 0-1,0 0 0,1 0 1,0-1-1,1 1 0,0-1 1,1 0-1,6 10 0,-7-12 2,1-1 0,-1 1 0,1-1 0,0-1-1,1 1 1,-1-1 0,1 0 0,0 0 0,1-1 0,-1 1 0,1-1-1,0-1 1,-1 0 0,2 1 0,-1-2 0,12 4 0,-5-4 42,0-1 0,0-1 0,1 0 1,-1 0-1,0-1 0,0-1 0,0-1 1,0 0-1,0-1 0,-1 0 1,1-1-1,-1 0 0,0-1 0,-1-1 1,1 0-1,12-10 0,-5 3-16,-1-2 0,0-1 1,-1 0-1,-1-1 0,0-1 0,-2 0 0,0-1 1,16-30-1,-20 29-155,-1 0 1,-1-1-1,-1 0 0,-1 0 1,-1-1-1,-1 0 1,-1 0-1,-1 0 0,0-44 1,-3 63 23,0 0-1,-1 0 1,1 0 0,-1 0 0,0 0 0,-3-7 0,3 9-46,1 1 0,-1-1 0,0 1 0,0 0-1,0-1 1,0 1 0,0 0 0,0 0 0,0-1 0,0 1 0,-1 0 0,1 0 0,0 0 0,-1 1-1,1-1 1,-1 0 0,1 0 0,-1 1 0,-1-1 0,-21-1-1099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7.5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8698,'45'87'856,"-7"-14"464,0-7-479,-8-22-441,-2-12-72,-3-13-16,3-12-88,8-16-264,4-1-104,9-20-16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7.7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177 1 11578,'393'648'1474,"-363"-590"-1459,-2 1-1,-2 1 1,28 105-1,-43-122 31,-3 0-1,-1 1 0,-3 0 0,-1 0 1,-2 0-1,-7 59 0,1-65 69,-2 0 0,-2-1 0,-1 0 0,-2 0 1,-1-1-1,-2 0 0,-32 55 0,12-37 50,-2-1 0,-2-1 0,-81 81 0,-199 168-2973,251-244 1541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0.7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12473 1 8210,'16'33'297,"-7"-17"-119,-2 1 1,0-1 0,7 25 0,-14-40-185,0 0 0,0 1 0,0-1 0,0 0 0,0 1 0,0-1-1,0 0 1,0 0 0,0 1 0,-1-1 0,1 0 0,-1 1 0,1-1 0,-1 0 0,1 0 0,-1 0 0,0 0 0,1 1 0,-1-1 0,0 0 0,-1 1-1,1-1 18,0 0 0,0 1-1,0-1 1,0 1-1,0 0 1,0-1-1,0 1 1,1 0 0,-1-1-1,1 1 1,-1 2-1,-1 17 609,-2-1-1,0 0 0,-1 0 0,-1-1 0,0 1 1,-11 19-1,17-38-601,-1 0 1,1-1-1,-1 1 1,1-1-1,-1 1 1,1-1-1,-1 0 1,1 1-1,-1-1 1,1 1-1,-1-1 1,0 0-1,1 0 1,-1 1-1,1-1 1,-1 0-1,0 0 1,1 0-1,-1 1 1,0-1-1,1 0 1,-1 0-1,0 0 1,1 0-1,-1 0 1,0 0-1,1-1 1,-1 1-1,0 0 1,1 0-1,-2-1 1,-26-10 410,7 2-325,5 7-65,1 0-1,-1 1 1,0 1 0,1 0 0,-1 1 0,-22 5-1,-20 0 35,-287-2 93,-1-23 2,312 17-135,-58-2 36,-1 4 1,1 4-1,0 4 0,-160 36 0,167-26-57,-122 11 0,156-25-3,-1-3 0,0-2 1,-89-14-1,-197-70 60,104 21-23,187 55-29,-97-8 0,-51 14 104,85 2-9,-233-17 188,-36 0-234,290 18-14,-1 4 1,-108 20 0,89-1 234,-40 6 3,-99-4-163,-77 12-112,132 5-11,-48 7 20,-175-14 324,309-34-270,-200-24 1,159 1-60,-185-23-54,261 40 125,0 2 0,-118 12 0,-83 29 53,-160 14 35,39-36-169,22 0 0,-241 47-8,-20-8 14,-6-32 8,336-13-18,35-7 18,-170 11 29,328-10-24,-125-10-1,80-1 0,101 9-11,-97 13 0,93-7-6,5-5-559,52-3 568,1 0 0,-1 0 0,1 0 0,0 0 0,-1-1 0,1 1 0,-1 0 0,1 0-1,0 0 1,-1 0 0,1-1 0,-1 1 0,1 0 0,0 0 0,-1-1 0,1 1 0,0 0 0,-1 0 0,1-1-1,0 1 1,0 0 0,-1-1 0,1 1 0,0-1 0,0 1 0,0 0 0,-1-1 0,1 1 0,0-1 0,0 1 0,0 0-1,0-1 1,0 1 0,0-1 0,0 1 0,0-1 0,0 1 0,0 0 0,0-1 0,0 1 0,0-1 0,0 1-1,0 0 1,1-2 0,-1 1 40,1-26 429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4.95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13095 2602 9162,'1'-2'62,"-1"1"0,1-1 0,0 1 0,-1-1 0,1 1 0,-1-1 0,1 1 0,-1-1 0,1 1 0,-1-1 0,0 0 0,0 1 0,0-1 0,0 1 0,0-1 0,0 0 0,-1 1 0,1-1 0,-1-1 0,-3-13 154,4 16-176,0 0 0,0 0 0,0 1 0,0-1 0,0 0-1,0 0 1,0 0 0,0 0 0,0 0 0,0 0 0,0 0 0,-1 0 0,1 0-1,0 0 1,0 0 0,0 0 0,0 0 0,0 0 0,0 0 0,0 0-1,0 0 1,0 0 0,0 0 0,0 0 0,-1 0 0,1 0 0,0 0 0,0 0-1,0 0 1,0 0 0,0 0 0,0 0 0,0 0 0,0 0 0,0 0-1,0 0 1,0 0 0,0 0 0,0-1 0,-1 1 0,1 0 0,0 0 0,0 0-1,0 0 1,0 0 0,0 0 0,0 3-29,-1 0 1,1-1-1,-1 1 1,0 0-1,0 0 0,0-1 1,-1 1-1,1-1 0,0 1 1,-1-1-1,0 1 1,1-1-1,-1 0 0,0 0 1,0 0-1,-1 0 1,1 0-1,0 0 0,0-1 1,-1 1-1,1-1 0,-1 0 1,0 1-1,1-1 1,-1 0-1,0-1 0,0 1 1,1 0-1,-1-1 1,0 1-1,0-1 0,-3 0 1,-10 0 27,0-1 1,0 0 0,1-1 0,-24-6 0,29 6-56,-6 0 22,0 0 0,-1 0 0,1 2 0,0 0 0,-24 3 1,-80 20 4,84-14-11,0-2 0,-56 4 0,40-13 5,1-2 0,-1-2 0,1-3 0,-55-16 1,19 5-2,-95-10 6,40 8-2,-67-5-9,45 9 74,-249-62 294,365 68-353,1-3 1,-61-28 0,-83-52 29,184 91-42,-25-12-1,-19-11 213,-51-35-1,-255-217 697,192 139-699,-98-87-129,245 211-79,-244-224 208,-21 11-105,256 207-104,-22-13 6,-68-37 1,-18-12 4,106 60-11,1 0 0,-34-40 0,2 4 7,38 40-10,-1 2 0,-1 0 1,-1 2-1,-1 1 0,0 1 0,0 1 0,-30-10 0,-13-7 3,1-4-1,2-2 1,2-4 0,1-2-1,-109-95 1,167 132-1,-13-11-1,1 1-1,-2 1 1,0 0-1,-32-17 1,46 29-4,0-1-1,-1 1 1,1 0-1,0 1 1,-1-1-1,1 1 1,0 0-1,-1 1 1,1-1-1,-1 1 1,0 0 0,1 0-1,-1 1 1,1 0-1,-1 0 1,1 0-1,0 1 1,-1-1-1,1 1 1,0 0-1,0 1 1,0-1 0,0 1-1,-8 7 1,7-5-3,1-1 6,-1 0 0,1 0 0,-1 0 0,0-1 0,-8 5 0,11-7 3,0-1 1,0 1-1,-1 0 0,1-1 0,0 0 1,0 0-1,0 0 0,-1 0 0,1 0 1,0-1-1,0 0 0,0 1 0,0-1 1,-4-2-1,-7-3 3,0-1-1,0 0 1,1-1 0,-13-10 0,8 5-1,-25-13 0,37 23-5,0 0 0,0 1 0,0 0 0,-1 0 1,1 0-1,0 1 0,-1 0 0,-11-1 0,15 3-4,-1-1-1,1 0 1,0 1-1,-1 0 1,1 0 0,0 0-1,0 0 1,0 1-1,0-1 1,0 1 0,0 0-1,0 0 1,0 0-1,-3 3 1,-4 5-21,0 0 0,-10 14 0,1-1 13,3-7 24,-1 0 0,0 0-1,-1-2 1,-1 0 0,-39 21 0,19-16 12,-1-2 0,-52 16 1,36-13-15,-60 32-1,-6 2 7,-233 110 247,271-127-215,-140 42 1,171-63-32,21-3-11,1 0 1,-39 24-1,38-19 8,-62 24 1,11-9 4,54-20-15,0-2 0,-1 0 0,-40 7 0,54-15-4,1 0-1,-1 1 0,1 1 0,-1 1 0,2 0 0,-1 0 1,1 2-1,0 0 0,0 0 0,1 2 0,0-1 0,0 2 1,1 0-1,1 0 0,-15 20 0,16-19 18,-1 1 1,0-2-1,-1 1 0,0-1 0,-1-1 1,0-1-1,0 1 0,-1-2 0,-1 0 1,-19 8-1,-13 7-6,0 2 0,2 2 1,-54 42-1,85-56 10,0-1-1,0 2 1,2 0-1,-18 24 1,-36 69 118,42-66-61,-34 45 0,48-73-71,0-1 1,-1-1 0,-1 0-1,1 0 1,-2-1 0,1-1-1,-24 14 1,-54 18 78,-9 6-50,88-40-38,1 0 0,0 0 0,1 1 0,-1 0-1,-14 17 1,-36 55 56,12-16-8,-3-1-23,14-17-8,-55 55-1,86-96-4,1-1 0,-1 0 1,0-1-1,0 1 0,-1-1 0,1 0 1,0-1-1,-1 0 0,0 0 0,0 0 1,-13 1-1,9-1 5,0 0 0,0 1 0,-20 7 0,18-2-4,0 0 1,0 1-1,0 0 1,1 1-1,1 0 1,-12 14-1,11-12 7,0 0 1,-1-1-1,0 0 0,-26 16 1,-39 8 32,-5 2-12,56-22-34,0 1 0,1 1 1,-46 39-1,41-28 34,0-2 1,-1-1-1,-2-2 0,-1-1 1,0-1-1,-65 26 0,-157 38 100,55-19 112,52-3-22,90-35-194,-66 19 0,-19-4-26,-16-9 72,-188 15 0,213-33-71,-152 8 45,194-26-24,1-5 0,-118-22-1,-233-46-22,432 73-209,1 0 1,0-2-1,-15-5 0,22 8 196,-1-2-1,1 1 1,-1 0-1,1-1 1,0 0-1,0 0 0,0 0 1,0-1-1,0 1 1,-3-5-1,2-7 2458,5-9-1174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6.51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453 715 11194,'1'-1'74,"0"0"0,0 0 1,1 0-1,-1 0 0,0-1 0,0 1 0,-1 0 0,1-1 0,0 1 0,0 0 0,-1-1 0,1 1 0,-1-1 0,1 1 0,-1-1 0,1 1 0,-1-1 0,0-2 0,-2-34-152,1 17-382,1 20 431,0 1 0,0 0 1,0 0-1,-1-1 1,1 1-1,0 0 1,0 0-1,0-1 0,0 1 1,0 0-1,0 0 1,0 0-1,0-1 1,-1 1-1,1 0 0,0 0 1,0 0-1,0-1 1,0 1-1,-1 0 1,1 0-1,0 0 0,0 0 1,0-1-1,-1 1 1,1 0-1,0 0 1,0 0-1,-1 0 0,1 0 1,0 0-1,0 0 1,-1 0-1,1 0 1,0 0-1,0 0 1,-1 0-1,1 0 0,0 0 1,0 0-1,-1 0 1,1 0-1,0 0 1,0 0-1,0 0 0,-1 0 1,1 0-1,0 1 1,0-1-1,-1 0 1,1 0-1,0 0 0,0 0 1,0 0-1,-1 1 1,1-1-1,0 0 1,0 0-1,0 1 0,-16 11-103,15-11 90,-2 1 33,0 0 0,1 0 0,-1 0 0,0-1 0,0 1 0,0-1 0,0 0-1,0 0 1,0 0 0,0 0 0,0-1 0,-1 1 0,1-1 0,-6 0 0,8 0 43,-1 0 0,0 0 0,0-1 0,0 1 0,0 0 0,1-1 0,-1 1 0,0-1 0,0 0 0,1 0 0,-1 1 0,1-1 0,-1 0 0,0-1 0,1 1 1,0 0-1,-1 0 0,1 0 0,0-1 0,0 1 0,-1-1 0,1 1 0,0-1 0,1 0 0,-1 1 0,-1-4 0,-30-64 3113,25 55-2883,7 14-218,2 9 87,5 29-105,-1 1-1,-2 0 1,-2 41 0,-2-68-12,1 0 1,0 0-1,1 0 1,0 0-1,7 22 0,-9-34-6,0 0-1,0 0 0,0 0 1,0 0-1,0 0 0,0 0 1,0 0-1,-1 0 0,1 0 1,0 0-1,0 0 0,0 0 1,0 0-1,0 0 0,0 0 1,0 0-1,0 0 0,0 0 1,0 0-1,0 0 0,0 0 0,0 0 1,0 0-1,0 0 0,0 0 1,0 0-1,-1 0 0,1 0 1,0 0-1,0 0 0,0 1 1,0-1-1,0 0 0,0 0 1,0 0-1,0 0 0,0 0 1,0 0-1,0 0 0,0 0 1,0 0-1,0 0 0,0 0 0,0 0 1,0 0-1,0 0 0,0 0 1,0 0-1,0 0 0,0 1 1,0-1-1,0 0 0,0 0 1,0 0-1,0 0 0,0 0 1,0 0-1,0 0 0,0 0 1,0 0-1,0 0 0,0 0 1,0 0-1,0 0 0,0 0 0,-6-4 115,-7-9-152,-6-11 46,1 0 0,2-1 0,-16-32 0,25 46-10,3 5-7,0 1 0,0-1 0,-1 1 0,0 0 0,0 1 0,0 0-1,-12-8 1,-13-11 0,24 16 0,-1 0 0,1-1 0,0 0 0,1 0 0,0 0 0,0-1-1,0 0 1,-5-17 0,6 16-1,2 7 0,0 0 0,0 0 0,0 0 0,0 1 0,-1-1 0,1 1 0,-3-3 0,-8-8 0,5 0-10,1 0 0,1-1 0,0 1-1,1-1 1,1-1 0,-4-17 0,3 1-43,-3-58 0,8 89 53,-1-3-5,1 0-1,0 0 1,0 0 0,0 0 0,1 0 0,-1-1 0,1 1 0,1-5 0,-1 7 15,-1 0 1,1 0 0,0 1 0,0-1-1,0 0 1,0 0 0,0 1 0,0-1-1,0 1 1,0-1 0,0 1 0,0-1-1,0 1 1,0-1 0,1 1 0,-1 0 0,0 0-1,0 0 1,0 0 0,0 0 0,1 0-1,-1 0 1,0 0 0,0 0 0,2 1-1,11 1 149,14 0 129,-27-2-289,0-1 1,0 1-1,0 0 1,0 0-1,0-1 0,0 1 1,0 0-1,0-1 1,0 1-1,0-1 0,0 0 1,-1 1-1,1-1 1,0 1-1,0-1 1,0 0-1,-1 0 0,1 0 1,0 1-1,-1-1 1,1 0-1,-1 0 1,1 0-1,0-1 0,0 0-1,0-1-1,1 1 0,0 0 0,0 0 0,-1 0 0,1 0 0,0 0 0,1 0 1,-1 1-1,0-1 0,0 1 0,1 0 0,-1-1 0,1 1 0,-1 0 1,6-1-1,51-12 27,-37 10-6,73-20 51,-75 21-40,0-2 0,0-1 0,0 0 0,-1-1 0,1-1 1,-2-1-1,1-1 0,-2 0 0,34-26 0,-26 17 258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07:16.30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11301 16954 784 0,'0'0'127'0,"0"0"81"0,0 0-36 0,-1 0-78 0,1 0-24 0,0 0-20 0,1 0-16 0,-1 0-14 0,0 0-11 0,0 0-9 0,6 2 48 0,-3-2-200 32,-3 0 124-32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7.5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88 54 11602,'22'15'622,"0"0"0,2-2 0,48 20 0,-71-32-614,0-1 1,0 0-1,0 0 1,-1 1-1,1-1 1,0 0-1,0 0 0,0 0 1,0 0-1,-1 0 1,1 0-1,0 0 1,0 0-1,0 0 1,0 0-1,-1-1 1,1 1-1,0 0 1,0-1-1,0 1 1,-1 0-1,1-1 1,0 1-1,0-1 1,-1 1-1,1-1 1,-1 1-1,1-1 0,1-1 1,-1 0 4,0 0-1,0-1 1,0 1-1,0-1 1,0 1 0,-1-1-1,1 1 1,-1-1-1,1 1 1,-1-4-1,0-4 24,0-1-1,0 1 0,-2-1 0,-2-12 0,-6-5 1389,13 28-1234,1 1-1,-1 0 0,1 0 1,-1 0-1,0 0 1,0 0-1,6 4 1,-8-5-171,1 1 0,-1 0 0,0-1 0,0 1 0,1 0 0,-1 0 1,0 0-1,0 0 0,0 0 0,0 0 0,0 0 0,0 0 1,0 0-1,-1 0 0,1 0 0,0 1 0,-1-1 0,1 0 0,-1 1 1,1-1-1,-1 0 0,0 1 0,1 1 0,-9 238-140,3-34 45,-91 830-76,95-1028 150,-20 144-3,15-118 10,-3-1-1,-15 45 0,14-56 7,-1-1 0,-20 30-1,-9 16 33,25-44-22,13-22-108,-1 1 0,1 0 0,0 0 0,1 0 0,-1 0 0,1 0 0,-1 0 0,1 0 1,0 0-1,0 1 0,0-1 0,0 0 0,0 5 0,1-7-391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8.6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396 25 10466,'4'8'594,"-2"-6"-417,-1-1-1,0 1 1,-1 0-1,1-1 1,0 1-1,0 0 1,-1 0-1,1-1 1,0 4-1,-1-5 86,-5-4-1,1 0 0,1 0 0,-1 0 0,1 0 0,-5-8-1,2 3-290,-3-3 1156,8 13-1106,1-1 1,-1 0 0,1 0-1,-1 1 1,1-1-1,-1 0 1,1 1 0,-1-1-1,1 0 1,-1 1 0,1-1-1,-1 1 1,1-1 0,0 1-1,-1-1 1,1 1-1,0-1 1,-1 1 0,1-1-1,0 1 1,0-1 0,-1 1-1,1 0 1,0-1 0,0 1-1,0 0 1,-16 45-116,-17 86 0,23-83 79,-48 296-29,31-164 26,-23 283-13,48-440 32,-19 184 2,-8 150 42,29-333-39,-1 32 6,-14 91 1,13-132-10,-2 0 0,0 0 0,-1 0 0,-1 0 0,0-1-1,-1 1 1,0-2 0,-2 1 0,0-1 0,-12 15 0,16-24-19,-5 8-402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0.9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62 83 9402,'-4'0'133,"-1"0"1,1 0-1,-1-1 0,1 1 1,-1-1-1,1 0 1,0 0-1,-7-3 0,10 3-137,0 1 0,0-1 0,0 0-1,0 0 1,0 0 0,0 0-1,0 0 1,0 0 0,0 0 0,0 0-1,0 0 1,1-1 0,-1 1 0,1 0-1,-1 0 1,1-1 0,-1 1 0,1 0-1,0-1 1,-1 1 0,1 0 0,0-1-1,0 1 1,0-1 0,0 1 0,0 0-1,0-1 1,1 1 0,-1 0-1,1-3 1,0-2 255,0 3 64,-1 1 1,0-1-1,1 1 0,0-1 0,0 0 1,0 1-1,0-1 0,2-3 0,-3 6-269,1-1 0,-1 1 0,0 0-1,1 0 1,-1-1 0,0 1 0,1 0-1,-1 0 1,0 0 0,1 0 0,-1-1-1,0 1 1,1 0 0,-1 0 0,0 0-1,1 0 1,-1 0 0,0 0 0,1 0-1,-1 0 1,1 0 0,-1 0 0,0 0-1,1 1 1,14 9 19,-7-3-36,-1 1 0,0 0 0,-1 0-1,0 1 1,8 15 0,21 53 15,-21-44-33,18 42-40,-11-23-94,2 0 1,2-1-1,52 75 0,-75-123 59,0 0 0,1 0-1,0 0 1,-1 0 0,1-1 0,0 1-1,0-1 1,5 3 0,9 1 3613,5-4-1727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2.0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87 12611,'1'-1'61,"1"0"1,0-1-1,0 1 0,-1-1 1,1 0-1,-1 1 1,1-1-1,-1 0 1,0 0-1,1 0 0,-1 0 1,0 0-1,0 0 1,-1 0-1,1-1 1,0 1-1,-1 0 0,1 0 1,-1-1-1,0 1 1,0 0-1,0-1 0,0 1 1,0-3-1,0 1-59,0-1 0,0 0-1,1 0 1,-1 1 0,3-7-1,-3 10 43,2 2 24,0 0 0,0 0 0,0 0 0,0 0 0,-1 0 0,1 0 0,0 1-1,-1-1 1,2 2 0,79 77-52,-60-60 0,-1 0-1,-1 1 0,23 31 1,126 221 93,-20 12-125,-123-235 19,-19-35-275,1 0 0,0 0 0,1-1 0,1 0 0,0 0 0,1-1 0,15 14 0,-11-17-386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2.38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23 0 14483,'-1'1'39,"-1"0"0,0 0-1,1 0 1,-1 1 0,1-1-1,-1 0 1,1 0 0,0 1 0,0-1-1,-1 1 1,1-1 0,0 1-1,0 0 1,0-1 0,1 1 0,-1 0-1,-1 2 1,2-1-41,0 0-1,1-1 1,-1 1-1,1 0 1,-1-1-1,1 1 1,0 0 0,0-1-1,0 1 1,0-1-1,0 1 1,4 3 0,27 42 1,2-1 0,2-2 1,43 40-1,6 9-11,165 242 47,-28 22 152,-101-159-149,25 31-22,177 306 127,-318-527-160,-5-6-7,1-1-1,0 0 1,0 0 0,0 0 0,1-1-1,-1 1 1,0 0 0,1 0-1,-1-1 1,1 1 0,2 2 0,-3-4 37,-1 0 0,0 0 0,0 0 0,0 0 0,0 0 0,0 0 0,0 0 0,1 0 0,-1 0 0,0 1 0,0-1 0,0 0 0,0 0 0,0 0 0,1 0 0,-1 0 0,0 0 0,0 0 0,0 0 0,0 0 0,1 0 0,-1 0 0,0 0 0,0 0 0,0-1 1,0 1-1,0 0 0,1 0 0,-1 0 0,0 0 0,0 0 0,0 0 0,0 0 0,0 0 0,1 0 0,-1 0 0,0-1 0,0 1 0,0 0 0,1-11 160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2.66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12379,'16'14'118,"549"528"1931,-522-495-2050,455 473-45,57 66 102,-496-517-9,4-4-1,135 111 1,-189-170 202,37 25-657,-12-18 4332,-20-12-2212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2.96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11739,'200'349'1000,"299"395"0,-191-323-974,9 14 19,88 55 114,32-27-166,-399-425-179,47 38 0,-79-72-250,0 1 1,0-1 0,0 0-1,9 3 1,-12-6 294,0 0-1,0 0 1,0-1 0,0 1-1,1-1 1,-1 0 0,4 0-1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3.2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14883,'72'67'175,"82"100"-1,50 88-215,-72-86 49,-32-47-41,213 288-119,-296-384 149,459 724-946,-448-701 1034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3.4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13139,'147'285'480,"1353"1551"776,-1555-1885-1304,159 143-184,-29-34-2376,-12-20 1735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3.70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16812,'119'156'392,"-10"-10"-320,3 20-32,-20-21-16,-5-7-16,-2-16-8,0-12-112,0-10-288,1-8-265,-1-3-255,2-6-96,-2-6-80,-2-11-1473,-19-13 1649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07:20.37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11246 16778 1309 0,'6'-8'148'0,"1"4"221"15,-5-7-301-15,3 6-13 0,-3-6-22 16,-2 3-13-16,3 0-9 0,-3-2-5 0,0 4-1 16,0-1 1-16,0 2-1 0,0 5-3 15,0 0 0-15,2-9-5 16,2 7-3-16,1 2-1 0,5 2 1 0,3 4 2 16,1-5 2-16,0 1-5 0,0 2-2 15,-3-3-3-15,0 1-1 0,1 2 3 16,-1-4 4-16,3 0 2 0,0 0 3 15,-1 0 0-15,-1-4 1 0,2 4 0 0,-3-2 6 16,3 1 3-16,0-1 4 0,4 0 5 16,-2 0-2-16,5-3-1 0,2 1-2 15,-3 1-2-15,4-1-1 0,3 1 0 16,1 1-2-16,3 2-3 16,-3-2-2-16,0 0-2 0,1 1 0 0,-10-1 0 15,6 0-1-15,-4 2 1 0,2-3 1 0,4 3-2 16,-6 0 0-16,8 0 1 0,-1-2-1 15,2 2 0-15,0-4 1 0,2 2-1 16,2 1 1 0,-2-1 1-16,5 2 0 0,-5-4 0 0,2 4 0 15,1 0-2-15,-5 0 1 0,0 0 0 0,8 4-1 16,-1-2 1-16,4-1 1 16,-6 5-1-16,-5-4 1 0,0 3 0 0,-3-3 1 15,0-2 0-15,-1 3 0 0,-1-3 0 0,-6 0 2 16,4 0 2-16,-7 0 1 15,4 0 2-15,-1-2-2 0,6-1-2 0,2-4-2 16,-1 1 0-16,3 5 0 0,-3-6-1 16,3 3 1-16,-4 1-1 0,5-5 3 15,3 3 3-15,1 3 1 0,0 1 2 0,0-5 1 16,-1 4 3-16,1 2 8 0,0 0 4 16,-1 0-2-16,-1-1-4 0,-3-1-8 15,6 0-5-15,-5 2-1 0,2-2-1 16,5 1-1-16,-3-6-2 15,0 3 0-15,14-5-2 16,-4 4-2-16,4 1 1 0,5-1-1 0,5 1 1 0,3 1 0 0,6-2-1 16,6 3 0-16,-9-4 0 0,3 5-1 15,-7-5 0-15,-5 1 0 0,6 1 1 16,-5-1 0-16,1-4 0 0,-2 0 0 16,0 2 0-16,0-5 0 0,2-2 0 15,-2 0-2-15,0-4 2 0,-2-3 0 16,-4 1 1-16,-1-5 2 0,-2 4 1 15,1 0 0-15,-3 1 1 0,4 1 0 16,1-3-2-16,-1 3 1 0,0-6-2 16,0 2 0-16,2 2-1 0,1-1 0 0,-3 1 0 15,5-2 0-15,-3 2 0 0,-6-4 0 16,-3 6-5 0,-7-3 12-16,-4 1 4 0,5 0-5 0,-1-2 3 0,7-4-12 15,1 2-4-15,2 4 6 0,3 1 0 0,-1 3 0 16,0-1 0-16,2-3 0 0,-6 1 0 15,3-3 1 1,-1 2 0-16,4-2-1 0,-2 0 0 0,-7-2 0 16,0 4 0-16,-4-4 0 15,-3-2 0-15,5 2 0 0,-5 2 0 0,0-3 0 0,2-3 0 16,-4 1-3-16,2-2 0 16,-2 0 0-16,-1-6 0 0,-3 4 1 0,1 1 2 0,-4 0 1 15,2-4 0-15,1 1 2 0,4 4-1 16,4 0 1-16,0 0 0 0,-4 3-1 15,5-5-1 1,1 0 1-16,-3 6 0 0,-1-3-1 0,2 1 1 16,-4-6 0-1,-5 4-1-15,3-3 0 0,-5 1-1 0,2-6-1 16,2 5-1-16,-4-6-1 0,5 5 1 0,1-3-1 0,-1 3 1 16,4-5 0-16,2 0 1 0,-4 2-1 0,5-2 0 15,2 3-1-15,4 1 0 0,0 1 0 16,7 2 0-1,2-1 0-15,3 1-2 16,-4 0 1-16,1 0-3 0,-11-2-1 16,-2 2 2-16,2-1 1 0,-3 2 1 0,1-2 3 15,0 3 1-15,4-1 0 0,-4 1 1 16,4 4 0-16,-4-4-1 0,4 1 0 16,2-1 0-16,-4 2 1 0,-2-1 5 15,-2 6 0-15,-1-3 2 0,0-1 1 16,1 1-2-16,-3-1-1 0,0 0-2 15,-2 3 0-15,-2-3-1 0,-6-1 1 0,4-1 0 16,-6 1 2-16,-1 1 1 0,3 6 2 16,-5-6 0-16,1 1-1 0,3-1-1 15,-1 2-2-15,-2 2 0 0,1-3 0 16,-1 1-2-16,3 5-1 0,0-1 0 16,4 2-2-16,-5 1 0 0,5-5-1 15,3 3-2-15,-3-1 0 0,3 0 0 16,0-2 0-16,-3 3 2 0,0 1-2 15,0-4-1-15,-2 5-1 0,2-7 0 0,1 6 2 16,-1-6 2-16,2 5 1 0,-4-1 0 16,5 2 0-16,-5-5 0 0,4 5 0 15,-4 1 0-15,0-5 0 0,-2 5 1 16,1-1 0-16,1-2-1 0,1 3 0 16,-4-2 0-16,3 1-1 0,-5 1-1 15,-1 4 0-15,6-5 0 0,-1 6 0 16,1-5 1-16,0 2-1 0,2 0 0 0,-2 0 1 15,-4 1-1-15,-1 0 0 0,3-1 0 16,-7 2 0-16,1 0 1 0,1 0 0 16,-2 0 1-16,2-2 0 0,1 2 0 15,6-1 0-15,-5 1 0 0,2 0 1 16,1-2-1-16,-3 2-1 0,1-2 1 0,4-2-2 16,-3 2-1-16,1 0-3 0,0 0-5 15,1 2-4-15,-1-2-1 16,2 4 1-16,-5-2 3 0,-4-1 3 0,2 3 2 15,-6-4 1-15,5 2 1 16,-3 0-1-16,2-1-1 0,2-1 2 0,2 1 1 16,0-1 2-16,3 0 2 0,-5 0 0 15,3 1 2-15,3 1 1 0,-6 0-1 0,1 0 1 16,3 0 1-16,3 0-1 0,-4-1 0 16,3-2 0-16,-1-1-2 0,0 4 0 15,1 1 0-15,1-1-1 0,0 0 0 16,3-6 0-16,3 4 0 0,-1 1 0 15,-1-3 0-15,1 5-1 0,-3-3 0 16,-4 4 1-16,0-2 0 0,-3 1 1 16,-2 1-1-16,9-2 0 0,-7 0 0 0,1-1 0 15,2 1 0-15,1 0 0 0,-1 0 0 16,-2-2 0-16,4 4 0 16,-3-3 0-16,3 3 0 0,-2 0-1 0,2-1 1 15,2-1-1-15,-2 3-1 0,0 1 1 16,0 1-1-16,-1-2 1 0,2 2 0 0,-2 2 0 15,-1-2 1-15,0 2-1 0,-1-2 1 16,3 2-1-16,-2-2 0 16,0 4 0-16,-1 0 0 0,5-1-1 0,-4 5 2 15,4-1-2-15,0-5 1 0,-6 5-1 16,4-1 1-16,-5 1 0 0,1 2 0 16,4 0 0-16,-5-2-1 0,2-3 1 15,-1 3-1-15,-5 2-2 0,4 2-4 16,2-1-4-16,-1-1-5 0,9 4-6 15,-6-2-1-15,-1-2 3 0,0 3 4 16,-3-3 5-16,1 4 1 16,10 1 0-16,-1-3 3 0,-3 1 2 0,0 3 4 0,0 1 1 15,-6-2 2-15,4 1 0 0,-1-3 0 16,1 2 0-16,0 4-1 0,1-2 0 0,5 4 0 16,-3 0 0-1,5-4-1-15,-3 2 1 0,2 1-1 0,-2-4 1 0,3 4 0 16,-7-5 0-16,-1 4 0 15,2-2 0-15,-2 2-1 16,0-3 1-16,-1 2 0 0,-1 0 0 0,0-1 0 0,2 0 0 16,-3 2 0-16,3-2 0 0,0 0 0 0,-5 0 0 15,3 2 0-15,-5 0 0 16,0-4 0-16,3 4 0 0,-1-6 0 0,-4 4-1 16,4 1 1-16,-2-3-1 0,-2 4 1 15,0-6-1-15,0 6 1 0,-3-4 0 16,0 4-1-16,1-2 1 15,-1 2-1-15,1-5 0 16,-3 5 0-16,5-4 1 0,2 0 0 0,0 2 0 0,2-3 0 0,-7 0 0 16,1 3 0-16,0-4-1 15,3 6 0-15,-1-4 0 0,0 6-1 0,-2-7 1 16,-1 4 0 0,0-1 0-16,1 2 0 0,0-3 1 0,-1 4-1 0,0-6 1 31,-6 5 0-31,6-6 0 0,-1 3 0 0,3 1 0 0,-3-2 0 15,1 4-1-15,-2-4 1 0,0 2 0 0,3-3 0 0,-1 8 0 32,-6-8 0-32,4 5 0 0,-4-2 0 0,1-4 0 0,2 6 0 15,-2-4 1-15,1 4-1 0,5 0 0 0,-6-4 0 16,4 1 0-16,4 1 0 0,-5 0 1 16,4 2-1-16,-3 2 0 0,1-6 0 0,-2 4 0 15,0-2 0-15,-2 2 0 0,3 3 0 16,1-7 0-16,0 6 0 0,-2-4 0 15,-1 2 0-15,0 5 0 0,2-7-1 32,1 6 1-32,-1-3 0 0,1 3 0 0,1 3 0 0,1-2 0 15,1 0 0-15,0 0 0 0,2 0 0 0,-2 1 0 0,2-1 0 16,0 2 0-16,0-2 0 0,4 2 0 16,-6 0 0-16,0 0 0 0,4 2 0 31,0 1 0-31,-1-1 0 0,5 1 0 0,-3 3-1 15,6-1 1-15,0 0-1 0,0-3 1 0,-1 1 0 0,1 3-1 16,2-1 1 0,-2 4 1-16,-1 1 2 15,0 3-1-15,-1-6 1 0,0 2-2 0,1-1 0 16,7 3-1-16,-8-9 1 0,7 6-1 16,-2-2 0-16,1 4 1 0,4 1-1 15,-4 0 0-15,1 3 0 0,-2-7 1 16,0 3-1-16,1 1 0 0,-1 0 0 15,2-3 0-15,0-1 0 0,2 0 0 16,-1-3 0-16,-1 3 0 0,2-5 0 0,-1 1 0 16,-2 3 1-16,-3-7 0 0,-1 1 0 15,0 0-1-15,2-1 0 0,-4-1 0 16,2 0 1-16,-1 2-1 0,3 5 0 16,-4-5 0-16,4 4 0 0,-1 1 0 15,1-3 0-15,1-1 0 0,1 3 0 16,1-1 0-16,-2-1 0 0,0 0 0 0,4-2 0 15,0-2 1-15,-2 2-1 0,1 3 0 16,-3 1 0-16,2-4 0 16,0 0 0-16,2 3 0 0,-4-1 0 0,-3 2-1 15,0 3 1-15,-2-4 0 0,2 2 0 16,2-3 1-16,-4 2-1 0,3 1 0 16,-6-3 0-16,3-1 0 0,2 5 0 15,3-5 0-15,0 1 0 0,-3 3 0 0,2-3 0 16,-4 0 0-16,3 0 0 0,-1-2 0 15,0 1 0-15,3 1 0 0,-4 0 0 16,2-1 0-16,1 5 0 0,-1-3 0 16,3 4 0-16,3-3 0 0,1 5 0 15,1-2 0-15,1 3 0 0,3 1 0 16,-10-2 0-16,4 3 0 0,0-5 0 16,2 2 0-16,-1 3 0 0,1-3 0 0,1-2 0 15,-4 2 0-15,0 0 0 0,3-2 0 16,2 0 0-16,-6 0 0 0,-2-2 0 15,8 4 1-15,1-4-1 0,-2 2 0 16,4-1 0-16,-5-1 0 0,1-2 0 16,-1 3 0-16,5-3 0 15,2 4 1-15,-2 2-1 0,0-2 0 0,-5 4 0 0,1-1 0 16,0-4 0-16,1 2 0 16,-1 3 0-16,4-4 0 0,0 2 1 0,-5 3 0 15,2-1 0-15,1 3-1 0,2-2 0 16,3-1 0-16,-4 3 0 0,4 0 0 15,2 0 0-15,6 2 0 0,-4 4 0 16,0-3 0-16,0-1 1 0,-3 0-1 0,-6 2 0 16,6-2 0-16,-8 2 0 0,4-1 0 15,2-1 0-15,2 0 0 0,1 2 0 16,-2 1 0-16,1-3 0 16,0 0 0-16,1 3 0 0,0-4 0 0,1-1 1 15,1-2-1-15,-2-1 0 0,-1-2 1 16,-1-1-1-16,-1 3 0 0,-4-6 0 0,-1 1 0 15,-3-3 0-15,-1 1 1 0,2-3-1 16,0 3 0-16,-3 1 0 0,5-1 0 16,1-1 0-16,2 2 1 0,4 1-1 15,-4 1 0-15,-4-4 0 0,2 4-3 16,1-5 7-16,1-2 3 0,0 2 1 16,0-4 3-16,-4 0-7 0,4 0-1 0,-9-1 0 15,8-1 2-15,-5-1-1 0,-1 1 2 16,9-5 0-16,-9 2-1 0,1 0-1 15,3-2 0-15,1-2-2 0,0 2 1 16,1-3-1-16,1 1 1 16,-2 1-1-16,0-5 0 0,2 3 1 0,2-1 0 15,1 3 2-15,3-3 0 0,-3 6 1 16,4-4 0-16,-1 6 2 0,-6-4 0 16,7 4 1-16,0 1-1 0,4 1-1 0,-1 1-1 15,4-4-1-15,1 3-1 0,1 1 0 16,3 0 0-16,-1-1-1 15,1 1-1-15,1 0-1 16,3 2-1-16,-4 0 1 0,-4-2 0 0,-5 0-1 0,3-5 1 0,-3 0-1 16,6-2 0-16,-7-3 1 0,2-1-1 15,0 1 0-15,-1-2 1 0,3 1-1 16,-1 1 0-16,2 3 0 16,-1-2 0-16,1 2 2 0,-4-2-1 0,-2 1 0 15,-1-1-1-15,-2-1 1 0,2 5 0 16,2-6 0-16,-4 2 0 0,4 2 0 0,4-1-1 15,-3 4 3-15,3-1 1 0,1 2 1 16,2 0 1-16,-6-1-1 0,5-3-1 16,-5 0 0-16,-4-3 0 0,-1-1-1 15,-3 5 1-15,-4-5-1 0,2 4-1 16,0 0-1 0,3-3 0-16,-6 5-1 0,-4-4 0 0,0 4 0 0,-7-2-1 15,1 2-3 1,1-2-11-16,-2 0-25 0,-6-2-20 0,1 4-20 0,-3-2-20 15,-1 2 176-15,2 4-76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3.94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14019,'29'15'471,"-1"1"0,0 1-1,39 32 1,68 72-448,-130-116-6,145 144 16,190 243 1,-241-264 25,157 198 84,21-21-96,-200-228-41,61 59-360,-104-107-162,0-1 1,47 29-1,-44-37 60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4.18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12219,'247'362'2526,"-75"-114"-2516,390 513 70,-459-624-84,66 81-388,-166-215 375,7 10-221,1-1 1,23 21 0,-34-33 225,1 0 1,-1 1-1,0-1 1,0 0-1,1 1 0,-1-1 1,0 0-1,0 1 1,1-1-1,-1 0 1,0 0-1,1 1 1,-1-1-1,1 0 1,-1 0-1,0 0 1,1 0-1,-1 1 1,0-1-1,1 0 1,-1 0-1,1 0 1,-1 0-1,0 0 1,1 0-1,-1 0 1,1 0-1,-1 0 1,0 0-1,1 0 1,-1 0-1,1 0 0,-1-1 1,0 1-1,1 0 1,-1 0-1,1 0 1,-1-1-1,0 1 1,1 0-1,-1 0 1,0-1-1,0 1 1,1 0-1,-1 0 1,0-1-1,1 1 1,-1 0-1,0-1 1,0 1-1,0-1 1,0 1-1,1 0 1,-1-1-1,0 1 1,0 0-1,0-1 0,0 1 1,0-1-1,0 1 1,0-1-1,0 1 1,0 0-1,0-1 1,0 1-1,0-1 1,-4-36-897,3 33 795,-12-61-410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4.3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13355,'41'30'290,"-1"2"1,-2 2 0,42 46-1,87 124-236,-122-147 2,19 23-23,346 453 111,-45 34-2,-46 21-516,-502-954-3130,117 220 2806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4.5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64 251 9386,'-9'-23'83,"-40"-135"721,48 150-710,-1 0 0,1 0 0,0 0 0,1-11 1,0 19-79,0-1 0,0 0 1,0 0-1,0 1 1,0-1-1,0 0 0,0 1 1,0-1-1,0 0 1,1 0-1,-1 1 0,0-1 1,1 0-1,-1 1 0,0-1 1,1 1-1,-1-1 1,1 0-1,-1 1 0,1-1 1,-1 1-1,1-1 1,-1 1-1,1 0 0,0-1 1,-1 1-1,1-1 1,-1 1-1,1 0 0,0 0 1,0-1-1,-1 1 0,1 0 1,0 0-1,0 0 1,2 0 31,0 0 1,0 1-1,0-1 1,0 1 0,0 0-1,0 0 1,3 2 0,25 13 81,0 2 0,-2 0 1,0 3-1,32 28 1,-39-31-95,53 46 212,-3 3 1,112 136-1,94 179 724,260 405-122,-530-774-861,-4-6-29,0-1 1,0 0-1,1 0 0,0 0 1,0 0-1,9 7 1,-10-12-319,-4-7 175,-8-10-300,-17-26-904,-16-22 590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5.1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763 1 12835,'32'52'534,"3"0"0,1-3 0,3-1 1,87 85-1,244 164-185,-74-64-386,-230-178-1,155 142-425,-208-180 46,-12-16 391,-1-1 0,0 0 0,0 1 0,0-1 0,0 0 0,0 0 0,0 1 1,0-1-1,0 0 0,0 1 0,0-1 0,0 0 0,0 1 0,0-1 0,0 0 1,0 1-1,0-1 0,-1 0 0,1 1 0,0-1 0,0 0 0,0 0 1,0 1-1,-1-1 0,1 0 0,0 0 0,0 1 0,0-1 0,-1 0 0,1 0 1,0 0-1,-1 1 0,-2 0-80,-1 0 1,1-1-1,0 1 0,-1-1 1,1 0-1,-1 1 0,1-2 1,-1 1-1,-3-1 0,-62-7-285,-82-20 0,-70-28 73,148 36 89,-682-214-1243,558 169 1673,177 59-141,-139-43 757,126 41-250,-1 1-1,-58-5 0,89 12-509,0 0-1,0-1 1,0 1-1,0 1 1,0-1-1,0 0 1,0 1-1,0 0 1,0 0-1,0 0 0,-4 2 1,6-2-37,-1-1-1,1 1 1,0 0 0,0 1-1,0-1 1,1 0 0,-1 0-1,0 0 1,0 0 0,1 1 0,-1-1-1,0 0 1,1 1 0,0-1-1,-1 0 1,1 1 0,0-1-1,-1 1 1,1-1 0,0 1 0,0-1-1,0 0 1,0 1 0,1-1-1,-1 2 1,2 7 39,-1-1 0,2 1 0,-1-1 0,1 0-1,1 0 1,5 12 0,34 51 157,-35-59-178,169 227 268,19-11-138,-115-136-110,-30-32-28,-15-17-11,1-2 0,2-2 0,44 36 0,-70-67-188,-8-10-334,-14-22-265,-21-26 508,-2 2 0,-2 0 0,-55-57 0,-135-112 225,-195-125 211,373 309 50,38 30 167,8 7-224,6 8-26,20 24-20,1-1 1,51 51-1,76 56-166,-44-42 9,6 11-536,138 172-1,-241-266 613,-9-13-44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5.3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19 0 9898,'-13'56'728,"7"1"104,12 13-87,16 9-305,5 10-152,10 9 24,7 9 8,9 3-40,11 1-96,2 2-104,-2-9-40,-4-8-16,-5-13 0,-6-18 24,-2-13 80,-7-18-80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7.1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34 1 12139,'12'18'242,"-12"-17"-232,0-1 0,1 1 0,-1-1 0,0 1 0,0 0 0,0-1 0,0 1 0,0-1 0,0 1 0,0-1 0,0 1 0,0-1-1,0 1 1,-1-1 0,1 1 0,0-1 0,0 1 0,0-1 0,-1 1 0,1-1 0,0 1 0,-2 1 32,0-1 1,0 1-1,0-1 1,0 0-1,-1 1 0,1-1 1,0 0-1,0-1 0,-1 1 1,-3 0-1,6 0-29,-2-1 19,2 0-13,0 0 0,-1 0 0,1 0 0,-1 0 0,1 0 0,0 0-1,-1 0 1,1 0 0,0 1 0,-1-1 0,1 0 0,-1 0 0,1 0 0,0 0 0,-1 1 0,1-1 0,0 0-1,-1 0 1,1 1 0,0-1 0,0 0 0,-1 1 0,1-1 0,0 0 0,0 0 0,0 1 0,-1-1 0,1 1 0,0-1-1,0 0 1,0 1 0,-3 12 72,2 1-1,0-1 1,0 0-1,1 1 1,1-1-1,0 0 1,6 25-1,33 96 589,-28-96-685,8 31 335,-3 1 1,9 79-1,3 146 86,-27-265-427,13 416 106,-12-235-82,-1-172-1,0 5-134,-2 0 0,-2 0 1,-7 47-1,9-88 437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7.4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826 1 13555,'-1'1'47,"1"0"0,-1-1 0,1 1-1,-1 0 1,0-1 0,1 1 0,-1 0 0,0-1 0,1 1 0,-1-1 0,0 1-1,0-1 1,0 0 0,1 1 0,-1-1 0,0 0 0,0 1 0,0-1 0,0 0-1,0 0 1,0 0 0,1 0 0,-1 0 0,0 0 0,0 0 0,0 0 0,0 0-1,0 0 1,-1-1 0,-34-2-87,34 3 81,-38-4-29,-1 2 0,0 2 0,-57 6 0,-122 28 5,214-33-17,-3 0-9,-37 7 30,-63 20 0,97-24-46,0 0 0,0 1 0,1 0-1,-1 1 1,1 1 0,1-1 0,-1 2 0,1-1 0,1 2-1,-13 12 1,9-1-139,5-2 36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7.6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933 17 13395,'-79'-8'552,"9"1"-160,-7 5-16,13 2-256,3 0-96,-1 0 0,-2 0-8,-2 0-8,2 0 8,3 2-16,5 0 8,1 0-56,6 3-96,6-1-136,7 0-16,11 0 128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8.40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 0 12403,'-8'75'2958,"9"-72"-2937,-1 0 1,1 1 0,-1-1-1,1 0 1,0 0 0,0 0-1,0-1 1,1 1 0,3 5-1,2 7-3,47 108 151,31 80 289,6 26-255,-63-170-355,61 96 0,-86-150 53,0-1-65,-1 0-1,0 0 0,1-1 1,0 1-1,0-1 0,0 1 1,1-1-1,-1 0 0,1 0 1,6 4-1,-2-10-2597,6-10 1195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07:40.878"/>
    </inkml:context>
    <inkml:brush xml:id="br0">
      <inkml:brushProperty name="width" value="0.08819" units="cm"/>
      <inkml:brushProperty name="height" value="0.35278" units="cm"/>
      <inkml:brushProperty name="color" value="#002060"/>
      <inkml:brushProperty name="tip" value="rectangle"/>
      <inkml:brushProperty name="rasterOp" value="maskPen"/>
    </inkml:brush>
  </inkml:definitions>
  <inkml:trace contextRef="#ctx0" brushRef="#br0">11048 15903 1528 0,'-2'0'76'0,"2"-2"5"0,-4 2-20 0,8 0-15 0,-2 0-6 0,-2 0-2 0,3 0-7 0,3 0-14 15,-3 2-8-15,13 3-3 0,0-3-2 16,2 3-2-16,3-3-1 16,4 8 0-16,-6-6 0 0,6 3 0 0,-3 0-1 15,-1-3 1-15,-5 4 0 16,0-2-1-16,-4-3 0 0,4 4 1 0,-2-3-1 15,-1 0 0-15,1 4 1 0,-5-2 0 0,1 1-1 16,3-4 1-16,1 1-1 0,4-2 0 16,-1 3 1-16,3-3-1 0,-1 0 1 15,6-1 2-15,-3 1 0 0,1 0 2 16,0-2-1-16,-4 5-2 0,1-5-1 16,3 0 1-16,-6 0-1 15,5 0 0-15,3 0 1 0,-2-2 2 0,0-3 4 16,1 2 4-16,0-1-1 0,-1 2-2 0,3-1-1 15,-3-1-2-15,6-1 0 16,-10 5 1-16,6-7-2 0,3 3 0 16,-5 1-1-16,11-3-1 0,0-1-1 0,5 5 1 15,3 2-2-15,1-3 0 0,1 3 0 16,0-5 0-16,-1 1-1 0,-4 2 1 16,4 0 0-16,-1 1-1 0,6-6 1 0,-4 5 0 15,-1 0 0-15,-6-1 0 0,-1-5 0 16,-1 5 1-16,2-6 3 0,-1 2 1 15,5 0 1-15,-1 0 0 0,3 0-3 16,-1 0-2-16,1 1-1 0,7 3-1 16,1-3 0-16,6 6 1 0,-4-7-2 15,2 2 1-15,2 1-1 0,-1-4 0 0,-1 4 1 16,2 0 0-16,0-1 0 16,0 3 0-16,-2-1 0 0,7 3 0 0,-9-4 1 15,4-3 1 1,5 2-2-16,-2 0 0 0,0-3 1 15,-3 1-1-15,3-1 0 0,-8-5 2 16,1 2-1-16,4 3 0 0,-3-3 0 0,5 0-1 0,-4 1 0 16,5 1 0-16,4-5 1 0,-2 3-1 0,4-1 1 15,-6-1-1 1,-5-1 0-16,-2 3 1 0,-5-3 0 0,-2-4-1 16,-2 4 2-16,-1-2-2 15,1 0 1-15,2 2 3 0,-3-2 1 0,0 2 3 16,1-2 2-16,-3 2 0 15,1 0-2-15,3-2-1 0,-5 0-2 0,5 2-2 0,-1-2-2 0,-1-4 0 32,-1 6-1-32,-5 0 1 0,-1-2-1 0,-3 5 0 0,5-3 0 0,-3 2 1 15,6-3 0-15,0 1 0 16,3-2 0-16,-1 4 0 0,-1-1 0 0,-3-3 0 16,2 4 0-16,-2-2 0 0,2-2 0 15,1 5 0-15,-3-1 0 16,-1-2-1-16,1-1 0 15,-8 0 1-15,5-1-1 0,3 1 1 16,2-1 0-16,-2 0-1 0,-4 2 0 16,4 2 1-16,4 1-1 0,-1 1 0 15,1-3 0-15,-4-1 0 0,0 0 0 16,2 3 0-16,1-1-2 0,4 1 1 0,-1 2 1 16,2-3-1-16,1 1 0 0,0 2 1 0,0-1 0 0,-4-1 0 0,-1 4 0 31,0-5 0-31,1 3-1 0,4-2 1 15,1 2 0-15,3-3 0 0,-1 1 1 16,-1 2-1-16,0-3 0 0,6-1 0 16,5 3 0-16,1-3 0 0,-4 5 0 15,-6-5 0-15,-3 3-1 0,-3-1 0 16,4 2-3-16,3-3-1 0,0 3-1 16,-1 2 0-16,1-2 2 0,2 3 0 0,-4-1 2 15,1 0 1-15,-3 0 1 0,1 0 0 16,-6 2-1-16,2-2 1 0,-1-2 0 15,-1 2 0-15,0 0 0 0,-1 0 0 16,-4-1 0-16,2 1 1 0,-6-5 0 16,4 3-1-16,0 0 1 0,-2 0-1 15,2-1 0-15,2 1 0 0,-5-2 0 0,3 1 0 16,-4 2 1-16,4-2-1 0,5 5-1 16,3-4-1-16,2 3-2 0,-4 1-1 15,-1-4 2-15,-2 2-1 0,-1 0 3 16,2 0-8-16,-2 2-4 0,6-1-2 15,0-4-5-15,2-1-8 0,1 0 5 16,-1 2 3-16,1 2 3 0,3 2 17 16,-1-2 2-16,1 0-1 0,-3 3 0 0,-4-6 0 15,-4 3-1-15,-1-2 0 0,0-2 1 16,0 0-1-16,3 3 1 0,0-3 0 16,2 0 0-16,-3 2 0 0,1-3 1 15,-1-2-2-15,-1 1 0 0,4 3 0 16,0 1 0-16,2-2 0 0,0 1 1 15,-3 4-1-15,1-4 0 0,-4 1 1 16,-1 0-1-16,2 2 1 0,-4-2 1 0,3 0-2 16,1 0 1-16,-6 0-1 0,2 1 0 15,0 0 0-15,-2-2 1 0,2 5-1 16,-3-4 0-16,4 0 0 0,1 3 0 16,2-2 0-16,1 0 0 0,-3 5 0 15,0-6 0-15,-6 6 0 0,4-3 0 16,-3 3 0-16,4 1 0 0,-1-2-1 15,-1 4 0-15,4-1 0 0,1 1-1 0,1 0 1 16,-1 0-1-16,-3 0-1 16,-2 0 2-16,4 0 1 0,-5 0 0 15,8 1 0-15,-3-1 0 0,-1 2 0 0,2 2 0 16,-4-1 0-16,-2 3-1 0,2-5 0 16,-2 1 1-16,-3 0-1 0,5 0 1 15,-6 3 0-15,8-2 0 0,-2 3 1 16,-3 1-1-16,3-5 0 0,-4 3 1 0,2 0-1 15,1-1 0-15,2 1 0 0,1 2 0 16,5-3 0-16,-1 5 0 0,-5-4 0 16,3 0 0-16,-4 4 0 0,-2-2 0 15,2 0 0-15,-2 0 0 0,2 1 1 0,0 4-1 16,2-3 0-16,0 1 0 0,2 3-1 16,3-1 1-16,2 2 0 0,3 2 0 15,0 0 0-15,3 2 0 0,4 2-1 16,-5-3 0-16,4-1 1 0,-6 2 1 15,1-2-3-15,5 0-2 0,-1 5-1 16,1-7-2-16,-4 1 5 16,0 1 2-16,1-4 2 0,-1 6-3 0,9-2-1 0,2 1-2 15,-2 1 0 1,0-7 4-16,-2 1 0 0,-5-3 0 0,-2 0 0 0,-3 0 1 16,-2 0 0-16,3-6 0 0,1 2 1 0,1 3 2 15,2-3-2-15,2 2 1 0,1-3-2 16,-5 1 0-16,4 2-1 0,-6-5 0 15,3 5 1 1,-10-2-1-16,-2-3 2 0,3 1 0 16,-3-1 2-16,-3 2 2 0,2 1 1 0,-4-1 2 0,6-1-1 0,1 4-3 15,1-3-1-15,2 1 0 0,3 2-2 16,0 0 0-16,3 0 0 0,-2 1 0 16,-1-1-1-16,1 0 0 0,-1 0-2 15,7 3 1 1,-6-4 0-16,-1 3-1 0,-4-4 3 0,-4 0 0 0,8 2-2 15,3-1 0-15,1-3 1 0,-1 3 0 16,0-1 0-16,0 2 0 0,2-2-1 0,-2 4 1 16,0-2-1-16,1 2 0 15,2-2 0-15,-1 4 1 0,-1 1-1 0,2-3 0 16,1 5 0-16,0 0 0 0,5 1-2 16,3 4-1-16,6-3-1 0,-3 2 0 31,-3 0 4-31,-4-2 0 0,-10 1 0 0,2-3 0 15,-1-5 1-15,-3 4-1 0,4-3 1 16,-8-3-1-16,1 2 0 0,2-2 0 16,1 0-1-16,6 4 1 0,0-2 0 15,-3 0 0-15,-3-4 1 0,-6 0 1 16,1-1 1-16,-5-4 0 0,2 4 0 16,-2 4-1-16,4-6-2 0,1 5 0 0,0 0 0 15,2-7 0-15,0 6 1 0,2-5-1 16,0 7 0-16,0-7 1 0,0 6-1 15,2 1 1-15,1-5-1 0,-5 1 0 16,0-1 1-16,-5-1 2 0,3 1 2 16,1 6 0-16,-1-3 0 0,2-1-4 15,2 7 0-15,3-3-1 0,1 4 0 16,5 1 0-16,1 0 1 0,2 2-1 0,9 2 0 16,-6 1 0-16,2 3-1 0,-10-7 0 15,2 5 1-15,1 1 0 0,4-1 0 16,2 5 0-16,2-4 0 0,-2 2 0 15,1 2 0-15,3-6 0 0,-1 6 0 16,0-5 0-16,1-1 0 0,-10 1 0 0,8-3 0 16,3 3 0-16,-2-1 0 0,10 1 1 15,-3 5-1-15,4-4 0 0,4 2 0 16,-1 4 0-16,3-6 1 0,-3 2 1 16,-3-5 0-16,4 6 0 0,-1-2-1 15,4 1-1-15,-1 3 0 0,6-4 0 16,-3 2 0-16,2-4 0 0,-4-2 0 0,-5 1-1 15,-1-3 1-15,-2 0 0 0,-3 4 0 16,-1-4-1-16,-4-2-13 0,5-2-19 16,-3-1-11-16,0-2 19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8.5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241 1 12795,'-4'21'504,"-3"-4"-48,-5 4-232,5 5-128,-5 2-72,1 1-8,0 5-8,-2 5 0,-4-3-8,3 2 0,-1 3 8,-4-3-8,2 0 0,-3 0 0,1-1 8,4-1 16,0-4 144,3 0-112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9.05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406 4 8146,'-2'-3'4963,"2"13"-4697,8 28-30,-4-22-215,0 1 0,-1 0 0,-1 0 0,0 21 0,-4-15-13,-1 0-1,0-1 1,-2 1-1,-1-1 0,0 0 1,-2 0-1,-13 27 1,-88 142-6,25-49-10,52-78-34,2 1 0,4 1 0,-23 89 1,36-99 6,2 1 0,2 0 0,3 1 0,2 88 0,7-91 24,2 0-1,2-1 1,22 85-1,-20-110 61,0 0-1,2 0 1,2-1-1,0 0 1,2-1 0,0-1-1,38 47 1,-12-32 1387,1-7-640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9.64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13139,'1'0'42,"-1"0"1,1 0 0,-1 0 0,1 1-1,0-1 1,-1 0 0,1 0-1,-1 1 1,1-1 0,0 0-1,-1 1 1,1-1 0,-1 1-1,1-1 1,-1 0 0,0 1-1,1-1 1,-1 1 0,1 0-1,11 18-39,-1 0 0,-1 1-1,0 0 1,-2 1 0,6 22-1,24 110 27,-35-139-30,73 517 240,-55-337-80,-16-133-122,-5-61-9,-3-10 56,-5-39 27,3 0 0,3 0 1,1-1-1,2 1 0,14-81 0,-12 112-113,1 2 0,1-1 0,1 0 0,0 1 0,1 0 0,1 1 0,0 0 0,1 0 0,1 0 0,0 1 0,1 1 0,1 0 0,0 0 0,0 1 0,26-18 0,-36 28-1,1 0-1,-1 1 1,1-1-1,-1 1 1,1 0 0,0 0-1,0 0 1,-1 0 0,1 0-1,0 1 1,0-1 0,0 1-1,0-1 1,0 1 0,0 0-1,0 0 1,0 1-1,0-1 1,-1 1 0,1-1-1,0 1 1,0 0 0,0 0-1,-1 0 1,1 0 0,0 1-1,-1-1 1,1 1 0,-1 0-1,0-1 1,1 1-1,-1 0 1,0 0 0,0 1-1,0-1 1,0 0 0,-1 1-1,3 3 1,3 6-4,-1 0-1,0 0 1,-1 0 0,-1 1-1,0 0 1,0 0 0,1 15 0,0 9 11,-1 0 1,-2 1-1,-5 62 0,0-73 13,-1 1-1,-1-1 1,-1 0-1,-2 0 0,-16 40 1,21-60-22,-1 0 0,1 0 1,-1 0-1,-1 0 1,1-1-1,-1 1 1,0-1-1,0-1 1,-1 1-1,0-1 1,0 1-1,0-2 0,-1 1 1,1-1-1,-1 0 1,0 0-1,0-1 1,-1 0-1,1 0 1,-1-1-1,1 0 0,-1 0 1,0 0-1,0-1 1,0-1-1,0 1 1,0-1-1,1-1 1,-1 1-1,0-1 1,0-1-1,0 1 0,-9-5 1,1 1-181,0-1-1,1-1 1,1 0 0,-1-1-1,-20-15 1,5 0-579,-34-33 1,25 18 359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0.0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1 116 8138,'6'-4'239,"0"-1"1,0 1-1,-1-1 1,1-1-1,-1 1 1,0-1-1,-1 0 1,1 0-1,-1 0 1,0-1-1,-1 1 0,0-1 1,4-11-1,-6 17-207,-1-1 0,1 1-1,-1 0 1,0-1-1,0 1 1,0-1-1,0 1 1,0 0-1,0-1 1,0 1-1,0 0 1,-1-1-1,0-2 1,1 1 53,6 6 31,3 1-74,-1 1-1,1 1 1,-1 0-1,-1 0 1,1 1-1,-1-1 1,9 13-1,41 58 127,-21-21-49,-3 1-1,-3 2 0,-2 2 1,-3 0-1,-2 2 1,-4 0-1,14 74 0,18 239-101,-45-285-13,-4-1 1,-12 107 0,-9-79-11,15-103 6,0 0-1,-1 0 1,-1-1 0,0 1-1,-12 19 1,16-31 3,-1 1 0,0 0 0,0 0 0,0-1 0,-5 4 1,-18 10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0.68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1 232 13019,'0'1'64,"0"1"0,0-1 0,0 1 1,0-1-1,0 0 0,0 1 0,0-1 1,1 0-1,-1 1 0,0-1 0,1 0 0,0 1 1,-1-1-1,1 0 0,0 0 0,-1 0 1,1 1-1,0-1 0,0 0 0,0 0 0,0 0 1,2 1-1,0-1-39,0 0 1,-1 0-1,1 0 1,0 0-1,0 0 1,0-1-1,0 0 1,0 0-1,0 0 1,6 0-1,9-2-23,1 0-1,-1-2 0,0 0 0,0-1 1,0 0-1,29-15 0,100-61-63,-71 37-43,-45 26-548,1 2-1,1 1 1,0 1 0,61-16 0,-60 22-105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1.08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0 165 10538,'3'-3'65,"-1"0"1,1 0-1,-1 1 0,1-1 0,0 0 1,0 1-1,0 0 0,0 0 0,1 0 1,-1 0-1,5-2 0,30 8 1563,-37-5-1601,0 1 0,0-1 0,0 1 0,0-1-1,0 0 1,0 1 0,0-1 0,-1 0-1,1 0 1,0 1 0,0-1 0,-1 0 0,1 0-1,0 0 1,-1 0 0,1-2 0,3-2 119,-3 3-105,0 0-1,0 1 1,0-1 0,0 0 0,-1 0 0,1 0-1,0 0 1,-1 0 0,0 0 0,1 0 0,-1 0-1,0 0 1,0-3 0,-4-33-866,0 1 57,4 37 765,0-1 0,0 1-1,0-1 1,0 1-1,0-1 1,0 0 0,1 1-1,-1-1 1,0 1-1,0-1 1,1 1 0,-1-1-1,0 1 1,1-1-1,-1 1 1,0 0 0,1-1-1,-1 1 1,1-1-1,-1 1 1,1 0 0,-1-1-1,1 1 1,-1 0-1,1 0 1,-1-1 0,1 1-1,-1 0 1,1 0-1,0 0 1,-1 0 0,1 0-1,-1 0 1,1 0-1,-1 0 1,1 0-1,0 0 1,-1 0 0,1 0-1,21 7 98,-18-4-56,0 0-1,-1 0 1,0 0 0,0 1 0,0-1 0,0 1 0,0 0 0,-1 0 0,0 0 0,4 8-1,15 48 350,-20-57-370,19 75 382,19 147-1,-13 85 20,-24-285-389,22 406 298,-25 1-23,-1-387-378,-2 1-1,-2-1 1,-13 52 0,11-78-278,8-18 335,0-1 0,0 0 0,0 1 1,0-1-1,0 0 0,0 0 0,0 1 1,0-1-1,0 0 0,0 0 0,0 1 1,-1-1-1,1 0 0,0 0 0,0 1 1,0-1-1,0 0 0,-1 0 0,1 1 1,0-1-1,0 0 0,0 0 0,-1 0 1,1 1-1,0-1 0,0 0 0,-1 0 1,1 0-1,0 0 0,0 0 0,-1 0 1,1 0-1,0 0 0,-1 0 0,1 1 1,0-1-1,0 0 0,-1 0 0,1 0 1,0-1-1,-1 1 0,1 0 0,0 0 1,0 0-1,-1 0 0,1 0 0,0 0 1,0 0-1,-1 0 0,1-1 0,0 1 1,0 0-1,-1 0 0,-2-10-288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1.34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1181 1 15171,'3'10'80,"2"4"23,-2 0-1,1 1 1,1 21 0,-5-31-89,0-1 0,0 1-1,0 0 1,-1-1 0,0 1 0,1-1 0,-2 1 0,1-1 0,0 1-1,-1-1 1,0 0 0,0 0 0,0 0 0,-1 0 0,-4 6-1,-5 4 10,-1-1-1,-1-1 0,0 0 1,-1 0-1,0-2 0,-24 14 1,-2-3-18,-64 23 1,7-11 16,-132 26 0,-108 2-181,196-38-164,89-14 3193,5-4-1349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1.58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456 0 11298,'-45'92'320,"-78"48"-191,140-61-33,-168-118-112,98 25 32,17 41 40,-1-5-56,10-1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2.1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1032 1 9354,'-1'160'4457,"4"-130"-3522,-45-17-888,-1-2 0,-59 7 0,-59 14-27,11 22-6,91-31-9,-91 23 0,131-41 5,1-2 1,-1 0-1,0-2 1,0 0 0,0 0-1,-1-2 1,1-1-1,0 0 1,-23-6 0,31 5 528,0-1 1,1 0 0,-1-1-1,1 0 1,0-1 0,-9-7 0,-13-12 1193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2.60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60 13059,'12'-23'1678,"0"-2"-1287,-12 25-377,1-1 0,-1 0 0,1 0 0,0 0 1,-1 1-1,1-1 0,0 0 0,0 1 0,-1-1 0,1 0 0,0 1 0,0-1 0,0 1 0,0 0 0,0-1 0,0 1 1,0 0-1,0-1 0,0 1 0,0 0 0,1 0 0,1 1-9,0 0 0,0 0 0,-1 0 0,1 0 0,0 1 0,-1 0 0,1-1 0,-1 1-1,0 0 1,0 0 0,1 0 0,-1 0 0,0 0 0,2 4 0,-3-4-3,20 24-5,-2 1 0,30 52 0,21 65-5,-44-87 12,-6-17-11,61 139 32,-60-129-91,21 84 0,-37-112 38,-4-13-17,0-1-1,1 0 1,0 0 0,1 0-1,0 0 1,0 0 0,0-1-1,1 1 1,0-1 0,6 7 0,0-7 243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11T18:06:33.5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18428 3429 0,'0'0'0,"0"0"0,0 0 0,0 0 0,0 0 0,0 0 15,0 0-15,0 0 16,0 0-16,0 0 16,0 0-16,-71 0 15,-4 9-15,-31 0 16,-32 9-16,-8-9 16,0 9-1,-32-1-15,-43 1 16,-10-9-16,-52 9 15,-23-18-15,4 8 16,-43-8 0,3 0-16,-48-17 0,58 8 15,-45-9-15,45-8 16,13-1 0,-23-9-16,63 10 0,-36-10 15,36-8 1,22 17-16,13-17 15,54 18-15,48-1 16,31 0-16,36 19 16,17-1-16,31 0 15,10 9-15,3-9 16,14 9-16,-13 0 16,13 0-16,0 0 15,0 0-15,0 0 16,0 0-1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2.8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383 0 11498,'-27'43'569,"-3"1"-41,-4 18-120,4 4-232,0 9-120,5 1-32,3-4 0,-3-3 0,4-8 0,-1-8-8,3-4-8,-4-8 8,6-9-104,-4-7 96,-3-12-504,11-4 312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3.2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597 1 11811,'-23'11'177,"0"1"0,1 1 1,1 1-1,0 1 0,-34 31 1,17-6-194,1 1 1,2 1 0,3 2-1,1 2 1,2 1 0,2 1-1,-21 53 1,15-18-9,3 1 1,4 2-1,-20 124 0,37-156 18,3 1-1,3 0 0,2 0 1,2 0-1,3 0 0,18 95 1,-13-116 69,0-1 0,21 47 0,-24-66-223,1-1-1,0 0 1,1 0-1,0-1 1,1 0-1,0 0 1,1-1-1,14 13 1,13 0-522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3.71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843 36 10914,'-75'7'3482,"-101"-12"-3204,54-10-217,72 8-29,-92-3-1,127 11-29,1 0 1,-1 0 0,1 1-1,-1 1 1,1 0 0,0 2-1,0-1 1,0 1 0,0 1 0,-21 13-1,26-13 0,1 1-1,0-1 1,1 1-1,-1 1 1,1-1-1,1 1 1,-11 15-1,13-16 8,0 0 1,1 0-1,-1 0 0,1 0 0,1 0 0,-1 1 1,1-1-1,1 1 0,-1 0 0,0 12 1,2-19-7,1 1 1,-1-1-1,0 1 1,1-1-1,-1 0 1,1 1 0,-1-1-1,1 0 1,-1 1-1,1-1 1,0 0 0,0 0-1,0 0 1,0 0-1,0 0 1,0 0 0,0 0-1,0 0 1,0 0-1,0 0 1,1 0 0,-1-1-1,0 1 1,0 0-1,1-1 1,-1 1 0,1-1-1,-1 0 1,0 1-1,1-1 1,-1 0 0,3 0-1,8 1 31,-1 0 1,0-1-1,14-2 0,-15 2-27,12-1 2,-1-1 0,1-1 0,-1-1 0,1 0 0,-1-2 0,-1 0 0,1-2 0,-1 0 0,0-1 0,-1-1 0,0-1 0,-1 0 0,22-18 0,-28 18-32,1 0 0,13-18 0,-22 25 16,0 0-1,-1-1 1,0 0 0,0 0-1,-1 0 1,1 0 0,-1 0-1,0 0 1,0-1 0,1-9-1,-3 14 4,0 0 0,0 1 0,0-1-1,0 0 1,-1 0 0,1 0 0,0 0-1,-1 0 1,1 0 0,0 0 0,-1 0 0,1 0-1,-1 1 1,0-1 0,1 0 0,-1 0-1,0 1 1,1-1 0,-1 0 0,0 1 0,0-1-1,1 1 1,-1-1 0,0 1 0,0-1-1,0 1 1,0 0 0,0-1 0,0 1 0,0 0-1,0 0 1,-1-1 0,0 1 0,0-1-1,1 1 1,-1 0-1,0 0 1,1 0 0,-1 0-1,0 0 1,0 0-1,1 0 1,-1 0 0,0 1-1,1-1 1,-1 1-1,0-1 1,1 1 0,-1 0-1,1-1 1,-3 2 0,3 0 0,0 0 1,-1 0 0,1 0 0,0 0 0,0 0 0,0 0 0,0 0 0,1 1-1,-1-1 1,1 0 0,-1 0 0,1 0 0,0 1 0,0-1 0,0 0 0,0 1-1,0-1 1,0 0 0,1 4 0,2 6 3,0 0-1,7 16 1,-7-18 0,4 10 11,1 0 1,1-1 0,18 32 0,-24-46-10,1 0 1,0 0-1,-1 0 1,2 0-1,-1-1 1,0 0-1,1 0 1,0 0-1,0 0 1,0-1-1,0 0 1,1 0-1,-1 0 1,1-1-1,0 0 1,0 0-1,10 2 1,4-3-115,1 0 1,-1-2 0,0 0 0,1-2 0,-1 0 0,0-1 0,21-7-1,51-10 907,-66 17-186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4.04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13971,'1'1'21,"246"268"1322,-148-135-1367,-5 3-1,-7 5 0,-6 3 1,-6 3-1,67 193 0,-116-266 32,-5 1-1,-2 1 1,-4 0-1,-3 1 1,-4 1 0,-3 0-1,-4 0 1,-3 0-1,-3-1 1,-17 85-1,18-142-67,0 0 0,-1-1 1,-1 0-1,-1 0 0,-1 0 0,-1-1 0,-1 0 0,-19 28 0,7-20-103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14.53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1 252 5585,'118'-74'527,"-114"71"-516,0 0 1,0 0-1,-1 0 0,1 0 1,-1-1-1,0 1 0,0-1 1,0 0-1,0 0 1,-1 0-1,4-7 0,2-6 872,8-30 0,-7 19 1320,-8 25-1997,0-1-1,0 1 1,0-1 0,-1 1 0,1-1 0,-1 1 0,0-5-1,0 3 49,28 16-31,-22-8-142,1 0 1,0-1 0,0 1-1,0-1 1,0-1-1,1 1 1,12 0-1,-22 20-133,1-10 50,1 0 0,0-1-1,1 1 1,0-1 0,5 19 0,2 31-2,1 77 4,1 36 0,-14-69 32,-4 0 1,-35 166-1,7-112 169,14-70-167,4 1 0,-6 99 0,22 16 5,1-181-25,-1 1 1,-1-1 0,-1 1-1,-2-1 1,-10 31 0,-1 8 1,-30 118 1,40-151 33,-17 42 0,14-46-4,1 1 0,-6 36-1,13-55-9,2 1-1,-1-1 0,1 1 0,1 0 1,-1-1-1,2 1 0,-1-1 1,1 1-1,0-1 0,4 10 0,-5-16 9,7 30 215,-2-34 3139,5-2-1867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15.7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71 1225 5041,'-8'-18'619,"8"17"-598,0 1 0,-1 0-1,1 0 1,0 0 0,0 0 0,0 0 0,-1 0-1,1 0 1,0-1 0,-1 1 0,1 0 0,0 0-1,0 0 1,-1 0 0,1 0 0,0 0 0,0 0-1,-1 0 1,1 1 0,0-1 0,0 0 0,-1 0-1,1 0 1,0 0 0,0 0 0,-1 0 0,1 0-1,0 1 1,0-1 0,0 0 0,-1 0 0,1 0-1,0 0 1,0 1 0,0-1 0,-1 0 0,1 0-1,0 1 1,0-1 0,0 0 0,0 0 0,0 1-1,0-1 1,0 0 0,0 0 0,0 1 0,0-1-1,-1 0 1,1 1 0,-4 3 784,1-10-822,2 2 55,1 1 0,-1 0 1,1-1-1,0 1 0,0-1 0,0 1 0,0-1 0,1 1 0,-1-1 0,1 1 0,0 0 1,0-1-1,3-5 0,45-95 1948,-33 68-2004,31-55-1,-25 56 43,-2-1 0,-1 0-1,-3-2 1,0 0-1,-3-1 1,9-41-1,-15 45-19,-2 1-1,-1-1 0,-1 0 0,-3 1 0,0-1 1,-3 0-1,-9-50 0,-39-131 49,47 205 76,0-1 0,0 1 0,-1 1 0,-1-1 0,-6-10 0,12 21-102,0 0 0,0-1 1,0 1-1,0 0 0,0 0 0,0 0 0,0 0 0,0 0 0,-1 0 0,1 0 0,0 0 0,0-1 0,0 1 0,0 0 0,0 0 0,0 0 0,0 0 0,0 0 0,0 0 1,0 0-1,-1 0 0,1 0 0,0 0 0,0 0 0,0 0 0,0 0 0,0 0 0,0 0 0,0 0 0,-1-1 0,1 1 0,0 0 0,0 0 0,0 1 0,0-1 0,0 0 1,0 0-1,0 0 0,-1 0 0,1 0 0,0 0 0,0 0 0,0 0 0,0 0 0,0 0 0,0 0 0,0 0 0,-1 0 0,1 0 0,0 0 0,0 0 0,0 0 0,0 1 1,0-1-1,0 0 0,0 0 0,0 0 0,0 0 0,-4 12 237,2 15-371,-1 49 144,-1 40-6,-24 150 1,7-149-13,-59 421 35,52-283-40,-4 59 12,30-257-19,2 0 0,3-1-1,2 1 1,3-1-1,22 84 1,-17-87 102,9 62 1,-20-101 280,-1-8-193,0 1 0,-1-1 0,1 1 0,-2 8-1,1-2 3083,2 2-1492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18.53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579 383 10802,'0'0'1270,"-2"-4"-349,-30 10 129,7 1-998,0-2 0,0 0-1,0-2 1,-45 1 0,35-2-31,10-1-18,-14 0 1,1 2 1,-1 1-1,1 3 0,-56 15 0,90-20 2,0 0-1,0 0 0,0 1 1,0 0-1,0-1 1,0 1-1,1 1 1,-1-1-1,1 0 1,0 1-1,0 0 1,0 0-1,1 0 1,-1 0-1,-3 8 0,5-10 0,-1 1-1,1 0 1,0 1-1,0-1 1,0 0-1,1 0 1,-1 0-1,1 0 1,0 1-1,-1-1 1,1 0-1,1 0 1,-1 1-1,0-1 1,1 0-1,0 0 0,0 0 1,0 1-1,0-1 1,0 0-1,0 0 1,1-1-1,2 5 1,-1-4 7,1 1 0,-1-1 0,1-1 1,-1 1-1,1-1 0,0 1 0,0-1 0,0 0 0,0 0 1,7 1-1,48 12 111,-40-12-65,10 3 116,1-1 0,0-2 0,48-1 0,-62-3-107,1 0 0,-1-1 0,0 0 0,0-2 0,0 0 0,-1 0 0,1-2 0,19-9-1,-29 12-77,1-1 0,-1 0 0,0-1 0,-1 1 0,1-1 0,-1 0-1,0-1 1,0 1 0,0-1 0,-1 0 0,0 0 0,0-1-1,0 1 1,-1-1 0,0 0 0,0 0 0,-1 0 0,0 0 0,2-11-1,-3 3-12,1-1-1,-2 1 0,0 0 1,-1-1-1,-1 1 0,0 0 0,-1-1 1,-6-19-1,-34-90-25,22 66 48,-19-82 1,40 139-21,2 5-12,0-1 0,0 1 0,0 0 0,0 0-1,-1 0 1,1 0 0,-1 0 0,2 5-1,2 5 11,4 3 27,0-1-1,0 0 0,1 0 0,1-1 1,1-1-1,0 0 0,0 0 0,29 21 1,-31-27 1,1 0-1,0 0 1,1-1 0,0 0 0,0-1 0,0-1 0,0 0 0,1 0 0,0-1-1,-1-1 1,1 0 0,0-1 0,14 0 0,13-5-781,0-1 1,52-14 0,-73 15 55,39-9-261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19.76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347 98 8114,'11'-78'5926,"-11"78"-5862,0-1 0,0 0 0,0 0 0,1 0-1,-1 0 1,0 0 0,0 0 0,0 0 0,0 0 0,-1 0-1,1 0 1,0 0 0,0 0 0,0 1 0,-1-1 0,1 0-1,0 0 1,-1 0 0,1 0 0,-2-1 0,2 2-63,-1 1 0,1-1 0,0 0-1,-1 1 1,1-1 0,0 0 0,-1 1 0,1-1 0,0 0 0,0 1 0,-1-1 0,1 1 0,0-1 0,0 1 0,0-1 0,0 1-1,0-1 1,-1 0 0,1 1 0,0-1 0,0 1 0,0 0 0,-1 43 28,2-30-28,-2 0 0,1-1 0,-2 1 1,-5 25-1,-7 5-3,3 1 1,1 1 0,3 0-1,1 0 1,3 0 0,3 75-1,31 89 45,-18-141-28,-3 0-1,1 77 1,-12-182 402,1 15-228,2-29 0,-1 39-170,1 0 1,1 0-1,-1 1 0,2 0 1,0-1-1,0 1 0,1 1 1,5-11-1,7-5 45,32-37 1,-1-4-75,-39 51 7,1 0 0,0 1-1,1 1 1,0 0 0,2 0 0,14-12 0,-17 18-4,1 0 1,0 0 0,0 1 0,0 1 0,1 0 0,-1 0 0,1 1 0,0 1-1,1 0 1,-1 0 0,21 0 0,-25 2-6,0 2 0,0-1 0,0 1 0,0 0 0,0 0 1,0 1-1,-1 0 0,1 1 0,-1 0 0,1 0 0,-1 0 0,0 1 0,0 0 0,-1 1 0,1-1 0,-1 1 0,0 0 0,0 1 0,7 8 0,-10-11 5,0 1 0,0-1 0,0 1 0,-1-1 0,1 1 0,-1 0 0,0 0 0,0 1 0,0-1 0,-1 0-1,0 0 1,1 1 0,-1-1 0,-1 1 0,1-1 0,-1 1 0,0-1 0,0 1 0,0-1 0,0 1-1,-1 0 1,0-1 0,0 0 0,0 1 0,-1-1 0,1 0 0,-5 8 0,1-2-11,-1-2 1,0 1 0,-1-1-1,1 0 1,-1 0-1,-1 0 1,0-1 0,-15 11-1,8-9 10,1-1 0,-1 0-1,-1-1 1,-29 10 0,2-6 46,-1-2 1,0-1-1,-55 1 1,3-6-203,-108-10 0,184 5-250,1 0 0,0-1 0,0-1 0,0-1 0,0-1 0,1 0 0,-21-11 0,0-6-505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20.68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140 185 7017,'-1'0'-16,"1"-1"0,-1 1-1,0 0 1,0 0-1,1-1 1,-1 1 0,0 0-1,0-1 1,1 1-1,-1-1 1,0 1-1,1-1 1,-1 1 0,1-1-1,-1 1 1,1-1-1,-1 1 1,1-1 0,-1 0-1,1 1 1,0-1-1,-1 0 1,1 0-1,0 1 1,-1-1 0,1 0-1,0 0 1,0 1-1,0-2 1,-4-31-1056,2 15 1021,-23-81 3442,25 91-1627,0 8-1731,0 0-1,0-1 1,0 1-1,0 0 0,0 0 1,0-1-1,1 1 1,-1 0-1,0-1 0,0 1 1,0 0-1,0 0 1,0-1-1,0 1 1,0 0-1,0 0 0,0-1 1,-1 1-1,1 0 1,0-1-1,0 1 0,0 0 1,0 0-1,0-1 1,0 1-1,0 0 0,-1 0 1,1 0-1,0-1 1,0 1-1,0 0 1,-1 0-1,1 0 0,0-1 1,0 1-1,0 0 1,-1 0-1,1 0 0,0 0 1,0 0-1,-1 0 1,1 0-1,0-1 0,-1 1 1,1 0-1,0 0 1,0 0-1,-1 0 0,1 0 1,0 0-1,0 0 1,-1 0-1,1 0 1,0 1-1,0-1 0,-1 0 1,1 0-1,0 0 1,-1 0-1,1 0 0,0 0 1,0 0-1,0 1 1,-1-1-1,-1 2 38,1 0 0,-1 0 0,0 0 0,1 0 0,0 0 0,0 0-1,-1 1 1,1-1 0,0 0 0,1 1 0,-1-1 0,0 5 0,-4 5 40,-18 34 91,-7 14-129,28-55-69,0 0-1,1 0 1,-1 1 0,1-1-1,0 1 1,1-1 0,-1 0 0,1 1-1,1 8 1,2 1-11,1 0-1,0-1 1,1 1-1,0-1 1,2 0-1,-1-1 1,2 0-1,0 0 1,16 20-1,5 2 74,64 59 0,-78-79-30,1-1 0,0-1 0,0 0 0,1-2 0,1 0-1,0 0 1,19 7 0,2-8 21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08:12.60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12298 17431 964 0,'5'14'2046'0,"123"-41"-3098"31,-111 26 1070-31,7-3-6 0,-5-3-4 0,-1 2-5 16,0-1-1-16,-4-2 0 16,5 2-2-16,4-3 1 0,-1 2 0 15,1 0-2-15,-4-5-4 0,6 1-3 0,1 2-3 16,1-1 1-16,5-1 2 0,-2 0 3 15,4 2 3-15,3-1 1 0,-5 5 1 0,7-6 0 16,-4 7 2-16,8-3 0 0,1 0 0 16,1-2 1-16,1 4-1 0,-4-6 1 15,6 6 3-15,-3-6 2 0,-8-3 5 16,5-2 3-16,-6 0 1 0,6-5-2 16,3 1-2-16,-1-1-5 0,6 0-3 15,1 3-2-15,0 2-2 16,3-1 2-16,1 1 2 0,3 1 0 0,-1 1 2 0,1 2-2 15,-3 1-1-15,-9-3-2 0,2 0-1 16,-2 0 1-16,4-1-1 0,0 1 1 16,-2 0 0-1,-4 0 0-15,0 0-1 0,-1 3 0 0,6 0-1 0,3 4 2 16,1 6 2-16,7-7 1 0,-6 5 3 0,-5 1 2 31,-1-9 3-31,-2 6 4 0,-3-9-1 16,-6 2 0-16,-2-1-5 0,1 3-4 0,-4-5-4 0,9 1-1 15,-6-4-2-15,4 2 0 0,2 0 1 16,-2 1-1-16,2 0 0 0,1-6 0 0,2 3-2 16,6 1-1-16,0 2 2 15,1 3 1-15,-1 0 2 0,1 1 0 0,-5 2 1 0,0-3 0 16,-1 1 1-16,-1 2 1 0,6-1-2 16,1-5 1-16,2 1-2 15,2 0 2-15,2-2 1 0,0-2 3 0,1-1 0 31,1 1 0-31,-2 0-2 0,-1-1-1 16,-11-2 1-16,1-2-3 0,0-1 0 16,-2-4-1-16,8 0-1 0,-5-1 0 0,1-1 1 15,-3 2-1-15,1-4-1 0,-2-2 0 16,0 1-1-16,1 1 1 0,1-2 3 16,5 0 3-16,-5 1 2 0,4-6 2 15,-6 5 0-15,-3-2-2 0,0 1-2 16,0 0-2-16,1-3-3 0,2-1 1 0,3 6 0 15,-7-5 3-15,1 5 5 0,-4-5 2 16,-1 3 1-16,-1-4-2 0,6 2-1 16,-2 0-3-16,5 1 0 0,1 1-2 15,-3-3-1-15,1 1-1 0,-11 2-2 16,7-1-1-16,-9-1 0 0,0 0-1 16,0-4 0-16,-1-2 1 0,1 4-1 0,0-1 1 15,2 2 1-15,-4-4 1 0,2-1-1 16,4 4 1-16,-6 4-1 0,4-4 1 15,0 5-1-15,2-3 0 0,0-2 0 16,-4 2-1-16,0-4-1 16,-4 0 0-16,3 6 4 0,-3-8 1 0,-4 1 2 15,1-1-1-15,-6-10-3 0,3 1-2 16,-4-3 0-16,2 2 0 0,-1 4 0 16,-1-1 0-16,-1 2 1 0,0-3 0 0,-2 3 0 15,-1-2 1-15,4-5-1 0,0 6 1 16,0-3 1-16,7-1-2 0,-5 5 0 15,1-5 0-15,5 5-1 16,-5-3 2-16,2 1 0 0,1 4-1 0,-1-2 0 0,-2-2-2 16,-1-3-1-16,0-2 0 15,0-5 1-15,-3 3 0 0,0 2 1 0,2 4 1 16,3-1 0-16,1 3 1 0,-1-3 0 16,3 1 1-16,-4 1 1 0,4 1-1 15,-3 6 1-15,5-3 0 0,-6-4-1 16,4 1 0-16,-2-1-2 15,1 0 1-15,-3-3-3 0,1 4 1 0,-1-3-1 0,-1 2-2 16,-2-6-2-16,0-1-2 0,-2 0-1 16,7 2-1-16,1 6-4 0,1-5-3 15,1 5-1-15,1-4 0 16,2 7 6-16,-2-8 6 0,-2 8 3 0,5 0 2 16,-5-4 0-16,6 4 0 0,-3 0 0 15,3 4 0-15,-5-3-1 0,3 3-1 0,-2-10-2 16,-4 3 0-16,2-1-3 15,2-1-2-15,2-1 2 0,-1 3-4 0,2 3 2 16,4-2 0-16,-1 2 1 0,-1 0 2 16,0 1 1-16,0 1 2 0,-3 0 0 15,4 3 2-15,-2 0 0 0,-1 2 2 16,1 2 0-16,-8-6 0 0,2 1 1 0,2-3-1 16,0 1 0-16,3-4 0 0,-1 2 0 15,3 0-1-15,0 2-2 0,4-1 1 16,-4 6 0-16,-2-2 1 15,2 6 2-15,2-2-2 0,4 1 0 0,-5 6 0 16,3 0 0-16,-2 2 2 0,2-1 1 16,3 1-1-16,-2 0 0 15,-4-1-1-15,-1 1 0 0,-11 1 1 16,4-1 0-16,0-2 0 0,-1 0-1 0,6-1-1 0,2 3-2 16,-2 0-1-16,3 1-2 0,1 4 0 15,1 0-2-15,-3 2-3 0,2 3-2 16,4 0-1-16,-1 2-2 0,6 2 3 15,2 0 2-15,1 2 4 0,2-1 2 16,0-1 3-16,-2 3 1 0,-3 1 0 0,3-3 0 16,-6 4 0-1,-5 4 0-15,1-2-1 0,-4 2 0 0,4 3-1 0,-4-3-1 16,2 5-2-16,2 0 0 0,-1 0 0 16,3 5-1-16,-4-3 2 15,1 5 0-15,1 2 0 0,3 1 1 0,-3 6 0 16,7-2 0-1,3 1 1-15,-1 1 1 0,-1 1-1 0,1 1-1 16,-6 3 1-16,-1-3 0 0,-3 5 0 16,4-3 1-16,-6 4-1 0,0-2-1 0,3 3 1 0,0 1-2 15,0 2-1 1,-1-1 1-16,3 3 0 0,-3 0 1 0,-1 0 0 0,-2 1 1 0,2 2-1 16,-1-3-1-1,2 2 0-15,-1-1 0 0,2-3 2 0,-4 2 0 0,0 4 1 31,0-4 0-31,-1 5 0 0,-6-3-1 16,0-2 1-16,2 6 0 0,-2-1 0 16,3 4 1-16,-1-1-1 0,0 2 1 0,0 3 0 15,1-1-1-15,4 1 0 0,-1 1 1 16,4 6 1-16,5 5-3 0,2 3-1 16,5 8-1-16,-1-4-1 0,-3 0 4 15,3 2 0-15,4-2 1 0,2 5 0 16,-1-3-1-16,5 4 0 0,-5 1 1 15,1 0 0-15,5 5 0 0,-9-5 0 0,5 4 0 16,1 3 0-16,1-1 1 0,-5 1-1 16,7 6 0-16,2-8 0 0,1 2 0 15,2-1 0-15,-3 3 0 0,0-5 0 16,0 3 0-16,-10-2 0 0,-1 4-1 16,-3-3 1-16,1-1 0 0,6-1 0 15,-6 0-1-15,2 1 1 0,1 1 0 0,-1-1 0 16,0-7 0-16,-5 2-1 0,5 1 0 15,-2 1 1-15,4 1 0 0,-4-3 0 16,-1-7 0-16,-1 1 0 0,-6 0 0 16,4 1 0-16,1 5 0 0,0-3 0 15,3 7 0-15,-1-2 0 0,3 5 0 16,0-2 0-16,2-1 0 0,3 0 0 0,-1-2 1 16,3 3-1-16,2 8 0 0,-3-6 0 15,-3 4 0-15,3 1-1 0,-4-1-2 16,5-6 0-16,4 4-1 15,-10-3 2-15,7 1 0 0,-3 2 1 0,6 4 1 16,1-3-1-16,3 5 0 0,1-1 0 16,-4-5-6-16,4 0-8 0,-2-9-8 15,-1 0-1-15,-1 1 6 0,-4-3 9 0,-1-3 7 16,0 3 1-16,2-3 1 0,5-4 0 16,4 4-2-16,7-4 1 0,4-1 0 15,-1 1 1-15,0 0 1 0,4-1 0 16,-10 1-1-16,10 1 1 0,-4 1-1 15,3 3 1-15,6-5-1 0,4-1 0 16,5-1-1-16,0-4-1 0,-3-3 1 0,-6 1 1 16,-3-5 1-16,0 1 3 0,1-5-1 15,8-6 7-15,7-3 6 0,1-6 6 16,2-3 12-16,1-4 4 0,-8-3 6 16,4-2 5-16,-1-7-2 0,3 1-10 15,3 1-10-15,-5-6-12 0,-9 2-4 0,-8-5-20 16,-2 2-34-16,-5-2 65 15,6-2-39-15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11T17:32:41.50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10556 10202 0,'0'0'0,"0"0"16,0 0-16,0 0 0,0 0 0,0 0 0,0 0 15,0 0-15,0 0 16,45 9 0,-32 0-16,-9 9 15,10 17-15,-6 23 16,-8 22-16,5 17 15,-5 14-15,-5 0 16,-3 13-16,-23 9 16,4 4-16,0-8 15,-4-18 1,0-14-16,5-13 0,-1-4 16,5-13-16,0-5 15,17-14 1,-12-8-16,8-4 15,9-10-15,-13-3 16,13-6-16,0-3 16,0-6-16,0 1 15,0 0-15,0-4 16,0-1 0,0 0-16,0 1 15,13-1-15,-4 1 0,-5-1 16,27 1-16,0-1 15,18 1-15,17-5 32,19 0-32,12 4 0,23 0 15,17 1-15,1-1 16,17 1-16,-13 4 16,-5 4-16,0-4 15,-17-5 1,9 1-16,-14-5 15,0 4-15,0-4 0,5 0 16,17-4-16,5-1 31,9 1-31,4 4 0,5 4 16,13 1-16,-1-1 16,19 9-1,9 5-15,3-5 16,15 1-16,-1 3 15,-4-3-15,8 3 0,-13 1 16,1 0 0,-5-5-16,-5 0 15,-13 1 1,-26-10-16,-5-4 0,-4-4 16,4-5-1,-13 0-15,-9 0 0,4 0 16,-8-4-1,8 0-15,-4-1 16,-18 6-16,1-1 16,-6 4-16,-8 1 15,9-1-15,0 1 16,0 8-16,-9 1 0,8-1 31,-12 1-31,-5-5 16,-4 0-1,-1-5-15,-3 5 0,-6 0 0,10-4 16,-5 4 0,-4-5-1,9 1-15,4-1 16,-9-3-16,-4-1 16,8 0-16,1 4 15,-9-3-15,0-1 16,-23 0-16,5 0 15,-17 0-15,-14 0 16,4 0-16,-13 1 16,-8-1-16,3 0 15,-12 0-15,8 0 16,-9 0-16,10 0 16,-5-4-16,8-18 15,14-22 1,18-27-16,13-26 15,5-18-15,-10-5 16,5-8-16,5-10 16,-18 10-16,-1 0 15,1 4-15,-9 13 16,0 13-16,-13 10 16,4 13-16,-9 22 15,-5 17-15,-17 14 16,5 9-16,-10 9 15,5 13-15,0 0 16</inkml:trace>
  <inkml:trace contextRef="#ctx0" brushRef="#br0" timeOffset="13393.55">21292 11337 0,'0'0'0,"0"0"0,0 0 0,0 0 0,0 0 0,0 0 0,0 0 16,0 0 0,0 0-16,0 0 31,0 49-31,0-40 0,0 13 16,0 9-16,0 4 15,0 10 1,4-1-16,10 5 15,-6 4-15,10 0 16,9-4-16,13 4 16,13 5-16,22-1 15,5-4-15,9-8 16,4-5-16,4-9 16,14 0-1,26 4-15,27-13 16,23-4-16,16 0 15,41-5-15,-9-8 16,-27-5-16,1-5 16,35-17-16,-9-13 15,-9-1-15,9-17 16,-18-14-16,-22 1 16,-9-5-1,18-9-15,-22 9 16,-14-4-16,-8 13 15,-14 9-15,5-5 16,-27 9-16,-14 9 16,-12 14-16,-14 8 15,-8 14-15,12 17 16,19 18-16,12 22 16,1 27-16,-9 9 15,-23-10-15,-17-12 16,-22-14-1,-5-13-15,-17-9 0,-5-13 16,0-1 0,-4-3-1,0-5-15,-1-5 0,14-8 16,14-10-16,17-12 16,27-19-16,21-12 15,19-10 1,13 5-16,22-4 0,4 4 15,14 13-15,-5 13 16,9 14-16,1 5 16,16 12-16,-8 5 15,18 0 1,0 0-16,-9 5 16,0-1-16,-18-4 15,5 0-15,-5 4 16,18 1-16,-18 4 15,18 4 1,0 0-16,-14-4 16,-8-4-16,-23-19 0,23-48 15,13-40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08:13.50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22027 15390 1331 0,'12'20'128'0,"0"-3"122"0,-10-4-159 0,0 1-15 0,-2-2-27 0,-5-3-7 0,1 5-8 15,-1 2-3-15,-1 4-1 0,3-1-2 16,1 10 0-16,-3 1-2 0,3 9-5 16,0 3-6-16,2 8-5 0,0 2-5 15,2 2-2-15,0-6-1 0,-2 0-2 16,0 5 1-16,-2 4 0 0,-3 3-1 15,-8 10 2-15,-1-1-1 0,-4 3 2 16,2 3 5-16,-1-2 4 0,2 3 4 0,5-5 0 16,1-2-5-16,0-9-4 0,0 2-5 15,2 2-2-15,0-2 0 0,0 7-2 16,2-3 2-16,1 3-1 0,-1 2 1 16,1 0 1-16,4-2 0 0,0-9-1 15,0-3 1-15,2-2 0 0,-2-4 1 0,-4 1 0 16,1-3 0-16,-8-4-1 0,6-6 1 15,-6-7-2-15,2-4 2 0,4-5-3 16,2-7-16-16,-6-4-21 0,5 1-32 16,2-10-39-16,2-1 58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08:14.42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21931 15039 1831 0,'2'18'52'0,"-2"3"-16"0,0 9-5 0,0 7-1 0,-2 6-2 0,-4 8-10 15,1 6-10-15,0 2-5 0,0 8-2 0,3 6 0 0,2 8 0 16,-2 11 0-16,0 1 0 15,0 2-1-15,2-1 2 0,0 4 0 16,-1 1 1-16,-5 4 1 0,3-5-2 0,-3-3-1 16,-1-4 0-16,0-8 0 15,-2-5-1-15,4-3 0 0,0 1-1 0,5 2 1 16,0 2 0 0,0-1 1-16,5 3 4 0,-3-4 3 0,1-7 2 0,6-6 0 0,-5-3-1 15,1-3-3-15,0-9-3 16,-1-2-1-16,-2-9-1 0,1-4 2 0,-1-16 0 15,3-4-1-15,-5-10 2 0,4-5-2 16,-2-7 3 0,0-13-1-16,3-12-3 0,-3-14-13 0,5-14-17 15,0-18-9-15,-2-12-1 0,4-8 11 0,0-5 14 0,0-3 8 16,1 3 4 0,-3-5 2-16,1-6 1 0,-7-15-2 0,-2-11-13 15,-10-11-6-15,-5 2-3 0,0 18 4 0,-4 5 13 16,6 11 4-16,5 9 2 0,-1 5-1 15,4 8 4-15,-1 12 11 16,2 3 9-16,0 12 8 0,-1 9 1 0,3 8-7 0,1 12-9 16,2 8-6-16,0 6-2 0,0 14-1 15,0 6 0-15,0 1-1 0,0 21-3 16,0 10 1-16,4 17-3 0,1 20 1 16,4 17-1-16,1 14 1 0,5 17 0 0,1 8 1 15,-2 11 2-15,0 7 9 0,6 6 7 31,-5 6 2-31,3 8 0 0,2-13-7 16,-8-9-7-16,-1-17-4 0,-2-17-5 16,-4-4-1-16,0-3-1 0,-3-5 2 15,-2 1-1-15,0-12-11 0,-2-8-17 16,-3-6-29-16,-2-8-444 0,0-11 345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08:14.87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20853 17755 1601 0,'10'-7'115'0,"-1"-3"67"0,5 2-87 0,6-2-49 0,-6-1-20 0,7 6-16 0,1-4-7 0,3 4-2 0,3-1-1 15,0 5-1-15,6 6-1 0,-7 4 0 16,6 7-1-16,-1 9-1 0,7 10-2 16,-5 4 1-16,7 12 2 0,-1 6 1 15,5 5 2-15,1 9 2 0,9 2 0 0,-4 3-1 16,-1-5 0-16,-8-5 2 0,-8-8-15 15,-7-6-17-15,-1-3-13 0,-4-4-26 16,-1-3 10-16,-3-10-71 0,-4-5-253 16,-2-8 249-16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08:15.08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21699 18096 1808 0,'15'92'70'16,"-491"75"165"15,440-111-305-31,22-11 12 16,9-3 21-16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08:15.30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22365 17881 1880 0,'52'-3'113'0,"-6"-4"65"0,-11-1-115 0,-10-2-27 15,2-1-28-15,-6 4-49 0,4-7-36 16,3 3 283-16,0 1-186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08:15.46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22394 18204 1594 0,'33'23'123'0,"-4"-5"84"0,1-4-100 0,-7-7-27 0,3-5-34 16,5-2-23-16,-1 0-16 0,5-7-5 15,2-2-13-15,-3-5-29 0,2-8-26 16,-3 3 542-16,-3-1-369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08:15.89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23594 17443 1408 0,'37'-25'150'0,"-8"8"221"0,2-6-340 15,-2 5-28-15,-1 4-2 0,6 3-4 16,7 8-10-16,3 6-10 0,-1 10-7 15,6 10-1-15,-1 8 3 0,3 14 2 16,3 10 7-16,-1 9 4 0,-9 7 6 16,-1 8 6-16,-8 3 2 0,-5 3 0 15,-5 2-1-15,-7-2 2 0,-9-2 0 0,-11-5 0 16,-12-9 3-16,-11-8-1 0,-5-12 8 16,-6-10 9-16,-6-5 9 0,-10-18 1 15,-4-11-4-15,-5-12 9 0,-6-23 10 16,-9-12 17-16,1-12 6 0,-4 3-14 15,9 0-12-15,12 1-9 0,10 4 3 16,5-4 5-16,15-5-2 0,9 0-8 16,4-5-11-16,15 0-9 0,0-6 0 0,7 2-6 15,15 4-53-15,8 3 87 16,12 4-47-16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08:41.308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25594 16615 945 0,'12'0'139'0,"-10"0"79"0,-2 0-132 0,-5 0-16 0,-2 2-15 0,5-2-22 0,2 4-15 16,0-4-10-16,-2 0-3 0,-7 1-1 15,6 1-1-15,-6 2 0 0,-2-4 0 16,2 1-1-16,-1-1-1 0,-3 6 1 16,1-4-1-16,0 1 0 0,-8 1-1 15,1-3 2-15,-5 5 3 0,3-3 9 0,-5-1 7 16,-3-2 8-16,-1 0 3 0,-7-5-3 15,1-2-5-15,-3-2-6 16,6-4-7-16,-6-3 0 0,1 2-2 0,3 2-2 16,3-2-2-16,-2 1-2 0,1 3-2 15,1-3 0-15,2 4 1 0,0-1-2 16,3-1 1-16,-1 2 0 0,-1-3 0 0,1 3 1 16,-1 0-1-16,1 0-1 0,-2 0 1 15,-2 0 0-15,-7-1 1 0,0-3 3 16,-4 1 4-16,-1-4 3 0,3 2 3 15,1-2 0-15,-1 3-4 0,7 1-4 16,2 1-3-16,2-1-2 0,0 0 0 0,-2-3-1 16,2-1 0-16,-4 0 0 0,2-3 0 15,4-1 0-15,-2 3 0 0,3-5 1 16,1 7-2-16,-5-5 1 0,3 4 1 16,-6-3-1-16,2 3 0 15,0 0 1-15,-7 0-1 0,2-2 0 0,0-3-1 16,0-2 1-16,1 0-1 0,-1 1 0 15,2 1 0-15,-6 0 1 0,5 1-1 16,3 1 1-16,-1 1 4 0,4 2 2 0,-2 0 1 16,0-2 0-16,4 4-4 0,1 5-1 15,2-5-2-15,-1 3 0 0,1-1 0 16,5 3-1-16,-8-3 1 0,3-4-1 0,-3 3 1 16,-1-3 0-16,1-3-1 0,-2-1 0 15,0 1 0-15,-2-4 0 0,2 0 1 16,-4 0 0-16,6-4-1 0,3 2 1 15,-2 2 0-15,1-3 0 0,-1 1 1 16,0 4 5-16,4-6 2 0,0 4 0 16,4 2 0-16,-2-4-2 0,1 5-3 0,2-3 0 15,-3 2-1 1,3-4-1-16,1 2-1 0,1 2-1 0,-2-6 0 16,-2 4 1-16,1-5-1 0,-2 3 0 0,-6-5 1 15,4-5-1-15,-4 4 0 0,-3-1 0 16,-2-3-1-16,-8 0 1 15,-1-6 1-15,0-2-1 0,0-1 0 0,2 1 1 0,-2 3-1 16,2-1 0-16,6 4 1 16,-5-1-1-16,3 1 0 15,1-4 0-15,-1 1 0 0,3-1 0 0,4 0 1 0,-6-2-1 16,0-1 0-16,0 2 0 0,-3-3 0 16,4 1 0-16,1 1 0 0,0 1 0 15,0 3 0-15,-2 0 1 0,2 0-1 0,0 3 0 31,7 4 0-31,2-5 0 0,4 0 0 0,3 0 0 0,2 1 1 0,-4 1-1 16,7 1 1-16,-1 0 0 0,0 1-1 31,1 1 1-31,2 2 0 0,-3-6-1 0,-1 4 2 16,1 2-2-16,-2-5 0 0,-1 1 0 16,3 2 0-16,-4-5 0 0,2 7 0 15,0-2 0-15,0 3 0 0,1-2 0 16,-1 0 0-16,2-2 0 0,-4 1 0 15,5 0 0-15,-1 2 0 0,1-2 0 0,2-2 0 16,0 4 0-16,-3 3 0 0,1 4 0 16,1-5 0-16,-1 3 0 0,-2 0 0 15,1 2 0-15,0-2 0 0,1-1 0 16,0-3 0-16,-3-1 0 0,2-2 0 16,-4 2 0-16,0 0 0 0,2 2 0 15,-6 3 0-15,4 4 0 0,2-4 0 16,-2 2 0-16,0-2 0 0,-2-3 0 0,-5-4 0 15,4 0 0-15,-2 0 0 0,-3 0 0 16,5-4 0-16,-2 5 0 0,3-1 0 16,0 0 0-16,2-4 0 0,2 4 0 15,0 0 0-15,-2 1 0 0,2-5 0 16,-2 2 0-16,2 1 0 0,-1 3 0 0,1-1 1 16,0 3-1-16,0 3 0 0,0-3 0 15,0 0 0-15,-2-1 0 0,1 1 0 16,-1-1 0-16,4 1 0 0,0 0 0 15,-3-1 0-15,7 1 0 0,-7 1 0 16,5-1 1-16,4 1-1 0,-8 4 1 0,4-3-1 16,1-1 0-16,0 1 0 0,0-1 0 15,-2-3 0-15,-3 0 0 0,4 3 0 16,-5-1 0-16,3-1 0 0,0 5 0 16,-4-12 0-16,0 6 1 15,1 0-1-15,5 0 0 0,1 1 0 0,0 1 0 16,2 0 0-16,-2-3 0 0,-2 3 0 0,3 0 0 15,-7-1 0-15,3 1 0 0,0 0 0 16,-8 1 0-16,4-1-1 0,0-1 1 16,-2 1 0-16,2-1 0 0,-5-1 0 15,3 4 0-15,3-3 0 0,2 6 0 16,2-3 1-16,3 6-1 0,-1-1 0 16,0 1 0-16,0 4 0 0,0-3 0 0,2 3 0 15,0 0 0-15,0 2 0 16,-2 0 1-16,-2-2-1 0,2 0 0 0,-1 0 0 15,-1 0 0-15,2-4-1 0,-3 4 1 16,0 0 0-16,1 4 0 0,2-2 0 16,-3 5-1-16,3-3 1 0,2-1 0 15,-2 1 1-15,3 1-1 0,1 0 0 16,0-1 0-16,1 3 0 16,-3 0 1-16,2-1-1 0,3 1 0 0,-3 2 0 0,1-4 0 15,-1 6 0-15,0-8 0 0,-2 3 0 16,3 1 0-16,-3 0 0 0,2-2 0 15,3 4 0-15,-4-3 0 0,1-1 0 0,-2 4 0 16,2-4 0-16,-8 2 0 0,6 2 0 16,-2-5 0-16,6 5 0 0,1-2 0 15,-5 2 0 1,3 0 0-16,-4-6 0 16,2 4 0-16,3 2 0 0,-4-5 0 0,-1 1 0 0,1 2 0 0,0-5 0 15,0 2 0-15,0-1-1 0,-5 1 1 16,3 0 0-16,-5-3 0 0,8 7 0 0,-3-3 0 15,1 2 0-15,-3-3 0 0,-3 1 0 16,5-1 0-16,-2-3 0 16,1 3 0-16,-5 0-1 0,1 1 0 0,-3 0 1 31,-5-1-1-31,5-2 1 0,-1 1 0 0,4 1 0 16,-2-2-1-16,3 3 1 0,1 2-1 0,1 0 0 0,4 6 0 0,-5-6-1 31,1 2 1-31,4-2 1 0,-5-2-1 15,-1 4 1-15,1-2 0 0,-2 2 0 16,-2-2-1-16,1 4 1 0,-2-5-1 16,4 6 0-16,1-5 1 0,-4 2-1 15,3-2 1-15,-2 2 0 0,-1-2 0 0,3 4-1 16,3-2 1-16,1 1 0 0,-2 5 0 16,4-6 2-16,0 5 1 0,3 0 2 15,1 2 2-15,1 0 0 0,0 0-2 16,-5 0-2-16,0 0-1 0,0 2-2 15,0-2 0-15,0 2 0 0,0-1 0 0,0 1 0 16,-13-2 0-16,4-2 0 0,0 2 0 16,-3-1 0-16,6 1 0 0,-1-4 0 15,-2 4 0-15,2 0 0 0,-2 0 0 16,2 2 0-16,1-2 0 0,-4 0 0 16,1 2 0-16,-2-1-1 0,-2 1 0 15,1 2 1-15,-4-3-1 0,-6-1 1 0,5 2-1 16,1-2 0-16,-8 0 1 0,3 0 0 15,0-2 0-15,-6 1 0 0,4-5 0 16,0 3 0-16,3-1 0 0,4 4 2 16,0-1 1-16,2-3 1 0,5 4-1 15,-4-2-2-15,3 2 0 0,-1-2 0 16,2 2 0-16,2 0-1 0,0-1 1 0,1 1-1 16,6 0 1-16,-7 0-1 0,5 0 0 15,-7 0 0-15,2 1 0 0,5 1 0 16,2 0 0-16,2 3 0 0,-3-5 0 15,0 4 0-15,-3-2 0 0,0 1 0 16,-1 1 0-16,-2-3 0 0,1 1 0 16,3 2 0-16,-1-1 0 0,0 1 0 0,4-2 0 15,-7-2 0-15,5 0 0 0,-3 3 0 16,-4-1 0-16,2 2 0 0,0 1 0 16,-8-3 0-16,5 1 0 0,-3-1 0 15,-5 5 0-15,7-5 0 0,-6 1 0 16,6 4-1-16,-2-3 0 0,4 1 1 0,1 2-2 15,0-1 1 1,1 4-1-16,0-4-1 0,0 4 0 16,-2 3 1-16,2-1-1 0,-1-1 2 15,1 1 1-15,0 2 0 0,-2 1 0 0,0-1 0 0,-2 2 0 16,-1 3-1-16,-1-8-1 0,1 3-1 0,-4 0 2 16,5 6 0-16,2-3 1 0,-3 5 0 15,3-1 0-15,0 6 1 16,-2-6-1-16,4 5 0 0,0 3 0 0,-4-1 0 15,2 2 1-15,-4 0 0 0,-3 2-1 16,-1 4 0 0,-1-2 0-16,-5 3 0 0,3-2 0 0,2 2 0 0,-7-1-1 15,7 1 1-15,-3-1 0 0,0 1-1 16,-1-2 1-16,1 3 0 0,1 1 0 0,1-4 0 16,5 6 0-16,-1 1 0 0,1 1 3 15,0 5 0-15,-1-2 0 0,1 5 0 16,0-3-1-16,0 2-1 0,1-4 0 15,2 5-1-15,-5 1 0 16,2 1 1-16,2-3-1 0,-5-4 0 0,1 2 0 0,4-2 0 16,-2-2 0-16,3-2 1 0,-7 6-1 15,2-2 0 1,-4 2 0-16,1-2 0 0,5-1 0 0,-6 3 0 0,2-2 0 16,2 5 0-16,0-1 0 15,0 3 0-15,0 0 0 0,-2-1 0 0,0 1 0 16,4 0 0-16,-2-5 0 0,2 3 0 15,-4-1 0-15,4 3 1 0,-2-3-1 0,-2 1-1 16,0-3 1-16,2 0 0 16,-7 2 0-16,5-6 0 0,-2 4 0 0,1-4 0 15,3 4 0-15,-4-2 0 0,2 2 0 16,0-2 1-16,2-2-1 0,-3 6 1 0,-3-2 1 31,3 5 0-31,-3-2 0 0,8-1-1 16,0-6-1-16,-2 2 0 0,-2-5 1 15,-2 2-1-15,-3-1 0 0,2 3 1 16,1-1-1-16,4 2 2 0,-2 4-1 16,2-6-1-16,0-1 0 0,-3-8 0 15,1 4 0-15,0-3 0 0,2 1 0 0,-4 4 0 16,1-4 0-16,1 4 2 0,0-1 0 16,-1 1 1-16,-1-7 0 0,2 3-2 15,2-1 1-15,-3 3 6 0,2 5 1 16,-2-3 2-16,3-4 0 0,-2 2-5 15,-3 2 1-15,1-4 4 0,-3 4 5 0,0-4 2 16,-2-2-2-16,2 1-6 0,-6-4-3 16,-1 3-2-16,3-1-2 0,4-2-1 15,0 1 0-15,7 3-1 0,-4-1 15 16,-3 6 14-16,-2 0 10 0,-3 2 2 16,1 1-12-16,-3-2-15 0,3-1-9 15,6-5-3-15,-2 3-2 0,1-6-1 0,-6 6 0 16,1-3 0-16,-5 1-1 0,2 2 1 15,-2-2 0-15,-4 2 0 0,3-1 2 16,-3 1-1-16,1 0 0 16,6-2 0-16,-1-2-1 0,1 4 0 0,-4-2 1 15,-3 1 0-15,1-1 0 0,-1 2 1 16,2 0-1-16,7-2-1 0,-5 2 1 0,4 2-1 16,-9-4 0-1,1 0 0-15,1 2 0 0,-3-5 0 0,4 3 0 0,-3-3 2 16,0 1-1-16,-6 1 0 0,4-2 1 15,0 1-2-15,0-5 0 0,-4 4 5 16,4-2 6-16,-2 2 3 0,7-4 1 16,1-4-5-16,-3-1-6 0,-3 0-3 0,0 1-1 15,-5 1 0-15,1-2 0 0,7 0 0 16,3 0 0-16,2-4 0 0,1 0 0 16,7-1 0-16,-6 3 0 0,5-6 1 15,0 1-1-15,0-2 0 0,-3 0 1 16,0-2-1-16,4 0 0 0,2 6-1 0,-1-13 1 15,1 4-1 1,-4-1 2-16,0-4 4 0,-9 4 3 16,-3-6 3-16,-4-2 0 0,-3-2-1 0,-4 0-2 0,5 0 0 15,-3-2 1-15,7 0 0 0,3 0 3 16,4 2 0-16,4 0 1 0,-1 0 1 16,4 0-3-16,6 0-4 0,6 0-2 0,-1 0-3 15,3 0-2-15,1 2 0 16,1 2 1-16,3 3-1 0,1-2 0 0,1 4 0 15,2-4-1-15,-5 4 1 0,-4-7 0 16,2 7-1-16,-1 0 0 0,-1-1 0 16,2-1-3-16,2 1-8 0,0-3-9 0,-1-2-9 15,-1 6-11-15,2-5-6 0,7 5-7 16,5-8-5 0,2 3-15-16,0-2-16 0,4 5-1 0,3-2 39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08:42.074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18284 15410 1867 0,'14'-2'74'0,"-2"-2"-11"0,-1 4-15 0,-6 4-20 0,-1-1-15 0,-1 3-8 0,3 6-5 0,-6 9-4 16,0 6 1-16,-7 12 2 15,-1 16 1-15,0 16 3 0,-1 5 1 0,2 9-3 16,3 2 1-16,4 0-1 0,0 7-1 16,7 2 1-16,2 3-1 0,3 11 0 0,-3-7 1 15,2-6-1-15,-2-13 0 0,-4-8-1 16,-1-12-1-16,-3-2 1 0,-1 0 0 16,0-11 1-16,-3-3-5 0,-1-4-6 15,1-6-18-15,-10-3 69 0,3-5-37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08:43.048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16855 17619 1815 0,'14'-16'92'0,"0"2"27"0,2-8-51 0,-4 8-34 0,4 0-15 0,0 7-14 0,4 3-7 0,1 4-15 0,6 4-10 16,-6 7-9-16,5 4-8 0,3 7 0 15,3 10 3-15,1 8 8 0,-6 7 7 16,3 8 8-16,-3-1 6 0,-2 5 1 0,5 1 1 31,-2-1 2-31,-3-1 2 0,3-3 2 0,-3-3 2 0,-4-10 5 0,-3-8-10 16,-4-6 46 0,2-3-226-16,0-7 141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11T17:33:19.17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8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11T17:56:39.407"/>
    </inkml:context>
  </inkml:definitions>
  <inkml:trace contextRef="#ctx0" brushRef="#br0">6793 5619 0,'0'0'0,"0"0"0,0 0 0,0 0 0,0 0 0,0 0 0,0 0 15,53-26-15,-35 17 0,-5 0 16,5 0-16,-5 0 15,-8 9 1,4 0-16,-9 0 16,13 0-1,-13 0-15,4 0 0,-4 0 16,0 0 0,0 9-16,0-9 0,0 0 15,-44 35 1,-5 10-16,-62 8 0,-30 9 15,-46-9 1,-21 0-16,-62-17 16,-5-10-1,-31-17-15,5-18 16,-18 9-16,-23-17 0,23-1 16,18-9-16,39 10 15,45 8 1,44 9-16,27 0 0,31 0 15,39 0 1,23 0-16,13 0 0,22 0 16,5 0-1,0-9-15,8 9 16,-8-9 0,13 9-16,0-9 15</inkml:trace>
  <inkml:trace contextRef="#ctx0" brushRef="#br0" timeOffset="13077.05">6341 2800 0,'0'0'0,"0"0"0,0 0 0,0 0 0,0 0 16,0 0-16,0 0 16,0 0-16,0 0 15,0 0-15,0 0 16,0 0-16,-9 44 16,-4-35-16,-5 9 15,-9 0-15,-17 8 16,0 1-16,-1-1 15,-8 10 1,5-9-16,-6 8 16,10-8-16,0-1 15,17-8-15,-8 0 16,12-1-16,6 1 16,3-9-16,-3 9 15,-5-1-15,17 1 16,-13 0-1,10 0-15,-10-1 0,5 10 16,4-9 0,4 8-16,-8-8 15,8 9-15,5-10 16,-8 1-16,8 9 16,0-10-16,0 1 15,0 9-15,0-1 16,0 1-16,0-1 15,-14 1-15,14 0 16,0-1-16,0 1 16,0-1-16,-4 1 15,4 9 1,0-10-16,-13 1 16,13-1-16,0-8 15,-5 9-15,5-10 16,-9 10-16,9-9 15,-13 8-15,9-8 16,-10 9 0,5-10-16,5 1 15,-9 0-15,-5 0 16,5-1-16,-27 1 16,-5-9-16,-3 0 15,-19-9-15,-21-18 16,3 0-16,-17 1 15,31-1-15,14 0 16,21 0-16,-4 9 16,27 9-1,0-8-15,8 8 16,-3 0-16,8 0 0,-14 0 16,14 0-16,0 0 15,0 0 1,0 0-1,0 0-15,0 0 0,93 53 0,0-9 16,5 9-16,-9-8 31,-27-10-31,-9-17 0,-13-9 16,-9 0-16,0-9 16,0 0-1,22-9 1,9-9-16,31-26 0,-17-10 15,8 1-15,-13 9 16,-5 0-16,5-1 16</inkml:trace>
  <inkml:trace contextRef="#ctx0" brushRef="#br0" timeOffset="18067.5">22528 7530 0,'0'0'0,"0"0"0,0 0 0,0 0 0,0 0 16,0 0-1,0 0-15,0 0 0,0 0 16,0 0-16,0 0 16,45 22-1,-45-22-15,4 0 16,1 0-16,3 4 16,-8-4-1,0 0-15,0 0 0,0 0 16,0 0-1,0 0-15,0 0 16,-115-13-16,9-9 0,-58-5 16,-49-13-1,-4-9-15,44 5 0,5 4 32,-1 5-32,5-1 0,22 5 31,14 0-31,30 5 0,10-5 15,-1 4-15,14 9 16,13 1-16,13 3 0,18 5 16,4 1-1,9-1-15,1 4 16,12 1 0,1-1-16,-5 1 15,5 4-15,-1 0 16,5 0-16,-4 0 0,-5-5 15,4 1-15,1 4 16,-9 4 0</inkml:trace>
  <inkml:trace contextRef="#ctx0" brushRef="#br0" timeOffset="19761.06">29270 7113 0,'0'0'0,"0"0"0,0 0 15,0 0-15,0 0 16,0 0-16,0 0 16,0 0-1,0 0-15,45-13 16,-45 13-16,0 0 16,0 0-16,0 0 15,0 0-15,0 0 16,-93 44-16,17-18 15,-57 10-15,-75 8 16,-27-17 0,-31-5-16,-44-9 0,4-17 15,-71-18 1,31-23-16,-13-12 0,31-14 16,49 0-1,13 9-15,58 9 16,39 4-16,54 13 15,40 10 1,17 8-16,27 5 16,9 4-16,4 5 0,14-1 15,-1 1 1,-3-1-16,8 1 0,0 4 16,0 0-16</inkml:trace>
  <inkml:trace contextRef="#ctx0" brushRef="#br0" timeOffset="76887.42">1603 7809 0,'0'0'0,"71"-53"0,-71 53 0,44-45 0,22-21 16,-4-1-16,9 1 16</inkml:trace>
  <inkml:trace contextRef="#ctx0" brushRef="#br0" timeOffset="77602.88">2423 7135 0,'0'0'0,"0"0"0,0 0 15,0 0 1,0 0-16,0 0 16,0 0-16,0 0 15,0 0-15,0 0 0,-40 44 16,-67-26-1,-52 0 1,-27 0-16,-49-5 0,-36-9 16,41-4-16,30 0 15,-4 5 1,1-1-16,47 5 0,41 0 16,40-5-16,8 1 15,23-1-15,13 5 31,0 0-31,18-5 0,-5 5 0,5-4 32,4 3-32,4 1 15,-8 0-15,9-4 16,4 4-16,0-1 16,0 6-16,0 17 15,17 22-15,10 27 16,-5 22-16,18 26 15,4 14-15,-13 4 16,-4 1 0,13-6-16,-22 1 0,-5 9 15,27 17-15,-40-12 16,-14-6 0,6 10-16,-10 4 15,13-5-15,-17-12 16,18-32-1,4-13-15,0-14 16,0-3-16,4-14 16,10-14-16,-6-8 15,10-9-15,-13-9 16,17-9-16,-18-4 16,18-5-16,1 0 15,16-4-15,-8-4 16,14-5-16,21-5 15,10-4-15,34-4 16,23-9-16,31-9 16,23 0-1,43 22-15,27 13 16</inkml:trace>
  <inkml:trace contextRef="#ctx0" brushRef="#br0" timeOffset="98611.03">1900 10322 0,'0'0'0,"0"0"0,0 0 0,44-9 16,-26 5-16,-5 4 0,0 0 16,1 0-16,-1 0 31,-13 0-31,4 0 0,-4 0 15,0 0 1,0 0-16,0 0 0,-159 57 16,39-21-1,-35 4-15,-14-5 16,19-8-16,21-1 16,18-4-16,23-4 0,17 0 15,26-5 1,14-4-16,14 0 15,-5 0 1,17-5-16,-8 1 16,8 4-16,5 4 15,-8 5-15,8 8 16,0 10-16,8 26 16,-3 22-16,8 13 15,-13 1-15,5 4 16,-5 9-16,0 8 15,0-8 1,0 4-16,0-4 16,0-13-16,8-10 15,6-3-15,-10-1 16,14-18-16,4-12 16,-4-10-16,-5 0 15,14-8-15,-10-5 16,1-5-16,9-8 15,13-5-15,4 5 16,31-5-16,36-4 16,35-9-16,32-4 15,48 17-15,18 9 16</inkml:trace>
  <inkml:trace contextRef="#ctx0" brushRef="#br0" timeOffset="103375.29">1611 12942 0,'0'0'0,"0"0"0,0 0 0,0 0 0,45 26 0,-32-21 16,-13-1-16,5 1 16,-5-5-16,13 0 15,-13 4 1,0-4-16,0 0 16,0 0-16,-177 71 15,39-27-15,1 9 16,-18 5-1,13-9-15,0 4 0,22 0 16,9 0 0,45-13-16,22-4 0,17-10 15,5 1-15,22-5 16,0 0 0,9 0-16,8 9 15,10 9-15,17 9 16,18 18-16,18 8 15,9 14-15,-5 4 16,-13 0-16,-9-5 16,-9 1-16,-22-9 15,0-9-15,-22-5 16,-18-4-16,-8 5 16,-23 4-16,-9 4 15,-22 0 1,0-13-16,5-4 0,17-9 15,9-14-15,9-4 32,13-4-32,9-5 0,-4 0 15,13 5-15,13 4 16,1 13 0,25 23-16,10 21 15,22 23-15,0 18 16,13 21-16,5 5 15,-14-8-15,10-5 16,-15-9-16,6-9 0,-5-22 16,-5-9-1,1-5-15,26 1 0,44 26 16,63 14 0</inkml:trace>
  <inkml:trace contextRef="#ctx1" brushRef="#br0">8931 13630 1691 0,'3'7'92'0,"-3"3"37"0,2-1-45 0,-2 4-16 0,-2-1-18 0,2 0-15 0,-3-3-10 0,1 0 0 16,-2-4 2-16,1 3 0 0,-2 4 1 15,1-9 1-15,-10 8 4 0,-4-6 2 16,0 3 3-16,-8-3-2 0,-1-2-4 15,-7-1-6-15,-13 3-2 0,-12-5-2 16,-12 2-2-16,-9 0-2 0,-1 0-2 16,-6 7-3-16,4-4-2 0,-1 4-3 15,-1-2-3-15,0 2-3 0,-4-4 0 16,-10 6-1-16,-2-6 0 0,0 2 0 16,7-2-1-16,9-1 1 0,5 0-1 0,9-3 0 15,0-1 2-15,2-1 0 0,0-5 2 16,5 3 2-16,4-1 2 0,12-3-1 15,4 2 1-15,-4 1-1 0,7-6 0 0,4 2 0 16,0 0 0-16,8 1 0 0,1-1-3 16,3 1 0-16,0 0-2 0,0 7 1 15,6-7-2-15,-1 5 0 0,3 1 0 16,-3-3 0-16,6 4 0 0,-6 0 0 16,3 0-1-16,-1 0 1 0,-3 4-1 15,1-1 0-15,-5-1 1 0,2 3 0 16,-2-5 2-16,-1 2 0 0,5 3 2 15,-4-3 2-15,7 3-1 0,-1-3 1 0,8 0-2 16,0 2 5-16,8-3 4 0,-1 3-1 16,1-2 2-16,3 1-6 0,0 2-5 15,0-1-1-15,1 0-1 0,-1-1-2 16,2 4 1-16,2-1-1 16,-1 2 0-16,3 1 0 0,1 4-2 0,0-1 1 0,3 4-1 15,1 0 1-15,5 5 0 0,-2 1 1 16,4 4 0-16,0 4 0 15,3 2 0-15,-3-2 1 0,-1-7 0 0,-6-1 1 16,-2-8 1-16,-7-5-1 0,-2 0 1 16,0-9 0-16,0 0 0 0,1 0 0 15,-4-9-1-15,-4-2-1 0,-7-5-2 0,-6-10-5 16,-6-6-10-16,-8-4 0 0,-2-3 1 16,1 5 5-16,-2 1 7 15,8 10 3-15,4-2 3 0,10 7 14 0,6-3 13 16,0 3 17-16,9 2 17 0,2 2 2 0,6 0-11 15,5-2-17-15,8-2-23 0,7-8-16 16,10-1-5-16,10 2-4 0,5-5-6 16,9 2-7-16,5 1-18 0,-5-3-36 15,2 3-73-15,5-6 415 0,6-1-240 16</inkml:trace>
  <inkml:trace contextRef="#ctx1" brushRef="#br0" timeOffset="44222.05">9214 13642 1227 0,'2'7'146'0,"0"-3"223"0,-2 1-317 0,-4 2-6 0,-6-5-2 0,-4 3 1 0,-9 2 5 0,-6-3 7 16,-4 1 3-16,-1-1-5 15,0-3-11-15,0 8-15 0,1-2-10 16,3 0-7-16,-2 6-3 0,-6-3-3 0,3 3-2 15,-9-2-1-15,-11-4-1 0,-14-4 0 16,-13-1 0-16,-8 3-2 0,-8-5 11 16,-3 2 11-1,3 2 7-15,-1-3 3 0,0 5-8 16,-2-5-11-16,-2-1-7 0,-5 2 1 16,0-2-3-16,7 0-3 0,5-3-1 15,7-10-3-15,6 3-1 0,1-5 0 16,6-2 1-16,3 3 2 0,10-8 1 15,-3 4 0-15,2 4 2 0,2-2-1 16,0 4 1-16,9 0-1 0,0 1-1 16,-6 0 0-16,-6-1 1 0,-10 3 1 0,-1 0-1 15,0 2 0-15,8 2-1 0,-3 5 0 16,4 1 0-16,3-1 0 0,-2 4 2 16,11-2-1-16,4-2 1 15,10 3-1-15,9-1 2 0,8-2 9 0,4 2 3 16,6 1 5-16,7 1-2 0,5 0-11 15,4-3-3-15,5 5-5 0,-2-3-3 16,9 6 2-16,2 0 3 0,9 2 2 0,5 3 3 16,0 3 0-16,-1 5-2 0,1 1-3 15,-7 2-3-15,2 1-5 0,3 1-3 16,-5 1 0-16,4 1 3 0,-4-3 3 16,-4-6 4-16,3-4 3 0,-3-4 2 15,-3-3 4-15,-2-7 1 0,-3 1 0 16,0-3 1-16,-4 0-1 0,2-2 2 0,-4 1 1 15,0-3-2-15,-1-3-8 0,-3 2-20 16,-1-2-3-16,-7-1-8 0,-3-6 5 16,-4-7 15-16,-6 0-2 0,-3-6 6 15,-4 4 0-15,-1 0 2 0,3 0 1 16,0 4 1-16,9 3 6 0,2-4 13 16,5 9 17-16,4-3 21 0,3-2 10 0,6 2-1 15,6-7-12 1,19 3-20-16,5-5-13 0,19-5-9 0,12-8-3 0,12-8 0 15,2 1-3-15,6-1-2 16,-7 0-3-16,-1 1-15 0,-13 1-25 0,-8 4-36 16,-3 3-40-16,-6-2-53 15,0 5 350-15,3 0-171 0</inkml:trace>
  <inkml:trace contextRef="#ctx1" brushRef="#br0" timeOffset="68371.66">10537 15560 1802 0,'13'-5'85'0,"1"-2"-1"0,-4 2-4 0,5 3-29 0,1 2-16 0,1 0-12 0,-1 0-2 0,-2 2 3 0,2 1 4 15,2-1 1-15,0 1 4 0,-2 1 4 16,1-2-3-16,-8 0-5 0,4-1-4 16,-4-1-4-16,-2 0 0 0,0 0 5 15,-7 0-2-15,0 0-4 0,0 0-3 16,0 0-1-16,0 0 2 0,-7 4 3 0,0 1 1 15,-2-3-1-15,2 5-4 0,-6 2-8 16,-3 2-3-16,-5 1-5 0,0-1-1 16,-8 3 0-1,-4 0 0-15,-10-2 4 0,-7-1 5 16,-6 0 4-16,-1-4 2 0,2 0 1 0,4-5-4 0,-8 1-4 16,2-1-1-16,-6-2-3 0,-5 2-1 0,-3-1 0 15,-1-1-1-15,-6 0-1 0,5 0-1 16,0 0 0-16,2 4-1 0,7-2 1 15,-1-2 0-15,-1 2 0 0,-3-2 0 16,11 3 0-16,4 4 0 16,6-1 0-16,4 4-1 0,0-5-1 0,-4 6 1 15,2 3 0-15,-2-5 0 0,2 4 1 0,2-1-1 16,-1-3 1-16,6 3 0 0,-5-5 0 31,-6 2-1-31,-3-5 0 0,-14 5 1 16,5-2-1-16,-2 2 1 0,2-4 1 15,3 4 1-15,1-6-1 0,3 3 7 16,7-1 6-16,5-3 4 0,8-2 3 0,3 0-6 16,-2 2-8-16,6-2-3 0,-2 0-2 15,1 0-1-15,-1-2 1 0,-3 2-2 16,1-2 2-16,0-3-1 0,7 1 0 16,2 2 0-16,-2 2 1 0,4-1 3 15,-1 1 3-15,7 0 2 0,2-2-2 0,2 4-1 16,4-2-2-16,6 1 3 0,1 1 3 15,0-2 3-15,0 2-1 0,-4 5-3 16,8-5-5-16,-3 0-4 0,1 1-2 16,3 4-4-16,3-2-1 0,0 6-1 15,5 3 3-15,1-5 0 0,4 9 1 16,3 0 0-16,6-1 0 0,3 12 1 0,2-1 2 16,7 8 0-16,0 1 0 0,-6 2 0 15,1-4 1-15,-7-3 1 0,-6-5 1 16,-2-4 1-16,-10-7 1 0,-2 0-1 15,-5-4-2-15,2-1-1 16,-3-6-3-16,3-3-3 0,-4 0-2 0,0-2-3 16,-7-4 3-16,-4-1 2 0,2-8 0 15,-15-1 2-15,-10-11-1 0,-5-5 0 16,-9-3 1-16,-3-6 2 0,1 8 0 0,2 1 1 16,11 7 1-16,10 4 2 0,11 4 2 15,7 5 10-15,6-3 15 0,3 1 18 16,5 3 10-16,8-5-13 0,10 0-18 15,14 0-32-15,18-2-16 0,16-6-5 16,10 8-7-16,4 0 3 0,2-2-18 0,0 0-23 16,0 0-31-16,-11 0-32 0,-1-5-51 15,-4 0 280-15,-4-4-108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08:43.266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17633 17537 1940 0,'-41'68'87'0,"4"-12"-13"0,-2 1-8 0,5-13-56 16,2-1-7-16,-1-6-4 0,4 0-17 16,1-1-17-16,5 1-22 0,2-1-13 15,1-3-5-15,6-3 226 0,-6-5-122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08:43.599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18183 18039 1860 0,'0'0'76'0,"1"0"8"15,-1-2-38-15,0 2-22 16,0-2-8-16,0 1-4 0,2-3-8 0,2-1-6 0,1 1-4 16,-1-5-5-16,6 4-2 15,4-7 5-15,8-3-1 0,13 1 0 0,2 0-1 16,6 0-15-16,8 2-9 15,-5-1-16-15,4 4-12 0,-9-3 241 0,-4 5-146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08:43.836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18376 18250 1722 0,'9'4'103'0,"-2"-3"54"0,2 3-80 0,0-4-32 0,-4 0-11 0,2-4-10 0,2 3-7 16,0-7-10-16,0 1-1 15,-1-2-27-15,3-8-25 0,0-5-7 16,6-9-89-16,1-8 91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08:44.154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18862 17683 1797 0,'26'0'234'0,"10"0"-203"16,-10-2-4-16,-3-2-33 0,7 1-13 15,-1-3-23-15,-1 5-18 0,2-1 106 16,-1 0-50-16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08:44.377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19753 17410 2166 0,'0'63'53'0,"4"-4"-43"0,5 15 0 16,-2 4-6-16,4 11 15 0,1 1-63 16,2 15-468-16,2 7 361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14:28.792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12700 6569 928 0,'0'-1'345'0,"34"-8"-1006"0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14:29.887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13122 6569 1633 0,'16'-10'77'0,"0"1"0"0,2-2-9 16,-7 4-35-16,1-2-8 0,4 0-4 0,-7 4-1 0,0-4 1 15,0 4 0-15,-6-6 2 0,4 1 1 16,-3 3 2 0,3-2 4-16,-4 3 2 0,-1-2 3 15,2 0 4-15,-4 8 0 0,0-1-6 16,0-3-6-16,-6-1-6 0,6 1-5 15,0 4 0-15,-3 0-2 0,-8-5-2 16,-3 5 1-16,-2-2-2 0,-4 2 1 16,1 0 0-16,-6 6 2 0,-3-3 1 15,-2-3 0-15,-2 2-4 0,-2-2-5 16,-5-2-3-16,0 4-3 0,2-2-3 16,-4 2 0-16,-7-1-2 0,0 1 0 15,0 5 0-15,-1-7-1 0,3 4 1 16,-9-4 1-16,-7-2 1 0,-2 2 1 0,-7 0 1 15,-2 2 0-15,2 1 0 0,-1 4 1 16,-5-5 0-16,-1 2 0 0,11 1 0 16,-8-3 0-16,-1 0 0 0,0 1 0 15,-18-1 0-15,4-2 0 0,-3 0-1 16,1 0 0-16,0-2 1 0,0-1 0 16,3 1 2-16,-3-5 0 0,0 7 1 0,1-2 0 15,4 2-1-15,9-2-1 0,-3 0 0 16,5 2-1-16,3-1 1 0,2 1 0 15,9-2-1-15,9-2 0 0,-2 3 0 16,9-3 0-16,1 2 0 0,5 2 1 16,8-7 1-16,0 5-1 0,10-1 1 15,5-1 1-15,3-1-1 0,1 1 1 0,3 1 0 16,2 1 6-16,0 0 7 0,4-1 2 16,-1 1 5-16,5 2 1 0,3-2 1 15,-1 0 3-15,-2 2 6 0,2 0-4 16,3 0-2-16,2 0-6 0,2-1-11 15,2-1-9-15,8 2-8 0,13 0-4 16,12 0 2-16,15 2 1 0,14-1 0 16,1-2-5-16,-1-1 0 0,1-3 1 0,4-1 3 15,2 3 5-15,11 3-1 0,4 0 1 16,8 0 1-16,5 5 0 0,4 4 1 16,0 0 0-16,-4 0 0 15,-4 1 1-15,-1-4 1 0,2 2 0 0,1 0 1 16,1 0-1-16,-6-2 1 0,3 1 0 0,-1-4 1 15,0-1-1-15,2 9-1 0,-6-4 1 16,-5 2-2-16,-11 3 2 0,-5-7 2 16,-2 4 0-16,-5-5 1 0,-1-1 0 15,-7 3-2-15,-6-6 0 0,-7 3-1 16,-1 1-1-16,-3-2 1 0,1-1 0 16,-3-1-2-16,-9 6 0 0,-4-5-4 0,-17 3-7 15,-9 0-2-15,-3-4-2 0,-2 0 1 16,-4-2 3-16,-6 2-2 0,-12 0-5 15,-8 5-5-15,-18-3 1 0,-17 0 4 16,-8 3 6-16,-14 6 2 0,-12-1 3 0,1-4 4 16,-5 2-1-16,-8-4 2 0,3-2 0 15,-15-2 0 1,-8 0 2-16,3 0 1 0,-3 0 1 0,-2-2 1 0,4 0 2 16,-1 0 0-16,-3-5 0 0,9 4-1 15,9 1-2-15,0-5 0 0,7 0 1 0,-2-2-1 16,3 4 0-16,1-4 0 0,7 3-1 15,10-1 1 1,11 0-1-16,14 6 1 0,13-1-1 0,10 2 0 0,4 0 9 16,10 2 6-16,4-1 5 15,5-1 3-15,4 0-9 16,4-3-5-16,4 3-4 0,-1 3-2 0,4 1-1 0,-1-1-1 16,-1-3 0-16,1-1 1 0,4 1-1 0,-2 0 0 15,-1 5 0-15,3-2-1 16,-2-1-1-1,2-2 0-15,0 0 0 0,0 2 0 0,0-2-13 0,0 0-21 0,0 0-33 16,0 0-63-16,0 0-53 0,0 0 94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14:39.20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10805 9603 1817 0,'50'16'113'0,"28"64"432"16,-61-68-510-16,1-5-7 15,-4 4-5-15,-5-6 1 0,-4 2 2 16,-5 0-1-16,0 2 3 16,-12 2 0-16,-2-2 1 0,-6 0-1 0,-8-4-2 15,-6 4-5-15,-5-4-4 0,-3 2-2 16,-6-3-5-16,0 1-2 0,-4 0 0 16,-2 1-2-16,-9 1-1 0,0-4 2 0,-7-1 1 15,3 0-1-15,-7-2 3 16,-11-2 8-16,-9 0 0 15,-20-8 0-15,4-1-3 0,-2-3-9 0,3 3-2 0,0-8 9 16,-4-1 6-16,3 4 7 0,2-5 5 16,5 10-3-16,11-1-3 0,5 0 0 15,9-1 0-15,7-3-2 16,4 2-1-16,1 2-5 0,2 5-5 0,6-4-2 0,4 2-2 16,7 4-2-16,4-6 0 0,-7 4-3 15,2-2-2-15,2 4 0 0,0-4-1 16,6 5 1-16,-5-6-1 0,8 4 0 15,3-1 1-15,4 0-1 0,4 5 0 16,-1-5 1-16,7 6-1 0,1 1 1 0,1 0 0 16,11 0 1-16,-4 0-2 0,-1 0 0 15,7 0 0 1,-6 0-1-16,9 0-1 0,-5 0 0 0,7 0-12 16,-2 0-10-16,1 0-15 0,-1 0-31 15,0 0-27-15,2 0-43 0,0 0-64 0,-9-6-83 0,4-4 153 16</inkml:trace>
  <inkml:trace contextRef="#ctx0" brushRef="#br0" timeOffset="5161.96">13768 9600 1111 0,'0'1'119'0,"0"-1"119"0,0 4-135 0,0-6-41 0,0 0-12 0,0 2-13 0,0 0-9 0,0 0-8 15,0 0-5-15,0 0-2 0,0 0 0 16,0 0 0-16,0 0-1 0,0 0-2 15,0 0-2-15,0 0-1 0,0 0-3 16,0 0 1-16,-6 2 3 0,5 0 0 16,1-2 2-16,0 3-1 0,0-1-3 0,0 2-2 15,0 1-1-15,1 2-3 0,3-2 0 16,-1 3 0-16,5-3 0 0,-3 4-1 16,4-6 2-16,1 10 1 0,1-1 0 15,3-3 1-15,0 7-1 0,1-2-2 16,0 4 0-16,0 0-1 0,1-4 2 0,1 3 4 15,5-1 2-15,-3 2 2 0,6 2-1 16,-2-4-1-16,-2-2 3 16,-3 0 4-16,0-2 3 0,1-1 1 15,-3 0 0-15,2-1 0 0,-2-3-1 0,-2 0-1 16,2-1-1-16,2 1 3 0,3-4 6 16,6-1 3-16,-4 0-1 0,3-2-2 15,-1-4-5-15,2 1 0 0,-2-6 5 16,3-3 3-16,4 3 2 0,-2-9 1 15,7-1-3-15,8 1-3 0,2-5-4 16,5 1-4-16,-1-2-2 0,4-3-3 0,-2 0-2 16,1-3-3-16,1 2-2 0,-4-4-4 15,11 7 0-15,-2 2 0 0,9-2 0 16,-6 8-1-16,-3 1 0 0,5 0-1 16,-1 5 1-16,5 0-2 0,2 8-1 0,0 3 0 15,-7 0-1-15,3 0-4 0,4 2-3 16,0 8-3-16,2 3-1 0,-7-3 4 15,-6 6 3-15,0 4 1 0,-5-4-1 16,-5 1 1-16,-6-1-1 0,-3 4-1 16,-9-2 2-16,0 1 0 15,-6 4 2-15,-1-7 2 0,-7 0 1 0,7 0 2 0,-8-4 0 16,-2 1-1-16,4-4 1 16,-7-4 0-16,1-1 0 0,1-1 1 15,2 2 2-15,0-5-1 0,5 0 1 0,9-7 1 16,-8 2-1-16,10-6 1 0,7 3 1 15,5-1-2-15,13-2 1 0,14 0-2 16,3 4-1-16,8 7 0 0,1-7 0 16,-3 7 2-16,5 4-1 0,2-1 6 0,1 1 2 15,8 5 4-15,2-2 4 16,3 2 0-16,0 3-3 0,-4-1-3 0,3 6-2 16,4-2-4-16,-3 1-1 0,-5-4-3 15,2-1 1-15,-12-2 0 0,-4-4-1 16,-11 0 1-16,-6-3-1 0,-4-2-13 15,-3-2-21-15,4-5-39 0,-3 2-43 0,5-4 60 16</inkml:trace>
  <inkml:trace contextRef="#ctx0" brushRef="#br0" timeOffset="36511.1">13466 9170 1137 0,'18'9'173'0,"-6"-5"270"0,1 5-344 0,-6-4-32 0,0 6-17 0,-3-4-20 15,1 3-12-15,0 1-2 0,0-4 0 0,-6 4-4 0,-3-1-3 16,-5 5-3-1,4-3-2-15,-2 4-2 0,-2 0 1 16,0 0 2-16,4 3 3 0,-6 3 9 0,1 1 9 0,-6 9 4 16,1-2 3-16,1 2-4 15,4 3-9-15,1 1-5 0,-4-4-4 0,1 5-4 16,-2-5-1-16,-6-4-2 0,4 4-2 16,-1 0-2-16,-7 3 0 0,3-3 0 15,-2 2-1-15,-5 1 0 0,1-3 0 16,2-3 2-16,2 3 8 0,-3-4 3 0,-3 0 2 15,-1-1-2-15,2-6-3 0,-1 0-4 16,3-1 0-16,-1-2-3 0,1-4 1 16,4-2 0-16,-4-1 6 15,1 0 9-15,-3-6 4 0,-1-2 6 16,-1-1-5-16,4-2-4 0,1-3 0 0,-2-3 2 0,0-1 1 16,1-2-2-16,-1-3-5 0,1 0-5 15,4-4-3-15,-6-2 0 0,3-5 0 16,-7 0-2-16,-1 0-1 15,-1-4-2-15,2 2-2 16,5 2-3-16,4-2 2 0,2 6 0 0,3-4 3 16,-1 3 5-16,-4-3 0 0,3-2 0 0,-1 2 2 15,3-1 5-15,6 4 0 16,-1-3 1-16,5 2-4 0,-5-4-4 0,3 0 0 16,-1 0-1-16,2 2-1 0,0-2 1 0,4-1-3 15,0-1 0-15,1 1 1 16,4 1 0-16,0-4 1 15,2 3 0-15,-2-4-1 0,0-2-2 0,0-5-1 0,-2-1 0 16,-3-4-1-16,-1-4 1 0,-2-4 0 16,-5 4-1-16,4 0 0 0,0-4 0 15,1 9 0-15,2-1 0 0,-3 3 1 16,9-2 0-16,0-1 2 16,6 3 0-16,3-4 0 0,3-3 2 0,4 3-1 0,2-1 0 15,-1 1-1-15,1 1-3 16,-2 3-2-16,2-2-4 15,-2-1 1-15,0 1 0 0,0 0 2 16,3 9 2-16,-3 4 1 0,-2 1 3 0,4 1 1 0,-2-1 0 16,-2 4 2-16,2-5-3 15,0-3 0-15,5-1-1 0,-1-1-1 16,5 3-1-16,3 1 0 0,0-1 2 0,1 2-2 16,-1 1 1-16,-3 2 1 0,2 6-2 0,-1-1 0 15,-3 4-1-15,-9-1-1 16,2 2 0-16,-1 5 1 15,4-3 0-15,-1 3 0 0,-4-1 1 16,5 2-2-16,-3 0 0 0,4 4-2 0,1-4-4 0,-3 4-1 16,9-2-2-16,-6 3 0 0,2 3 3 15,0 1 1-15,0 0 0 16,0 5 1-16,-2 2-3 0,4 2-2 0,3 3 0 0,4 4 1 16,2 5 0-16,2 8 1 0,1 5 0 15,0 5 0-15,4 7 0 16,1 7 0-16,3-4-3 0,-3 6-4 15,-5 2-2-15,2 0-2 16,0 1 4-16,4 1 6 0,-8 1 5 16,3 2 1-16,-10 0 1 0,-3-5-2 0,0 3 0 0,-8-1 0 0,-2 3 2 15,-3-2 2 1,-1 4 2-16,-4-4 5 0,-4 2 2 0,-3 7-1 0,-3 1-1 16,-3-1-5-16,1-4-1 0,-2 3 0 15,0-4-2-15,-5 1 0 16,-3-3 1-16,-2-2-4 0,-8-1-1 0,-5 0 0 15,-2-3 0-15,-9 3 2 0,-3-4 0 0,1-4-1 16,-7-3 2-16,-3 3-1 16,-9-4 3-16,2-3 1 0,0-3 2 0,3-6 4 15,9-5 0-15,0 0 4 0,11-1 0 16,7-8-1 0,7-3-2-16,7-4-2 0,3-2-1 0,8 1-1 0,0-4 4 15,3-2 2-15,2-4-47 0,2 1-87 16,1-4 76-1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16:25.73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7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6-02-11T18:18:34.923"/>
    </inkml:context>
  </inkml:definitions>
  <inkml:trace contextRef="#ctx0" brushRef="#br0">10218 2931 1331 0,'103'9'414'0,"-66"27"-72"62,-39-35-238-46,-17 12-46-16,5-8-17 15,-8 4 0-15,1-4-4 0,0 2-8 0,-1-3-10 16,8 1-9-16,-3 2-5 0,1-1-1 16,-7-3-1-16,0 2 1 15,-1 1 3-15,-4 1 3 0,-2-4 6 0,-7 5 1 0,1-1-4 16,-1 0-6 0,2 2-4-16,-4 1-2 0,0-1 1 15,-9 5 1-15,0 0-1 0,-5 1 0 0,7 1-2 16,-1 1 0-16,-2-1 0 0,3-2-1 0,-9 1-1 0,2-1 1 15,-8 0-2-15,3 4 2 16,-8-1 0 0,-10-1 1-16,1 0-1 0,-4-1 0 0,2-3-2 0,3 4 1 15,5-2 1-15,-6-3-2 0,-6-1 2 0,-4-4 1 16,-13 4 0-16,1-3-1 16,3 2 1-16,-6-2-2 0,-3-1 3 0,-15-1 0 0,-8-1-1 15,-12 1 1-15,3 0-1 0,5 2 0 16,-1-3-1-1,2-2 0-15,-10-2 0 0,-2 1 0 0,6-1 0 16,-5-1 1-16,-11-3 0 0,-9-3 1 0,-8 0 1 16,-4-2-1-1,0-3-1-15,-5-1 2 0,-11 3-1 16,-2-5 2-16,-5 3-3 0,7-4 0 0,7 2 0 0,6 3 0 0,1-1 1 16,4-1 0-16,7 3-1 0,1-1 0 15,13-1 0 1,4 3 1-16,5 0 0 0,7-2 1 0,5 8-1 0,11-4 0 31,14 0 0-31,6 1-1 0,6 1 2 16,-3 1 1-16,-3-3 1 0,3 0-1 0,5-2 3 15,13 2 7-15,10-2 4 0,10-1 3 16,10 3-2-16,10-7-6 0,4 1-2 16,7 2-1-16,2 3-3 0,-1-1-1 15,4 3-2-15,2-6-1 0,8 8 2 16,3-4-2-16,5 6-2 0,0-5-10 15,2 3-16-15,2 1-32 0,-2-1-47 0,0-10 349 16,0-13-212-16</inkml:trace>
  <inkml:trace contextRef="#ctx0" brushRef="#br0" timeOffset="17400.62">14452 5431 1344 0,'-55'11'125'0,"21"-9"-56"0,-1 5 18 0,-2-2-7 15,3 0-8 1,6 2-4-16,-1-5 5 0,13 0-8 15,-1 0 0-15,-1 0-2 0,7-2-4 0,4 0-1 0,-4-2-6 32,6 0-8-32,3 0-13 0,2 0-6 0,2-1-3 0,-2-1-4 15,2-1 6-15,-4 0 1 16,2-2 0-16,13-1-2 0,-3 1-13 0,13 2-9 0,15-6-7 16,6 4-9-16,14 6 2 15,8 1 1-15,16 7 4 0,8 0 7 16,13 7-1-16,8 0 0 0,1 4 2 0,2 5 0 0,1 2 0 15,5 3 0-15,6 2 1 0,2 0 0 16,-16-1-1-16,-17-8 0 16,-17-5 0-16,-10-4 1 15,-1 1 1-15,-5-4 0 0,-3-4 1 16,-4 4-1-16,-9-4 0 0,-7 2 1 16,-7-3 1-16,-13-4 4 0,-8-7 1 15,-11 0-1-15,-5 3-2 0,-11-5-5 16,-9 0-3-16,-14-1 0 0,-13-10 0 0,-17 1-1 15,-11-1 2-15,-8-3-1 0,-6 4 2 16,-5-8 0-16,-4 2-1 0,-9 8 1 16,-5 1-2-16,2 3 0 0,1 1 1 15,3-1 1-15,-5 8 0 0,-2-9 1 16,-7 7 1-16,-4 0-1 0,3-4 0 16,7 7 0-16,15-3 0 0,10 6-1 15,14 1 0-15,9 1-2 0,9 6 1 0,16-5 1 16,9 0 1-16,17 2 1 0,6-4 0 15,12 0 17-15,2 0 12 0,0 3 6 16,2-3 5-16,7 0-16 0,9-5-11 16,10 1-4-16,16 1-5 0,18-6-2 15,20 5-1-15,14-3-2 0,6 2-2 16,8 1-2-16,11-3 1 0,7 0-2 16,8 2-1-16,8-1 0 0,3 5-1 0,4-1-2 15,13 4 2-15,0 8 2 0,-7-3 2 16,-2 6 2-16,-15 1 1 0,-7 2-1 15,-4 3 0-15,-10 3 1 0,-6 3-1 16,-3-1-2-16,-9 5-2 0,-10-3-2 16,-17-4 2-16,-24-8 3 0,-15-9 1 15,-17 4-3-15,-13-4-9 0,-6 1-11 0,-12 1-10 16,-10-5 3-16,-12 3 10 0,-13 2 11 16,-14-7 10-16,-16 0 1 0,-11-2 1 15,-8-7-2-15,-10-1 0 0,-4 3 0 16,-10-8 1-16,4 5-2 0,0-3 1 15,2-3 0-15,-6-1-1 0,1 1 2 16,-5-2-2-16,1 0 1 0,6 8 1 0,8-5-1 16,7 3 2-16,3-2-1 0,-2 1-1 15,2 3 1-15,-1 3 0 16,9-2 0-16,11 5 1 0,11 4-1 16,10 0 0-16,12 0-1 0,13 2 1 0,8 2 0 15,8 3 6-15,8-4 6 16,6 3 1-16,1 1-1 0,8-4-8 0,3 1-8 15,2 1-4-15,5 2 0 0,9 4 0 0,7 1 4 16,18 2 2 0,9-7 1-16,15 2 0 0,8-5 3 0,14-4 1 15,9 2 2-15,10-2 1 0,17-4-2 0,-1 2-3 16,10 2 0-16,10 0-1 0,-1 0-2 16,-6 2 0-16,-10-2-1 0,-14-2-1 15,-18-5 2-15,-5 2 2 0,-11 0 2 0,-8-4-1 16,-18 0 0-16,-10 4-1 0,-10-1 0 15,-21-3 2-15,-4 6 0 0,-13 3-5 16,-2-7-4-16,-7 1-4 0,-10 1-4 16,-17-6 5-16,-26-6 3 0,-21-6 4 15,-24-4 2-15,-15 0 1 0,-2 3 0 0,-13 1 0 16,-1 7-1 0,-4 5 0-16,0 6 1 0,22 5-1 15,10 1 0-15,19 5 0 0,15 4-1 0,9 3 0 16,10 1 1-16,11 2-1 0,5 0 2 15,11 0-1-15,3 2-1 0,10 1 0 16,3-3-5-16,5 2-4 0,5 0-8 16,4-3-28-16,5-4-70 0,3-2-59 0,7-9 83 15</inkml:trace>
  <inkml:trace contextRef="#ctx0" brushRef="#br0" timeOffset="36343.28">5305 5284 1395 0,'-2'0'53'0,"-1"0"7"0,-3 0-43 0,1 0-14 0,-2 0 0 0,1 0 1 0,3 0-4 0,-4 0 28 0,7 0 32 15,0 0 23-15,-2 0 27 0,0 0-10 0,1 0-17 16,6 0-23 0,2 0-16-16,5 0-20 0,4 0-16 15,6 0-5-15,13 0-6 0,9 4-3 16,2 3 2-16,11-2 0 0,2 0 2 0,-1 2 2 0,-1-1 2 15,-4 1 0-15,-5-2 1 16,-5 4-2-16,-3-4 0 0,-1 1 1 0,-10-1-1 16,-6-3 3-16,-5 1 4 0,-11-1 7 0,-6-2 15 15,1 0-4-15,-2 0-5 16,-7 0-12-16,-7 0-16 0,-9-4-3 0,-9 3 0 16,-14-3 3-16,-9-5 3 0,-14 0 1 15,-11 1 2-15,-9-3 0 16,-3 4 1-16,-7-4 2 0,5 1-1 0,9 4 3 15,12-3 4-15,11 2 4 0,14-2 5 16,7 4 3-16,13-6 5 0,10 4 11 0,11 4 10 16,5-2 10-16,4 3-4 0,5-2-10 15,6 1-15-15,17-3-23 0,3 3-6 16,21-6-8-16,8 4-1 0,12-1 5 16,20 5 3-1,9 1 2-15,10 3 1 0,-6 4 0 0,-6 4-1 0,-18-4 1 16,-14 4 1-16,-12-6 1 0,-11 4-1 0,0-4 1 15,-8 2-1-15,-15-5 2 0,-13-2 6 16,-8 0-11-16,-6 0-9 0,-12 0-8 16,-10 0-6-1,-18-2 11-15,-13-5 10 0,-14 2 5 16,-2-4 2-16,-1 2 1 0,-3-2-1 0,10 4-1 0,7-4 0 0,7 5 5 31,12-5-35-31,11 4-63 0,3 1-38 16,9-3 175-16,4 0-77 0</inkml:trace>
  <inkml:trace contextRef="#ctx0" brushRef="#br0" timeOffset="41633.83">15128 5616 1578 0,'55'-16'521'16,"-25"10"-490"-16,5 10-35 0,8-1 0 0,-4 1 3 16,7 7 1-16,7 3 0 0,-3 0 2 15,-2-5 1-15,-4 5 0 0,-2-3 1 16,1 1 0-16,0 0-1 0,-4 1-1 15,-4-6 2-15,-5 0-2 0,2-2 2 16,-5-3 4 0,-6 3 3-16,-2-3 1 0,-3 0 1 15,-3 0-3-15,-3 1-4 0,-2-3 0 16,-5 0-4-16,-3 0-3 0,0 0-8 16,-2 2-10-16,-3 0-6 0,-4 3-1 15,-9-5 4-15,-12 0 5 0,-14 0 8 16,-15-10 4-16,-13-3 3 0,-19-5 1 15,-13 1-1-15,-3-10-2 0,-13 4 1 16,1 2-2-16,0-1 1 0,-3 12 4 16,-1-3 1-16,1-1 1 0,5 7 0 0,4 2-2 15,1 1 0-15,16-1 3 0,6 5-1 16,6-2 1-16,13 2 0 0,11-3-1 16,7-1 0-16,10-1 2 0,12 5-7 15,7-2 29-15,14 0 19 0,1 0 29 16,9 1 40-16,0-1-9 0,9 2-8 0,0 0-26 15,12-7-27-15,14 2-21 0,26-3-14 16,19 3-7-16,21 3-6 0,17 2-1 16,19 0 1-16,12 7 3 0,9 1 0 15,12 6 0-15,-3-2 1 0,3-1-1 16,7-1 1-16,-1-1 2 0,-6-7-1 0,-7 2 1 16,-14-4 1-16,-9 0-1 0,-11 0 1 15,-12 0-1-15,-10 1-2 0,-12 5 9 16,-20-6 3-16,-15 0 1 0,-23 1-1 15,-15-1-12-15,-13 2-20 0,-11-2-10 16,-12 0-5-16,-11 0 1 0,-21-2 14 0,-25-5 9 16,-18 0 5-16,-26-14 1 0,-16 0-4 15,-4-8-4-15,-9 5 2 0,-1 2 2 16,7 1 5-16,-4 3 4 0,4 0 0 16,5 3 0-16,-2-3 0 0,12 4 2 15,8 5-2-15,11-5 2 0,13 5-1 16,18 3 0-16,15 3 1 0,12-1-1 15,14 4 2-15,11 0 1 0,10-1 3 0,11 1 4 16,-4 1 5-16,6-1 5 16,5 4 3-16,0-4 3 0,6 2-6 0,3-1-5 15,5-1-7-15,4 2-4 0,5-2-3 16,7 0 0-16,6-2 1 0,1 1 0 16,0-8 2-16,-1-2 0 0,3 0 0 0,-3-8 1 15,-3 5-1-15,-2-2-1 0,-13 3-3 16,-1 5-7-1,-9-1-16-15,-3 5-17 0,-5 2-24 0,-5 2-56 0,-2 0-50 16,0 0 310-16,-9 0-160 0</inkml:trace>
  <inkml:trace contextRef="#ctx0" brushRef="#br0" timeOffset="47337.06">7016 6270 1593 0,'35'58'62'0,"-35"-52"-41"0,0-3-8 0,0-3-7 0,-35-49-2 0,35 52 0 16,0-1 19-16,-4-2 24 0,4 3 23 16,0-3 29-16,0 0 7 0,0 0 1 15,0 0-3-15,4 0-6 0,-2 0-8 16,3-1-7-16,4-1-12 0,1-7-22 16,12 4-19-16,4-4-19 0,4-4-9 0,2 3-1 15,-1-8-1-15,-1 2 0 0,0 2 0 16,-2-2-1-16,-5 2 1 0,-5-2 3 15,-4 0 1-15,2 2 4 0,0-2 5 16,0 0 1-16,2 2 0 0,-4-2 0 16,2-4-6-16,2 2-1 0,1 1-1 0,4-5-4 15,6 1 0-15,-1 2-1 16,2-6-1-16,0-2 0 0,0 1 0 0,2-6 0 16,2 2 1-16,1-6 1 0,3 1 0 15,-5 3 4-15,6-9-1 0,-5 2-2 16,0 2-2-16,-2-4-3 0,-13 5-3 15,1 1 0-15,-1 7 3 0,1 3 0 16,-4 5 2-16,-4 3 1 0,0 2-2 0,1 3-3 16,1-2-3-16,-5 1-1 0,-7 3 2 15,1 3 0-15,-3 0-2 0,0 3-8 16,-3 2-8-16,1-1-4 0,-5-1-3 16,0 1 5-16,-8-1 5 0,-2 2 5 15,-3 0 6-15,-3 2 3 0,0 4 0 0,-9 1 0 16,0 4-1-16,-1 4 3 0,-3-5 1 15,2 3 3-15,1 0 1 0,-4 1 1 16,3-5-1-16,-2 2 1 0,6 0 0 16,2-2 0-16,5-2 0 0,2 1 1 15,-1-3-1-15,6-1 1 0,4 0 0 0,1 0 0 16,10-2 2-16,-1 0 1 16,2 0 3-16,0 0 7 0,-2 0 8 0,6-4 14 15,8 0 9-15,6-3-4 0,8-5-9 16,11-2-15-16,10-2-14 15,4-2-3-15,8 6-1 0,1 3-1 0,2 2-2 16,-5 7 0-16,-8 3-4 0,-3 6-2 16,-1 7 2-16,-1 4-2 0,-3 3 3 0,0 5 2 15,-8 4 0 1,-4 5-2-16,-6 0-2 0,-4 4-3 0,-6-2 3 0,-6-3-6 16,-4-3-21-16,-3-4-54 0,-2-4-95 15,1-1 31-15,1-1 47 0</inkml:trace>
  <inkml:trace contextRef="#ctx0" brushRef="#br0" timeOffset="53874.15">9138 5504 1485 0,'0'0'54'0,"0"-2"-6"0,-2 0-8 0,-1 2-2 0,-1 0 6 0,4 0-2 0,-1 0 5 15,1-3-1-15,-2-1-3 0,0 1 5 16,2 3 1-16,-2-2 1 0,-1 0 8 15,3 2 6-15,-4-12 6 0,6 10-6 16,-2 2-8-16,7 0-17 0,-5 0-27 16,5-2-6-16,5 2-10 0,8 0-5 0,1 0 8 15,7 4-3-15,10 1 1 16,1 4 0-16,10 3 1 0,1-1 0 0,1-2 1 16,-1 1 1-16,0 3 1 0,-13-6 1 15,2-2 1-15,-11-3-1 0,-3-2 2 16,-9 0-3-16,-16 0 0 0,2 0-1 0,0 0-13 15,-4 2-15-15,-5-2-10 0,-15 0-2 16,-6 0 12-16,-13 0 13 0,-19-4 12 16,-13-6 1-16,-12-3 0 0,-5-1 3 15,-4-2 4-15,5 0 1 0,2 0 2 16,11-3-1-16,12 1 1 0,7 2 7 0,22 2 6 16,7 3 16-1,13 4 19-15,14 0 22 0,2 0 6 0,10 5-15 0,3-5-33 16,11 2-29-16,14 3-16 0,13 0-4 15,20 2 7-15,15 4-4 16,14 8 3-16,9 4 2 16,11 2 1-16,-6 5 4 0,-5 0 0 15,-11 0 1-15,-12 5 2 0,-12-6 0 0,-8-1 1 0,-14-2-3 0,-17-4-1 16,-13-5 0-16,-22-10-8 0,-1 4-6 16,-14-2-7-16,-11 3-3 0,-8-5 5 15,-13 0 6-15,-11-4-26 0,-3-3-43 16,-11-7-57-16,-6-9-236 0,-2-11 229 0</inkml:trace>
  <inkml:trace contextRef="#ctx0" brushRef="#br0" timeOffset="60255.67">3016 7958 1399 0,'0'5'49'0,"2"-3"8"0,1-2-72 0,-3 0-13 0,0 0-1 0,0 0 13 0,-3 2 40 0,-1-2 12 16,1 0 26-16,-5-2 20 0,1-7-12 15,0 7 8-15,4 2-4 0,3 0-12 16,0 0-12-16,3 2-19 0,6-2-21 16,9-2-12-16,3 0-5 0,7 2 4 15,3-3 5-15,4-1 5 0,1 1 2 16,-1-3 6-16,-3-4 8 0,-2-1 4 15,2 4 12-15,-2-7 6 0,4 0 3 0,3-8 2 16,-7 1-6-16,2-2-5 16,2 0-9-16,-6-4-10 0,8 3-9 15,-1-1-8-15,2 2-3 0,6-2 0 0,-1 5-2 16,5-3 0-16,-3 2 1 0,0 0-2 16,2 1 1-16,-1 4 0 0,-1 0 0 0,-2 2 1 15,-1 2 0-15,-9-1 1 0,-9 3 0 16,-3 4-6-16,-11-2-10 0,-8 2-13 15,8-3-14-15,-9 6 5 16,-10 1 2-16,2 2 7 0,-9-2 12 0,-3-1-2 16,-6-1 7-16,-8 1 5 0,-1 3 1 15,-8 0 1-15,6 1 1 0,3 5 0 16,2-3 2-16,6-1 2 0,-1 0 0 16,4 1 1-16,7-1-1 0,2 0 2 0,1 1-1 15,4-3 1-15,9 0 1 0,0 0-2 16,0 2 6-16,0-2 4 0,0 0 5 15,6 0-6-15,-3 0-2 0,4 0-3 16,6 0-5-16,1 0 7 16,9 4-4-16,7 1-1 0,4 4 1 0,8 3 0 15,3 3 0-15,4 1-2 0,-2 0-1 16,-1 1-3-16,-9 3 0 0,-3-3 1 16,-10 3 0-16,-9 1 8 0,2-5 2 15,-10 0-3-15,-1-2 0 0,-8-1-6 0,-10-4-4 16,1 3 1-16,-9-1-2 0,-4-1-17 15,-14-6-23-15,-8-4 466 0,-5-11-323 16</inkml:trace>
  <inkml:trace contextRef="#ctx1" brushRef="#br0">29705 13589 0,'0'0'0,"0"0"0,0 0 0,0 0 0,0 0 0,0 0 0,0 0 32,0 0-32,0 0 0,0 0 15,0 0-15,0 0 16,4 53 0,-4-40-1,0 5-15,-4 0 0,-1 8 16,-12 5-1,-6 9-15,-3 5 16,-27 3-16,-27 5 16,-18 10-16,-17-6 15,22-8-15,0 0 16,-9-5-16,-18 9 16,-30 14-16,-10-14 15,23-9-15,-19 1 16,-25-6-16,-28-8 15,28-13-15,-14-5 16,-49 1 0,35-14-16,-3-5 15,-50 1-15,10-14 16,12-8-16,-57-5 16,22-14-16,-4-8 15,-44-5-15,52-13 16,-21 5-16,8 0 15,31-1-15,-4 14 16,-9 0-16,54 4 16,-37 13-16,5-8 15,27 9-15,27 12 16,-1 15 0,18-1-16,49 9 15,13 4-15,5 9 16,8 10-16,-12 8 15,8 0 1,-14 9-16,1-1 16,0 6-16,-9-5 15,-22 0-15,-41-1 16,6-7-16,21-10 16,-48-9-16,-27-4 15,9-14-15,-53-3 16,-18-6-16,0 1 15,-49 0-15,40-1 16,-31 1 0,36 0-16,44-5 0,-36 9 15,36-4-15,9 0 16,-9 4-16,26 0 16,14-4-1,18 4-15,-1 0 16,23-4-16,17-5 15,18 4-15,14 1 16,-1-5 0,36 1-16,9-1 15,13 5-15,18-1 16,-9-3-16,4-1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8:20:21.58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15009 5392 499 0,'-20'9'71'0,"4"2"53"0,2-2 53 0,4-2 19 0,-5 1-13 0,3 0-26 16,-2-1-32-16,-6-2-31 0,10 0-12 15,-6-1-10-15,3-4-11 0,8 5-9 16,-2-5-10-16,9 0-8 0,-2 2-2 15,0-2 6-15,5-2 2 0,-5 2-2 16,0 0-6-16,3 0-14 0,3 0-7 0,4 0-3 16,6 0-2-16,-3 0-2 0,3-2 1 15,-7-1-2-15,-1-2 1 0,7-1 1 16,-3-3-1-16,9 4 2 0,1-6 2 16,6 3 12-16,0 0 8 0,-1-4 2 15,3 7-2-15,-2-6-11 16,3 4-7-16,4 0-5 0,1 0-2 15,-5 0 0-15,5 5-2 0,-1-3 1 0,-3 3 0 16,7 2-1-16,-7 0 1 0,2 0 0 0,-4-2-1 16,-3 2 0-16,-3-2 0 0,-4 1 2 15,-1 1-1-15,1 0 0 0,-4-2 0 16,7 2-2-16,-4-2 1 0,1 2-1 16,7 0 0-16,-3 0 1 0,3 0-1 15,-4-5 2-15,4 3 0 0,-1-2 3 0,3 3 2 16,1 1 1-1,-2-4-1-15,2 0-1 0,-5 3-1 16,2-1-2-16,-1 2-2 0,-4 0 2 16,2 0-2-16,-6-2 2 0,2 0 6 15,-3 2 8-15,-4 0 5 0,4 0-1 0,-2 0-6 0,1 0-8 0,3 0-4 16,-5-1 0-16,4 1 2 0,2 0 0 16,-6 0 0-1,0 0-2-15,4 1 0 0,-2-1-2 0,1 2-1 0,1 0 0 16,-6 0 0-16,-3-1 0 0,4 3 0 15,-11-4-3-15,-1 0 1 0,1 0-2 16,0 0 1-16,-2 0 0 0,0 0 0 16,0 0 3-16,0 2 0 15,0-2 0-15,0 0 0 0,-2 0 1 0,-9 0 3 0,3-7 3 16,-5 1-1-16,-6-2-2 0,-3-5-1 16,-2-1-2-16,-7-4 1 0,3 2-1 15,-6-1-1-15,2 1 0 0,2 1 0 31,2-1 0-31,0 2 1 0,3 0 0 0,2 2 0 16,7-1 1-16,5 3-1 0,-1 4 1 16,3-3 0-16,3 4 1 0,6 5 0 15,0 0 1-15,0 0 5 0,0 0 5 16,0 0 5-16,0-3 2 0,6 3-4 0,3 0-6 16,3 3-5-16,-1 1-4 0,8 6-2 15,4-1-1-15,2 5-1 0,5 6 2 16,2-1-1-16,-3 4 1 0,1 0 0 15,-2 6 0-15,-7-1-1 0,2 2-2 0,-8-1-1 16,-5-5-1-16,1 3 0 0,-8-7 4 16,4 1 3-16,-5-3 4 0,-7-1 2 15,-4 1 1-15,-7 0-1 0,-11-2-1 16,-3 1-3-16,-3-1-1 0,-3 4 0 16,4 1-2-16,-3-3 1 0,6 0 0 15,3 1-3-15,1-1-10 0,2 3-20 0,2 11-46 16,-8 4-69-16,1 8 429 0,-6 2-256 15</inkml:trace>
  <inkml:trace contextRef="#ctx0" brushRef="#br0" timeOffset="3548.27">24255 3105 1665 0,'0'0'50'0,"-1"2"-16"0,1 1-14 0,-2-3-8 0,4 0 1 0,-2 0-1 0,0 2 1 0,0-2-1 16,-2 7-4-16,2-5-4 0,-4 5-3 31,2 2-1-31,1 2 0 0,-1 3 1 0,-3 0-1 16,-1 2 0-16,3 5 1 0,-3 2-1 16,6 2 1-16,-3-2 0 0,-2 5-1 15,-1 4-1-15,-1 2-1 0,2-4 0 16,3 2-1-16,-7 0 2 0,4 3 0 15,3 3 0-15,-3 1 1 0,1 1 0 0,2 3 1 16,1-2 2-16,-6-4-2 0,5 0 0 16,-4-3 1-16,1 3-2 0,2-7 0 15,-3-1 1-15,1-3 0 0,0-3 0 16,1 0 2-16,-5 0-1 0,2-3 1 16,2-4 1-16,-1 0-1 0,5-2-1 15,-1 0 0-15,0-1 0 0,-3-8 0 16,0 2 1-16,5-3 0 0,-2-3 1 0,2 1 3 15,0 0 3-15,0-2 5 0,-2 0 9 16,-7-5-3-16,6 3 7 0,-6-5 1 16,-2 0-6-16,0-4 1 0,-3 0-8 15,0-3-5-15,-5-4-2 0,4 3 0 16,1-1-1-16,5 3 0 0,2 10 0 16,2-3-2-16,5 3 15 0,0 1 16 0,5 2 5 15,2 0 2-15,-7 0-12 0,0 0-13 16,0 0-16-16,2 0-4 0,-2 4-7 15,7 1-6-15,-1 2 5 0,-3 4 2 16,13 6 1-16,-7 8 3 0,5 3 1 16,4 1 1-16,-4-1-2 0,5-3-3 15,3 0-2-15,-6 0-2 0,3 1-3 0,6-4 2 16,-4 1 4-16,4-6 3 0,-2-4 6 16,-3-3 8-16,-3-6 16 0,-6-4 34 15,1 0 35-15,-1-9 29 0,-6 2 15 16,6-4-17-16,-2-1-35 0,0-2-30 15,5-2-32-15,0-2-18 0,6 2-1 0,3-3-6 16,3 3-9-16,-3 3-21 0,11 3-37 16,9-6-189-16,19-6 161 0</inkml:trace>
  <inkml:trace contextRef="#ctx0" brushRef="#br0" timeOffset="6491.55">24688 5630 744 0,'0'0'170'0,"-4"2"109"0,-1-4-39 0,2 2-126 0,1 0-31 0,2 0-14 0,2 2-20 0,1-2-16 0,-3 0-11 16,0 0-11-16,0 0-4 0,-2 3-2 15,2-3-2 1,0-2 1-16,4 1 1 0,-8-1 1 0,3 2 2 16,1 0 1-16,0 0 1 0,0 0-1 0,0 0 2 15,0 0-2-15,0 0-2 16,-6 2 0-16,6-2-4 0,-9 0 0 0,9 0-1 16,-3 0 0-1,1 0-1-15,2-2 3 0,0 4 1 16,0-2 2-16,0 0 3 0,0 0 3 15,0 1 3-15,0-1-1 0,0 0-1 16,-4 4-3-16,4-4-4 0,0 0-2 16,0 3-1-16,-7 1-1 0,4-4-1 15,-4 0-1-15,0 0 0 0,0 0 0 0,-6-4 0 16,6 4 0-16,-4 0 2 0,1 0-2 16,-1 2 2-16,-3-4-2 0,2-1 0 15,1 3 0-15,6 0-1 0,-6 3 0 16,6-1 0-16,-8 0 0 0,3 0 0 15,-1 1 0-15,-1 6 0 0,-3-5 0 0,-2-1 1 16,-3-1-1-16,-1 2 2 0,-2-4 4 16,1 0 2-16,1-4 8 0,0-3 6 15,1-2 1-15,3 2-1 0,-6 0-5 16,3 2-6-16,4 1-4 0,-3-5-1 16,3 6-3-16,-2-8-1 0,4 7-1 15,1 3-1-15,-1-5 1 0,2 6-1 0,-4-1 0 16,0 1 0-16,0 0 0 15,-2 1 0-15,2-1-1 0,-7 0 1 0,4 4 0 16,-8-8 0-16,2 4 0 16,-3 4 0-16,-2-8 1 0,-2 3 0 15,0-5-1-15,-2 4 2 0,1-3 0 0,4 5-1 16,1 0 0-16,1-5 0 0,1 1 0 16,-3-1 0-16,4 0-1 0,-5-1 2 15,4-3-2-15,3 6 1 0,3-2 0 16,4 1-1-16,2 2 0 0,0-1 0 0,-2 3 1 15,-4-4-1-15,-1-1 1 0,5 3-1 16,0-1 1-16,-2 3-1 0,2-4 0 16,-3 0 1-16,-2 1-1 0,1-1 0 15,-1 1 5-15,-2-4 7 0,0 3 5 16,-2-3 3-16,0 0-5 0,-1 0-5 0,1 0-5 16,2 3-2-16,0-5-1 0,1 4-1 15,-1-2 0-15,4 0 1 0,-2 0-1 16,5 1 1-16,1-1-1 15,1 2 2-15,7 1-1 0,-4-3 1 0,8 2 0 16,-4 2-1-16,3-6 0 0,1 5 9 16,-3-5 6-16,3 4 5 0,-1-2 5 15,1 0-5-15,-1 0-4 0,2 0-1 16,2-1-1-16,-1 1-2 0,1 0 0 16,0 2-2-16,1 0-2 0,1-4-2 15,2 3-2-15,-2-2-2 0,-2 2-1 16,1-4-1-16,-1 3-2 0,2-2 1 0,-2 0 1 15,2 4-1-15,0-6 1 0,-2 4-1 16,1-4-1-16,3 1 0 0,-2-1 0 0,5 4-2 16,0-2 0-16,5 2 0 0,-1-4-1 15,7 8 3-15,-2-6 0 0,1 3 0 16,5 1 0-16,-3-2 0 0,4 3 1 16,2-4 1-16,-2 4 1 0,-2 1-1 0,2-3 1 15,-3 1 0 1,3-2-3-16,-3 1 0 0,-6-2 0 0,5 2-1 0,1 3-1 15,-6-3 1-15,9 6-1 0,-4-1 2 16,-3-3 0 0,4 1 0-16,-4 1 0 0,2-2 0 15,-1 2-1-15,-1 2 0 0,4 2-1 16,1 4-1-16,-3-5 0 0,0 1 1 0,-1 2 2 16,-3-3 0-16,2 3 2 0,-3-2-1 15,-3-2 2-15,1 0 0 0,-2 0 0 16,-2 0 0-16,2-2 0 0,-2-3-1 0,4 3-1 0,-3-3 1 15,3 5-1-15,2-6 0 16,-1 4-1-16,2-1 0 0,0-1 0 16,2 4-1-16,2 0 0 0,2 0-1 0,3 0 1 15,0 0 0-15,-2 0 1 0,2 2 0 16,-2-2 0-16,2 2 0 0,-7-2 0 16,2 0 1-16,0 0 0 0,-6-2 1 0,2 0-1 15,0 1 1-15,-5-5-1 0,6 1 0 16,-3 3 1-16,-3-7-2 0,7 4 1 31,-4 1-1-31,2-3 0 0,4 4 1 0,0 3-1 16,0 0 0-16,1-4 0 0,2-1 0 15,-3 0 0-15,2 1-1 0,1 1 1 16,-3 3 0-16,-1 3-1 0,5-3 1 0,-6 0 0 16,-1-3-1-16,3 1 0 0,-2 2 0 15,0 2 0-15,0 1 0 0,2 1 1 0,1-1-1 16,1 1 1-16,-1 3-1 0,3-5 0 0,-1 6 0 0,0-4 1 15,-3 3 0 1,0 0-1-16,1-1 1 0,1 1 0 16,-1-4 0-16,2 2-1 15,-5 3 1-15,4-5 0 0,-4 6-1 0,0-5 1 0,0 3-1 16,-4 0 0-16,1-2 0 0,-5 4 0 16,1-4 0-16,4 2-1 0,-6 0-1 0,2 2 0 31,-2-3 0-31,0 2 0 0,0 1 3 0,2 0-1 15,1 2 1-15,-2 1 0 0,2-3-1 16,-6 0 0-16,5 3-1 0,-4-5-1 16,-2 4-1-16,6 2 0 0,0-5-2 15,-7 3 2-15,1-2 0 0,3 3-1 16,-3-3-1-16,-1 4-1 0,-2-3 0 0,-2 3 1 16,-1-5 1-16,1 5 0 0,-3-2 0 15,3 3 0-15,-5-2-1 0,0-3 1 16,1 3 1-16,-2-3-1 0,-7 2 3 15,8-2 0-15,-9 1 0 0,4 3 0 16,-4 1-3-16,-5-2 0 0,-6-6 2 16,-1 3 2-16,-9-6 4 0,-6-3 3 0,-10 0 0 15,-9-2 2-15,0-3-2 0,3-2 0 16,2 3-1-16,8 1-3 0,6-1-1 16,4 3 3-16,13 1 13 0,8 0-70 15,16 0-232-15,2 0 192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11T17:35:24.35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20299 3341 0,'0'0'0,"0"0"0,0 0 0,0 0 0,0 0 16,0 0-1,0 0-15,0 0 16,0 0-16,0 0 16,0 0-16,0 0 15,-93 35-15,-36 1 16,-44 17-16,-75 0 15,-4 9 1,-28-9-16,-26 1 0,-22-10 16,-48-9-1,-32-17-15,-35-9 16,-18 9-16,-22-36 16,-14-9-16,-8 10 15,-9-19-15,-23-8 16,-8-1-16,66-8 15,45-9-15,119 36 16,54-1-16,70 0 16,76 19-16,48 8 15,23-9-15,26 9 16,5-9-16,13 9 16,-13 0-16,13 0 15,0 0 1,13 0-16,14 0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45.3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11674,'1'1'121,"-1"1"-1,1 0 1,-1 0-1,1-1 1,0 1-1,0-1 1,0 1-1,0 0 1,0-1-1,0 1 1,0-1-1,0 0 1,0 1-1,1-1 1,-1 0-1,3 2 1,-3-1 10,-1 0 1,1 1-1,0-1 0,-1 1 0,1-1 1,-1 1-1,1-1 0,-1 1 1,0-1-1,-1 4 0,1-2 44,3 17 63,1 0-1,1 0 1,1-1 0,9 25 0,7 20-135,0 30-38,11 113 0,-18-101-67,-3 14-8,-4 0 1,-15 216-1,-2-244 9,-5 0 0,-32 115 0,34-168-144,-5 24-433,16-58 290,0-1 0,1 1 1,0 0-1,0 0 0,0 0 0,0-1 1,1 1-1,0 0 0,2 6 0,4 6-534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46.44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84 8410,'17'-18'241,"-13"15"-173,-1-1 0,1 1 0,0-1 0,-1-1 0,0 1 0,0 0 0,-1-1 0,1 1 0,-1-1 0,3-7 0,-6-1 2378,7 23-1223,-2-1-1026,0 1-1,0-1 1,0 0 0,-2 1-1,1 0 1,-1 0 0,1 12-1,0 75 863,-2-44-685,15 202-285,2 34-137,-48 441 43,20-585 33,8-126-191,0 7 242,2 40-1,0-60-484,1 1 0,0-1 0,0 1 0,0-1 0,1 1 0,0-1 0,0 0 0,1 0 0,0 0 0,0 0 0,6 7 0,9 8-1004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47.13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148 1011 10434,'-27'13'333,"20"-10"-233,1 0 1,-1 0-1,1 0 1,-1 0-1,0-1 1,0 0-1,0-1 1,0 0-1,-13 1 1,19-2-64,-1 0-1,1-1 1,-1 1 0,1 0-1,-1-1 1,1 1 0,0-1-1,-1 0 1,1 1 0,0-1-1,0 0 1,-1 0 0,1 0-1,0 0 1,0 0 0,0 0 0,0 0-1,0 0 1,-1-2 0,0 0 27,1 0 0,-1 0 0,1-1 0,-1 1 1,1-1-1,0 1 0,0-7 0,-1-1 71,2-1 0,-1 1 0,4-23 0,7-49 273,8-66-23,-3 17-57,-7 75 282,-2-1 0,-2-75 0,-6 107-375,-1-3 144,2 0 1,1 0-1,1-1 0,8-48 0,-7 74-368,-1-1 0,1 0 0,0 1 0,0-1 0,1 1 0,-1 0 0,1 0 0,0 0 0,0 0 0,0 0 0,1 1 0,-1-1 0,1 1 0,0 0 0,0 0 0,0 0 0,0 0 0,0 1 0,1 0 0,-1 0 0,1 0 0,7-2 0,8 0-52,0 0-1,0 1 0,1 1 1,22 0-1,-33 2 47,113 1-183,214 32 0,-235-21 155,11 3 12,162 43 0,-220-43-9,-1 4 1,0 1 0,-2 3-1,94 56 1,-113-58-1,-7-5-36,0 0 1,-2 2-1,24 21 0,-43-34 48,0 0-1,0 0 1,0 1-1,-1-1 1,1 1-1,-1 0 1,-1 0-1,1 1 0,-1-1 1,0 1-1,-1-1 1,0 1-1,0 0 1,0 0-1,-1 0 0,0 0 1,0 0-1,0 9 1,-4 2 6,0-1 0,0 1 1,-2-1-1,0 0 0,-1 0 0,-1-1 1,0 0-1,-1 0 0,-1-1 0,-17 24 1,-9 6-17,-79 78 0,63-77 27,-1-4 0,-3-1 0,-67 37 0,110-70-8,-16 8-52,-1-1-1,0-1 0,-1-2 1,0-1-1,-1-1 0,-49 9 1,-191 10-2172,258-28 2063,-18 1 169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5.40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660 25 8202,'35'3'1942,"-30"-3"-1658,8-1 708,-20-3-822,6 4-122,-1-1 0,1 1 0,0 0 0,0-1 0,0 0 0,-1 1 0,1-1 0,0 0 0,0 1 0,0-1 0,0 0 0,0 0 0,0 0 0,1 0 0,-1 0-1,0 0 1,0 0 0,1 0 0,-2-1 0,2 1 746,-8-2-467,8 3-326,0 0 0,0-1 1,0 1-1,0 0 0,-1 0 1,1 0-1,0-1 0,0 1 1,0 0-1,-1 0 0,1 0 1,0 0-1,0 0 0,-1-1 1,1 1-1,0 0 0,0 0 1,-1 0-1,1 0 0,0 0 1,0 0-1,-1 0 0,1 0 1,0 0-1,0 0 0,-1 0 1,1 0-1,0 0 0,0 0 1,-1 0-1,1 0 0,0 0 1,0 1-1,-1-1 0,1 0 1,0 0-1,0 0 0,-1 0 1,1 0-1,0 1 0,0-1 1,0 0-1,0 0 0,-1 0 1,1 1-1,-5 11-7,-1 0 1,-1 0-1,0-1 1,0 0-1,-16 18 1,-7 9-2,-34 53-15,-88 136-17,96-121 21,-59 156 0,-19 122-16,119-338 17,2 2 0,3 0 0,1 0 0,2 0 0,0 56 0,7-75 20,2 0 1,1 0 0,1-1 0,1 1 0,1-1 0,2 0 0,1 0 0,1-1-1,1-1 1,15 27 0,-15-34 23,1 0 0,0-1 1,2 0-1,0-1 0,18 16 0,-22-23-35,1-1-1,1-1 1,0 0 0,0 0-1,0-1 1,1 0 0,0-2 0,27 10-1,19-3-39,4-4-9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6.21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838 1 11074,'-159'17'1290,"-1"1"-302,138-14-924,1 1 1,0 1-1,1 1 1,-1 0-1,-27 17 1,9-3-70,1 3 1,-55 45-1,73-51 2,1 0 0,0 1-1,2 1 1,0 1 0,-23 39 0,30-43 7,0 1 0,2-1 1,0 1-1,1 0 1,0 1-1,-4 24 1,10-39 5,0 0-1,1 1 1,-1-1 0,1 1 0,0-1 0,0 1 0,1-1 0,-1 0 0,1 1 0,0-1 0,0 0 0,0 1 0,1-1 0,0 0 0,-1 0 0,1 0 0,1 0 0,-1 0 0,1-1 0,-1 1 0,1-1 0,0 1 0,0-1-1,1 0 1,-1 0 0,0-1 0,1 1 0,0-1 0,0 0 0,0 1 0,0-2 0,0 1 0,6 1 0,-3 0 16,1 0-1,0-1 1,0-1-1,1 1 0,-1-1 1,0-1-1,0 1 1,1-2-1,-1 1 1,0-1-1,13-2 1,-11 0 11,1-1-1,-1 0 1,0 0 0,0-1 0,0 0 0,0-1-1,14-11 1,1-5 15,-1-2 0,0 0 0,-2-2 0,30-44 0,-40 52-47,0-1 0,-2 0 0,-1-1-1,0 0 1,-1 0 0,-1-1 0,-1 0-1,-1 0 1,-1-1 0,-1 1 0,1-40 0,-5 51-13,0 0 0,0-1 1,-3-9-1,2 10-199,0 1 0,0-1 0,1-11 0,1 21 202,0 0 1,0 0 0,0 0 0,0 0-1,0 0 1,0-1 0,0 1 0,0 0-1,0 0 1,0 0 0,0 0 0,0 0-1,0 0 1,0-1 0,0 1 0,0 0-1,1 0 1,-1 0 0,0 0 0,0 0-1,0 0 1,0 0 0,0 0 0,0-1-1,0 1 1,1 0 0,-1 0-1,0 0 1,0 0 0,0 0 0,0 0-1,0 0 1,0 0 0,1 0 0,-1 0-1,0 0 1,0 0 0,0 0 0,0 0-1,0 0 1,1 0 0,-1 0 0,0 0-1,0 0 1,0 0 0,0 0 0,0 0-1,0 0 1,1 0 0,-1 0 0,0 1-1,0-1 1,0 0 0,0 0 0,0 0-1,0 0 1,0 0 0,1 0 0,-1 0-1,0 1 1,7 5-92,93 130-149,17 21 716,-105-142-438,2-1-1,-1-1 1,2 0-1,22 16 0,-30-24-21,1 0-1,0-1 1,0 0-1,0 0 1,1 0-1,0-1 1,-1-1-1,1 1 1,0-1-1,0-1 1,14 1-1,-14-1-62,-1-1-1,1 0 1,0-1-1,-1 0 0,1 0 1,-1-1-1,1 0 0,-1-1 1,0 1-1,14-8 1,5-9-123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6.79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783 0 12739,'-20'68'504,"20"-67"-487,-1 0 0,1 0 0,-1 0 0,0 1-1,1-1 1,-1 0 0,0 0 0,0 0 0,0 0 0,0 0 0,0-1 0,0 1 0,0 0 0,0 0 0,0 0 0,0-1 0,-2 2 0,-24 8 152,10-4-84,-9 8-75,0 0 0,1 2 1,1 0-1,1 2 0,0 1 1,1 0-1,-27 32 0,25-26-9,-1-1 0,-1-2-1,-1 0 1,-1-2 0,0-1-1,-2-2 1,0 0 0,-1-2-1,-60 20 1,62-26 13,14-5 86,0 1 0,0 0 1,1 1-1,0 1 0,-18 10 0,31-16-66,0-1 0,1 1-1,-1-1 1,0 1 0,1-1 0,-1 1 0,1-1 0,-1 1 0,1-1 0,-1 1 0,1 0 0,0-1 0,-1 1 0,1 0-1,0-1 1,-1 1 0,1 0 0,0 0 0,0-1 0,-1 1 0,1 0 0,0 0 0,0-1 0,0 1 0,0 0-1,0 0 1,0-1 0,1 1 0,-1 0 0,0 0 0,1 1-4,0 0 0,0 0 0,0 0 0,1-1 0,-1 1 0,0-1 0,1 1 0,-1-1 0,1 1 0,0-1 0,1 1 0,5 4-6,1-2 1,0 1-1,16 5 0,17 3 63,1-3-1,81 10 1,90-6 17,-199-13-96,11 0-8,247 17-1188,-226-12 761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7.36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717 30 12811,'-42'-4'1088,"12"0"-592,-10-1-240,-7-3 160,0 4-136,-6-1-56,-3 5-64,-5 0-48,-1 5-40,-2 3-24,7 1-16,4-1 0,-1 5-400,3-2 272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8.2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10522,'1'3'145,"-1"-1"0,1 1 0,0 0 1,0-1-1,0 1 0,0-1 0,1 1 0,-1-1 0,0 1 0,1-1 0,0 0 0,0 0 0,-1 0 0,1 0 0,1 0 0,-1 0 0,3 2 0,-4-3 153,-1-7 2968,1 8-3265,-1 0 1,1 1 0,0-1-1,-1 0 1,1 0-1,0 1 1,0-1 0,0 0-1,1 0 1,-1 0-1,0-1 1,3 4-1,1 1-10,10 18 2,2-1 0,1 0 0,1-2 0,28 26 1,94 69 44,-14-13-36,-47-26-39,-3 4-1,-3 3 0,115 174 1,10 67 27,-169-274-22,-21-33-356,1 0 0,1-1 1,1 0-1,15 16 0,-26-31-72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8.52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1440 1 13403,'-96'88'724,"4"5"0,-153 197 0,-114 237-880,252-356 173,-160 349 0,227-422-5,9-19 29,-47 83 0,68-144-13,-22 28-1,29-42-25,0 0 0,0-1 0,0 1 1,0-1-1,-1 0 0,0 0 0,1 0 0,-1 0 1,0-1-1,-1 1 0,1-1 0,0 0 0,-5 1 1,8-3-11,0 0 0,0 0-1,0 0 1,0 0 0,1 0 0,-1 0 0,0 0 0,0 0 0,0 0 0,0-1 0,1 1 0,-1 0 0,0-1 0,0 1 0,1-1-1,-1 1 1,0-1 0,0 1 0,1-1 0,-1 1 0,1-1 0,-1 1 0,0-1 0,1 0 0,-1 1 0,1-1 0,0 0 0,-1 0-1,1 1 1,-1-1 0,1 0 0,0 0 0,0 0 0,-1-1 0,-3-31-47,8-15-13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9.22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1028 1 9922,'-2'7'3875,"-16"27"-4092,2-15 184,0-1-1,-26 23 0,-9 9 106,-103 97 405,98-97-292,-74 85 0,-232 333-60,351-453 10,0 0 0,-1 0 0,-1-1 0,0-1 1,-1 0-1,0-1 0,-1 0 0,-1-1 0,-32 17 0,34-20 347,20-8 697,26-7 492,-25 5-2078,77-16 397,0 4 1,1 4 0,121 0-1,-106 15-441,-63-1-938,67-4 1,-66-5 826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11T17:36:48.42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21509 10858 0,'0'0'0,"0"0"0,0 0 0,0 0 0,0 0 0,0 0 15,0 0-15,0 0 16,0 0-16,0 0 16,0 0-1,0 0-15,0 0 16,-40 62-16,22-39 15,1 8-15,-10 4 0,-8 9 16,-19 5-16,-3 4 16,-32 5-16,-17-5 15,4-9-15,-5 1 16,5-1 0,-8-4-16,-14-5 15,-9 1-15,-5-5 16,5-4-1,13-5-15,-8 0 16,-18 0-16,-14 0 0,1-9 16,3-4-1,1 0-15,-18 0 16,9-4-16,5-1 16,-5-8-16,-40-1 15,-27-13-15,-17-13 0,-9-4 16,-13-18-1,35-5 1,4 0 0,5 1-16,53 4 15,27 4-15,22 9 16,9 4-16,4 5 16,13 9-16,14 5 15,27 8-15,-1 4 16,27 5-16,-13 5 15,4 4-15,-5 4 16,-8 9-16,4 5 16,-21 8-16,-19 5 15,-22 0-15,-4 0 16,-18-9 0,-13-5-16,-41-3 15,-16-10-15,-24-9 16,-21-4-16,-9-22 15,0 0-15,-35-9 16,30-5-16,18 1 16,0 0-16,1-10 15,25 5 1,-3 5-16,-5-1 16,35 1-16,18 4 0,5 4 15,4 5-15,9 9 16,13 0-1,9 4-15,13 9 16,-8 4-16,4 5 16,-9 9-16,-14 8 15,-12 1-15,-41 4 16,-30-4-16,17-14 16,-22-13-16,-26-18 15,4-13-15,-1-22 16,28-9-16,39 0 15,36 0 1,36 4-16,30 5 16,18 4-1,5 5-15,3-9 0,6-9 16</inkml:trace>
  <inkml:trace contextRef="#ctx0" brushRef="#br0" timeOffset="7629.92">14798 11022 0,'0'0'0,"0"0"0,71-13 0,-27 4 0,1 0 15,-14 5-15,-5-1 16,5 5 0,-17 0-16,-1 0 0,0 0 15,1 0-15,-14 0 16,4 0-16,-4 0 16,13 0-16,-13 0 15,0 0 1,0 0-16,-155 23 0,18-15 15,-76 6 1,-49 3 0,23-8-1,18-9-15,8 5 0,9-10 16,40-12-16,9-1 16,26 0-16,41 5 15,21 0-15,36 4 16,13 4-16,1 1 15,8-1-15,-5 1 16,14 4-16,-4 0 16,4-4-16,0 4 15,0 0-15,0-5 16,0 5-16,0 0 16</inkml:trace>
  <inkml:trace contextRef="#ctx0" brushRef="#br0" timeOffset="15596">20605 11355 0,'0'0'0,"0"0"0,0 0 0,0 0 0,0 0 0,0 0 0,0 0 16,0 0-16,0 0 16,44 44-1,-35-39-15,-9-1 16,0 0-1,0 1-15,0-1 16,-9 1-16,5-5 16,-23 0-16,-39 4 15,-50-4-15,-43-9 16,-45-4-16,-62 0 16,-27-14-16,5 0 15,-49-8-15,40 0 16,-44-10-16,18 1 15,26 8-15,17 1 16,36-5-16,58 0 16,40 14-16,13 8 15,22 5-15,54 4 16,12 4 0,19 1-16,8 4 15,5 0-15,13 0 16,0 0-16,0 0 15,13 0-15,14 0 16,21 0 0,63 0-16,31 0 0,40 9 15,22 0 1,26 4-16,27 13 16,18 5-16,0 5 15,40 13-15,-41-5 16,-12 5-16,17-5 15,-8 5-15,-41 0 16,-22-23-16,-44-4 16,-53-4-16,-31-13 15,-22-5-15,-32 0 16,-4 0-16,-4 0 16,-14 0-16,-4 0 15,0 0-15,0 0 16,-115-27-16,-31-17 15,-76-14 1,-84-13-16,14 5 16,-27 8-1,17 14-15,28 4 16,-1 13-16,35-8 16,50 4-16,44 13 0,30 5 15,23-1 1,27 5-16,17 5 15,27 0-15,0-1 16,17 1-16,1 4 16,4 0-16,0 0 15</inkml:trace>
  <inkml:trace contextRef="#ctx0" brushRef="#br0" timeOffset="32778">17285 16700 0,'0'0'0,"0"0"0,0 0 0,0 0 16,0 0-16,0 0 0,0 0 31,0 0-31,0 45 16,0-41-16,0 1 16,0-1-16,0 0 15,0 5-15,-5 0 16,-8 4-16,4 1 15,-9-1-15,-4 5 16,-4 4-16,-14-4 16,4 4-16,-17 4 15,-4 1 1,-14-5-16,0 0 16,-18 5-16,0-5 15,-21 5-15,-6-5 16,-17 0-16,-8-4 15,-6-1-15,-8 1 16,-9 0-16,9 0 16,9-1-16,-14-3 15,1 3-15,-10 6 16,-8-6-16,-23 5 16,-4 1-1,14-1-15,-10-4 16,5 4-16,-9-9 15,1 5-15,-1-5 16,13-4-16,-17 0 16,4 0-16,0-1 15,-13 1-15,-9-4 16,-5-1-16,-4 1 16,-13-1-16,-5 1 15,1-5-15,-23-5 16,-22 1-16,4-1 15,-8 1-15,-5 4 16,-22 0-16,-18-5 31,-13-4-31,-8 1 0,-1-6 16,-9-3 0,13-10-16,-21 0 0,21 1 15,-12-1-15,8 1 16,17-5-16,15 4 15,12-8-15,5 12 16,18-8 0,8 0-16,31 5 15,32-1-15,30 1 16,28-1-16,16 0 16,37 1-16,12-1 15,10 5-15,13 0 16,8-9-1,5 4-15,5 5 0,17 0 16,5 0-16,4 0 16,13 8-16,5 1 15,13 4-15,-4 5 16,9-1-16,4 1 16,-14-1-16,1 1 15</inkml:trace>
  <inkml:trace contextRef="#ctx0" brushRef="#br0" timeOffset="45091.52">15246 16749 0,'0'0'0,"62"-13"0,-9-5 0,5-4 0,-1-9 15,1 4 1,-14 5-16,-13 4 16,-9 10-16,-4-1 15,0 4-15,-9 1 16,-9 4-16,4 0 15,-4 0-15,14 0 16,-14 0-16,4 0 16,-4 0-16,0 0 15,0 0-15,0 0 16,0 0-16,-164 35 16,-18-21-16,-66-6 15,-31-21-15,-67-5 16,0 1-16,-13-5 15,45 8 1,39 5-16,31 1 16,53 3-16,36 10 15,53-5-15,18 0 16,22-5-16,31 5 16,9 0-1,4 0-15,0 0 16,9 0-16,5 0 15,4 0-15,-13 0 16,13 0-16,-5 0 16,5 5-16,-9 8 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9.5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1433 0 11162,'-94'10'760,"-48"3"-203,-445-14 1150,375 3-1595,179 1-100,0 1-1,0 2 0,1 1 1,-43 16-1,57-16-256,1 1 0,1 1-1,0 1 1,0 1 0,1 0 0,0 0-1,1 2 1,0 0 0,-15 18 0,8-7-832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00.70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93 1 13475,'-18'29'504,"-22"49"-1,34-63-457,0 0-1,1 1 0,1-1 0,1 1 1,-3 25-1,3-1 16,2-1 1,2 1-1,1-1 1,2 1-1,2-1 1,2 0-1,1-1 0,2 0 1,1 0-1,2-1 1,20 36-1,-18-45-13,-9-16 7,0 0-1,5 17 0,-10-24-50,-1 0 0,1 0 0,-1 0-1,0 0 1,-1 0 0,1 1-1,-1-1 1,0 0 0,-2 9-1,-8 45-4,-10 83-14,18-117 26,2 0-1,0-1 0,6 44 1,2-27 21,-4-19-8,0 1-1,1 36 0,-5-57-19,-1-1 0,1 0-1,0 1 1,0-1 0,0 0 0,0 0 0,0 0-1,0 0 1,1 1 0,-1-1 0,0 0-1,1 0 1,-1 0 0,1 0 0,-1 0 0,1 0-1,-1 0 1,1 0 0,0 0 0,-1 0 0,1 0-1,1 1 1,38 55 79,-37-55-86,-1 1 0,0 0 1,0 0-1,0 0 0,-1 0 0,1 0 1,-1 0-1,1 1 0,-1-1 0,0 0 1,-1 1-1,1-1 0,0 1 0,-1-1 1,0 1-1,0-1 0,0 1 0,-1 3 1,-1 9-34,-1 0 0,-8 28 0,1-4 32,9-37-16,0 0 1,0 0 0,0 1-1,0-1 1,0 0-1,-1 0 1,0 0 0,1 0-1,-1-1 1,0 1-1,0 0 1,-3 2 0,5-5 15,-1 0 0,1 0 0,0 1 0,0-1 0,0 0 0,0 0 0,-1 0 1,1 0-1,0 0 0,0 0 0,0 0 0,0 0 0,-1 0 0,1 0 0,0 0 0,0 0 1,0 0-1,-1 0 0,1 0 0,0 0 0,0 0 0,0 0 0,-1 0 0,1 0 0,0 0 1,0 0-1,0 0 0,-1 0 0,1 0 0,0 0 0,0-1 0,0 1 0,0 0 0,-1 0 1,1 0-1,0 0 0,0 0 0,0 0 0,0-1 0,0 1 0,0 0 0,-1 0 0,1 0 0,0-1 1,0 1-1,0 0 0,0 0 0,0-1 0,-5-11 237,3 7-169,0 1-19,-12-20 721,14 23-717,0 0-1,0 0 1,-1 0-1,1-1 0,0 1 1,0 0-1,0 0 1,0 0-1,0 0 1,1 0-1,-1 0 1,0-1-1,0 1 1,1 0-1,-1 0 1,1 0-1,-1 0 1,1 0-1,-1 0 1,1 0-1,-1 0 1,2 0-1,80-92 873,49-63-947,-115 134-46,0 2-1,2 0 1,0 1 0,1 1 0,1 0-1,1 2 1,0 0 0,1 1-1,39-18 1,-19 12-131,0 3 0,1 2 0,47-12 0,-84 26 167,1 0 1,0 1-1,0 0 0,-1 0 0,1 1 1,0 0-1,0 0 0,0 1 1,0-1-1,0 2 0,0-1 1,-1 1-1,1 0 0,-1 0 0,1 1 1,-1-1-1,0 2 0,0-1 1,0 1-1,0-1 0,-1 2 1,1-1-1,-1 1 0,0-1 0,5 8 1,6 8-47,-1 0 0,0 2 1,-2 0-1,19 39 0,31 100-79,-9 17 38,-46-144 92,-2 0 0,-1 1 0,0 45-1,-4-72 22,-2 1 0,1-1 1,-1 0-1,0 1 0,-1-1 0,0 0 0,-1 0 0,1 0 0,-1-1 0,-1 1 0,1 0 0,-7 8 0,5-10 4,0 0 0,0 0 0,-1-1 0,0 1 0,0-1 0,0-1 0,-1 1 0,1-1 0,-1 0 0,0-1 0,0 1 0,-1-1 0,-8 2 0,-8 1 3,0 0 0,-1-2 0,0-1 0,0-1 0,0-1-1,-31-2 1,-152-26 181,158 19-91,-277-44 133,312 49-194,0 0 0,0-1 0,0 0 0,1-2-1,-27-13 1,34 16-255,1-1 0,0 0-1,0-1 1,1 1-1,-1-1 1,1 0-1,0 0 1,0-1-1,1 0 1,0 1-1,0-2 1,0 1 0,1 0-1,-5-12 1,0-15-1032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01.1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12643,'3'7'137,"0"0"0,0 1 1,0-1-1,-1 1 0,0-1 1,1 14-1,6 23-169,-1-24 45,0 0 0,2-1 0,19 31 0,44 53 16,-31-47-30,130 209-2,-147-219-10,-2 2 1,-3 0 0,-1 1-1,12 52 1,-20-58 35,-2 1 1,-3 0-1,-1 0 0,-2 0 1,-2 1-1,-2-1 1,-2 1-1,-1-1 0,-3 0 1,-2-1-1,-1 1 1,-25 61-1,23-75-26,-1-1 0,-2-1 0,-1 0 0,-2 0 0,0-2 0,-2-1 0,0 0 0,-2-1 0,-1-1 0,0-2 0,-2 0 1,-1-1-1,-34 20 0,-25 7 331,44-27-159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14.26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10105 160 9130,'29'31'1360,"-28"-30"-1252,0-1 0,0 1 0,0 1 0,0-1 0,0 0 0,0 0 0,-1 0-1,1 0 1,0 1 0,0-1 0,-1 0 0,2 3 0,-6 7-222,4-10 240,-1-1 0,1 1 0,0 0 1,-1-1-1,1 1 0,0-1 0,0 1 0,-1 0 1,1-1-1,0 1 0,0 0 0,0 0 1,0-1-1,0 1 0,0 0 0,0-1 1,0 1-1,0 0 0,0-1 0,0 1 0,0 0 1,1-1-1,-1 1 0,0 0 0,1 0 1,-1 0-120,1-1 0,-1 1 1,1 0-1,-1 0 0,0 0 1,1-1-1,-1 1 0,0 0 1,1 0-1,-1 0 0,0-1 1,0 1-1,0 0 0,0 0 1,0 0-1,0 0 0,0 0 0,0 0 1,0-1-1,0 1 0,-1 0 1,1 0-1,0 0 0,-1 1 1,0-1-7,0-1 1,0 1 0,0-1 0,1 1-1,-1-1 1,0 0 0,0 1-1,0-1 1,0 0 0,0 1-1,0-1 1,0 0 0,0 0-1,0 0 1,0 0 0,0 0-1,-2 0 1,-6-2 34,-1 0 0,1 0 1,-12-5-1,18 6 28,-16-6 42,-15-4 100,21 11-211,0-1 0,1 2 0,-1 0 0,0 0 0,-22 6 0,-12 1-5,-50 5-14,-1-5-1,-112-5 1,11-15 9,-235-10-17,253 17 32,-248-6-5,0 21 2,243-1 2,0-8-1,0-9 1,0-7-1,-221-48 0,246 28 9,-418-69 20,476 93-22,-1 4-1,-131 10 1,-572 49 18,466-18-22,22-1 7,-640 5 0,318-17 8,77-24 163,455 1-166,54 2 36,1 3 0,-83 15 0,-105 36 217,35-7-142,108-30-80,-187 5 0,104-19-33,-213 9 34,330-1-1610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6.5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 26 11731,'2'85'2136,"-19"-196"-3928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2.08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131 218 8738,'-49'-73'372,"30"45"-66,0-1 0,-22-47 1,41 76-260,-1-1 1,1 1 0,0 0-1,0 0 1,0-1 0,0 1-1,-1 0 1,1-1-1,0 1 1,0 0 0,0 0-1,0-1 1,0 1-1,0 0 1,0-1 0,0 1-1,0 0 1,0-1 0,0 1-1,0 0 1,0 0-1,0-1 1,0 1 0,0 0-1,1-1 1,-1 1-1,0 0 1,0 0 0,0-1-1,0 1 1,0 0 0,1 0-1,-1-1 1,11 0 1389,-7 1-1599,2 23 152,59 424 208,-22 2 20,-42-446-217,17 402 74,13 115 11,-29-501-97,1 9 91,1-1 1,1 0 0,1 1 0,2-2 0,15 38-1,-11-44 2181,4-6-1010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2.50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41 1 7914,'1'7'650,"-1"0"0,1 1 0,1-1 1,-1 0-1,1 0 0,1 0 0,4 10 0,26 44-664,-32-60 96,0 1-79,-1-1 0,1 1 0,-1-1 0,0 1 0,1-1 0,-1 1 0,0-1 0,0 1 1,0-1-1,0 1 0,0-1 0,0 1 0,-1-1 0,1 1 0,0-1 0,-1 1 0,0 1 0,-13 28 8,9-21-1,-9 24-7,2 0 0,1 1-1,1 1 1,3-1 0,-7 68 0,10-23-3,8 127 0,76 339 115,-18-175-87,-51-199 1556,-11-137-808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2.84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37 0 10618,'-5'7'159,"0"1"0,1-1 0,0 1 0,1 0 0,0 0 0,0 0 1,0 0-1,1 0 0,1 1 0,-1-1 0,0 17 0,2-24-81,8-23 335,-7 18-396,24-64-477,-25 68 460,0 0 0,0 0 0,0 0 1,0 0-1,0 0 0,0 0 0,0 0 1,0 0-1,0 0 0,0 0 0,0 0 1,0 0-1,1 0 0,-1 0 0,0 0 0,0 0 1,0 0-1,0 0 0,0 0 0,0 0 1,0 0-1,0 0 0,0 0 0,0 0 1,0 0-1,0 0 0,0 0 0,0 0 0,1 0 1,-1 0-1,0 0 0,0 0 0,0 0 1,0 0-1,0 0 0,0 0 0,0 0 1,0 0-1,0 0 0,0 0 0,0 0 1,0 0-1,0 0 0,0 0 0,0-1 0,0 1 1,0 0-1,0 0 0,0 0 0,0 0 1,0 0-1,0 0 0,0 0 0,0 0 1,0 0-1,0 0 0,0 0 0,0 0 1,0 0-1,0 0 0,0-1 0,0 1 0,2 9 67,0 14 40,3 103-386,-5-77 126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4.6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5705,'0'0'406,"1"21"-284,0-13 175,1 0-1,0 0 1,0 0 0,0-1-1,1 1 1,1-1-1,-1 1 1,1-1-1,9 12 1,-9-15-97,-1 1 1,1-1-1,1 0 1,-1 0 0,0-1-1,1 1 1,0-1-1,0 0 1,0 0-1,0 0 1,0-1-1,0 0 1,1 0-1,8 2 1,2-2-141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5.3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0 392 8570,'26'202'335,"-7"-68"2338,-19-133-2594,0-1 0,0 1-1,0 0 1,0-1 0,0 1-1,0-1 1,0 1 0,0-1-1,0 1 1,0 0 0,0-1-1,0 1 1,1-1 0,-1 1-1,0-1 1,0 1 0,1-1-1,-1 1 1,0-1 0,1 1-1,-1-1 1,0 1 0,1-1-1,-1 0 1,1 1 0,-1-1-1,1 1 1,4-17 467,-1-31-589,-5 22 212,0 21-85,0-1-1,1 1 1,0 0 0,0-1 0,0 1 0,1 0-1,-1 0 1,1-1 0,0 1 0,0 0-1,0 0 1,4-6 0,120-190-44,-81 134-91,-7 3 28,-26 43 22,1 0 0,0 1 1,2 1-1,0-1 0,24-22 0,-24 28-1,0 0 0,1 2 0,1 0 0,0 0 0,1 1 0,0 2 0,0-1 0,1 2-1,-1 0 1,2 1 0,-1 1 0,1 1 0,23-3 0,10 3-4,1 2-1,0 2 1,0 3-1,0 2 1,101 23-1,-138-24-8,-1 1-1,0 1 0,-1 0 1,1 1-1,-1 1 1,-1 0-1,1 1 0,-1 0 1,-1 1-1,0 1 0,0 0 1,-1 0-1,0 1 1,10 16-1,-9-10-16,-1 1 0,-1 0 1,0 1-1,-2 0 0,0 1 0,-1 0 1,-1 0-1,-1 0 0,4 40 0,-6-30-10,-1-1 0,-2 1-1,-1 0 1,-7 44 0,5-62 24,0 1 0,0-1-1,-1 0 1,-1 0 0,0-1 0,-1 1 0,0-1 0,-1-1 0,-1 1 0,0-1 0,0 0 0,-16 15-1,7-11-2,-2 0-1,0-2 0,-1 0 0,0-1 0,-1-1 1,-30 11-1,-136 41-18,156-55 40,0 0 0,0-2 0,0-1 0,-52 0 0,-44-9 22,107 2-18,0-1 0,0-1 0,0-1 0,-24-9 0,25 7 333,1-1 1,-1 0 0,2-1-1,-1-1 1,-17-14-1,10-1 564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11T17:38:01.17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21926 5601 0,'0'0'0,"0"0"0,0 0 0,0 0 0,53-17 0,-49 17 0,10 0 16,-10 0-16,9 0 15,-4 0-15,-9 9 16,5-9 0,-5 8-16,0 10 15,0-18-15,-31 62 16,-32 0-16,-30 9 16,-31-9-16,-35 18 15,-45-18-15,-22-13 16,-5-14-16,-17-8 15,-13-1-15,12-21 16,-3-14 0,-23-4-16,4-18 15,6-5-15,-1-13 16,35-8-16,14 4 16,-31-18-16,22-9 15,35-18-15,5 1 16,9-1-16,17-8 15,36-18-15,9 0 16,26-18-16,5 0 16,26 0-16,14 0 15,17 9-15,27 1 16,14-28 0,30 0-16,27-26 15,44 9-15,36-9 16,13 17-16,13 36 15,14 18-15,17 9 16,22 8 0,63 18-16,35 9 0,-44 36 15,61 8-15,-12 19 16,-5 16 0,-13 10-16,30 26 15,5 19-15,-30 7 16,-23 1-16,-14 27 15,-17-1-15,18 36 16,-31 18-16,-1 26 16,-21-8-1,-45 8-15,-44-26 0,-36 8 16,-39-17-16,-41-9 16,-26-9-16,-31 27 15,-75 35-15,-80 9 16,-107-26-16,-101-19 15,-67-52-15,-36-36 16,-21-18-16,34-26 16,6 0-1,17 8 1,66 1-16,1 17 0,-10 9 16</inkml:trace>
  <inkml:trace contextRef="#ctx0" brushRef="#br0" timeOffset="60450.24">21930 6342 0,'0'0'0,"0"0"0,0 0 0,0 0 0,0 0 0,-97 13 15,3 0 1,-16 1-16,-50-1 16,-66 5-16,-27-5 15,-8-4-15,-80-5 16,-1-13-16,-74-4 15,30-22 1,-26 8-16,39-9 16,6 10-16,30-10 15,35 19-15,63 8 16,57 0-16,40-4 16,27 8-16,44 1 15,27 4-15,26 0 16,9-5-16,-4 5 15,26 0-15,1 0 16,87-4-16,112 4 16,111 0-16,92 0 15,-3 18-15,17 8 16,-40-12-16,0 8 16,-13 9-16,8 9 15,-35 0 1,-4-1-1,-49-3-15,-27 13 0,-48-14 16,-49-13 0,-53-8-16,-32-1 15,-35 0-15,-13-4 16,-22-9-16,-14 0 16,-4 4-16,0 1 15,-44-1-15,-111-4 0,-182 5 16,-137-27-16,-36 4 15,62 9 1,1 0-16,83-4 16,36 13-16,58 13 15,62-4-15,30 13 16,50 5 0,35-5-16,26 0 0,23 0 15,22-8-15,8-6 16,14 6-16,0-14 15,133 106-15,54 27 32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5.71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344 1 12707,'38'18'420,"-38"-18"-416,0 0 1,1 0-1,-1 0 0,0 0 1,1 1-1,-1-1 1,0 0-1,1 0 0,-1 0 1,0 1-1,1-1 1,-1 0-1,0 0 0,0 0 1,1 1-1,-1-1 1,0 0-1,0 1 0,0-1 1,0 0-1,1 1 1,-1-1-1,0 0 0,0 1 1,0-1-1,0 0 0,0 1 1,0-1-1,0 0 1,0 1-1,0-1 0,0 0 1,0 1-1,0-1 1,0 0-1,0 1 0,0-1 1,0 0-1,0 1 1,0-1-1,0 0 0,-1 1 1,1-1-1,0 1 1,-12 7-23,1-5 12,8-2 5,1 0-1,-1-1 1,1 1 0,-1 0 0,1 0-1,-1 0 1,1 1 0,-1-1 0,1 1-1,0-1 1,0 1 0,0 0 0,0-1-1,0 1 1,0 0 0,0 1 0,1-1-1,-1 0 1,1 0 0,-1 1-1,1-1 1,0 1 0,0-1 0,0 1-1,0 3 1,-119 450 32,68-231-23,39-171-3,-78 344 19,76-309-22,3 1 0,1 138 0,12-202 5,1 0 0,0 1 1,2-1-1,2-1 1,0 1-1,1-1 1,2 0-1,0 0 1,2-1-1,1-1 0,0 0 1,2 0-1,1-1 1,0-1-1,2-1 1,36 36-1,-32-37-147,1-1 0,0-1 0,1-1 0,1 0 0,1-2 0,51 21 0,9-6-353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6.08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12827,'1'4'72,"0"1"1,0-1-1,1 1 1,-1-1-1,1 1 1,0-1-1,0 0 1,1 0-1,-1 0 1,1 0-1,0 0 1,0-1-1,0 1 1,0-1-1,5 4 1,14 19-26,15 30-55,39 82 1,-25-42 2,193 415 63,-178-362-46,20 23 28,-10-23-38,-71-139-152,0-1 1,12 19 0,-16-26 226,1 0 0,0 0 0,0 0 0,0 0 1,0 0-1,0 0 0,0 0 0,0-1 0,1 1 1,-1-1-1,0 0 0,1 1 0,0-1 0,-1 0 1,1 0-1,-1-1 0,5 1 0,5 0 771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6.35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1334 1 11242,'-6'7'861,"-17"9"-455,19-13-398,1 0-1,-2 0 0,1 0 0,0-1 0,0 0 0,-1 1 1,0-2-1,1 1 0,-1 0 0,-9 1 0,-9 3-6,-5 5-1,0 0-1,1 2 0,0 1 0,1 2 0,-27 20 0,-108 100-11,-223 259 15,28 29 97,333-395-54,2 0 0,0 2 0,2 0 0,-18 42 0,23-38 12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6.68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12083,'2'13'280,"-2"2"-248,2 4-8,1 0-24,-3 0-24,0-4-48,0 0-32,0-7 8,0 1-8,-3-3 8,3 1 8,-2 1-81,2 5 97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7.50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778 40 8866,'-6'-39'4761,"-12"67"-4762,-2 0 0,-1-2 1,-1 0-1,-1-1 0,-35 29 0,24-26 8,-2-1 0,-2-2 0,-60 31 0,54-36-2,0-3 1,-1-2 0,0-1 0,-2-3-1,-52 7 1,89-17-2,-3 1 7,0 0 0,-22 8-1,34-10 18,0 1 0,1 0 0,-1-1-1,1 1 1,-1-1 0,1 1 0,-1 0-1,1 0 1,-1-1 0,1 1 0,-1 0-1,1 0 1,0 0 0,0-1 0,-1 1-1,1 0 1,0 0 0,0 0 0,0 0-1,0-1 1,0 1 0,0 0 0,0 0-1,0 0 1,0 0 0,0 0 0,1-1 0,-1 1-1,1 1 1,8 28 481,-7-26-484,-2-3-1,1 1 0,-1-1 0,0 0 0,1 1 0,0-1 0,-1 0 0,1 0 0,0 1 0,0-1 0,0 0 0,0 0 0,1 2 0,12-3 328,5-2-324,11 7 8,0 0 1,-1 2-1,0 1 0,50 20 0,-49-16-75,0-1 1,1-1 0,63 10-1,-69-18 1149,37-2 1,-10-4-86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7.78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614 1 9658,'-39'15'312,"1"-2"0,-2-2 0,-77 12 0,-150 15 90,242-32-428,19-4-111,-1-1-1,1 1 0,0-1 1,-1 0-1,1-1 1,-1 0-1,1 0 0,-1 0 1,-9-2-1,3-5-358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8.4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321 0 9322,'-33'188'3043,"26"-149"-2896,2 1-1,2-1 0,2 48 0,1-42-100,1 58-19,3-1-1,5 1 1,5-1 0,37 141-1,-46-222 49,4 12-182,-5-23 479,-4-10-358,0 0 0,0 0 0,0 0 0,0 0 0,0 0 0,0-1 0,0 1 0,0 0 0,0 0 1,0 0-1,0 0 0,0 0 0,0 0 0,0 0 0,0 0 0,0 0 0,0 0 0,0 0 0,0 0 0,0 0 0,0 0 0,0-1 0,0 1 0,0 0 0,0 0 0,0 0 1,0 0-1,0 0 0,0 0 0,0 0 0,1 0 0,-1 0 0,0 0 0,0 0 0,0 0 0,0 0 0,0 0 0,0 0 0,0 0 0,0 0 0,0 0 0,0 0 0,0 0 1,0 0-1,0 0 0,1 0 0,-1 0 0,0 0 0,0 0 0,0 0 0,0 0 0,0 0 0,0 0 0,0 0 0,0 0 0,0 0 0,0 0 0,0 0 0,0 0 1,0 0-1,0 0 0,0 0 0,0 0 0,1 0 0,-1 1 0,0-1 0,0 0 0,0 0 0,2-7 64,1 1 1,0-1-1,1 1 1,0 0-1,0 0 1,0 0-1,0 0 0,1 1 1,0 0-1,0 0 1,1 0-1,-1 0 0,1 1 1,6-4-1,15-7-385,52-24 0,-73 37 284,28-13 3,0 1 1,1 3-1,1 0 1,52-7 0,-83 17 25,0 1 1,0-1 0,0 1-1,0 1 1,0-1 0,0 1 0,0-1-1,0 1 1,0 1 0,0-1-1,0 1 1,-1 0 0,1 0 0,-1 0-1,6 4 1,-7-4-19,0 1-1,0 0 1,0 0-1,0 0 1,-1 0-1,1 0 1,-1 1 0,0-1-1,0 1 1,0-1-1,0 1 1,0 0-1,-1 0 1,0 0-1,0 0 1,0 0-1,0 0 1,-1 0 0,1 5-1,0-2-3,-1 0 0,0 0-1,0 0 1,0 0 0,-1 0 0,0 0-1,-1-1 1,1 1 0,-1 0 0,-1-1-1,1 1 1,-1-1 0,0 0 0,0 0-1,-1 0 1,0 0 0,0 0-1,0-1 1,-1 0 0,0 0 0,0 0-1,0-1 1,0 1 0,-1-1 0,-10 6-1,-1-3 13,1 0 0,-1-1 0,0-1-1,0-1 1,-1 0 0,0-1 0,1-1-1,-1-1 1,0 0 0,0-1-1,-28-4 1,5-2 17,1-2 1,0-1-1,1-3 0,-38-15 0,18 3-34,-104-58 0,135 64 1608,-28-23 1,15 4-136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8.85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133 0 8442,'-2'12'-61,"1"0"0,0-1 0,1 1 0,1 0 0,0 0 0,0-1 0,1 1 0,1-1 0,0 1 1,5 11-1,6 12 375,35 60 1,-29-60 282,7 15 227,101 197 1373,-98-182-2046,40 132-1,-50-124-149,-4 1 0,9 87 1,-22-128 3,-1 0 1,-2 0 0,-2 0-1,-1 0 1,-1-1 0,-2 1 0,-15 49-1,0-25 124,-3 0 0,-56 97 0,-88 89 150,129-198-179,-47 44 1,42-45 127,-9 8-57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0.20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39 8 11538,'0'0'24,"0"0"0,0-1 0,0 1-1,0 0 1,0-1 0,0 1 0,0 0-1,0 0 1,0-1 0,0 1 0,0 0-1,0 0 1,0-1 0,0 1 0,0 0-1,-1 0 1,1-1 0,0 1 0,0 0-1,0 0 1,0-1 0,-1 1 0,1 0-1,0 0 1,0 0 0,0-1 0,-1 1-1,1 0 1,0 0 0,0 0 0,-1 0-1,1 0 1,0 0 0,0 0 0,-1-1-1,1 1 1,0 0 0,0 0 0,-1 0-1,1 0 1,0 0 0,-1 0 0,1 0-1,0 0 1,0 0 0,-1 0 0,1 1-1,-10 12 549,5-3-258,2-6-256,1 1-1,0-1 1,0 1-1,1-1 0,-1 1 1,1 0-1,0 0 1,0-1-1,1 1 1,-1 0-1,2 9 1,0 6 45,7 30 1,-7-40-81,20 112 44,-5 2-1,-2 137 0,-14-168-52,15 498 239,-14-587-248,29 298 295,-19-233-262,2 0 1,29 85-1,-39-147-41,14 34 38,-17-40-46,1 0-1,-1 0 0,1 1 1,0-1-1,0 0 0,-1 0 1,1 0-1,0-1 0,0 1 1,0 0-1,0 0 0,0 0 0,0-1 1,0 1-1,0 0 0,0-1 1,1 1-1,-1-1 0,0 1 1,0-1-1,1 0 0,-1 0 0,0 1 1,0-1-1,1 0 0,-1 0 1,0 0-1,2-1 0,17-6-120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0.45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13123,'14'472'1006,"-6"-60"-933,25-94-9,108 463 0,-135-751-91,2 0 0,1-1 1,1 0-1,1 0 0,18 32 1,-17-44-45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11T17:37:49.74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9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11T17:40:35.087"/>
    </inkml:context>
  </inkml:definitions>
  <inkml:trace contextRef="#ctx0" brushRef="#br0">1026 4085 0,'0'0'0,"0"0"0,-44 0 0,-5 9 0,-17 9 16</inkml:trace>
  <inkml:trace contextRef="#ctx0" brushRef="#br0" timeOffset="22420.14">10614 6000 0,'0'0'0,"0"0"0,0 0 0,0 0 0,0 0 0,0 0 0,0 0 15,49-9-15,-27 9 16,-4-8-16,-5 8 16,0-9-16,5 9 15,-9-9-15,-5 9 16,9-9-16,-13 9 16,5 0-16,-5 0 15,9 0-15,-9 0 16,13 0-1,-13 0-15,0 0 16,0 9-16,0-9 16,0 0-16,0 0 15,0 0-15,-137 26 16,48-17-16,-13-9 16,-31 0-16,-9 0 15,-17 0-15,-14-9 16,4 1-16,5 8 15,5 0 1,-14 0-16,0-9 16,-13 0-16,13 0 15,5 9-15,-23 0 16,-13-9-16,0 9 16,-9 0-16,-17 0 15,-1 0-15,-3 0 16,-24 0-16,1 0 15,-4 0-15,-32-9 16,18 9-16,-39-17 16,12-10-16,1 0 15,-23-17-15,27 0 16,5-1 0,30-8-16,10 9 0,21-9 15,23 8 1,26 10-16,45 8 15,21 18-15,32 1 16,13-1 0,27 9-16,17 0 15,1 0-15,21 9 0,-8 8 16,4 19 0</inkml:trace>
  <inkml:trace contextRef="#ctx0" brushRef="#br0" timeOffset="35923.51">14958 6896 0,'0'0'0,"0"0"0,0 0 0,0 0 0,71-62 0,-40-5 31</inkml:trace>
  <inkml:trace contextRef="#ctx0" brushRef="#br0" timeOffset="36288.62">15237 6390 0,'0'0'0,"0"0"0,0 0 0,0 0 0,0 0 0,0 0 15,49-22 1,-45 22-16,9 0 0,-8 0 16,-5 0-1,9 0-15,-9 0 0,13 0 16,-13 0-16,4 5 16,-4-1-16,0 1 15,0-5 1,0 0-16,-101 31 15,-59 0 1,-44 0-16,-26 8 0,-19-7 31,41-19-31,31-4 16,35-5-16,9-4 16,31-4-16,13 4 15,23 0-15,22 0 16,17 0-16,0 0 15,23 0-15,-9 0 16,8 0-16,-4 0 16,9 0-16,-13 4 15,13 5 1</inkml:trace>
  <inkml:trace contextRef="#ctx0" brushRef="#br0" timeOffset="100591.2">9577 8837 0,'0'0'0,"0"0"0,0 0 0,0 0 0,0 0 16,0 0-16,31-53 15,-18 31-15,-13 4 0,9 0 0,-9 5 31,0 4-31,-9-4 16,-22 0-16,-9-1 16,-35 1-1,-41-5-15,-56 9 16,-54 5 0,-27-1-16,-62 14 0,0 0 15,1-4-15,8 8 16,62-4-1,14 0-15,39 4 16,32 5-16,30 4 0,54-4 16,8-5-1,36 0-15,13-4 16,-4-5-16,18 1 16,4-1-16,0 1 15,0-5-15,0 0 16,0 0-16,102 26 15,9-21-15,22-1 16,39-4-16,32 0 16,22 0-16,5 0 15,-1 5-15,19 4 16,-15 4-16,19 9 16,0 0-16,-27 0 15,-36 0 1,-17 1-16,-44-1 15,-27-9-15,-31-4 16,-27-5-16,-17 1 16,-23-1-1,9-4-15,-13 0 0,-17 5 16,-41-5-16,-110 0 16,-112-14-16,-83-3 15,-36-5 1,35-5-16,36 5 15,36 0-15,66 8 16,35 1-16,49 9 16,27-1-16,31 5 15,40 0 1,13 0-16,13 0 0,5 0 16,13 0-1,0 0-15,0 0 16</inkml:trace>
  <inkml:trace contextRef="#ctx0" brushRef="#br0" timeOffset="105308.36">11682 11931 0,'0'0'0,"0"0"0,0 0 0,0 0 0,0 0 16,0 0 0,0 0-16,0 0 15,0 0-15,0 0 16,0 0-16,44-44 16,-30 39-16,-14 5 15,0 0-15,0 0 16,0 0-16,0 0 15,0 0-15,-14 0 16,10 0 0,-18 0-16,-9 0 0,-27 5 15,-13-1-15,-44 1 16,-27 3-16,-17-8 16,21-4-16,-30-5 15,-32-9-15,-4-4 16,1-4-1,-15-14 1,-12 4-16,4-4 0,4 0 16,23 1-1,-18-1 1,30 4-16,28 1 0,-1 8 16,1-4-1,17 0-15,22 13 0,23 5 16,12 4-1,23 5-15,9-1 16,22 5-16,-9 0 16,18 0-16,-5 5 15,1 4 1,-5 4-16,0 5 0,-9 8 16</inkml:trace>
  <inkml:trace contextRef="#ctx0" brushRef="#br0" timeOffset="120704.92">10038 13146 0,'0'0'0,"0"0"0,0 0 0,71-18 0,0 0 15,44-9-15,22 10 16,18 8-16,-8 9 15,-6 0-15,6 0 16,-23 0-16,-9 0 16,-22 0-16,-9-5 15,-30 5-15,-23-4 16,-14 4 0,-3 0-16,-10 0 15,-4 0-15,0 0 16,-191-22-16,-83-9 15,-85-9-15,13 9 16,27 9 0,39 13-16,41 9 0,35 4 15,18 10-15,40-1 16,48 0-16,36-4 16,31-5-1,9 1-15,18-5 16,4 0-16,0 0 0,0 0 15,0 0 1,217-5-16,71 1 16,89 4-16,8 0 15,-17 13 1,-53-4-16,-54 5 16,-48-6-16,-53-8 0,-58 5 15,-49-5-15,-22 0 16,-13 0-16,-5 0 15,-4 0-15,-9 0 32,0 0-32,0 0 0,-155 9 15,-5 0 1,-39 17-16,-5 18 16,4 19-16,27 25 15,1 10-15</inkml:trace>
  <inkml:trace contextRef="#ctx0" brushRef="#br0" timeOffset="125643.46">11398 13629 0,'0'0'0,"0"0"0,0 0 0,0 0 0,0 0 0,0 0 0,0 0 16,0 0-16,0 0 16,0 0-16,0 0 0,0 0 15,-44-5 1,-71-8-16,-71-14 15,-80-8-15,-36-1 16,14 1-16,-4-1 16,52 14-16,23 5 15,53 3-15,27 1 16,48 4-16,18 5 31,27-1-31,17 5 16,10 0-16,12 0 0,-4 0 0,-4 0 15,13 0 1,0 0-16,0 0 31</inkml:trace>
  <inkml:trace contextRef="#ctx0" brushRef="#br0" timeOffset="126201.94">10366 8731 0,'0'0'0,"0"0"0,-54 4 16,15 1-16,-32 3 16,-49 6-16,-53-1 15,-17-4-15,-37-5 16,-34-4 0,-40-9-16,-32-13 15,-13-9-15,14-4 16,26-1-16,62-4 15,58 5-15,40 8 16,62 10-16,26 3 16,27 6-16,13-1 15,-4 4 1,18 1-16,4-1 16,-14 5-16,14 0 15,0 0-15,0 0 16</inkml:trace>
  <inkml:trace contextRef="#ctx1" brushRef="#br0">16007 1204 1556 0,'-16'-39'113'0,"-2"7"98"0,4 6-100 0,4 10-33 0,1 7-10 0,2 0-15 0,5 7-12 16,-4 1-8-16,6 1-7 0,4 1-15 16,-2 1-10-1,1 9-2-15,4 7-2 0,4 13 1 0,1 14-3 16,4 6-3-16,-1 4-3 0,1 4-1 0,-2 3 1 15,0 12 1-15,0 8 3 0,0 3 1 16,0-4 3-16,-1 6 2 0,1-2 1 16,-3 0 0-16,-6 4 2 0,4-4 0 15,-7-5-2-15,-1-9 1 0,1-11-1 16,0-12 0-16,-2-9 0 0,0-9 0 0,-2-5 1 16,-1-5 0-16,1-3 3 0,2-6-6 15,0 0-39-15,0-11-35 0,0 1-40 16,0-1 48-16</inkml:trace>
  <inkml:trace contextRef="#ctx1" brushRef="#br0" timeOffset="461.71">15097 1391 1801 0,'-3'-39'86'0,"-2"7"23"0,5 0-35 0,7 2-7 15,5-1-20-15,6-2-20 0,8-3-3 16,12 4-16-16,11-5-8 0,15 3-13 15,19-1-13-15,15 3-1 0,7 2 1 16,-1 7 8-16,-1 5 9 0,-4 6 4 16,9 5 3-16,6 1 2 0,1 6-9 0,0 6-7 15,-12 8-10-15,-9 5-13 0,-14 11 3 16,-16 9 8-16,-7 2 7 0,-6 7 12 16,-8 5-2-16,-13 8-23 0,-11 6 8 15,-17 6 1-15,-9 1 9 0,-23 2 22 16,-13 6-6-16,-10-11-2 0,-4-13-7 0,-5-13 2 15,-2-15-2-15,1-5 3 0,-3-8 19 16,6-4 11-16,-1-8 13 0,5-3 6 16,6-6-11-16,0-6-5 0,15 1-10 15,8-5-7-15,11 3-9 0,6 2-8 16,8 2-15-16,5-7-16 0,13-7-296 0,11-13 230 16</inkml:trace>
  <inkml:trace contextRef="#ctx1" brushRef="#br0" timeOffset="747.51">17583 828 1698 0,'-37'43'38'0,"2"-4"-38"0,-8 9 1 16,4 0 4-16,-2 7-4 0,0 10 0 0,10 6 0 15,6 9-2-15,7 10 0 16,-3 10 1-16,7 6-1 0,8-1 0 0,6-6 0 16,16-3 0-16,0-2 2 0,7-2 5 15,6 2 3-15,2-5 1 0,10 1 14 16,4-3 3 0,4-9 0-16,3-11-3 0,6-3-9 0,10-13-6 0,-3 1-1 0,6-6 0 15,-4-7-18-15,-1-2 479 0,0-10-344 16</inkml:trace>
  <inkml:trace contextRef="#ctx1" brushRef="#br0" timeOffset="1162.6">18110 1242 1590 0,'-2'-4'157'0,"2"2"236"0,-3 0-284 0,3 2-26 0,0 0 2 16,0 0-24-16,3 2-44 0,-3 4-34 15,2-5-12-15,0 6-11 0,5 6 12 16,5 12 17 0,9 8 3-16,8 21 6 15,1 15-1-15,12 10-1 0,5 8 0 0,8 0-2 0,1 2 0 0,3 3 2 0,3 4 1 16,3 10 2-16,-2 2 1 0,0 1 0 31,1-7-1-31,-2-8 0 0,0-7 0 16,0-5 1-16,2-2 0 0,-2-6 0 15,4-8-2-15,-8-8-15 0,1-8-22 16,-13-15-21-16,-3-10-19 0,-12-11-4 0,-6-14 71 16,0-9-7-16</inkml:trace>
  <inkml:trace contextRef="#ctx1" brushRef="#br0" timeOffset="1429.82">19003 1410 1620 0,'-8'117'41'0,"-85"165"20"16,108-305-63-16,-49 78 9 16,4 2 1-16,-7 5 0 0,-4 3 0 15,-4 4-1-15,-10 2 1 0,1 0 0 0,-9-7-1 16,3-5-2-16,7-12-2 0,3-4 0 15,1-4 0-15,8-11-1 0,2 3 0 16,2-7 2-16,8-1 0 0,4-1 2 16,4-6-1-16,5-4-22 0,9-5-22 15,2 0 21-15</inkml:trace>
  <inkml:trace contextRef="#ctx1" brushRef="#br0" timeOffset="1970.95">19695 1601 1514 0,'-12'59'159'0,"-11"-114"248"47,28 55-419-47,-3 4 0 0,6 3-2 16,7-2 12-16,6 6 0 0,9-4 7 0,9 3 2 16,2 3 0-16,9-6-1 0,8 7 2 15,4-5 0-15,5 3 0 0,3-3 0 16,-5 2-2-16,-1-1-1 0,-4 3-1 15,2 1-1-15,4 0-1 0,1 4 1 16,-1-2-2-16,-4 7 0 0,-9-5 0 16,-8-4-1-16,-12-2 0 0,-10-5 4 0,-10 4 11 15,-10-7-1-15,-5-3-7 0,-8-1-23 16,-3 0-26-16,-10 6-3 0,-10-5 5 16,-13 1 22-1,-15 2 20-15,-1-4 10 0,-7 3 10 0,2 1 7 16,3-1-2-16,9 5-2 0,7 0-9 0,9 7-8 15,5-3-5-15,2 4-1 0,6-2-2 0,-3 2 0 16,5 0 1-16,6 0-1 0,4 0 2 16,5-2 1-16,4 0 0 0,1-3-3 15,0 1-9-15,3-8-20 16,2 3-29-16,-1-3-18 0,8-1-25 0,-1 4-89 16,7-3-181-16,9-3 217 0</inkml:trace>
  <inkml:trace contextRef="#ctx1" brushRef="#br0" timeOffset="2194.89">20950 2243 1798 0,'-51'9'108'0,"-4"-3"39"0,-20 2 6 0,-4-2-49 0,-8-1-20 0,-4 2-35 0,10 0-28 0,1 0-10 16,14 4-6-16,10-4-1 0,6 4-1 16,13 1-1-16,0-3-1 0,3 0-1 0,-3 0-1 15,3-2-33-15,6 3-66 0,1-3-73 16,7 4 83-16</inkml:trace>
  <inkml:trace contextRef="#ctx1" brushRef="#br0" timeOffset="5329.58">21450 1089 1641 0,'4'0'142'0,"-1"-2"156"16,1 1-203-16,-1 1-48 0,3 0-17 0,-6 1-30 0,2 8-20 0,1 2-9 0,4 10 3 0,0 9 6 16,4 13 4-16,1 6 2 0,-5 17 1 0,4 9 4 15,-4 13 5-15,0 11 1 0,0 11 3 16,-3 2 1-16,1 7 0 15,1-2 1-15,-3 0-2 16,-1-4 0-16,-2-10 0 16,0-14 1-16,-2-6 0 0,2-15 0 0,-3-6 0 0,3-15 1 0,0-6-1 0,0-11 5 15,0-10-13 1,0-8-32-16,0-10-31 0,-2 5-35 16,-2-12 48-16</inkml:trace>
  <inkml:trace contextRef="#ctx1" brushRef="#br0" timeOffset="5900.77">22083 2066 1410 0,'-37'46'114'0,"-64"36"24"0,113-65-38 0,-145 12-105 0,96-10 12 15,7-3-2-15,2-2 0 0,5-3-1 16,7 0 1-16,3-2 1 0,6-2 0 16,2 0 0-16,3 0 7 0,-3-2 11 15,3 0 6-15,2-1 3 0,-4-2-4 16,4 1-6-16,4-1-1 0,-4-2-2 0,0 0-1 16,0 0-6-16,0 0-4 0,0 0-4 15,4 4 2-15,-3-8-2 0,-1 4 9 16,2 0 9-16,2 0 5 0,-1 0 7 15,-3 0-6-15,0-2-8 0,0 2-6 16,-3-1-6-16,3 1-1 0,-2 0 7 0,2 0 4 16,0 0 8-16,0 0-2 15,-4 0-8-15,1 0-5 0,-3-2-11 0,1 0-1 16,5 2-2-16,-2 0 1 0,1 0 1 16,-1-4 0-16,-4 4 0 15,1 2 0-15,5-2 0 0,0 2-1 0,0-2-1 16,0 0-1-16,2 0 1 0,0 0 2 15,-1 2 0-15,5-2 3 0,-3 2 1 16,-3-2-1-16,11 3 7 0,-4-3 2 16,9 4 1-16,7-4-1 0,2 3-3 0,5-1-3 15,0 2-2-15,11 4-2 16,0 1-1-16,5 4-1 0,-2 1-1 0,1 2 0 16,-3 3 0-16,1-1 1 0,3 2-1 15,-2 1 1-15,2-3 0 0,-3-1 1 16,-4 3-1-16,-2-4-5 0,-3-2-14 0,-6 0-35 15,0-7-32-15,3 2 375 0,2-9-240 16</inkml:trace>
  <inkml:trace contextRef="#ctx1" brushRef="#br0" timeOffset="6090.99">22775 1807 2033 0,'7'25'40'0,"2"2"-40"0,0 10-8 0,1 7 8 0,-1 2 0 0,0 2 1 0,-2-2 0 16,-2-1 3-16,1 2-12 0,-3 3-35 16,1-4-2-16,-2-3 12 0</inkml:trace>
  <inkml:trace contextRef="#ctx1" brushRef="#br0" timeOffset="6300.35">22514 2094 1889 0,'2'4'77'0,"3"-1"15"0,2 5-12 0,4-7 5 0,3 1-8 15,4 0-17-15,5-2-11 0,0-4-6 16,2 1-3-1,1-10-5-15,5 1-9 0,-1 0-9 0,7-3-7 0,-7-2-10 16,4-1-30-16,3-5-40 0,2 0-42 16,5 0-37-16,11-6 73 0</inkml:trace>
  <inkml:trace contextRef="#ctx1" brushRef="#br0" timeOffset="6520.22">23582 1545 1843 0,'1'60'47'15,"1"-1"-35"-15,3 11-2 0,2 0 0 16,1 2-3-16,4 3-2 16,-5 5-2-16,2 1 0 15,0 2-1-15,-2 3-1 0,4 0 0 16,-4 1 1-16,3 2-1 0,3-4 1 15,-4-7 1-15,-1-9-1 0,5-12-2 16,-8-13-22-16,4-8 293 0,-5-13-205 0</inkml:trace>
  <inkml:trace contextRef="#ctx1" brushRef="#br0" timeOffset="6785.99">24376 1054 2141 0,'179'163'197'0,"-108"-75"-191"16,-16 6-2-16,0 0-2 0,-2 30-1 16,-9-1-1-16,-12 1 0 0,-9-2 1 15,-19 2 0-15,-6-5-1 0,-14-4-2 16,-11-10 1-16,-4-11 1 15,-14-7 0-15,4-7 1 0,-8-2 1 0,-4-6-3 16,-6-8 4-16,-5-2 6 16,6-7-76-16,6-5 54 0</inkml:trace>
  <inkml:trace contextRef="#ctx1" brushRef="#br0" timeOffset="12511.45">24569 5169 1851 0,'-32'2'71'0,"-1"-2"-17"0,-6 1-8 0,1 6-13 0,-1-3-17 0,6 0-10 0,2 4-1 0,5-2 0 16,5 3-1-16,-1-6 6 0,8 8-23 15,5-6-46-15,2 4 457 16,5-4-319-16</inkml:trace>
  <inkml:trace contextRef="#ctx1" brushRef="#br0" timeOffset="12733.3">24768 5681 1923 0,'48'5'163'0,"-550"68"288"47,442-67-449-47,17 1 2 0,4-4-4 0,9 1-38 16,0-3-56-16,7-1-54 0,1 2-33 0,-1 2 396 31,9-4-189-31</inkml:trace>
  <inkml:trace contextRef="#ctx1" brushRef="#br0" timeOffset="13113.64">25645 4279 1454 0,'-3'2'138'0,"3"-1"215"0,-2 8-348 0,0 5-18 0,2 13 7 0,0 14 3 16,0 15 6-16,2 12 3 0,0 13-3 15,3 6 2-15,4 4-4 0,2 3 1 0,-4 0 0 32,0 5 0-32,0 2 1 0,0-4 1 0,2-6 1 0,-2-8 1 0,0-8-1 15,-2-10-1-15,1-6-1 0,-3-10 0 32,3-6-1-32,-5-2 0 0,5-11-8 0,1-3-16 15,0-3-32-15,2-8 201 0,0-2-124 16</inkml:trace>
  <inkml:trace contextRef="#ctx1" brushRef="#br0" timeOffset="13351.64">26103 5259 2214 0,'12'-5'110'0,"-1"0"7"0,3-1-17 16,-2 3-27-16,6-3-11 0,3 1-12 15,6 0-14-15,5-2-16 0,9 0-15 16,0-2-6-16,3-2-4 0,2 2-7 0,2-3-13 16,7-4-33-16,10 2-46 0,6-1-58 15,14 1-34-15,-1 0-328 0,1-4 332 16</inkml:trace>
  <inkml:trace contextRef="#ctx1" brushRef="#br0" timeOffset="13652.1">27793 4332 2122 0,'51'5'51'0,"-51"15"-58"15,-7 5-5-15,2 12 4 0,-52 18 7 0,53 3 1 16,1 6 0-16,3 11 0 16,0 3 2-16,5 7-1 0,2 5 0 15,0 9 0-15,2-3-1 0,4 3 2 0,-1-5-1 16,2 4 0-16,7-8-4 0,-5-6-7 15,-1-10-10-15,0-8-14 0,0-10-10 16,1-4-11-16,-4-10-14 0,2-6 123 16,-5-8-54-16</inkml:trace>
  <inkml:trace contextRef="#ctx1" brushRef="#br0" timeOffset="14003.06">27289 4928 1996 0,'-2'-32'175'0,"9"-9"-80"15,0 0-54-15,2-7-10 0,9 6-17 16,3 3-5-16,11 3-9 0,4-1-7 0,10 3-8 16,10 4-2-16,5 0 1 0,3 7-1 0,-4 4-7 15,-2 4-1-15,-4 1-3 16,-7 11 5-16,-2-1-1 0,-4 2 13 0,-2 8-9 15,-6-1 8-15,-3 7 9 0,-1 4-19 16,-4 9 13-16,-4 5-14 0,-2 4-6 0,-4 5 2 16,-14 5-2-16,-2 4 4 0,-17 5 6 15,-7 2-5-15,-7-5-2 0,-9-2 0 16,-8-6 1-16,-1-6 13 0,-7-8 10 16,2-10 11-16,0-7 7 15,-1-8 2-15,-3-6-2 0,-5-13-4 0,-3-11-2 0,3-3-2 16,7-6-6-16,6-8 52 0,10-7-40 15</inkml:trace>
  <inkml:trace contextRef="#ctx1" brushRef="#br0" timeOffset="14365.22">28785 4142 1519 0,'25'16'336'0,"-257"346"-336"15,204-270 4-15,10-3-2 16,7 1-2-16,-3-1 0 0,14 3-2 15,4-3 1-15,6 1 0 0,12-7 0 16,-1-3 2-16,-5-2 3 0,5 0 1 16,0-5-1-16,-1-9-1 0,6 0 0 15,1-11 1-15,-6 0 3 0,6 0-1 16,-2-9-4-16,3-6-3 0,0-5-4 0,1-8-1 16,1-5 4-16,-2-3-4 0,1-4-4 15,3-3-10-15,0-6-41 0,3-4 308 16,0-11-198-16</inkml:trace>
  <inkml:trace contextRef="#ctx1" brushRef="#br0" timeOffset="14651.37">29170 4585 1810 0,'0'13'49'0,"6"3"-31"0,-5 7-6 15,10 7-3-15,1 9-4 0,8 5-1 16,6 6 0-16,3 3 0 0,3 6 1 16,5 8 0-16,0-1 1 0,6 5-3 15,5 8 0-15,1-2 1 0,6 4-1 16,2-3-1-16,0-2 1 0,-9-5-1 15,-4-9 0-15,-2-8 0 0,-4-10-2 0,-5-5-1 16,3-2-15-16,-10-7 231 0,3-7-161 16</inkml:trace>
  <inkml:trace contextRef="#ctx1" brushRef="#br0" timeOffset="14920.05">29823 4807 1353 0,'-18'30'132'0,"-10"2"212"0,-6 16-323 0,0 2-5 16,1 8-3-16,-6 6-6 0,0 9-2 16,1 5-1-16,8 7 2 15,-2 2-2-15,6 0 1 0,-1-8-1 0,-1-1-1 16,3-16 0-16,-2-5-1 0,4-11-1 15,0-7 1-15,4-7-1 0,-1-5-1 0,1-11 1 16,3-4 0-16,3-5-17 0,11-3-29 16,2-2-42-16,-1-1-66 0,10-13 83 15</inkml:trace>
  <inkml:trace contextRef="#ctx1" brushRef="#br0" timeOffset="16142.76">30500 4862 1917 0,'0'0'97'16,"0"2"33"-16,0-2-74 15,0 0-46-15,0 0-7 0,-2 2-8 16,2-2-7-16,-2 0-4 0,-3 0-5 0,-2 0 0 16,-5 5 1-16,-6 4 6 0,-9 3 6 15,-3 2 4-15,-5 2 3 0,-1 2-1 16,4 7 2-16,0-4-3 0,4 2-3 16,5-2-2-16,7 1-1 0,0-5 1 15,4 7 1-15,1-9 4 16,2 1 1-16,4-1 2 15,0-7 4-15,5 1 2 0,-4-3 2 16,2-1 5-16,2-1 8 0,0-4 6 16,0 0 10-16,0 1 6 0,0-1-3 0,0 0-5 15,0 0-9-15,0 0-12 0,-7-3-6 16,5 3-5-16,2 0 0 0,0 0-1 16,0 0-1-16,0 0 1 0,-1 0-1 15,1 0 0-15,-4 0-1 0,4 0-3 0,0 0-2 16,0 0 1-16,0 2 2 0,0-1 2 15,0 1 1-15,0 0 1 0,0 1-1 16,0-1 0-16,-2-2 0 0,0 2 1 16,2-2 0-16,-1 0 3 0,1 0 1 15,0 0 0-15,0 0 1 0,0 0 0 16,0 0 1-16,0 0 1 0,1 0 2 16,1 0 2-16,-2 0 3 0,0 0-2 0,2 0 0 15,3 0 1-15,-5 0 3 0,0 0 6 16,0 0 9-16,0-2 3 0,2-7 8 15,3 6-4-15,3-1-5 0,0-5-4 16,3-1-12-16,1 1-3 0,3-4-6 16,-1-1-5-16,-2 0-3 0,6 2 0 15,-6-1-2-15,4-1 1 0,0 7-3 0,-2-5-5 16,2 1-5-16,0 0-3 0,0 2 2 16,0 1 3-16,2 0 4 15,0 1 3-15,1 2 1 0,4-2 0 0,0 2 2 16,0-8 1-16,2 3 4 0,-5 3 1 15,-3-6 6-15,5 6 6 0,-6 0 3 16,0-2 6-16,0 2-1 0,-6-5-2 0,3 3-6 16,-4 0-9-16,-1-2-6 0,3 6-5 15,-4-4-4-15,0 4-1 0,2-4 1 16,0 3 1-16,2-2 0 0,5 2 1 16,-9-3 1-16,3 4 2 0,1-4 1 15,3 4 0-15,-3 0 1 16,1-1 0-16,-3 3 1 0,2-3 0 0,-2 1 0 15,-2 3-2-15,0 1-1 0,-7 1-6 16,0-2-7-16,0-2-8 0,1 1-12 16,-1 3-7-16,-1 7-5 0,-3-4-2 0,-15-1 8 15,-4 7 9-15,-16-2 12 0,-18 7 10 16,-2 9 6-16,-6-1-3 0,-4 4-9 16,7 1-1-16,-1-1-1 0,3-1 6 15,12 4 8-15,2-1 2 0,9 0 0 0,3-1-1 16,4-1 0-16,7 3 1 0,2-3-1 15,0-4 1-15,1 1 0 0,-1-2 0 16,3 0 0-16,2 1-1 0,7-1-2 16,4-5 2-16,1 0 0 0,3-4 2 0,-5-1 0 15,3-6 0-15,3 0 1 0,-4 3 1 16,6-5 6-16,1 1 11 0,-1 1 9 16,4-3 6-1,-5-2 1-15,3 3-6 0,1-1-7 16,2 0-5-16,-5 0-2 0,9 3 2 0,-6-5 2 0,7 3-1 0,8 3-2 15,1-1-3 1,2 0-3-16,9 4-2 16,-2-5 0-16,4 5-3 0,10-4-1 0,-1 6-1 0,5-2-1 0,3 5-1 15,4 5-1-15,-2-3 1 0,2 2-1 16,-3 1 1-16,-3 3-1 16,-1-3 1-16,-11 2-1 0,-5-5-1 0,-3-1-6 0,-8-1-6 15,-9-5-5-15,-1-2-5 0,-6-4-7 31,3-1-30-31,-8-2-70 0,1 0 483 0,5-5-301 0</inkml:trace>
  <inkml:trace contextRef="#ctx1" brushRef="#br0" timeOffset="16574.02">31358 4406 1618 0,'-2'9'67'0,"1"-2"29"0,-1 11-86 0,-2 9-12 0,4 10-1 0,0 11-1 0,0 10 0 0,4 10 0 16,6 3 1-16,3 5 2 0,-2 5 1 15,3 1 1-15,-2 3 0 16,2 2 3-16,2 0 1 0,-3-4 2 0,1 0 0 15,-3-6-2-15,1-6 1 0,2-4-3 0,-7-9-1 16,6-1 0-16,-3-11-2 0,-1-1 1 16,-4-6-1-16,4-7 0 0,-2-1 0 15,-3-4 3-15,5-2 4 0,-7-7-3 16,1-4 173-16,1-2-127 0</inkml:trace>
  <inkml:trace contextRef="#ctx1" brushRef="#br0" timeOffset="16940">32059 5403 2061 0,'-11'7'36'0,"-5"-2"-50"15,-5 8-1-15,-11-1 15 0,-7 4 2 16,-6-2 0-16,-8 6-1 0,5 1 0 15,-3-3-1-15,3 3 0 0,9 0 0 0,5 1-1 16,-1-3 1-16,5-1 0 16,1-1 0-16,8-1 0 0,2 2-1 0,10 0-1 15,2-4 1-15,1-3 0 0,6 6 2 16,0-4 1-16,0 6 3 0,2-4 5 16,9 2 1-16,-6 1 0 0,7-4-1 0,8 2-1 15,-1-2 7-15,5-1 8 0,6-3 7 16,3 1 2-16,3-4-6 15,1 0-2-15,2-3-4 0,0-2-3 0,-2-1-2 16,6-1-4-16,-8 0-4 0,3-3-1 16,-3-1-7-16,2-3-18 0,-3 2-42 15,7-6 490-15,8-3-336 0</inkml:trace>
  <inkml:trace contextRef="#ctx1" brushRef="#br0" timeOffset="17163.16">32479 5208 1917 0,'-4'3'41'0,"2"6"-37"15,-3 9-7-15,2-2 2 0,-1 10 1 0,-3 5-1 16,0-1 0-16,0 5-2 0,3 4-3 15,4 4-9-15,7 1-3 0,-1 6-1 16,4-1 1-16,-3-1-5 0,2-7-174 16,4-2 136-16</inkml:trace>
  <inkml:trace contextRef="#ctx1" brushRef="#br0" timeOffset="17386.25">32262 5545 1708 0,'2'3'121'0,"4"1"62"16,-3 1-56-16,2-5-36 0,4 2-18 0,4-2-22 15,3 0-8-15,-4-2-4 0,8 0 2 16,-5-5 0-16,5 0 8 0,3-5-9 16,-3-2-16-16,1-4-10 0,4-7-18 15,-6 2-14-15,2 2-8 0,2-4-15 16,2 4-23-16,-5-3-22 0,3 1-30 15,0-1-32-15,2-5 79 0</inkml:trace>
  <inkml:trace contextRef="#ctx1" brushRef="#br0" timeOffset="17655.18">33043 4706 1775 0,'-2'167'113'31,"2"-164"-113"-31,-6 15 0 0,6 28 0 16,-5 7 0-16,5-1-1 16,-2 4 0-16,1 5 1 0,-3 3 1 0,-5-4 0 15,9-2 1-15,-2-3-2 0,2-10 1 16,9-6 1-16,-7-7 0 0,2-4 1 15,4-9-1-15,-8 3-3 0,8-8-8 16,-1-5-109-16,-6-2 81 0</inkml:trace>
  <inkml:trace contextRef="#ctx1" brushRef="#br0" timeOffset="17941.75">33145 4160 2395 0,'20'7'62'0,"3"4"-38"15,2 10-23-15,3 7-6 0,13 13-3 16,7 23 1-16,10 19 5 0,8 18 2 0,-4 9 1 16,-5 11 0-16,-8-2-3 0,-3 1-2 15,-14 4-1-15,-5-5 0 0,-13-4-1 16,-12-3 0-16,-7-13-1 0,-6-7 0 15,-9-10 3-15,-3-16 3 0,-3-6-2 32,-3-10 0-32,-1-6-7 0,-3-3 0 0,-1-11-4 15,-2-2-2-15,-1-7-33 0,-5-1-52 16,-3-6-23-16,-3-9 224 0,-5-5-105 16</inkml:trace>
  <inkml:trace contextRef="#ctx1" brushRef="#br0" timeOffset="25499.93">27184 6257 1674 0,'0'7'401'15,"0"-7"-336"1,0 0-38-16,0 0-10 16,0 0-4-16,2 0-6 15,0 0-3-15,-2 0-2 0,2 2-2 16,-2 2-3-16,3 3 0 0,-1-4 0 0,3 8 0 0,4 3 3 15,0 0 0-15,2 2 0 16,1 2 0-16,1 2 0 16,1 1 1-16,2 2-1 0,1 2 1 0,5 0 0 0,-3-2-1 15,2 1 0-15,3 3 0 0,0 1 1 16,5 1-1-16,-1-1 0 16,2 1 0-16,4-1 0 0,5 2 0 0,-2-3 0 0,0-4 0 15,-1 0 0-15,-1-6 2 0,-1-1 1 16,-2-1 0-16,2-3 2 15,-6 0 2-15,0 1 3 16,4-10 9-16,-3 1 7 0,-1-4 3 16,-1 0 3-16,3-2 0 0,0-3 0 15,0 1 1-15,4-6-2 0,-1 1-5 0,-1 0-5 0,9-3-2 0,2-1-2 16,-3 1 6 0,7-4-1-16,-3-2-2 0,-2-7-5 0,4 0-8 0,-1 4-5 31,-3-5-1-31,3 8 0 0,-5-2-1 15,7 4 0-15,2 4 0 0,12 3-3 16,-1 7-3-16,5-1-3 0,5 6-1 0,0 3 3 16,-2 6 1-16,-1 4-1 0,-5 7 1 15,-3 0-3-15,1 5-3 0,2 10-3 16,9-3-2-16,4 4 0 0,3 2 5 16,-4-4 5-16,-3 2 2 0,-7-5 4 15,-15-2 0-15,-2-11 1 0,-14 2 1 16,-6-7 1-16,-2-7 0 0,-8 0 2 0,-4-6-1 15,-1-1 1-15,-3 2 1 0,0-4 0 16,-4 0 1-16,1-7 2 0,2 3 0 16,-1-3 6-16,6 0 0 0,-2-2-1 15,1-5 0-15,4 0-7 0,5-6-2 16,8 1 0-16,4-6-1 0,6 0 0 16,2-2 0-16,9 4 0 0,6 0 1 0,12 4-2 15,4 5 0-15,5 1-1 0,4 4-1 16,-6 2 1-16,-4 4 2 0,0 3 0 15,-9 1 2-15,14 5-1 0,2 4-2 16,0-3-1-16,5 4-1 0,2 3 2 16,0 2 2-16,-7-2-1 0,-5 1 2 15,-7-5 1-15,5-3 2 0,-4-1 3 0,6-5 5 16,5-1 0-16,-4 0-3 0,4-5-3 16,2-4-4-16,-4-1-3 0,1-3-1 15,-1-3-6-15,-4 4-20 0,3-1-31 16,8 6-45-16,6 0 51 0</inkml:trace>
  <inkml:trace contextRef="#ctx1" brushRef="#br0" timeOffset="-135651.8">10457 9566 1265 0,'-5'-4'177'0,"1"2"290"0,-8-3-408 0,1-2-29 0,-3 0-3 0,-3 2-6 16,4-2-6-16,-8 1-2 0,5-3 7 15,-2-1 7-15,-7-4 14 0,2-1 14 0,-7-4 11 16,0-2 5-16,-7-4-8 0,-11-5-14 16,-16 1-18-16,-14-3-13 0,-11 4-8 0,-10 1-6 15,-4 4-4-15,-23 2 0 16,-7-2 3-16,-23 2 5 0,-10-6-1 16,3 2 1-16,-20-3-1 0,-1-2-2 0,-4-2 0 15,-18-7 0-15,-3 3-1 16,-6-3 3-16,6 2 10 0,-11 0 10 0,11 2 11 0,9 1 4 15,1 5-7-15,15 10-4 0,13 1-7 16,17 9-2 0,12 2 0-16,31 6-7 0,18-1-4 0,21 0-7 0,15 2-1 15,14-2 0 1,17 2-6-16,8 0-18 0,16 0-35 0,-1 0-35 0,6 0-58 16,6 0-16-16,11 0-12 0,3 6 424 0,17 8-200 15</inkml:trace>
  <inkml:trace contextRef="#ctx1" brushRef="#br0" timeOffset="-135034.18">11780 13601 2112 0,'-3'5'91'0,"-6"-5"4"0,-4 0-27 0,-13-1-29 0,-10-3 3 0,-13-1 6 0,-19-4 3 0,-12 0 5 0,-14-7 5 0,-12-3-1 16,-6-4 4-16,-35-15-1 0,-20-4-4 15,-29-10-8-15,-22-6-11 0,-20 1-13 16,-16-1 0-16,-22 3 2 0,-20 0-2 15,17 0 1-15,-8 7-4 0,21 4 1 16,27 5 2-16,5 8-5 0,35 12-10 16,34 5-9-16,29 7-4 0,44 7-1 0,26 7 2 15,34-4-5-15,13 1-35 0,15-2-37 16,4 5-66-16,7-6-81 0,23 10-35 16,15-4 124-16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0.8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0 105 12915,'11'-10'178,"0"0"0,0 1-1,1 0 1,0 1 0,0 1 0,1 0 0,0 0 0,0 1 0,1 1 0,22-6 0,-9 5-150,0 2 0,1 1 0,0 1 0,45 3 1,51 9 27,141 32 1,-140-21 12,-82-14-48,331 67 143,-321-60-129,0 3-1,-2 1 1,0 3-1,91 52 1,-121-60-36,-2 1 0,0 0-1,0 1 1,-2 1 0,0 1 0,-1 0 0,0 1 0,19 31 0,-29-40-7,0 1 0,-2 0 0,1 0 1,-1 0-1,0 0 0,-1 0 0,0 1 0,-1 0 0,0-1 0,-1 1 1,0 0-1,-1 0 0,0 0 0,0 0 0,-1 0 0,-1-1 0,0 1 1,0 0-1,-1-1 0,-7 18 0,0-8-15,-1 0-1,0-1 1,-1-1 0,-2 0-1,-28 31 1,-88 71-64,126-116 86,-49 40-13,-2-1 1,-1-4-1,-79 42 1,94-60 16,0-3 0,-1-1 0,0-2 0,-1-2 0,-1-2 0,-49 6 0,56-13 13,0-1 1,0-2-1,0-2 1,-1-1 0,-55-11-1,64 7-1,-1-2 1,1-1-1,0-2 0,1 0 0,0-2 1,1-1-1,-29-20 0,30 16-25,0-2 0,1 0 0,1-1-1,-22-26 1,-6-24-26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1.1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604 0 13435,'-1'11'176,"-1"0"0,0 0 0,-1 0 1,0 0-1,-1 0 0,-10 19 0,3-10-3,-2 0 0,-20 23 0,-167 222-24,151-192-139,-70 138-1,91-152 3,3 1 0,3 1-1,2 1 1,3 1-1,-12 92 1,24-116-4,3-1 1,0 1-1,3-1 0,1 1 1,2-1-1,2 0 0,1 0 1,2 0-1,1-1 0,24 53 1,-21-63 3,2 0 0,0-1 0,2-1 0,1 0-1,1-1 1,1-1 0,2-1 0,0-1 0,0-1 0,49 32 0,-48-37-58,1-1 0,0-2-1,0 0 1,1-1 0,1-2-1,0-1 1,0 0 0,1-2-1,-1-1 1,1-2 0,1 0-1,37-2 1,35-11-197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1.4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12435,'2'0'139,"-1"1"0,0-1 1,1 1-1,-1 0 1,0 0-1,0-1 0,1 1 1,-1 0-1,0 0 1,0 0-1,0 0 0,1 3 1,4 1 99,295 298 194,-178-173-403,134 150-10,-27 22-26,-127-138 19,48 71-207,-99-163-157,67 75 0,-101-127 203,28 23 1,-39-37-182,0 0 1,1-1 0,0 0 0,1 0-1,-1-1 1,1 0 0,12 4-1,20-2-827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1.64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1125 1 11698,'-29'39'1273,"-29"30"28,52-58-954,5-9-301,0 1-1,0-1 1,-1 0-1,1 0 1,-1 0-1,0 0 0,1 0 1,-1 0-1,0 0 1,0-1-1,-5 3 1,-33 27 69,-12 8-95,2 1 0,-64 68-1,45-23 6,-80 127-1,42-54-1,4-17-20,6-11-204,-97 172 1,165-250 50,26-41 2183,8-6-925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2.04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861 0 12875,'-221'107'365,"-3"3"-314,144-65-25,2 4 0,-74 60 1,119-83-19,21-17 3,0 0 0,0 1 0,1 0-1,-13 16 1,24-26 9,0 0 0,0 0 0,0 0 0,0 0 0,0 0 0,0 0 0,0 0 1,0 0-1,0 0 0,0-1 0,0 1 0,0 0 0,0 0 0,0 0 0,0 0 0,0 0 0,0 0 0,0 0 0,0 0 0,-1 0 0,1 0 0,0 0 0,0 0 0,0 0 0,0 0 0,0 0 0,0 0 0,0 0 0,0 0 0,0 0 0,0 0 0,0 0 1,0 0-1,0 0 0,0 0 0,0 0 0,-1 0 0,1 0 0,0 0 0,0 0 0,7-9 253,0 5-210,0 0 0,0 0 1,1 1-1,-1 0 0,1 1 0,0 0 0,0 0 1,0 0-1,0 1 0,0 0 0,0 1 0,0 0 1,9 1-1,16 2 37,61 14-1,-71-12-71,2 1 62,128 22-261,-129-26 284,-1 0 0,0-1 0,1-2 0,37-5 0,-5-7 152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2.23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37 1 8474,'-37'87'320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3.2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771 0 9954,'10'9'228,"0"0"-1,-1 1 1,0 0-1,-1 0 1,0 1-1,0 0 1,-1 0-1,-1 1 1,0 0-1,-1 0 1,0 1-1,0-1 1,-2 1-1,4 19 1,-7-31-218,0 0 1,0 0 0,0 0-1,0 0 1,0 0-1,-1 0 1,1 0 0,0 0-1,-1 0 1,1-1-1,0 1 1,-1 0 0,1 0-1,-1 0 1,0 0-1,1-1 1,-1 1 0,0 0-1,1 0 1,-1-1-1,0 1 1,0-1 0,1 1-1,-1 0 1,0-1-1,0 0 1,0 1 0,0-1-1,0 1 1,0-1-1,0 0 1,0 0 0,0 0-1,-1 1 1,-42 1 54,32-2-10,-189-11 191,134 4-205,-91 3 0,136 6-26,1 0 0,-1 0 0,1 2 1,0 1-1,1 1 0,-1 0 0,1 2 1,-27 14-1,36-16-8,0 1 1,1 1-1,0 0 1,1 0-1,0 1 0,0 0 1,1 0-1,0 1 0,0 0 1,1 1-1,1 0 0,0 0 1,0 0-1,-5 16 1,5-8-52,0 0 0,1 1 0,1 0 1,1 0-1,0 0 0,2 0 1,0 0-1,3 25 0,5 0-121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4.19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435 0 12435,'2'1'76,"12"5"824,-14-6-885,0 0 0,0 0 0,-1 0 1,1 0-1,0 1 0,0-1 0,0 0 0,0 0 0,0 0 1,0 0-1,0 0 0,0 0 0,0 0 0,0 0 0,0 0 1,0 0-1,0 1 0,0-1 0,0 0 0,0 0 1,0 0-1,0 0 0,0 0 0,0 0 0,0 0 0,0 0 1,0 1-1,0-1 0,0 0 0,0 0 0,0 0 1,0 0-1,0 0 0,0 0 0,0 0 0,0 0 0,0 1 1,0-1-1,0 0 0,0 0 0,0 0 0,-11 1-8,0 2 0,-1-1 0,1 1 0,0 1 0,1-1 0,-21 12 0,31-15-6,-25 13 8,0 1 1,1 2-1,0 0 1,2 2-1,0 0 1,1 2-1,0 0 1,2 1-1,1 1 1,0 1-1,2 0 0,1 2 1,0 0-1,2 0 1,1 1-1,1 0 1,-8 32-1,15-40 3,1 0-1,0 1 0,1-1 0,1 1 0,1-1 0,1 1 1,0-1-1,7 32 0,-5-38 1,0-1 0,1 1 1,0-1-1,1 0 0,0 0 0,1-1 1,0 1-1,1-1 0,0-1 0,0 1 1,1-1-1,0 0 0,1-1 0,14 11 0,-6-7 58,2 0 0,0-1-1,0-1 1,1-1-1,0-1 1,0-1-1,1 0 1,0-2-1,0 0 1,0-1-1,30 1 1,-35-5-46,0 0 0,0-1 0,0 0 0,0-1 0,0-1 0,0-1 0,-1 0 0,1-1 0,-1-1 0,-1 0 0,1-1 0,-1 0 0,0-2 0,-1 1 0,25-22 0,-34 27-29,-1-1 0,0 1 1,-1-1-1,1 1 0,0-1 0,-1 0 0,0 0 0,0 0 0,0-1 0,-1 1 0,1 0 0,-1-1 0,0 1 0,0-1 0,-1 1 0,1-1 0,-1 1 0,0-1 1,0 1-1,-1-1 0,1 1 0,-1-1 0,0 1 0,-2-8 0,-4-6-40,0 0 1,-1 0-1,0 1 0,-16-23 1,15 25 29,-1 0 0,-1 0 1,-22-21-1,29 31 9,0 1-1,0 1 1,-1-1 0,0 0 0,0 1-1,0 0 1,0 0 0,0 0 0,0 1-1,-1 0 1,1 0 0,-1 0 0,0 1-1,1 0 1,-9-1 0,12 2-1,0 0 0,-1 0 0,1 0 0,0 1 0,0-1-1,0 1 1,0-1 0,0 1 0,0 0 0,0 0 0,0 0 0,0 0 0,0 0 0,0 0 0,1 0 0,-1 1 0,0-1 0,-2 4 0,2-2 1,-1 1 1,1-1-1,0 1 1,0 0 0,1-1-1,-1 1 1,1 0-1,0 0 1,-1 6 0,0 0 7,1 1 1,1-1 0,-1 1-1,2-1 1,-1 0 0,2 1 0,2 13-1,-1-13 8,1 0-1,0 0 0,1 0 0,0-1 1,0 0-1,1 0 0,13 17 1,-15-23-3,-1 1 0,1-2 0,0 1 0,0 0 0,1-1 0,-1 1 0,1-1 0,-1 0 1,1-1-1,0 1 0,0-1 0,0 0 0,1 0 0,-1-1 0,0 0 0,1 0 0,-1 0 1,8 0-1,-8-1-31,0-1 0,0 0 1,0 0-1,-1 0 0,1-1 1,0 1-1,-1-1 0,1 0 0,-1-1 1,0 1-1,0-1 0,0 1 1,0-1-1,0-1 0,-1 1 1,1 0-1,3-5 0,1-2 535,-1 1-1,0-1 1,-1 0-1,0 0 1,-1-1-1,5-11 1,7-29 1141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4.5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13587,'21'86'423,"3"-1"0,61 140 1,124 182-300,-39-82-98,-25 13 1,-115-254 23,-5 1 0,-3 2 1,11 93-1,-26-125 1,-4 0 0,-1 0 0,-3 0 0,-3 0 0,-2 0 1,-15 63-1,-107 357 494,119-447-496,-1 1 0,-1-1 1,-2-1-1,0 0 0,-24 34 0,30-52-254,0 0-1,-1 0 1,1-1-1,-2 0 1,1-1-1,-1 0 1,0 0-1,-1-1 1,1 0-1,-1-1 1,0 0 0,-1 0-1,1-1 1,-1 0-1,0-1 1,0-1-1,-15 3 1,-25-3-1160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5.80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1 246 8930,'3'-16'103,"-1"0"0,-1 0 0,0 0 0,-2-27 0,0 20-1134,3-32-1,-2 53 917,1-1 1,-1 0 0,1 0 0,0 1 0,-1-1-1,1 1 1,1-1 0,-1 1 0,0-1 0,1 1-1,-1-1 1,1 1 0,0 0 0,-1 0 0,5-3-1,21-13 1988,-27 18-1751,1 0 0,-1 0 0,1 0 1,-1 0-1,1 0 0,-1 0 0,0 0 0,1 0 1,-1 0-1,1 0 0,-1 0 0,1 0 0,-1 0 1,1 1-1,-1-1 0,1 0 0,-1 0 0,0 0 1,1 1-1,-1-1 0,1 0 0,-1 0 0,0 1 0,1-1 1,-1 0-1,0 1 0,1-1 0,-1 0 0,0 1 1,0-1-1,1 1 0,-1-1 0,0 0 0,0 1 1,0-1-1,0 1 0,1-1 0,-1 1 0,0-1 0,0 1 1,5 25-948,-4-20 1224,6 41-352,1 65 0,1 20 68,0-74 128,2-1 1,36 108-1,-38-140-76,2 0 0,0-1 0,2 0 0,1-1 0,0 0 0,2-2 1,0 1-1,34 31 0,-43-46-106,1 0 1,0-1-1,0 0 1,1 0-1,0-1 0,0 0 1,0-1-1,1 0 1,-1 0-1,14 3 1,-16-6-56,-1 0 1,0-1 0,0 1-1,1-1 1,-1 0 0,1-1-1,-1 1 1,0-1 0,0-1-1,1 1 1,-1-1 0,0 0 0,0 0-1,-1-1 1,1 0 0,0 0-1,7-5 1,-2-2-206,0 1 1,-1-2-1,0 1 1,-1-2-1,0 1 0,12-21 1,-13 21 50,12-19-121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11T17:41:53.22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4472 6919 1631 0,'-2'41'123'0,"5"-70"423"0,-33 4-463 16,18 18-26-16,-4 0-17 0,-7 0-11 15,-6 0-6-15,-6 0-7 16,-6 3-5-16,-1-1-4 0,-6 1-6 16,-7 3 1-16,-9 1-2 0,-2 0-1 0,2 0-1 15,2 0 0-15,6 0 1 0,8 0 1 16,5 0 1-16,11 1 1 0,4 1 0 15,10-2-1-15,8 0 2 0,8 0 3 0,2 0-5 32,-2 2-6-32,13-2-24 0,5 5-1 0,16-1 4 0,21 3 8 0,12 5 19 31,19 4-1-31,11 4 1 0,1-4 0 16,-4-2 10-16,-12-5 9 0,-2 0 6 15,-5 0 5-15,0-6 1 0,-11 1-3 0,-9-1-3 16,-11 3-5-16,-6-5-5 0,-8-1-6 15,-7 0 5-15,-6 0 1 0,-10 0-1 16,-5 0-1-16,0 0-13 0,-4-3-3 16,-8-3-3-16,-4 3-1 0,-14-2 4 15,-11-4 1-15,-5 0 1 0,-16 0 0 16,-4 2 1-16,3 2 0 0,2 3 2 16,10-4-1-16,8 5 1 0,6-3 0 15,3 1 1-15,13 3-1 0,7-2 3 0,12 2 10 16,-5 0 1-16,7 0-2 0,9 2-7 15,10-2-11-15,10 5-6 0,10 4 3 16,18-4 5-16,8 4 3 0,11-4 2 16,8 2 0-16,1-3 3 0,-11-4 6 15,-5 0 10-15,-10 0 12 0,-17-4 12 16,-11-3 9-16,-12 4-12 0,-12-1-10 16,-1-1-12-16,-6 1-22 0,-11-1 0 0,-9-6-5 15,-12-1-5-15,-22-4 3 0,-9 0-4 16,-13 4-40-16,-9-1-40 0,-5 6-112 15,-3-2 466-15,-8 0-245 0</inkml:trace>
  <inkml:trace contextRef="#ctx0" brushRef="#br0" timeOffset="2650.22">10964 7201 1156 0,'-72'-139'855'47,"81"141"-665"-31,40 5-150-1,-8-1-20-15,10 4-9 0,-3 4-8 0,6 1-5 0,8-1-4 16,0 2 1-1,7 3 2-15,9 2 0 0,-4-1 3 0,-1 3 2 0,1-7 2 16,-4-2 0 0,-17-5 3-16,-11-4 5 0,-13 2 16 0,-10-5 17 15,-12 2 3-15,-5-4-3 0,0 0-15 16,-7 0-21-16,-1-6-7 0,-8 6-3 16,-9-3-3-16,-12-2 2 0,-28-6 1 0,-13-3 1 15,-11-2-1-15,2 0 0 0,2 0 1 0,10 2 0 16,6 1 1-16,12 3 3 0,14 4-1 15,7 1 2-15,18 5-1 0,4 0-1 16,12 2 2-16,0 3 2 0,0-5 0 16,4 4-2-16,6 6-19 0,6-3-6 15,18 9-3-15,7 2 0 0,17 0 13 16,13-2 1-16,4 1 2 0,6 5 3 0,-3-5 3 16,-3 1 2-16,-13-5-1 0,-20-6 26 15,-12-7 26-15,-19-4 14 0,-7-1 13 0,-4-9-40 16,-15-2-31-16,-13-13-12 0,-29-10-26 15,-30-3-47-15,-28-8-6 0,-21-7 27 16</inkml:trace>
  <inkml:trace contextRef="#ctx0" brushRef="#br0" timeOffset="5676.6">18007 6803 1323 0,'5'-1'311'0,"-6"4"110"0,1-3-439 0,0 0 59 15,1 0 10-15,-1 0 8 16,0 0 5-16,2 0 1 0,-4 0-4 0,2-2-7 16,0 2-11-16,0 0-10 0,9 0-14 31,-3 0-11-31,8 0-6 0,5 0-7 0,6-1-2 16,7 1-1-16,5 1 4 0,4 1 3 15,3 0-1-15,-1 3 2 0,1-3-2 16,-1 2 1-16,-2-1 1 0,-8 3 2 15,3-5 0-15,-3 3 2 0,-4-4 0 16,-6 2 2-16,-7-2 0 0,-7 0 2 16,-4 0 0-16,-2 0 2 0,-1-2-3 15,4 0-2-15,-6 2-5 0,1 0-4 0,1 0-12 16,2 2-1-16,-8-2 1 0,-3 2-1 16,3-1 5-16,-15 5-1 0,1-1 3 15,-10 2 3-15,-18 0 6 0,0 2-1 0,-16-5 3 16,0 4 1-16,-1-4 0 0,0 3 1 15,6 0 7-15,2 0 10 0,5 0 9 16,11 0 10-16,7 1-2 0,13-3-5 16,3 2 2-16,7-5-4 0,9 0 1 15,2-1-1-15,7 1-10 0,3 0-10 0,4 0-11 16,18 1-8-16,15 1-4 0,15 1 1 16,20 4 4-16,10 3 2 0,7 3 0 15,-2 0 2-15,-5 1 4 0,-9 4 1 16,-12-1 2-16,-15-3 1 0,-13-7 1 15,-14-2 1-15,-6-3 4 0,-12-4 3 16,-10 0 1-16,-3-2-9 0,-2 0-5 0,-3 1-9 16,-2-5-8-16,-9-1 2 15,-5-2-23-15,-11 0-55 0,-18-14-133 0,-17-9 128 16</inkml:trace>
  <inkml:trace contextRef="#ctx0" brushRef="#br0" timeOffset="91235.42">10945 697 1929 0,'-9'-7'147'0,"2"2"74"0,0 1-66 0,3 1-36 0,4 3-33 0,2 0-19 0,0 0-17 16,1 3-19-16,-3-1-23 0,0 5-20 16,0 7-4-16,6 9 1 0,-1 9 4 15,0 7 2-15,8 9 2 0,-13 4 2 0,2 4 2 16,-2 6 0-16,-8 0-2 0,8 8-1 15,0 1 1-15,-5 3 0 16,3 8 2-16,-5 3 1 0,0 3 0 0,5-3 1 16,-1-7 0-16,3 0 1 0,0-12 0 15,3 0 0-15,-1-8 0 0,0-10 0 16,-2-7 0-16,0-8 2 0,4-8-3 16,-4-5-19-16,0-6-25 0,0-7-45 0,0-7-52 15,0 0-27-15,-4 0 561 0,11-14-325 16</inkml:trace>
  <inkml:trace contextRef="#ctx0" brushRef="#br0" timeOffset="91568.55">12159 848 1959 0,'-7'-4'123'0,"-7"1"114"0,-14-8-112 0,-15 1-5 15,-10 1-7-15,-13-5-39 0,-8-1-31 16,-4 7-16-16,-4 2-16 16,-1 6-7-16,-6 0-2 0,6 2-1 15,2 7 2-15,6-2-1 0,2 2 0 0,13-4 0 16,-2 4-1-16,-4-5 0 0,-1 3-1 15,-11-2 0-15,7 2 0 0,13 0 0 16,13-3-10-16,13-1-26 0,13 6-44 0,8-7-34 16,4 7-29-16,5-4-7 0,2 6-3 15,7 3 11-15,11 2 552 0,11 5-328 16</inkml:trace>
  <inkml:trace contextRef="#ctx0" brushRef="#br0" timeOffset="91751.53">11748 1155 1634 0,'-12'16'94'16,"-4"0"76"-16,-20 3-77 0,-12 4 29 0,-10-3 3 15,-13 3-11 1,-5-7-13-16,0-2-20 0,1-3-27 16,9-6-24-16,3 0-9 0,11 0-14 15,13-3-4-15,11 0 0 0,8 2 0 0,6-3-48 16,5 1-75-16,4 3-63 0,5 1-27 15,0 8 94-15</inkml:trace>
  <inkml:trace contextRef="#ctx0" brushRef="#br0" timeOffset="92050.16">11374 1734 1688 0,'2'0'151'31,"-2"0"78"-31,3 2-112 0,1 2-62 0,3-1-51 0,5 6-9 0,8 7 1 0,10 9 3 16,11 10 3-16,8 13-2 0,8 2 0 31,5 8-2-31,-3 10 2 0,-6 3 0 0,4 1 1 0,-9 1 1 0,1-2 0 15,4-4-1-15,2-3 0 0,-5-7 0 16,3-7 3-16,-1-4-10 0,-3-4-26 0,-3-3-38 16,8-1 529-16,-5-15-359 0</inkml:trace>
  <inkml:trace contextRef="#ctx0" brushRef="#br0" timeOffset="92266.2">12253 2086 2046 0,'-55'17'98'0,"9"6"8"0,-7 4-33 0,9 5-54 16,3 7-4-16,0 5-4 0,8 8-2 16,2 6-4-16,3 4-3 0,5-3-2 0,2 4 1 15,0 7 0-15,1 2 1 0,-3-3 0 16,2-6 4-16,-2-10-6 0,-8-9-32 15,0-1-51-15,-10-6-38 0,-11-9 29 16,-3-10 28-16</inkml:trace>
  <inkml:trace contextRef="#ctx0" brushRef="#br0" timeOffset="92792.92">12610 898 2094 0,'0'-2'123'0,"0"-3"19"0,3 1-10 0,-3 4-34 0,0-2-24 0,0 0-9 0,-3 2-15 0,3 0-17 0,0 2-18 16,-2 2-25-16,2-1-47 0,-5 6-11 15,1 11 2-15,-5 15 10 0,-5 22 37 16,-2 19 10-16,-3 20 1 0,5 14-3 16,-6 14 2-16,11 4-2 0,11-1-2 0,3-4 4 15,4-8 2-15,4-4 2 0,-5-6 3 16,1-7 1-1,5-19 0-15,1-8 2 0,-3-14-1 16,4-13-16-16,-9-15-11 0,5-13-52 16,6-9-50-16,18-5 74 0</inkml:trace>
  <inkml:trace contextRef="#ctx0" brushRef="#br0" timeOffset="93987.01">12867 804 2101 0,'5'0'157'0,"-3"-2"54"0,-2 2-108 0,0 2-17 0,0 3-94 0,-2 2-29 15,-1 9-9-15,3 9 9 0,-2 19 20 16,0 11 16-16,2 14 1 0,-3 2 0 16,1 5 0-16,2 8 0 0,2 8 0 15,3 14 1-15,2 4-1 0,0-3 0 0,0-8 0 16,0-7 0-16,0-17 0 0,-3-3 8 16,-2-10-37-16,-2-7-51 0,0-5-55 15,-2-7-57-15,0-10 86 0,0-13 36 16</inkml:trace>
  <inkml:trace contextRef="#ctx0" brushRef="#br0" timeOffset="94501.36">13284 1424 1855 0,'12'13'72'0,"-1"1"13"0,-4 4-38 0,-5-1 6 16,3-1-10-16,-5 0-14 0,0-2-5 15,-7 4-5-15,-7 2-7 16,-4 1-8-16,-9-3-4 0,1 3-1 16,1-3 1-16,-9-1 0 0,11 1 1 0,-5-2 0 15,8-2 0-15,4-3 1 16,4-2-1-16,7-4 0 0,-1 0 1 0,6-1 0 16,0-2 0-16,0-2 10 0,0 0 11 0,0 0 4 15,0 0 4-15,0 0-9 0,-3 0-10 16,3 0-5-16,0 0-2 0,0 0-1 15,0 0-1-15,0 0 0 0,-2 0-1 16,2 0 1-16,0 0-1 0,0 0 0 16,0 0 1-16,0 0-2 0,0 0 0 0,2 1 4 15,1-1 4-15,-1 2 4 0,2 0 2 16,-4-2-3-16,1 0 0 0,6 0 0 16,0 0 1-16,2 4-2 0,4 1-4 15,1 0-2-15,0-1-2 0,-3 1 0 0,-1-3-1 16,-1 0-1-16,-5 1 2 0,3-3 0 15,-4 2-1-15,1 1 0 0,3-3-1 16,0 4-1-16,4-2 0 16,-4 1 0-16,4 4-1 0,-1-1-1 15,1 1 1-15,1 2 0 16,4 1-1-16,4 3 1 0,-3 1-1 0,8 0-2 16,-7 0-3-16,0 0-4 0,-2 1-4 15,-2-3 0-15,0-5 0 0,-2 0-17 16,-1-3-27-16,-6-4-23 0,4 3-32 0,-3 1 8 15,2-4 56-15</inkml:trace>
  <inkml:trace contextRef="#ctx0" brushRef="#br0" timeOffset="94836.78">13436 669 1989 0,'0'3'86'0,"0"3"-3"0,0-3-36 16,2 1-29-16,8 5-18 0,6 5-4 0,0 9 3 0,16 14 2 0,7 9 1 0,6 9-2 16,10 2 1-1,3 7 0-15,10 7 1 0,8 9 0 16,-4 8-1-16,1 6 0 0,-7 9 0 0,-6 3-1 15,-12-3 0-15,-11-4 0 0,-3-10-2 16,-18-4 1-16,-2-7-3 0,-16 0-2 16,-16-7-5-16,-6-9-2 15,-5-1-2-15,-10-10-2 0,-3-12 5 0,-6-4-8 0,-9-12-21 16,0-1-49-16,-3-15 389 0,3-2-249 16</inkml:trace>
  <inkml:trace contextRef="#ctx0" brushRef="#br0" timeOffset="98178.48">15096 1201 1751 0,'-2'0'87'0,"2"0"17"0,-5 0 3 0,-1-2-16 0,3 2-19 0,-4 0-23 0,0 2-16 0,-2 1-12 0,-4 1-5 0,1 3-5 0,3-3-7 15,-7-1-3-15,-2 4 0 16,2-2 1-16,-3 3-1 0,1-5 0 0,-3 2-1 0,-6 1 0 15,1-4-2-15,-8-1 0 0,2 1 2 16,2-2 0-16,0 0 0 0,3 0-16 16,2 0-31-16,6 0-39 0,3 0-25 15,3 2-29-15,-1 1 75 0</inkml:trace>
  <inkml:trace contextRef="#ctx0" brushRef="#br0" timeOffset="98401.95">14952 1422 1461 0,'-12'23'82'0,"-1"1"31"0,-3 2-61 0,-1-3-30 0,2 0-11 16,-1-3-4-16,2-4-2 0,-7 0-2 15,0-4 0-15,-8-5-1 0,1 0 2 16,-2-5 0-1,0 3 2-15,-8-1-1 0,3-1 0 0,-8-3 2 0,1 0 7 16,-1 0 55 0,4-7-46-16</inkml:trace>
  <inkml:trace contextRef="#ctx0" brushRef="#br0" timeOffset="98896.02">15675 642 1954 0,'-3'38'61'0,"12"217"-21"16,-4-177-40-1,-3 2 0-15,1 12 0 0,5 2 2 16,-3 9 3-16,5 3 2 0,-1-3 1 16,0-13-1-16,-2-5-2 0,-1-8-2 0,-1-8-1 15,-2-4 0-15,1-13-2 0,-4-1 1 16,0-6 1-16,0-5-1 0,0-6-1 15,0-6-17-15,0-8-24 0,-4-8-58 16,4-12-378-16,0 2 315 0</inkml:trace>
  <inkml:trace contextRef="#ctx0" brushRef="#br0" timeOffset="99246.62">15174 930 2080 0,'5'-4'165'16,"-3"4"186"-16,7-7-259 0,7 0-34 15,7-6-21-15,3-1-33 0,8-2-2 0,5 0-1 16,2-3 0-16,7-1 1 16,-1 3-2-16,1 2 0 15,-3 3-1-15,1 1-2 0,7 4-11 0,4 2-1 0,-4 5-2 0,11 9-7 16,-6 3-7-16,-5 9-21 0,1 4-49 15,-3 9 7-15,-8 10-2 0,-8 6 18 16,-8 12 39-16,-11 9-15 16,-13 9 6-16,-10-1-10 15,-9 0 6-15,-12-5 16 0,-2-8 12 0,-9-4 15 0,1-15 1 0,1-8 1 16,-2-15-1-16,-2-8 2 0,1-9 3 16,4-2 1-16,4-5 1 0,-3-2 3 15,8-7 7-15,1-3-6 0,1-13-10 31,9-7 549-31,0-18-402 0</inkml:trace>
  <inkml:trace contextRef="#ctx0" brushRef="#br0" timeOffset="99516.22">16695 495 1518 0,'-12'80'64'0,"-3"-2"-14"16,-1 14-3-16,-8-9-29 0,-1 6-8 15,2-4-2-15,-6-1 0 0,6 1-2 16,2-4 0-16,-2 1-2 0,3 1-1 16,6-3 2-16,5-4-2 0,6-10 3 0,5-2 0 15,7-9 1-15,1-2 3 0,11 0 1 16,2-9 3-16,11-3 1 0,2-7-1 15,13 3 2-15,8-5-16 0,9-6 3 16</inkml:trace>
  <inkml:trace contextRef="#ctx0" brushRef="#br0" timeOffset="99834.47">16963 800 2044 0,'5'11'59'0,"4"1"-32"0,3 6-9 0,6 10-13 0,5 4-3 15,4 9 0-15,1 5-2 0,8 5 2 16,1 3-1-16,-2 11 1 0,15 6 1 15,-8 13-2-15,12 6 0 0,1 2 0 16,-2 4 0-16,3 1-1 16,-2-10 1-16,1-9 0 0,1-1 0 0,-1-10 0 15,-5 0 1-15,-7-6 1 0,-6-12-1 0,-2-8 2 16,-3-13-40-16,-7-13 514 0,7-14-358 16</inkml:trace>
  <inkml:trace contextRef="#ctx0" brushRef="#br0" timeOffset="100028.66">17863 1169 1698 0,'-24'32'72'16,"-10"10"36"-16,-9 10-88 16,-12 12 8-16,9-2-7 15,-5 9-3-15,1 5-4 0,1 4-1 16,-1-2-4-16,-1 0-2 0,4-4-2 0,5-1-1 0,3-13-1 0,9-3-1 15,5-11-1 1,2-7 3-16,5-5-12 0,6-8-26 16,5-6-51-16,7-10 62 0,3-3-14 15</inkml:trace>
  <inkml:trace contextRef="#ctx0" brushRef="#br0" timeOffset="100487.93">18945 885 2317 0,'0'0'106'0,"0"2"-8"0,-2 2-25 0,-3 1-69 15,3-3-18-15,0-1-13 16,-1-1-3-16,-6 7 4 0,-7 6 6 0,-9 6 8 15,-9 10 6-15,-10 3 4 0,-2 0-1 16,3 5 1-16,-6-5-2 0,1 1 0 0,2 3 1 16,-6-1 1-16,5 4 2 0,6-3 0 15,-2 1 0-15,10-9 1 0,2-1-1 16,3-7 1-16,12-1-1 0,-2 1 2 16,9-5-1-16,-1 0 1 0,1-3 1 15,4-3-1-15,1 0 3 16,2-4 1-16,2-3 1 0,0 1 6 0,2 1 3 15,2-4 4-15,5 4 7 0,-2-1 1 0,3 1-3 16,10-1-2-16,6 4-7 0,12 2-3 16,-1 2 3-16,12 3 1 0,5-5 4 15,-3 5 1-15,2-3 0 16,-8 1-3-16,-8-1-7 0,-2-4-5 0,-13 2-5 16,-8-8-1-16,3 5 0 0,-4-3 0 0,3 3-7 15,-4-6-15 1,-5 1-45-16,8 1-59 0,4 3 120 0,15 8-42 0</inkml:trace>
  <inkml:trace contextRef="#ctx0" brushRef="#br0" timeOffset="100790.6">19184 1984 1522 0,'-14'15'304'0,"11"-15"-257"0,-68 3-59 16,-7-12 60-16,26 9-14 0,1 4-4 0,-4 1-13 15,3 2-12-15,3 4-3 0,-1-2 1 16,4 3 1 0,4 1 0-16,1-1-1 0,2 2 0 15,0 0-1-15,1 2 1 0,1 0 0 0,7-3-1 0,0 1 1 16,2-5 0-16,3 0 2 0,7-4 2 0,4-2 3 15,5-3 4-15,9 0-18 0,0 0-23 16,-2-8-26-16,13-3 19 16</inkml:trace>
  <inkml:trace contextRef="#ctx0" brushRef="#br0" timeOffset="101188.65">19585 566 1582 0,'0'4'37'0,"-3"6"-23"0,-1 8-13 16,-8 12 2-16,3 11 4 0,-2 9 3 16,2 3 0-16,4 3 4 0,-2 1 9 15,3 7 10-15,1 3 7 0,3 6 7 16,0 9 2-16,0-1-1 0,3 10-4 16,-1-3-5-16,3 1-13 0,4-4-5 0,-5-5 5 15,-2-7 1-15,6-10-1 0,-6-4-2 16,-2-6-12-16,5-7-7 0,-5-5-2 15,2-9 0-15,4-6 0 0,-6-6 0 16,0-4 0-16,0-4-3 0,-6-1-6 16,6-8-13-16,0-1-15 0,0-2-18 15,4 0-27-15,-2-2 145 0,3-6-67 16</inkml:trace>
  <inkml:trace contextRef="#ctx0" brushRef="#br0" timeOffset="101537.55">19833 1424 2640 0,'6'0'154'0,"-3"-2"58"0,-1 1-113 0,-2 1-90 15,0 0-34-15,-4 1-17 0,3-1-7 16,-6 4 5-16,-9 3 10 0,-15 5 8 16,-13 6 6-16,-13 5 2 0,-3 0-8 0,5 0-2 15,7 6-1-15,6-1 7 0,-1 0 15 16,8 3 2-16,6-3 1 0,8 2-4 15,12-3 2-15,4-4 2 0,5-2 3 16,0-9 9-16,5-1 9 0,4 3 20 16,3-7 22-16,6 0 21 0,7-1 8 15,0-8-2-15,8 4-4 0,3-2-11 0,1-6-7 16,4 5-9-16,3-5-17 16,8-1-14-16,3 4-9 0,-4 1-10 0,-5 2-3 15,2 0-2 1,-5 3-1-16,-3 3 0 0,1-3-1 0,-12 4-1 0,1 1-3 15,-9-5-16-15,0 2-22 0,-1 1-25 16,-6-1-24-16,0 2-27 0,-1 0-32 16,-1 2-63-16,4 3-35 0,3 6 127 15</inkml:trace>
  <inkml:trace contextRef="#ctx0" brushRef="#br0" timeOffset="101984.51">20172 190 2509 0,'14'18'67'0,"0"9"-40"0,0 6-12 0,-5 4-11 0,2 1-2 0,1-3-1 0,4 2 1 0,0 6-1 0,2 7-1 0,2 6 1 0,-1 10-1 0,6 12-1 16,3 3 1-16,1 10 0 0,-1-1 0 15,2-1 0-15,0 8 0 0,-3-1 0 16,-8 5 0-16,-4 6-2 0,-7-6-1 15,-8-6-3-15,-5-4 1 0,-6-10-1 16,-10-3 2-16,0-10 3 0,-7-4 0 0,-1-6 1 16,-5-3 2-16,1-11 1 0,1-10-1 15,2-5-2-15,1-10-1 0,5-5-3 16,4-7 2-16,6 0 2 0,1-3 0 16,10-4 2-16,-4 0-11 0,7 0-23 15,-2-7-26-15,6 2-28 0,1-1-26 0,-3-15-440 16,5-25 376-16</inkml:trace>
  <inkml:trace contextRef="#ctx0" brushRef="#br0" timeOffset="107895.62">14482 6061 1383 0,'-7'0'79'0,"2"-2"24"0,-2-3-34 0,3 3-4 0,1 2-14 0,-1-2-9 0,2 2 6 0,-3 0 3 0,1 0 5 16,4 0 6-16,-1 0-6 0,-1 0-13 15,0 0-12-15,0 0-10 0,1 0-1 16,-12-4 9-16,10-1 2 0,-6 0 10 0,3 1 5 31,-4-3-3-31,4 0 1 0,-6-4-7 0,1 3-7 0,6-1-7 0,-7-6-2 32,5 3-2-32,-2-4 5 0,0 2 6 0,4-7 4 15,-4-2 1-15,3 0-5 0,5-4-8 16,-5-1-7-16,6-1-6 0,0 1-1 15,2 1 0-15,3-5 1 0,-3 8 0 16,9-3 1-16,-6-1 4 0,6 1-2 16,3-1-1-16,0-3-3 0,6 0-6 15,-3-5-2-15,5 4 0 0,2-2-3 0,5-1-1 16,4 0-3-16,3 3-3 0,3-2-1 16,2 4-3-16,-6 3 3 0,6 4 2 15,0-2 2-15,0 2 2 0,-2 2 0 16,1 5-2-16,1 0-1 0,0 2 0 15,0 2 2-15,1 3 3 0,-5 0 1 0,4 2 1 16,-2 1-1-16,-2 1 0 0,4 3 1 16,-4 1-2-16,8 2-1 0,3 5 1 15,-2-5-9-15,9 5 0 16,-6-3 1-16,-4 3 1 0,-3 1 8 0,-12 0 2 16,-1 0 0-16,-1-5 0 0,-10 1-1 15,3-1 1-15,-1-2 1 0,-6 2 0 16,4-2 1-16,1 0-1 0,2 1 0 0,-3 1 0 15,3 0 0-15,-6 0 2 0,4 1 0 16,-3 1 2-16,2-4 2 0,5 3-3 16,-7 5 0-16,5-5-2 0,0 4-1 15,1 0-1-15,1 0 0 0,3 0 0 0,-3 2-1 16,6-2 1-16,-3 4 0 0,3-4 0 16,-1 4 0-16,2 1-1 0,7-3 1 15,-3 9-1-15,7-2-1 0,-9 0 1 16,1 5-1-16,1 2 2 0,0-2 1 15,7 1 0-15,3-3 1 16,-2-1-1-16,-1 1 1 0,2-3 0 0,-4-2 0 0,9 1 1 16,1-1 4-16,8 0 6 0,9 2 4 15,-6-2 5-15,-2-7 0 0,-4 0 5 16,-14-7 10-16,-2-3 15 16,-1-8 9-16,-2-5-3 0,-1-3-13 0,0-1-17 15,1 2-15-15,2-3-7 0,-5-2-3 0,7-5 1 16,-5-9-4-16,-2-1-5 0,-2-2-3 15,-9 2 0-15,-3 3 0 0,-5-2 1 16,-3 3-6-16,-8 2-5 0,0 0-1 16,-2 7 2-16,0 0 5 0,0 9 7 15,0 4 4-15,-2 7-5 0,2-2-3 16,0 7-7-16,0 0-7 0,0 0-7 0,0 0-6 16,3 1-2-16,1 1 0 0,1 4 9 15,-1-3 7-15,7 2 9 0,-1 8 5 16,10-1 6-16,3 6 0 0,2 5 1 15,5-2-1-15,0 4 1 0,0 2 0 32,0-3 0-32,-3-4 1 0,-4-1 1 0,0 1 0 0,-2-4 0 0,-5-4 2 0,5 1 0 31,1-6 2-31,-3 4 0 0,8-4-1 0,-2 1 0 0,1 5-2 0,2-4 0 16,3 1 0-16,2 3-1 0,1-1 1 15,12 2 0-15,-2-3 0 0,1-6 0 16,3 2 1-16,-2-3-1 15,-6-4 0-15,1-4 0 0,-5 1 1 0,-4-2 0 0,-2-4 0 32,-5 3 0-32,-1-6 0 0,-2 3 1 15,-6 2-1-15,7-5 2 0,-4 1-1 16,2 2 1-16,3-5 0 0,-7 0 2 16,1 1 2-16,3-3 3 0,-5 0 5 0,-2 2 1 15,2-5 0-15,-1 5 0 0,2-2-3 16,1 3-2-16,2 3-4 0,-3-5-4 15,8 5-1-15,0-4-2 0,5 5-1 16,4 2 1-16,-2 1-1 0,7 1-1 16,-2 1 0-16,5-1 0 0,-3 2-1 15,2 1 0-15,-4-2 1 0,1 4 0 0,1 0-1 16,-6-3 1-16,3 3 0 0,-1-4 0 16,3 4 1-16,-1 0 0 0,2 0 0 15,5 0 0-15,0 0 0 0,1 4-1 16,3 1-1-16,0 2 1 0,-1 0 0 15,12 0 0-15,-9 0 0 0,1 6 0 16,-3 1 0-16,-9 0-2 0,3 4-1 16,-1 3-2-16,2 4 1 0,-1 5-2 0,1 6 1 15,-4-3 1-15,0 8 0 0,0-2 1 16,-7-4 0-16,0 6-1 0,-2 2 2 16,0 5-1-16,-3 0-1 0,-3 1-1 0,-4-3 0 15,-4 0 0-15,2 4 1 0,-8-6 0 16,1 1 1-16,0-1 0 0,-3 0 2 15,-1-3 1-15,-3-4 5 0,0-5-12 16,-1-9-54-16,-3-3-183 16,0-15 149-16</inkml:trace>
  <inkml:trace contextRef="#ctx0" brushRef="#br0" timeOffset="108993.93">15973 3350 1671 0,'0'12'65'0,"11"20"-28"0,-7-32 7 0,-3 35-57 0,-2-4 46 15,-3-5-8-15,2 10 1 16,-1-3-8-16,-1 10-3 0,2 12-5 0,-3 3 1 0,5 13 1 15,0 6 1 1,5 6 0-16,2 4-3 0,2 0-4 16,-2-4-2-16,0 0-1 0,-1-1-2 0,1-8 1 0,-5-5-2 15,-1-8 1-15,1-6 0 0,-2-4 0 16,-3-7-1-16,3-8 1 0,-6-4 0 0,5-9 0 16,-1-5 7-16,2-10-14 0,0-8-28 31,0 0-2-31,9-14 5 0</inkml:trace>
  <inkml:trace contextRef="#ctx0" brushRef="#br0" timeOffset="109280.44">16457 4323 1779 0,'6'0'96'16,"-5"2"37"-16,1-2-10 0,0 0-20 0,3-2 8 16,1 0-2-16,-1-1-12 0,6 1-2 15,1-3-13-15,8-1-23 0,6-4-12 16,8 3-6-16,8-9-11 0,4-4-5 0,4 6-10 15,2 0-13-15,2 3-1 0,7 0 4 16,3-3-16-16,7-2-16 0,8-7 13 16,15-5-8-16</inkml:trace>
  <inkml:trace contextRef="#ctx0" brushRef="#br0" timeOffset="109931.27">17729 3206 1615 0,'7'28'70'0,"-2"1"4"0,2 6-28 0,-2 2-17 0,-1 4-10 0,1 5-8 0,-3 9-4 16,0 6 3-16,0 4 5 0,1 6 7 16,6 7 21-1,-5-2 16-15,10 6 9 0,-5-8 3 0,3-4-18 0,2-8-21 16,-8-13-15-16,2-1-8 0,-4-9-5 0,0-3-1 15,-1-4-1-15,2-6-1 0,-3-6 0 16,0-6 1 0,-2-4 4-16,0 1-12 15,0-9-35-15,0-2-39 0,0 0-20 0,4-7 40 16</inkml:trace>
  <inkml:trace contextRef="#ctx0" brushRef="#br0" timeOffset="110202.28">18578 2983 2369 0,'7'0'97'0,"-7"0"-22"0,0 3-28 16,0-1-44-16,-5 0-31 0,-4 3-6 15,-11 7 6-15,-8 6 12 0,-16 7 13 0,-4 3 3 16,-9 1 0-16,2-3 1 0,-3-3-1 15,-1 0 0-15,1-3 0 0,1 1 0 16,7-3 0-16,1 0 1 0,10 5 1 16,-4-7-2-16,4 7 2 0,7-4 0 15,-2 6-2-15,10-7-27 0,-3 0-31 16,6-2-25-16,6-4-24 0,0 0-6 16,11 3-3-16,0-1 128 0,8 2-34 15</inkml:trace>
  <inkml:trace contextRef="#ctx0" brushRef="#br0" timeOffset="110426.9">18371 3596 1722 0,'-32'7'87'0,"0"2"29"0,-2 0-4 0,0-2-19 15,-1 4-16-15,-1 1-26 0,-3 2-19 16,4 2-12-16,-8 2-6 0,4 5-8 0,6-5-3 15,-1 5-1-15,6 0 0 0,-1-4 1 16,3 1 1-16,-6-6-18 0,0 0-33 16,0-5-30-16,2-2-24 0,5 0-11 15,4-1 597-15,6-5-370 0</inkml:trace>
  <inkml:trace contextRef="#ctx0" brushRef="#br0" timeOffset="110808.18">18500 3853 1604 0,'0'7'114'0,"2"2"66"0,1 5-73 16,4 2-34-16,-1 2-24 0,4 7-19 16,8 3-16-16,0 6-7 0,5 7-2 0,7 3 0 15,-2 4-3-15,11 5 2 0,-7 0 1 16,2-3 1-16,1 3 3 0,-3-7 0 15,6 0-1-15,-5-5-1 0,1-4-3 16,-6-5-1-16,1-3 0 0,-1-3-2 16,-1-10-9-16,-1-2-26 0,3-7-28 0,-5-5-6 15,-2-2-170-15,3-7 158 0</inkml:trace>
  <inkml:trace contextRef="#ctx0" brushRef="#br0" timeOffset="111046.57">19175 4151 1454 0,'-14'-16'167'0,"0"2"184"0,-9 2-266 0,-2 4-76 15,-7 7-15-15,-3 1-6 0,-9 12 0 16,-1 6 0-16,-4 12 2 0,-1 11 2 16,0 8 2-16,2 8 2 0,4 2 4 15,-2 1 4-15,3 4 6 0,-4-6 4 16,4 1-1-16,4-6-3 0,5-7-4 0,6-5-3 15,3-8-1-15,4 1 0 0,-2-7-3 16,0-2-11-16,7-11-14 0,3-4-31 16,6-6-7-16,7-4-230 0,-5 0 192 15</inkml:trace>
  <inkml:trace contextRef="#ctx0" brushRef="#br0" timeOffset="111485.95">19543 3025 1787 0,'-8'-3'105'0,"-2"-1"51"0,3 4-109 0,1-2-44 0,3 2-3 0,-10 4-6 0,1 8-5 16,-8 4 0-16,-3 13 1 0,-1 6 6 15,-8 13 4-15,-2 5 1 0,4 4 2 16,0 7-1-16,1 3 0 0,8 11 1 16,7 2 1-16,9 7 1 0,5 5 3 15,5-5 3-15,7 0 1 0,2-9 1 16,2-9-1-16,6-7-5 0,-3-11-2 0,1-8-1 16,-1-9-2-16,-5-8 0 0,1 1 0 15,4-4-8-15,6 0-21 0,5 3 286 16,2-4-200-1</inkml:trace>
  <inkml:trace contextRef="#ctx0" brushRef="#br0" timeOffset="112845.52">20236 2949 1893 0,'-2'2'51'0,"0"0"-28"15,0 3-21-15,2 0 2 0,0 8-2 0,0 6 0 0,0 9 1 0,-1 15 0 0,-1 10-1 0,-2 7 0 16,-1 8-1-16,1-1-1 0,4 11 0 15,0 0-2-15,2 9 2 0,11 0 1 16,-4-2 1-16,5-2 6 0,2-6 7 16,1-6 3-16,1-6 2 15,0-10-6-15,-2-3-6 0,-2-6-4 0,-3-7-2 16,-1-7 0-16,-8-8 0 0,0-6 3 0,-2-7-3 16,0-9-36-16,2-1 450 0,1-1-316 15</inkml:trace>
  <inkml:trace contextRef="#ctx0" brushRef="#br0" timeOffset="113134.09">20713 2555 2109 0,'5'16'171'0,"100"20"-113"31,22-29-68-31,-198 64 12 0,71-9-7 0,46 7 0 0,2 16 2 16,0 9 0-16,-2 16 2 0,4 7 1 15,-2 2 0-15,-9-2-1 0,-4-2-2 16,-8-7-1-16,-13 0 0 0,-12-8 3 16,-11-6 0-16,-9-15 1 0,-8-11 0 0,-8-4 0 15,-5-8 2-15,-2 1 1 16,-1-2 0-16,4-7 2 15,-4-4-3-15,-1-5-40 0,-5 2 196 16,8-9-128-16</inkml:trace>
  <inkml:trace contextRef="#ctx0" brushRef="#br0" timeOffset="118665.03">6961 6538 1804 0,'5'7'56'0,"4"1"-26"0,-5 5-4 0,-1-8-13 0,2 4-4 0,-3-7-2 0,-2 3 2 0,2 4-1 0,0-4 0 0,0 2-1 16,-1-1-2-16,-1 3 0 0,6-6 1 15,-5 8 4-15,1-4 7 0,9 4 3 0,-1 1 0 16,6 4-4-16,6 2-7 0,-1 1-4 16,2 4-2-16,-2 2 0 15,1-4-2-15,4 2 1 0,-6 0-1 0,3 2-1 16,-4 5 1-16,1 0-1 16,5 4 0-16,-4-5 0 0,0 1-1 15,2-2 1-15,0 0 3 0,6-3-1 0,4 0 1 16,3 2-1-16,3-8 1 0,-4 4 0 15,1-7 0-15,-3 2 0 0,1-2-1 16,2 0 3-16,1-6 1 0,2 3 7 16,3-1 9-16,-3-6 6 0,4 2 6 0,-6 0-3 15,0-3-7-15,6-3-7 0,-1-2-7 16,1 0-2-16,5-2-3 0,-2 0-2 16,4-1-1-16,6-1 0 0,-4 0-2 15,1 3 2-15,2-6 0 0,-2 1-1 0,6 3 1 16,1-4-2-16,-9 1 1 0,1-4 2 15,-13-3 4-15,-7-3 7 0,-2-1 13 16,4-1 10-16,3-5 10 0,5 3 3 16,-3-6-5-16,-1 1-8 15,2 0-14-15,-4 0-9 0,3-1-9 0,2 3-4 16,-10 3-1-16,5-1 0 16,-2 3 0-16,-1 2 0 0,5 0 0 15,-5 2 0-15,-3 3 0 0,4 2 0 0,-2-1-1 0,-11 3-1 16,8 1 0-16,-10 5 0 15,2-1 0-15,4 2-2 0,-7 0-2 16,9 2-3-16,1-1-4 0,-3 10-6 0,8 3-15 16,3 2-5-16,1 7-4 0,7 6-2 0,-1-1 7 15,-2 6 0-15,0-4 1 0,-6 2 3 16,6-2-4-16,-11-5 4 16,-2-4 7-16,-8-2 7 0,-6-10 15 0,-2 0 3 15,-1-3 2-15,-9-5 0 0,-2-1 2 16,2 0 1-16,-1 0 0 0,-1 0 9 15,2 0-1-15,-2-1 0 0,7-5 1 16,-1 4-8-16,2-5 0 0,1 2-1 0,0-6-1 16,2 6-2-16,3-9 0 0,2 1 0 15,-2 1 1-15,7-4 0 0,2 0 1 16,-3 0 0 0,7-3 1-16,-1 5 0 0,4-2 1 15,11 0-2-15,3 1-2 0,8 3 0 0,3 3-1 0,2 2-1 16,1 5 1-16,6 2 0 0,1 2 0 15,5 3 0-15,-3-1 1 16,-1-2 0-16,-1-1 1 0,-6 1-1 16,8-2 0-16,0 6 0 0,6-3 1 0,7 4-1 15,0 2 1-15,12 3 0 16,2 3-1-16,0-1 2 0,-5 0 0 0,-1 2-1 0,-4-2 2 16,1-1-1-16,-2-6-2 0,9 2 6 15,9-8 12-15,-1-1 22 0,-7-3 25 16,0-11 17-16,-15-9 7 0,3-6-5 15,-1-5-11-15,-2-10-23 16,-3-7-15-16,-5-1-16 0,-6-1-29 0,-12 5-12 0,-8 6-72 16,-16-3-540-16,1-8 431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7.9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11298,'-1'15'358,"2"0"0,0 0 0,0 0 0,1 0 0,1 0 0,7 20 0,139 314-197,-122-293-131,-4-2-13,-2 2 1,-3 0-1,18 93 1,11 177 40,-29-167-663,-3 260 0,-16-376 247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8.26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11658,'11'283'2957,"19"262"-2762,57 281-610,-87-819 368,1 3-73,1 0 0,-1 0 0,5 14 0,-1-13-33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8.4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148 309 13067,'-20'-23'172,"0"0"1,2-2 0,-19-34-1,28 44-233,2 0 0,-1-1 0,2-1 0,0 1 0,1-1-1,1 0 1,-2-20 0,5 35-90,1 1 0,0-1 0,0 0 0,0 0 0,0 0 0,0 0 1,0 1-1,1-1 0,-1 0 0,0 0 0,2-2 0,-2 4 107,0-1 1,1 1-1,-1 0 1,0-1-1,0 1 1,1 0-1,-1 0 1,0-1-1,1 1 1,-1 0-1,0 0 1,1 0-1,-1-1 1,0 1-1,1 0 1,-1 0-1,0 0 1,1 0-1,-1 0 1,1 0-1,-1 0 1,0 0-1,1 0 1,-1 0-1,1 0 1,-1 0-1,0 0 1,1 0-1,-1 0 1,1 0-1,4 3-84,0-1 0,0 1 0,0 0 0,-1 0-1,9 8 1,10 6 1834,-14-15 109,-3-2-808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9.08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1 422 9490,'-1'-2'265,"1"-1"1,0 1-1,0 0 1,0 0-1,1 0 0,-1 0 1,0 0-1,1 0 1,-1 0-1,1 0 0,0 0 1,0 0-1,0 0 0,0 0 1,0 0-1,0 0 1,2-2-1,17-22-147,0 2 1,1 0-1,2 1 1,0 1-1,2 1 1,0 1-1,36-21 1,-15 15-41,1 1 1,0 3-1,86-28 1,-81 35-77,2 2 0,0 2 0,0 2 1,0 3-1,1 3 0,0 1 0,0 4 0,66 9 1,-100-8-30,0 2 0,0 0 1,-1 2-1,1 0 0,-1 1 1,-1 1-1,0 1 0,0 0 1,33 26-1,-33-20 8,-1 1 1,0 1 0,-1 0-1,-1 1 1,-1 1 0,0 1-1,-2 0 1,14 28 0,-10-12 5,-1 1 0,-1 0 1,-3 1-1,14 67 0,-23-83 5,0 0 0,-1 0 0,-1 0-1,-1 1 1,-2-1 0,0 0 0,-1 0 0,-1 0-1,-13 38 1,3-28-6,0-1-1,-3 0 0,-1-1 1,-1-1-1,-1-1 0,-41 46 1,27-39 0,-2-1 0,-2-2 1,-1-1-1,-50 31 0,66-49 11,0-1-1,-1-1 0,0-2 0,-1 0 0,0-1 0,0-2 0,-1 0 0,0-2 0,-52 4 0,58-8 13,1-1 0,0-2-1,0 1 1,0-2 0,0-1 0,0 0-1,1-1 1,0-1 0,0-1 0,0 0-1,1-2 1,0 0 0,0-1 0,-23-17 0,21 10-41,1 1 0,1-2 0,0 0 0,1-2 0,1 1 1,-25-44-1,33 49 319,0 0 1,0 0-1,2 0 1,0-1-1,0 0 1,2 0-1,-1-1 0,2 1 1,0 0-1,1-1 1,1 0-1,1-19 1,7-4 1357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9.4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347 7 10218,'89'-7'3574,"-89"7"-3560,1 0 1,-1 1-1,0-1 0,0 0 0,1 0 0,-1 0 0,0 0 1,0 1-1,0-1 0,1 0 0,-1 0 0,0 1 0,0-1 1,0 0-1,0 0 0,1 1 0,-1-1 0,0 0 0,0 1 1,0-1-1,0 0 0,0 0 0,0 1 0,0-1 0,0 0 1,0 1-1,0-1 0,0 0 0,0 0 0,0 1 0,0-1 1,0 0-1,0 1 0,0-1 0,0 0 0,-1 0 0,1 1 1,0-1-1,0 0 0,0 0 0,0 1 0,-1-1 0,1 0 1,0 1-1,-10 18-41,8-14 82,-12 19 96,-1 0 0,-22 26 0,-18 29 148,3 11-242,4 3 0,4 1 0,-48 155 0,73-186-54,4 1 1,2 0-1,3 1 1,3 1-1,3-1 1,7 119-1,0-152 3,2 0 0,2-1 0,0 0 0,2 0 0,2-1 0,19 42 0,-20-53-62,0-1 0,1 0 0,1-1 0,0 0 0,1-1 0,1 0 0,1-1 0,0-1 0,1 0 0,32 21 1,-38-29 290,-1-1 1,1 0 0,1-1 0,-1 0 0,0 0 0,1-1 0,0-1 0,0 0 0,14 1 0,40-3 952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5.22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588 115 11979,'-2'-6'55,"-1"1"0,-1 0 0,1 0 0,-1 1 0,1-1 0,-1 1 1,-1-1-1,1 1 0,0 1 0,-1-1 0,-5-3 0,-7-4-53,-34-15-1,40 22 0,1 0 0,-1 1 0,-1 0 1,1 0-1,0 2 0,-1-1 0,1 1 1,0 1-1,-1 0 0,-19 3 0,-9 4 4,-67 20 0,57-13-4,38-11-1,0 0-2,1 0-1,-1 1 1,1 0 0,0 0 0,-16 10 0,25-13 0,-1 1 0,1 0 0,-1 0 0,1 0 0,0 0 0,0 0 0,0 1 0,0-1 0,1 0 0,-1 1 0,1 0 0,-1-1 0,1 1 0,0 0 0,0 0 0,0-1 0,0 1 0,1 0 0,-1 0 0,1 0 0,0 0 0,-1 0-1,1 0 1,1 0 0,-1 0 0,0 0 0,2 4 0,0 1-70,1 1-1,0-1 0,0 0 0,1 0 0,0-1 0,0 1 1,1-1-1,0 0 0,0 0 0,0-1 0,8 7 0,7 6-341,1 0-1,25 16 1,-31-24 509,0-2 1,1 0 0,-1 0 0,2-2 0,-1 0-1,1 0 1,0-2 0,0 0 0,1-1 0,25 2-1,-31-5 21,-1-1-1,0 0 1,1 0-1,-1-2 1,0 1-1,1-1 0,-1-1 1,0 0-1,0-1 1,-1 0-1,1 0 0,-1-1 1,0-1-1,0 1 1,-1-2-1,1 1 0,12-14 1,-15 14-112,-1-1-1,-1 0 1,1-1 0,-1 1-1,-1-1 1,1 0 0,-1-1-1,-1 1 1,1-1 0,-2 1-1,1-1 1,-1 0 0,0 0 0,0-11-1,0-11-16,-2-1 0,-5-53 0,4 77 9,1 4 3,0 0 0,-1 0 0,0 0-1,1-1 1,-2 1 0,-1-7 0,2 11-22,3 1 7,-1 0 0,1 1-1,-1-1 1,1 1 0,-1 0-1,0-1 1,0 1 0,1 0 0,-1 0-1,-1-1 1,1 1 0,0 0-1,1 4 1,0 1-18,19 37-68,21 50-75,101 164-1,-135-246 202,0-1 0,1 0 0,0-1 0,13 11-1,-16-16-7,-1-1 0,1 0 0,0 0 0,0 0 0,1-1-1,-1 0 1,1 0 0,0-1 0,-1 0 0,8 2 0,28 1 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5.5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521 1 13763,'-2'12'85,"-1"0"1,0-1-1,-1 1 0,-1-1 1,1 1-1,-2-1 0,0-1 1,-9 14-1,-2 0-93,-1-1-1,-1-1 1,-42 37-1,-76 46-13,44-48 22,-13 10 0,105-66 2,-1 0 0,0 0 1,1 0-1,-1 1 0,1-1 0,-1 0 0,1 1 0,0-1 0,0 1 1,0 0-1,0-1 0,0 1 0,0 0 0,0 0 0,0 0 0,0-1 1,0 5-1,1-5-1,1 1 1,-1-1-1,0 0 1,1 1 0,-1-1-1,1 1 1,-1-1-1,1 0 1,0 1-1,-1-1 1,1 0-1,0 0 1,0 1-1,0-1 1,0 0 0,0 0-1,0 0 1,0 0-1,1 0 1,-1-1-1,0 1 1,0 0-1,1 0 1,1 0-1,41 20-43,2-2 0,0-1 0,87 19 0,27-5 1566,-134-27 369,22 3-298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5.77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596 109 12483,'-70'6'440,"6"-4"-168,-2-4 0,11-2-200,-2-11-32,1 0 8,3 0-8,11 0-80,1 5-152,7-3 208,4-2 2272,3 2-1672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6.37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11971,'12'13'226,"-1"0"0,-1 1 0,0 0 0,-1 0 0,13 26 0,28 84-391,-27-63 261,168 454-85,-40 12 18,-81-261-15,-53-217-1,2-2 1,1 0-1,37 61 1,-52-100 68,0 1 1,0-1 0,1 0 0,0 0-1,1-1 1,-1 0 0,1 0 0,1 0 0,-1-1-1,1 0 1,10 5 0,18 0 361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6.6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852 0 13443,'-32'47'156,"3"1"0,1 1 0,-32 83 1,-42 164-156,84-242 37,-154 527 34,137-451-92,-6-2 1,-5-1-1,-101 191 0,129-284 24,-91 147-61,95-161 229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11T17:44:52.30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4759 7689 0,'0'0'0,"0"0"0,0 0 0,0 0 0,0 0 0,0 0 0,0 0 16,0 0-16,0 0 15,0 0-15,0 0 16,0 0-1,0 0-15,0 0 16,0 0-16,0 0 0,0 0 31,0 0-31,0 0 16,0 0 0,0 0-16,0 0 15,0 0-15,57 27 16,-30-18-16,4 4 15,13 5-15,14-1 16,-14 5-16,9-4 16,-8 0-16,3 0 15,-3-5-15,8 0 16,-9-4-16,14-4 16,-5-1-1,-4-4-15,17-4 0,-4-5 16,9-5-16,-13-3 15,4-1 1,4-4-16,-8-5 16,17-4-16,-17-4 15,8-1-15,1 5 16,-1 0-16,5 0 16,5-4-16,12-1 15,5 5-15,1 0 16,-10 9-1,-9 9-15,14 8 16,-9 10-16,21 4 16,-3 4-16,-5 5 15,5 4-15,-14 0 16,-18 0-16,1 0 16,-18-4-16,-1 0 15,-17-1-15,5-3 16,-10-1-16,1-4 15,-9 0 1,8-5-16,1 1 16,4-5-16,22-5 15,18-8-15,22-9 16,36-9-16,12 0 16,19 4-16,26-4 15,0 9-15,-4 13 16,4 9-16,14 4 15,-14-4-15,5 18 16,8 0-16,-26-5 16,4 5-16,23 9 15,17 4-15,9 35 16,-18 23 0</inkml:trace>
  <inkml:trace contextRef="#ctx0" brushRef="#br0" timeOffset="20864.12">3792 9014 0,'0'0'0,"0"0"0,0 0 0,0 0 16,0 0-16,0 0 15,0 0-15,0 0 16,0 0-16,0 0 16,0 0-16,0 45 15,14-32-15,-1 9 16,18 9-1,0 5-15,13-1 0,1 1 32,3-5-32,1 0 15,-5-5-15,14 1 0,-5-1 0,-8 1 32,-1-5-32,-13-4 15,13-5 1,-4 1-16,-9-1 15,-4-4-15,13 0 16,-18-5-16,4 0 16,1-4-16,13-4 15,-9-9-15,27-5 16,4-13-16,-5-5 16,14-3-16,0-10 15,13-4 1,-8-9-16,12 0 0,-4 13 15,-13 4 1,0 6-16,18 3 16,0 9-16,-10 10 15,10 3-15,-14 10 16,-4 4-16,-9 4 16,9 5-16,-4 0 15,-18 9-15,4 4 16,4 0-16,-12 0 15,-1 1-15,-13-6 16,-4 1-16,4 0 16,-5-5-1,-12 0-15,17 1 16,-5-1-16,5 0 16,14-4-16,-1 0 15,22-5-15,5 1 16,5-1-16,12-4 15,14 0-15,13-4 16,1-5-16,-1 0 16,-13 0-16,-5 0 15,19 5 1,12 0-16,-8-5 16</inkml:trace>
  <inkml:trace contextRef="#ctx0" brushRef="#br0" timeOffset="97932.92">15175 14954 0,'0'0'0,"0"0"0,0 0 0,0 0 0,0 0 16,0 0-1,0 0-15,0 0 16,0 0-16,0 0 15,0 0-15,0 0 16,0 0-16,-27 49 16,23-36-16,-14 0 15,-8 1 1,-1-6-16,0-3 0,-8-1 16,-14-4-1,5 0-15,-5-4 16,-17-5-16,4-4 0,-9-9 15,-18-1-15,-9-3 16,-3-1-16,-15 1 16,1-1-16,0-4 31,8 0-31,-8 4 0,0 1 16,0-1-16,-9-4 15,17 5-15,-4 3 16,14 1-16,8 5 15,14 3-15,-9 5 16,-5 0 0,5 1-16,-5-1 0,18 4 15,-13 5 1,13 5 0,-4-1-16,-1 1 0,-8-1 31,-5 0-31,1-8 0,-10-5 0,-4 0 15,5 0-15,8 1 32,1-6-32,3 5 0,-17 1 0,0-6 31,5 1-31,-9 4 16,8 0-16,9 5 15,-8-1-15,-5 5 16,0 0-16,-9 0 15,5 5-15,4 4 16,-9 0-16,-4 4 16,-18 0-1,-13 5-15,-10 0 16,10-1-16,-13 5 16,-14-4-16,4-4 15,10-6-15,12-3 16,1 4-16,18-5 15,-1 1-15,27-5 16,13 4 0,5-4-16,13 0 15,27 0-15,13 0 16,4 0-16,-4 0 16,18 0-16,0 0 15,8 0-15,-4 0 16,-4-4-16,13 4 15,-4 0-15,-18 0 16</inkml:trace>
  <inkml:trace contextRef="#ctx0" brushRef="#br0" timeOffset="112210.61">20982 14684 0,'0'0'0,"0"0"0,0 0 0,0 0 0,0 0 15,0 0-15,0 0 16,0 0-16,0 0 16,0 0-1,0 0-15,0 0 16,0 0-16,0 0 15,0 0-15,-63-5 16,19 1-16,-9-5 16,-9 0-16,-9 0 15,-22-4 1,0 4-16,0 0 16,4-4-16,18 4 15,9 0-15,18 5 16,8-1-16,1 1 0,13-1 15,8 1 1,1-1-16,4 1 16,0 4-16,5 0 15,4 0-15,0 0 16,0 0-16,89 13 16,8 5-16,14 4 15,0 9 1,-14-9-16,-8-4 15,-14 0-15,-4-5 16,-9 0 0,-17-4-16,-6 0 0,-16-4 15,-15-1-15,1 0 16,0-4-16,-9 0 16,0 0-16,0 0 15,-106 0-15,8-4 16,-35 0-16,14-1 15,26 10-15,4 3 32</inkml:trace>
  <inkml:trace contextRef="#ctx0" brushRef="#br0" timeOffset="120652.52">28322 17095 0,'0'0'0,"0"0"0,0 0 0,0 0 0,0 0 16,0 0-16,0 0 15,0 0-15,0 0 16,0 0-1,0 0-15,0 0 16,0 0-16,-18 49 16,9-36-16,-9 5 15,-4 4-15,-4 4 16,-10 1-16,1-5 16,-14 0-16,-13-4 15,9 0-15,-14-5 16,5-4-16,0-5 15,9-8-15,9 0 16,-1-5-16,1-5 16,0-3-16,4-6 15,-5 1 1,-12-4-16,8-1 16,-13-4-16,4 0 15,-8-4 1,4-1-16,4 1 0,-4-1 15,0-4-15,9-8 16,4-6-16,0-3 16,1-5-16,-6 0 15,15 4-15,-6 5 16,5 4-16,9 5 31,-4 4-31,13 4 0,4 1 0,5-5 16,-5-4-1,-4-5 1,4 0-16,9 0 16,-9 1-16,14-1 0,-9 0 15,8 0-15,1 1 16,4-6-16,4 6 16,10-5-16,-6-1 15,15-8 1,-1-4-16,9-1 0,4-4 15,-4 5 1,5-1-16,-5 5 16,9 0-16,0 0 15,8-4 1,10-1-16,13 1 0,9 4 16,-1 0-16,10 8 15,0 6-15,-18 12 16,4 5-16,0 9 31,5 4-31,9 5 16,22 4-16,-9 14 15,4 8-15,-4 13 16,22 14-16,22 18 0,14 22 0,-23 8 31,-4 19-31,-31 8 16,-4 5-1,8-1-15,0 10 16,1 17-16,-1 9 16,-17 1-16,-14-6 15,-13-4-15,-13 10 16,-18-6-16,-4-8 16,-14 0-16,-9-22 15,-8 4-15,-18 4 16,-27 14-16,-31 0 15,-13-18 1,-4-22-16,4-13 16,4-23-16,14-13 15,-19-8-15,-16-1 16,-28-8-16,-4-10 16,27-13-16,0-4 15,-5 5-15,-8 3 16</inkml:trace>
  <inkml:trace contextRef="#ctx0" brushRef="#br0" timeOffset="136779.04">23397 17871 0,'0'0'0,"0"0"0,0 0 0,0 0 16,0 0-16,0 0 0,0 0 15,0 0-15,0 0 16,0 0 0,0 0-16,0 0 15,0 0 1,0 0-16,71-5 0,-27 1 0,23-5 16,17 0-1,23 5-15,12-5 16,1-5-16,-5 1 15,-8 9-15,-1-10 16,9-3 0,9-10-16,9-13 15,-13-4 1,-5-1-16,-4-3 0,9-1 16,-1-4-16,5 0 15,-17-1-15,-14 1 16,0 4-1,-9 5 1,-17 4-16,4 0 0,-9 5 16,-9 4-1,0 0-15,0 0 16,-13 4-16,-4 1 16,-10 8-16,-4 0 15,-4 5-15,-13 4 16,3 0-16,1 5 15,-4-1-15,-5 1 16,0 4-16,-5 0 16,-4 0-16,1 0 15,8 0-15,-63 18 16,10-1 0,-18 14-16,-17 9 15,-10 9-15,5 0 16,9-14-16,26-8 15,14-10-15,13-8 16,18 0 0,-5-4-16,13-1 15,-3-4-15,8 0 16,0 0-16,0 0 16,0 0-16,119-80 15,-39 32-15,4-1 16,-4 4-16,-9 10 15,-9 8-15,-13 14 16,-9 9-16,-14-1 16,-8 5-16,-9 0 15,9 0 1,-10 5-16,10 8 16,0 27-16,4 35 15,5 76-15,-5 44 16,-4 22-1</inkml:trace>
  <inkml:trace contextRef="#ctx0" brushRef="#br0" timeOffset="-214220.51">23357 18562 0,'0'0'0,"0"0"0,0 0 0,0 0 16,0 0-16,0 0 15,45 0-15,-45 0 16,9-4 0,4-5-16,-9 0 15,10 0-15,-6 5 16,6-1-16,-1 1 16,14 4-16,17 4 15,45 9-15,44 5 16,26 0-16,-17-9 15,-5-5-15,10-8 16,21-14-16,5-9 16,-13-8-16,-23-5 15,14-9-15,-10-8 16,-3-10 0,-18-8-16,-10-5 0,-12-9 31,-9-13-31,-1-4 0,1-14 15,4 1-15,4-1 0,-12 23 32,-10 8-32,-13 18 15,-9 9-15,-4 18 0,-9 4 16,-14 4 0,1 10-16,-5 3 0,-4 10 15,-9 0-15,-5 8 16,5 1-16,-9 0 15,0-1-15,-13 1 16,-31-1 0,-54 1-16,-39-1 15,-10 10-15,-8 13 0,-4 8 32,21 1-32,27-5 0,36 0 15,13-4 1,31-9-16,9 0 15,4-5-15,14 0 16,-1-4-16,-4 0 16,9 0-1,9 0-15,-9 0 16,0 0-16,0 0 16,107-39-16,-50 21 15,-8 5-15,-18 4 16,0 4-16,-18 5 15,5 0-15,0 9 16,8 13-16,5 23 16,9 17-16,5 22 15,-19 4 1,1 1-16,-9-9 16,-18-5-16,-18 14 15,-35 31-15,-32 26 16</inkml:trace>
  <inkml:trace contextRef="#ctx0" brushRef="#br0" timeOffset="-194290.28">23473 18575 0,'0'0'0,"0"0"0,0 0 0,0 0 15,0 0-15,0 0 0,0 0 16,0 0-1,0 0-15,0 0 16,0 0-16,66-35 16,-13 13-16,31-9 15,54-14-15,21-3 16,-12 8-16,3 9 31,19 4-31,17-4 0,-26 0 16,-32 0-16,-4-9 0,14-13 15,-1-14-15,0 1 16,-17-9-16,-5-1 31,-22 1-31,-13 8 16,-4 1-16,-14 8 16,-14 14-16,-12 8 15,-14 10-15,-4 4 16,-5 8-16,-13 6 15,0-1-15,-13-5 16,-9-8 0,-14-9-16,-26 0 15,-22-4-15,-14 4 16,5 9-16,5 4 16,26 9-16,26 0 15,14 5-15,4-1 16,14 5-16,-1 0 15,10-4 1,4-5-16,31-4 0,48-10 16,14 1-1,5 5-15,-23 8 16,-31 9-16,-9 0 16,-22 0-16,-4 4 15,-9 1-15,-5 8 16,-4 5-16,0-18 15,-31 93-15,-35 13 16,-49 18-16,-40 5 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7.06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401 6 12075,'4'-1'542,"-6"-2"-306,-13 2-197,9 2-38,0 1 0,1 1 0,-1-1 0,1 1 0,0 0 0,0 0-1,-7 6 1,-33 31-2,36-31 2,-81 87 3,31-32 8,26-31-3,13-13 2,0 0 0,-26 36-1,44-53 4,0 0 0,1 0 0,-1 0 0,1 0 0,-1 1 0,1-1 0,0 0-1,0 1 1,0-1 0,1 0 0,-1 1 0,1-1 0,0 1 0,0-1 0,0 1 0,0-1 0,1 1 0,-1-1 0,1 1-1,0-1 1,0 1 0,0-1 0,2 5 0,0-3 45,1 0-1,-1-1 1,0 1-1,1-1 1,0 1-1,0-1 1,1 0-1,-1 0 1,1-1 0,0 0-1,-1 1 1,1-1-1,6 2 1,11 4-30,0 0 0,1-2-1,0 0 1,0-2 0,1 0 0,-1-2 0,1-1 0,0 0 0,0-2 0,-1-1 0,1 0 0,41-9 0,-54 8-109,0 0 1,0 1-1,0 1 1,0 0-1,0 0 1,0 1-1,13 3 1,-1 2 32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7.30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481 1 10626,'-21'113'408,"-406"-220"1065,414 105-1497,-6 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7.87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192 1 10178,'-5'9'91,"0"1"0,0-1-1,1 1 1,0 0 0,1 1-1,0-1 1,1 0 0,0 1-1,1 0 1,0-1 0,0 17-1,3 13-137,12 69 0,-7-68 124,14 98-97,26 191-15,-23 3 75,-30-44 103,2-275 72,5-24 332,10-30-328,5-53 0,9-36-202,-21 115-11,0 1 1,2-1-1,-1 1 0,1 0 0,1 1 0,0 0 0,9-12 0,-10 17 2,0 1 0,0 0 1,1 0-1,0 1 0,-1-1 1,2 1-1,-1 1 0,1 0 0,-1 0 1,1 0-1,0 1 0,1 0 1,-1 0-1,0 1 0,1 0 1,-1 1-1,1 0 0,0 0 1,0 1-1,15 1 0,-15 0-3,0 0 1,1 1-1,-1 0 0,0 0 1,0 1-1,-1 1 0,1-1 0,0 1 1,-1 0-1,0 1 0,0 0 1,0 1-1,-1-1 0,0 1 0,0 1 1,0-1-1,-1 1 0,0 0 0,6 9 1,-4-1-14,-1 0 0,0 0 0,0 1 0,-2 0 0,6 23 0,-5-8-4,-1-1 1,0 33-1,-4-54 2,-1 1 0,-1-1 0,0 1 0,0-1-1,0 0 1,-1 1 0,-1-1 0,0 0 0,0 0 0,-1-1-1,0 1 1,-9 15 0,5-14 2,0 0 0,-1 0 0,0 0 0,0-1 0,-1-1 0,0 1 0,-1-2 0,-16 11 0,0-5 19,0 0 0,-1-2 0,0-1 1,0-2-1,-1 0 0,0-2 0,-45 4 0,45-8 28,0-1-1,0-1 0,-47-7 1,58 4-120,1-1 1,-1 0 0,1-1-1,0-1 1,1-1 0,-1 0-1,-17-12 1,-14-17-209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8.25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10866,'2'21'121,"1"0"0,1 0 0,12 40 0,30 57-65,-21-58-30,221 684-218,-218-649 162,76 283 28,-77-253 168,13 133 1,-32-164-16,-3 1 0,-8 94-1,0-147-117,-2-1 0,-2 1 0,-2-1 0,-2 0 0,-1-1 0,-34 75 0,27-79 1120,-2 0 0,-2-1 1,-29 35-1,-6-4 894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2.1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11355 3467 6705,'0'0'742,"-6"21"1872,-5-12-2502,0 0 1,-1 0-1,0-1 1,-1-1-1,1 0 0,-1-1 1,-1 0-1,1-1 1,-1-1-1,0 0 1,0-1-1,0 0 0,0-1 1,-15 0-1,-4-1-92,0-1 0,0-1-1,0-2 1,1-1 0,-37-10-1,-2-4 169,1-4 1,1-3-1,1-2 0,2-4 0,1-2 0,1-3 1,2-3-1,-62-52 0,98 69-154,2 0 0,0-2 0,2-1 0,-30-43 1,-147-183 5,117 151-31,-68-94 50,115 145 16,1 0 0,3-3 1,-42-93-1,58 109-68,-93-190 41,83 187-28,-2 1 0,-1 1 0,-46-44 0,35 40-23,-3 2 1,-49-36 0,65 56 3,-106-70 6,95 68-7,-135-83 0,154 89 2,1 0 0,-29-34-1,-5-5 2,-12-1-6,-2 3 1,-77-48-1,108 77 6,1-2 0,-35-34 0,-52-64 12,-2-1-8,81 90-9,-1 1-1,-60-34 1,26 18 2,-25-13-9,62 40 25,1-2 0,-41-33 0,58 39-15,-1 0 0,-1 1 0,-1 2 0,0 0 0,-1 2 0,-1 0 0,-31-10 0,-12-3-27,46 16 22,0 2 0,-45-11-1,50 14 16,1 0 0,0-1 0,0 0 0,-27-16 1,-27-10-4,32 17-21,-1 2 0,-1 2 1,0 1-1,0 2 0,-1 2 0,0 2 0,0 2 1,0 2-1,-77 9 0,-33 19-41,84-14 56,0-2-1,-114 4 1,123-16-2,0 3 0,1 2 0,-1 2 0,1 4 0,-80 24 0,77-15-6,14-6 0,0 2 0,2 2 0,-50 28 0,-85 43 25,33-19-7,118-54-11,-334 193 131,326-183-94,0 1 0,2 2 0,2 1 0,0 1 0,2 3 0,1 0 0,-27 43 0,-82 168-81,56-89 136,35-82-57,-72 87 1,12-18-28,-63 141-35,121-195 28,-19 15 22,17-27 6,38-58 22,-1-1 0,-1 0 0,-1-1 1,0-1-1,-35 26 0,-6 5 191,33-23-191,-27 35 0,-5 4 185,27-36-101,-36 25 0,24-19-97,-179 145 345,195-156-381,-27 21-2,-1-2 1,-93 53 0,102-69 3,-56 44 0,-14 9 11,51-41-10,-164 103 13,72-45-14,67-43-3,51-30 95,-1-1 1,-66 25-1,77-37-36,0 0 0,-1-2 0,1-2 0,-59 5 0,-281-16 44,102-2-41,251 8-58,-181-5 43,163 2-37,0-1-1,1-2 1,-59-17 0,83 20-125,0 0 0,0 0 0,1-1 0,-1 0 0,-10-8 0,0-8 2842,13 10-1384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3.15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328 1 10290,'1'8'279,"0"-1"-1,-1 1 0,0 0 1,0 0-1,0-1 0,-1 1 1,-3 12-1,3-11-288,-22 157-42,-15 81-134,-174 775 377,191-893 265,5 2 1,3 134 0,32 262 507,-16-492-863,19 393 1422,-28-438 783,7 10-858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3.91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167 17 12763,'-7'-13'718,"4"10"-397,3 6-296,27 45-254,104 274 50,-105-254 180,8 24 37,-3 2-1,-5 1 0,20 134 1,-44-199 626,-3-30-606,0 0 0,0 0 0,1-1 1,-1 1-1,0 0 0,0-1 0,1 1 1,-1 0-1,0-1 0,1 1 0,-1-1 1,0 1-1,1-1 0,-1 1 0,1-1 0,-1 1 1,0-2-1,-1-7-30,0 1-1,1-1 1,0 1 0,0-1-1,1 0 1,0 0 0,0 1 0,1-1-1,0 0 1,1 1 0,0-1-1,0 1 1,1 0 0,5-12 0,-2 7-5,1-1 0,1 1 1,-1 1-1,2-1 1,0 1-1,0 1 0,19-18 1,-21 24-19,0 0 0,0 0 0,1 0 0,-1 1 0,1 0 0,0 1 0,1 0 0,-1 0 0,0 0 0,1 1 0,0 1 0,-1-1 0,1 2 0,0-1 0,-1 1 0,1 0 0,0 1 0,0 0 0,13 3 0,-12-2-20,-1 1 0,0-1 0,0 2 1,0-1-1,0 1 0,0 1 0,-1 0 1,0 0-1,0 0 0,0 1 1,-1 0-1,0 1 0,0-1 0,0 2 1,-1-1-1,0 1 0,9 14 0,-13-16 1,1 0-1,-1 0 0,0 0 1,-1 0-1,1 0 0,-1 1 1,-1-1-1,1 1 0,-1-1 1,0 0-1,0 1 0,-1-1 1,0 1-1,0-1 0,0 0 1,-1 0-1,0 0 1,0 0-1,-1 0 0,0 0 1,0 0-1,-5 7 0,-4 5 2,-1-1 0,0-1 0,-1 0 0,-1-1 1,-25 19-1,14-13 85,-1-1 1,-1-1 0,-37 18 0,48-29-31,-1 0-1,0-1 1,0-1 0,-1-1 0,0-1 0,0 0-1,-19 1 1,5-4-4,-1 0 0,0-2 0,1-2 0,-37-7 1,49 5-8,1 0 1,0-1 0,0-1 0,0-1 0,1-1 0,0 0 0,-28-20-1,42 25-92,0 0 0,1 0 0,-1-1-1,1 1 1,0-1 0,0 0-1,1 0 1,-1 0 0,1 0-1,-4-10 1,-5-17 3223,4 10-1685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4.9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153 77 11747,'-5'-9'180,"-12"-21"450,16 28-592,1 0-1,-1 1 0,1-1 1,0 0-1,0 0 0,-1 1 1,1-1-1,0 0 0,0 0 1,1 1-1,-1-1 0,0 0 1,1 0-1,-1 1 0,1-1 1,1-3-1,0 0 173,-4 8-210,-15 18-151,15-20 147,0 0-1,-1 1 1,1 0 0,0-1 0,0 1-1,0 0 1,0 0 0,0 0 0,1 0 0,-1 0-1,1 0 1,-1 0 0,1 1 0,0-1-1,0 1 1,0-1 0,0 1 0,0-1 0,0 1-1,1-1 1,-1 1 0,1 0 0,0 4-1,-2 29-55,-7 37 0,2-15 50,5-27 26,-2 0 0,-1 0 0,-2 0 0,-17 49 0,19-66-149,1-1-1,0 1 1,1 0 0,0 0 0,2 0 0,-1 1-1,2-1 1,0 0 0,0 0 0,5 22 0,4 10-2064,29 83 1,-13-48 1174,-5-14 233,1-2 384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5.68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286 1 12643,'-23'12'134,"0"0"0,1 2 0,0 1 0,1 1 0,-28 27 0,38-32-249,0 2 1,0 0-1,1 0 1,1 1-1,0 0 1,1 1-1,1 0 0,0 0 1,-8 27-1,6-1-128,2 0 0,1 1 0,2 0-1,3-1 1,0 1 0,3 0 0,12 70 0,-13-104 332,1 0 1,0 1 0,0-1 0,0 0 0,1 0 0,0-1-1,1 1 1,0-1 0,0 1 0,1-1 0,-1-1 0,2 1 0,-1 0-1,1-1 1,0 0 0,0-1 0,0 1 0,1-1 0,0-1-1,0 1 1,0-1 0,1 0 0,-1-1 0,1 1 0,0-2 0,11 4-1,-6-3 31,1 0 0,-1-1-1,1-1 1,0 0 0,-1-1-1,1 0 1,-1-1 0,1-1-1,20-5 1,-23 5-5,-1-1 1,-1-1-1,1 0 0,0-1 1,-1 0-1,0 0 0,0 0 1,-1-2-1,1 1 0,-1-1 1,-1 0-1,1 0 0,6-10 1,0-1-44,-2-2 0,0 1 0,-1-2 0,0 1 0,-2-1 0,-1-1 0,0 0 0,-2 0 0,0 0 0,-2-1 0,2-25 0,-4 32-117,-2-1 1,0 0-1,0 1 1,-2-1-1,0 0 0,-1 1 1,-1 0-1,0 0 1,-1 0-1,-1 0 1,0 0-1,-2 1 1,1 1-1,-2-1 0,0 1 1,-11-14-1,11 17-59,-1-2-522,8 16 297,3 11 109,3 5 203,1 1-1,1-1 0,1-1 1,1 1-1,0-1 1,1 0-1,1-1 0,1 0 1,0-1-1,1 0 0,26 26 1,-6-11 63,1-2 0,2-1 1,1-2-1,48 28 0,-46-33-92,0-1 0,1-2-1,1-1 1,1-2-1,75 16 1,-66-23-81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6.39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56 11386,'0'-6'261,"0"0"31,0 1 0,0-1 0,1 1 0,-1-1 0,1 0 0,2-6 0,-2 11-281,-1 1 1,1 0-1,-1-1 0,1 1 0,0 0 1,-1-1-1,1 1 0,-1 0 1,1 0-1,0 0 0,-1-1 1,1 1-1,0 0 0,-1 0 1,1 0-1,0 0 0,-1 0 1,1 0-1,0 1 0,-1-1 0,1 0 1,0 0-1,-1 0 0,1 0 1,0 1-1,-1-1 0,2 1 1,18 9 212,1 3-240,0 2 0,-1 1-1,0 1 1,17 18-1,68 83-100,-76-82 103,64 75-9,105 116 14,-16-56-3828,-139-134 2433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C35AB-2959-4CA6-88ED-48ECAB16FEDA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9280A-AFDA-46BC-871E-527167390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2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Constant 1 / sigma sqrt(2 pi) makes sure when we integrate we get 1</a:t>
            </a:r>
          </a:p>
          <a:p>
            <a:r>
              <a:rPr lang="en-US" dirty="0"/>
              <a:t>e to the negative power, means we expect exponential decay</a:t>
            </a:r>
          </a:p>
          <a:p>
            <a:r>
              <a:rPr lang="en-US" dirty="0"/>
              <a:t>x minus mu squared says exponential decay is fast as you move away from the mean, and in either direction</a:t>
            </a:r>
            <a:br>
              <a:rPr lang="en-US" dirty="0"/>
            </a:br>
            <a:r>
              <a:rPr lang="en-US" dirty="0"/>
              <a:t>/2 sigma squared controls the rate at which decay occurs (if variance is larger, you decay slower)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9280A-AFDA-46BC-871E-527167390C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8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You’ll be tempted to say “normalize” because normal means….normal. But we really want to say “standardize” the “standard” one has mean 0 variance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9280A-AFDA-46BC-871E-527167390C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4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6159B9-936B-48CB-9E5E-51655700A62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26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6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4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93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8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23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115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8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4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0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7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36159B9-936B-48CB-9E5E-51655700A62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1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22.png"/><Relationship Id="rId3" Type="http://schemas.openxmlformats.org/officeDocument/2006/relationships/image" Target="../media/image56.png"/><Relationship Id="rId7" Type="http://schemas.openxmlformats.org/officeDocument/2006/relationships/image" Target="../media/image19.png"/><Relationship Id="rId12" Type="http://schemas.openxmlformats.org/officeDocument/2006/relationships/customXml" Target="../ink/ink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20.png"/><Relationship Id="rId14" Type="http://schemas.openxmlformats.org/officeDocument/2006/relationships/customXml" Target="../ink/ink18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customXml" Target="../ink/ink26.xml"/><Relationship Id="rId26" Type="http://schemas.openxmlformats.org/officeDocument/2006/relationships/customXml" Target="../ink/ink30.xml"/><Relationship Id="rId3" Type="http://schemas.openxmlformats.org/officeDocument/2006/relationships/image" Target="../media/image58.png"/><Relationship Id="rId21" Type="http://schemas.openxmlformats.org/officeDocument/2006/relationships/image" Target="../media/image33.png"/><Relationship Id="rId34" Type="http://schemas.openxmlformats.org/officeDocument/2006/relationships/customXml" Target="../ink/ink34.xml"/><Relationship Id="rId7" Type="http://schemas.openxmlformats.org/officeDocument/2006/relationships/image" Target="../media/image26.png"/><Relationship Id="rId12" Type="http://schemas.openxmlformats.org/officeDocument/2006/relationships/customXml" Target="../ink/ink23.xml"/><Relationship Id="rId17" Type="http://schemas.openxmlformats.org/officeDocument/2006/relationships/image" Target="../media/image31.png"/><Relationship Id="rId25" Type="http://schemas.openxmlformats.org/officeDocument/2006/relationships/image" Target="../media/image35.png"/><Relationship Id="rId33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customXml" Target="../ink/ink25.xml"/><Relationship Id="rId20" Type="http://schemas.openxmlformats.org/officeDocument/2006/relationships/customXml" Target="../ink/ink27.xml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28.png"/><Relationship Id="rId24" Type="http://schemas.openxmlformats.org/officeDocument/2006/relationships/customXml" Target="../ink/ink29.xml"/><Relationship Id="rId32" Type="http://schemas.openxmlformats.org/officeDocument/2006/relationships/customXml" Target="../ink/ink33.xml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23" Type="http://schemas.openxmlformats.org/officeDocument/2006/relationships/image" Target="../media/image34.png"/><Relationship Id="rId28" Type="http://schemas.openxmlformats.org/officeDocument/2006/relationships/customXml" Target="../ink/ink31.xml"/><Relationship Id="rId10" Type="http://schemas.openxmlformats.org/officeDocument/2006/relationships/customXml" Target="../ink/ink22.xml"/><Relationship Id="rId19" Type="http://schemas.openxmlformats.org/officeDocument/2006/relationships/image" Target="../media/image32.png"/><Relationship Id="rId31" Type="http://schemas.openxmlformats.org/officeDocument/2006/relationships/image" Target="../media/image38.png"/><Relationship Id="rId4" Type="http://schemas.openxmlformats.org/officeDocument/2006/relationships/customXml" Target="../ink/ink19.xml"/><Relationship Id="rId9" Type="http://schemas.openxmlformats.org/officeDocument/2006/relationships/image" Target="../media/image27.png"/><Relationship Id="rId14" Type="http://schemas.openxmlformats.org/officeDocument/2006/relationships/customXml" Target="../ink/ink24.xml"/><Relationship Id="rId22" Type="http://schemas.openxmlformats.org/officeDocument/2006/relationships/customXml" Target="../ink/ink28.xml"/><Relationship Id="rId27" Type="http://schemas.openxmlformats.org/officeDocument/2006/relationships/image" Target="../media/image36.png"/><Relationship Id="rId30" Type="http://schemas.openxmlformats.org/officeDocument/2006/relationships/customXml" Target="../ink/ink32.xml"/><Relationship Id="rId35" Type="http://schemas.openxmlformats.org/officeDocument/2006/relationships/image" Target="../media/image40.png"/><Relationship Id="rId8" Type="http://schemas.openxmlformats.org/officeDocument/2006/relationships/customXml" Target="../ink/ink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customXml" Target="../ink/ink35.xml"/><Relationship Id="rId7" Type="http://schemas.openxmlformats.org/officeDocument/2006/relationships/customXml" Target="../ink/ink37.xml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customXml" Target="../ink/ink36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customXml" Target="../ink/ink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4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2.xml"/><Relationship Id="rId27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.png"/><Relationship Id="rId299" Type="http://schemas.openxmlformats.org/officeDocument/2006/relationships/image" Target="../media/image169.png"/><Relationship Id="rId21" Type="http://schemas.openxmlformats.org/officeDocument/2006/relationships/image" Target="../media/image240.png"/><Relationship Id="rId63" Type="http://schemas.openxmlformats.org/officeDocument/2006/relationships/image" Target="../media/image450.png"/><Relationship Id="rId159" Type="http://schemas.openxmlformats.org/officeDocument/2006/relationships/image" Target="../media/image99.png"/><Relationship Id="rId170" Type="http://schemas.openxmlformats.org/officeDocument/2006/relationships/customXml" Target="../ink/ink124.xml"/><Relationship Id="rId226" Type="http://schemas.openxmlformats.org/officeDocument/2006/relationships/customXml" Target="../ink/ink152.xml"/><Relationship Id="rId268" Type="http://schemas.openxmlformats.org/officeDocument/2006/relationships/customXml" Target="../ink/ink173.xml"/><Relationship Id="rId32" Type="http://schemas.openxmlformats.org/officeDocument/2006/relationships/customXml" Target="../ink/ink55.xml"/><Relationship Id="rId74" Type="http://schemas.openxmlformats.org/officeDocument/2006/relationships/customXml" Target="../ink/ink76.xml"/><Relationship Id="rId128" Type="http://schemas.openxmlformats.org/officeDocument/2006/relationships/customXml" Target="../ink/ink103.xml"/><Relationship Id="rId5" Type="http://schemas.openxmlformats.org/officeDocument/2006/relationships/image" Target="../media/image1610.png"/><Relationship Id="rId181" Type="http://schemas.openxmlformats.org/officeDocument/2006/relationships/image" Target="../media/image110.png"/><Relationship Id="rId237" Type="http://schemas.openxmlformats.org/officeDocument/2006/relationships/image" Target="../media/image138.png"/><Relationship Id="rId279" Type="http://schemas.openxmlformats.org/officeDocument/2006/relationships/image" Target="../media/image159.png"/><Relationship Id="rId43" Type="http://schemas.openxmlformats.org/officeDocument/2006/relationships/image" Target="../media/image350.png"/><Relationship Id="rId139" Type="http://schemas.openxmlformats.org/officeDocument/2006/relationships/image" Target="../media/image89.png"/><Relationship Id="rId290" Type="http://schemas.openxmlformats.org/officeDocument/2006/relationships/customXml" Target="../ink/ink184.xml"/><Relationship Id="rId85" Type="http://schemas.openxmlformats.org/officeDocument/2006/relationships/image" Target="../media/image60.png"/><Relationship Id="rId150" Type="http://schemas.openxmlformats.org/officeDocument/2006/relationships/customXml" Target="../ink/ink114.xml"/><Relationship Id="rId192" Type="http://schemas.openxmlformats.org/officeDocument/2006/relationships/customXml" Target="../ink/ink135.xml"/><Relationship Id="rId206" Type="http://schemas.openxmlformats.org/officeDocument/2006/relationships/customXml" Target="../ink/ink142.xml"/><Relationship Id="rId248" Type="http://schemas.openxmlformats.org/officeDocument/2006/relationships/customXml" Target="../ink/ink163.xml"/><Relationship Id="rId12" Type="http://schemas.openxmlformats.org/officeDocument/2006/relationships/customXml" Target="../ink/ink45.xml"/><Relationship Id="rId108" Type="http://schemas.openxmlformats.org/officeDocument/2006/relationships/customXml" Target="../ink/ink93.xml"/><Relationship Id="rId54" Type="http://schemas.openxmlformats.org/officeDocument/2006/relationships/customXml" Target="../ink/ink66.xml"/><Relationship Id="rId75" Type="http://schemas.openxmlformats.org/officeDocument/2006/relationships/image" Target="../media/image51.png"/><Relationship Id="rId96" Type="http://schemas.openxmlformats.org/officeDocument/2006/relationships/customXml" Target="../ink/ink87.xml"/><Relationship Id="rId140" Type="http://schemas.openxmlformats.org/officeDocument/2006/relationships/customXml" Target="../ink/ink109.xml"/><Relationship Id="rId161" Type="http://schemas.openxmlformats.org/officeDocument/2006/relationships/image" Target="../media/image100.png"/><Relationship Id="rId182" Type="http://schemas.openxmlformats.org/officeDocument/2006/relationships/customXml" Target="../ink/ink130.xml"/><Relationship Id="rId217" Type="http://schemas.openxmlformats.org/officeDocument/2006/relationships/image" Target="../media/image128.png"/><Relationship Id="rId6" Type="http://schemas.openxmlformats.org/officeDocument/2006/relationships/customXml" Target="../ink/ink42.xml"/><Relationship Id="rId238" Type="http://schemas.openxmlformats.org/officeDocument/2006/relationships/customXml" Target="../ink/ink158.xml"/><Relationship Id="rId259" Type="http://schemas.openxmlformats.org/officeDocument/2006/relationships/image" Target="../media/image149.png"/><Relationship Id="rId23" Type="http://schemas.openxmlformats.org/officeDocument/2006/relationships/image" Target="../media/image250.png"/><Relationship Id="rId119" Type="http://schemas.openxmlformats.org/officeDocument/2006/relationships/image" Target="../media/image78.png"/><Relationship Id="rId270" Type="http://schemas.openxmlformats.org/officeDocument/2006/relationships/customXml" Target="../ink/ink174.xml"/><Relationship Id="rId291" Type="http://schemas.openxmlformats.org/officeDocument/2006/relationships/image" Target="../media/image165.png"/><Relationship Id="rId44" Type="http://schemas.openxmlformats.org/officeDocument/2006/relationships/customXml" Target="../ink/ink61.xml"/><Relationship Id="rId65" Type="http://schemas.openxmlformats.org/officeDocument/2006/relationships/image" Target="../media/image460.png"/><Relationship Id="rId86" Type="http://schemas.openxmlformats.org/officeDocument/2006/relationships/customXml" Target="../ink/ink82.xml"/><Relationship Id="rId130" Type="http://schemas.openxmlformats.org/officeDocument/2006/relationships/customXml" Target="../ink/ink104.xml"/><Relationship Id="rId151" Type="http://schemas.openxmlformats.org/officeDocument/2006/relationships/image" Target="../media/image95.png"/><Relationship Id="rId172" Type="http://schemas.openxmlformats.org/officeDocument/2006/relationships/customXml" Target="../ink/ink125.xml"/><Relationship Id="rId193" Type="http://schemas.openxmlformats.org/officeDocument/2006/relationships/image" Target="../media/image116.png"/><Relationship Id="rId207" Type="http://schemas.openxmlformats.org/officeDocument/2006/relationships/image" Target="../media/image123.png"/><Relationship Id="rId228" Type="http://schemas.openxmlformats.org/officeDocument/2006/relationships/customXml" Target="../ink/ink153.xml"/><Relationship Id="rId249" Type="http://schemas.openxmlformats.org/officeDocument/2006/relationships/image" Target="../media/image144.png"/><Relationship Id="rId13" Type="http://schemas.openxmlformats.org/officeDocument/2006/relationships/image" Target="../media/image200.png"/><Relationship Id="rId109" Type="http://schemas.openxmlformats.org/officeDocument/2006/relationships/image" Target="../media/image73.png"/><Relationship Id="rId260" Type="http://schemas.openxmlformats.org/officeDocument/2006/relationships/customXml" Target="../ink/ink169.xml"/><Relationship Id="rId281" Type="http://schemas.openxmlformats.org/officeDocument/2006/relationships/image" Target="../media/image160.png"/><Relationship Id="rId34" Type="http://schemas.openxmlformats.org/officeDocument/2006/relationships/customXml" Target="../ink/ink56.xml"/><Relationship Id="rId55" Type="http://schemas.openxmlformats.org/officeDocument/2006/relationships/image" Target="../media/image410.png"/><Relationship Id="rId76" Type="http://schemas.openxmlformats.org/officeDocument/2006/relationships/customXml" Target="../ink/ink77.xml"/><Relationship Id="rId97" Type="http://schemas.openxmlformats.org/officeDocument/2006/relationships/image" Target="../media/image67.png"/><Relationship Id="rId120" Type="http://schemas.openxmlformats.org/officeDocument/2006/relationships/customXml" Target="../ink/ink99.xml"/><Relationship Id="rId141" Type="http://schemas.openxmlformats.org/officeDocument/2006/relationships/image" Target="../media/image90.png"/><Relationship Id="rId7" Type="http://schemas.openxmlformats.org/officeDocument/2006/relationships/image" Target="../media/image177.png"/><Relationship Id="rId162" Type="http://schemas.openxmlformats.org/officeDocument/2006/relationships/customXml" Target="../ink/ink120.xml"/><Relationship Id="rId183" Type="http://schemas.openxmlformats.org/officeDocument/2006/relationships/image" Target="../media/image111.png"/><Relationship Id="rId218" Type="http://schemas.openxmlformats.org/officeDocument/2006/relationships/customXml" Target="../ink/ink148.xml"/><Relationship Id="rId239" Type="http://schemas.openxmlformats.org/officeDocument/2006/relationships/image" Target="../media/image139.png"/><Relationship Id="rId250" Type="http://schemas.openxmlformats.org/officeDocument/2006/relationships/customXml" Target="../ink/ink164.xml"/><Relationship Id="rId271" Type="http://schemas.openxmlformats.org/officeDocument/2006/relationships/image" Target="../media/image155.png"/><Relationship Id="rId292" Type="http://schemas.openxmlformats.org/officeDocument/2006/relationships/customXml" Target="../ink/ink185.xml"/><Relationship Id="rId24" Type="http://schemas.openxmlformats.org/officeDocument/2006/relationships/customXml" Target="../ink/ink51.xml"/><Relationship Id="rId45" Type="http://schemas.openxmlformats.org/officeDocument/2006/relationships/image" Target="../media/image360.png"/><Relationship Id="rId66" Type="http://schemas.openxmlformats.org/officeDocument/2006/relationships/customXml" Target="../ink/ink72.xml"/><Relationship Id="rId87" Type="http://schemas.openxmlformats.org/officeDocument/2006/relationships/image" Target="../media/image61.png"/><Relationship Id="rId110" Type="http://schemas.openxmlformats.org/officeDocument/2006/relationships/customXml" Target="../ink/ink94.xml"/><Relationship Id="rId131" Type="http://schemas.openxmlformats.org/officeDocument/2006/relationships/image" Target="../media/image85.png"/><Relationship Id="rId152" Type="http://schemas.openxmlformats.org/officeDocument/2006/relationships/customXml" Target="../ink/ink115.xml"/><Relationship Id="rId173" Type="http://schemas.openxmlformats.org/officeDocument/2006/relationships/image" Target="../media/image106.png"/><Relationship Id="rId194" Type="http://schemas.openxmlformats.org/officeDocument/2006/relationships/customXml" Target="../ink/ink136.xml"/><Relationship Id="rId208" Type="http://schemas.openxmlformats.org/officeDocument/2006/relationships/customXml" Target="../ink/ink143.xml"/><Relationship Id="rId229" Type="http://schemas.openxmlformats.org/officeDocument/2006/relationships/image" Target="../media/image134.png"/><Relationship Id="rId240" Type="http://schemas.openxmlformats.org/officeDocument/2006/relationships/customXml" Target="../ink/ink159.xml"/><Relationship Id="rId261" Type="http://schemas.openxmlformats.org/officeDocument/2006/relationships/image" Target="../media/image150.png"/><Relationship Id="rId14" Type="http://schemas.openxmlformats.org/officeDocument/2006/relationships/customXml" Target="../ink/ink46.xml"/><Relationship Id="rId35" Type="http://schemas.openxmlformats.org/officeDocument/2006/relationships/image" Target="../media/image311.png"/><Relationship Id="rId56" Type="http://schemas.openxmlformats.org/officeDocument/2006/relationships/customXml" Target="../ink/ink67.xml"/><Relationship Id="rId77" Type="http://schemas.openxmlformats.org/officeDocument/2006/relationships/image" Target="../media/image52.png"/><Relationship Id="rId100" Type="http://schemas.openxmlformats.org/officeDocument/2006/relationships/customXml" Target="../ink/ink89.xml"/><Relationship Id="rId282" Type="http://schemas.openxmlformats.org/officeDocument/2006/relationships/customXml" Target="../ink/ink180.xml"/><Relationship Id="rId8" Type="http://schemas.openxmlformats.org/officeDocument/2006/relationships/customXml" Target="../ink/ink43.xml"/><Relationship Id="rId98" Type="http://schemas.openxmlformats.org/officeDocument/2006/relationships/customXml" Target="../ink/ink88.xml"/><Relationship Id="rId121" Type="http://schemas.openxmlformats.org/officeDocument/2006/relationships/image" Target="../media/image79.png"/><Relationship Id="rId142" Type="http://schemas.openxmlformats.org/officeDocument/2006/relationships/customXml" Target="../ink/ink110.xml"/><Relationship Id="rId163" Type="http://schemas.openxmlformats.org/officeDocument/2006/relationships/image" Target="../media/image101.png"/><Relationship Id="rId184" Type="http://schemas.openxmlformats.org/officeDocument/2006/relationships/customXml" Target="../ink/ink131.xml"/><Relationship Id="rId219" Type="http://schemas.openxmlformats.org/officeDocument/2006/relationships/image" Target="../media/image129.png"/><Relationship Id="rId230" Type="http://schemas.openxmlformats.org/officeDocument/2006/relationships/customXml" Target="../ink/ink154.xml"/><Relationship Id="rId251" Type="http://schemas.openxmlformats.org/officeDocument/2006/relationships/image" Target="../media/image145.png"/><Relationship Id="rId25" Type="http://schemas.openxmlformats.org/officeDocument/2006/relationships/image" Target="../media/image260.png"/><Relationship Id="rId46" Type="http://schemas.openxmlformats.org/officeDocument/2006/relationships/customXml" Target="../ink/ink62.xml"/><Relationship Id="rId67" Type="http://schemas.openxmlformats.org/officeDocument/2006/relationships/image" Target="../media/image47.png"/><Relationship Id="rId272" Type="http://schemas.openxmlformats.org/officeDocument/2006/relationships/customXml" Target="../ink/ink175.xml"/><Relationship Id="rId293" Type="http://schemas.openxmlformats.org/officeDocument/2006/relationships/image" Target="../media/image166.png"/><Relationship Id="rId88" Type="http://schemas.openxmlformats.org/officeDocument/2006/relationships/customXml" Target="../ink/ink83.xml"/><Relationship Id="rId111" Type="http://schemas.openxmlformats.org/officeDocument/2006/relationships/image" Target="../media/image74.png"/><Relationship Id="rId132" Type="http://schemas.openxmlformats.org/officeDocument/2006/relationships/customXml" Target="../ink/ink105.xml"/><Relationship Id="rId153" Type="http://schemas.openxmlformats.org/officeDocument/2006/relationships/image" Target="../media/image96.png"/><Relationship Id="rId174" Type="http://schemas.openxmlformats.org/officeDocument/2006/relationships/customXml" Target="../ink/ink126.xml"/><Relationship Id="rId195" Type="http://schemas.openxmlformats.org/officeDocument/2006/relationships/image" Target="../media/image117.png"/><Relationship Id="rId209" Type="http://schemas.openxmlformats.org/officeDocument/2006/relationships/image" Target="../media/image124.png"/><Relationship Id="rId220" Type="http://schemas.openxmlformats.org/officeDocument/2006/relationships/customXml" Target="../ink/ink149.xml"/><Relationship Id="rId241" Type="http://schemas.openxmlformats.org/officeDocument/2006/relationships/image" Target="../media/image140.png"/><Relationship Id="rId15" Type="http://schemas.openxmlformats.org/officeDocument/2006/relationships/image" Target="../media/image210.png"/><Relationship Id="rId36" Type="http://schemas.openxmlformats.org/officeDocument/2006/relationships/customXml" Target="../ink/ink57.xml"/><Relationship Id="rId57" Type="http://schemas.openxmlformats.org/officeDocument/2006/relationships/image" Target="../media/image420.png"/><Relationship Id="rId262" Type="http://schemas.openxmlformats.org/officeDocument/2006/relationships/customXml" Target="../ink/ink170.xml"/><Relationship Id="rId283" Type="http://schemas.openxmlformats.org/officeDocument/2006/relationships/image" Target="../media/image161.png"/><Relationship Id="rId78" Type="http://schemas.openxmlformats.org/officeDocument/2006/relationships/customXml" Target="../ink/ink78.xml"/><Relationship Id="rId99" Type="http://schemas.openxmlformats.org/officeDocument/2006/relationships/image" Target="../media/image68.png"/><Relationship Id="rId101" Type="http://schemas.openxmlformats.org/officeDocument/2006/relationships/image" Target="../media/image69.png"/><Relationship Id="rId122" Type="http://schemas.openxmlformats.org/officeDocument/2006/relationships/customXml" Target="../ink/ink100.xml"/><Relationship Id="rId143" Type="http://schemas.openxmlformats.org/officeDocument/2006/relationships/image" Target="../media/image91.png"/><Relationship Id="rId164" Type="http://schemas.openxmlformats.org/officeDocument/2006/relationships/customXml" Target="../ink/ink121.xml"/><Relationship Id="rId185" Type="http://schemas.openxmlformats.org/officeDocument/2006/relationships/image" Target="../media/image112.png"/><Relationship Id="rId9" Type="http://schemas.openxmlformats.org/officeDocument/2006/relationships/image" Target="../media/image180.png"/><Relationship Id="rId210" Type="http://schemas.openxmlformats.org/officeDocument/2006/relationships/customXml" Target="../ink/ink144.xml"/><Relationship Id="rId26" Type="http://schemas.openxmlformats.org/officeDocument/2006/relationships/customXml" Target="../ink/ink52.xml"/><Relationship Id="rId231" Type="http://schemas.openxmlformats.org/officeDocument/2006/relationships/image" Target="../media/image135.png"/><Relationship Id="rId252" Type="http://schemas.openxmlformats.org/officeDocument/2006/relationships/customXml" Target="../ink/ink165.xml"/><Relationship Id="rId273" Type="http://schemas.openxmlformats.org/officeDocument/2006/relationships/image" Target="../media/image156.png"/><Relationship Id="rId294" Type="http://schemas.openxmlformats.org/officeDocument/2006/relationships/customXml" Target="../ink/ink186.xml"/><Relationship Id="rId47" Type="http://schemas.openxmlformats.org/officeDocument/2006/relationships/image" Target="../media/image370.png"/><Relationship Id="rId68" Type="http://schemas.openxmlformats.org/officeDocument/2006/relationships/customXml" Target="../ink/ink73.xml"/><Relationship Id="rId89" Type="http://schemas.openxmlformats.org/officeDocument/2006/relationships/image" Target="../media/image63.png"/><Relationship Id="rId112" Type="http://schemas.openxmlformats.org/officeDocument/2006/relationships/customXml" Target="../ink/ink95.xml"/><Relationship Id="rId133" Type="http://schemas.openxmlformats.org/officeDocument/2006/relationships/image" Target="../media/image86.png"/><Relationship Id="rId154" Type="http://schemas.openxmlformats.org/officeDocument/2006/relationships/customXml" Target="../ink/ink116.xml"/><Relationship Id="rId175" Type="http://schemas.openxmlformats.org/officeDocument/2006/relationships/image" Target="../media/image107.png"/><Relationship Id="rId196" Type="http://schemas.openxmlformats.org/officeDocument/2006/relationships/customXml" Target="../ink/ink137.xml"/><Relationship Id="rId200" Type="http://schemas.openxmlformats.org/officeDocument/2006/relationships/customXml" Target="../ink/ink139.xml"/><Relationship Id="rId16" Type="http://schemas.openxmlformats.org/officeDocument/2006/relationships/customXml" Target="../ink/ink47.xml"/><Relationship Id="rId221" Type="http://schemas.openxmlformats.org/officeDocument/2006/relationships/image" Target="../media/image130.png"/><Relationship Id="rId242" Type="http://schemas.openxmlformats.org/officeDocument/2006/relationships/customXml" Target="../ink/ink160.xml"/><Relationship Id="rId263" Type="http://schemas.openxmlformats.org/officeDocument/2006/relationships/image" Target="../media/image151.png"/><Relationship Id="rId284" Type="http://schemas.openxmlformats.org/officeDocument/2006/relationships/customXml" Target="../ink/ink181.xml"/><Relationship Id="rId37" Type="http://schemas.openxmlformats.org/officeDocument/2006/relationships/image" Target="../media/image320.png"/><Relationship Id="rId58" Type="http://schemas.openxmlformats.org/officeDocument/2006/relationships/customXml" Target="../ink/ink68.xml"/><Relationship Id="rId79" Type="http://schemas.openxmlformats.org/officeDocument/2006/relationships/image" Target="../media/image55.png"/><Relationship Id="rId102" Type="http://schemas.openxmlformats.org/officeDocument/2006/relationships/customXml" Target="../ink/ink90.xml"/><Relationship Id="rId123" Type="http://schemas.openxmlformats.org/officeDocument/2006/relationships/image" Target="../media/image81.png"/><Relationship Id="rId144" Type="http://schemas.openxmlformats.org/officeDocument/2006/relationships/customXml" Target="../ink/ink111.xml"/><Relationship Id="rId90" Type="http://schemas.openxmlformats.org/officeDocument/2006/relationships/customXml" Target="../ink/ink84.xml"/><Relationship Id="rId165" Type="http://schemas.openxmlformats.org/officeDocument/2006/relationships/image" Target="../media/image102.png"/><Relationship Id="rId186" Type="http://schemas.openxmlformats.org/officeDocument/2006/relationships/customXml" Target="../ink/ink132.xml"/><Relationship Id="rId211" Type="http://schemas.openxmlformats.org/officeDocument/2006/relationships/image" Target="../media/image125.png"/><Relationship Id="rId232" Type="http://schemas.openxmlformats.org/officeDocument/2006/relationships/customXml" Target="../ink/ink155.xml"/><Relationship Id="rId253" Type="http://schemas.openxmlformats.org/officeDocument/2006/relationships/image" Target="../media/image146.png"/><Relationship Id="rId274" Type="http://schemas.openxmlformats.org/officeDocument/2006/relationships/customXml" Target="../ink/ink176.xml"/><Relationship Id="rId295" Type="http://schemas.openxmlformats.org/officeDocument/2006/relationships/image" Target="../media/image167.png"/><Relationship Id="rId27" Type="http://schemas.openxmlformats.org/officeDocument/2006/relationships/image" Target="../media/image270.png"/><Relationship Id="rId48" Type="http://schemas.openxmlformats.org/officeDocument/2006/relationships/customXml" Target="../ink/ink63.xml"/><Relationship Id="rId69" Type="http://schemas.openxmlformats.org/officeDocument/2006/relationships/image" Target="../media/image48.png"/><Relationship Id="rId113" Type="http://schemas.openxmlformats.org/officeDocument/2006/relationships/image" Target="../media/image75.png"/><Relationship Id="rId134" Type="http://schemas.openxmlformats.org/officeDocument/2006/relationships/customXml" Target="../ink/ink106.xml"/><Relationship Id="rId80" Type="http://schemas.openxmlformats.org/officeDocument/2006/relationships/customXml" Target="../ink/ink79.xml"/><Relationship Id="rId155" Type="http://schemas.openxmlformats.org/officeDocument/2006/relationships/image" Target="../media/image97.png"/><Relationship Id="rId176" Type="http://schemas.openxmlformats.org/officeDocument/2006/relationships/customXml" Target="../ink/ink127.xml"/><Relationship Id="rId197" Type="http://schemas.openxmlformats.org/officeDocument/2006/relationships/image" Target="../media/image118.png"/><Relationship Id="rId201" Type="http://schemas.openxmlformats.org/officeDocument/2006/relationships/image" Target="../media/image120.png"/><Relationship Id="rId222" Type="http://schemas.openxmlformats.org/officeDocument/2006/relationships/customXml" Target="../ink/ink150.xml"/><Relationship Id="rId243" Type="http://schemas.openxmlformats.org/officeDocument/2006/relationships/image" Target="../media/image141.png"/><Relationship Id="rId264" Type="http://schemas.openxmlformats.org/officeDocument/2006/relationships/customXml" Target="../ink/ink171.xml"/><Relationship Id="rId285" Type="http://schemas.openxmlformats.org/officeDocument/2006/relationships/image" Target="../media/image162.png"/><Relationship Id="rId17" Type="http://schemas.openxmlformats.org/officeDocument/2006/relationships/image" Target="../media/image220.png"/><Relationship Id="rId38" Type="http://schemas.openxmlformats.org/officeDocument/2006/relationships/customXml" Target="../ink/ink58.xml"/><Relationship Id="rId59" Type="http://schemas.openxmlformats.org/officeDocument/2006/relationships/image" Target="../media/image430.png"/><Relationship Id="rId103" Type="http://schemas.openxmlformats.org/officeDocument/2006/relationships/image" Target="../media/image70.png"/><Relationship Id="rId124" Type="http://schemas.openxmlformats.org/officeDocument/2006/relationships/customXml" Target="../ink/ink101.xml"/><Relationship Id="rId70" Type="http://schemas.openxmlformats.org/officeDocument/2006/relationships/customXml" Target="../ink/ink74.xml"/><Relationship Id="rId91" Type="http://schemas.openxmlformats.org/officeDocument/2006/relationships/image" Target="../media/image64.png"/><Relationship Id="rId145" Type="http://schemas.openxmlformats.org/officeDocument/2006/relationships/image" Target="../media/image92.png"/><Relationship Id="rId166" Type="http://schemas.openxmlformats.org/officeDocument/2006/relationships/customXml" Target="../ink/ink122.xml"/><Relationship Id="rId187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45.xml"/><Relationship Id="rId233" Type="http://schemas.openxmlformats.org/officeDocument/2006/relationships/image" Target="../media/image136.png"/><Relationship Id="rId254" Type="http://schemas.openxmlformats.org/officeDocument/2006/relationships/customXml" Target="../ink/ink166.xml"/><Relationship Id="rId28" Type="http://schemas.openxmlformats.org/officeDocument/2006/relationships/customXml" Target="../ink/ink53.xml"/><Relationship Id="rId49" Type="http://schemas.openxmlformats.org/officeDocument/2006/relationships/image" Target="../media/image380.png"/><Relationship Id="rId114" Type="http://schemas.openxmlformats.org/officeDocument/2006/relationships/customXml" Target="../ink/ink96.xml"/><Relationship Id="rId275" Type="http://schemas.openxmlformats.org/officeDocument/2006/relationships/image" Target="../media/image157.png"/><Relationship Id="rId296" Type="http://schemas.openxmlformats.org/officeDocument/2006/relationships/customXml" Target="../ink/ink187.xml"/><Relationship Id="rId60" Type="http://schemas.openxmlformats.org/officeDocument/2006/relationships/customXml" Target="../ink/ink69.xml"/><Relationship Id="rId81" Type="http://schemas.openxmlformats.org/officeDocument/2006/relationships/image" Target="../media/image57.png"/><Relationship Id="rId135" Type="http://schemas.openxmlformats.org/officeDocument/2006/relationships/image" Target="../media/image87.png"/><Relationship Id="rId156" Type="http://schemas.openxmlformats.org/officeDocument/2006/relationships/customXml" Target="../ink/ink117.xml"/><Relationship Id="rId177" Type="http://schemas.openxmlformats.org/officeDocument/2006/relationships/image" Target="../media/image108.png"/><Relationship Id="rId198" Type="http://schemas.openxmlformats.org/officeDocument/2006/relationships/customXml" Target="../ink/ink138.xml"/><Relationship Id="rId202" Type="http://schemas.openxmlformats.org/officeDocument/2006/relationships/customXml" Target="../ink/ink140.xml"/><Relationship Id="rId223" Type="http://schemas.openxmlformats.org/officeDocument/2006/relationships/image" Target="../media/image131.png"/><Relationship Id="rId244" Type="http://schemas.openxmlformats.org/officeDocument/2006/relationships/customXml" Target="../ink/ink161.xml"/><Relationship Id="rId18" Type="http://schemas.openxmlformats.org/officeDocument/2006/relationships/customXml" Target="../ink/ink48.xml"/><Relationship Id="rId39" Type="http://schemas.openxmlformats.org/officeDocument/2006/relationships/image" Target="../media/image330.png"/><Relationship Id="rId265" Type="http://schemas.openxmlformats.org/officeDocument/2006/relationships/image" Target="../media/image152.png"/><Relationship Id="rId286" Type="http://schemas.openxmlformats.org/officeDocument/2006/relationships/customXml" Target="../ink/ink182.xml"/><Relationship Id="rId50" Type="http://schemas.openxmlformats.org/officeDocument/2006/relationships/customXml" Target="../ink/ink64.xml"/><Relationship Id="rId104" Type="http://schemas.openxmlformats.org/officeDocument/2006/relationships/customXml" Target="../ink/ink91.xml"/><Relationship Id="rId125" Type="http://schemas.openxmlformats.org/officeDocument/2006/relationships/image" Target="../media/image82.png"/><Relationship Id="rId146" Type="http://schemas.openxmlformats.org/officeDocument/2006/relationships/customXml" Target="../ink/ink112.xml"/><Relationship Id="rId167" Type="http://schemas.openxmlformats.org/officeDocument/2006/relationships/image" Target="../media/image103.png"/><Relationship Id="rId188" Type="http://schemas.openxmlformats.org/officeDocument/2006/relationships/customXml" Target="../ink/ink133.xml"/><Relationship Id="rId71" Type="http://schemas.openxmlformats.org/officeDocument/2006/relationships/image" Target="../media/image49.png"/><Relationship Id="rId92" Type="http://schemas.openxmlformats.org/officeDocument/2006/relationships/customXml" Target="../ink/ink85.xml"/><Relationship Id="rId213" Type="http://schemas.openxmlformats.org/officeDocument/2006/relationships/image" Target="../media/image126.png"/><Relationship Id="rId234" Type="http://schemas.openxmlformats.org/officeDocument/2006/relationships/customXml" Target="../ink/ink156.xml"/><Relationship Id="rId2" Type="http://schemas.openxmlformats.org/officeDocument/2006/relationships/customXml" Target="../ink/ink40.xml"/><Relationship Id="rId29" Type="http://schemas.openxmlformats.org/officeDocument/2006/relationships/image" Target="../media/image280.png"/><Relationship Id="rId255" Type="http://schemas.openxmlformats.org/officeDocument/2006/relationships/image" Target="../media/image147.png"/><Relationship Id="rId276" Type="http://schemas.openxmlformats.org/officeDocument/2006/relationships/customXml" Target="../ink/ink177.xml"/><Relationship Id="rId297" Type="http://schemas.openxmlformats.org/officeDocument/2006/relationships/image" Target="../media/image168.png"/><Relationship Id="rId40" Type="http://schemas.openxmlformats.org/officeDocument/2006/relationships/customXml" Target="../ink/ink59.xml"/><Relationship Id="rId115" Type="http://schemas.openxmlformats.org/officeDocument/2006/relationships/image" Target="../media/image76.png"/><Relationship Id="rId136" Type="http://schemas.openxmlformats.org/officeDocument/2006/relationships/customXml" Target="../ink/ink107.xml"/><Relationship Id="rId157" Type="http://schemas.openxmlformats.org/officeDocument/2006/relationships/image" Target="../media/image98.png"/><Relationship Id="rId178" Type="http://schemas.openxmlformats.org/officeDocument/2006/relationships/customXml" Target="../ink/ink128.xml"/><Relationship Id="rId61" Type="http://schemas.openxmlformats.org/officeDocument/2006/relationships/image" Target="../media/image440.png"/><Relationship Id="rId82" Type="http://schemas.openxmlformats.org/officeDocument/2006/relationships/customXml" Target="../ink/ink80.xml"/><Relationship Id="rId199" Type="http://schemas.openxmlformats.org/officeDocument/2006/relationships/image" Target="../media/image119.png"/><Relationship Id="rId203" Type="http://schemas.openxmlformats.org/officeDocument/2006/relationships/image" Target="../media/image121.png"/><Relationship Id="rId19" Type="http://schemas.openxmlformats.org/officeDocument/2006/relationships/image" Target="../media/image230.png"/><Relationship Id="rId224" Type="http://schemas.openxmlformats.org/officeDocument/2006/relationships/customXml" Target="../ink/ink151.xml"/><Relationship Id="rId245" Type="http://schemas.openxmlformats.org/officeDocument/2006/relationships/image" Target="../media/image142.png"/><Relationship Id="rId266" Type="http://schemas.openxmlformats.org/officeDocument/2006/relationships/customXml" Target="../ink/ink172.xml"/><Relationship Id="rId287" Type="http://schemas.openxmlformats.org/officeDocument/2006/relationships/image" Target="../media/image163.png"/><Relationship Id="rId30" Type="http://schemas.openxmlformats.org/officeDocument/2006/relationships/customXml" Target="../ink/ink54.xml"/><Relationship Id="rId105" Type="http://schemas.openxmlformats.org/officeDocument/2006/relationships/image" Target="../media/image71.png"/><Relationship Id="rId126" Type="http://schemas.openxmlformats.org/officeDocument/2006/relationships/customXml" Target="../ink/ink102.xml"/><Relationship Id="rId147" Type="http://schemas.openxmlformats.org/officeDocument/2006/relationships/image" Target="../media/image93.png"/><Relationship Id="rId168" Type="http://schemas.openxmlformats.org/officeDocument/2006/relationships/customXml" Target="../ink/ink123.xml"/><Relationship Id="rId51" Type="http://schemas.openxmlformats.org/officeDocument/2006/relationships/image" Target="../media/image390.png"/><Relationship Id="rId72" Type="http://schemas.openxmlformats.org/officeDocument/2006/relationships/customXml" Target="../ink/ink75.xml"/><Relationship Id="rId93" Type="http://schemas.openxmlformats.org/officeDocument/2006/relationships/image" Target="../media/image65.png"/><Relationship Id="rId189" Type="http://schemas.openxmlformats.org/officeDocument/2006/relationships/image" Target="../media/image114.png"/><Relationship Id="rId3" Type="http://schemas.openxmlformats.org/officeDocument/2006/relationships/image" Target="../media/image1511.png"/><Relationship Id="rId214" Type="http://schemas.openxmlformats.org/officeDocument/2006/relationships/customXml" Target="../ink/ink146.xml"/><Relationship Id="rId235" Type="http://schemas.openxmlformats.org/officeDocument/2006/relationships/image" Target="../media/image137.png"/><Relationship Id="rId256" Type="http://schemas.openxmlformats.org/officeDocument/2006/relationships/customXml" Target="../ink/ink167.xml"/><Relationship Id="rId277" Type="http://schemas.openxmlformats.org/officeDocument/2006/relationships/image" Target="../media/image158.png"/><Relationship Id="rId298" Type="http://schemas.openxmlformats.org/officeDocument/2006/relationships/customXml" Target="../ink/ink188.xml"/><Relationship Id="rId116" Type="http://schemas.openxmlformats.org/officeDocument/2006/relationships/customXml" Target="../ink/ink97.xml"/><Relationship Id="rId137" Type="http://schemas.openxmlformats.org/officeDocument/2006/relationships/image" Target="../media/image88.png"/><Relationship Id="rId158" Type="http://schemas.openxmlformats.org/officeDocument/2006/relationships/customXml" Target="../ink/ink118.xml"/><Relationship Id="rId20" Type="http://schemas.openxmlformats.org/officeDocument/2006/relationships/customXml" Target="../ink/ink49.xml"/><Relationship Id="rId41" Type="http://schemas.openxmlformats.org/officeDocument/2006/relationships/image" Target="../media/image340.png"/><Relationship Id="rId62" Type="http://schemas.openxmlformats.org/officeDocument/2006/relationships/customXml" Target="../ink/ink70.xml"/><Relationship Id="rId83" Type="http://schemas.openxmlformats.org/officeDocument/2006/relationships/image" Target="../media/image59.png"/><Relationship Id="rId179" Type="http://schemas.openxmlformats.org/officeDocument/2006/relationships/image" Target="../media/image109.png"/><Relationship Id="rId190" Type="http://schemas.openxmlformats.org/officeDocument/2006/relationships/customXml" Target="../ink/ink134.xml"/><Relationship Id="rId204" Type="http://schemas.openxmlformats.org/officeDocument/2006/relationships/customXml" Target="../ink/ink141.xml"/><Relationship Id="rId225" Type="http://schemas.openxmlformats.org/officeDocument/2006/relationships/image" Target="../media/image132.png"/><Relationship Id="rId246" Type="http://schemas.openxmlformats.org/officeDocument/2006/relationships/customXml" Target="../ink/ink162.xml"/><Relationship Id="rId267" Type="http://schemas.openxmlformats.org/officeDocument/2006/relationships/image" Target="../media/image153.png"/><Relationship Id="rId288" Type="http://schemas.openxmlformats.org/officeDocument/2006/relationships/customXml" Target="../ink/ink183.xml"/><Relationship Id="rId106" Type="http://schemas.openxmlformats.org/officeDocument/2006/relationships/customXml" Target="../ink/ink92.xml"/><Relationship Id="rId127" Type="http://schemas.openxmlformats.org/officeDocument/2006/relationships/image" Target="../media/image83.png"/><Relationship Id="rId10" Type="http://schemas.openxmlformats.org/officeDocument/2006/relationships/customXml" Target="../ink/ink44.xml"/><Relationship Id="rId31" Type="http://schemas.openxmlformats.org/officeDocument/2006/relationships/image" Target="../media/image290.png"/><Relationship Id="rId52" Type="http://schemas.openxmlformats.org/officeDocument/2006/relationships/customXml" Target="../ink/ink65.xml"/><Relationship Id="rId73" Type="http://schemas.openxmlformats.org/officeDocument/2006/relationships/image" Target="../media/image50.png"/><Relationship Id="rId94" Type="http://schemas.openxmlformats.org/officeDocument/2006/relationships/customXml" Target="../ink/ink86.xml"/><Relationship Id="rId148" Type="http://schemas.openxmlformats.org/officeDocument/2006/relationships/customXml" Target="../ink/ink113.xml"/><Relationship Id="rId169" Type="http://schemas.openxmlformats.org/officeDocument/2006/relationships/image" Target="../media/image104.png"/><Relationship Id="rId4" Type="http://schemas.openxmlformats.org/officeDocument/2006/relationships/customXml" Target="../ink/ink41.xml"/><Relationship Id="rId180" Type="http://schemas.openxmlformats.org/officeDocument/2006/relationships/customXml" Target="../ink/ink129.xml"/><Relationship Id="rId215" Type="http://schemas.openxmlformats.org/officeDocument/2006/relationships/image" Target="../media/image127.png"/><Relationship Id="rId236" Type="http://schemas.openxmlformats.org/officeDocument/2006/relationships/customXml" Target="../ink/ink157.xml"/><Relationship Id="rId257" Type="http://schemas.openxmlformats.org/officeDocument/2006/relationships/image" Target="../media/image148.png"/><Relationship Id="rId278" Type="http://schemas.openxmlformats.org/officeDocument/2006/relationships/customXml" Target="../ink/ink178.xml"/><Relationship Id="rId42" Type="http://schemas.openxmlformats.org/officeDocument/2006/relationships/customXml" Target="../ink/ink60.xml"/><Relationship Id="rId84" Type="http://schemas.openxmlformats.org/officeDocument/2006/relationships/customXml" Target="../ink/ink81.xml"/><Relationship Id="rId138" Type="http://schemas.openxmlformats.org/officeDocument/2006/relationships/customXml" Target="../ink/ink108.xml"/><Relationship Id="rId191" Type="http://schemas.openxmlformats.org/officeDocument/2006/relationships/image" Target="../media/image115.png"/><Relationship Id="rId205" Type="http://schemas.openxmlformats.org/officeDocument/2006/relationships/image" Target="../media/image122.png"/><Relationship Id="rId247" Type="http://schemas.openxmlformats.org/officeDocument/2006/relationships/image" Target="../media/image143.png"/><Relationship Id="rId107" Type="http://schemas.openxmlformats.org/officeDocument/2006/relationships/image" Target="../media/image72.png"/><Relationship Id="rId289" Type="http://schemas.openxmlformats.org/officeDocument/2006/relationships/image" Target="../media/image164.png"/><Relationship Id="rId11" Type="http://schemas.openxmlformats.org/officeDocument/2006/relationships/image" Target="../media/image190.png"/><Relationship Id="rId53" Type="http://schemas.openxmlformats.org/officeDocument/2006/relationships/image" Target="../media/image400.png"/><Relationship Id="rId149" Type="http://schemas.openxmlformats.org/officeDocument/2006/relationships/image" Target="../media/image94.png"/><Relationship Id="rId95" Type="http://schemas.openxmlformats.org/officeDocument/2006/relationships/image" Target="../media/image66.png"/><Relationship Id="rId160" Type="http://schemas.openxmlformats.org/officeDocument/2006/relationships/customXml" Target="../ink/ink119.xml"/><Relationship Id="rId216" Type="http://schemas.openxmlformats.org/officeDocument/2006/relationships/customXml" Target="../ink/ink147.xml"/><Relationship Id="rId258" Type="http://schemas.openxmlformats.org/officeDocument/2006/relationships/customXml" Target="../ink/ink168.xml"/><Relationship Id="rId22" Type="http://schemas.openxmlformats.org/officeDocument/2006/relationships/customXml" Target="../ink/ink50.xml"/><Relationship Id="rId64" Type="http://schemas.openxmlformats.org/officeDocument/2006/relationships/customXml" Target="../ink/ink71.xml"/><Relationship Id="rId118" Type="http://schemas.openxmlformats.org/officeDocument/2006/relationships/customXml" Target="../ink/ink98.xml"/><Relationship Id="rId171" Type="http://schemas.openxmlformats.org/officeDocument/2006/relationships/image" Target="../media/image105.png"/><Relationship Id="rId227" Type="http://schemas.openxmlformats.org/officeDocument/2006/relationships/image" Target="../media/image133.png"/><Relationship Id="rId269" Type="http://schemas.openxmlformats.org/officeDocument/2006/relationships/image" Target="../media/image154.png"/><Relationship Id="rId33" Type="http://schemas.openxmlformats.org/officeDocument/2006/relationships/image" Target="../media/image300.png"/><Relationship Id="rId129" Type="http://schemas.openxmlformats.org/officeDocument/2006/relationships/image" Target="../media/image84.png"/><Relationship Id="rId280" Type="http://schemas.openxmlformats.org/officeDocument/2006/relationships/customXml" Target="../ink/ink17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3AFA-A283-42FD-A97F-6698EF928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Exponential and </a:t>
            </a:r>
            <a:br>
              <a:rPr lang="en-US" dirty="0"/>
            </a:br>
            <a:r>
              <a:rPr lang="en-US" dirty="0"/>
              <a:t>Normal RVs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80E55-812D-465A-AB30-A0259F6A43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16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FAAEEC-879B-C459-1519-E97413DFD546}"/>
                  </a:ext>
                </a:extLst>
              </p14:cNvPr>
              <p14:cNvContentPartPr/>
              <p14:nvPr/>
            </p14:nvContentPartPr>
            <p14:xfrm>
              <a:off x="554760" y="651240"/>
              <a:ext cx="7180560" cy="1934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FAAEEC-879B-C459-1519-E97413DFD5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5400" y="641880"/>
                <a:ext cx="7199280" cy="19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453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it’s that expression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it’s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6FC8AD-68C6-D221-98D7-0B38EE27B95E}"/>
                  </a:ext>
                </a:extLst>
              </p14:cNvPr>
              <p14:cNvContentPartPr/>
              <p14:nvPr/>
            </p14:nvContentPartPr>
            <p14:xfrm>
              <a:off x="5983200" y="925200"/>
              <a:ext cx="2524680" cy="1584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6FC8AD-68C6-D221-98D7-0B38EE27B9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3840" y="915840"/>
                <a:ext cx="2543400" cy="160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6501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42E7-8B2E-43C3-96B2-6A138BEF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PDF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95D989-6090-445D-9042-6DA8A710F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193" y="1463675"/>
            <a:ext cx="10960077" cy="4845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Red: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Purple: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blipFill>
                <a:blip r:embed="rId3"/>
                <a:stretch>
                  <a:fillRect l="-2074" t="-2994" b="-101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004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D1CF-D4CD-4EDE-A410-6FDE74C6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Memorylessness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(without conditioning on the first step)?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It’s the same!!!</a:t>
                </a:r>
              </a:p>
              <a:p>
                <a:r>
                  <a:rPr lang="en-US" dirty="0"/>
                  <a:t>More generally, for an exponential </a:t>
                </a:r>
                <a:r>
                  <a:rPr lang="en-US" dirty="0" err="1"/>
                  <a:t>rv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4EB3CA-5D7A-F739-38EB-4DA400A25167}"/>
                  </a:ext>
                </a:extLst>
              </p14:cNvPr>
              <p14:cNvContentPartPr/>
              <p14:nvPr/>
            </p14:nvContentPartPr>
            <p14:xfrm>
              <a:off x="312120" y="298080"/>
              <a:ext cx="11835720" cy="4608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4EB3CA-5D7A-F739-38EB-4DA400A251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760" y="288720"/>
                <a:ext cx="11854440" cy="46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42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199E-846C-46CB-8E6F-B139604F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hid a trick in that algebra,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first step is the complementary law.</a:t>
                </a:r>
              </a:p>
              <a:p>
                <a:r>
                  <a:rPr lang="en-US" dirty="0"/>
                  <a:t>The second step is using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general, for continuous random variables we can switch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en-US" dirty="0"/>
                  <a:t>without anything changing. </a:t>
                </a:r>
              </a:p>
              <a:p>
                <a:pPr lvl="1"/>
                <a:r>
                  <a:rPr lang="en-US" dirty="0"/>
                  <a:t>We can’t make those switches for discrete random variables.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620A8D-F071-E68E-3F07-786FC8BB2E03}"/>
                  </a:ext>
                </a:extLst>
              </p14:cNvPr>
              <p14:cNvContentPartPr/>
              <p14:nvPr/>
            </p14:nvContentPartPr>
            <p14:xfrm>
              <a:off x="1312920" y="68400"/>
              <a:ext cx="6348960" cy="2574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620A8D-F071-E68E-3F07-786FC8BB2E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560" y="59040"/>
                <a:ext cx="6367680" cy="259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744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5DEF-6753-4891-9CCB-6998CCFB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0" dirty="0"/>
                  <a:t>Integrate by parts: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sz="2400" dirty="0"/>
                  <a:t>Definite Integral: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By </a:t>
                </a:r>
                <a:r>
                  <a:rPr lang="en-US" sz="2400" dirty="0" err="1"/>
                  <a:t>L’Hopital’s</a:t>
                </a:r>
                <a:r>
                  <a:rPr lang="en-US" sz="2400" dirty="0"/>
                  <a:t> Rule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F6307CC-13EB-4197-B5EF-3F831B783ADC}"/>
              </a:ext>
            </a:extLst>
          </p:cNvPr>
          <p:cNvSpPr/>
          <p:nvPr/>
        </p:nvSpPr>
        <p:spPr>
          <a:xfrm>
            <a:off x="7182683" y="1086338"/>
            <a:ext cx="4579815" cy="1836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Don’t worry about the derivation (it’s here if you’re interested; you’re not responsible for the derivation. Just the value.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8D29BF4-C7F4-6A16-55BD-30026FF5640F}"/>
                  </a:ext>
                </a:extLst>
              </p14:cNvPr>
              <p14:cNvContentPartPr/>
              <p14:nvPr/>
            </p14:nvContentPartPr>
            <p14:xfrm>
              <a:off x="1365120" y="2669040"/>
              <a:ext cx="9312840" cy="4021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8D29BF4-C7F4-6A16-55BD-30026FF564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5760" y="2659680"/>
                <a:ext cx="9331560" cy="404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0606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6175-766C-4324-AB41-47E1B718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Similar calculus tricks will get you there.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496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EE78-1402-4088-8D5D-ABCC26FB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is the average number of events in a unit of time.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109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E929-96EC-0709-8997-0F0CD847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469825" cy="590415"/>
          </a:xfrm>
        </p:spPr>
        <p:txBody>
          <a:bodyPr/>
          <a:lstStyle/>
          <a:p>
            <a:r>
              <a:rPr lang="en-US" dirty="0"/>
              <a:t>The Normal (Gaussian) Distribution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A4346-5B46-E7C3-FE4F-954BA5BED1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76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1EE281-A8F2-A3CE-F5BF-32E47157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Normal distribution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2D7542-9A24-7981-1863-E481440AE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next random variable is weird in a lot of ways:</a:t>
            </a:r>
          </a:p>
          <a:p>
            <a:r>
              <a:rPr lang="en-US" dirty="0"/>
              <a:t>Complicated PDF</a:t>
            </a:r>
          </a:p>
          <a:p>
            <a:r>
              <a:rPr lang="en-US" dirty="0"/>
              <a:t>Yet more complicated CDF</a:t>
            </a:r>
          </a:p>
          <a:p>
            <a:endParaRPr lang="en-US" dirty="0"/>
          </a:p>
          <a:p>
            <a:r>
              <a:rPr lang="en-US" dirty="0"/>
              <a:t>It is extremely important</a:t>
            </a:r>
          </a:p>
          <a:p>
            <a:r>
              <a:rPr lang="en-US" dirty="0"/>
              <a:t>“real world” data under many circumstances looks like a Gaussian distribution (a “bell cure”) is one of these distributions.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6D349C-09EB-7D93-EA5E-694FA5A200E8}"/>
                  </a:ext>
                </a:extLst>
              </p14:cNvPr>
              <p14:cNvContentPartPr/>
              <p14:nvPr/>
            </p14:nvContentPartPr>
            <p14:xfrm>
              <a:off x="321480" y="3719160"/>
              <a:ext cx="4004280" cy="1679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6D349C-09EB-7D93-EA5E-694FA5A200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120" y="3709800"/>
                <a:ext cx="4023000" cy="169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1798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70E5-222A-4D72-B285-AB838481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93CF1-6277-4F8A-987D-0643D8A86E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20123"/>
                <a:ext cx="11187258" cy="2589238"/>
              </a:xfrm>
            </p:spPr>
            <p:txBody>
              <a:bodyPr/>
              <a:lstStyle/>
              <a:p>
                <a:r>
                  <a:rPr lang="en-US" dirty="0"/>
                  <a:t>Let’s get some intuition for that density…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Yes! Plug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you’ll get the same density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The density is symmetric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expectation must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93CF1-6277-4F8A-987D-0643D8A86E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20123"/>
                <a:ext cx="11187258" cy="2589238"/>
              </a:xfrm>
              <a:blipFill>
                <a:blip r:embed="rId2"/>
                <a:stretch>
                  <a:fillRect l="-708" t="-4000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AC4718-42A8-42DB-8B68-6DC492C09B9F}"/>
                  </a:ext>
                </a:extLst>
              </p:cNvPr>
              <p:cNvSpPr/>
              <p:nvPr/>
            </p:nvSpPr>
            <p:spPr>
              <a:xfrm>
                <a:off x="360487" y="1523999"/>
                <a:ext cx="11616761" cy="2125785"/>
              </a:xfrm>
              <a:prstGeom prst="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normal (aka Gaussian) random variable with mean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(written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it has the density: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AC4718-42A8-42DB-8B68-6DC492C09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87" y="1523999"/>
                <a:ext cx="11616761" cy="2125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4C6A7A4-E366-F4EB-644E-ABE57ABBEE27}"/>
                  </a:ext>
                </a:extLst>
              </p14:cNvPr>
              <p14:cNvContentPartPr/>
              <p14:nvPr/>
            </p14:nvContentPartPr>
            <p14:xfrm>
              <a:off x="1958760" y="2093040"/>
              <a:ext cx="9869760" cy="3439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4C6A7A4-E366-F4EB-644E-ABE57ABBEE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9400" y="2083680"/>
                <a:ext cx="9888480" cy="345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233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A124A-643F-4DBB-8FFC-73AA9F9E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4CBF9-B644-4AF7-B5C9-0F0BD0717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logistics posted later today.</a:t>
            </a:r>
          </a:p>
          <a:p>
            <a:r>
              <a:rPr lang="en-US" dirty="0"/>
              <a:t>We have a form to fill out to:</a:t>
            </a:r>
          </a:p>
          <a:p>
            <a:pPr lvl="1"/>
            <a:r>
              <a:rPr lang="en-US" dirty="0"/>
              <a:t>Tell us about a schedule conflict</a:t>
            </a:r>
          </a:p>
          <a:p>
            <a:pPr lvl="1"/>
            <a:r>
              <a:rPr lang="en-US" dirty="0"/>
              <a:t>Tell us if you prefer a left- or right-handed desk (we’re going to assign seats). </a:t>
            </a:r>
          </a:p>
          <a:p>
            <a:r>
              <a:rPr lang="en-US" dirty="0"/>
              <a:t>Practice material also posted</a:t>
            </a:r>
          </a:p>
        </p:txBody>
      </p:sp>
    </p:spTree>
    <p:extLst>
      <p:ext uri="{BB962C8B-B14F-4D97-AF65-F5344CB8AC3E}">
        <p14:creationId xmlns:p14="http://schemas.microsoft.com/office/powerpoint/2010/main" val="316188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F18BC-3DC3-4F68-B7F3-E3B23610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35A970-3371-4ED6-9827-C8903168E6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5958" y="2752531"/>
                <a:ext cx="9336539" cy="207139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35A970-3371-4ED6-9827-C8903168E6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5958" y="2752531"/>
                <a:ext cx="9336539" cy="207139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BF2493-A3A8-3A5A-4D69-31B98CE28CF0}"/>
                  </a:ext>
                </a:extLst>
              </p14:cNvPr>
              <p14:cNvContentPartPr/>
              <p14:nvPr/>
            </p14:nvContentPartPr>
            <p14:xfrm>
              <a:off x="4360320" y="291240"/>
              <a:ext cx="7452360" cy="5392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BF2493-A3A8-3A5A-4D69-31B98CE28C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0960" y="281880"/>
                <a:ext cx="7471080" cy="541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3055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5C0F-76C4-4B49-9391-387EA12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variance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FB4A55-9C2B-4701-BF90-917322155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5" y="1494372"/>
            <a:ext cx="11187113" cy="4783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016370" cy="132861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Green: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Blue: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016370" cy="1328614"/>
              </a:xfrm>
              <a:prstGeom prst="rect">
                <a:avLst/>
              </a:prstGeom>
              <a:blipFill>
                <a:blip r:embed="rId3"/>
                <a:stretch>
                  <a:fillRect l="-2687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285119-C96D-1C2E-C357-0C4E65D4CB46}"/>
                  </a:ext>
                </a:extLst>
              </p14:cNvPr>
              <p14:cNvContentPartPr/>
              <p14:nvPr/>
            </p14:nvContentPartPr>
            <p14:xfrm>
              <a:off x="4277880" y="6030000"/>
              <a:ext cx="157320" cy="42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285119-C96D-1C2E-C357-0C4E65D4CB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2040" y="5966640"/>
                <a:ext cx="1886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F443C4-6943-1134-A4C6-40C080A94464}"/>
                  </a:ext>
                </a:extLst>
              </p14:cNvPr>
              <p14:cNvContentPartPr/>
              <p14:nvPr/>
            </p14:nvContentPartPr>
            <p14:xfrm>
              <a:off x="4277880" y="3310200"/>
              <a:ext cx="6515640" cy="2840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F443C4-6943-1134-A4C6-40C080A944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62040" y="3246840"/>
                <a:ext cx="6546960" cy="29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2BE7E09-CA29-ACCC-BAE5-72709D980E0E}"/>
                  </a:ext>
                </a:extLst>
              </p14:cNvPr>
              <p14:cNvContentPartPr/>
              <p14:nvPr/>
            </p14:nvContentPartPr>
            <p14:xfrm>
              <a:off x="4068000" y="6103440"/>
              <a:ext cx="3960" cy="1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2BE7E09-CA29-ACCC-BAE5-72709D980E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52160" y="6040080"/>
                <a:ext cx="352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7732796-468D-4D0B-BDCE-703A4624DA53}"/>
                  </a:ext>
                </a:extLst>
              </p14:cNvPr>
              <p14:cNvContentPartPr/>
              <p14:nvPr/>
            </p14:nvContentPartPr>
            <p14:xfrm>
              <a:off x="4048560" y="4090320"/>
              <a:ext cx="7783920" cy="1997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7732796-468D-4D0B-BDCE-703A4624DA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32720" y="4026960"/>
                <a:ext cx="7815240" cy="21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4710B3E-C033-9936-56D6-1A74B5892B0D}"/>
                  </a:ext>
                </a:extLst>
              </p14:cNvPr>
              <p14:cNvContentPartPr/>
              <p14:nvPr/>
            </p14:nvContentPartPr>
            <p14:xfrm>
              <a:off x="3975120" y="5033160"/>
              <a:ext cx="7904520" cy="779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4710B3E-C033-9936-56D6-1A74B5892B0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59280" y="4969800"/>
                <a:ext cx="7935840" cy="90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E914C78-D61C-4C9A-35B8-7628DDB753B9}"/>
                  </a:ext>
                </a:extLst>
              </p14:cNvPr>
              <p14:cNvContentPartPr/>
              <p14:nvPr/>
            </p14:nvContentPartPr>
            <p14:xfrm>
              <a:off x="4113000" y="1129320"/>
              <a:ext cx="2521440" cy="153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E914C78-D61C-4C9A-35B8-7628DDB753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03640" y="1119960"/>
                <a:ext cx="2540160" cy="17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9260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07B955-CE68-4725-834F-8C42A427A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5" y="1464804"/>
            <a:ext cx="11187113" cy="4842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555C0F-76C4-4B49-9391-387EA12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Green: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Purple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blipFill>
                <a:blip r:embed="rId3"/>
                <a:stretch>
                  <a:fillRect l="-2074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CF0FE3-772E-CC00-2452-7C0E848D6D5D}"/>
                  </a:ext>
                </a:extLst>
              </p14:cNvPr>
              <p14:cNvContentPartPr/>
              <p14:nvPr/>
            </p14:nvContentPartPr>
            <p14:xfrm>
              <a:off x="4427280" y="3250440"/>
              <a:ext cx="6481440" cy="3030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CF0FE3-772E-CC00-2452-7C0E848D6D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11440" y="3187080"/>
                <a:ext cx="6512760" cy="31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528E09-8155-7CA4-3504-C79C67FCBF04}"/>
                  </a:ext>
                </a:extLst>
              </p14:cNvPr>
              <p14:cNvContentPartPr/>
              <p14:nvPr/>
            </p14:nvContentPartPr>
            <p14:xfrm>
              <a:off x="7842600" y="5540400"/>
              <a:ext cx="97560" cy="897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528E09-8155-7CA4-3504-C79C67FCBF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26760" y="5477040"/>
                <a:ext cx="128880" cy="10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002A5F7-9B19-D3CB-9BDB-9E92249A2653}"/>
                  </a:ext>
                </a:extLst>
              </p14:cNvPr>
              <p14:cNvContentPartPr/>
              <p14:nvPr/>
            </p14:nvContentPartPr>
            <p14:xfrm>
              <a:off x="7867080" y="5414040"/>
              <a:ext cx="75600" cy="962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002A5F7-9B19-D3CB-9BDB-9E92249A265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51240" y="5350680"/>
                <a:ext cx="106920" cy="10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40C9C41-EA08-6439-C224-72DA7C7FAF50}"/>
                  </a:ext>
                </a:extLst>
              </p14:cNvPr>
              <p14:cNvContentPartPr/>
              <p14:nvPr/>
            </p14:nvContentPartPr>
            <p14:xfrm>
              <a:off x="7507080" y="6365880"/>
              <a:ext cx="336600" cy="353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40C9C41-EA08-6439-C224-72DA7C7FAF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91240" y="6302520"/>
                <a:ext cx="36792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8063970-95BA-1ACE-A38F-306C57B75F10}"/>
                  </a:ext>
                </a:extLst>
              </p14:cNvPr>
              <p14:cNvContentPartPr/>
              <p14:nvPr/>
            </p14:nvContentPartPr>
            <p14:xfrm>
              <a:off x="7625880" y="6514560"/>
              <a:ext cx="191520" cy="145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8063970-95BA-1ACE-A38F-306C57B75F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10040" y="6451200"/>
                <a:ext cx="2228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E5053F-0108-30C4-4459-A2F420E2775C}"/>
                  </a:ext>
                </a:extLst>
              </p14:cNvPr>
              <p14:cNvContentPartPr/>
              <p14:nvPr/>
            </p14:nvContentPartPr>
            <p14:xfrm>
              <a:off x="8051400" y="6408000"/>
              <a:ext cx="103680" cy="29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E5053F-0108-30C4-4459-A2F420E277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35560" y="6344640"/>
                <a:ext cx="1350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FCC1CE5-B5ED-6744-6D9A-6D4C49922799}"/>
                  </a:ext>
                </a:extLst>
              </p14:cNvPr>
              <p14:cNvContentPartPr/>
              <p14:nvPr/>
            </p14:nvContentPartPr>
            <p14:xfrm>
              <a:off x="8061840" y="6543720"/>
              <a:ext cx="146880" cy="33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FCC1CE5-B5ED-6744-6D9A-6D4C4992279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46000" y="6480360"/>
                <a:ext cx="1782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5853061-DDB7-78B4-4832-D3FCBA17C2E2}"/>
                  </a:ext>
                </a:extLst>
              </p14:cNvPr>
              <p14:cNvContentPartPr/>
              <p14:nvPr/>
            </p14:nvContentPartPr>
            <p14:xfrm>
              <a:off x="8450280" y="6239520"/>
              <a:ext cx="322920" cy="416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5853061-DDB7-78B4-4832-D3FCBA17C2E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34440" y="6176160"/>
                <a:ext cx="35424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E4F06B-AEE5-0DD4-710A-E6C3D2B2DD3B}"/>
                  </a:ext>
                </a:extLst>
              </p14:cNvPr>
              <p14:cNvContentPartPr/>
              <p14:nvPr/>
            </p14:nvContentPartPr>
            <p14:xfrm>
              <a:off x="3924720" y="3362760"/>
              <a:ext cx="5294520" cy="2700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E4F06B-AEE5-0DD4-710A-E6C3D2B2DD3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08880" y="3299400"/>
                <a:ext cx="5325840" cy="28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04EA137-99E6-9E3F-7344-4D1B204CB4B3}"/>
                  </a:ext>
                </a:extLst>
              </p14:cNvPr>
              <p14:cNvContentPartPr/>
              <p14:nvPr/>
            </p14:nvContentPartPr>
            <p14:xfrm>
              <a:off x="6582240" y="5545440"/>
              <a:ext cx="28800" cy="636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04EA137-99E6-9E3F-7344-4D1B204CB4B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66400" y="5482080"/>
                <a:ext cx="60120" cy="76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9FD986D-BE23-C882-959F-A1E6DCAB1C55}"/>
                  </a:ext>
                </a:extLst>
              </p14:cNvPr>
              <p14:cNvContentPartPr/>
              <p14:nvPr/>
            </p14:nvContentPartPr>
            <p14:xfrm>
              <a:off x="6067800" y="6310080"/>
              <a:ext cx="226080" cy="277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9FD986D-BE23-C882-959F-A1E6DCAB1C5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51960" y="6246720"/>
                <a:ext cx="2574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87BB039-64FC-450A-92C2-8C34153EAA11}"/>
                  </a:ext>
                </a:extLst>
              </p14:cNvPr>
              <p14:cNvContentPartPr/>
              <p14:nvPr/>
            </p14:nvContentPartPr>
            <p14:xfrm>
              <a:off x="6214320" y="6313320"/>
              <a:ext cx="133920" cy="1944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87BB039-64FC-450A-92C2-8C34153EAA1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98480" y="6249960"/>
                <a:ext cx="16524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129CB6D-29BD-3C56-52F1-B4BC0C6A7293}"/>
                  </a:ext>
                </a:extLst>
              </p14:cNvPr>
              <p14:cNvContentPartPr/>
              <p14:nvPr/>
            </p14:nvContentPartPr>
            <p14:xfrm>
              <a:off x="6545880" y="6438600"/>
              <a:ext cx="145080" cy="55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129CB6D-29BD-3C56-52F1-B4BC0C6A729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30040" y="6375240"/>
                <a:ext cx="1764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4FC5FF-BE36-A28D-57BF-51CD11472998}"/>
                  </a:ext>
                </a:extLst>
              </p14:cNvPr>
              <p14:cNvContentPartPr/>
              <p14:nvPr/>
            </p14:nvContentPartPr>
            <p14:xfrm>
              <a:off x="6615360" y="6523560"/>
              <a:ext cx="50040" cy="500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4FC5FF-BE36-A28D-57BF-51CD1147299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99520" y="6460200"/>
                <a:ext cx="813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5B14E88-D953-9B0B-5DAC-65A1CE362A61}"/>
                  </a:ext>
                </a:extLst>
              </p14:cNvPr>
              <p14:cNvContentPartPr/>
              <p14:nvPr/>
            </p14:nvContentPartPr>
            <p14:xfrm>
              <a:off x="6790320" y="6358680"/>
              <a:ext cx="92880" cy="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5B14E88-D953-9B0B-5DAC-65A1CE362A6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74480" y="6295320"/>
                <a:ext cx="1242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B6BB86A-698A-FC6D-3D1E-4424BCE3EB6F}"/>
                  </a:ext>
                </a:extLst>
              </p14:cNvPr>
              <p14:cNvContentPartPr/>
              <p14:nvPr/>
            </p14:nvContentPartPr>
            <p14:xfrm>
              <a:off x="7111080" y="6267600"/>
              <a:ext cx="26640" cy="241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B6BB86A-698A-FC6D-3D1E-4424BCE3EB6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95240" y="6204240"/>
                <a:ext cx="57960" cy="36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1616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2D3B-AF03-4BAE-883C-F9C0AFE9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</a:t>
            </a:r>
            <a:r>
              <a:rPr lang="en-US" dirty="0" err="1"/>
              <a:t>Normals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AC14D5-9564-4AB3-8C70-4A0842C432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 scale a normal (multiplying by a constant or adding a constant) we get a normal random variable back!</a:t>
                </a:r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Normals</a:t>
                </a:r>
                <a:r>
                  <a:rPr lang="en-US" dirty="0"/>
                  <a:t> are special in that you get a NORMAL back.</a:t>
                </a:r>
              </a:p>
              <a:p>
                <a:r>
                  <a:rPr lang="en-US" dirty="0"/>
                  <a:t>If you multiply a binomial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3/2</m:t>
                    </m:r>
                  </m:oMath>
                </a14:m>
                <a:r>
                  <a:rPr lang="en-US" dirty="0"/>
                  <a:t> you don’t get a binomial (its support isn’t even integers!)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AC14D5-9564-4AB3-8C70-4A0842C43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CD0CD3-6FD2-C877-7964-774F6EF0C534}"/>
                  </a:ext>
                </a:extLst>
              </p14:cNvPr>
              <p14:cNvContentPartPr/>
              <p14:nvPr/>
            </p14:nvContentPartPr>
            <p14:xfrm>
              <a:off x="4572000" y="2361240"/>
              <a:ext cx="12600" cy="3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CD0CD3-6FD2-C877-7964-774F6EF0C5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6160" y="2297880"/>
                <a:ext cx="43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CDC2E78-FBE6-71DF-9EE7-7B3E395881FE}"/>
                  </a:ext>
                </a:extLst>
              </p14:cNvPr>
              <p14:cNvContentPartPr/>
              <p14:nvPr/>
            </p14:nvContentPartPr>
            <p14:xfrm>
              <a:off x="3552840" y="2296800"/>
              <a:ext cx="1234800" cy="84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CDC2E78-FBE6-71DF-9EE7-7B3E395881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37000" y="2233440"/>
                <a:ext cx="12661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0010D92-5E80-A69E-B9F4-598635F092B9}"/>
                  </a:ext>
                </a:extLst>
              </p14:cNvPr>
              <p14:cNvContentPartPr/>
              <p14:nvPr/>
            </p14:nvContentPartPr>
            <p14:xfrm>
              <a:off x="2812320" y="2769840"/>
              <a:ext cx="4062600" cy="958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0010D92-5E80-A69E-B9F4-598635F092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02960" y="2760480"/>
                <a:ext cx="4081320" cy="97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3329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48B9-1F84-4A89-85C4-54E0EC82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E5D97-A348-4FFE-92A6-EC6F9D6EB7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you want to set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Why standardize?</a:t>
                </a:r>
              </a:p>
              <a:p>
                <a:endParaRPr lang="en-US" dirty="0"/>
              </a:p>
              <a:p>
                <a:r>
                  <a:rPr lang="en-US" dirty="0"/>
                  <a:t>The density is a mess. The CDF does not have a pretty closed form.</a:t>
                </a:r>
              </a:p>
              <a:p>
                <a:r>
                  <a:rPr lang="en-US" dirty="0"/>
                  <a:t>But we’re going to need the CDF a lot, so…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E5D97-A348-4FFE-92A6-EC6F9D6EB7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858874-B2DA-1C01-A3B0-53B022F3F9F8}"/>
                  </a:ext>
                </a:extLst>
              </p14:cNvPr>
              <p14:cNvContentPartPr/>
              <p14:nvPr/>
            </p14:nvContentPartPr>
            <p14:xfrm>
              <a:off x="668880" y="1055160"/>
              <a:ext cx="10026720" cy="4191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858874-B2DA-1C01-A3B0-53B022F3F9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9520" y="1045800"/>
                <a:ext cx="10045440" cy="421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4492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04AF-36F3-4002-8F27-85C9FC4A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Standard Normal CDF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785F07-4BE7-4A72-81A7-1772EA9A2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5716" y="1416783"/>
            <a:ext cx="5720661" cy="4845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362FBF-4786-47FC-8F78-B9FBD6E98BDB}"/>
              </a:ext>
            </a:extLst>
          </p:cNvPr>
          <p:cNvSpPr txBox="1"/>
          <p:nvPr/>
        </p:nvSpPr>
        <p:spPr>
          <a:xfrm>
            <a:off x="369853" y="1416783"/>
            <a:ext cx="57990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way we’ll evaluate the CDF of a normal is to: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convert to a standard normal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Round the “z-score” to the hundredths place.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Look up the value in the table.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2025, we’re using a table?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table makes sure we have consistent rounding rules (makes it easier for us to debug with you).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can’t evaluate this by hand – the “z-score” can give you intuition right away.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72422D-377E-6D07-005E-F31618B02636}"/>
                  </a:ext>
                </a:extLst>
              </p14:cNvPr>
              <p14:cNvContentPartPr/>
              <p14:nvPr/>
            </p14:nvContentPartPr>
            <p14:xfrm>
              <a:off x="5341320" y="1117800"/>
              <a:ext cx="3607920" cy="984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72422D-377E-6D07-005E-F31618B026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1960" y="1108440"/>
                <a:ext cx="3626640" cy="100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59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535A-7F46-4F75-BCE8-BFD653D88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table!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AF0B4-4126-48A4-ADEE-B93F3C701F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We’ll use the notation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(5,4)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&gt;9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&gt;9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we’ve just written the inequality in a weird way.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9−5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=1−0.97725=.02275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AF0B4-4126-48A4-ADEE-B93F3C701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019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EE78-1402-4088-8D5D-ABCC26FB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(aka </a:t>
            </a:r>
            <a:r>
              <a:rPr lang="en-US" dirty="0" err="1"/>
              <a:t>Guassian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the expectation;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the variance.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b="0" dirty="0"/>
                  <a:t> has no nice closed form. Use the table.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391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E4F0-D353-4BC7-BFFA-D9C0B97D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(3, 2)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the probability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493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E4F0-D353-4BC7-BFFA-D9C0B97D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(3, 2)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the probability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≤4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−1.41≤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≤.71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.71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−1.41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.71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1.41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=.76115−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1−.92073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=.68188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86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481A-C0E0-4853-A668-02144B40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2E1DE-130C-4043-A1B5-3DAE23F6C36A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1D4A5-72AF-4D10-9172-853E73969DDE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B0C70-907C-4A45-9F6C-F24558FF1214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821057-0784-4BC0-A71C-4E7517FB7E20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BEC32B-C8F2-AF09-4D1B-21D4D7D08BB5}"/>
                  </a:ext>
                </a:extLst>
              </p14:cNvPr>
              <p14:cNvContentPartPr/>
              <p14:nvPr/>
            </p14:nvContentPartPr>
            <p14:xfrm>
              <a:off x="3723840" y="3671280"/>
              <a:ext cx="8056800" cy="750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BEC32B-C8F2-AF09-4D1B-21D4D7D08BB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14480" y="3661920"/>
                <a:ext cx="8075520" cy="76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2019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737BF3A-96AA-8AE9-4F84-AE58FDAAA256}"/>
              </a:ext>
            </a:extLst>
          </p:cNvPr>
          <p:cNvGrpSpPr/>
          <p:nvPr/>
        </p:nvGrpSpPr>
        <p:grpSpPr>
          <a:xfrm>
            <a:off x="1321636" y="287109"/>
            <a:ext cx="651960" cy="809280"/>
            <a:chOff x="1321636" y="287109"/>
            <a:chExt cx="651960" cy="80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DA0CC45-6C41-C69B-BCFD-DFCE5B471761}"/>
                    </a:ext>
                  </a:extLst>
                </p14:cNvPr>
                <p14:cNvContentPartPr/>
                <p14:nvPr/>
              </p14:nvContentPartPr>
              <p14:xfrm>
                <a:off x="1351876" y="437229"/>
                <a:ext cx="60480" cy="656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DA0CC45-6C41-C69B-BCFD-DFCE5B47176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45756" y="431109"/>
                  <a:ext cx="7272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4F2D87A-7D79-61B3-65A1-0BFB2CFCE6E8}"/>
                    </a:ext>
                  </a:extLst>
                </p14:cNvPr>
                <p14:cNvContentPartPr/>
                <p14:nvPr/>
              </p14:nvContentPartPr>
              <p14:xfrm>
                <a:off x="1537276" y="418509"/>
                <a:ext cx="44640" cy="677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4F2D87A-7D79-61B3-65A1-0BFB2CFCE6E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31156" y="412389"/>
                  <a:ext cx="5688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2A2D77E-05BE-E9AD-12C2-1F3F12478443}"/>
                    </a:ext>
                  </a:extLst>
                </p14:cNvPr>
                <p14:cNvContentPartPr/>
                <p14:nvPr/>
              </p14:nvContentPartPr>
              <p14:xfrm>
                <a:off x="1321636" y="287109"/>
                <a:ext cx="651960" cy="443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2A2D77E-05BE-E9AD-12C2-1F3F1247844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15516" y="280989"/>
                  <a:ext cx="664200" cy="45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514C68-18A9-FBAF-0085-CD038D9F30F8}"/>
              </a:ext>
            </a:extLst>
          </p:cNvPr>
          <p:cNvGrpSpPr/>
          <p:nvPr/>
        </p:nvGrpSpPr>
        <p:grpSpPr>
          <a:xfrm>
            <a:off x="2125516" y="334269"/>
            <a:ext cx="3889440" cy="855360"/>
            <a:chOff x="2125516" y="334269"/>
            <a:chExt cx="3889440" cy="85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8A394FD-AD59-70C4-BD03-4539716368D4}"/>
                    </a:ext>
                  </a:extLst>
                </p14:cNvPr>
                <p14:cNvContentPartPr/>
                <p14:nvPr/>
              </p14:nvContentPartPr>
              <p14:xfrm>
                <a:off x="2125516" y="334269"/>
                <a:ext cx="257040" cy="754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8A394FD-AD59-70C4-BD03-4539716368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19396" y="328149"/>
                  <a:ext cx="269280" cy="7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9B28036-9AD5-AC45-078B-3D04081B745B}"/>
                    </a:ext>
                  </a:extLst>
                </p14:cNvPr>
                <p14:cNvContentPartPr/>
                <p14:nvPr/>
              </p14:nvContentPartPr>
              <p14:xfrm>
                <a:off x="2488036" y="840069"/>
                <a:ext cx="386280" cy="231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9B28036-9AD5-AC45-078B-3D04081B74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81916" y="833949"/>
                  <a:ext cx="398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D3ADF68-30A8-D8B3-99AF-7FAA4DF7C0E3}"/>
                    </a:ext>
                  </a:extLst>
                </p14:cNvPr>
                <p14:cNvContentPartPr/>
                <p14:nvPr/>
              </p14:nvContentPartPr>
              <p14:xfrm>
                <a:off x="3182476" y="603549"/>
                <a:ext cx="307440" cy="247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D3ADF68-30A8-D8B3-99AF-7FAA4DF7C0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76356" y="597429"/>
                  <a:ext cx="319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73AA158-71EA-A094-B942-95AFBED28ACB}"/>
                    </a:ext>
                  </a:extLst>
                </p14:cNvPr>
                <p14:cNvContentPartPr/>
                <p14:nvPr/>
              </p14:nvContentPartPr>
              <p14:xfrm>
                <a:off x="3350236" y="1079109"/>
                <a:ext cx="258480" cy="19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73AA158-71EA-A094-B942-95AFBED28AC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44116" y="1072989"/>
                  <a:ext cx="270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5686F32-C11F-77F5-2279-AA43679AB8D6}"/>
                    </a:ext>
                  </a:extLst>
                </p14:cNvPr>
                <p14:cNvContentPartPr/>
                <p14:nvPr/>
              </p14:nvContentPartPr>
              <p14:xfrm>
                <a:off x="3776116" y="571149"/>
                <a:ext cx="415440" cy="509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686F32-C11F-77F5-2279-AA43679AB8D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69996" y="565029"/>
                  <a:ext cx="42768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609ED81-4585-66A2-4679-EDE1CBEF79D1}"/>
                    </a:ext>
                  </a:extLst>
                </p14:cNvPr>
                <p14:cNvContentPartPr/>
                <p14:nvPr/>
              </p14:nvContentPartPr>
              <p14:xfrm>
                <a:off x="3726436" y="421029"/>
                <a:ext cx="518760" cy="768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609ED81-4585-66A2-4679-EDE1CBEF79D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20316" y="414909"/>
                  <a:ext cx="531000" cy="78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3B4D0F9-9D8C-D5C5-4746-DD6005F2A0B6}"/>
                    </a:ext>
                  </a:extLst>
                </p14:cNvPr>
                <p14:cNvContentPartPr/>
                <p14:nvPr/>
              </p14:nvContentPartPr>
              <p14:xfrm>
                <a:off x="4545076" y="366669"/>
                <a:ext cx="370440" cy="405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3B4D0F9-9D8C-D5C5-4746-DD6005F2A0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38956" y="360549"/>
                  <a:ext cx="3826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DA3C2F6-4057-561C-133D-034E7792A1A7}"/>
                    </a:ext>
                  </a:extLst>
                </p14:cNvPr>
                <p14:cNvContentPartPr/>
                <p14:nvPr/>
              </p14:nvContentPartPr>
              <p14:xfrm>
                <a:off x="4553356" y="932949"/>
                <a:ext cx="515880" cy="77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DA3C2F6-4057-561C-133D-034E7792A1A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47236" y="926829"/>
                  <a:ext cx="528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E31FED1-FFEA-B6FB-1278-7CEF95EFC284}"/>
                    </a:ext>
                  </a:extLst>
                </p14:cNvPr>
                <p14:cNvContentPartPr/>
                <p14:nvPr/>
              </p14:nvContentPartPr>
              <p14:xfrm>
                <a:off x="5304316" y="467109"/>
                <a:ext cx="433440" cy="712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E31FED1-FFEA-B6FB-1278-7CEF95EFC28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98196" y="460989"/>
                  <a:ext cx="445680" cy="72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591846F-2D2D-8335-C472-FD69122E2806}"/>
                    </a:ext>
                  </a:extLst>
                </p14:cNvPr>
                <p14:cNvContentPartPr/>
                <p14:nvPr/>
              </p14:nvContentPartPr>
              <p14:xfrm>
                <a:off x="5826316" y="414189"/>
                <a:ext cx="188640" cy="721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591846F-2D2D-8335-C472-FD69122E280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20196" y="408069"/>
                  <a:ext cx="200880" cy="73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933116D-C24A-5543-6141-068A8028E4AD}"/>
                  </a:ext>
                </a:extLst>
              </p14:cNvPr>
              <p14:cNvContentPartPr/>
              <p14:nvPr/>
            </p14:nvContentPartPr>
            <p14:xfrm>
              <a:off x="878476" y="3010509"/>
              <a:ext cx="3652560" cy="130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933116D-C24A-5543-6141-068A8028E4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72356" y="3004389"/>
                <a:ext cx="36648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BC71A8F1-796C-B4A0-5A2A-3C1E477BF2E5}"/>
                  </a:ext>
                </a:extLst>
              </p14:cNvPr>
              <p14:cNvContentPartPr/>
              <p14:nvPr/>
            </p14:nvContentPartPr>
            <p14:xfrm>
              <a:off x="9120676" y="1619109"/>
              <a:ext cx="6480" cy="403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BC71A8F1-796C-B4A0-5A2A-3C1E477BF2E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14556" y="1612989"/>
                <a:ext cx="1872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E68BB2F-37B6-547F-1AE3-4516EC521565}"/>
              </a:ext>
            </a:extLst>
          </p:cNvPr>
          <p:cNvGrpSpPr/>
          <p:nvPr/>
        </p:nvGrpSpPr>
        <p:grpSpPr>
          <a:xfrm>
            <a:off x="8992156" y="1394469"/>
            <a:ext cx="2283480" cy="1085760"/>
            <a:chOff x="8992156" y="1394469"/>
            <a:chExt cx="2283480" cy="10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81304BD-2FF4-CC87-B06C-A9119481B3F8}"/>
                    </a:ext>
                  </a:extLst>
                </p14:cNvPr>
                <p14:cNvContentPartPr/>
                <p14:nvPr/>
              </p14:nvContentPartPr>
              <p14:xfrm>
                <a:off x="9170356" y="1723869"/>
                <a:ext cx="93960" cy="756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81304BD-2FF4-CC87-B06C-A9119481B3F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64236" y="1717749"/>
                  <a:ext cx="106200" cy="76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B62E33D-2A3A-8DB2-7486-0A1CDCF8F6FD}"/>
                    </a:ext>
                  </a:extLst>
                </p14:cNvPr>
                <p14:cNvContentPartPr/>
                <p14:nvPr/>
              </p14:nvContentPartPr>
              <p14:xfrm>
                <a:off x="9307516" y="1797309"/>
                <a:ext cx="57240" cy="679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B62E33D-2A3A-8DB2-7486-0A1CDCF8F6F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01396" y="1791189"/>
                  <a:ext cx="6948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825A675-110F-8F6D-68DE-406EEBC90486}"/>
                    </a:ext>
                  </a:extLst>
                </p14:cNvPr>
                <p14:cNvContentPartPr/>
                <p14:nvPr/>
              </p14:nvContentPartPr>
              <p14:xfrm>
                <a:off x="9136876" y="2165229"/>
                <a:ext cx="16560" cy="80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825A675-110F-8F6D-68DE-406EEBC9048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30756" y="2159109"/>
                  <a:ext cx="28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F3F6801-87C2-4048-F5CD-BD631CBCC143}"/>
                    </a:ext>
                  </a:extLst>
                </p14:cNvPr>
                <p14:cNvContentPartPr/>
                <p14:nvPr/>
              </p14:nvContentPartPr>
              <p14:xfrm>
                <a:off x="8992156" y="1614429"/>
                <a:ext cx="47880" cy="58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F3F6801-87C2-4048-F5CD-BD631CBCC14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86036" y="1608309"/>
                  <a:ext cx="60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4400AFE-038A-41F5-5EE8-EFC4FB7063FE}"/>
                    </a:ext>
                  </a:extLst>
                </p14:cNvPr>
                <p14:cNvContentPartPr/>
                <p14:nvPr/>
              </p14:nvContentPartPr>
              <p14:xfrm>
                <a:off x="9089356" y="1581309"/>
                <a:ext cx="486000" cy="356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4400AFE-038A-41F5-5EE8-EFC4FB7063F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83236" y="1575189"/>
                  <a:ext cx="4982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1D691B0-5AF1-9F78-A452-46DDF8E10051}"/>
                    </a:ext>
                  </a:extLst>
                </p14:cNvPr>
                <p14:cNvContentPartPr/>
                <p14:nvPr/>
              </p14:nvContentPartPr>
              <p14:xfrm>
                <a:off x="9667876" y="1490229"/>
                <a:ext cx="177840" cy="806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1D691B0-5AF1-9F78-A452-46DDF8E1005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61756" y="1484109"/>
                  <a:ext cx="190080" cy="81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CC0B32C-993A-3B9F-356C-DFFBCF6D4925}"/>
                    </a:ext>
                  </a:extLst>
                </p14:cNvPr>
                <p14:cNvContentPartPr/>
                <p14:nvPr/>
              </p14:nvContentPartPr>
              <p14:xfrm>
                <a:off x="9928876" y="1650429"/>
                <a:ext cx="281520" cy="518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CC0B32C-993A-3B9F-356C-DFFBCF6D492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922756" y="1644309"/>
                  <a:ext cx="2937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5660BDA-629B-CBC4-EEE5-F8D860D72E81}"/>
                    </a:ext>
                  </a:extLst>
                </p14:cNvPr>
                <p14:cNvContentPartPr/>
                <p14:nvPr/>
              </p14:nvContentPartPr>
              <p14:xfrm>
                <a:off x="9873076" y="1785069"/>
                <a:ext cx="480600" cy="482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5660BDA-629B-CBC4-EEE5-F8D860D72E8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66956" y="1778949"/>
                  <a:ext cx="4928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C317BC1-DAF8-B9F4-A3FB-4650A75C03B6}"/>
                    </a:ext>
                  </a:extLst>
                </p14:cNvPr>
                <p14:cNvContentPartPr/>
                <p14:nvPr/>
              </p14:nvContentPartPr>
              <p14:xfrm>
                <a:off x="10648156" y="1394469"/>
                <a:ext cx="2520" cy="60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C317BC1-DAF8-B9F4-A3FB-4650A75C03B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642036" y="1388349"/>
                  <a:ext cx="14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04BC880-7E9E-3D92-6192-4DB76384E948}"/>
                    </a:ext>
                  </a:extLst>
                </p14:cNvPr>
                <p14:cNvContentPartPr/>
                <p14:nvPr/>
              </p14:nvContentPartPr>
              <p14:xfrm>
                <a:off x="10395076" y="1741149"/>
                <a:ext cx="280080" cy="221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04BC880-7E9E-3D92-6192-4DB76384E94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388956" y="1735029"/>
                  <a:ext cx="292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AC2A83B-0966-C841-792C-023692341036}"/>
                    </a:ext>
                  </a:extLst>
                </p14:cNvPr>
                <p14:cNvContentPartPr/>
                <p14:nvPr/>
              </p14:nvContentPartPr>
              <p14:xfrm>
                <a:off x="10454116" y="2060829"/>
                <a:ext cx="221040" cy="41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AC2A83B-0966-C841-792C-0236923410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47996" y="2054709"/>
                  <a:ext cx="233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35E7F97-2C20-E047-3F55-B89F4BEE88E2}"/>
                    </a:ext>
                  </a:extLst>
                </p14:cNvPr>
                <p14:cNvContentPartPr/>
                <p14:nvPr/>
              </p14:nvContentPartPr>
              <p14:xfrm>
                <a:off x="10671916" y="1715589"/>
                <a:ext cx="326160" cy="445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35E7F97-2C20-E047-3F55-B89F4BEE88E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65796" y="1709469"/>
                  <a:ext cx="3384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7A0F685-FBA3-4AC8-668A-918D71967E37}"/>
                    </a:ext>
                  </a:extLst>
                </p14:cNvPr>
                <p14:cNvContentPartPr/>
                <p14:nvPr/>
              </p14:nvContentPartPr>
              <p14:xfrm>
                <a:off x="11076916" y="1576269"/>
                <a:ext cx="198720" cy="801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7A0F685-FBA3-4AC8-668A-918D71967E3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70796" y="1570149"/>
                  <a:ext cx="210960" cy="81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80E90D1C-2F7D-D9FF-53C3-5E1030964D04}"/>
              </a:ext>
            </a:extLst>
          </p:cNvPr>
          <p:cNvGrpSpPr/>
          <p:nvPr/>
        </p:nvGrpSpPr>
        <p:grpSpPr>
          <a:xfrm>
            <a:off x="9155236" y="3407229"/>
            <a:ext cx="2376720" cy="1129320"/>
            <a:chOff x="9155236" y="3407229"/>
            <a:chExt cx="2376720" cy="11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9A1C2CF-1BFD-5A75-1154-8D88794CC658}"/>
                    </a:ext>
                  </a:extLst>
                </p14:cNvPr>
                <p14:cNvContentPartPr/>
                <p14:nvPr/>
              </p14:nvContentPartPr>
              <p14:xfrm>
                <a:off x="9264676" y="3699549"/>
                <a:ext cx="88560" cy="729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9A1C2CF-1BFD-5A75-1154-8D88794CC65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58556" y="3693429"/>
                  <a:ext cx="10080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ECC6665-3017-075C-2604-C39ED06AD77C}"/>
                    </a:ext>
                  </a:extLst>
                </p14:cNvPr>
                <p14:cNvContentPartPr/>
                <p14:nvPr/>
              </p14:nvContentPartPr>
              <p14:xfrm>
                <a:off x="9428476" y="3616389"/>
                <a:ext cx="101520" cy="795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ECC6665-3017-075C-2604-C39ED06AD77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22356" y="3610269"/>
                  <a:ext cx="113760" cy="80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749F143-DAA9-F66A-CBF7-489AEDB09097}"/>
                    </a:ext>
                  </a:extLst>
                </p14:cNvPr>
                <p14:cNvContentPartPr/>
                <p14:nvPr/>
              </p14:nvContentPartPr>
              <p14:xfrm>
                <a:off x="9155236" y="3596589"/>
                <a:ext cx="663480" cy="469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749F143-DAA9-F66A-CBF7-489AEDB0909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49116" y="3590469"/>
                  <a:ext cx="67572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A33CEC0-61AB-00E1-192D-D37CC4139247}"/>
                    </a:ext>
                  </a:extLst>
                </p14:cNvPr>
                <p14:cNvContentPartPr/>
                <p14:nvPr/>
              </p14:nvContentPartPr>
              <p14:xfrm>
                <a:off x="9764356" y="3504069"/>
                <a:ext cx="287280" cy="741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A33CEC0-61AB-00E1-192D-D37CC413924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58236" y="3497949"/>
                  <a:ext cx="29952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163C85C-9D7B-C444-05B7-D7E9F7C9EAF9}"/>
                    </a:ext>
                  </a:extLst>
                </p14:cNvPr>
                <p14:cNvContentPartPr/>
                <p14:nvPr/>
              </p14:nvContentPartPr>
              <p14:xfrm>
                <a:off x="10042276" y="3598029"/>
                <a:ext cx="554760" cy="635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163C85C-9D7B-C444-05B7-D7E9F7C9EAF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036156" y="3591909"/>
                  <a:ext cx="56700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6021A50-694A-1E2E-5AD1-E148EF80A5F5}"/>
                    </a:ext>
                  </a:extLst>
                </p14:cNvPr>
                <p14:cNvContentPartPr/>
                <p14:nvPr/>
              </p14:nvContentPartPr>
              <p14:xfrm>
                <a:off x="10181956" y="3724389"/>
                <a:ext cx="405000" cy="525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6021A50-694A-1E2E-5AD1-E148EF80A5F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175836" y="3718269"/>
                  <a:ext cx="41724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E2A741D-55A6-AFC1-A768-10F4AB1B68A5}"/>
                    </a:ext>
                  </a:extLst>
                </p14:cNvPr>
                <p14:cNvContentPartPr/>
                <p14:nvPr/>
              </p14:nvContentPartPr>
              <p14:xfrm>
                <a:off x="10640956" y="3673269"/>
                <a:ext cx="309960" cy="193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E2A741D-55A6-AFC1-A768-10F4AB1B68A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634836" y="3667149"/>
                  <a:ext cx="322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B54ABE3-2965-1869-9C34-FEBF19ECDE78}"/>
                    </a:ext>
                  </a:extLst>
                </p14:cNvPr>
                <p14:cNvContentPartPr/>
                <p14:nvPr/>
              </p14:nvContentPartPr>
              <p14:xfrm>
                <a:off x="11135956" y="3682989"/>
                <a:ext cx="13320" cy="31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B54ABE3-2965-1869-9C34-FEBF19ECDE7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29836" y="3676869"/>
                  <a:ext cx="25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911CF1C-BF8D-F931-56F5-3075684C3895}"/>
                    </a:ext>
                  </a:extLst>
                </p14:cNvPr>
                <p14:cNvContentPartPr/>
                <p14:nvPr/>
              </p14:nvContentPartPr>
              <p14:xfrm>
                <a:off x="10628716" y="4008789"/>
                <a:ext cx="316080" cy="234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911CF1C-BF8D-F931-56F5-3075684C389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622596" y="4002669"/>
                  <a:ext cx="328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F8C682A-A00A-3189-A38A-3DEA9C7B2AC2}"/>
                    </a:ext>
                  </a:extLst>
                </p14:cNvPr>
                <p14:cNvContentPartPr/>
                <p14:nvPr/>
              </p14:nvContentPartPr>
              <p14:xfrm>
                <a:off x="10987996" y="3860109"/>
                <a:ext cx="256320" cy="326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F8C682A-A00A-3189-A38A-3DEA9C7B2AC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981876" y="3853989"/>
                  <a:ext cx="2685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C010586-17EF-F352-2F5B-87E3CD287035}"/>
                    </a:ext>
                  </a:extLst>
                </p14:cNvPr>
                <p14:cNvContentPartPr/>
                <p14:nvPr/>
              </p14:nvContentPartPr>
              <p14:xfrm>
                <a:off x="11252236" y="3407229"/>
                <a:ext cx="279720" cy="1129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C010586-17EF-F352-2F5B-87E3CD28703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246116" y="3401109"/>
                  <a:ext cx="291960" cy="11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4804786-6EE1-3EFF-08A5-EA79742A8804}"/>
                    </a:ext>
                  </a:extLst>
                </p14:cNvPr>
                <p14:cNvContentPartPr/>
                <p14:nvPr/>
              </p14:nvContentPartPr>
              <p14:xfrm>
                <a:off x="11149636" y="3900429"/>
                <a:ext cx="236880" cy="330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4804786-6EE1-3EFF-08A5-EA79742A880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143516" y="3894309"/>
                  <a:ext cx="24912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093768B-701E-B571-BEE7-465B8D5F826E}"/>
              </a:ext>
            </a:extLst>
          </p:cNvPr>
          <p:cNvGrpSpPr/>
          <p:nvPr/>
        </p:nvGrpSpPr>
        <p:grpSpPr>
          <a:xfrm>
            <a:off x="9431716" y="5060349"/>
            <a:ext cx="2406600" cy="1038960"/>
            <a:chOff x="9431716" y="5060349"/>
            <a:chExt cx="2406600" cy="10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76147BE-1610-A0CF-390D-FAF6057ED78A}"/>
                    </a:ext>
                  </a:extLst>
                </p14:cNvPr>
                <p14:cNvContentPartPr/>
                <p14:nvPr/>
              </p14:nvContentPartPr>
              <p14:xfrm>
                <a:off x="9505876" y="5416389"/>
                <a:ext cx="133920" cy="645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76147BE-1610-A0CF-390D-FAF6057ED78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99756" y="5410269"/>
                  <a:ext cx="14616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C51B2F5-1D53-8E7C-AC7C-F7902D637A9D}"/>
                    </a:ext>
                  </a:extLst>
                </p14:cNvPr>
                <p14:cNvContentPartPr/>
                <p14:nvPr/>
              </p14:nvContentPartPr>
              <p14:xfrm>
                <a:off x="9623236" y="5421069"/>
                <a:ext cx="51840" cy="621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C51B2F5-1D53-8E7C-AC7C-F7902D637A9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17116" y="5414949"/>
                  <a:ext cx="6408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B10699F-A5B7-1397-6F65-44F15D8596B4}"/>
                    </a:ext>
                  </a:extLst>
                </p14:cNvPr>
                <p14:cNvContentPartPr/>
                <p14:nvPr/>
              </p14:nvContentPartPr>
              <p14:xfrm>
                <a:off x="9464476" y="5459229"/>
                <a:ext cx="53280" cy="111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B10699F-A5B7-1397-6F65-44F15D8596B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458356" y="5453109"/>
                  <a:ext cx="65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E8378FD-9F26-BAA1-CAB9-4BAD036C437D}"/>
                    </a:ext>
                  </a:extLst>
                </p14:cNvPr>
                <p14:cNvContentPartPr/>
                <p14:nvPr/>
              </p14:nvContentPartPr>
              <p14:xfrm>
                <a:off x="9431716" y="5273109"/>
                <a:ext cx="555840" cy="502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E8378FD-9F26-BAA1-CAB9-4BAD036C437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25596" y="5266989"/>
                  <a:ext cx="56808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C780FA4-4FEF-69F7-7CDC-A0AE07E0C004}"/>
                    </a:ext>
                  </a:extLst>
                </p14:cNvPr>
                <p14:cNvContentPartPr/>
                <p14:nvPr/>
              </p14:nvContentPartPr>
              <p14:xfrm>
                <a:off x="9996916" y="5313069"/>
                <a:ext cx="158760" cy="650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C780FA4-4FEF-69F7-7CDC-A0AE07E0C00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90796" y="5306949"/>
                  <a:ext cx="17100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792086F-BA3A-129C-02F0-6BAC923B4E12}"/>
                    </a:ext>
                  </a:extLst>
                </p14:cNvPr>
                <p14:cNvContentPartPr/>
                <p14:nvPr/>
              </p14:nvContentPartPr>
              <p14:xfrm>
                <a:off x="10179076" y="5725269"/>
                <a:ext cx="362160" cy="199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792086F-BA3A-129C-02F0-6BAC923B4E1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172956" y="5719149"/>
                  <a:ext cx="374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D38A60F-90C4-5AD7-CD1D-C266678DEC87}"/>
                    </a:ext>
                  </a:extLst>
                </p14:cNvPr>
                <p14:cNvContentPartPr/>
                <p14:nvPr/>
              </p14:nvContentPartPr>
              <p14:xfrm>
                <a:off x="10467436" y="5413149"/>
                <a:ext cx="189360" cy="242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D38A60F-90C4-5AD7-CD1D-C266678DEC8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61316" y="5407029"/>
                  <a:ext cx="201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33B6F50-8015-041E-01C7-3001B5F25663}"/>
                    </a:ext>
                  </a:extLst>
                </p14:cNvPr>
                <p14:cNvContentPartPr/>
                <p14:nvPr/>
              </p14:nvContentPartPr>
              <p14:xfrm>
                <a:off x="10494796" y="5662269"/>
                <a:ext cx="214920" cy="42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33B6F50-8015-041E-01C7-3001B5F2566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488676" y="5656149"/>
                  <a:ext cx="227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E7C96C0-8415-CA49-171F-AA249A96C998}"/>
                    </a:ext>
                  </a:extLst>
                </p14:cNvPr>
                <p14:cNvContentPartPr/>
                <p14:nvPr/>
              </p14:nvContentPartPr>
              <p14:xfrm>
                <a:off x="10807996" y="5197149"/>
                <a:ext cx="286920" cy="704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E7C96C0-8415-CA49-171F-AA249A96C99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801876" y="5191029"/>
                  <a:ext cx="29916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E9F9DE7-1E33-B2F6-1EAB-D074E0E44476}"/>
                    </a:ext>
                  </a:extLst>
                </p14:cNvPr>
                <p14:cNvContentPartPr/>
                <p14:nvPr/>
              </p14:nvContentPartPr>
              <p14:xfrm>
                <a:off x="10824916" y="5192109"/>
                <a:ext cx="306720" cy="772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E9F9DE7-1E33-B2F6-1EAB-D074E0E4447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818796" y="5185989"/>
                  <a:ext cx="318960" cy="78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97DD5E5-0496-53C8-975B-EE6A4FF2927A}"/>
                    </a:ext>
                  </a:extLst>
                </p14:cNvPr>
                <p14:cNvContentPartPr/>
                <p14:nvPr/>
              </p14:nvContentPartPr>
              <p14:xfrm>
                <a:off x="11221636" y="5405949"/>
                <a:ext cx="194760" cy="200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97DD5E5-0496-53C8-975B-EE6A4FF2927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215516" y="5399829"/>
                  <a:ext cx="207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BFA196B-5563-B348-BBD1-D269FF242EC7}"/>
                    </a:ext>
                  </a:extLst>
                </p14:cNvPr>
                <p14:cNvContentPartPr/>
                <p14:nvPr/>
              </p14:nvContentPartPr>
              <p14:xfrm>
                <a:off x="11227036" y="5689629"/>
                <a:ext cx="173520" cy="41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BFA196B-5563-B348-BBD1-D269FF242EC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220916" y="5683509"/>
                  <a:ext cx="185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08EB201-0AED-0E44-0DCA-89AEDA5646CC}"/>
                    </a:ext>
                  </a:extLst>
                </p14:cNvPr>
                <p14:cNvContentPartPr/>
                <p14:nvPr/>
              </p14:nvContentPartPr>
              <p14:xfrm>
                <a:off x="11437636" y="5263029"/>
                <a:ext cx="278280" cy="582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08EB201-0AED-0E44-0DCA-89AEDA5646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431516" y="5256909"/>
                  <a:ext cx="29052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2BB9622-928A-A83B-9275-742AEB51DFFD}"/>
                    </a:ext>
                  </a:extLst>
                </p14:cNvPr>
                <p14:cNvContentPartPr/>
                <p14:nvPr/>
              </p14:nvContentPartPr>
              <p14:xfrm>
                <a:off x="11638516" y="5060349"/>
                <a:ext cx="199800" cy="1038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2BB9622-928A-A83B-9275-742AEB51DFF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632396" y="5054229"/>
                  <a:ext cx="212040" cy="10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DA9531E-4C18-B139-6710-9B5080AB2CF5}"/>
              </a:ext>
            </a:extLst>
          </p:cNvPr>
          <p:cNvGrpSpPr/>
          <p:nvPr/>
        </p:nvGrpSpPr>
        <p:grpSpPr>
          <a:xfrm>
            <a:off x="48676" y="1575909"/>
            <a:ext cx="8163000" cy="5290560"/>
            <a:chOff x="48676" y="1575909"/>
            <a:chExt cx="8163000" cy="529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2590A3-7363-02DF-6116-93E6FCC59FA5}"/>
                    </a:ext>
                  </a:extLst>
                </p14:cNvPr>
                <p14:cNvContentPartPr/>
                <p14:nvPr/>
              </p14:nvContentPartPr>
              <p14:xfrm>
                <a:off x="690916" y="1575909"/>
                <a:ext cx="4088160" cy="1331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2590A3-7363-02DF-6116-93E6FCC59FA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4796" y="1569789"/>
                  <a:ext cx="4100400" cy="13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A05B213-5A37-37A7-78A1-38B51E06957C}"/>
                    </a:ext>
                  </a:extLst>
                </p14:cNvPr>
                <p14:cNvContentPartPr/>
                <p14:nvPr/>
              </p14:nvContentPartPr>
              <p14:xfrm>
                <a:off x="3683596" y="1934469"/>
                <a:ext cx="119160" cy="1092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A05B213-5A37-37A7-78A1-38B51E06957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77476" y="1928349"/>
                  <a:ext cx="131400" cy="11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FB9CA58-7ABC-C3D6-E28A-B98C937E963E}"/>
                    </a:ext>
                  </a:extLst>
                </p14:cNvPr>
                <p14:cNvContentPartPr/>
                <p14:nvPr/>
              </p14:nvContentPartPr>
              <p14:xfrm>
                <a:off x="3563716" y="3152709"/>
                <a:ext cx="325800" cy="430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FB9CA58-7ABC-C3D6-E28A-B98C937E963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57596" y="3146589"/>
                  <a:ext cx="3380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D9AB27B-AA56-C85A-274F-1EFB402B0EBD}"/>
                    </a:ext>
                  </a:extLst>
                </p14:cNvPr>
                <p14:cNvContentPartPr/>
                <p14:nvPr/>
              </p14:nvContentPartPr>
              <p14:xfrm>
                <a:off x="1977916" y="2909709"/>
                <a:ext cx="55080" cy="365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D9AB27B-AA56-C85A-274F-1EFB402B0EB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71796" y="2903589"/>
                  <a:ext cx="673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7D030CC-9AE1-7C90-08F1-1FCE8229ADED}"/>
                    </a:ext>
                  </a:extLst>
                </p14:cNvPr>
                <p14:cNvContentPartPr/>
                <p14:nvPr/>
              </p14:nvContentPartPr>
              <p14:xfrm>
                <a:off x="1864156" y="3322269"/>
                <a:ext cx="420120" cy="308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7D030CC-9AE1-7C90-08F1-1FCE8229ADE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58036" y="3316149"/>
                  <a:ext cx="4323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B51426E-F539-7E83-4C7C-50344E50F64E}"/>
                    </a:ext>
                  </a:extLst>
                </p14:cNvPr>
                <p14:cNvContentPartPr/>
                <p14:nvPr/>
              </p14:nvContentPartPr>
              <p14:xfrm>
                <a:off x="961996" y="2914029"/>
                <a:ext cx="293040" cy="291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B51426E-F539-7E83-4C7C-50344E50F64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5876" y="2907909"/>
                  <a:ext cx="3052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804E88-F868-4BE5-5BD5-F576E1C2655A}"/>
                    </a:ext>
                  </a:extLst>
                </p14:cNvPr>
                <p14:cNvContentPartPr/>
                <p14:nvPr/>
              </p14:nvContentPartPr>
              <p14:xfrm>
                <a:off x="1164316" y="2770029"/>
                <a:ext cx="521280" cy="459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804E88-F868-4BE5-5BD5-F576E1C2655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58196" y="2763909"/>
                  <a:ext cx="5335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049426E-566B-DBF4-D917-5AB618C96536}"/>
                    </a:ext>
                  </a:extLst>
                </p14:cNvPr>
                <p14:cNvContentPartPr/>
                <p14:nvPr/>
              </p14:nvContentPartPr>
              <p14:xfrm>
                <a:off x="1699636" y="2690469"/>
                <a:ext cx="559440" cy="465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049426E-566B-DBF4-D917-5AB618C9653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93516" y="2684349"/>
                  <a:ext cx="57168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E13B7B8-67EF-D596-6708-438AA97763E1}"/>
                    </a:ext>
                  </a:extLst>
                </p14:cNvPr>
                <p14:cNvContentPartPr/>
                <p14:nvPr/>
              </p14:nvContentPartPr>
              <p14:xfrm>
                <a:off x="1854436" y="2534229"/>
                <a:ext cx="803160" cy="626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E13B7B8-67EF-D596-6708-438AA97763E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48316" y="2528109"/>
                  <a:ext cx="81540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2182170-68F0-B3FF-8191-BECCD49D490E}"/>
                    </a:ext>
                  </a:extLst>
                </p14:cNvPr>
                <p14:cNvContentPartPr/>
                <p14:nvPr/>
              </p14:nvContentPartPr>
              <p14:xfrm>
                <a:off x="2185996" y="2388069"/>
                <a:ext cx="826200" cy="736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2182170-68F0-B3FF-8191-BECCD49D490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79876" y="2381949"/>
                  <a:ext cx="838440" cy="74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BC9999C-4414-7105-D2B4-2E8B9C1D8B27}"/>
                    </a:ext>
                  </a:extLst>
                </p14:cNvPr>
                <p14:cNvContentPartPr/>
                <p14:nvPr/>
              </p14:nvContentPartPr>
              <p14:xfrm>
                <a:off x="2315236" y="2113749"/>
                <a:ext cx="777960" cy="810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BC9999C-4414-7105-D2B4-2E8B9C1D8B2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09116" y="2107629"/>
                  <a:ext cx="790200" cy="82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C601913-930E-01E3-83E2-75A25B7C580D}"/>
                    </a:ext>
                  </a:extLst>
                </p14:cNvPr>
                <p14:cNvContentPartPr/>
                <p14:nvPr/>
              </p14:nvContentPartPr>
              <p14:xfrm>
                <a:off x="2407396" y="1830429"/>
                <a:ext cx="1002960" cy="1038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C601913-930E-01E3-83E2-75A25B7C580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01276" y="1824309"/>
                  <a:ext cx="1015200" cy="10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C50A30F-9ACD-B917-FDCB-B08290018080}"/>
                    </a:ext>
                  </a:extLst>
                </p14:cNvPr>
                <p14:cNvContentPartPr/>
                <p14:nvPr/>
              </p14:nvContentPartPr>
              <p14:xfrm>
                <a:off x="2650756" y="1892349"/>
                <a:ext cx="637560" cy="663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C50A30F-9ACD-B917-FDCB-B0829001808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644636" y="1886229"/>
                  <a:ext cx="649800" cy="6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9192E66-33B6-3EC0-6C94-77394F1A0402}"/>
                    </a:ext>
                  </a:extLst>
                </p14:cNvPr>
                <p14:cNvContentPartPr/>
                <p14:nvPr/>
              </p14:nvContentPartPr>
              <p14:xfrm>
                <a:off x="2778196" y="1656549"/>
                <a:ext cx="766440" cy="752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9192E66-33B6-3EC0-6C94-77394F1A040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72076" y="1650429"/>
                  <a:ext cx="778680" cy="76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561CF10-7D8C-22F0-8510-9D13A8D8DC3A}"/>
                    </a:ext>
                  </a:extLst>
                </p14:cNvPr>
                <p14:cNvContentPartPr/>
                <p14:nvPr/>
              </p14:nvContentPartPr>
              <p14:xfrm>
                <a:off x="2888356" y="1669509"/>
                <a:ext cx="621360" cy="563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561CF10-7D8C-22F0-8510-9D13A8D8DC3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82236" y="1663389"/>
                  <a:ext cx="63360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DB99779-67C3-AD12-648E-3745A4AE52CE}"/>
                    </a:ext>
                  </a:extLst>
                </p14:cNvPr>
                <p14:cNvContentPartPr/>
                <p14:nvPr/>
              </p14:nvContentPartPr>
              <p14:xfrm>
                <a:off x="3181036" y="1746909"/>
                <a:ext cx="528120" cy="515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DB99779-67C3-AD12-648E-3745A4AE52C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74916" y="1740789"/>
                  <a:ext cx="54036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A74E718-63DC-0CAF-247A-D205F0FE891A}"/>
                    </a:ext>
                  </a:extLst>
                </p14:cNvPr>
                <p14:cNvContentPartPr/>
                <p14:nvPr/>
              </p14:nvContentPartPr>
              <p14:xfrm>
                <a:off x="5355076" y="2018349"/>
                <a:ext cx="36000" cy="558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A74E718-63DC-0CAF-247A-D205F0FE89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48956" y="2012229"/>
                  <a:ext cx="4824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46E3EB6-46F1-F270-0DBF-B97D51D163E9}"/>
                    </a:ext>
                  </a:extLst>
                </p14:cNvPr>
                <p14:cNvContentPartPr/>
                <p14:nvPr/>
              </p14:nvContentPartPr>
              <p14:xfrm>
                <a:off x="5278036" y="1866429"/>
                <a:ext cx="387000" cy="202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46E3EB6-46F1-F270-0DBF-B97D51D163E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71916" y="1860309"/>
                  <a:ext cx="399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333D81E-F749-4486-0C42-53119F5BFC4F}"/>
                    </a:ext>
                  </a:extLst>
                </p14:cNvPr>
                <p14:cNvContentPartPr/>
                <p14:nvPr/>
              </p14:nvContentPartPr>
              <p14:xfrm>
                <a:off x="5347876" y="2172789"/>
                <a:ext cx="303840" cy="64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333D81E-F749-4486-0C42-53119F5BFC4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41756" y="2166669"/>
                  <a:ext cx="316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4A7BF73-A0C6-A356-BD16-0D4C28C1DAA6}"/>
                    </a:ext>
                  </a:extLst>
                </p14:cNvPr>
                <p14:cNvContentPartPr/>
                <p14:nvPr/>
              </p14:nvContentPartPr>
              <p14:xfrm>
                <a:off x="5902276" y="1810629"/>
                <a:ext cx="2160" cy="2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4A7BF73-A0C6-A356-BD16-0D4C28C1DAA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96156" y="1804509"/>
                  <a:ext cx="14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605EC18-73F2-AADE-B6EF-86C09802158E}"/>
                    </a:ext>
                  </a:extLst>
                </p14:cNvPr>
                <p14:cNvContentPartPr/>
                <p14:nvPr/>
              </p14:nvContentPartPr>
              <p14:xfrm>
                <a:off x="5649196" y="2372229"/>
                <a:ext cx="325440" cy="328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605EC18-73F2-AADE-B6EF-86C09802158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43076" y="2366109"/>
                  <a:ext cx="3376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245ED70-EA20-FBCC-1D8A-3DE4F55D168E}"/>
                    </a:ext>
                  </a:extLst>
                </p14:cNvPr>
                <p14:cNvContentPartPr/>
                <p14:nvPr/>
              </p14:nvContentPartPr>
              <p14:xfrm>
                <a:off x="5534356" y="2398869"/>
                <a:ext cx="428040" cy="356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245ED70-EA20-FBCC-1D8A-3DE4F55D168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28236" y="2392749"/>
                  <a:ext cx="4402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6737F1D-26BA-8A33-B294-6E7C11D5C50E}"/>
                    </a:ext>
                  </a:extLst>
                </p14:cNvPr>
                <p14:cNvContentPartPr/>
                <p14:nvPr/>
              </p14:nvContentPartPr>
              <p14:xfrm>
                <a:off x="6185956" y="1774629"/>
                <a:ext cx="150480" cy="729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6737F1D-26BA-8A33-B294-6E7C11D5C50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79836" y="1768509"/>
                  <a:ext cx="16272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952C8D3-2232-E552-2167-1E5EC9088DF2}"/>
                    </a:ext>
                  </a:extLst>
                </p14:cNvPr>
                <p14:cNvContentPartPr/>
                <p14:nvPr/>
              </p14:nvContentPartPr>
              <p14:xfrm>
                <a:off x="6376396" y="1824669"/>
                <a:ext cx="381960" cy="599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952C8D3-2232-E552-2167-1E5EC9088DF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70276" y="1818549"/>
                  <a:ext cx="39420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1C55618-1E13-2EA8-F8C2-BC074D194262}"/>
                    </a:ext>
                  </a:extLst>
                </p14:cNvPr>
                <p14:cNvContentPartPr/>
                <p14:nvPr/>
              </p14:nvContentPartPr>
              <p14:xfrm>
                <a:off x="6665836" y="1649709"/>
                <a:ext cx="393480" cy="858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1C55618-1E13-2EA8-F8C2-BC074D19426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59716" y="1643589"/>
                  <a:ext cx="405720" cy="87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CFDBC8E-3717-9E63-8B64-D7D3A500DCF1}"/>
                    </a:ext>
                  </a:extLst>
                </p14:cNvPr>
                <p14:cNvContentPartPr/>
                <p14:nvPr/>
              </p14:nvContentPartPr>
              <p14:xfrm>
                <a:off x="667876" y="4808349"/>
                <a:ext cx="3766320" cy="123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CFDBC8E-3717-9E63-8B64-D7D3A500DCF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1756" y="4802229"/>
                  <a:ext cx="3778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AF45DAE-6305-8E37-6CF2-4EAD1BC8DB99}"/>
                    </a:ext>
                  </a:extLst>
                </p14:cNvPr>
                <p14:cNvContentPartPr/>
                <p14:nvPr/>
              </p14:nvContentPartPr>
              <p14:xfrm>
                <a:off x="832396" y="3636189"/>
                <a:ext cx="4067640" cy="1039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AF45DAE-6305-8E37-6CF2-4EAD1BC8DB9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26276" y="3630069"/>
                  <a:ext cx="4079880" cy="10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459FDA-D4C8-00F6-D111-B296C9244E80}"/>
                    </a:ext>
                  </a:extLst>
                </p14:cNvPr>
                <p14:cNvContentPartPr/>
                <p14:nvPr/>
              </p14:nvContentPartPr>
              <p14:xfrm>
                <a:off x="1850476" y="4618989"/>
                <a:ext cx="159840" cy="580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459FDA-D4C8-00F6-D111-B296C9244E8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44356" y="4612869"/>
                  <a:ext cx="17208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8FB3A39-5B7C-A79D-BA33-8BAF596188DB}"/>
                    </a:ext>
                  </a:extLst>
                </p14:cNvPr>
                <p14:cNvContentPartPr/>
                <p14:nvPr/>
              </p14:nvContentPartPr>
              <p14:xfrm>
                <a:off x="1833556" y="5153589"/>
                <a:ext cx="371880" cy="247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8FB3A39-5B7C-A79D-BA33-8BAF596188D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27436" y="5147469"/>
                  <a:ext cx="3841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63E8151-A333-2956-8A41-CCB23926AECE}"/>
                    </a:ext>
                  </a:extLst>
                </p14:cNvPr>
                <p14:cNvContentPartPr/>
                <p14:nvPr/>
              </p14:nvContentPartPr>
              <p14:xfrm>
                <a:off x="3464356" y="4609269"/>
                <a:ext cx="30960" cy="351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63E8151-A333-2956-8A41-CCB23926AEC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58236" y="4603149"/>
                  <a:ext cx="432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8F50B1-874A-5227-9304-A0BBA9420F25}"/>
                    </a:ext>
                  </a:extLst>
                </p14:cNvPr>
                <p14:cNvContentPartPr/>
                <p14:nvPr/>
              </p14:nvContentPartPr>
              <p14:xfrm>
                <a:off x="3337996" y="5004909"/>
                <a:ext cx="302040" cy="431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18F50B1-874A-5227-9304-A0BBA9420F2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31876" y="4998789"/>
                  <a:ext cx="3142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F68099F-DAFA-BCFC-2FC2-63DABAFCA4A5}"/>
                    </a:ext>
                  </a:extLst>
                </p14:cNvPr>
                <p14:cNvContentPartPr/>
                <p14:nvPr/>
              </p14:nvContentPartPr>
              <p14:xfrm>
                <a:off x="493996" y="4546989"/>
                <a:ext cx="793080" cy="253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F68099F-DAFA-BCFC-2FC2-63DABAFCA4A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7876" y="4540869"/>
                  <a:ext cx="8053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41CC1E4-EAE8-5EA5-38F9-45A4FEFCC14F}"/>
                    </a:ext>
                  </a:extLst>
                </p14:cNvPr>
                <p14:cNvContentPartPr/>
                <p14:nvPr/>
              </p14:nvContentPartPr>
              <p14:xfrm>
                <a:off x="646276" y="4761909"/>
                <a:ext cx="230760" cy="354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41CC1E4-EAE8-5EA5-38F9-45A4FEFCC14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40156" y="4755789"/>
                  <a:ext cx="2430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23C05B8-C2A6-88ED-18E2-BCF6C26A80AF}"/>
                    </a:ext>
                  </a:extLst>
                </p14:cNvPr>
                <p14:cNvContentPartPr/>
                <p14:nvPr/>
              </p14:nvContentPartPr>
              <p14:xfrm>
                <a:off x="828796" y="4802229"/>
                <a:ext cx="110520" cy="135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23C05B8-C2A6-88ED-18E2-BCF6C26A80A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22676" y="4796109"/>
                  <a:ext cx="122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037C77C-2CF7-82C8-45C7-AC8B65A60F4B}"/>
                    </a:ext>
                  </a:extLst>
                </p14:cNvPr>
                <p14:cNvContentPartPr/>
                <p14:nvPr/>
              </p14:nvContentPartPr>
              <p14:xfrm>
                <a:off x="873076" y="4653189"/>
                <a:ext cx="302760" cy="276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037C77C-2CF7-82C8-45C7-AC8B65A60F4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66956" y="4647069"/>
                  <a:ext cx="315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4A9990D-AA3C-30A8-167C-07291077E1C0}"/>
                    </a:ext>
                  </a:extLst>
                </p14:cNvPr>
                <p14:cNvContentPartPr/>
                <p14:nvPr/>
              </p14:nvContentPartPr>
              <p14:xfrm>
                <a:off x="1097716" y="4624389"/>
                <a:ext cx="217800" cy="308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4A9990D-AA3C-30A8-167C-07291077E1C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91596" y="4618269"/>
                  <a:ext cx="2300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B0C00B1-D42B-A751-A9C0-A97A8430E01B}"/>
                    </a:ext>
                  </a:extLst>
                </p14:cNvPr>
                <p14:cNvContentPartPr/>
                <p14:nvPr/>
              </p14:nvContentPartPr>
              <p14:xfrm>
                <a:off x="1222996" y="4617189"/>
                <a:ext cx="244800" cy="258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B0C00B1-D42B-A751-A9C0-A97A8430E01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216876" y="4611069"/>
                  <a:ext cx="2570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49C8B7B-318F-11F0-B054-8980161D1E96}"/>
                    </a:ext>
                  </a:extLst>
                </p14:cNvPr>
                <p14:cNvContentPartPr/>
                <p14:nvPr/>
              </p14:nvContentPartPr>
              <p14:xfrm>
                <a:off x="1413076" y="4643469"/>
                <a:ext cx="217080" cy="324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49C8B7B-318F-11F0-B054-8980161D1E9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406956" y="4637349"/>
                  <a:ext cx="2293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FEB39A6-D12B-FB8D-868C-244F9009DD79}"/>
                    </a:ext>
                  </a:extLst>
                </p14:cNvPr>
                <p14:cNvContentPartPr/>
                <p14:nvPr/>
              </p14:nvContentPartPr>
              <p14:xfrm>
                <a:off x="1593796" y="4478229"/>
                <a:ext cx="150480" cy="462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FEB39A6-D12B-FB8D-868C-244F9009DD7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587676" y="4472109"/>
                  <a:ext cx="1627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80F56A8-FF24-BC25-D2FB-C2DD94A7D54D}"/>
                    </a:ext>
                  </a:extLst>
                </p14:cNvPr>
                <p14:cNvContentPartPr/>
                <p14:nvPr/>
              </p14:nvContentPartPr>
              <p14:xfrm>
                <a:off x="1893676" y="4110669"/>
                <a:ext cx="124200" cy="861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80F56A8-FF24-BC25-D2FB-C2DD94A7D54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887556" y="4104549"/>
                  <a:ext cx="136440" cy="87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6A443AD-EE67-2A8A-99B3-F947B9C03825}"/>
                    </a:ext>
                  </a:extLst>
                </p14:cNvPr>
                <p14:cNvContentPartPr/>
                <p14:nvPr/>
              </p14:nvContentPartPr>
              <p14:xfrm>
                <a:off x="1531156" y="4429989"/>
                <a:ext cx="324360" cy="556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6A443AD-EE67-2A8A-99B3-F947B9C0382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525036" y="4423869"/>
                  <a:ext cx="33660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5A549EB-5423-6A94-9CB0-A05F7D6CC6B8}"/>
                    </a:ext>
                  </a:extLst>
                </p14:cNvPr>
                <p14:cNvContentPartPr/>
                <p14:nvPr/>
              </p14:nvContentPartPr>
              <p14:xfrm>
                <a:off x="1736356" y="4479669"/>
                <a:ext cx="122760" cy="384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5A549EB-5423-6A94-9CB0-A05F7D6CC6B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30236" y="4473549"/>
                  <a:ext cx="1350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CC8CC3B-2D9A-11E2-87D3-824476C34113}"/>
                    </a:ext>
                  </a:extLst>
                </p14:cNvPr>
                <p14:cNvContentPartPr/>
                <p14:nvPr/>
              </p14:nvContentPartPr>
              <p14:xfrm>
                <a:off x="1764076" y="4270509"/>
                <a:ext cx="142920" cy="27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CC8CC3B-2D9A-11E2-87D3-824476C3411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57956" y="4264389"/>
                  <a:ext cx="1551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038450A-5504-74DE-EEC5-50FF73D935D3}"/>
                    </a:ext>
                  </a:extLst>
                </p14:cNvPr>
                <p14:cNvContentPartPr/>
                <p14:nvPr/>
              </p14:nvContentPartPr>
              <p14:xfrm>
                <a:off x="1842196" y="4274469"/>
                <a:ext cx="73800" cy="189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038450A-5504-74DE-EEC5-50FF73D935D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836076" y="4268349"/>
                  <a:ext cx="86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2BA397B-47D9-F632-C85A-368EBFAE6E56}"/>
                    </a:ext>
                  </a:extLst>
                </p14:cNvPr>
                <p14:cNvContentPartPr/>
                <p14:nvPr/>
              </p14:nvContentPartPr>
              <p14:xfrm>
                <a:off x="5387476" y="3917349"/>
                <a:ext cx="134280" cy="544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2BA397B-47D9-F632-C85A-368EBFAE6E5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81356" y="3911229"/>
                  <a:ext cx="14652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3483004-1693-D984-5138-60FD326F303D}"/>
                    </a:ext>
                  </a:extLst>
                </p14:cNvPr>
                <p14:cNvContentPartPr/>
                <p14:nvPr/>
              </p14:nvContentPartPr>
              <p14:xfrm>
                <a:off x="5252116" y="3806469"/>
                <a:ext cx="539640" cy="131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3483004-1693-D984-5138-60FD326F303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45996" y="3800349"/>
                  <a:ext cx="551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96992C9-59BA-4B53-9EF3-AD8BA30E6924}"/>
                    </a:ext>
                  </a:extLst>
                </p14:cNvPr>
                <p14:cNvContentPartPr/>
                <p14:nvPr/>
              </p14:nvContentPartPr>
              <p14:xfrm>
                <a:off x="5366956" y="4149549"/>
                <a:ext cx="437760" cy="18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96992C9-59BA-4B53-9EF3-AD8BA30E692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60836" y="4143429"/>
                  <a:ext cx="450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5BE8A6F-E2FA-999B-1DE3-56EA3EA184FC}"/>
                    </a:ext>
                  </a:extLst>
                </p14:cNvPr>
                <p14:cNvContentPartPr/>
                <p14:nvPr/>
              </p14:nvContentPartPr>
              <p14:xfrm>
                <a:off x="5741356" y="4177269"/>
                <a:ext cx="373320" cy="420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5BE8A6F-E2FA-999B-1DE3-56EA3EA184F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735236" y="4171149"/>
                  <a:ext cx="3855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155ABE9-064C-9594-9C0B-40063A6E02B9}"/>
                    </a:ext>
                  </a:extLst>
                </p14:cNvPr>
                <p14:cNvContentPartPr/>
                <p14:nvPr/>
              </p14:nvContentPartPr>
              <p14:xfrm>
                <a:off x="5776636" y="4252869"/>
                <a:ext cx="290520" cy="453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155ABE9-064C-9594-9C0B-40063A6E02B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770516" y="4246749"/>
                  <a:ext cx="30276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DC9DDF6-4FEE-3E88-C82C-1C47472731DE}"/>
                    </a:ext>
                  </a:extLst>
                </p14:cNvPr>
                <p14:cNvContentPartPr/>
                <p14:nvPr/>
              </p14:nvContentPartPr>
              <p14:xfrm>
                <a:off x="6091996" y="3666429"/>
                <a:ext cx="297000" cy="683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DC9DDF6-4FEE-3E88-C82C-1C47472731D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85876" y="3660309"/>
                  <a:ext cx="30924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AF9788E-BDA4-4BB6-618B-4977B21F5883}"/>
                    </a:ext>
                  </a:extLst>
                </p14:cNvPr>
                <p14:cNvContentPartPr/>
                <p14:nvPr/>
              </p14:nvContentPartPr>
              <p14:xfrm>
                <a:off x="6452356" y="4046949"/>
                <a:ext cx="227880" cy="272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AF9788E-BDA4-4BB6-618B-4977B21F588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446236" y="4040829"/>
                  <a:ext cx="2401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95EA0F1-D8E2-E7D9-A005-DD75682FCF4D}"/>
                    </a:ext>
                  </a:extLst>
                </p14:cNvPr>
                <p14:cNvContentPartPr/>
                <p14:nvPr/>
              </p14:nvContentPartPr>
              <p14:xfrm>
                <a:off x="6667276" y="4279149"/>
                <a:ext cx="128880" cy="118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95EA0F1-D8E2-E7D9-A005-DD75682FCF4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61156" y="4273029"/>
                  <a:ext cx="141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CBB7C41-69B7-08E2-0E2A-D06F5AB14AB6}"/>
                    </a:ext>
                  </a:extLst>
                </p14:cNvPr>
                <p14:cNvContentPartPr/>
                <p14:nvPr/>
              </p14:nvContentPartPr>
              <p14:xfrm>
                <a:off x="6747916" y="3604149"/>
                <a:ext cx="267120" cy="848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CBB7C41-69B7-08E2-0E2A-D06F5AB14AB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41796" y="3598029"/>
                  <a:ext cx="279360" cy="86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D74E462-35FC-ADB2-198C-15E30BA2A8EC}"/>
                    </a:ext>
                  </a:extLst>
                </p14:cNvPr>
                <p14:cNvContentPartPr/>
                <p14:nvPr/>
              </p14:nvContentPartPr>
              <p14:xfrm>
                <a:off x="275476" y="6415029"/>
                <a:ext cx="4509720" cy="241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D74E462-35FC-ADB2-198C-15E30BA2A8E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69356" y="6408909"/>
                  <a:ext cx="45219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B2F6B02-8069-6D64-38E8-2A16E091D398}"/>
                    </a:ext>
                  </a:extLst>
                </p14:cNvPr>
                <p14:cNvContentPartPr/>
                <p14:nvPr/>
              </p14:nvContentPartPr>
              <p14:xfrm>
                <a:off x="48676" y="5333949"/>
                <a:ext cx="4716360" cy="1174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B2F6B02-8069-6D64-38E8-2A16E091D39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556" y="5327829"/>
                  <a:ext cx="4728600" cy="11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172C8C5-9B39-AB7C-FD67-2C827D7741A4}"/>
                    </a:ext>
                  </a:extLst>
                </p14:cNvPr>
                <p14:cNvContentPartPr/>
                <p14:nvPr/>
              </p14:nvContentPartPr>
              <p14:xfrm>
                <a:off x="3322876" y="5685309"/>
                <a:ext cx="202320" cy="304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172C8C5-9B39-AB7C-FD67-2C827D7741A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16756" y="5679189"/>
                  <a:ext cx="214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41A9C93-B090-8E0F-8978-4A3930EC1822}"/>
                    </a:ext>
                  </a:extLst>
                </p14:cNvPr>
                <p14:cNvContentPartPr/>
                <p14:nvPr/>
              </p14:nvContentPartPr>
              <p14:xfrm>
                <a:off x="3301996" y="5719509"/>
                <a:ext cx="107640" cy="745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41A9C93-B090-8E0F-8978-4A3930EC182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95876" y="5713389"/>
                  <a:ext cx="11988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04D064A-58B1-E932-1861-9CEF93E229EA}"/>
                    </a:ext>
                  </a:extLst>
                </p14:cNvPr>
                <p14:cNvContentPartPr/>
                <p14:nvPr/>
              </p14:nvContentPartPr>
              <p14:xfrm>
                <a:off x="1656076" y="5785749"/>
                <a:ext cx="147600" cy="810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04D064A-58B1-E932-1861-9CEF93E229E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649956" y="5779629"/>
                  <a:ext cx="159840" cy="82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08D75C5-F00A-839F-6D01-9D26401B1014}"/>
                    </a:ext>
                  </a:extLst>
                </p14:cNvPr>
                <p14:cNvContentPartPr/>
                <p14:nvPr/>
              </p14:nvContentPartPr>
              <p14:xfrm>
                <a:off x="1753276" y="6253029"/>
                <a:ext cx="136800" cy="207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08D75C5-F00A-839F-6D01-9D26401B101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747156" y="6246909"/>
                  <a:ext cx="149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72CCB46-41AF-52AE-94A9-E642C913DD27}"/>
                    </a:ext>
                  </a:extLst>
                </p14:cNvPr>
                <p14:cNvContentPartPr/>
                <p14:nvPr/>
              </p14:nvContentPartPr>
              <p14:xfrm>
                <a:off x="1856596" y="6232149"/>
                <a:ext cx="246240" cy="342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72CCB46-41AF-52AE-94A9-E642C913DD2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50476" y="6226029"/>
                  <a:ext cx="2584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E20DA86-C038-A732-390F-B8D05F726C60}"/>
                    </a:ext>
                  </a:extLst>
                </p14:cNvPr>
                <p14:cNvContentPartPr/>
                <p14:nvPr/>
              </p14:nvContentPartPr>
              <p14:xfrm>
                <a:off x="1877476" y="5879709"/>
                <a:ext cx="493560" cy="748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E20DA86-C038-A732-390F-B8D05F726C6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871356" y="5873589"/>
                  <a:ext cx="50580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1A4FB45-084A-FF13-BD7A-B74510C82BAF}"/>
                    </a:ext>
                  </a:extLst>
                </p14:cNvPr>
                <p14:cNvContentPartPr/>
                <p14:nvPr/>
              </p14:nvContentPartPr>
              <p14:xfrm>
                <a:off x="1874236" y="5738949"/>
                <a:ext cx="756360" cy="745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1A4FB45-084A-FF13-BD7A-B74510C82BA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868116" y="5732829"/>
                  <a:ext cx="76860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37DF9DC-8744-E4FF-41B2-5EB4E57E5F11}"/>
                    </a:ext>
                  </a:extLst>
                </p14:cNvPr>
                <p14:cNvContentPartPr/>
                <p14:nvPr/>
              </p14:nvContentPartPr>
              <p14:xfrm>
                <a:off x="2043436" y="5726349"/>
                <a:ext cx="848880" cy="1096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37DF9DC-8744-E4FF-41B2-5EB4E57E5F1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037316" y="5720229"/>
                  <a:ext cx="861120" cy="11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C32F6AF-AB7B-C87A-DBD5-09034FAE7C60}"/>
                    </a:ext>
                  </a:extLst>
                </p14:cNvPr>
                <p14:cNvContentPartPr/>
                <p14:nvPr/>
              </p14:nvContentPartPr>
              <p14:xfrm>
                <a:off x="2357356" y="5775669"/>
                <a:ext cx="538920" cy="725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C32F6AF-AB7B-C87A-DBD5-09034FAE7C6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51236" y="5769549"/>
                  <a:ext cx="55116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1C32859-9985-D2AF-451A-584634CF7132}"/>
                    </a:ext>
                  </a:extLst>
                </p14:cNvPr>
                <p14:cNvContentPartPr/>
                <p14:nvPr/>
              </p14:nvContentPartPr>
              <p14:xfrm>
                <a:off x="2426476" y="5776389"/>
                <a:ext cx="660600" cy="816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1C32859-9985-D2AF-451A-584634CF713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420356" y="5770269"/>
                  <a:ext cx="672840" cy="82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2F09522-D62C-B852-E405-72D044AA5E86}"/>
                    </a:ext>
                  </a:extLst>
                </p14:cNvPr>
                <p14:cNvContentPartPr/>
                <p14:nvPr/>
              </p14:nvContentPartPr>
              <p14:xfrm>
                <a:off x="2537356" y="5800869"/>
                <a:ext cx="455400" cy="555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2F09522-D62C-B852-E405-72D044AA5E8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531236" y="5794749"/>
                  <a:ext cx="4676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4D5529C-35A9-6B94-3D6F-5CCF77C079C3}"/>
                    </a:ext>
                  </a:extLst>
                </p14:cNvPr>
                <p14:cNvContentPartPr/>
                <p14:nvPr/>
              </p14:nvContentPartPr>
              <p14:xfrm>
                <a:off x="2458516" y="5624829"/>
                <a:ext cx="653760" cy="673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4D5529C-35A9-6B94-3D6F-5CCF77C079C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452396" y="5618709"/>
                  <a:ext cx="666000" cy="6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F467369-75E2-2C0D-8E75-52B9A693D55B}"/>
                    </a:ext>
                  </a:extLst>
                </p14:cNvPr>
                <p14:cNvContentPartPr/>
                <p14:nvPr/>
              </p14:nvContentPartPr>
              <p14:xfrm>
                <a:off x="2635636" y="5593869"/>
                <a:ext cx="478800" cy="645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F467369-75E2-2C0D-8E75-52B9A693D55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629516" y="5587749"/>
                  <a:ext cx="49104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21C9090-C681-6088-5DBA-D934F5F663F3}"/>
                    </a:ext>
                  </a:extLst>
                </p14:cNvPr>
                <p14:cNvContentPartPr/>
                <p14:nvPr/>
              </p14:nvContentPartPr>
              <p14:xfrm>
                <a:off x="2678476" y="5352669"/>
                <a:ext cx="564840" cy="794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21C9090-C681-6088-5DBA-D934F5F663F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672356" y="5346549"/>
                  <a:ext cx="577080" cy="80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E091C4B-0A24-14D6-7138-D6A7894BA97E}"/>
                    </a:ext>
                  </a:extLst>
                </p14:cNvPr>
                <p14:cNvContentPartPr/>
                <p14:nvPr/>
              </p14:nvContentPartPr>
              <p14:xfrm>
                <a:off x="2860276" y="5403429"/>
                <a:ext cx="520920" cy="617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E091C4B-0A24-14D6-7138-D6A7894BA97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854156" y="5397309"/>
                  <a:ext cx="53316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0DC355-8C18-0BEB-2014-EC7707E7AAE7}"/>
                    </a:ext>
                  </a:extLst>
                </p14:cNvPr>
                <p14:cNvContentPartPr/>
                <p14:nvPr/>
              </p14:nvContentPartPr>
              <p14:xfrm>
                <a:off x="2175556" y="5459949"/>
                <a:ext cx="719280" cy="608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0DC355-8C18-0BEB-2014-EC7707E7AAE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169436" y="5453829"/>
                  <a:ext cx="73152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40EBB2A-93EE-7FDD-E4C8-C11E9C2D373F}"/>
                    </a:ext>
                  </a:extLst>
                </p14:cNvPr>
                <p14:cNvContentPartPr/>
                <p14:nvPr/>
              </p14:nvContentPartPr>
              <p14:xfrm>
                <a:off x="2016076" y="5818509"/>
                <a:ext cx="228600" cy="476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40EBB2A-93EE-7FDD-E4C8-C11E9C2D373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09956" y="5812389"/>
                  <a:ext cx="2408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76ED9B9-12EA-9DC3-0BCC-48E76D2CC309}"/>
                    </a:ext>
                  </a:extLst>
                </p14:cNvPr>
                <p14:cNvContentPartPr/>
                <p14:nvPr/>
              </p14:nvContentPartPr>
              <p14:xfrm>
                <a:off x="5495116" y="5502789"/>
                <a:ext cx="64080" cy="680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76ED9B9-12EA-9DC3-0BCC-48E76D2CC30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488996" y="5496669"/>
                  <a:ext cx="76320" cy="69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304D51-B87D-68BC-449A-8C37D6CCD356}"/>
                    </a:ext>
                  </a:extLst>
                </p14:cNvPr>
                <p14:cNvContentPartPr/>
                <p14:nvPr/>
              </p14:nvContentPartPr>
              <p14:xfrm>
                <a:off x="5425996" y="5485869"/>
                <a:ext cx="297720" cy="71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304D51-B87D-68BC-449A-8C37D6CCD35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419876" y="5479749"/>
                  <a:ext cx="309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714FEA6-67D4-C045-0A36-67D1B1A54E5A}"/>
                    </a:ext>
                  </a:extLst>
                </p14:cNvPr>
                <p14:cNvContentPartPr/>
                <p14:nvPr/>
              </p14:nvContentPartPr>
              <p14:xfrm>
                <a:off x="5477116" y="5690709"/>
                <a:ext cx="335880" cy="8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714FEA6-67D4-C045-0A36-67D1B1A54E5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70996" y="5684589"/>
                  <a:ext cx="348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D777FDD-D12D-8FC7-2A5E-D4ADE3B5D957}"/>
                    </a:ext>
                  </a:extLst>
                </p14:cNvPr>
                <p14:cNvContentPartPr/>
                <p14:nvPr/>
              </p14:nvContentPartPr>
              <p14:xfrm>
                <a:off x="5742436" y="5967189"/>
                <a:ext cx="155880" cy="339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D777FDD-D12D-8FC7-2A5E-D4ADE3B5D95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36316" y="5961069"/>
                  <a:ext cx="1681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D5BD5AA-790F-DC44-17E6-8CCD52BAEDAB}"/>
                    </a:ext>
                  </a:extLst>
                </p14:cNvPr>
                <p14:cNvContentPartPr/>
                <p14:nvPr/>
              </p14:nvContentPartPr>
              <p14:xfrm>
                <a:off x="5837116" y="6049629"/>
                <a:ext cx="8676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D5BD5AA-790F-DC44-17E6-8CCD52BAEDA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30996" y="6043509"/>
                  <a:ext cx="990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1B9CF9D-383E-B4D1-27F5-5E3325312437}"/>
                    </a:ext>
                  </a:extLst>
                </p14:cNvPr>
                <p14:cNvContentPartPr/>
                <p14:nvPr/>
              </p14:nvContentPartPr>
              <p14:xfrm>
                <a:off x="5925676" y="5421069"/>
                <a:ext cx="153720" cy="743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1B9CF9D-383E-B4D1-27F5-5E332531243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919556" y="5414949"/>
                  <a:ext cx="165960" cy="7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687052C-002F-B718-2C20-49CBE3F91B15}"/>
                    </a:ext>
                  </a:extLst>
                </p14:cNvPr>
                <p14:cNvContentPartPr/>
                <p14:nvPr/>
              </p14:nvContentPartPr>
              <p14:xfrm>
                <a:off x="6151036" y="5635989"/>
                <a:ext cx="191520" cy="406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687052C-002F-B718-2C20-49CBE3F91B1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144916" y="5629869"/>
                  <a:ext cx="2037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0B47BCC-C691-B751-38C0-D827133A0E11}"/>
                    </a:ext>
                  </a:extLst>
                </p14:cNvPr>
                <p14:cNvContentPartPr/>
                <p14:nvPr/>
              </p14:nvContentPartPr>
              <p14:xfrm>
                <a:off x="6316636" y="5481189"/>
                <a:ext cx="176760" cy="618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0B47BCC-C691-B751-38C0-D827133A0E1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310516" y="5475069"/>
                  <a:ext cx="18900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045FE57-E047-B502-E6C2-0190B5A32A2D}"/>
                    </a:ext>
                  </a:extLst>
                </p14:cNvPr>
                <p14:cNvContentPartPr/>
                <p14:nvPr/>
              </p14:nvContentPartPr>
              <p14:xfrm>
                <a:off x="6624436" y="5823909"/>
                <a:ext cx="247680" cy="96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045FE57-E047-B502-E6C2-0190B5A32A2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618316" y="5817789"/>
                  <a:ext cx="259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7B7F6BB-EB84-3AFD-18D6-FBAB48587B61}"/>
                    </a:ext>
                  </a:extLst>
                </p14:cNvPr>
                <p14:cNvContentPartPr/>
                <p14:nvPr/>
              </p14:nvContentPartPr>
              <p14:xfrm>
                <a:off x="6969316" y="5393709"/>
                <a:ext cx="109080" cy="676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7B7F6BB-EB84-3AFD-18D6-FBAB48587B6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963196" y="5387589"/>
                  <a:ext cx="12132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520C95C-3E15-B855-6AC4-75A1E656C9B8}"/>
                    </a:ext>
                  </a:extLst>
                </p14:cNvPr>
                <p14:cNvContentPartPr/>
                <p14:nvPr/>
              </p14:nvContentPartPr>
              <p14:xfrm>
                <a:off x="6885076" y="5417829"/>
                <a:ext cx="432720" cy="186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520C95C-3E15-B855-6AC4-75A1E656C9B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78956" y="5411709"/>
                  <a:ext cx="444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3EAE79E-084F-9404-451D-C37F6CAF69DE}"/>
                    </a:ext>
                  </a:extLst>
                </p14:cNvPr>
                <p14:cNvContentPartPr/>
                <p14:nvPr/>
              </p14:nvContentPartPr>
              <p14:xfrm>
                <a:off x="7002076" y="5625549"/>
                <a:ext cx="164160" cy="118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3EAE79E-084F-9404-451D-C37F6CAF69D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995956" y="5619429"/>
                  <a:ext cx="176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2A999CD-FD7B-8209-569D-25557834A327}"/>
                    </a:ext>
                  </a:extLst>
                </p14:cNvPr>
                <p14:cNvContentPartPr/>
                <p14:nvPr/>
              </p14:nvContentPartPr>
              <p14:xfrm>
                <a:off x="6946276" y="5647509"/>
                <a:ext cx="372240" cy="144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2A999CD-FD7B-8209-569D-25557834A32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940156" y="5641389"/>
                  <a:ext cx="384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C205B6A-FB70-01D6-9565-BF0038D63929}"/>
                    </a:ext>
                  </a:extLst>
                </p14:cNvPr>
                <p14:cNvContentPartPr/>
                <p14:nvPr/>
              </p14:nvContentPartPr>
              <p14:xfrm>
                <a:off x="7257316" y="5997789"/>
                <a:ext cx="174240" cy="320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C205B6A-FB70-01D6-9565-BF0038D6392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251196" y="5991669"/>
                  <a:ext cx="1864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8EB4829-CBF1-7879-1F16-1AA25533ADAF}"/>
                    </a:ext>
                  </a:extLst>
                </p14:cNvPr>
                <p14:cNvContentPartPr/>
                <p14:nvPr/>
              </p14:nvContentPartPr>
              <p14:xfrm>
                <a:off x="7245796" y="6022269"/>
                <a:ext cx="138240" cy="284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8EB4829-CBF1-7879-1F16-1AA25533ADA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239676" y="6016149"/>
                  <a:ext cx="1504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DE892C1-00AB-AA31-D5AA-3B9C23193792}"/>
                    </a:ext>
                  </a:extLst>
                </p14:cNvPr>
                <p14:cNvContentPartPr/>
                <p14:nvPr/>
              </p14:nvContentPartPr>
              <p14:xfrm>
                <a:off x="7420036" y="5419269"/>
                <a:ext cx="214920" cy="632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DE892C1-00AB-AA31-D5AA-3B9C2319379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413916" y="5413149"/>
                  <a:ext cx="22716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7F905ED-B920-8340-AB22-6562933567D4}"/>
                    </a:ext>
                  </a:extLst>
                </p14:cNvPr>
                <p14:cNvContentPartPr/>
                <p14:nvPr/>
              </p14:nvContentPartPr>
              <p14:xfrm>
                <a:off x="7641076" y="5866749"/>
                <a:ext cx="322200" cy="106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7F905ED-B920-8340-AB22-6562933567D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34956" y="5860629"/>
                  <a:ext cx="334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C32D9AF-93FF-ED4B-3D8E-4F12226BDF6E}"/>
                    </a:ext>
                  </a:extLst>
                </p14:cNvPr>
                <p14:cNvContentPartPr/>
                <p14:nvPr/>
              </p14:nvContentPartPr>
              <p14:xfrm>
                <a:off x="7875436" y="5240349"/>
                <a:ext cx="336240" cy="897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C32D9AF-93FF-ED4B-3D8E-4F12226BDF6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869316" y="5234229"/>
                  <a:ext cx="348480" cy="90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B8954FA-C96D-0D2A-CD67-889488B74444}"/>
                    </a:ext>
                  </a:extLst>
                </p14:cNvPr>
                <p14:cNvContentPartPr/>
                <p14:nvPr/>
              </p14:nvContentPartPr>
              <p14:xfrm>
                <a:off x="1929316" y="2213829"/>
                <a:ext cx="118440" cy="900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B8954FA-C96D-0D2A-CD67-889488B7444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923196" y="2207709"/>
                  <a:ext cx="130680" cy="9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D4F686D-1D47-CAF7-CECE-EC223E76CA53}"/>
                    </a:ext>
                  </a:extLst>
                </p14:cNvPr>
                <p14:cNvContentPartPr/>
                <p14:nvPr/>
              </p14:nvContentPartPr>
              <p14:xfrm>
                <a:off x="3471916" y="3940029"/>
                <a:ext cx="111960" cy="863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D4F686D-1D47-CAF7-CECE-EC223E76CA5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465796" y="3933909"/>
                  <a:ext cx="124200" cy="87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C142C6C-99A5-3EEB-538E-90E704E3F765}"/>
                    </a:ext>
                  </a:extLst>
                </p14:cNvPr>
                <p14:cNvContentPartPr/>
                <p14:nvPr/>
              </p14:nvContentPartPr>
              <p14:xfrm>
                <a:off x="1591636" y="6514029"/>
                <a:ext cx="367200" cy="234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C142C6C-99A5-3EEB-538E-90E704E3F76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585516" y="6507909"/>
                  <a:ext cx="3794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B46516D-5AD5-EA95-530B-FCADB47DE9AB}"/>
                    </a:ext>
                  </a:extLst>
                </p14:cNvPr>
                <p14:cNvContentPartPr/>
                <p14:nvPr/>
              </p14:nvContentPartPr>
              <p14:xfrm>
                <a:off x="3048556" y="6457149"/>
                <a:ext cx="336960" cy="373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B46516D-5AD5-EA95-530B-FCADB47DE9A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042436" y="6451029"/>
                  <a:ext cx="3492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858CD78-8623-E9BF-2F97-5F3808507AB3}"/>
                    </a:ext>
                  </a:extLst>
                </p14:cNvPr>
                <p14:cNvContentPartPr/>
                <p14:nvPr/>
              </p14:nvContentPartPr>
              <p14:xfrm>
                <a:off x="1737436" y="6643629"/>
                <a:ext cx="140400" cy="222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858CD78-8623-E9BF-2F97-5F3808507AB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731316" y="6637509"/>
                  <a:ext cx="152640" cy="23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79383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20A8-E972-4805-86DA-1E218D6C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real life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41C2F-403D-499E-A7AA-C71E57017F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the probability of being at most two standard deviations from the mean?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=.97725−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1−.97725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=.9545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You’ll sometimes hear statisticians refer to the “68-95-99.7 rule” which is the probability of being within 1,2, or 3 standard deviations of the mean.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41C2F-403D-499E-A7AA-C71E57017F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419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67A29B-C992-1A39-6CC4-4AEF71F1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last (unrelated) thing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90DDB-0656-6954-C680-3D9B984D7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81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54E88-D66C-F45E-076C-99753CDF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Side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5F30B8-7452-521E-554D-FABAB6624E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2570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Make sure you understand the difference between scaling a random variable and adding up </a:t>
                </a:r>
                <a:r>
                  <a:rPr lang="en-US" dirty="0" err="1"/>
                  <a:t>iid</a:t>
                </a:r>
                <a:r>
                  <a:rPr lang="en-US" dirty="0"/>
                  <a:t> copies of a random variable.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result of rolling a die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equivalently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says “take the result of the (one) die roll and double it”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{2,4,6,8,10,12}</m:t>
                    </m:r>
                  </m:oMath>
                </a14:m>
                <a:r>
                  <a:rPr lang="en-US" dirty="0"/>
                  <a:t>, there’s no way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because you just double the one die roll.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independent</a:t>
                </a:r>
                <a:r>
                  <a:rPr lang="en-US" dirty="0"/>
                  <a:t> dice rolls (</a:t>
                </a:r>
                <a:r>
                  <a:rPr lang="en-US" dirty="0" err="1"/>
                  <a:t>i.i.d.</a:t>
                </a:r>
                <a:r>
                  <a:rPr lang="en-US" dirty="0"/>
                  <a:t>) then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says “roll two dice and add their results”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5F30B8-7452-521E-554D-FABAB6624E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25701"/>
              </a:xfrm>
              <a:blipFill>
                <a:blip r:embed="rId2"/>
                <a:stretch>
                  <a:fillRect l="-708" t="-1984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075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B2D0806-710C-D090-9DEC-B3260569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ECFC-5733-E658-C487-7AAB5B56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9FEE83-4ACC-4376-2B53-BB37F220467C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8A4DA36-6923-401C-EDBF-4CCC4E1A1A4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8A4DA36-6923-401C-EDBF-4CCC4E1A1A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36AA66B-7923-6F4F-B6B3-C8E2D7F7274D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36AA66B-7923-6F4F-B6B3-C8E2D7F727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3"/>
                  <a:stretch>
                    <a:fillRect b="-361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209034C-474D-F8E3-5EFE-E829ED283627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F9C76C6-C11C-79A5-CAD6-AFC96619508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F9C76C6-C11C-79A5-CAD6-AFC9661950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8A4E30C-F714-122C-35E1-A4B06C832C6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8A4E30C-F714-122C-35E1-A4B06C832C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5"/>
                  <a:stretch>
                    <a:fillRect b="-361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2ADE2B-EB59-85CE-F56D-780D0DF8BEA9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E3D00CF-58D3-82AC-4ED9-BB9B8DFE772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E3D00CF-58D3-82AC-4ED9-BB9B8DFE77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4398C86-B03D-3051-F89D-EBB6DD7FC00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4398C86-B03D-3051-F89D-EBB6DD7FC0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7"/>
                  <a:stretch>
                    <a:fillRect b="-361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E13A8B3-5FD5-8B56-B590-F1C7995F3DD1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</p:spTree>
    <p:extLst>
      <p:ext uri="{BB962C8B-B14F-4D97-AF65-F5344CB8AC3E}">
        <p14:creationId xmlns:p14="http://schemas.microsoft.com/office/powerpoint/2010/main" val="30764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E603A-FAB5-4A8A-D6EB-A73B9E41C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924BE-6F61-D514-84EF-4C7CF5AD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40E056-7D88-517A-8A3A-C21132FBE0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is the average number of events in a unit of time.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CC26D4-2188-93C7-2CEE-21EB147DCA01}"/>
                  </a:ext>
                </a:extLst>
              </p14:cNvPr>
              <p14:cNvContentPartPr/>
              <p14:nvPr/>
            </p14:nvContentPartPr>
            <p14:xfrm>
              <a:off x="-2160" y="1008000"/>
              <a:ext cx="10555920" cy="5172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CC26D4-2188-93C7-2CEE-21EB147DCA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1520" y="998640"/>
                <a:ext cx="10574640" cy="51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2404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73D0-B489-E344-D4F4-293680CB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continuous memoryless RV?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D7C3-BBEC-9D14-D969-D039CC791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Poisson random variables come from a memoryless-type process.</a:t>
            </a:r>
          </a:p>
          <a:p>
            <a:r>
              <a:rPr lang="en-US" dirty="0"/>
              <a:t>Number of earthquakes (people in bakery, days with snow) would be memoryless under assumption that events are independent of each other! </a:t>
            </a:r>
          </a:p>
          <a:p>
            <a:r>
              <a:rPr lang="en-US" dirty="0"/>
              <a:t>Same experiments, but now ask a different question:</a:t>
            </a:r>
          </a:p>
          <a:p>
            <a:r>
              <a:rPr lang="en-US" dirty="0"/>
              <a:t>Poisson: how many incidents occur in fixed interval?</a:t>
            </a:r>
          </a:p>
          <a:p>
            <a:r>
              <a:rPr lang="en-US" dirty="0"/>
              <a:t>Exponential: how long do I have to wait to see the next incident?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B450EA-F25A-5A86-12E8-1A867B4153A9}"/>
                  </a:ext>
                </a:extLst>
              </p14:cNvPr>
              <p14:cNvContentPartPr/>
              <p14:nvPr/>
            </p14:nvContentPartPr>
            <p14:xfrm>
              <a:off x="4237560" y="1202760"/>
              <a:ext cx="3070440" cy="169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B450EA-F25A-5A86-12E8-1A867B4153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28200" y="1193400"/>
                <a:ext cx="3089160" cy="18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134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EDFB-DF73-4AB3-A671-8F346611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Like a geometric random variable, but continuous time. How long do we wait until an event happens? (instead of “how many flips until a heads”)</a:t>
                </a:r>
              </a:p>
              <a:p>
                <a:r>
                  <a:rPr lang="en-US" dirty="0"/>
                  <a:t>Where waiting doesn’t make the event happen any sooner. </a:t>
                </a:r>
              </a:p>
              <a:p>
                <a:r>
                  <a:rPr lang="en-US" dirty="0"/>
                  <a:t>Geometric: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the first flip is tails, the coin doesn’t remember it came up tails, you’ve made no progress. </a:t>
                </a:r>
              </a:p>
              <a:p>
                <a:r>
                  <a:rPr lang="en-US" dirty="0"/>
                  <a:t>For an exponential random variable: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F7DCE7-EF6E-8D4A-C96E-97DCFDCD421F}"/>
                  </a:ext>
                </a:extLst>
              </p14:cNvPr>
              <p14:cNvContentPartPr/>
              <p14:nvPr/>
            </p14:nvContentPartPr>
            <p14:xfrm>
              <a:off x="508320" y="3784680"/>
              <a:ext cx="7235280" cy="2520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F7DCE7-EF6E-8D4A-C96E-97DCFDCD42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960" y="3775320"/>
                <a:ext cx="7254000" cy="253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124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</a:t>
                </a:r>
              </a:p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on, and what event for it tells you that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67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on?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83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528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8192</TotalTime>
  <Words>1916</Words>
  <Application>Microsoft Office PowerPoint</Application>
  <PresentationFormat>Widescreen</PresentationFormat>
  <Paragraphs>225</Paragraphs>
  <Slides>34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Aptos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Exponential and  Normal RVs</vt:lpstr>
      <vt:lpstr>Announcements</vt:lpstr>
      <vt:lpstr>Continuous Zoo</vt:lpstr>
      <vt:lpstr>Exponential</vt:lpstr>
      <vt:lpstr>A continuous memoryless RV?</vt:lpstr>
      <vt:lpstr>Exponential Random Variable</vt:lpstr>
      <vt:lpstr>Exponential random variable</vt:lpstr>
      <vt:lpstr>Exponential random variable</vt:lpstr>
      <vt:lpstr>Find the density</vt:lpstr>
      <vt:lpstr>Find the density</vt:lpstr>
      <vt:lpstr>Exponential PDF</vt:lpstr>
      <vt:lpstr>Memorylessness</vt:lpstr>
      <vt:lpstr>Side note</vt:lpstr>
      <vt:lpstr>Expectation of an exponential</vt:lpstr>
      <vt:lpstr>Variance of an exponential</vt:lpstr>
      <vt:lpstr>Exponential</vt:lpstr>
      <vt:lpstr>The Normal (Gaussian) Distribution</vt:lpstr>
      <vt:lpstr>The Normal distribution</vt:lpstr>
      <vt:lpstr>Normal Random Variable</vt:lpstr>
      <vt:lpstr>Breaking down the density</vt:lpstr>
      <vt:lpstr>Changing the variance</vt:lpstr>
      <vt:lpstr>Changing the mean</vt:lpstr>
      <vt:lpstr>Scaling Normals</vt:lpstr>
      <vt:lpstr>Standardize</vt:lpstr>
      <vt:lpstr>Table of Standard Normal CDF</vt:lpstr>
      <vt:lpstr>Use the table!</vt:lpstr>
      <vt:lpstr>Normal (aka Guassian)</vt:lpstr>
      <vt:lpstr>More practice</vt:lpstr>
      <vt:lpstr>More practice</vt:lpstr>
      <vt:lpstr>PowerPoint Presentation</vt:lpstr>
      <vt:lpstr>In real life</vt:lpstr>
      <vt:lpstr>One last (unrelated) thing</vt:lpstr>
      <vt:lpstr>A Side Note</vt:lpstr>
      <vt:lpstr>Continuous Zoo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55</cp:revision>
  <cp:lastPrinted>2026-02-11T17:17:41Z</cp:lastPrinted>
  <dcterms:created xsi:type="dcterms:W3CDTF">2021-05-03T18:57:14Z</dcterms:created>
  <dcterms:modified xsi:type="dcterms:W3CDTF">2026-02-11T18:37:13Z</dcterms:modified>
</cp:coreProperties>
</file>