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1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76" r:id="rId3"/>
    <p:sldId id="279" r:id="rId4"/>
    <p:sldId id="282" r:id="rId5"/>
    <p:sldId id="263" r:id="rId6"/>
    <p:sldId id="346" r:id="rId7"/>
    <p:sldId id="347" r:id="rId8"/>
    <p:sldId id="348" r:id="rId9"/>
    <p:sldId id="349" r:id="rId10"/>
    <p:sldId id="350" r:id="rId11"/>
    <p:sldId id="351" r:id="rId12"/>
    <p:sldId id="352" r:id="rId13"/>
    <p:sldId id="353" r:id="rId14"/>
    <p:sldId id="354" r:id="rId15"/>
    <p:sldId id="355" r:id="rId16"/>
    <p:sldId id="265" r:id="rId17"/>
    <p:sldId id="332" r:id="rId18"/>
    <p:sldId id="274" r:id="rId19"/>
    <p:sldId id="342" r:id="rId20"/>
    <p:sldId id="343" r:id="rId21"/>
    <p:sldId id="344" r:id="rId22"/>
    <p:sldId id="334" r:id="rId23"/>
    <p:sldId id="338" r:id="rId24"/>
    <p:sldId id="345" r:id="rId25"/>
    <p:sldId id="283" r:id="rId26"/>
    <p:sldId id="284" r:id="rId27"/>
    <p:sldId id="295" r:id="rId28"/>
    <p:sldId id="335" r:id="rId29"/>
    <p:sldId id="289" r:id="rId30"/>
    <p:sldId id="336" r:id="rId31"/>
    <p:sldId id="286" r:id="rId32"/>
    <p:sldId id="288" r:id="rId33"/>
    <p:sldId id="339" r:id="rId34"/>
    <p:sldId id="340" r:id="rId35"/>
    <p:sldId id="331" r:id="rId3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9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9T21:32:23.979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18943 14794 0,'0'0'0,"0"0"0,0 0 0,0 0 0,0 0 0,0 0 0,0 0 0,0 0 16,48 0-16,-34 0 15,-10 0-15,5 0 16,4 0-16,-8 0 16,-5 5-16,4-1 15,5 1 1,-5-1-16,1 1 16,-5-1-16,0 0 15,0 1-15,0-5 16,0 0-16,0 0 15,-115 31 1,21-18-16,-3-8 0,-18-5 16,-14-14-1,-35-17-15,-40-13 16,-4-9-16,22-5 16,0-4-16,4 4 15,22 5-15,23 5 16,44 12-16,0 9 15,22 5-15,4 9 16,14 0-16,9 4 16,-14 0-16,5 0 15,-13-4 1,-5 0-16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9T21:53:45.15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27453 12795 0,'0'0'0,"0"0"0,0 0 16,0 0-16,0 0 15,0 0-15,0 0 16,0 0 0,0 0-16,-49 18 15,9-14-15,-8 5 16,-6 0-16,-12 5 15,-5-6-15,-9 1 16,5 0 0,8-4-16,-4-1 0,-8 5 15,-28 0 1,-8 0-16,0-1 16,4-3-16,18-5 15,22 4-15,-4-4 16,-14 5-16,-9-1 15,-26 1-15,0-5 16,13 0-16,1-5 16,12 5-16,-13 0 15,-8-4-15,-19-1 16,5 1 0,14-5-16,8 0 15,-5 5-15,-3-1 16,-28 1-16,10-1 15,9-3-15,8-1 16,0 4-16,-13 1 16,-17-1-16,21 1 15,5 0-15,22-1 16,-4 5-16,4 5 16,-9-1-1,-4 0-15,17 1 16,9-1-16,23 1 15,-1-1-15,19 1 16,-1 3-16,-4-3 16,-9 4-16,-9 0 15,-18-1-15,-4-3 16,9-1-16,13-4 16,13 0-1,-4 5-15,18-1 16,0-4-16,17 0 15,5 5-15,0-5 16,13 0-16,-5 0 16,6 0-16,-6 0 15,10 0 1,4 0-16,-5 0 0,-3 0 16,3 0-1,1 0-15,4 4 16,-14-4-16,1 0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9T21:53:46.37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21181 12880 0,'0'0'0,"0"0"16,0 0-16,0 0 16,0 0-16,0-45 15,9 32-15,-5 0 16,14-5-16,-5 0 15,9 0 1,1 5-16,-1 0 16,0 4-16,-4 0 15,-1 5-15,-8-1 16,5 1-16,-6-1 16,-8 5-16,5 0 15,4 0-15,-5 0 16,-4 0-16,0 0 15,0 0 1,0 0-16,-4 0 16,-5 0-16,9 0 15,0 0-15,0 0 16,0 0-16,-49 31 16,23-17-16,3-1 15,-3 0-15,-1-4 16,5 0-1,4 0-15,-4 0 16,13 0-16,-4-5 16,9 0-16,-10 1 15,10-1 1,-14 1-16,5 4 0,-23 0 16,-12 4-1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9T21:52:18.524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context xml:id="ctx1">
      <inkml:inkSource xml:id="inkSrc22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6-02-09T21:54:05.106"/>
    </inkml:context>
  </inkml:definitions>
  <inkml:trace contextRef="#ctx0" brushRef="#br0">10991 5238 0,'0'0'0,"0"0"0,0 0 0,0 0 0,0 0 0,0 0 16,0 0-16,0 0 15,0 0-15,-45 35 16,45-26-16,0-9 15,0 0-15,0 0 16,129 45 0,13-19-16,35 10 0,27-10 15,13 10-15,9-1 16,-9-8 0,5-1-16,4 1 15,-18-9-15,18-1 16,-22-8-16,-9-9 15,-4 0-15,13 9 16,-18-9-16,5 0 16,-5-9-16,-13 9 15,13 0-15,4-9 16,-3 9 0,-1-8-16,0 16 15,-9-16-15,-8-1 16,-5 9-16,17-9 15,-17 9-15,18-9 16,-5 9-16,14 0 16,-9 0-16,-5-9 15,-9 0 1,-4 0-16,-4 0 0,-5 1 16,-4-1-1,22 0-15,-9-9 16,13 9-16,-9-8 15,-4 8-15,14-9 16,-5 9-16,4 9 16,-9-9-16,5 0 15,-4 9-15,12-9 16,1 9-16,9 9 16,17 0-1,27 0-15,-5 0 16,-12 9-16,-10-9 15,-9-1-15,-17 1 16,0 0-16,-5 0 16,1-9-16,3 0 15,10 9-15,-5-9 16,9 0-16,-22-9 16,9 9-1,-1-9-15,6 9 16,-10-9-16,-13 0 15,-13 1-15,-23-1 16,-4 0-16,-17 0 16,-19-9-16,-21 9 15,-19 0-15,-12 1 16,-14-1-16,-9 0 16,5 9-1,0 0-15,62 18 16,115 61-1</inkml:trace>
  <inkml:trace contextRef="#ctx0" brushRef="#br0" timeOffset="12803.22">1323 7680 0,'0'0'0,"0"0"0,0 0 0,0 0 16,0 0-16,0 0 16,0 0-16,0 0 15,0 0-15,0 0 16,0 0-16,0 0 15,45-4 1,57-1-16,84-8 16,58 0-16,30-1 15,-17 6-15,-22-1 16,-13 9-16,-36-5 16,-4 5-16,-36 0 15,0 5-15,-30-1 16,-14 1-16,-31-1 15,-27 0 1,-4-4-16,-27 0 0,-13 0 16,0 0-1,0 0-15,-84-17 16,-93-5-16,-94-1 16,-4 10-16,18 9 15,40 8-15,13 9 16,31 1-16,45-1 15,26-4 1,49 0-16,31-5 16,-1 1-16,19-1 15,4 0-15,0 1 16,0-5-16,0 0 16,186 22-16,45-17 15,48-5-15,9 0 16,-44-9-16,-45 4 15,-57-4-15,-49 0 16,-26 1 0,-36-1-16,-14 0 15,-3 4-15,-14 1 16,0 4-16,0 0 16,-204-66-16,-9 21 15,-31 1-15,40 8 16,45 19-16,43 12 15,19 10-15,4 12 16,9 14-16,13 5 16,22 4-1</inkml:trace>
  <inkml:trace contextRef="#ctx0" brushRef="#br0" timeOffset="18866.29">4107 7654 0,'0'0'0,"0"0"0,0 0 0,0 0 0,0 0 16,0 0-16,0 0 15,0 0-15,0 0 16,0 0-16,0 0 16,0 0-1,0 0-15,18 48 16,-5-30-16,18 9 16,0 8-16,18 10 15,13 8-15,13 9 16,14 9-16,22 8 15,4 6 1,13 3-16,32-3 0,-5-1 16,-17-9-1,-1-13-15,-17-18 16,-10-8-16,-16-18 16,-24-9-16,-3-9 15,-5-9-15,-9-5 16,-4-8-16,9-4 15,-19-1-15,6-4 16,-1 0-16,0 0 16,1 0-1,12-5-15,1-3 16,9-1-16,8-5 16,9 1-16,-9 4 15,10 0-15,3 0 16,-3 5-16,3 4 15,-4 0-15,5 4 16,-14 1 0,18 3-16,-4 6 15,4 8-15,22 4 16,-4 14-16,9 9 16,17 9-16,-21 4 15,-1 4-15,-22 5 16,-9 0-16,-31-9 15,-8-4-15,-14-5 16,9-5-16,-18 1 16,0-5-16,0-4 15,0 0 1,5-4-16,8-5 16,-4-5-16,36-4 15,8-13-15,23-9 16,30-4-16,18-10 15,27 1-15,0-5 16,27 5-16,4 4 16,4 18-1,45 9-15,26 26 16,49 27-16,18 35 16,-27 5-16,-76-53 15,-34-19-15</inkml:trace>
  <inkml:trace contextRef="#ctx0" brushRef="#br0" timeOffset="34482.53">6895 5282 0,'0'0'0,"0"0"0,0 0 0,0 0 16,0 0-16,0 0 16,0 0-16,0 0 15,0 0-15,0 0 16,0 0-16,0 0 16,0 0-16,0 0 15,0 0-15,0 0 16,0 0-1,0 0-15,44 0 16,-30 0-16,-5 9 16,-5-9-16,14 9 15,8 0-15,14 0 16,9 0-16,22 8 16,13 1-16,14 9 15,17-1 1,4 1-16,10-1 15,-14 1-15,1-9 16,-1-9-16,-13-1 16,4 1-16,-8 0 15,12-9-15,-21 0 16,9 9-16,-10-9 16,1 0-16,8 0 15,10 0-15,8 0 16,0 0-1,1 0-15,-1 0 16,9 0-16,-18 0 16,-8 0-16,-5 0 15,-9 0-15,-13 0 16,-13 0-16,13 9 16,-9-9-16,22 0 15,0 9-15,31 0 16,14 0-1,4-1-15,-5 1 16,27 9-16,-4 0 16,-9-9-16,-13 8 15,4-8-15,-18 0 16,13 0-16,-12 0 16,-14 0-16,8-1 15,-3 1-15,-10 0 16,5 0-16,13 0 15,1 0-15,-10-9 16,5 9 0,-9-9-16,-14 0 15,1 0-15,9 0 16,17 0-16,13-9 16,1 9-16,4-9 15,0 9-15,9-9 16,0 9-16,4 0 15,-22 0-15,-9 0 16,5 0-16,13-9 16,4 9-1,-4 0-15,-13 0 16,-5 0-16,0 0 16,1-9-16,12 9 15,-13-9-15,10 9 16,-6-8-16,14 8 15,5 0-15,-5-9 16,-5 9 0,1-9-16,-10 9 15,-3-9-15,-6 0 16,1 0-16,-9-8 16,9 8-16,-5-9 15,-4 9-15,9-9 16,4 10-16,5-10 15,0 0-15,4 9 16,-5-9 0,-3 10-16,-1-1 15,9 0-15,22-9 16,-4 18-16,13-9 16,14 0-16,30 9 15,-4 0-15,18 0 16,9 0-16,-1 0 15,-4 0-15,14 0 16,4 0-16,-9 0 16,0 0-1,9-8-15,-13-1 16,-32 9-16,14-9 16,4 9-16,1 0 15,-1 0-15,18 9 16,-4 8-16,-27-8 15,-14 9-15,-25-9 16,-19 0-16,-22 0 16,-17-1-16,-27 1 15,-5-9 1,-13 0-16,9 9 16,45 0-16,21 9 15</inkml:trace>
  <inkml:trace contextRef="#ctx0" brushRef="#br0" timeOffset="53171.4">23894 6333 0,'0'0'0,"0"0"0,0 0 0,0 0 0,0 0 15,0 0-15,0 0 16,0 0-16,0 0 15,40-45-15,-58 37 16,-35-10-16,-71-18 16,-103-12-1,-43-6-15,-22 10 16,-19 13-16,14 9 16,-26 13-16,4 0 15,-5 9-15,0 0 16,50 0-16,25 0 15,23-9-15,40 9 16,40-9-16,17 9 16,36-8-1,36 8-15,21 0 16,10 0-16,21 0 16,-4 0-16,18 0 15,0-9-15,49 9 16,66-9-16,89-9 15,57-8-15,22 8 16,10-9 0,-5 9-16,9 1 15,0-1-15,8 9 16,1 0-16,-18 18 16,-13 0-16,-32-9 15,-43 18-15,-28-18 16,-43 0-16,-36 0 15,-18-9-15,-35 0 16,-14 9-16,-22-9 16,1 9-16,-14 0 15,0 0 1,0 0-16,-182-9 16,-71 9-16,-84 0 15,-22 0-15,5 0 16,26 9-16,-18-9 15,49 9-15,-18 0 16,49-9-16,40 9 16,27 0-1,35-1-15,44 1 0,36-9 16,35 0 0,18 0-16,13 0 15,10 0-15,-1 0 16,4 0-16,5 0 15,0 0-15,0 0 16,0 0-16,0 0 16</inkml:trace>
  <inkml:trace contextRef="#ctx0" brushRef="#br0" timeOffset="76065.77">32395 17254 0,'0'0'0,"0"0"0,0 0 0,0 0 0,0 0 0,0 0 0,0 0 15,0 0 1,0 0-1,0 0-15,0 0 0,0 0 16,-62 5-16,31-1 16,0 1-16,-9-1 15,-4 5-15,0-5 16,-1 1-16,-4 4 16,-21 0-16,-15 4 15,-12 5 1,-14 4-16,0-4 15,14-5-15,4-9 16,-9 5-16,-27 4 16,-13 1-16,5-5 15,17-5-15,9 0 16,-8 1-16,-32 4 16,-13 0-16,27-5 15,12-4 1,-8 0-16,-17 0 15,-14 4-15,13-8 16,5-5-16,0 0 16,-27 5-16,4 4 15,5-9-15,27 0 16,-5 5-16,-13 4 16,-9 0-16,9 0 15,13-5-15,-18 1 16,-26 4-1,4 0-15,14-9 16,-5 5-16,-13 4 16,4 4-16,18-4 15,9 0-15,-22 4 16,-40 1-16,30-10 16,1 1-16,-4 4 15,-19 4 1,28-4-16,25 0 15,-25 5-15,-10 8 16,9-4-16,18 0 16,-13 0-16,-27 0 15,14-1-15,8-8 16,-4 5-16,-36-1 16,23-4-16,17 0 15,-13 5-15,-18-1 16,31-4-1,-4 0-15,-27 0 16,-13 0-16,22-4 16,-4 4-16,-36 0 15,27-9-15,9 4 16,-18 5-16,4 0 16,23-4-16,-10 4 15,-34 0-15,34-4 16,1-1-1,-27 5-15,-4 0 16,21-4-16,-12 4 16,-18 0-16,31 0 15,-1 0-15,-17 4 16,5-4-16,17 0 16,-57-9-16,22 0 15,30-4-15,-30 0 16,4 0-16,32-5 15,3 0 1,-21 0-16,30 5 16,54 0-16,-9 4 15,22 4-15,4 5 16,19 0-16,3 5 16,23-1-16,-5 1 15,18-1-15,0 1 16,9 4-1,9-1-15,-4 1 16,8-4-16,-4-1 16,-9 1-16,8-5 15,-3-5 1</inkml:trace>
  <inkml:trace contextRef="#ctx0" brushRef="#br0" timeOffset="76666.53">21083 15685 0,'0'0'0,"0"0"0,0 0 15,0 0-15,0 0 16,45 54-1,-32-28-15,0 18 16,5 23-16,4 22 16,0 21-16,5 23 15,-9 18-15,-9 9 16,-1-5-16,-8-13 16,0-18-1,-8-9-15,3-9 16,-13-13-16,5-8 15,-22-10-15,-1-13 16,-8-22-16,4-13 16</inkml:trace>
  <inkml:trace contextRef="#ctx0" brushRef="#br0" timeOffset="77402.52">21420 14803 0,'0'0'0,"0"0"0,0 0 0,-62-17 16,14 17-16,-23 4 15,-40 9-15,-4 14 16,-1 13-16,14 13 16,14 13-16,3 10 15,15 4-15,16-1 16,14-12-16,18-14 15,13-18 1,9-3-16,9-6 16,13-4-16,9-4 15,23-5-15,3-8 16,23-14-16,13-13 16,9-27-16,-9-18 15,-4-17-15,-36-4 16,-9 8-16,-8 4 15,-14 10 1,-9 17-16,5 14 16,-14 8-16,10 5 15,-10 9-15,-4-1 16,5 10-16,3 4 16,1 4-16,18 10 15,39 21-15,63 32 16,62 48-16,-5 18 15,44-18-15,23-17 16</inkml:trace>
  <inkml:trace contextRef="#ctx0" brushRef="#br0" timeOffset="78068.47">27107 15889 0,'0'0'0,"5"45"16,8-6-16,-9 28 16,14 22-16,-9 21 15,4 23-15,-8 14 16,12-6-16,-8-12 15,9-14 1,4-4-16,0 4 16,-4 1-16,-9-14 15,0-23-15,-9-17 16</inkml:trace>
  <inkml:trace contextRef="#ctx0" brushRef="#br0" timeOffset="78682.38">26509 13970 0,'0'0'0,"0"0"15,0 0-15,0 0 16,0 0-16,40 71 16,-31-18-16,8 22 15,1 18-15,-9 14 16,9 8-1,-14-4-15,9 0 16,-8 4-16,-10-9 16,-3-26-16,3-18 15</inkml:trace>
  <inkml:trace contextRef="#ctx0" brushRef="#br0" timeOffset="79084.75">26234 15224 0,'0'0'0,"0"0"0,0 0 15,0 0 1,0 0-16,-9-48 16,14 25-16,17-3 15,4-5-15,1 0 16,13-5-16,9 1 15,-5 4-15,5 9 16,17 0-16,5 8 16,22 10-16,18 8 15,4 14 1,5 17-16,-9 19 16,-18 12-16,-22-4 15,-23 0-15,-25-13 16,-10-5-16,-26 1 15,-32-6-15,-52 1 16,-63-13-16,1-18 16,-5-5-16,-14-4 15,1 0 1,44-13-16,27-5 16</inkml:trace>
  <inkml:trace contextRef="#ctx0" brushRef="#br0" timeOffset="91650.14">20733 13327 0,'0'0'0,"0"0"16,0 0-16,0 0 0,0 0 0,0 0 15,0 0-15,0 49 16,5-14-16,-1 14 15</inkml:trace>
  <inkml:trace contextRef="#ctx0" brushRef="#br0" timeOffset="91833.43">20835 14329 0,'0'0'0,"0"0"0,0 0 15,0 0-15,0 0 16,0 58-16,-4-32 16,-1 10-1,5-1-15,-4 5 16</inkml:trace>
  <inkml:trace contextRef="#ctx0" brushRef="#br0" timeOffset="91966.77">20826 15078 0,'0'0'0,"0"0"0,0 0 0,0 0 16,0 0-1,0 62-15,5-31 16,-1 5-16,5-5 16,-4-5-1</inkml:trace>
  <inkml:trace contextRef="#ctx0" brushRef="#br0" timeOffset="92115.95">20888 15796 0,'0'0'0,"0"0"15,0 0-15,0 0 16,0 0-16,0 0 16,0 44-16,0-35 15,0-4 1</inkml:trace>
  <inkml:trace contextRef="#ctx0" brushRef="#br0" timeOffset="92282.66">20959 16018 0,'0'0'0,"0"0"0,0 0 16,0 0-16,23 44 15,-19-39-15,-4 3 16,0 1-16,0 0 15,0 0 1,0 4-16</inkml:trace>
  <inkml:trace contextRef="#ctx0" brushRef="#br0" timeOffset="92416.64">21004 16483 0,'0'0'0,"0"0"0,0 0 0,0 0 0,31 62 15,-18-17-15,-4 12 16,9 10 0</inkml:trace>
  <inkml:trace contextRef="#ctx0" brushRef="#br0" timeOffset="92583.22">21243 17538 0,'0'0'0,"0"0"0,0 0 0,0 0 16,0 0 0,13 44-16,-22-21 15,-4 8-15,-27 4 16</inkml:trace>
  <inkml:trace contextRef="#ctx0" brushRef="#br0" timeOffset="93599.63">18477 14586 0,'0'0'0,"0"0"0,0 0 15,0 0-15,0 0 16,0 0-16,-62-18 15,40-4 1,-5-9-16,-17-13 16,0-18-16,-5-14 15,5-3-15,17 3 16,5 10-16,17 4 16,10 9-16,4-5 15,8 5-15,6 4 16,12 14-16,-4 8 15,-4 9-15,17 14 16,0 4 0,5 13-16,9 9 15,-5 5-15,-9 8 16,-13 1-16,5 8 16,-14 0-16,-9 5 15,5 9-15,-5-1 16,-4-3-16,-5-1 15,5-4-15,-9-5 16,0-4 0,-9-5-16,5 1 15,-18-1-15,-5-4 16,-8 0-16,4-9 16,0-8-1</inkml:trace>
  <inkml:trace contextRef="#ctx0" brushRef="#br0" timeOffset="93783.2">18916 15512 0,'0'0'0,"0"0"0,0 0 16,0 0-16,0 0 15,0 0-15,-4 76 16</inkml:trace>
  <inkml:trace contextRef="#ctx0" brushRef="#br0" timeOffset="94716.26">18455 14475 0,'0'0'0,"0"0"16,0 0-16,0 0 16,0 0-16,0 0 15,0 0-15,0 0 16,0 0-16,0 0 15,9 67-15,9-23 16,13 18-16,8 27 16,15 17-16,8 14 15,4 8-15,-21-21 16,-6-23 0</inkml:trace>
  <inkml:trace contextRef="#ctx0" brushRef="#br0" timeOffset="95665.81">23012 18429 0,'22'44'0</inkml:trace>
  <inkml:trace contextRef="#ctx1" brushRef="#br0">21080 17598 1194 0,'-7'0'83'0,"1"3"32"0,5-1-11 0,-7-2-29 0,10 5-11 0,2-1-14 0,-2 1-10 0,1-1-6 0,-1-3 1 0,-2-1 4 0,2 2-3 15,-2-2-1-15,0 2 3 0,0 1 5 16,0-3 8-16,0 0 1 0,-4-5-4 16,4 2-8-16,2 1-6 0,-2-7-7 15,0 5-6-15,2-1-5 0,-2-6-4 0,5 4 0 16,-1-2-2-16,-3 1-2 16,8-1-1-16,-4-2-4 0,3-3 0 0,4 0-1 15,-3-2-1-15,3 0 0 16,2-4-1-16,-5 3 0 0,4-1 0 15,-3-5 0-15,1 2 0 0,0-3-1 16,1 3-4-16,0-5-3 0,6 3-3 0,0 1-1 16,-2-4 1-16,5 6 2 0,0-3 3 15,1 4 0-15,3-3 4 0,1 5 2 16,-1-1 5-16,7-3 1 0,0 1-4 16,1 2-2-16,3-5-4 0,-4 4-1 0,-2-4 2 15,-2 3 2-15,2 4 0 0,-3-3 1 16,-2 3 3-16,2 0-1 0,-3 2-1 15,5 1 1-15,3 6-2 0,-6-2 0 16,1 4 1-16,3 0 0 0,0-1 2 16,0 5-1-16,0-1 1 0,-1 2-1 15,-1 0-1-15,2 0-1 0,2 3 0 16,2 1 1-16,0-2-1 0,6 5 1 0,1-2 0 16,-2 2-1-16,0 2 0 15,-3 0 0-15,-3 3-1 0,-4 3 0 0,-3-7 0 16,-4 5 1-16,1 1 0 0,1-2 1 15,-6 1 0-15,2-1 0 0,-1 2-1 16,2 1 0-16,1-1 0 0,-1 0-1 16,-3 2 0-16,1 0 0 0,-3 0 0 15,2 0 1-15,1-2 0 0,4 0 2 16,0-1 0-16,-5-3-1 0,2 4 1 16,-3-5-1-16,3 2 1 0,-1 0 0 0,5-1-1 15,0-5 1-15,1 1-1 0,-2-1 0 16,-3-1 0-16,3 1-1 0,0 2 1 15,10-3 0-15,-2 5-1 0,-1-6 1 16,0 4 2-16,-2-2 3 0,-1-1 3 16,-6 1 1-16,2-1 0 0,-2-2 0 15,1-2-2-15,-3-2-1 0,1-3-1 16,1-3-2-16,0 1-2 0,1 2 0 16,4 2-1-16,-5-5 3 0,8 5 1 15,1-1 2-15,2-1 0 0,0 0-1 0,-4 1 0 16,1-3-1-16,-5 2 0 0,5-4 0 15,4 4-2-15,-2-4 0 0,-3 2 0 16,-3-8-1-16,-4 1-1 0,4 0 2 16,-6-2 0-16,-1-5 2 0,-4 1 3 15,-3-1 2-15,1 2 0 0,-3-1-3 16,-2-1-3-16,4 1-4 0,-8-3-1 16,3 2 1-16,1-4 3 0,-4 4 3 15,-1-4 0-15,7 7-2 0,-5-5-1 0,3 5 0 16,3 4-1-16,-6-2 0 0,5 4 0 15,0-4-1-15,-8 7-1 0,6 2 0 16,-1-4-1-16,-1 3 0 0,6 2 1 16,-4 4 0-16,7 2-2 0,-3 2 1 15,-1-2-2-15,6 6 2 0,2 1-1 16,5 7 0-16,-3 0 1 0,4 4-1 16,-1 1 1-16,2 2 1 0,0-1 0 0,-2 3 0 15,0 0 0-15,2 2-1 16,0 0 0-16,3-4 0 0,-3 0 1 0,0-1 0 15,1 1 1-15,-3-3-1 0,2-2 1 16,0 0 0-16,-5-2 0 0,-3 0 1 16,-1-2 0-16,2 1 0 0,-6-6 0 15,3 4-1-15,-3-1 0 0,0-4 0 16,-3-3 0-16,-3-1 1 0,-5-2-2 16,5 0 7-16,-4-4 5 0,5 1 3 15,0-1 4-15,-6-5-3 0,5 4-3 0,-1-6-3 16,-1 3 1-16,1-3-1 0,2-1-2 15,-3-3-1-15,1-1-4 0,0 2-2 16,-1 0 0-16,3 0-1 0,-2 0 0 16,9 1 0-16,-1 1 1 0,1 1-1 15,2 2 1-15,-2-1-1 0,0-1 1 16,4 4-1-16,2-2 0 0,-1-2 0 16,1 4 0-16,-3-3 0 0,5 3 0 15,1-2 0-15,-2 3 0 0,-2-2 0 16,4-1 0-16,0 2 1 0,2 0-1 15,0-1-2-15,-5 5 1 0,3-8 1 0,-2 8 0 16,7-6 0-16,1 4 3 0,1-6-1 16,5-2 2-16,-3 3 1 0,2 1-3 15,1-2-2-15,-3 2 0 0,-5 1 1 16,3 2-1-16,2 3 1 0,5-3-1 16,-3 5 0-16,5-6 0 0,-4 5 0 15,4 2 0-15,6 2 0 0,-1 6 0 16,0-6-1-16,2 5 1 0,4 2-1 0,3 2-1 15,4 3 1-15,-2-2 0 0,-7-1 0 16,-2 1 1-16,-9 3-2 0,2 1 0 16,2 0 1-16,-6 3-1 0,3-1 2 15,-6 1 0-15,-1 1 0 0,5-3-1 16,-4 8-1-16,9-3 0 0,-6 2-1 16,4 5 2-16,-5-1 1 0,-8 2-1 15,-1 0 1-15,-7 4 0 0,7 0 0 16,-2-2 0-16,5 3 0 0,1 2 0 0,-1-1 0 15,-5-1 1-15,-4-3-1 0,5-2 0 16,-10-3 0-16,0 0-2 0,-7-10 0 16,-7 3 0-16,0-2-2 0,0-8 0 15,-4 1 1-15,3-1-9 0,-1 5-22 16,-3-6-45-16,-1-2-77 0,-4-2 90 16,-3-5-3-16</inkml:trace>
  <inkml:trace contextRef="#ctx1" brushRef="#br0" timeOffset="1266.76">23417 15924 1450 0,'5'7'102'0,"2"-2"53"0,-3 1-59 0,-1-3-34 0,-1-1-10 0,-2 0-3 16,0 1 0-16,-4-3 3 0,1 4-3 16,-4-3-7-16,0-1-12 0,-2 2-8 15,2-2-4-15,-4 4 2 0,2-4 0 16,4 0 0-16,1 3-5 0,1 1-4 16,3-1-2-16,3 5-3 0,1-1 0 15,3 7 0-15,-2-7-1 0,1 5 2 0,1 2 2 16,-2 2 2-16,0 0 2 0,1 4 2 15,-6-4 0-15,0 3 0 0,1 4-2 16,1-3-2-16,4 8-3 0,-1 1-2 16,-3 1-2-16,3 2 3 0,2 1 3 15,-2-1 4-15,2 7 2 0,-1-1 0 16,-1 1-1-16,0-9-1 0,-1-4-1 16,-2-4-2-16,-2-1-3 0,0-5-4 15,0-2-2-15,-2 0-1 0,0-5 0 16,0 2 2-16,2-1 2 0,-7-3 1 0,6 0 1 15,-5 1-2-15,6-3-2 0,-2-2-2 16,2-1-1-16,0 0 2 0,0 0-1 16,0 1 0-16,-3-3 0 0,3 0 0 15,0 0-1-15,0 2 1 0,0-2-1 16,0 0 0-16,-2 0 0 0,2 0 0 16,0 0 1-16,0 0 0 0,0 0 0 15,0 0 0-15,0 0-1 0,0 0 0 16,0 0 0-16,0 0 0 0,2 0 1 15,-2 0 1-15,3 0-1 0,-3 0 1 0,2 0 1 16,0-2-1-16,0-1-1 0,-2 1 1 16,3-5-1-16,-1 0 1 0,-2 0-1 15,2-6 1-15,-2-1-2 0,3-2 0 16,-3 2 0-16,0-4 0 0,0-7 2 16,4 4-1-16,1-4 0 0,4-1-1 15,4-3-1-15,4 1-1 0,1 0-1 16,3 3 1-16,2 4 1 0,0 6-1 0,4 3 1 15,1 3-1-15,1 4 1 0,3 3 0 16,3 2 0-16,2 2 1 0,4 5 0 16,-9 2-1-16,-2 5 0 0,-5 2 0 15,-4 2 1-15,-1 5-1 0,-10 1 0 16,-1 0 1-16,2 2-1 0,-11-1 0 16,0 2 0-16,0-4 0 0,-9 1 0 15,4-1 1-15,-4-1 0 0,-4-3 0 16,5 1 0-16,-7-4-1 0,-6-2 0 15,0 0-1-15,-13-3 0 0,-5-6 2 16,-12-1 0-16,-4-8 0 0,-4-1 0 0,-3-6 1 16,2-1 0-16,1-3 0 0,3-1 1 15,11 1-2-15,5-1 0 0,9 1-12 16,8 1-24-16,11 2-25 0,3-4-37 16,4-4-34-16,7 1-3 0,1-1-11 15,13-6 75-15</inkml:trace>
  <inkml:trace contextRef="#ctx1" brushRef="#br0" timeOffset="1633.09">24184 16339 1335 0,'11'0'126'0,"-4"1"82"0,6 1-66 0,-3 2-43 0,6-2-9 0,0-1-9 0,7 1-17 0,-3 3-24 0,4 2-20 0,5 4-12 16,1-4-5-16,4 4-2 0,-2-4 0 15,3 2 0-15,-7-4-9 0,3 0-20 16,-1-3-24-16,-6-4-20 0,-2-5-12 16,-4 2 51-16,1-6 10 0</inkml:trace>
  <inkml:trace contextRef="#ctx1" brushRef="#br0" timeOffset="2183.53">24745 16098 1443 0,'12'-9'56'0,"-5"-2"-4"16,2 6-13-16,-5 3-2 0,-3-2-3 16,3 4-2-16,-4-1-6 0,3 1-8 15,-3 0-5-15,-3 5 1 0,1 0 3 16,-1 8 6-16,-3-1 7 0,-8 2 4 16,2 2-1-16,-4 4-6 0,-6 3-6 15,6-2-8-15,-8 4-3 0,2 1-3 16,3-4-3-16,-2 1-1 0,5-4-1 15,0-1-1-15,1 2 2 0,7-1 0 16,-1 2 0-16,5-3 0 0,8 0-1 16,-4-2 0-16,9-2 0 0,5-2 1 15,0 1-1-15,5-8 1 0,-3 0-1 0,11-3 0 16,-6-2 0-16,4-9 0 0,2-1 0 16,-6-8-1-16,2-3 1 0,-3-6 4 15,-3-3 9-15,-3 0 6 0,-3 1 2 16,0 1-5-16,-9 0-8 0,-2-1-7 15,-4 1-2-15,-7 1-1 0,-1 1 0 0,-2 4 0 16,-4-1 0-16,2 6 0 0,0 6 2 16,2 7 6-16,3 4 8 0,10 6 10 15,1 6 7-15,3 11 6 0,1 0 0 16,12 11-6-16,5 0-8 0,7 6-11 16,9 1-7-16,4-2 0 0,14 4 0 15,5-2 1-15,6 1-4 0,0-5-2 16,1-5 2-16,2-9-11 0,2-1-45 15,-3-8-45-15,-5-9-36 0,-6 0 53 0</inkml:trace>
  <inkml:trace contextRef="#ctx1" brushRef="#br0" timeOffset="20469.8">15145 13699 2165 0,'-1'-45'94'0,"13"28"32"0,-30 27-168 0,16-8 93 0,2 5-21 0,2 7-15 15,4 15-7-15,2 13 2 0,1 13 6 16,2 5 4-16,-2 6-3 0,-4-6-6 16,-3 10-6-16,-2 4-4 0,-4 4-1 15,1 7 3-15,1 2 0 0,-5-4 2 0,2-10-1 16,5-2-1-16,-6-11 0 15,6-1-2-15,4-4 1 0,-1-4-1 0,4-3 0 16,2-11 7-16,4-3-29 0,-1-11-62 16,4-7-47-16,0-7-62 0,2-9-266 15,3-11 296-15</inkml:trace>
  <inkml:trace contextRef="#ctx1" brushRef="#br0" timeOffset="20770.33">16339 14933 1880 0,'-52'3'131'0,"1"1"32"0,-13 5 5 0,9-4-61 0,-7 6-27 15,3 6-23-15,-4 8-5 0,-7-4-8 0,-2 4-11 16,1 2-10-16,-4 1-12 0,-4 4-7 15,-10 0-2-15,-10 2-1 0,-11-1-1 16,-13 1 2-16,-4 0 0 0,-19-9 0 16,-13-8 0-16,-12-10 1 0,3-5-1 15,8-2 1-15,8-5-1 0,15 3-1 16,12 2 0-16,16 0-1 0,23 2-16 16,18 1-41-16,19 3-60 0,11 3-69 15,12 1-27-15,13-1 100 0</inkml:trace>
  <inkml:trace contextRef="#ctx1" brushRef="#br0" timeOffset="21485.99">13099 15426 2039 0,'-3'-15'96'0,"1"3"-1"16,2 8-32-16,3 6-32 0,6 12-20 0,4 6-8 0,1 8-1 0,2 11-2 0,10 11 1 15,-1 12-3-15,9 7-5 0,-6 11-2 16,4 7 1-16,2 3 3 0,-4 6 5 15,4 10 2-15,-2 4-2 0,-4 5 0 16,-1-8-3-16,-10-8-7 0,-2-12-1 0,-3-14 0 16,-5-6 2-16,0-8 6 0,-2-6 5 15,-6-12 1-15,-3-13 3 0,-6-9 11 16,-6-17 3-16,3-4 5 0,-5-13 4 16,1-12-8-16,4-1-4 0,-3-15-4 15,6 2-4-15,10 2 0 0,0 2 1 16,7 0 1-16,12 3-1 0,-1-5-4 15,16 5-3-15,3 2-3 0,7 4-1 0,4 1-1 16,2 15 1-16,-6 9-1 0,-1 4-4 16,3 13-7-16,-2 10-11 0,0 9-5 15,-1 1-1-15,-4 5 5 0,-5 3 9 16,-10 3 6-16,-2 4 3 0,-6 3 1 16,-11-1-1-16,0-1-2 0,-8-2-4 15,-11-6 3-15,-2 1 12 0,-14-6 23 16,-11-5 11-16,-4-11 2 0,-15-1-7 15,-7-11-18-15,1 0-8 0,2-4-2 16,9 0-2-16,6-3 1 0,6-2-1 16,13 0-24-16,7-5-36 0,11-1-37 0,4 1-27 15,1-6 24-15,13-6 47 0</inkml:trace>
  <inkml:trace contextRef="#ctx1" brushRef="#br0" timeOffset="21720.23">14553 16289 2397 0,'14'-2'96'0,"2"2"-16"0,4 0-25 0,3 0-39 0,7 0-11 16,7-3-1-16,6-3-6 0,1 1-13 0,2-6-25 0,0-1-31 0,2 0-51 16,-4-1-27-16,6-3-29 0,0 0 85 15</inkml:trace>
  <inkml:trace contextRef="#ctx1" brushRef="#br0" timeOffset="22169.77">15805 16096 2026 0,'11'-9'89'0,"-10"-2"-15"0,-1 1-11 16,-12 4-44-16,-4-3-13 0,-7 4-1 16,-9-4-3-16,-2 4-2 0,-8 3-2 15,-11 2 1-15,-2 2 1 0,-2 5 0 0,-2 5-1 16,8 8-3-16,1 3-2 15,6 5-1-15,7 4-5 0,3 6-1 16,4 1 2-16,9-4 0 0,8 2 6 0,10 0 3 16,4 4 2-16,17 4 3 0,11-5 3 15,11 1 1-15,8-13-1 0,11-1-1 16,6-13 0-16,6-7 1 0,-5-7 1 16,-2-5-1-16,-11-14-2 0,0-10-6 15,0-8-4-15,-7-13 0 0,-1-5 3 16,-12-5 6-16,-10 0 1 0,-10 1-2 15,-13 8-1-15,-7-2-1 0,-11 8 0 0,-9 5 0 16,-1 6 1-16,-2 5 2 0,-4 3 1 16,4 10 6-16,2 2 8 0,5 7 17 15,12 7 18-15,9 9 10 0,15 5-7 16,20 14-4-16,22 8-2 0,25 13 2 16,19 6 11-16,20 0-6 0,9 2-16 15,1-2-15-15,11-2-8 0,-3-3-39 16,-1-2-121-16,4-15 97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9T22:02:43.824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context xml:id="ctx1">
      <inkml:inkSource xml:id="inkSrc2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6-02-09T22:03:21.424"/>
    </inkml:context>
  </inkml:definitions>
  <inkml:trace contextRef="#ctx0" brushRef="#br0">7533 9573 0,'0'0'0,"0"0"0,0 0 0,0 0 0,0 0 0,0 0 0,0 0 0,0 0 15,22-49 1,-17 31-16,8 1 15,-4-1-15,-5 5 16,10-1-16,-10 1 16,5 4-1,4 0-15,-13 5 0,5-1 16,-5 1-16,13 0 16,-13-1-16,0 1 15,0-1 1,0 5-16,0 0 15,-13 0-15,13 0 16,-5 0-16,-8 0 16,13 0-16,0 0 15,-97 18-15,26-5 16,-18 1-16,-9-1 16,5-9-1,-4 1-15,-9 4 16,-19 4-16,-8 5 15,5 4-15,8-4 16,5 4-16,-27 9 16,-17 4-16,-10 1 15,10-10-15,-14 1 16,9-1-16,-5-8 16,14-9-16,9-4 15,-27 3 1,-13-3-16,4-10 15,-4-3-15,-22-1 16,-14 0-16,31-13 16,10 4-16,39 9 15,27 5-15,21-1 16,37 5-16,17 0 16,9 0-16,18 0 15,-1 0 1,10 0-16,-9 0 15,13 0-15,0 0 16,0 0-16,0 0 16</inkml:trace>
  <inkml:trace contextRef="#ctx0" brushRef="#br0" timeOffset="6199.45">13030 9950 0,'0'0'0,"0"0"0,0 0 0,0 0 0,0 0 16,0 0-16,0 0 16,0 0-16,0 0 15,0 0-15,0 0 16,48 0 0,-48 0-16,0 0 15,0 0-15,0 0 16,0 0-16,0 0 15,0 0-15,0 0 16,0 0-16,-97 13 16,13-4-16,-32 9 15,-17-1-15,-8-3 16,-1-6 0,4-3-16,-17-1 15,-4-8-15,12-1 16,5-3-16,10 3 15,7-4-15,19 5 16,-5-5-16,14 5 16,8-1-1,14 1-15,8-1 16,18 1-16,-17-5 16,-1 0-16,-17 0 15,-18-8-15,-26-6 16,-1 1-16,1 4 15,-5 5-15,9 4 16,17 0-16,10 5 16,21 4-16,10 0 15,17 0-15,9 4 16,9 1 0,0-1-16,5 5 15,12 9-15,-17 8 16</inkml:trace>
  <inkml:trace contextRef="#ctx1" brushRef="#br0">4197 7289 1409 0,'-11'-7'167'0,"2"4"245"0,-3 1-345 0,5 2-7 0,0 5-17 0,3 4-16 16,0 5-5-16,4 6-10 0,4 5-5 15,5 6-2-15,10 7-4 0,12 6 2 16,6 9 0-16,11 2 1 0,7 9 2 15,7 7-6-15,9 7-6 0,12 11-1 16,13 5-2-16,10 7 5 0,6-7 4 0,-1 3 3 16,-4-1 2-16,-11-7 5 15,-1 4 6-15,-6-2 1 0,-9-8-1 0,-6-5-4 16,-5-12-8-16,-12-2 0 0,-2-9 0 16,-7 0 0-16,-9 0 1 0,0-4-2 15,-11-7 0-15,-5-3 0 0,0-11-2 16,-1-1 1-16,1-6-16 0,2-2-24 15,-2-5-26-15,3 0-20 0,1-4-83 16,1-5 103-16</inkml:trace>
  <inkml:trace contextRef="#ctx1" brushRef="#br0" timeOffset="316.38">6693 7568 2337 0,'-7'-4'70'0,"0"2"-59"0,0 1 58 15,-9 2-24-15,-5 6-16 0,-8 15-18 16,-13 11-1-16,-6 21-3 0,-12 16-3 16,-13 17-4-16,-9 9-1 0,-6 14 1 15,-12 9-2-15,-10 14 2 0,-12 10-2 16,-16 10 0-16,-16 1 0 0,-26-8-1 15,-11-3 0-15,-24-3 1 0,-20 4 4 16,4-4-1-16,-8-14 1 0,22-16 1 0,33-13-3 16,17-1 2-16,26-2 1 0,15 0 2 15,23-11-2-15,19-7 2 0,24-15 13 16,30-6-34-16,19-13-91 0,24-8 76 16</inkml:trace>
  <inkml:trace contextRef="#ctx1" brushRef="#br0" timeOffset="1050.11">15785 7130 1791 0,'-3'0'84'0,"-1"1"37"0,1 7-74 0,3 0-15 0,0 7-7 0,10 8-10 0,6 5-1 15,11 9-2-15,12 15 10 0,12 4 15 16,24 12 4-16,15 10-1 0,13 9-1 16,11 12-8-16,3 6 11 0,3 8 8 0,10-3-7 15,13 3 5-15,8 4 2 0,1 9-15 16,8 9 13-16</inkml:trace>
  <inkml:trace contextRef="#ctx1" brushRef="#br0" timeOffset="1451.12">19003 6920 1984 0,'-30'0'149'0,"-12"6"215"16,-20 8-362-16,-7 9-4 0,-4 18-3 15,-3 17-3-15,-4 22-2 0,2 11-1 16,-13 15 3-16,-1 14 0 0,-7 13 4 15,-9 18 3-15,-9 16 3 0,-22 3 2 16,-13-3 1-16,-20 3 2 0,-4-7-1 16,-4-10 1-16,-3-13-3 0,0-18-2 15,4 2 0-15,14 2-2 0,4 9 1 16,16-4 0-16,10-2-1 0,14 1-2 0,20-3 2 16,21 6-52-16,10 11-68 0,9 7-206 15,10 3 176-15</inkml:trace>
  <inkml:trace contextRef="#ctx1" brushRef="#br0" timeOffset="2433.04">17097 8105 2210 0,'0'-20'14'0,"-19"26"-59"0,12 6-9 0,-13 2 38 0,15 25-10 15,0-25-2-15,5 1-2 0,0 1 1 16,9 8 17-16,-1 3 6 0,5 10 3 16,3 20 4-16,10 10-1 0,-1 11-2 15,9 15 0-15,10 1-2 0,11 5 6 16,18 0 19-16,16 0 10 0,15 2 7 15,19 9 13-15,2 11-13 0,1-8-10 16,-9-6-6-16,-7-11-15 0,-5-15-4 16,-2-3 1-16,-6-7 1 0,-12-11-2 15,-12-14 2-15,-9-5 3 0,-22-14-9 16,-6-11-29-16,-11-13-52 0,-6-6 45 0</inkml:trace>
  <inkml:trace contextRef="#ctx1" brushRef="#br0" timeOffset="17248.71">7782 11500 1554 0,'3'2'82'0,"1"1"17"0,-2-1-28 0,-2 0-30 0,-2 2-16 0,-2-3-5 0,1 1-1 0,-1 2 4 15,1 3 4-15,-1-4 2 0,1 4 0 16,-3 0 4-16,1-3 1 0,1 1-1 16,3 1-6-16,-5-1-5 0,3 2-1 15,-6-5 3-15,0 1 4 0,-5 1 0 16,-2 1-3-16,-5-3 0 0,-6 3 1 16,-5-1 5-16,-7 3 5 0,-12-3 0 15,-4 4-4-15,-6-2-8 0,3 4-11 16,-1-3-8-16,-4 2-4 0,-10 0-1 15,-5-5 1-15,-7-1 4 0,-7-1 4 16,1-2 1-16,-3 0 3 0,-2 0-1 0,4-5-2 16,-16-2-1-16,2-2-1 15,-2-5-2-15,5-6 0 0,11 2-2 16,6-1-1-16,10-4-2 0,7 2 1 0,11-4 0 16,11 5 0-16,0-3 1 0,9 5 0 15,5 4-2-15,4 0 1 0,6 3 1 16,7 6-4-16,2-4-14 0,0 6-27 15,7 1-56-15,1 2-55 0,6 0 533 16,-1 0-325-16</inkml:trace>
  <inkml:trace contextRef="#ctx0" brushRef="#br0" timeOffset="80116.75">8553 13487 0,'0'0'0,"0"0"0,0 0 0,0 0 0,0 0 0,0 0 16,-53-13-16,48 17 15,-13 5-15,-4 4 16,5 5-16,12 8 16,-4 10-16,9 4 15,0 9 1,9 4-16,-9 4 15,0 5-15,0 0 16,0 5-16,-9 4 16,9 0-16,0-14 15,-13-8-15,13-13 16,0-10-16,0-4 16,0-4-16,0-5 15,0-4 1,0 0-16,0-4 15,0-1-15,13 5 16,-4 0-16,13 0 16,31 4-16,36 0 15,44 0-15,22-4 16,18 9-16,44 0 16,23 0-16,-19 8 15,10 1-15,-18-5 16,-27-9-16,-22-4 15,-5 4 1,-17-8-16,-13-10 16,-36-4-16,0-4 15,-31 0-15,-9 0 16,-9-5-16,-13 5 16,0-1-16,-17 5 15,3 1-15,-8 3 16,5 1-16,-14-1 15,0-4 1,0 9-16,-54-84 16</inkml:trace>
  <inkml:trace contextRef="#ctx0" brushRef="#br0" timeOffset="83499.1">11837 13877 0,'0'0'0,"0"0"16,0 0-16,0 0 0,0 0 0,0 0 16,0 0-16,0 0 15,0 49 1,0-41-16,0 6 16,0 8-16,0 9 15,5 22-15,12 23 16,10 25-16,13 15 15,-9-1-15,9-9 16,-9-13-16,0-13 16,-18-13-16,5-14 15,4-4 1,-4-9-16,-14-9 16,18-5-16,-17-4 15,8-4-15,-8-5 16,3 1-16,6-5 15,-10-1-15,18 1 16,9-4 0,14-1-16,17-4 0,35-4 15,32-10 1,13 1-16,17 0 16,18 4-16,14 4 15,-5 5-15,0 5 16,14 4-16,-14 4 15,-22 0-15,-22-4 16,-9 0-16,4-4 16,-21-1-16,-23-8 15,17-5 1,-21-5-16,-5-12 16,5-10-16,-5-17 15,-26-13-15,-23-19 16,-26-17-16,-36-39 15,-43-28-15,-50 1 16,5-14-16,4 0 16</inkml:trace>
  <inkml:trace contextRef="#ctx0" brushRef="#br0" timeOffset="95099.33">27236 14302 0,'0'0'0,"0"0"0,0 0 0,0 0 0,0 0 0,0 0 16,0 0-16,0 0 15,0 0-15,35 45 16,-35-41-16,0 1 16,-4-1-16,-1 9 15,-12 5 1,-23 9-16,0 4 16,-18 0-16,-13 0 15,0 0-15,0 4 16,-13 1-16,-4-5 15,-10-5-15,-4-4 16,-13-4-16,9-9 16,-1-5-1,27-4-15,-4-4 16,13-5-16,5-4 16,-5-9-16,-5-9 15,-8-18-15,-4-18 16,8-8-16,9-5 15,4-8-15,23-1 16,0-4-16,17 0 16,5-9-1,0-13-15,0-18 0,-1-9 16,-3-4 0,4-1-16,0 1 15,4 0-15,13 13 16,5 9-16,23 4 15,3-9-15,18 1 16,23-10-16,26 1 16,13 9-16,-4 8 15,5 18 1,-23 18-16,0 8 16,0 10-16,-4 8 15,9 9-15,4 10 16,-9 12-16,-8 9 15,-1 9-15,9 14 16,9 17-16,22 22 16,5 27-16,13 27 15,9 30-15,-9 27 16,0 18-16,-13 18 16,-1 8-1,-4 19-15,-21-15 16,-24-16-16,-12-6 15,-31-12-15,-27-10 16,-22 10-16,-41 21 16,-34 19-16,-18-10 15,-32-8-15,-8-18 16,-22-14 0,17-8-16,41-23 15,3-12-15,15-5 16,-10-14-16,-9-13 15,-4 0-15,4 1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9T22:05:16.606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context xml:id="ctx1">
      <inkml:inkSource xml:id="inkSrc1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6-02-09T22:05:41.326"/>
    </inkml:context>
  </inkml:definitions>
  <inkml:trace contextRef="#ctx0" brushRef="#br0">5002 7352 0,'0'0'0,"0"0"0,0 0 0,0 0 0,0 0 16,0 0 0,0 0-16,0 0 15,0 0-15,45 22 16,-45-17-16,0-1 16,0 1-16,0-5 15,0 0-15,0 0 16,-160 62-16,5-22 15,-49 4 1,-26-4-16,-5-5 0,-22-4 16,-14-8-1,-8-1-15,-22 0 16,26-18-16,18 1 16,35-10-16,36-8 15,26-9-15,23-5 16,44 1-16,26 3 15,23 1-15,17 5 16,23 3-16,-9 1 16,8 4-1,5 0-15,5 0 0,21-4 16</inkml:trace>
  <inkml:trace contextRef="#ctx1" brushRef="#br0">7580 6695 1523 0,'-15'0'392'0,"10"0"-239"0,-9 2-173 0,5 3 56 16,4 4-9-16,1-5-3 0,1 5-3 16,3-2 2-16,0 2 5 0,0 0 2 15,0-1-1-15,1 1 1 0,-1-2-3 16,0 4 0-16,0-6-1 0,0 4-6 16,-1-4-4-16,-1 4-6 0,-3 4-4 15,-2-4-3-15,-1 7-3 0,0 5 0 16,-5 7-2-16,1 6-1 0,-4 5-1 15,0 3 0-15,0 1 0 0,-7 1-1 16,3-1 2-16,4 3 2 0,-3-5 0 16,5-4 1-16,3-2 0 0,0-4 0 15,4 1 0-15,0-6 1 0,-2-1 1 0,2-7-1 16,5-1 1-16,-6-2-1 0,6-3-1 16,-2 0 1-16,4-5 0 0,0 2 0 15,0 0-1-15,0-3 0 0,0 2 0 16,4 0-1-16,-2 0 5 0,3-2 4 15,2 4 3-15,5-3 6 0,1 2-4 16,-3 2 1-16,3-6 0 0,3 4 1 16,5-5 2-16,6 1 4 0,3-3 4 0,2-2 3 15,10-6 1-15,4 1-5 0,1-6-6 16,6-1-5-16,2 0-6 0,3 1-2 16,4 2-1-16,-1 0-2 0,-3 4-1 15,-7 3 0-15,-6-3 0 0,-6 1-1 16,-9 3 2-16,-3-1-1 0,-3 2 0 15,-1-4 0-15,0 1 0 0,-3 1 0 16,-6 0 0-16,4 2-1 0,0-2 0 0,-4 2 0 16,-2 0-2-16,2 2 1 15,-1 0-1-15,-3 3 1 0,3-1 0 0,-2-4 0 16,-1 5 0-16,1 0 1 0,-1-1 0 16,-4-4 0-16,-1 2 1 0,0-2 1 15,-1 0-2-15,-2 0 13 0,1-4 14 16,3-3 3-16,-6-2 7 0,1-9-11 15,-1-3-14-15,0-7-5 0,4-6-2 16,-2-7-3-16,1-1 1 0,3-2 2 16,-1-1 4-16,2 1 3 0,-2 1 4 0,4 1-1 15,-4 3-3-15,6 7-2 16,-6 2-6-16,4 1-2 0,-3 1-2 0,1 0 0 16,-2 3 0-16,4 5 0 0,-6 1-1 15,1 5-1-15,-1 5-1 0,3 0-1 16,-6 4 0-16,0 5-2 0,2 0-2 15,-2 0 0-15,1 0-4 0,-1 0-3 16,2 0-3-16,-2 0-3 0,2 1-2 0,-2 6 4 16,-4 6 3-16,-3 3 6 0,-3 9 4 15,-5 5 2-15,-4 2 1 0,1 3 1 16,0-7 0-16,1 3 0 0,3-1 1 16,-6-2 0-16,2 0 0 0,1-1 0 15,-1 0 0-15,0-4 1 0,2 0 0 16,2-4 0-16,0 3 0 0,-2-5 0 15,2-3 2-15,1 1-1 0,3-1-1 16,3 0 1-16,1-2 0 0,1-3 0 16,1 0 0-16,-1-5 0 0,3 5 0 0,2-6 1 15,0-1-1-15,0 0 1 0,0-1-1 16,0 3-1-16,0-2 1 16,-2 0-1-16,-1-2 1 0,-4 0 1 0,3 0 2 15,-5-2 1-15,1-4 0 0,-1 5-1 16,-7-5-1-16,2 3-1 0,-8-4 0 15,1 1-1-15,-4 1 1 0,-5 2-1 16,3-1-1-16,1 2 0 0,-6-7 0 16,-2 8-1-16,-5-3 0 0,-3-1 0 15,-3 3 0-15,5-2-1 0,-5 1 2 0,3 1-1 16,3-3 1-16,0 3 0 0,3 2 0 16,4 0 1-16,2 0 0 0,2 2-1 15,8-2 1-15,-6 0-1 0,4 0 1 16,5 0-1-16,-3 0 1 0,8 0-1 15,1 3 0-15,4-1 0 0,2 0 0 16,1 0 1-16,1-1 0 0,3 1 0 16,-6-2 1-16,6 0 2 0,0 0 0 15,-1-2 2-15,1 1 5 0,0-8 12 0,-4 2 7 16,6-8 6-16,-2 0-1 0,9-12-8 16,-6-3-9-16,6-11-8 0,-5-7-4 15,6-7-2-15,-6-3-3 0,1-1-1 16,2 4 0-16,0 11-1 0,0 7 0 15,-3 8 1-15,-2 6-6 0,-1 2-19 16,1 3-25-16,-2 6-45 0,2 5-91 16,-2 1-34-16,0 6 103 0</inkml:trace>
  <inkml:trace contextRef="#ctx1" brushRef="#br0" timeOffset="7087.22">8519 7163 1461 0,'4'2'318'0,"-2"0"-270"0,-1 1-20 0,1-3-2 0,2 0-4 15,-4 2-2-15,2-2 0 0,-2 0-3 0,0 2-2 16,0-2-3-16,0 0-3 0,0 2-5 16,3 1-4-16,-1 3-1 0,0-3-3 15,-2 3 0-15,1 2 0 0,-1 3 0 16,4 0 0-16,0-1 0 0,1 1 1 16,0-2 1-16,0 1 1 0,4 5 1 15,-3 2 1-15,4-2 0 0,6 6 2 16,0-5 0-16,4 0 0 0,-1 0 0 15,-3-4 0-15,2 2 0 0,-4-1 1 16,4-3 0-16,-4-4 3 0,-5-3 5 0,7 4 6 16,-9-5 12-16,2-2 13 15,1 0 13-15,-2 0 8 0,-1-5 1 0,5 1-10 16,-1-1 2-16,1-6-11 0,6-3-13 16,-6-2-4-16,8-2-19 0,-1 4-5 15,1 0-2-15,-1 0-1 0,1 1-2 16,-1 3 0-16,3 4-3 0,4-4 1 15,-6 6-1-15,3-3 0 0,-2 5 0 16,2 2-3-16,5 2 0 0,1 5-1 0,-6-5 0 16,5 3 1-16,2 4 1 0,4 0 1 15,0 2 1-15,3 1 1 0,-5-1 1 16,-4-1-1-16,-7-4 1 0,8-1 1 16,-11 0-1-16,3 2 1 0,-5 2 0 15,-2-3 0-15,0 3 0 0,0-4 0 16,-1 2 1-16,-1-5-1 0,-1 1 2 15,3 1-2-15,7 3 0 0,4-5 1 16,0 3-1-16,0 0 1 0,0-3 1 0,1-2 1 16,-3 0 0-16,0-2-4 0,-1-5 12 15,2 2 19-15,1-8 19 0,4 3 20 16,4-6 0-16,4-2-10 0,1 2-13 16,8-3-11-16,-5-3-7 0,3 3-9 15,4-8 2-15,-4 3-5 0,4-3-7 16,-7 0-2-16,0-1-7 0,-6 5-22 15,2-2-52-15,16 7-70 0,4 2 72 16</inkml:trace>
  <inkml:trace contextRef="#ctx1" brushRef="#br0" timeOffset="64821.63">7050 16504 1619 0,'17'3'55'0,"-3"-3"-15"0,1 4-9 0,-7-3-10 0,-2 1-7 0,1 0-3 0,-5 3-1 0,-1-5 5 15,-2 4 3-15,1 1 1 0,-7 0 9 16,5 1 14-16,-2 3 12 0,1 0 8 16,-4-1-2-16,0 1-15 0,-1-3-9 15,3 2-6-15,-2-4-4 0,0 3 3 0,0 0 0 16,-6-2-2-16,-3 3-5 0,1-1-6 15,-7 3-7-15,1 3-5 0,-2-4-1 16,-5-1 0-16,-1 5 0 0,-8-6 1 16,1 4 0-16,-4-1-2 0,-1 3-1 15,2-3-1-15,-4 1 0 0,4 1 0 16,-3 1 1-16,-1 1-1 0,4 0 0 0,-5-1 0 16,-8-1 0-16,-1-7 7 0,-5 2 4 15,-6 0 6-15,-2 1 0 0,-6-3-3 16,-12 2-3-16,-1-2-5 0,-3-3 0 15,-8-2-3-15,2 0-2 0,-7 0 0 16,0 0-1-16,1 0 0 0,5 4 0 16,2-3-1-16,-6 3 0 0,3 1 0 15,-5-1-2-15,0 1-1 0,-2 2-1 16,1 0 1-16,6 0-1 0,5-7 3 16,6 0-1-16,11-7 0 0,1-2 2 15,2-3-4-15,4-2 0 0,0-2 0 0,1 2-2 16,6-2 3-16,-2-6 1 0,5 3 1 15,4-2 1-15,5-2 0 0,5 5 1 16,-5-5 0-16,2 5 2 0,-5-5-1 16,-6 2 2-16,4-6-2 0,-2-1 1 15,0-2 2-15,-5-9-13 0,-1-2-10 16,-1-2-9-16,-3-3-5 0,4 2 12 0,3-2 10 16,3 3 9-16,0-6 1 0,-5-1 1 15,-4-1 0-15,0 1 0 0,0 4 0 16,8 1 2-16,4-2-1 0,6 2 3 15,5-4-1-15,4-3 4 0,7 1-1 16,1-2 2-16,8 5 1 0,5-2-2 16,6 0-1-16,3-1-4 0,-1-2-1 15,0-2-1-15,6-2 0 0,-5-1 0 16,1-1-2-16,3-6-7 0,-4-5-5 16,1 3-3-16,6 1-2 0,0 3 7 15,6 6 4-15,8-2 2 0,9 6 3 16,5 4 2-16,8-6 0 0,10-2-3 0,7-3-6 15,11-1-4-15,7 6 2 0,9 0 1 16,3 11 7-16,-1 0-3 0,-4 3-6 16,-4 2-17-16,9 3-17 0,4 8-9 15,5 0 0-15,2 6 17 0,-1 5 14 16,8 1 11-16,-4 3 5 0,6 4 0 16,-2 1 2-16,-3 4 4 0,-3 2 2 0,-1-1 1 15,-3 3 0-15,-3 3 1 0,-1 1 0 16,-7 1 1-16,2 4-2 0,-1 2-1 15,3-4-1-15,1 3 0 0,0 3 1 16,-5-6 1-16,3 5 1 0,0-1 1 16,-8 1-1-16,1-5-1 0,-2 2 0 15,3-3-1-15,4 1 1 0,-3-4 0 16,-2 1 1-16,1 3 0 0,-6-4-1 16,0 3 0-16,-4 1 1 0,-5-2 0 0,0 0 0 15,-2 6 1-15,1 0 0 0,2 6 1 16,1 7 0-16,2-5-2 0,3 9-1 15,4-1 0-15,5 12-1 0,3-2 0 16,4 9 0-16,4 6 0 0,0 1 1 16,-1-3 0-16,5 3 1 0,-5-4-1 15,8 6 0-15,-6 4 0 0,-1 3-3 16,-4 5-3-16,-2 2 0 0,-10 4-14 16,2 7-6-16,-4 7 4 0,-2 3-1 15,-11-1 14-15,-6-2 4 0,-13-4-3 0,-13-3-7 16,-10 1-3-16,-9 3 2 0,-3-1 7 15,-8 0 11-15,-10 3 5 0,-7-3 2 16,-11 0-5-16,-11 1-9 0,-21 6 34 16,-8-3 23-16,-10-7 2 0,-12-8 5 15,6-13-37-15,-6-10-22 0,-11-6 0 16,-10-4-1-16,-8-2 1 0,-8 4 1 16,4-4 0-16,1-1 2 0,0-8-1 15,-7-7 1-15,0 1-2 0,2-6 3 0,7-4-20 16,6-8-23-16,12-4 24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09T22:07:37.009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6445 14346 1425 0,'74'-9'402'0,"-728"23"20"62,638-10-369-46,-49-4-27-16,13 1-3 15,-3 1-6-15,0 0-8 0,-2 3-5 16,4 2-4-16,2-1 0 0,-2-1 0 16,-1 0-1-16,0 8 1 0,-7-6-1 0,-3 2 0 15,-3-6 1-15,3-3 1 16,-7-3 1-16,-5 1 2 0,-6 0 0 0,-6-7 1 15,-1 6 0-15,2 1 1 0,4-5-2 16,7 7 0-16,5-5 0 0,7 1 0 16,0-5 2-16,-7 6 2 0,-3-8 2 15,3 7-1-15,-2-10-2 0,13 2-3 16,1-2-2-16,-6-4 2 0,4-3-1 16,3-6 0-16,-1-7 2 0,-4 1 0 0,-8-12 0 15,-6-2 0-15,-1 2-1 0,6-1-1 16,6 5-2-16,4-1 1 0,7-1-1 15,4-3 1-15,-1-4 0 0,6-4-1 16,2 4 0-16,-2 2 0 0,5 0-1 16,-7-3 0-16,2 3 0 0,-4-4 2 15,-1 3 0-15,3-3 1 0,-5 1-1 16,9 0-1-16,3 3 0 0,5 3 1 16,8-1 1-16,5-5 0 0,7 3 0 0,7 0 2 15,9 0-1-15,5 0 0 0,8 4-1 16,3-4-1-16,10 7 0 0,4-5 0 15,2 0-1-15,9-2-3 0,-4 4-2 16,6 3 0-16,-1 4 2 0,1-2 0 16,-2-2 2-16,-2-5-2 15,3 2 1-15,-6-4-1 0,3 4 1 0,5-1 0 16,1-3 1-16,9 6-1 0,0 1 0 16,2 0-1-16,6 6 0 0,1-4-1 15,6 5 1-15,9 0 0 0,3 2-1 0,3 4 0 16,-6 0-2-16,-4 5 0 0,-1-2 0 15,5 7 0-15,-6 2 2 0,-1 2 1 16,4 3-1-16,1 8 1 0,6-1 0 16,-3 4 0-16,1 7 0 0,0-1-1 15,0 8 0-15,-2 7-1 0,2 0 0 16,-1 6 1-16,1 3 0 0,0 0 2 16,0 8-1-16,3-1 0 0,4 7 1 0,0 2 1 15,0-5 0-15,0 0 0 0,-11-2 0 16,5 2 0-16,-1-1 0 0,2-4 0 15,1 1 1-15,-5-3-1 0,4-1 0 16,-11 1 1-16,5-2 0 0,-3 3-1 16,-6 1 0-16,-1 1-1 0,-1 4-2 15,-3 9 2-15,-5-1-3 0,-2 13 0 16,-5 0 1-16,-4 0-2 0,0 13 0 16,-11-1-1-16,-1 10-3 0,-9-3-2 15,-4-3 1-15,-10 4-1 0,-6-8 0 0,-5 11 0 16,-12-5-2-16,-1 5 0 0,-5-1 1 15,-3-3 2-15,-2-6 1 0,-11-10 2 16,-1-1 3-16,-13 0-1 0,-16 1 22 16,-7-6 20-16,-19-2 15 0,-6-6 3 15,-9-8-18-15,-10-4-5 0,0-13-6 16,-2-6 2-16,-4-11-1 0,3-6-13 16,6-3-6-16,4-2-3 0,14-1-2 15,10-4 5-15,15-2-25 0,16-2-70 16,14-3 60-16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9T22:08:06.157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context xml:id="ctx1">
      <inkml:inkSource xml:id="inkSrc1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6-02-09T22:08:27.806"/>
    </inkml:context>
  </inkml:definitions>
  <inkml:trace contextRef="#ctx0" brushRef="#br0">1860 6355 0,'0'0'0,"0"0"0,0 0 0,0 0 0,0 0 16,0 0-16,0 0 16,0 0-16,0 0 15,0 0-15,0 0 16,0 0-16,0 0 15,0 0-15,-49-27 16,9 27 0,0 5-16,-22 8 15,-22 14-15,-5 13 16,-8 13-16,8 9 16,14-5-16,8 5 15,18-4-15,5 0 16,18-1-16,3 5 15,6-4-15,12 4 16,-4 5-16,9 3 16,9 10-16,-4 9 15,8 0 1,-9-1-16,5-12 16,5-1-16,-10-9 15,9-4-15,-4-4 16,-4-9-16,8-5 15,5-4-15,-10-9 16,10-4-16,-13-5 16,17 0-1,4 0-15,19-4 16,-1-5-16,18-8 16,13-5-16,19 0 15,25 4-15,41 0 16,39 10-1</inkml:trace>
  <inkml:trace contextRef="#ctx1" brushRef="#br0">2441 9319 1687 0,'9'-3'39'0,"-3"1"-35"0,-6 2 6 0,-2 0-4 0,-7 0-1 0,-12 2 2 0,-8-2-2 0,-6 0 3 0,-10 3 6 16,-11 1 5-16,-3-4-3 0,-8 7-2 15,5 0-2-15,-4 6-7 0,4 2 6 16,-3 5 9-16,-10 7 8 0,-3 4 18 16,-9 7 6-16,0 4 7 0,-5 1-2 15,3-6-16-15,6 0-14 0,9-7-19 16,8 1-8-16,2-5-2 0,6-1-2 16,6-6 2-16,4-1 2 0,11 0 0 15,2 1 2-15,8-4 0 0,8-3 0 0,4 0 4 16,10 1 8-16,0-2 6 0,5 3 5 15,7 2-5-15,5 1-5 0,2 10-7 16,2 3-2-16,7 6-2 0,2 1-1 16,0 2-1-16,2 3-2 0,-10 4 0 15,3 1-1-15,-6 2 0 0,-1-1 1 16,-3 5-1-16,-3 8-1 0,-1 2 0 16,-5 7-3-16,-1 4 0 0,-1 4-1 0,-3 4 2 15,0 6 0-15,-1-4 2 0,2 6 1 16,-4-1 0-16,1-3 1 0,-4 5-1 15,1-4 1-15,-2 0 0 0,-1-4-1 16,-3-5 0-16,0 0 1 0,0-4 0 16,1-4 0-16,0-3 4 0,5 0 1 15,7-3 0-15,2 0 1 0,11-4-1 16,10-5 9-16,8-5 8 0,11-2 10 16,10-9 17-16,10-2 10 0,8-9 7 0,11-6 3 15,19-8-12-15,12-7-8 0,9-7-13 16,1-12-8-16,-3-12-1 0,-10-6-9 15,-4-10-10-15,-4-7-40 0,-14-2-67 16,-5-1-104-16,-13 1 105 0</inkml:trace>
  <inkml:trace contextRef="#ctx1" brushRef="#br0" timeOffset="51441.4">2065 12929 1279 0,'-3'-2'121'0,"-4"-10"-15"0,-6 0-45 0,8 1 5 15,-4-3 14-15,4 0-15 0,1-1-2 16,-1 3 3-16,3 1 1 0,-1 2-4 16,3 8-5-16,0 1-14 0,-6-2-15 0,3 2-8 15,-4 5-10-15,-2 4-5 0,-12-2-4 16,-17 6-2-16,-24-3 0 0,-19-4 0 15,-34 4 2-15,-20-1 0 0,-5-5-1 16,-4-1-2-16,2-1-4 0,11-2 8 16,9 2 9-16,12 3 16 0,16-5 16 15,16 2 2-15,16 0 0 0,17-2-8 16,10 5-15-16,17 0-9 0,6-1-6 0,5 1-3 16,7 2-2-16,0 2 0 0,7 3-3 15,7 10-2-15,4 1-2 0,5 9-1 16,2 0 0-16,8 3 2 0,-1 2 1 15,4 4 0-15,-1 3 1 0,2 3-1 16,-3 9 0-16,0 8-1 0,-6 3 0 16,-5 8 0-16,-7 1-1 0,-2 4 1 15,-7 5-2-15,0-9 0 0,-7 4-2 16,0-5-1-16,-8 1-1 0,-1 4-2 16,-4-4 0-16,-4 0 2 0,-1-1 2 0,-2-3 4 15,1-1 2-15,1-4 1 0,2-3 1 16,6-2 1-16,6-5-1 0,8-4 2 15,10-1-1-15,7-6 0 0,9-4 6 16,6-1 6-16,4-7 9 0,10-4 10 16,1-5 1-16,13-6 0 0,2-5-7 15,-1-6-10-15,-4-7-6 0,-3-2-5 16,-1-14-8-16,5-2-24 0,4-8-35 0,1-4-51 16,9 1-30-16,-5 2 304 0,-2-1-155 15</inkml:trace>
  <inkml:trace contextRef="#ctx1" brushRef="#br0" timeOffset="52193.09">2234 15560 1680 0,'-13'29'267'0,"70"82"-165"0,-333-238-103 15,210 121 3-15,8 6 0 0,-5 2 0 16,3 0 0-16,3 3 1 0,2 2 0 15,8 2 0-15,2 2 0 0,3 3 0 16,-3 0-2-16,3 2 1 0,-1 0 0 16,1 4-1-16,-1-4 0 0,1-2-1 15,1 4 7-15,-2-1 10 0,1 5 9 16,1-5 8-16,4 5-6 0,-1-1-3 0,7-2-1 16,2 8-3-16,3-2 1 0,4 3-5 15,3 2-5-15,1 2-2 0,6 5-2 16,5-1-2-16,0 3-3 0,3 5-2 15,2 6 0-15,-1-1 0 16,-6 3 0-16,3 3-1 0,-2 2 0 0,-1 1 0 16,2 2-1-16,-2-3 0 0,0-4-1 15,2 2 0-15,0-2 1 0,-4 2 0 16,0 6 1-16,4 1 0 0,-3-5-1 16,4 1 0-16,-1-1 0 0,4-6-1 15,-1 2 0-15,1-5 1 0,3 4 0 0,0-8 1 16,3 2 0-16,-3-2 1 0,2-5-1 15,2-3 0-15,1-2-3 0,2-4-1 16,5-5 0-16,-3-1 4 0,2-1 13 16,-1-8 22-16,5-1 25 0,-3-5 25 15,6-1 7-15,3-2 9 0,6-4-7 16,8-2-22-16,8 0-19 0,10-6-30 16,2 1-9-16,5-2-29 0,-1 3-18 0,3 3-129 15,25-1 93-15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9T22:10:13.824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10454 11931 0,'0'0'0,"0"0"0,0 0 0,0 0 16,0 0-16,0 0 15,0 0-15,0 0 16,0 0-16,0 0 15,-66-27-15,-36 36 16,-71 5 0,-75-1-16,-27-4 15,-53 0-15,-22-9 16,-54-5-16,-12-13 16,-27-4-16,4-4 15,-62-1-15,-4-17 16,-5 4-16,-22 0 15,-18 0-15,1-13 16,48 4-16,53 9 16,31-13-1,36 9-15,53-5 16,53 9-16,49 5 16,40 4-16,53 13 15,58 5-15,31 4 16,17 0-16,9 4 15,-4 1-15,22 0 16,0-1-16,13 1 16,41-10-1</inkml:trace>
  <inkml:trace contextRef="#ctx0" brushRef="#br0" timeOffset="3566.09">10849 10424 0,'0'0'0,"0"0"0,0 0 15,0 0-15,0 0 16,0 0-16,0 0 15,0 44-15,0-35 16,0 4 0,0 10-16,0 8 15,0 9-15,0 4 16,0 0-16,0 5 16,-5 9-16,5 8 15,-13 5-15,4 9 16,9-5-16,0 5 15,9-5 1,4-4-16,-8-9 0,8-4 16,-4-9-1,9-5-15,-14-9 16,18-4-16,-17 0 16,12-4-16,6 0 15,3-1-15,10 5 16,17 5-16,36-1 15,8-4-15,18-4 16,5-9 0,22-5-16,31-4 15,-14-5-15,14-4 16,27 0-16,8-4 16,5-5-16,4 0 15,13 0-15,19 0 16,8 0-16,0 0 15,4 5-15,5 4 16,5 4-16,-14 1 16,-9 4-1,9 4-15,-22-4 16,-5 4-16,23 5 16,-31 0-16,-10 4 15,6 0-15,-15 0 16,-3 0-16,-18 1 15,-18-6-15,-27 1 16,-4-5-16,-13-4 16,-5 4-1,5 5-15,-1-5 16,5-4-16,-8 0 16,8 4-16,13 10 15,5 3-15,4-4 16,-22 5-16,5-5 15,-9 5-15,-23-5 16,-8 0-16,-18 0 16,-5 0-16,-4-4 15,-13-5 1,-13-4-16,3-4 16,-12-5-16,17-9 15,1-13-15,21-23 16,5-26-16,0-26 15,-9-23-15,-9-22 16,-4-13-16,-9 5 16,-14-10-16,10-4 15,-9 13 1,-1 18-16,1 23 16,-5 21-16,18-13 15,26-13-15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9T22:10:51.04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22874 3181 0,'0'0'0,"0"0"0,0 0 0,0 0 0,0 0 0,0 0 0,0 0 0,0 0 16,0 0-16,0 0 15,0 0-15,0 0 16,0 0 0,0 0-16,-71 9 15,-13 9-15,-36 8 16,-17 1-16,-9 0 15,-27-1-15,-18 1 16,-8-1-16,4 1 16,-27-9-16,-13 8 15,-9 1-15,-8 0 16,-10-10 0,-13 10-16,-30 17 15,-6-8-15,10 8 16,-23 0-16,5 1 15,-31 17-15,-13-9 16,-23-9-16,18 9 16,-31-8-16,13-1 15,-30-9 1,-1 1-16,-22-9 0,-22-10 16,5 1-1,-27-9-15,0 0 16,4-9-16,-31-9 15,5-9-15,-1 0 16,-8-8-16,-9-10 16,-9 10-16,-17-27 15,4 17 1,35-8-16,4-1 16,-3 1-16,12-18 15,23 18-15,66-9 16,36 17-16,-14-8 15,-22-1-15,-13-8 16,9 18-16,66-18 16,94 26-16,52 0 15,58 10-15,27 8 16,27 9-16,30-9 16,14 9-1,4 0-15,22 0 16,5 0-16,-1 9 15,10 9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09T22:17:40.474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18516 5421 2133 0,'113'-162'-77'0,"-70"162"359"0,-96-5-482 0,5 5 318 0,50 5-26 0,-4 4-86 16,-9-2-2-16,-3 2 12 0,-14 2 10 15,-11-8 10-15,-15-3 5 0,-16 0-5 16,-10-7-7-16,-9 2-7 0,-1 3-5 16,-6 0-3-16,-7 0-2 0,-14 2-3 15,-7 2 1-15,-5 2-2 0,-1 8 0 16,6 2 5-16,-11 2 5 0,-10 2 6 0,-2 0 1 16,-8 3-7-16,10-3-4 0,9 0 0 15,-5 3 0-15,8-3 3 0,0-1 14 16,-3 5 6-16,12-6 6 0,-7-2 3 15,1 0-15-15,4-5-8 0,4 0-13 16,16-4-3-16,17 0-4 0,22 1-1 16,15-5-1-16,11 1 0 0,11-2 2 15,4 0-16-15,8-2-43 0,5 1-115 0,8-3 432 16,5-7-251-16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9T21:32:44.925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16518 11953 0,'0'0'0,"0"0"0,0 0 16,0 0-16,0 0 0,0 0 15,0 0-15,0 0 16,40 5-16,-40-1 16,13-4-16,-13 4 15,0 1-15,0-1 16,0-4 0,0 0-16,0 0 0,-66 62 15,35-26 1,-14 8-16,-12 9 15,-19 9-15,-21 5 16,-14-5-16,-4-4 16,-23-1-16,-21-8 15,-1-14-15,-8-8 16,-32-9-16,-8-5 16,0-13-16,-27-18 15,-13-4-15,-10-13 16,10-10-1,-9-8-15,-13-18 16,39 0-16,23-13 16,26 0-16,49 9 15,36 17-15,21 14 16,19 8-16,26 14 16,9 9-16,4 4 15,13 4-15,5 1 16,0 13-1,0-9-15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09T22:18:20.124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4872 5296 1543 0,'62'32'326'0,"-127"-21"-145"0,251-15-87 32,-528 22-93-17,296-18-1-15,-9-5 1 16,-13 0 1-16,-12-4 1 0,-12 2-1 16,-7-4-2-16,-11 4 2 0,-19-4-3 0,-10 1 1 15,-6 6 3-15,-1 2 0 0,-2 4 6 16,-8 3 1-16,-2 4 0 0,3 5-3 15,17 1-3-15,9 4-2 0,3-1 0 16,12 1 0-16,8-3 1 0,17-2-2 16,13 1 1-16,18-3 0 0,10-3-1 15,14 2 3-15,7-3 1 0,13-6 12 0,4 0 16 16,6-2 6-16,-1 0 4 0,5 0-9 16,0 0-4-16,3-2-1 0,3 2 4 15,-1-2 4-15,6-5-14 0,12 0-7 16,12-5-10-16,16-2-8 0,22-1-4 15,18 3-1-15,15 3-2 0,15 2-2 16,3 0 4-16,9 3 2 0,-2-1 3 16,5 3 3-16,12-1 0 0,-1 3 0 15,-2 3 1-15,6-3-2 0,1 2 1 0,10-2 0 16,-6 5 0-16,-2 4 0 16,-2-3 2-16,-12 4-3 0,4 4 1 0,-18 2 1 15,-20-1-1-15,-26-1-1 0,-23-2 1 16,-22-5 0-16,-13 0-5 0,-10-3-1 15,-16-2-4-15,-17-2-8 0,-16-2 4 16,-34 0-1-16,-32-8 3 0,-32-3 2 16,-31-1 0-16,-10 1-2 0,-10 5 4 0,0 1 2 15,2 3 1-15,1 4 3 0,9 2-1 16,7 7-1-16,1-1 0 0,8 3 0 16,14 2 0-16,13 1 1 0,9-2 0 15,8 6 1-15,12-2 0 0,4 0 1 16,18-2 1-16,13-2 1 0,14 1 0 15,14-1-4-15,16-6 20 0,8-1 7 16,14-5 8-16,-3 2 9 0,8-2 2 16,10-6-4-16,12-1-7 0,26-5-4 0,26-6-24 15,30-7-2-15,29-3 0 16,17-4-1-16,18 2 1 0,16 0-1 0,16 0-1 16,5 3 0-16,7 7-1 0,8 13 0 15,-6 7 0-15,9 13 0 0,3 4-4 16,-10 1 1-16,-13-2 0 0,-28 2 2 15,-30-9 3-15,-30 0 0 0,-23-4 0 16,-22-2-1-16,-20 1-1 0,-21-2-1 16,-29-2-7-16,-15-2-11 0,-28-5-1 15,-41 0-2-15,-42-7 8 0,-45-9 9 0,-56-6 4 16,-34-3 0-16,-7 4-1 0,-15 5-3 16,13 9-1-16,22 8 1 0,-3 6 3 15,26 9 1-15,20 0 1 0,24 4 2 16,21 3 3-16,23 3 1 0,11-1 2 15,13 1 6-15,23 4 2 0,9-5-1 16,24 2-1-16,14 1-9 0,14-5-2 16,16 0-1-16,4-2 0 0,3-3-1 15,2-3 0-15,4 3-2 0,-1-2-1 16,3-4-2-16,-3-3-9 0,-3-2-23 16,2 0-56-16,-2 0-53 0,4 0 516 0,-3-12-319 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9T22:19:50.25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22666 6022 0,'0'0'0,"0"0"0,0 0 0,0 0 0,0 0 0,0 0 0,0 0 0,0 0 15,0 0-15,0 0 16,-53 9-16,13 5 15,-13 3 1,-32 1-16,-3 0 0,-28-5 16,-21-8-1,-40-1-15,-18-8 16,-31-5-16,-36-9 16,-8-4-16,-27-5 15,-27-13-15,27 5 16,-26-9-16,61-10 15,36 1-15,27 9 16,30 8-16,41 10 16,35-1-16,35 9 15,14 10-15,13-10 16,17 9 0,1 0-16,9 9 15</inkml:trace>
  <inkml:trace contextRef="#ctx0" brushRef="#br0" timeOffset="5502.24">19501 2472 0,'0'0'0,"0"0"16,0 0-16,0 0 15,0 0-15,0 0 16,0 0-16,0 0 15,0 0-15,40-44 16,-22 35-16,4 0 16,4 0-1,1 0-15,8 9 16,-3 0-16,12 0 16,9 18-16,9 0 15,22 17-15,-4 1 16,-5-1-16,1 1 15,-14-1-15,0 9 16,-9-8-16,0-1 16,-13 1-16,4-1 15,-4 10 1,5-10-16,-14 9 16,9 9-16,4-8 15,-4-1-15,-5 0 16,5 1-16,5-1 15,-6-8-15,-8-1 16,-8-17-16,3 8 16,-4-8-1,1 0-15,-1 0 16,0-1-16,0 1 16,5 0-16,-1-1 15,-4 1-15,1 0 16,-6 0-16,5-1 15,1-8-15,-6 9 16,-3-9-16,3 9 16,6-1-16,-15 1 15,6 0 1,3-1-16,-8-8 16,5 0-16,-6 0 15,-8 0-15,5-9 16,4 0-16,-5 0 15,-4 0-15,0-9 16,0-18-16,-4-26 16,-10-9-1,6 0-15,-6 0 16,10 18-16,4 17 16,0 9-16,0 1 15,0 8-15,0 9 16,0 0-16,0 0 15,62 89-15,-9-1 16,-9 10-16,-17-19 16,-18-8-16,0-17 15,-18-10 1,-4 9-16,-27 9 16,-40-9-16,-93 1 15,-66-10-15</inkml:trace>
  <inkml:trace contextRef="#ctx0" brushRef="#br0" timeOffset="21817.28">12764 6337 0,'0'0'0,"-58"-4"0,58 4 0,0 0 0,-111-9 0,111 9 0,-190-31 16,-85-5-1,0-12-15,27 3 16,22 10-16,22-1 15,18 1-15,26 8 16,14 10-16,17 3 16,45 5-16,13 9 15,36-8-15,-5 8 16,26 0-16,-3 0 16,-5 0-16,4 0 15,13 0 1,-3 0-16,-6-9 15,14 9-15,-4-9 16,4 9-16,0-9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9T21:33:26.84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27936 6674 0,'0'0'0,"0"0"0,0 0 0,0 0 0,0 0 0,0 0 0,0 0 16,0 0-16,0 0 16,0 0-16,0 0 15,0 0-15,0 0 16,0 0-16,0 0 15,-58-40-15,14 27 16,-9 0 0,4-1-16,-4 1 0,-13 0 15,-1-5 1,-4 0-16,-22 0 16,0 1-16,-5-1 15,-4 5-15,5-1 16,4 1-16,-5-5 15,-12 1-15,-10-5 16,-4-1-16,9 6 16,8-1-1,5 0-15,9 0 16,0 5-16,4 0 16,-4 4-16,0 0 15,-4 5-15,4-1 16,-5 5-16,5 0 15,-9-4-15,0 4 16,-9 0-16,18 0 16,-4 0-16,-5 0 15,18 0 1,-1 0-16,10-5 16,-9 1-16,0-5 15,-1-4-15,-8-14 16,-13-4-16,-1-13 15,10 0-15,22 4 16,13 9 0,17 4-16,10 18 15,-10 18-15,-3 18 16</inkml:trace>
  <inkml:trace contextRef="#ctx0" brushRef="#br0" timeOffset="21565.82">9630 10499 0,'0'0'0,"0"0"0,0 0 0,0 0 0,0 0 0,0 0 16,0 0-16,0 0 16,0 0-16,0 0 15,44 22-15,-39-22 16,-5 5-16,13-1 15,-9 5 1,23 4-16,13 14 16,4 4-16,5 9 15,17 0-15,10 4 16,8 1 0,14 3-16,17 5 0,4 1 15,10 3-15,-9-8 16,39-5-1,5-13-15,-13-4 16,-5-9-16,14-5 16,26-9-16,0-4 15,-4 0-15,26-4 16,23-5-16,-1 5 16,-4-1-16,22-4 15,-17 1-15,-18-6 16,17-12-16,5 4 15,-9-5 1,-35-4-16,-1-5 16,-17 5-16,-18-4 15,-13-9-15,-31-1 16,-14-3-16,-12-1 16,-14 0-16,-14 5 15,-21 8-15,-14 1 16,-18-1-1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9T21:35:01.010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context xml:id="ctx1">
      <inkml:inkSource xml:id="inkSrc19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6-02-09T21:43:48.823"/>
    </inkml:context>
  </inkml:definitions>
  <inkml:trace contextRef="#ctx0" brushRef="#br0">12968 5850 0,'0'0'0,"0"0"0,0 0 0,0 0 0,0 0 0,44-18 15,-31 18-15,-8 0 16,3 0-16,-8-9 16,0 9-1,0 0-15,0 0 16,0 0-16,0 0 16,-146-27-16,18 19 15,-19-1-15,-12-9 16,-41 0-16,-12 0 15,-6 1-15,1 8 16,-13 0 0,39 9-16,32-9 15,30 9-15,27 9 16,9 0-16,18 9 16,-1-10-16,5 19 15,14 9 1</inkml:trace>
  <inkml:trace contextRef="#ctx0" brushRef="#br0" timeOffset="2553.28">4209 9147 0,'0'0'0,"0"0"0,0 0 0,0 0 0,0 0 16,0 0-16,-58-13 16,14 4-16,-9 0 15,-23 5-15,1 4 16,-36 0-16,-17-5 15,-32 5 1,-13 9-16,9 5 16,-4-1-16,-18 0 15,-5 1-15,23 3 16,4 1-16,9 0 16,22-1-16,31-3 15,31-1-15,13-4 16,27 0-16,4 0 15,10 0 1,-5 8-16,4 14 16</inkml:trace>
  <inkml:trace contextRef="#ctx0" brushRef="#br0" timeOffset="5231.45">4315 8717 0,'0'0'0,"0"0"0,0 0 16,0 0-16,0 0 15,0 0-15,0 0 16,0 0-16,0 0 15,0 0-15,49 31 16,-27 5-16,18 13 16,4 13-1,10 4-15,8 5 16,-9 0-16,9 0 16,-9-5-16,9-3 15,9-1-15,4-5 16,14-4-16,-5-8 15,1-5 1,-1-5-16,-9-8 0,-4-10 16,13-8-1,-8-4-15,8-10 16,4-8-16,10-14 16,-5-8-16,18-14 15,4-4-15,0-5 16,5 1-16,9 4 15,-1-1-15,18 14 16,-4 9-16,0 9 16,18 13-1,-14 14-15,9 8 16,5 14-16,-1 8 16,-13 9-16,1 5 15,-23 4-15,-18-8 16,-22-10-16,-13-4 15,5-9-15,-23-4 16,-9-5-16,5-4 16,-5 0-16,10-4 15,3-1 1,1 0-16,26 1 16,9-5-16,22 0 15,23-5-15,-1-3 16,18-6-16,5-3 15,8-1-15,10 0 16,8 0-16,4-4 16,23 0-16,-9-5 15,22 1 1,-4-5-16,17-5 16</inkml:trace>
  <inkml:trace contextRef="#ctx0" brushRef="#br0" timeOffset="35532.26">23411 4050 0,'0'0'0,"0"0"0,0 0 0,0 0 0,0 0 0,0 0 16,0 0-16,0 0 16,0 0-1,0 0-15,0 0 16,0 0-16,0 0 16,0 0-16,0 0 15,44 9-15,-35-27 16,0 0-16,-5-17 15,14-9-15,-14-27 16,1 0-16,-5-18 16,-9-8-1,4-1-15,-12 18 16,8 9-16,-5 9 16,6 18-16,-6 9 15,10 8-15,4 9 16,-5 9-16,-3 1 15,8-1 1,0 0-16,0 9 0,0-9 16,-5 9-1,1-9-15,-10 9 16,-17-9-16,-22 9 16,-36 0-16,-43 0 15,-32 0-15,-23 0 16,-17 0-16,1-9 15,12 9-15,-4 0 16,26 9-16,28 0 16,21 0-1,14 0-15,8 9 16,9 8-16,23-8 16,17 8-16,9-8 15,14 0-15,8 0 16,9-10-16,-4 10 15,13-9-15,0-9 16,0 0-16,40 62 16,0-26-1,13-1-15,13 1 16,10 8-16,3-9 16,-3 1-16,-5-1 15,4 10-15,5-1 16,-5 18-16,-8 0 15,4 18-15,-5 0 16,-17 26-16,-5 9 16,-4 9-1,-27 0-15,-4 1 16,-22 7-16,-14 10 16,-17 9-16,-18-18 15,-13 18-15,-23-1 16,5 1-16,9-27 15,8-9-15,5-26 16,9-14-16,18-12 16,13-15-16,4-12 15,10-10-15,3-8 16,10-5 0,0-4-16,-1 0 15,10 0-15,3 0 16,32 4-16,27 5 15,48-5-15,22 0 16,27 1-16,-4-10 16,17 1-1,-8-1-15,-10 5 16,-17-5-16,-4 1 16,-23-1-16,-4 5 15,-18 0-15,0 0 16,-22 0-16,-22 0 15,-10-5-15,-8-4 16,0-4-16,-4-10 16,0-12-1,-1-28-15,14-43 0,-13-45 16,-5-26 0,-4 17-16,-10 18 15,6 44-15,-10 27 16,-4 27-16,-13 35 15,13 0 1</inkml:trace>
  <inkml:trace contextRef="#ctx0" brushRef="#br0" timeOffset="36280.49">21673 6537 0,'0'0'0,"0"0"0,0 0 0,0 0 16,0 0-16,0 0 16,44-45-16,-35 41 15,-4 8 1,12 10-16,1 21 15,4 23-15,0 26 16,5 22-16,0 23 16,-5 8-16,0 1 15,-13-5-15,8 0 16,1 8-16,0 15 16,-14 3-1,-4-17-15,-4-9 16,-5-27-16,5-13 15</inkml:trace>
  <inkml:trace contextRef="#ctx0" brushRef="#br0" timeOffset="36596.31">22205 7844 0,'0'0'0,"0"0"0,0 0 0,0 0 0,0 0 15,0 0-15,0 0 16,0 0-16,-22-53 16,0 44-16,-9 5 15,-5 4-15,5 4 16,-9 1-16,14 3 16,3 1-16,1 0 15,4 0-15,14 0 16,4-9-1,0 0-15,67 75 16,34 5-16,99 35 16,30 23-16,-17-1 15,40 45-15,13 17 16</inkml:trace>
  <inkml:trace contextRef="#ctx0" brushRef="#br0" timeOffset="37168.31">24284 2738 0,'0'0'0,"0"0"0,0 0 0,0 0 0,17 44 16,-17 10-1,5 34-15,8 63 16,-8 53-16,8 26 16,0 18-16,9 1 15,14-10-15,-10-17 16,1-1-16,0-17 16,13-27-1,-14-26-15,-4-9 0,-4-9 16,-14-27-1,-4-26-15,9-27 16,9-17-16</inkml:trace>
  <inkml:trace contextRef="#ctx0" brushRef="#br0" timeOffset="37547.78">25609 4981 0,'0'0'0,"0"0"0,0 0 0,0 0 0,0 0 16,-66 18-16,-19-1 15,-34 10-15,-28 17 16,-3-8-1,30-1-15,31 1 0,32-10 16,17 1 0,13-9-16,10-1 15,12 10-15,10-1 16,26 19-16,44 26 16,22 35-16,19 0 15,8-8-15,13-18 16,14 0-16,-9-18 15,0-14-15,17 6 16,18 3-16</inkml:trace>
  <inkml:trace contextRef="#ctx0" brushRef="#br0" timeOffset="39387.3">27289 4741 0,'0'0'15,"0"0"-15,0 0 0,0 0 16,0 0-16,0 0 16,0 0-1,0 0-15,44 27 16,-39 26-16,17 71 15,13 63-15,-4 70 16,14 17-16,-14-25 16,9 3-16,-14-21 15,-4-45-15,-4-35 16,-13-9 0,-10-10-16,-8-21 15,-1-26-15,-3-37 16,3-17-16</inkml:trace>
  <inkml:trace contextRef="#ctx0" brushRef="#br0" timeOffset="39813.82">26637 5167 0,'0'0'0,"9"-44"0,13-18 0,1-36 15,25-8 1,1-10-16,18 19 16,8 8-16,14 18 15,-1 27-15,-12 9 16,-1 26-16,-13 9 16,27 26-16,21 19 15,28 43-15,-18 36 16,-19 9-1,-38-8-15,-24-19 16,-16-9-16,-19-17 16,-8 9-16,-19-9 15,-25-9-15,-19-1 16,-17-25-16,4-19 16,9-17-16,-9-18 15,10 1-15,3-10 16,14 9-16,13 0 15,13 0 1,19 18-16,3-9 16</inkml:trace>
  <inkml:trace contextRef="#ctx0" brushRef="#br0" timeOffset="40052.37">28087 6009 0,'0'0'0,"0"0"0,62 71 16,0-4-16,9 21 15,17 19-15,19 3 16,-10-12-16,-17-18 15,-4-14 1,-14-13-16,4-4 16</inkml:trace>
  <inkml:trace contextRef="#ctx0" brushRef="#br0" timeOffset="40296.21">28512 6213 0,'0'0'0,"0"0"0,0 0 16,0 0-16,-75 80 16,26 4-16,-13 18 15,9 13-15,-5-4 16,14-9-16,-9-9 15,0-9-15,-9-8 16</inkml:trace>
  <inkml:trace contextRef="#ctx0" brushRef="#br0" timeOffset="40715.47">29594 3624 0,'0'0'0,"0"0"0,0 0 16,0 0 0,-9 45-16,-18-1 15,-17 36-15,-22 44 16,-1 27-16,23 8 16,4-8-16,13 17 15,23 10-15,4-19 16,22-8-16,22-9 15,23 17 1,8 1-16,-4-18 16,-4-27-16,4-35 15,17 0-15,-12-36 16,3-26-16</inkml:trace>
  <inkml:trace contextRef="#ctx0" brushRef="#br0" timeOffset="41032.14">30259 3350 0,'0'0'0,"0"0"0,0 0 0,0 0 0,26 53 15,-12 9-15,3 44 16,-3 63-16,8 52 16,-4 36-16,-1 1 15,-3 16 1,3-25-16,-3-19 16,-6-26-16,6-18 15,-5-44-15,-5-18 16,0-26-16,-4-23 15,0-13 1</inkml:trace>
  <inkml:trace contextRef="#ctx0" brushRef="#br0" timeOffset="41416.4">31039 5397 0,'0'0'0,"0"0"0,0 0 0,0 0 16,0 0-16,0 0 15,0 0 1,0 0-16,0 0 16,-89 9-16,14 18 15,-9 0-15,8 8 16,10 0-16,17-8 15,18-9 1,9 0-16,4-1 0,0-8 16,14 0-1,-9 0-15,8 0 16,5 0-16,5-1 16,8 10-16,18 0 15,18 0-15,13-1 16,9 1-16,0-18 15,8-18-15,1 1 16</inkml:trace>
  <inkml:trace contextRef="#ctx0" brushRef="#br0" timeOffset="41730.58">31682 3234 0,'0'0'0,"0"0"0,44 27 0,9 53 16,36 97-1,26 125-15,22 70 16,-26 9-16,-35-35 15,-28-80-15,-30 0 16,-27-36-16,-31-26 16,-26 4-16,-27-17 15,-23-23-15,-61-21 16,-36-19 0</inkml:trace>
  <inkml:trace contextRef="#ctx0" brushRef="#br0" timeOffset="72496.47">32736 7685 0,'0'0'0,"0"0"0,0 0 0,0 0 0,0 0 0,0 0 16,0 0-16,0 0 16,0 0-16,-57 53 15,-18 18-15,-27 35 16,-9 9 0,18-13-16,8-17 0,10-10 15,-9-4-15,4-9 16,-22-4-1,-13-1-15,0-4 16,8-4-16,1-13 16,-5-10-16,-17-8 15,-23-14-15,-31-17 16,-22-22-16,-31-28 16,-4-3-16,17-5 15,23 0 1,8 5-16,10-1 15,39 10-15,31 12 16,18 14-16,22 9 16,9 13-16,22 5 15,4 8-15,5 1 16,-4 8-16,8 5 16,-13 8-16,5 10 15,-5 4-15,-4 8 16,-9 6-1,-14-1-15,-17-9 16,-14-13-16,-39-22 16,-49-22-16,-40-27 15,-27-22-15,-4-9 16,35 4-16,41 10 16,12 12-1,5 10-15,22 17 0,18 5 16,22 4-1,9 0-15,-4 5 16,-5-1-16,9-8 16,17 0-16,10-1 15,22 1-15,13-5 16,-1-4-16,1-13 16,-31-36-16,-31-31 15</inkml:trace>
  <inkml:trace contextRef="#ctx0" brushRef="#br0" timeOffset="84477.88">8251 9436 0,'0'0'0,"0"0"0,0 0 0,0 0 0,0 0 15,0 0-15,0 0 16,0 0-16,0 0 15,0 0-15,0 0 16,45-14-16,-23 10 16,0-1-16,31 1 15,36 4-15,39 9 16,41 13 0,-10 0-16,1-4 15,-14 0-15,1-10 16,-19-3-16,-26-5 15,-18-5-15,-8-3 16,-23-1-16,-22 0 16,0 0-16,-18 0 15,5 5 1,-18-1-16,9 1 16,-9-1-16,0 5 15,0 0-15,-116-13 16,15 13-16,-41 0 15,-36-9-15,-3 5 16,8 4-16,22 0 16,14 0-16,35-5 15,13 1-15,5-1 16,-5-3-16,14-1 16,4 0-16,0-4 15,5-1 1,21 5-16,23 1 15,-5-1-15,14 4 16,4 1-16,5-1 16,4 5-16,0 0 15,0 0-15,120 5 16,35 13-16,31 8 16,18 5-1,13 9-15,-13-4 16,-5-1-16,-13 5 15,1-9-15,-28 4 16,-30-4-16,-27-4 16,-31-9-16,-27-9 15,-17-5-15,-10 0 16,-12-4-16,4 0 16,-9 0-1,-9 0-15,9 0 16,-67-13-16,-70-5 15,-67 1-15,-31-5 16,-9 8-16,5 10 16,17-1-16,32 10 15,8 8-15,40-4 16,36 0-16,48 0 16,14-5-16,17 1 15,14-1 1,8-4-16,5 0 15,0 0-15,0 0 16,0 0-16,0 0 16,164-4-16,-4-1 15,39-4-15,14 0 16,-9 1-16,-18-1 16,-8 9-16,-10 0 15,-4 4 1,9 9-16,-49 1 15,-31-1-15,-26-4 16,-36-5-16,-14-4 16,-3 0-16,-14 0 15,0-4-15,0 4 16,0 0-16,-191-31 16,-22 13-1,-22 0-15,9 14 16,36 4-16,17 4 15,31 1-15,40 4 16,18 0-16,22 4 16,9 0-16,21 5 15,-7 4-15,3 18 16,-4 44-16,-22 40 16</inkml:trace>
  <inkml:trace contextRef="#ctx0" brushRef="#br0" timeOffset="93128.84">5029 9329 0,'0'0'0,"0"0"0,0 0 0,0 0 0,0 0 15,0 0-15,0 0 16,0 0-16,75 0 15,-4 5-15,36 8 16,52 18-16,49 22 16,1 14-1,-5 8-15,-9 0 16,-22-4-16,-40-18 16,-31-13-16,-32-9 15,-25-9-15,-19-13 16,-8 0-16,-18-4 15,0-1-15,-26 0 16,-41-4 0,-75-8-16,-57-10 15,-32-9-15,14-17 16,31-5-16,35 5 16,27 8-16,40 5 15,35 14-15,22 3 16,10 6-16,-5 3 15,22 1-15,-5 4 16,5 0-16,5 0 16,21 0-16,63 13 15,79 18 1,32 4-16,4 19 16,-40-6-16,-27-8 15,-44-13-15,-40-9 16,-13-5-16,-18-4 15,-8-5-15,-14-4 16,0 0-16,-31 0 16,-40-9-1,-76-8-15,-52-10 16,26-4-16,27 13 16,48 9-16,36 14 15,5 17-15,-10 18 16</inkml:trace>
  <inkml:trace contextRef="#ctx1" brushRef="#br0">24232 6280 1834 0,'20'11'52'0,"-3"-9"-27"0,3 0 3 0,-4-4 9 0,0-7 4 0,9 4 6 0,5-6 6 0,9 6-3 15,16-2-10-15,9 3-8 0,15 4-5 16,8 4-3-16,14 4 0 0,13 8-6 16,5 6-8-16,21 6 3 15,-2 8 5-15,-5 1 1 0,-7 4-1 0,-14 3-7 16,-13-5-7-16,-10 3-3 0,-13-3 0 15,-18-10 1-15,-15-10-2 0,-22-4-14 16,-19-3-1-16,-15-9-6 0,-26 5 2 16,-19-8 15-16,-29-11 0 0,-25-7 9 15,-13-15 14-15,-17-3 5 0,-6-7 6 16,-9 4-6-16,4 9-1 0,13 6 14 0,11 4 1 16,12 4 4-16,21 2-10 0,11 1-21 15,26 8-11-15,29-2 27 0,12 2 12 16,18 3 15-16,15 2 13 0,17 2-37 15,28 3-12-15,25 16-17 0,30 2-8 16,15 11 0-16,6 2 0 0,8 1-1 16,3-2 4-16,-7 4 3 0,-9-9 2 15,-16-1 1-15,-17-1 1 0,-13-7 1 16,-26-1-2-16,-24-11 11 0,-21-4-1 0,-14-3 1 16,-14-4-5-16,-23-5-11 0,-29-4-1 15,-26-8 0-15,-25-6 3 0,-23-10 4 16,-11-6 4-16,-5-2 2 0,0 1 1 15,13-4-1-15,10 1-1 0,12 1 1 16,18 3 0-16,25 9-1 0,25 4 2 16,25 3 1-16,17 7-51 0,11 4-107 15,21-4 90-15</inkml:trace>
  <inkml:trace contextRef="#ctx1" brushRef="#br0" timeOffset="883.13">26550 7575 1969 0,'-4'0'430'0,"2"0"-321"0,2 2 40 0,2-2-59 0,5 0-23 0,20-8-3 0,15 1-25 16,22-3-21-16,21-3-12 0,16 4-5 16,11-1-4-16,12-3-3 0,20 4 2 15,17 4-7-15,25 3 11 0,15 2-5 0,11 0-6 16,8 6 7-16,-2 1-8 0,11-2 7 16,5 2 4-16,-2 0-1 0,20 8 9 15,14 4-7-15,-12 6 2 0,-4 7-1 16,-15 0-7-16,-31-2 5 0,-23 0-1 15,-19 0 2-15,-24-3 2 0,-25-3 2 16,-17 0 1-16,-29-5-11 0,-24-5-19 16,-29-3-57-16,-14-6-32 0,-28 8 0 15,-34 6 10-15,-36-1 56 0,-31 1 26 0,-22-4 9 16,-24-14 5-16,-22-6 2 16,-9-11 3-16,-23-7 4 0,-8-5 2 0,10-8-3 15,5-1 13-15,20 3 6 0,25 4 4 16,23 7 12-16,17 2-3 0,31 5 5 15,15-4 9-15,11 4-4 0,17 0-10 16,6 0-8-16,13 2-12 0,10 4-3 16,16 3 0-16,13-1 36 0,7 5 21 15,12-1 3-15,7-1-10 0,14 0-49 0,22 1-27 16,18 2-10-16,24 2 10 0,30 7 11 16,19 6-2-16,25 5 2 15,13-2 1-15,6 3 0 0,23-3 9 0,-1 5 3 16,4 1-1-16,-2-3-3 0,-26-3 5 15,-20-7 1-15,-22-4 0 0,-24-3 4 16,-29-2-7-16,-18-5 0 0,-21 3 2 16,-18-2 19-16,-26-1-4 0,-17 3-22 15,-29 2-13-15,-35 0-25 0,-46 0 3 16,-61-3 20-16,-49-4 11 0,-36-2 4 16,-40-2 1-16,3 6 0 0,-2 1-1 0,2 8-1 15,31 1-1-15,1 4 1 0,16 2 0 16,28 1 0-16,15-1 1 0,29 1-1 15,28 0 0-15,26-3 2 0,30 7 0 16,35-2 1-16,22 1 0 0,23-3 11 16,10-3-62-16,9 2-88 0,20-3-67 15,27 5 73-15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6-02-09T17:47:13.9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20363 2736 1193 0,'-1'-2'158'0,"1"-1"-476"0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9T21:38:51.107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context xml:id="ctx1">
      <inkml:inkSource xml:id="inkSrc5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6-02-09T21:41:33.796"/>
    </inkml:context>
  </inkml:definitions>
  <inkml:trace contextRef="#ctx0" brushRef="#br0">10658 7760 0,'0'0'0,"0"0"0,0 0 0,0 0 0,0 0 0,0 0 15,0 0-15,0 0 16,0 0-16,0 0 15,0 0 1,0 0-16,0 0 16,0 0-16,0 0 15,0 0-15,0 0 16,0 0-16,0 0 16,-44 49-16,-27-36 15,-31 5-15,-40-5 16,-22-4-1,-49-9-15,-30-9 16,-32-13-16,-13 4 16,-14-4-16,14-9 15,40 4-15,31 1 16,31-1-16,26 5 16,27 0-16,18 0 15,22-5-15,26 5 16,14 0-16,13 4 15,18 5-15,0-1 16,4 6 0,9-1-16,9 4 15,-4 1-15,4 4 16,4 0 0</inkml:trace>
  <inkml:trace contextRef="#ctx0" brushRef="#br0" timeOffset="87582.92">13442 8398 0,'0'0'0,"0"0"0,0 0 0,0 0 0,0 0 15,0 0-15,0 0 16,0 0-16,0 0 16,0 0-16,0 0 15,0 0-15,0 0 16,0 0 0,0 0-16,-84-17 15,-14-1-15,-22-4 16,-39 0-16,-27-14 15,0 1-15,8-1 16,19 10-16,4-1 16,35 5-16,27 4 15,31 9-15,31 0 16,8 5 0,6-1-16,12 5 15,5 0-15,0 0 16,0 0-16,5-4 15,39 0-15,40-10 16,36 1-16,35 4 16,5 5-16,-18-1 15,-23 5-15,10 5 16,-27 4-16,-5-1 16,-8 6-1,-18-5-15,-27-1 16,-17-3-16,-10-5 15,-17 0-15,0 0 16,0 0-16,0 0 16,-133-40-16,-26 5 15,-27-1 1,26 5-16,36 4 16,31 14-16,26 4 15,23 5-15,18 4 16,3 0-16,10 4 15,4 1-15,9 12 16,0-17 0</inkml:trace>
  <inkml:trace contextRef="#ctx0" brushRef="#br0" timeOffset="91819.5">13154 7530 0,'0'0'0,"0"0"0,0 0 0,0 0 0,0 0 16</inkml:trace>
  <inkml:trace contextRef="#ctx0" brushRef="#br0" timeOffset="92633.35">13242 7170 0,'0'0'0,"0"0"0,0 0 0,0 0 15,0 0 1,0 0-16,0 0 15,0 0-15,0 0 16,0 0-16,0 0 16,0 0-16,45 0 15,-32 5-15,-13-1 16,9 1-16,-9 4 16,4 4-1,14 14-15,22 12 16,-9 19-16,27 9 15,-5 3-15,-5-3 16,19-1-16,-5-8 16,-4-5-16,8 0 15,-4-4-15,-9-13 16,-8-5-16,-1-9 16,-17-9-16,-5-4 15,4-5-15,-8 1 16,9-5-1,-1-5-15,5-3 16,0-6-16,18-8 16,0-9-16,9-4 15,-5-10-15,9 1 16,-9 0-16,-4 8 16,8 5-16,-3 0 15,-10 9-15,5 4 16,-5 5-1,9 4-15,5 5 16,-14 4-16,0 4 16,10 5-16,8 9 15,-5 8-15,14 10 16,-13-1-16,-5 1 16,-4-1-16,-5 5 15,-4-5 1,4-3-16,-17-6 15,4-4-15,0-4 16,-4-5-16,4 1 16,8-6-16,-8-3 15,27-5-15,-5-9 16,14-4-16,26-5 16,0 0-16,4-4 15,5 0-15,0 0 16,14 4-1,-6 0-15,-8 5 16,-13-5-16,-5 1 16,-17-1-16,-14 5 15,-13-1-15,-9-8 16,9-9 0</inkml:trace>
  <inkml:trace contextRef="#ctx0" brushRef="#br0" timeOffset="100873.85">17373 7131 0,'0'0'0,"0"0"0,0 0 0,0 0 0,0 0 16,0 0-16,0 0 15,0 0-15,0 0 16,0 0-16,0 0 15,14 48 1,-14-34-16,0-1 16,0 0-16,0 5 15,9 0-15,-5-1 16,-4 6-16,18 3 16,-5 10-16,9 4 15,14-1-15,-1 1 16,18 0-16,5 0 15,22-4 1,0-5-16,8-9 16,5-4-16,5-10 15,-5-8-15,13-4 16,5-14-16,13-4 16,27-5-16,13-4 15,0 0-15,-5 5 16,1-1-1,-18 1-15,-14-5 16,-21 4-16,-1 5 16,-26 0-16,0 4 15,-14 5-15,27 4 16,23 0-16</inkml:trace>
  <inkml:trace contextRef="#ctx1" brushRef="#br0">14158 7479 1356 0,'51'0'109'0,"-93"-5"-61"0,-3-4-36 0,3 0-1 0,-84-2-4 0,97-1-2 0,8 3-2 0,5 4-1 0,6-2 1 0,6 1 10 0,4 5 4 0,2 1 2 0,5 0 0 0,-4 3-9 0,8 1-4 0,-6-1 4 0,4 1 6 0,-2-4 10 0,0 0 15 15,4 1 23-15,-6 1 25 0,8-2 21 16,-10 2 15-16,3-4 3 0,1 0-9 16,-7 1-14-16,3-6-19 0,-3 7-21 15,2 0-18-15,7-6-16 0,-5 5-11 16,1-1-8-16,-2-5-4 0,-1 1-5 16,0 3 0-16,1-6-1 0,6 5-1 15,-5-1 1-15,3 2-2 0,5-1-2 16,-5 0-1-16,8-1-3 0,-1 0-8 0,0 1-25 15,6-1-25-15,3 0-78 0,16-1-24 16,16-15 81-16</inkml:trace>
  <inkml:trace contextRef="#ctx1" brushRef="#br0" timeOffset="910.91">13782 7295 1815 0,'5'1'53'0,"0"-1"-27"0,-1 0-3 0,1 0-2 0,4 4-4 0,-3-1 0 0,4-3 6 0,4 2 5 16,1 2 1-16,0 5-5 0,5-4-8 16,5 2-7-16,1 2-2 0,6 3-3 15,7 6 1-15,-5 3 0 0,5-1-1 16,4 3-1-16,-6-5-1 0,7-1 0 15,0 3-2-15,-5-6 2 0,-1-7-1 0,-6-3 12 16,-2-4 16-16,-5-4 19 0,-4-3 23 16,0-11 4-16,-1 1-7 0,4-3-11 15,-4-7-9-15,3 8-5 0,-7-6-1 16,-2 4-2-16,0 5-10 0,-1 0-9 16,-3 7-9-16,5 0-9 0,2 7-4 15,3 1-4-15,5 1-3 0,5 3-3 16,5 8 0-16,2 5-2 0,8 2 2 15,1 6 3-15,-2-2 3 0,4 6 1 0,4-1 2 16,1-3 1-16,7-8 0 0,2-1 1 16,4-3 1-16,6-7 1 0,-4 4 0 15,6-7 0-15,-6 0 0 0,-5 0-1 16,-4-2 1-16,-8 0 0 0,3-4 0 16,-1 2 0-16,0-5 0 0,4 5 1 15,1 1 6-15,6-1 9 0,0 2 9 16,10 0 5-16,-3 0-3 0,-2-4-6 0,6-3-8 15,-1 0-7-15,8-4-1 0,7-5-4 16,4 2-1-16,1-2-1 0,8-3 3 16,-1-2-28-16,-4-4-36 0,15-2-70 15,8-8 62-15</inkml:trace>
  <inkml:trace contextRef="#ctx1" brushRef="#br0" timeOffset="11029.24">13713 6206 1147 0,'10'-28'143'0,"5"-1"174"0,0 1-200 0,7 5-29 0,1 3 17 16,3 3 23-16,-1-5 3 15,-7 6-19-15,-7 0-30 0,-6 4-43 0,-5 5-15 16,0 0-14-16,-2 1-9 16,-5 6-7-16,2 0-11 0,-1 4-4 0,1 1-4 15,2 10-2-15,-3 4 0 0,6 8 4 16,0 6 3-16,7 12 5 0,6 11 6 16,-6 15 3-16,2 16 7 0,-2 12 2 15,-2 10-3-15,-5 4-2 0,-7 2-2 16,-5 2 0-16,-6 6 3 0,-2-3 1 0,-1-1 3 15,3-9-1-15,4-11-1 0,4-10 2 16,2-4-1-16,5-9-7 0,-1-8-23 16,4-8-38-16,6-12 29 0,-1-13-157 15,4-15 131-15</inkml:trace>
  <inkml:trace contextRef="#ctx1" brushRef="#br0" timeOffset="11760.24">13558 5903 2407 0,'0'-2'109'0,"0"-3"68"0,0-1-151 0,0 5-7 0,0-6-2 16,11-1 0-16,5-6-4 0,12-3-3 15,11-8-2-15,13 0-5 0,12 4-2 16,8 1 0-16,1 6 5 0,0 0 5 0,-2 7 1 16,3-6 0-16,2-1-6 15,11 0-4-15,9-4-2 0,16-3 1 0,14-2 2 16,10-11 2-16,8-3-1 0,3-2 0 16,2 3-2-16,2 1-3 0,6 5 1 15,3 3-5-15,3 6-6 0,-5 0-2 16,-4 10 0-16,-10 6 3 0,-20 5 6 15,-11 0 1-15,-22 5 4 0,-11-1 6 16,-11 1 3-16,-18 2 1 0,-7-3 0 0,-10 3-3 16,-14-2 1-16,-8 2-6 0,-1 2-6 15,-6 2-6-15,-3 3-11 0,-2 5-3 16,-2 15-1-16,-3 17 1 0,-2 8 9 16,3 10 8-16,0 4 5 0,1 1-1 15,3 4 0-15,5 5 0 0,2 1-1 16,6 1 1-16,3 5 1 0,0 3 0 15,7-1 1-15,-2 9 4 0,-2 0 5 16,3-2 1-16,1-5 0 0,-4-2-4 16,4-10-6-16,-3 7-1 0,-2 3-1 15,3-5 2-15,-2 5 0 0,6-4 1 0,-4-2 1 16,-1-3 1-16,-2-3-2 0,-8-4 0 16,-6-2 0-16,-2-6-1 0,-8-15-1 15,-4-5-2-15,-13-13-4 0,-9 1-2 16,-5-6 0-16,-18-2 0 0,-16-3 2 15,-18 0 4-15,-17-7 3 0,-15-4 0 16,-10-2-2-16,-2-3-1 0,-16 3 2 0,-9-3-1 16,-7 6 2-16,-9-3 0 15,-1 6 0-15,-1 3 0 0,1-2 0 0,-1 4 1 16,10 1 0-16,8-3 0 0,2-7-1 16,3-2 0-16,13-6 8 0,4-5 3 15,13-2 4-15,8-10 2 0,9-5-6 16,19-3-3-16,21-4-2 0,22 1-8 15,16 6-5-15,13-3-42 0,15-1-57 16,2-4-105-16,19-23 107 0</inkml:trace>
  <inkml:trace contextRef="#ctx1" brushRef="#br0" timeOffset="12543.71">15801 5325 2157 0,'-26'7'50'0,"4"0"-43"0,-1-3-2 0,11-1-3 0,3-1 26 0,7-2 33 0,8 0 30 0,-5-4 31 0,10 1-6 16,-2-11-12-16,7-2-25 0,7-11-30 16,0-12-18-16,14-7-19 15,6-9-1-15,3-5 14 0,5 1 7 16,3 1 5-16,-1 1-5 0,5 0-16 0,8 4-7 16,1 0-4-16,11-2 2 0,4-2 3 15,14-3-2-15,1-8-2 0,9-1-4 16,4-2-2-16,-3 4-4 0,3-6-2 15,3-6 1-15,6-10 5 0,12-9-2 16,18-6-9-16,9-6-12 0,-4 3-6 0,4 8 2 16,-2 7 7-16,5 2 20 0,10 8-48 15,2 0 1-15,8 6 3 0,5 5-9 16,2 6 50-16,2 6 5 0,5 6-3 16,4 0 1-16,-8 8-6 0,-3 3 1 15,-14 5 21-15,-11 5 6 0,0 0 7 16,-5 0-5-16,1-4-3 0,-8 5-8 15,2 6 0-15,-6 7 7 0,-16 6-9 16,-14-3 4-16,-16 8 0 0,-14-3-6 0,-11 6-4 16,-12-1 1-16,-18-1 1 15,-9 1 3-15,-15-4-10 0,-12 0-14 0,-8 1-16 16,-4-5-22-16,-12-3-5 0,-7-5 0 16,-11-4 7-16,-16-9 21 0,-12-1 13 15,-11 0 10-15,-2 3 3 0,4 3 0 16,9 6-1-16,6 5 0 0,15 8 1 15,9 1 1-15,9 5-1 0,10 3 0 16,6-3-7-16,2 4-7 0,8 0 2 0,0 0 5 16,9 0-21-16,13 0 9 0,16 0-1 15,15-2-3-15,15 2 32 0,10 0 6 16,6 6 15-16,3-1 20 0,7 4 13 16,-7 1-2-16,-8 5-15 0,-13 4-25 15,-18-1-22-15,-11 7-9 0,-11 3-7 16,-8 4-5-16,-7 11-19 0,-8 1-14 15,-8 5 1-15,-8 3-1 0,-21-8 15 16,-8 4 16-16,-14 2 6 0,-20-6 7 16,-11 0 9-16,-7-8 2 0,6-2 30 15,9-11-79-15,6 1-391 0,17-4 315 0</inkml:trace>
  <inkml:trace contextRef="#ctx1" brushRef="#br0" timeOffset="13236.11">24071 853 2179 0,'-2'2'29'0,"-1"10"-52"0,-6 12-13 0,-9 15 12 0,-10 17 17 0,-6 13 7 0,-5 8 1 16,-4 8-1-16,-3 11-2 0,-7 10-3 16,-4 13-2-16,2 14 0 0,4 14 6 15,8 0-2-15,13 2-4 0,7-5-1 0,18-15-3 16,10-10 7-16,9-8 2 0,9-8 19 16,6-5 14-16,1-8 9 0,7-15 9 15,6-12-12-15,1-15-7 0,7-14-8 16,3-11-1-16,-1-10-23 0,14-10-45 15,8-14 243-15,10-13-169 0</inkml:trace>
  <inkml:trace contextRef="#ctx1" brushRef="#br0" timeOffset="13894.66">24397 2094 1632 0,'0'0'81'0,"0"0"17"15,0 0-10-15,0 0-1 0,4 0 13 0,-4 0 9 16,1-1 11-16,7-3-6 0,0-1-24 16,10-6-25-16,11-3-25 0,6-7-16 15,6-4-3-15,3 0 3 0,-1 0 6 16,-4-1 1-16,3 3-2 0,-1 1-5 15,-6-1-12-15,3 4-6 0,-8 5-2 16,0-2 0-16,4 3-3 0,-6 1-3 16,0 1-11-16,-8 4-4 0,-4 0-5 15,-7 3-12-15,-4 6-7 0,-5 5-31 0,0 0-38 16,-4 15-11-16,-4 10 2 0,-5 14 33 16,-8 12 44-16,-4 10 25 0,2-5 12 15,-9 3-2-15,4-8-1 0,1-3-1 16,-5-3 4-16,0 1 3 0,6 2 3 15,-3-5 5-15,6-4 3 0,-1-4 2 16,-3-3-1-16,6-3-1 0,-2 3-4 16,1-2 0-16,-3-7 1 0,4 4 2 15,-2-6 1-15,0-3-1 0,5 3-3 16,6-5-2-16,1 2 0 0,6 0-2 0,5 2 2 16,2-4-2-16,7 2 2 0,5-1 10 15,9-1 15-15,11 2 14 0,1 2 7 16,15-6 1-16,-1 0-7 0,5-5-8 15,2-1-8-15,-3-5-5 0,4-3-7 16,2-3-1-16,-1-4-24 0,8-2-60 16,3-5-56-16,2-9-19 0,3-9 56 0</inkml:trace>
  <inkml:trace contextRef="#ctx1" brushRef="#br0" timeOffset="14132.59">25191 2435 1351 0,'-72'7'142'0,"4"5"150"0,-4 2-205 0,15 1-23 0,7 1-34 0,6 1-21 0,5 3-1 16,0-2-1-16,4-1-3 0,1-2 1 15,0-1-1-15,4 0-1 0,0-9 0 16,1 4-12-16,6-9-18 0,4 2-23 15,7-2-68-15,4-2-190 0,0-7 190 16</inkml:trace>
  <inkml:trace contextRef="#ctx1" brushRef="#br0" timeOffset="14597.73">25220 1405 2127 0,'2'0'105'0,"1"-2"13"0,1 0-19 0,-1 0-29 15,1-1-35-15,8-2-19 0,8-1-21 16,10-4-6-16,7-5-12 0,6-1-12 15,1 2-2-15,2-3 4 0,-2-1 19 16,-3 4 4-16,-2 6 2 0,-9 1-35 16,0 6-20-16,-3 2 8 0,-7 6-5 0,-1 1 29 15,-3 2-3-15,-5 4-11 16,-4 6 4-16,-5 1-2 0,-4 8 6 0,-11 6-12 16,-8 8-8-16,-9 4-17 0,-13-6 18 15,-3-2 19-15,-2-10 9 0,-5-6 19 16,11-13 1-16,-1-3-1 0,8-1 2 15,6 1 2-15,-1-5 3 0,12 1 2 16,8-3 28-16,6 0 34 0,4 0 37 16,0 0 62-16,0-3 29 0,4 3 3 15,10 0-32-15,4 0-64 0,10 0-51 16,8-2-31-16,6 2-7 0,8 0 5 16,-4 0-5-16,7 0-3 0,-7 2-2 0,-2 3 3 15,-3 2-28-15,2-3-39 0,1-3-69 16,0 3 353-16,11-1-203 0</inkml:trace>
  <inkml:trace contextRef="#ctx1" brushRef="#br0" timeOffset="14845.49">26532 1642 2066 0,'-7'36'45'16,"-2"5"-37"-16,-5 6-11 0,0 7 8 0,-1-7-1 0,5 5-1 0,-4-4-1 0,3 7-7 0,-1 1-23 0,3 3-25 0,-2 1-27 16,6 4-18-16,-1-5 5 0,5-10 6 15,-1-6 12-15,-2-10 130 0,4-4-52 16</inkml:trace>
  <inkml:trace contextRef="#ctx1" brushRef="#br0" timeOffset="15048.83">26280 2323 2253 0,'0'0'156'0,"5"-3"58"0,-5-1-50 16,0 0-52-16,6 3-33 0,-3-10-23 15,11 0-26-15,-1-1-34 0,10-6-18 16,0-3-24-16,4-2-17 0,8 3-1 16,2-1-9-16,2 7 2 0,9 5 0 15,7-3-13-15,0 8-12 0,4-1-25 16,1 3-61-16,-2 0 102 0</inkml:trace>
  <inkml:trace contextRef="#ctx1" brushRef="#br0" timeOffset="15562.91">27207 1414 1843 0,'0'0'509'0,"4"0"-397"15,-4-4-11-15,12 2-35 0,-1 0-47 16,12-1-32-16,16-4-17 0,5 0-12 16,13 0-6-16,9 0-12 0,6-2-4 15,1 2 18-15,-9 5 23 0,-7-2 21 16,-6 8-27-16,-1 3-22 0,-4 5-7 16,-2 8-15-16,-5 8 28 0,-14 8 12 0,-5-1 2 15,-13 4 8-15,-13 4-15 0,-11 1-5 16,-19 4-12-16,-14 2-12 0,-8-8 22 15,-11-6 10-15,-6-10 14 0,1-10 9 16,3-5 1-16,9-4 4 0,12-2 4 16,18-1 0-16,8-1-6 0,11 1 46 15,11 1 37-15,4-3 41 0,11 3 26 16,13 4-32-16,11 2-35 0,18 6-38 0,14-1-16 16,1 9-12-16,1-5-5 0,-1 5 6 15,-7-6 13-15,-5-1 17 0,-1 1 14 16,-11-3-4-16,-7 0-13 0,-9 4-20 15,-5 3-14-15,-15-2-4 0,-2 9-7 16,-8 6-3-16,-9 4-10 0,-9 6-4 16,-10 8-1-16,-8-6-5 0,-14-1 7 15,-6-4 1-15,-5-4 1 0,-1-7 17 16,2-6 6-16,3-8 12 0,1-9-35 16,2-9-74-16,1-14 63 0</inkml:trace>
  <inkml:trace contextRef="#ctx1" brushRef="#br0" timeOffset="15844.7">28768 860 1603 0,'33'176'56'0,"-1"-15"-3"0,2 20-2 0,-18-14 22 0,-2 1 19 0,-14-3-10 0,-9-7-6 0,-10-7-45 16,-11-1 8-16,-13-3 22 0,-5-10 7 16,-1-13 7-16,-6-19-34 0,3-15-12 0,-3-10-62 15,-3-6-59-15,1-12 63 0</inkml:trace>
  <inkml:trace contextRef="#ctx1" brushRef="#br0" timeOffset="25262.52">29163 2252 1721 0,'53'29'114'0,"-14"-28"164"15,-33 3-258-15,4 1-9 0,1 2-7 16,0 4-6-16,-4-4-8 0,-2 4-3 15,-5 1-3-15,-5 2-3 0,-2 0 1 16,-1-3-1-16,-6 9-1 0,0-6-2 16,-7 3 0-16,0-2-10 0,-8-1 17 15,3-4 10-15,3-8 3 0,1 2 17 16,6-4-11-16,6-2-1 0,4 0 0 16,6 2 2-16,-5-9 22 0,5 4 32 0,0-7 24 15,2-1 11-15,3-1-16 0,4 0-27 16,-2 0-25-16,5 1-10 0,-6 4-3 15,3 1-15-15,-6 4-33 0,6 4-25 16,-2 11-63-16,9 6 360 0,12 15-199 16</inkml:trace>
  <inkml:trace contextRef="#ctx1" brushRef="#br0" timeOffset="25744.39">30296 1421 2331 0,'4'24'125'0,"12"-84"-387"16,-32 35 376-16,7 9-35 15,-5-5-105-15,-8 0 5 0,-6-2 7 16,-9 0 9-16,1 1-2 0,3 7-3 16,-3 4-1-16,8 7-4 0,-2 4-3 15,-2 9-2-15,3 2-16 0,1 10-2 0,0 7 4 16,5 6-2-16,-1 11 18 0,1 8 7 15,6 14 4-15,-1 8 6 0,4 3 1 16,0 8 0-16,1 1-1 0,4 7 1 16,2 2-3-16,2 3 2 0,1 4-1 15,3 4 0-15,1 1 3 0,0 0 2 16,3 5 3-16,4-3 0 0,0 4-1 0,4-3-3 16,-2-6 1-16,-2-7 0 0,-4-13 0 15,1-9-1-15,-4-7 2 16,-7-12 0-16,0-11 3 0,-6-7-7 0,-1-14-32 15,-5-6-8-15,3-6-261 0,0-10 198 16</inkml:trace>
  <inkml:trace contextRef="#ctx1" brushRef="#br0" timeOffset="25994.05">30060 2541 2043 0,'18'30'60'0,"-84"29"949"15,-113-27-525 1,71-25-1053-16,23 23-166 16,0 0 735-16,12-14-7 0,8-2-6 0,-3-3-1 15,-1-8 8-15,-2-3 0 0,-3 0-31 16,5-7-29-16,10 0-33 0,13 0-151 15,11 0 160-15</inkml:trace>
  <inkml:trace contextRef="#ctx1" brushRef="#br0" timeOffset="26293.71">30239 3176 1983 0,'-1'0'85'0,"1"0"-5"0,0 0 0 0,0 2-18 0,0 1-19 0,7 8-17 15,5 5-23-15,11 9-5 0,7 10-2 16,16 18 4-16,11 13 5 0,7 14 2 15,5 5-4-15,2 3-2 0,-7-1 1 16,-2-2-3-16,-5 1-29 0,-18-8-36 16,3-8-28-16,-6-4-30 0,-8-11 16 15,-1-5-5-15,-6-10-117 0,2-15 154 16</inkml:trace>
  <inkml:trace contextRef="#ctx1" brushRef="#br0" timeOffset="26494.26">30878 3307 1765 0,'-20'14'173'0,"-21"64"-33"15,54-85-57 1,-139 124-84-16,34-72 2 0,21 2 1 16,-11 3-1-16,4-4 2 0,-5 4 0 0,8-1 8 15,8-2-16-15,17-3-46 0,10-5-61 16,15-5-47-16,11-1-293 0,10-4 285 15</inkml:trace>
  <inkml:trace contextRef="#ctx1" brushRef="#br0" timeOffset="26794.04">31190 981 1821 0,'-96'381'111'15,"92"-383"-44"-15,-63 279-69 16,37-142 7-16,12-38-1 15,9-6 0-15,6-1 1 0,3-1 2 0,10-2 1 16,6-2 0-16,7-13 0 0,13-8 0 16,5 0 0-16,8-7-2 0,6-4-8 15,0-2-13-15,2-8-18 0,-9-8-37 16,-2-4 40-16</inkml:trace>
  <inkml:trace contextRef="#ctx1" brushRef="#br0" timeOffset="27218.72">31348 2052 2284 0,'94'-14'96'16,"288"-174"79"15,-305 156-184-31,-17 3-10 16,6 10-6-16,-10 5-3 0,1 7 5 15,-9 7 9-15,-5 0 1 0,-12 9 1 16,-6 5-2-16,-7 9-5 0,-7 9-5 16,-6 14-7-16,-10 11-4 0,-10 6 2 15,-8 10 3-15,-10 5-1 0,-10 4 5 16,-8 3 3-16,-8 0 7 0,1-11 8 0,3-5 5 15,7-7 2-15,5-3 1 0,10 1 0 16,6-1 7-16,11-1 11 0,7-5 15 16,9 1 12-16,11-8 4 0,12-4-4 15,7-6-8-15,0-3-8 0,7-6-9 16,1-6-6-16,2-3-6 0,5-4 0 16,3-5-3-16,1-7 1 0,1-2-7 15,-4-2-19-15,-3-7-33 0,-4-3-34 16,-6-4-37-16,-1-4 60 0</inkml:trace>
  <inkml:trace contextRef="#ctx1" brushRef="#br0" timeOffset="27444.29">32431 2375 1817 0,'12'12'254'0,"-285"114"73"31,147-140-320-31,54 30-3 16,4 5 2-16,6 4-4 0,9 1-41 15,10 1-54-15,10 1-40 0,10-6-16 16,3 2 28-16,8-4 39 0,1-4 29 16,6-6 5-16,0-2 93 0,1-8-38 15</inkml:trace>
  <inkml:trace contextRef="#ctx1" brushRef="#br0" timeOffset="27743.71">32454 1000 1990 0,'55'107'45'0,"-4"-8"-41"0,2 27-1 0,-10-4-1 15,5 15 1-15,-2 10 0 0,-2 9-18 16,-5 18 54-16,-9 8 5 0,-12 1-3 16,-14-2 45-16,-13-22-51 0,-25-15-6 15,-12-23-2-15,-12-19-24 0,-17-16 6 16,-8-17 1-16,-4-13 15 0,2-15-49 15,1-18-41-15,8-10 39 0</inkml:trace>
  <inkml:trace contextRef="#ctx1" brushRef="#br0" timeOffset="36212.97">14964 6890 1776 0,'9'-33'82'0,"-9"3"1"0,0-2-8 0,-5 7-22 0,0-2-2 0,-1 2 5 0,1 8 3 0,5 2 3 0,0 5 9 16,2 3-7-16,0 7-3 0,-2 0-7 16,1 0-21-16,1 0-11 0,-2 12-9 0,5 2-3 15,-3 8 1-15,-4 6 2 0,2 7-2 16,-7 3-3-16,-5 4-4 15,-4 4-1-15,-2 6-2 0,-8 4 0 0,3-4 0 16,-2 1-1-16,-4-2 0 0,8-4-1 16,-2-1 0-16,5-6 1 0,1-4 0 15,2-2 1-15,7-6 0 0,-3-9 0 16,6 1 0-16,-1-4 1 0,5-7 1 16,2 0 1-16,1-8 24 0,2-1 18 15,5 2 12-15,-1-2 1 0,5-2-24 16,8-3-17-16,9-2-12 0,7 0-2 0,10 2-1 15,6 1 0-15,2-5-2 0,7 7-1 16,7 2-4-16,7 2-3 0,2 7-1 16,7-2 2-16,0 6 2 0,2 1 2 15,7 0 2-15,-3 0 0 0,-3-1 2 16,-1 1 0-16,-14-4 1 0,-4-4 3 16,-14-3 2-16,-9-3 0 0,-12 0 0 0,-6-5-4 15,-8 1-2-15,-11-4 1 0,1 2-1 16,-5-3 1-16,3 4-1 0,-1-2 1 15,0 0 0-15,0-2 0 0,5 4 0 16,-5-4-2-16,4 3-1 0,1-1 0 16,1 2-3-16,-3 1 2 0,3-4 0 15,1 4-2-15,-5-5 1 0,2 0-2 16,1-3-2-16,-7-4 0 0,1-5-3 16,-3 1 0-16,8-8 2 0,-8-9 4 15,10-1 3-15,-1-10 3 0,-5 4 0 0,6-5-1 16,-4 2 1-16,5 1-1 0,-4 6 0 15,5-1 0-15,-1 7-1 0,-4 9-1 16,1 4 0-16,-2 5 0 0,1 9 0 16,-1-2-1-16,-2 6-1 0,1 3-5 15,-8 0-7-15,0 0-7 0,0 0-6 16,0 0-2-16,0 0 1 0,-8 3 2 16,1 6 6-16,-2 0 6 0,-8 7 5 15,-1 7 5-15,-1 9 1 0,-1 7 0 0,4 5-1 16,0 6 0-16,4 5 0 0,3 3 2 15,0-1 1-15,-5 0 0 0,3-6 1 16,-7-7 0-16,-1-3 0 0,-1-7 0 16,-8-2-1-16,0-6 1 0,-1-3-1 15,-4-5 0-15,2-5 0 0,-6-6-2 16,4-4 2-16,-3-3-2 0,-1-3 2 16,1-4 1-16,3-6 0 0,-1 1 1 15,-1-1-1-15,6 1 0 0,-3-2 0 0,2 0 0 16,0-1 0-16,-5 1 0 0,3 2 0 15,0 3 0-15,0 2 0 0,2 1 0 16,-8 5-1-16,-1 1 0 0,2 0 0 16,0 1-1-16,1 5 2 0,-1 1 0 15,4-2 0-15,2-1 0 0,1 3 0 16,2 0 0-16,0 2 1 0,-6 1-1 16,4-4 0-16,1 1 1 0,1-5-1 15,5-2 0-15,-4-2 0 0,1-7-1 0,-1-5-1 16,-1-2 2-16,-6-9 0 0,4-7 1 15,-6-7 2-15,3-7-1 0,1-16 1 16,-2-7-1-16,6-9 4 0,-2-6 16 16,8 10 17-16,6 10 22 0,8 9 7 15,4 7-8-15,4 2-14 0,2 2-20 16,1 7-10-16,3 5-8 0,-1 7-4 16,4 5 2-16,-6 4-16 0,4 4-33 15,-1 7-60-15,-6 5-113 0,2 0 120 16</inkml:trace>
  <inkml:trace contextRef="#ctx1" brushRef="#br0" timeOffset="57714.37">23332 3194 1217 0,'-18'9'148'0,"-2"-2"213"0,1 5-313 0,1 2-13 0,4 2-19 0,1 0-8 0,-1 0-4 0,4-4 1 0,4-1 1 0,6 2-1 15,0-3 0-15,0 1 0 0,0-1-3 16,2 3 0-16,9 3 2 0,-1 0-1 16,1 9 2-16,7-1 0 0,-4 8-3 15,5 2 1-15,3 1 3 0,1 3-1 16,-4-5-4-16,4-4 9 0,-5-6 12 16,0-7 6-16,0-2 16 0,-1-3 15 15,-1-8 10-15,2-1-1 0,9-2 0 16,3-4-15-16,10 1-21 0,3-6-4 15,1 0-9-15,8 0-10 0,3-5-5 0,0 2-2 16,3-3-2-16,-3 3 2 0,-5-2-4 16,7 1-3-16,-1-3-4 0,1 2-6 15,-2-2-5-15,-5-1-4 0,3 2-3 16,2-1 5-16,-4 2 7 0,8-2 5 16,-4-3 15-16,0 3 16 0,3-2 8 15,-3 2 5-15,5 4-5 0,-5 1-13 16,6 8-6-16,4 3-3 0,-1 3-4 15,12 8-4-15,2 3 0 0,0 2-2 0,2 2 1 16,-2 1 1-16,-5-1 0 0,-8-2-1 16,-1 2-7-16,-3-2-10 0,-5-1-19 15,3 3-14-15,-10-9 2 0,-1 3 11 16,-2-3 20-16,-5-7 16 0,0 0 4 16,2-2 3-16,-1 0 2 0,1 0 0 15,1 0 0-15,2 0-4 0,4 0 0 16,3 3-2-16,4 6 0 0,1-3 0 15,-1 4-1-15,10 3 0 0,-3 1 1 0,5 2-1 16,7-4 1-16,-6 1 0 0,2-10-3 16,1-1 8-16,3-2 30 0,1-4 22 15,8-4 30-15,2 0 6 0,1-2-18 16,13 1-14-16,0 2-14 0,-1-6-11 16,-6-1-6-16,-8-3-10 0,1-7-5 15,0 3-13-15,-5-2-33 0,3 5-103 16,7 2 81-16</inkml:trace>
  <inkml:trace contextRef="#ctx0" brushRef="#br0" timeOffset="127136.82">9745 17520 0,'0'0'0,"0"0"0,0 0 0,0 0 0,0 0 0,0 0 16,0 0-16,0 0 15,0 0 1,0 0-16,0 0 15,44-17-15,-21 26 16,21 17-16,27 23 16,22 13-16,22 9 15,18 0 1,0-5-16,-18 5 0,9 5 16,14 8-16,30 9 15,5-5 1,-27-17-16,-13-9 15,-8-13-15,3-4 16,9-6-16,1-12 16,-5-14-16,-5-4 15,19-4-15,12-10 16,-4-8-16,1 0 16,-19-5-1,0-4-15,1-5 16,-1-13-16,-22 0 15,1-4-15,-10-5 16,18-4-16,9-9 16,9 0-16,-22 0 15,13-5-15,-18 5 16,9 5-16,5-1 16,-10 0-1,10 10-15,-27 8 16,0 18-16,0 8 15,13 10-15,0 8 16,0 10-16,23 8 16,-19 9-16,-3 4 15,-10-4-15,-26-4 16,4-5-16,-22 0 16,-4-4-16,-1 0 15,1-1 1,0 1-16,-1-5 15,27 1-15,-8-1 16,26-4-16,13-5 16,0-8-16,14-5 15,26-13-15,27-9 16,22-5-16,-9 1 16,-9 8-16,9 5 15,0 0-15,9 9 16,0 8-1,26 1-15,1-1 16,-5 10-16,13 4 16,5 0-16,31 17 15,8 10-15,28 17 16,-32-4-16,4 4 16,-17-4-16,-26-23 15,30-13 1,-17-17-16,22-18 0,8 0 15,5-14 1,-13-4-16,-18 0 16,-26 9-16,-23 5 15,-22 4-15,-31 26 16,5 14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9T21:50:20.074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5946 8531 0,'0'0'0,"0"0"0,0 0 0,0 0 0,0 0 0,0 0 16,0 0-16,0 0 15,0 0-15,0 0 16,49 0 0,-49 0-16,5 0 15,-5 0-15,13 0 16,-13 0-16,4 5 16,5-1-16,5 1 15,-10-1-15,9 0 16,1 1-16,3 4 15,23 0 1,9 4-16,22 0 16,22 0-16,0 5 15,36-4-15,12-1 16,19 0-16,0 0 16,12-4-16,28-4 15,-10-1-15,14 1 16,9-5-16,4 0 15,-13-5 1,27 1-16,13-1 16,26 5-16,22 5 15,28 4-15,-15 8 16,10 1-16,-13 0 16,-28 4-16,-12-9 15,-18-4-15,-27 0 16,-4-5-1,-14-8-15,-22-5 16,-30 0-16,-6-4 16,-8 0-16,5-1 15,-23 1-15,-9 0 16,-8-1-16,-5-3 16,5 3-16,-10 6 15,5-1-15,-17 4 16,8 1-16,-9 8 15,9 5 1,32 18-16,21 17 16,32 18-16</inkml:trace>
  <inkml:trace contextRef="#ctx0" brushRef="#br0" timeOffset="22316.03">15077 8952 0,'0'0'0,"0"0"0,0 0 0,0 0 0,0 0 0,0 0 15,0 0-15,0 0 16,0 0 0,0 0-16,0 0 0,0 0 15,0 0 1,0 58-16,0-27 16,9 18-16,5 13 15,3 4-15,10 5 16,-1-4-16,6-5 15,3 0-15,14 4 16,-1 5-16,23 9 16,14 0-16,-10 0 15,14-1-15,4-3 16,0-5-16,-9-14 16,5-8-1,8-5-15,5-4 16,13-4-16,1-5 15,-1-5-15,0-4 16,14-4-16,-14-4 16,0-6-1,0-8-15,1-4 16,3-5-16,5-9 16,-8-8-16,-10-5 15,5-5-15,-22-4 16,-10-4-16,6 0 15,-19-5-15,14-9 16,-5 1-16,-4-5 16,0-5-16,4-4 15,14 5-15,-5 4 16,-4 0-16,9 8 16,4 6-1,13 8-15,-4 4 16,18 5-16,-9 9 15,8 9-15,14 8 16,-4 10-16,13 13 16,8 17-16,23 18 15,-4 14-15,-5 17 16,-14 9 0,-30-9-16,-9 0 15,-23-8-15,-12-5 16,-10-9-16,-17-13 15,-14-14-15,-8-13 16,-14-9-16,1-4 16,-5-4-16,4-1 15,-13-4 1,9 0-16,8-9 0,19-17 16,17-23-1,27-22-15,31-18 16,22-8-16,8 4 15,19 4-15,13 9 16,0 5-16,26 17 16,-4 10-16,14 3 15,-10 19-15,23 12 16,-27 14-16,9 5 16,4 17-16,-4 5 15,-18 8 1,-18 9-16,-8 5 15,-9 4-15,-9 5 16,-5 0-16,-17-1 16,-10-8-16,-3-5 15,-5 1-15,13-5 16,-9-9-16,-4-9 16,14-5-16,-1-8 15,22-13 1,27-9-16,36-14 15,4-13-15,31-18 16,22-8-16,0-23 16,-13-13-16,-14-31 15,-48-4-15,-36-5 16,-35 0-16,-45 14 16,-44 35-1,-22 17-15</inkml:trace>
  <inkml:trace contextRef="#ctx0" brushRef="#br0" timeOffset="78224.63">25427 8084 0,'0'0'0,"0"0"0,0 0 0,0 0 16,0 0-16,0 0 15,0 0-15,0 0 16,0 44-16,0-40 16,0 1-1,0-1-15,0 5 16,0 4-16,5 5 15,4 9-15,-5 4 16,0 0-16,-4 0 16,0 0-16,0 0 15,0-5-15,-4 1 16,0-5-16,-5 0 16,4 1-1,5-1-15,-4 0 16,-1 0-16,-8 0 15,9 5-15,-14-1 16,0 1-16,-4 0 16,4-5-16,-13 0 15,0-4-15,-4-1 16,-5 1-16,-22 0 16,-13 0-16,-32-1 15,-8-3 1,9-6-16,8-8 15,-13 0-15,-13 0 16,-13 0-16,-1-4 16,19 0-16,8-1 15,4 1-15,1-1 16,-23 5-16,-8 5 16,4-5-16,9-5 15,4 1 1,-17 4-16,-18-5 15,13 5-15,9 0 16,22-4-16,-4 0 16,-5 4-16,-17 4 15,4 5-15,13-5 16,9 1-16,5 4 16,-5-1-16,-4 6 15,-5 3 1,5 1-16,13-5 15,9 1-15,13-1 16,-13-4-16,-9 4 16,5 1-16,-1-1 15,5 0-15,9 0 16,17-4-16,1 0 16,8 0-16,-4 0 15,9 0 1,-5 0-16,10-5 15,3 0-15,5 1 16,9-1-16,-9 1 16,9-1-16,9 1 15,0-1-15,0 0 16,13 1-16,-9-5 16,14 0-16,-9 0 15,8 0 1,5 0-16,-4 0 15,-5 0-15,4 0 16,1 0-16,4-5 16,-4 1-16,-1-5 15,-4-9-15,5-13 16,-14-13-16,9-5 16,-4 1-16,9 8 15,4 4-15,0 5 16,0 5-1,4-1-15,5 5 16,-5 0-16,1 0 16,-5-1-16,4-3 15,-4-1-15,-4-4 16,4-4-16,-9-5 16,-4 4-16,8 5 15,1 5-15,-5 4 16,-4-1-1,-19 10-15,1 4 16</inkml:trace>
  <inkml:trace contextRef="#ctx0" brushRef="#br0" timeOffset="87840.01">19107 8700 0,'0'0'0,"0"0"0,0 0 0,0 0 0,0 0 16,0 0-16,0 0 15,0 0-15,0 0 16,0 0-16,0-45 16,0 41-16,0 0 15,0-1-15,0 1 16,0-1 0,4-4-16,5-4 15,-5-5-15,5-8 16,4-10-16,-8-8 15,8-14 1,-4-17-16,-9-14 0,0-13 16,0-13-16,-4-5 15,-1 10-15,-4 8 16,0 9 0,9 8-16,-4 10 15,-5 13-15,9 13 16,0 5-16,9 0 15,-5 4-15,-4 4 16,9 1-16,5 4 16,-10 4-16,9 5 15,-8 0-15,-1 4 16,1 0-16,8 1 16,-9-1-1,14 0-15,-9 5 16,13 0-16,5-5 15,13 0-15,4 0 16,22 1-16,5-6 16,5 6-16,8 8 15,5 0-15,8 5 16,23-1-16,13 1 16,4-1-1,-22 5-15,5 0 16,13-4-16,22-1 15,-9-3-15,-8-1 16,-1 4-16,5-4 16,35-4-16,-13 0 15,-8 8-15,-19 1 16,9 0-16,9-1 16,-4 1-1,0-1-15,-18 5 0,9-4 16,4-1-1,9-4-15,-18 1 16,-21 3-16,-6-4 16,-8 5-16,23-1 15,-6 1-15,-8-5 16,-9 0-16,-18 5 16,-13-1-1,-4 1-15,-5-5 16,4 0-16,5 0 15,9-4-15,-9 4 16,4 0-16,-8 5 16,-5 4-16,-9 4 15,4 5-15,-3 0 16,-6 4-16,-3 1 16,-5 3-16,-9-3 15,-9-1 1,0 5-16,0-1 15,-13 6-15,4 3 16,-4 5-16,0 5 16,-9 8-16,0 14 15,-9 4-15,9 9 16,0 13-16,0 0 16,0 5-16,0 4 15,9 0-15,-5 0 16,1-4-1,8 4-15,-4 4 16,13 1-16,0-5 16,1-5-16,-1-17 15,-13-13-15,4-9 16,-9-9-16,-4-9 16,0-5-16,0 1 15,0-5-15,-4-4 16,-1 0-1,-8-1-15,4 5 16,-8 1-16,-6-6 16,-8 5-16,-9-4 15,-17 0-15,-14-5 16,-22 5-16,-14-5 16,-17 1-16,22-1 15,-8-4-15,-6 0 16,-34 4-16,-23 0 15,0 0 1,4-4-16,-39 0 16,-18 9-16,35-9 15,-35 4-15,-26 5 16,17 0-16,-9-5 16,-35 0-16,26-8 15,-48-10-15,-5 5 16,31-13-16,-17 4 15,43 5-15,41-1 16,-9 5 0,8 9-16,28-5 15,17-8-15,-18 0 16,5 4-16,39-5 16,27 1-16,41 4 15,21 0-15,4-5 16,6 1-16,8-1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9T21:53:41.97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20973 17480 0,'0'0'0,"0"0"0,0 0 0,0 0 15,0 0-15,0 0 16,0 0-16,0 0 15,0 0 1,0 0-16,44 18 16,-35-13-16,-5-5 15,1 0-15,-5 0 16,4 0-16,5 0 16,-9 0-1,0 4-15,0-4 0,0 5 16,0-1-1,0-4-15,0 0 16,0 0-16,0 0 16,0 0-16,-111 22 15,71-22-15,0 0 16,-4-4-16,-5-1 16,-4 1-16,-13-1 15,-10 5-15,-12 0 16,-5 0-16,-1 0 15,6 0 1,4 0-16,4-4 16,-9 4-16,-17 0 15,-14-4-15,-13-1 16,9 1-16,4-10 16,10 5-16,-6 1 15,-17-6-15,0 1 16,14 4-16,8-4 15,9 0 1,9-1-16,-18 5 16,-13 1-16,-5-1 15,10 4-15,8 1 16,9-1-16,-4 1 16,-10 4-16,1 0 15,-5 0-15,5 0 16,4 0-16,5 0 15,-9 0 1,-14 4-16,-4 1 16,-4-1-16,22 1 15,-5-1-15,-26-4 16,-1 5-16,5-1 16,9 0-16,9 1 15,-4-1-15,-5 1 16,4-1-16,-4 1 15,-4-5 1,4 4-16,-9-4 16,-35 0-16,17 0 15,5 0-15,9 0 16,-23 0-16,5 0 16,5 0-16,4 0 15,13 0-15,-18 4 16,1 1-16,12-1 15,14 1 1,5 4-16,4-1 16,-9 1-16,13 0 15,5 0-15,4 0 16,18 0-16,-5 0 16,10 0-16,-5-1 15,4-3-15,14-1 16,4 1-16,9-5 15,-5 0-15,19 0 16,3 0 0,-4 0-16,14 0 15,8 0-15,1 4 16,-1 1-16,5-5 16,0 4-16,4 0 15,5 1-15,-5-1 16,-4 1-16,4-5 15,-8 4-15,8-4 16,-9 0 0,1 0-16,4 0 15,-5-4-15,-17-10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6-02-09T21:53:43.64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27311 17410 0,'0'0'0,"0"0"0,0 0 15,0 0-15,0 0 16,0 0-16,27-49 16,-23 40-16,5 0 15,-5 5-15,1-1 16,-5 1-16,4-1 15,5 1-15,-4 4 16,-1 0-16,-4 0 16,4 0-1,5 0-15,-9 0 16,5 0-16,-1 0 16,-4 0-16,5 0 15,-1 0-15,5 0 16,-5 0-16,-4 0 15,5 0-15,8-5 16,-4 1 0,13-5-16,18 0 15,9-4-15,4 0 16,13-1-16,5-3 16,9 3-16,-4 1 15,17 0-15,-5 0 16,5-1-16,9 1 15,5 0-15,-14-1 16,0 5-16,0-4 16,-4 4-1,-5 0-15,0 1 16,5-1-16,4 0 16,9-4-16,-5 4 15,1-5-15,-5 6 16,0 3-16,9 1 15,0-1-15,9 1 16,4-1 0,0 1-16,-13 4 15,4 4-15,-8 1 16,8-1-16,-13-4 16,5 0-16,-1 0 15,5 0-15,-13 0 16,-9 5-16,8-1 15,-3-4-15,-6 0 16,6 0-16,-14 0 16,-1-4-16,1-1 15,-4 1 1,4-1-16,-5 1 16,-4-1-16,-8 1 15,8 0-15,-9 4 16,-4-5-16,-1 1 15,-3 4-15,-5 0 16,-14-5-16,1 5 16,-5 0-16,0 0 15,-9 0 1,-4 0-16,-4 0 16,3 0-16,-3 5 15,-1 8-15,19 18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6EFD7-903B-40A7-B99D-0847DD3AB907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DCD0A1-B86E-47B4-8C01-C512775EF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235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DCD0A1-B86E-47B4-8C01-C512775EF8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36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800066E-AE26-4867-809A-E1C1DDA42905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1174-B23A-4C9C-BA15-E4986E158A1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438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066E-AE26-4867-809A-E1C1DDA42905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1174-B23A-4C9C-BA15-E4986E158A1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094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1231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5163-3850-436A-BCE0-06200C4419B0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A3F47-9F86-4B77-9DA6-763493A6573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8852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066E-AE26-4867-809A-E1C1DDA42905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1174-B23A-4C9C-BA15-E4986E158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27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066E-AE26-4867-809A-E1C1DDA42905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1174-B23A-4C9C-BA15-E4986E158A1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5804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066E-AE26-4867-809A-E1C1DDA42905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1174-B23A-4C9C-BA15-E4986E158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95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066E-AE26-4867-809A-E1C1DDA42905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1174-B23A-4C9C-BA15-E4986E158A1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459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066E-AE26-4867-809A-E1C1DDA42905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1174-B23A-4C9C-BA15-E4986E158A1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991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066E-AE26-4867-809A-E1C1DDA42905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1174-B23A-4C9C-BA15-E4986E158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1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066E-AE26-4867-809A-E1C1DDA42905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1174-B23A-4C9C-BA15-E4986E158A1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87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0066E-AE26-4867-809A-E1C1DDA42905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B1174-B23A-4C9C-BA15-E4986E158A1C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67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3800066E-AE26-4867-809A-E1C1DDA42905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C6B1174-B23A-4C9C-BA15-E4986E158A1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318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13" Type="http://schemas.openxmlformats.org/officeDocument/2006/relationships/image" Target="../media/image15.png"/><Relationship Id="rId3" Type="http://schemas.openxmlformats.org/officeDocument/2006/relationships/image" Target="../media/image52.png"/><Relationship Id="rId7" Type="http://schemas.openxmlformats.org/officeDocument/2006/relationships/image" Target="../media/image12.png"/><Relationship Id="rId12" Type="http://schemas.openxmlformats.org/officeDocument/2006/relationships/customXml" Target="../ink/ink1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.xml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customXml" Target="../ink/ink11.xml"/><Relationship Id="rId4" Type="http://schemas.openxmlformats.org/officeDocument/2006/relationships/customXml" Target="../ink/ink8.xml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customXml" Target="../ink/ink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6" Type="http://schemas.openxmlformats.org/officeDocument/2006/relationships/image" Target="NULL"/><Relationship Id="rId25" Type="http://schemas.openxmlformats.org/officeDocument/2006/relationships/image" Target="NULL"/><Relationship Id="rId2" Type="http://schemas.openxmlformats.org/officeDocument/2006/relationships/image" Target="NULL"/><Relationship Id="rId29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4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customXml" Target="../ink/ink17.xml"/><Relationship Id="rId27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customXml" Target="../ink/ink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ustomXml" Target="../ink/ink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customXml" Target="../ink/ink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7" Type="http://schemas.openxmlformats.org/officeDocument/2006/relationships/image" Target="../media/image16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5" Type="http://schemas.openxmlformats.org/officeDocument/2006/relationships/image" Target="../media/image140.png"/><Relationship Id="rId4" Type="http://schemas.openxmlformats.org/officeDocument/2006/relationships/image" Target="../media/image13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customXml" Target="../ink/ink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9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5" Type="http://schemas.openxmlformats.org/officeDocument/2006/relationships/image" Target="../media/image8.png"/><Relationship Id="rId4" Type="http://schemas.openxmlformats.org/officeDocument/2006/relationships/customXml" Target="../ink/ink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FD54D-8320-0EC2-2E63-9403A04604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Continuous Zoo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B4963B-8971-2F0D-B71F-1AE3D1C376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Winter 26</a:t>
            </a:r>
          </a:p>
          <a:p>
            <a:r>
              <a:rPr lang="en-US"/>
              <a:t>Lecture 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695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334B6-B566-48A8-8392-7BBE5568C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E974E-CED2-40A5-A117-88330B31F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surprises here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C42BEE6-B706-42D2-9DF9-1770CCF5A3CA}"/>
                  </a:ext>
                </a:extLst>
              </p:cNvPr>
              <p:cNvSpPr/>
              <p:nvPr/>
            </p:nvSpPr>
            <p:spPr>
              <a:xfrm>
                <a:off x="575239" y="2120506"/>
                <a:ext cx="9711761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𝐕𝐚𝐫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𝔼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𝑿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nary>
                        <m:nary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∞</m:t>
                          </m:r>
                        </m:sub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𝑿</m:t>
                                  </m:r>
                                </m:sub>
                              </m:s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(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𝒌</m:t>
                              </m:r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)</m:t>
                              </m:r>
                              <m:d>
                                <m:d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𝑿</m:t>
                                  </m:r>
                                  <m:d>
                                    <m:dPr>
                                      <m:ctrlPr>
                                        <a:rPr lang="en-US" sz="2800" b="1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1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𝒌</m:t>
                                      </m:r>
                                    </m:e>
                                  </m:d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−</m:t>
                                  </m:r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𝔼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800" b="1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1" i="1" smtClean="0">
                                          <a:latin typeface="Cambria Math" panose="02040503050406030204" pitchFamily="18" charset="0"/>
                                          <a:cs typeface="Segoe UI Semibold" panose="020B0702040204020203" pitchFamily="34" charset="0"/>
                                        </a:rPr>
                                        <m:t>𝑿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 </m:t>
                          </m:r>
                          <m:r>
                            <a:rPr lang="en-US" sz="2800" b="1" i="0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𝐝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𝒌</m:t>
                          </m:r>
                        </m:e>
                      </m:nary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C42BEE6-B706-42D2-9DF9-1770CCF5A3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120506"/>
                <a:ext cx="9711761" cy="11459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D1DBBC6-A13A-870C-A3E0-DC0C6DB2E050}"/>
                  </a:ext>
                </a:extLst>
              </p14:cNvPr>
              <p14:cNvContentPartPr/>
              <p14:nvPr/>
            </p14:nvContentPartPr>
            <p14:xfrm>
              <a:off x="2140560" y="2358000"/>
              <a:ext cx="8179920" cy="13964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D1DBBC6-A13A-870C-A3E0-DC0C6DB2E05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31200" y="2348640"/>
                <a:ext cx="8198640" cy="141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9772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72F79-9501-4DFE-AB14-AEE6940DC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calculate an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249C1A-BE0B-4257-AB56-D1CD3FD3E9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a uniform random number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249C1A-BE0B-4257-AB56-D1CD3FD3E9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F344E0B-6ED9-65F9-9996-315A77BD70A9}"/>
                  </a:ext>
                </a:extLst>
              </p14:cNvPr>
              <p14:cNvContentPartPr/>
              <p14:nvPr/>
            </p14:nvContentPartPr>
            <p14:xfrm>
              <a:off x="3779640" y="6246720"/>
              <a:ext cx="3798000" cy="784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F344E0B-6ED9-65F9-9996-315A77BD70A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63800" y="6183360"/>
                <a:ext cx="382932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5D82E7E-A855-54AC-2F70-83D4DC9B9E72}"/>
                  </a:ext>
                </a:extLst>
              </p14:cNvPr>
              <p14:cNvContentPartPr/>
              <p14:nvPr/>
            </p14:nvContentPartPr>
            <p14:xfrm>
              <a:off x="9831960" y="6107760"/>
              <a:ext cx="1846800" cy="1602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5D82E7E-A855-54AC-2F70-83D4DC9B9E7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816120" y="6044400"/>
                <a:ext cx="187812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82CAEC7-A69E-AD45-3B16-2AF61AE6F5E4}"/>
                  </a:ext>
                </a:extLst>
              </p14:cNvPr>
              <p14:cNvContentPartPr/>
              <p14:nvPr/>
            </p14:nvContentPartPr>
            <p14:xfrm>
              <a:off x="7669800" y="4606200"/>
              <a:ext cx="2213640" cy="547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82CAEC7-A69E-AD45-3B16-2AF61AE6F5E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653960" y="4542840"/>
                <a:ext cx="224496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642CB4D-FBDC-2292-F757-00E89DE947FF}"/>
                  </a:ext>
                </a:extLst>
              </p14:cNvPr>
              <p14:cNvContentPartPr/>
              <p14:nvPr/>
            </p14:nvContentPartPr>
            <p14:xfrm>
              <a:off x="7564680" y="4569480"/>
              <a:ext cx="138960" cy="676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642CB4D-FBDC-2292-F757-00E89DE947F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48840" y="4506120"/>
                <a:ext cx="17028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6C956E6-7449-1973-ABD3-4F40C8905BF7}"/>
                  </a:ext>
                </a:extLst>
              </p14:cNvPr>
              <p14:cNvContentPartPr/>
              <p14:nvPr/>
            </p14:nvContentPartPr>
            <p14:xfrm>
              <a:off x="476280" y="1885680"/>
              <a:ext cx="11186280" cy="47649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6C956E6-7449-1973-ABD3-4F40C8905BF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6920" y="1876320"/>
                <a:ext cx="11205000" cy="478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3231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189D6A-D797-5FAC-1D41-505C9B05B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75743-4F6A-BB2C-5510-EEA85D526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calculate an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931DE4-65D6-3036-AF7B-189A84164F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a uniform random number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</m:t>
                        </m:r>
                      </m:e>
                    </m:nary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=0+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+0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6931DE4-65D6-3036-AF7B-189A84164F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1BA78C4-1323-6F14-F539-EC6E826929B4}"/>
                  </a:ext>
                </a:extLst>
              </p14:cNvPr>
              <p14:cNvContentPartPr/>
              <p14:nvPr/>
            </p14:nvContentPartPr>
            <p14:xfrm>
              <a:off x="1027080" y="2491200"/>
              <a:ext cx="9028800" cy="31240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1BA78C4-1323-6F14-F539-EC6E826929B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17720" y="2481840"/>
                <a:ext cx="9047520" cy="314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720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0C4E7EF-C5FF-4AB3-BAC8-07C8D238C5A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0C4E7EF-C5FF-4AB3-BAC8-07C8D238C5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4831E4-71CB-48E3-BC31-9B85E3BD5F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Unif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⋅0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nary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⋅0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=0+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</a:rPr>
                      <m:t>+0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p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4831E4-71CB-48E3-BC31-9B85E3BD5F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1AE43C8-CB66-0874-2D97-7E44EA82E5AB}"/>
                  </a:ext>
                </a:extLst>
              </p14:cNvPr>
              <p14:cNvContentPartPr/>
              <p14:nvPr/>
            </p14:nvContentPartPr>
            <p14:xfrm>
              <a:off x="527400" y="2410200"/>
              <a:ext cx="3274560" cy="37256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1AE43C8-CB66-0874-2D97-7E44EA82E5A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8040" y="2400840"/>
                <a:ext cx="3293280" cy="374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334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DB330-87CD-4151-836D-B281EF3DB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assemble the 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023053-D0C6-46AA-9B32-D7B1BE0AB6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023053-D0C6-46AA-9B32-D7B1BE0AB6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7C26F43-4409-D021-4AF2-FDCB93231D34}"/>
                  </a:ext>
                </a:extLst>
              </p14:cNvPr>
              <p14:cNvContentPartPr/>
              <p14:nvPr/>
            </p14:nvContentPartPr>
            <p14:xfrm>
              <a:off x="801000" y="4184640"/>
              <a:ext cx="1637640" cy="10069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7C26F43-4409-D021-4AF2-FDCB93231D3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1640" y="4175280"/>
                <a:ext cx="1656360" cy="102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795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FB9F4-DF22-4D03-B514-564E30F65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Uniform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47C619-FA10-4FA6-920D-83D972C16C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Unif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(uniform real number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PDF: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CDF: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eqAr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47C619-FA10-4FA6-920D-83D972C16C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3D41520-FF3C-FA55-791C-414638FE01B5}"/>
                  </a:ext>
                </a:extLst>
              </p14:cNvPr>
              <p14:cNvContentPartPr/>
              <p14:nvPr/>
            </p14:nvContentPartPr>
            <p14:xfrm>
              <a:off x="141120" y="2278080"/>
              <a:ext cx="743400" cy="40939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3D41520-FF3C-FA55-791C-414638FE01B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1760" y="2268720"/>
                <a:ext cx="762120" cy="411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0328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8253C-7D63-4415-A831-D007AC0F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Discrete and Continuous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F2EF8A37-1AE7-4913-A385-0557E276C42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0648953"/>
                  </p:ext>
                </p:extLst>
              </p:nvPr>
            </p:nvGraphicFramePr>
            <p:xfrm>
              <a:off x="574675" y="1463675"/>
              <a:ext cx="11187114" cy="459016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9963">
                      <a:extLst>
                        <a:ext uri="{9D8B030D-6E8A-4147-A177-3AD203B41FA5}">
                          <a16:colId xmlns:a16="http://schemas.microsoft.com/office/drawing/2014/main" val="1709032533"/>
                        </a:ext>
                      </a:extLst>
                    </a:gridCol>
                    <a:gridCol w="4214812">
                      <a:extLst>
                        <a:ext uri="{9D8B030D-6E8A-4147-A177-3AD203B41FA5}">
                          <a16:colId xmlns:a16="http://schemas.microsoft.com/office/drawing/2014/main" val="1906392070"/>
                        </a:ext>
                      </a:extLst>
                    </a:gridCol>
                    <a:gridCol w="4732339">
                      <a:extLst>
                        <a:ext uri="{9D8B030D-6E8A-4147-A177-3AD203B41FA5}">
                          <a16:colId xmlns:a16="http://schemas.microsoft.com/office/drawing/2014/main" val="153331272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Discrete Random Variables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Continuous Random Variables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67234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Probability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Equivalent to impossible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All impossible events have probability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</m:oMath>
                          </a14:m>
                          <a:r>
                            <a:rPr lang="en-US" dirty="0"/>
                            <a:t> but not conversely</a:t>
                          </a:r>
                          <a:r>
                            <a:rPr lang="en-US" baseline="0" dirty="0"/>
                            <a:t>.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807956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Relative Chances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PMF: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PDF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dirty="0"/>
                            <a:t> gives chances relative to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099351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Events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Sum over PMF to get probability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Integrate PDF to get probability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89441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Convert from CDF to PMF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Sum up PMF to get CDF.</a:t>
                          </a:r>
                        </a:p>
                        <a:p>
                          <a:r>
                            <a:rPr lang="en-US" dirty="0"/>
                            <a:t>Look for “breakpoints” in CDF to get PMF.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Integrate PDF to get CDF.</a:t>
                          </a:r>
                        </a:p>
                        <a:p>
                          <a:r>
                            <a:rPr lang="en-US" dirty="0"/>
                            <a:t>Differentiate CDF to get PDF.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43816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sub>
                                  <m:sup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4022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</m:d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sub>
                                  <m:sup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</m:d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021585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𝐕𝐚𝐫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𝔼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𝔼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𝔼</m:t>
                                            </m:r>
                                            <m:d>
                                              <m:dPr>
                                                <m:begChr m:val="["/>
                                                <m:endChr m:val="]"/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</m:d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50610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F2EF8A37-1AE7-4913-A385-0557E276C42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0648953"/>
                  </p:ext>
                </p:extLst>
              </p:nvPr>
            </p:nvGraphicFramePr>
            <p:xfrm>
              <a:off x="574675" y="1463675"/>
              <a:ext cx="11187114" cy="459016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9963">
                      <a:extLst>
                        <a:ext uri="{9D8B030D-6E8A-4147-A177-3AD203B41FA5}">
                          <a16:colId xmlns:a16="http://schemas.microsoft.com/office/drawing/2014/main" val="1709032533"/>
                        </a:ext>
                      </a:extLst>
                    </a:gridCol>
                    <a:gridCol w="4214812">
                      <a:extLst>
                        <a:ext uri="{9D8B030D-6E8A-4147-A177-3AD203B41FA5}">
                          <a16:colId xmlns:a16="http://schemas.microsoft.com/office/drawing/2014/main" val="1906392070"/>
                        </a:ext>
                      </a:extLst>
                    </a:gridCol>
                    <a:gridCol w="4732339">
                      <a:extLst>
                        <a:ext uri="{9D8B030D-6E8A-4147-A177-3AD203B41FA5}">
                          <a16:colId xmlns:a16="http://schemas.microsoft.com/office/drawing/2014/main" val="153331272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Discrete Random Variables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Continuous Random Variables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672344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2" t="-62857" r="-400000" b="-56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Equivalent to impossible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62857" r="-515" b="-561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07956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Relative Chances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3401" t="-280328" r="-113025" b="-867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280328" r="-515" b="-8672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99351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Events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Sum over PMF to get probability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Integrate PDF to get probability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894410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Convert from CDF to PMF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Sum up PMF to get CDF.</a:t>
                          </a:r>
                        </a:p>
                        <a:p>
                          <a:r>
                            <a:rPr lang="en-US" dirty="0"/>
                            <a:t>Look for “breakpoints” in CDF to get PMF.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Integrate PDF to get CDF.</a:t>
                          </a:r>
                        </a:p>
                        <a:p>
                          <a:r>
                            <a:rPr lang="en-US" dirty="0"/>
                            <a:t>Differentiate CDF to get PDF.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4381625"/>
                      </a:ext>
                    </a:extLst>
                  </a:tr>
                  <a:tr h="7571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2" t="-320968" r="-400000" b="-192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3401" t="-320968" r="-113025" b="-192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320968" r="-515" b="-1927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92402285"/>
                      </a:ext>
                    </a:extLst>
                  </a:tr>
                  <a:tr h="7571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2" t="-417600" r="-400000" b="-91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3401" t="-417600" r="-113025" b="-91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417600" r="-515" b="-912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2158508"/>
                      </a:ext>
                    </a:extLst>
                  </a:tr>
                  <a:tr h="6832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2" t="-577679" r="-400000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3401" t="-577679" r="-113025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577679" r="-515" b="-17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506109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222637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9481A-C0E0-4853-A668-02144B402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Zoo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092E1DE-130C-4043-A1B5-3DAE23F6C36A}"/>
              </a:ext>
            </a:extLst>
          </p:cNvPr>
          <p:cNvGrpSpPr/>
          <p:nvPr/>
        </p:nvGrpSpPr>
        <p:grpSpPr>
          <a:xfrm>
            <a:off x="438624" y="1536340"/>
            <a:ext cx="3276223" cy="2441376"/>
            <a:chOff x="1185842" y="3427084"/>
            <a:chExt cx="5809075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B72DFF8-377A-4CC3-84A9-3FA3FC623F6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𝒃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9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𝒂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𝟏𝟐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B72DFF8-377A-4CC3-84A9-3FA3FC623F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EFC817E3-68A9-4E9D-AE2A-67C5E69288B8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𝐔𝐧𝐢𝐟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103E30CE-E9B0-44CF-AE6A-76108E0A6F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blipFill>
                  <a:blip r:embed="rId23"/>
                  <a:stretch>
                    <a:fillRect b="-632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1F1D4A5-72AF-4D10-9172-853E73969DDE}"/>
              </a:ext>
            </a:extLst>
          </p:cNvPr>
          <p:cNvGrpSpPr/>
          <p:nvPr/>
        </p:nvGrpSpPr>
        <p:grpSpPr>
          <a:xfrm>
            <a:off x="4073842" y="1536340"/>
            <a:ext cx="3276223" cy="2441376"/>
            <a:chOff x="1185842" y="3427084"/>
            <a:chExt cx="5809075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7D0FD6EC-69F4-448C-8A5F-06724269D10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𝒇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sub>
                      </m:sSub>
                      <m:d>
                        <m:d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𝒌</m:t>
                          </m:r>
                        </m:e>
                      </m:d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𝝀</m:t>
                      </m:r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𝒆</m:t>
                          </m:r>
                        </m:e>
                        <m:sup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−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𝝀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𝒌</m:t>
                          </m:r>
                        </m:sup>
                      </m:sSup>
                    </m:oMath>
                  </a14:m>
                  <a:r>
                    <a:rPr lang="en-US" sz="20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for 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≥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𝝀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𝝀</m:t>
                                </m:r>
                              </m:e>
                              <m:sup>
                                <m:r>
                                  <a:rPr lang="en-US" sz="19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7D0FD6EC-69F4-448C-8A5F-06724269D1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E0D43EFC-7237-40ED-9486-2D5616C5EA6B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𝐄𝐱𝐩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E0D43EFC-7237-40ED-9486-2D5616C5EA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blipFill>
                  <a:blip r:embed="rId25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9B0C70-907C-4A45-9F6C-F24558FF1214}"/>
              </a:ext>
            </a:extLst>
          </p:cNvPr>
          <p:cNvGrpSpPr/>
          <p:nvPr/>
        </p:nvGrpSpPr>
        <p:grpSpPr>
          <a:xfrm>
            <a:off x="7664207" y="1536340"/>
            <a:ext cx="4355855" cy="2441376"/>
            <a:chOff x="1185842" y="3427084"/>
            <a:chExt cx="5809075" cy="17438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461A76E1-CD8E-490D-9C79-971482120A20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𝝈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𝝅</m:t>
                                </m:r>
                              </m:e>
                            </m:rad>
                          </m:den>
                        </m:f>
                        <m:r>
                          <a:rPr lang="en-US" sz="20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𝐞𝐱𝐩</m:t>
                        </m:r>
                        <m:d>
                          <m:d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000" b="1" i="1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000" b="1" i="1"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𝒙</m:t>
                                        </m:r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𝝁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𝝈</m:t>
                                    </m:r>
                                  </m:e>
                                  <m:sup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i="1" dirty="0"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𝝁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US" sz="19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19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461A76E1-CD8E-490D-9C79-971482120A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BFE8A43-3593-4BCE-9B5F-2DF493A07DB7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solidFill>
                  <a:srgbClr val="4C328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𝒩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𝝁</m:t>
                        </m:r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1" i="1" dirty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US" sz="2000" b="1" i="1" dirty="0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 dirty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BFE8A43-3593-4BCE-9B5F-2DF493A07D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blipFill>
                  <a:blip r:embed="rId27"/>
                  <a:stretch>
                    <a:fillRect b="-625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9821057-0784-4BC0-A71C-4E7517FB7E20}"/>
              </a:ext>
            </a:extLst>
          </p:cNvPr>
          <p:cNvSpPr txBox="1"/>
          <p:nvPr/>
        </p:nvSpPr>
        <p:spPr>
          <a:xfrm>
            <a:off x="623048" y="4437529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It’s a smaller zoo, but it’s just as much fun!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0D53C6E-CCE9-9542-9CAE-47B796517614}"/>
                  </a:ext>
                </a:extLst>
              </p14:cNvPr>
              <p14:cNvContentPartPr/>
              <p14:nvPr/>
            </p14:nvContentPartPr>
            <p14:xfrm>
              <a:off x="353520" y="3752640"/>
              <a:ext cx="7158600" cy="7264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0D53C6E-CCE9-9542-9CAE-47B79651761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44160" y="3743280"/>
                <a:ext cx="7177320" cy="74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4119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DEDFB-DF73-4AB3-A671-8F3466114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09BEC9-31C3-4CDC-8A49-C416123BCF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385112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Like a geometric random variable, but continuous time. How long do we wait until an event happens? (instead of “how many flips until a heads”)</a:t>
                </a:r>
              </a:p>
              <a:p>
                <a:r>
                  <a:rPr lang="en-US" dirty="0"/>
                  <a:t>Where waiting doesn’t make the event happen any sooner. (memoryless)</a:t>
                </a:r>
              </a:p>
              <a:p>
                <a:r>
                  <a:rPr lang="en-US" dirty="0"/>
                  <a:t>Geometric: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When the first flip is tails, the coin doesn’t remember it came up tails, you’ve made no progress. </a:t>
                </a:r>
              </a:p>
              <a:p>
                <a:r>
                  <a:rPr lang="en-US" dirty="0"/>
                  <a:t>For an exponential random variable: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≥1)=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E09BEC9-31C3-4CDC-8A49-C416123BCF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385112" cy="4845504"/>
              </a:xfrm>
              <a:blipFill>
                <a:blip r:embed="rId2"/>
                <a:stretch>
                  <a:fillRect l="-696" t="-2138" r="-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48DDF23-1F52-EBF9-ABB5-1FF823D80FDE}"/>
                  </a:ext>
                </a:extLst>
              </p14:cNvPr>
              <p14:cNvContentPartPr/>
              <p14:nvPr/>
            </p14:nvContentPartPr>
            <p14:xfrm>
              <a:off x="792360" y="1145160"/>
              <a:ext cx="7442640" cy="3675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48DDF23-1F52-EBF9-ABB5-1FF823D80FD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3000" y="1135800"/>
                <a:ext cx="7461360" cy="38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1067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2910F-FBD6-063E-9DE7-4DB8F8CAF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Are these memoryless?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ECAB7-BC66-83DF-A7D7-6F1156CF3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arrive to a bus stop at a (uniformly) random time, to a bus that arrives every 10 minutes. How long until the bus arrives? How long conditioned on you’ve already waited 8 minutes?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You put everyone in class into a random order. You’ll iterate through that list. What is the probability of being next? Probability of being next conditioned on not selected yet AND half the class has gone?</a:t>
            </a:r>
          </a:p>
          <a:p>
            <a:endParaRPr lang="en-US" dirty="0"/>
          </a:p>
          <a:p>
            <a:r>
              <a:rPr lang="en-US" dirty="0"/>
              <a:t>You flip a coin (independently) until you see a heads. How many flips do you need? How many additional flips after seeing 4 tails?</a:t>
            </a:r>
          </a:p>
        </p:txBody>
      </p:sp>
    </p:spTree>
    <p:extLst>
      <p:ext uri="{BB962C8B-B14F-4D97-AF65-F5344CB8AC3E}">
        <p14:creationId xmlns:p14="http://schemas.microsoft.com/office/powerpoint/2010/main" val="3306616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FA7DD-93A6-4E5E-A795-38F505B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start with the </a:t>
            </a:r>
            <a:r>
              <a:rPr lang="en-US" dirty="0" err="1"/>
              <a:t>pmf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9C5C6E-F751-440F-BFB6-C05AA4AFCF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discrete random variables, we defined the </a:t>
                </a:r>
                <a:r>
                  <a:rPr lang="en-US" dirty="0" err="1"/>
                  <a:t>pmf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We can’t have a </a:t>
                </a:r>
                <a:r>
                  <a:rPr lang="en-US" dirty="0" err="1"/>
                  <a:t>pmf</a:t>
                </a:r>
                <a:r>
                  <a:rPr lang="en-US" dirty="0"/>
                  <a:t> quite like we did for discrete random variables.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 a random real number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 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=.1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den>
                    </m:f>
                  </m:oMath>
                </a14:m>
                <a:r>
                  <a:rPr lang="en-US" dirty="0"/>
                  <a:t>??</a:t>
                </a:r>
              </a:p>
              <a:p>
                <a:r>
                  <a:rPr lang="en-US" dirty="0"/>
                  <a:t>Let’s try to maintain as many rules as we can…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9C5C6E-F751-440F-BFB6-C05AA4AFCF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1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667A6AF0-B175-4480-9049-025B1D58DAFC}"/>
                  </a:ext>
                </a:extLst>
              </p:cNvPr>
              <p:cNvSpPr/>
              <p:nvPr/>
            </p:nvSpPr>
            <p:spPr>
              <a:xfrm>
                <a:off x="8971384" y="5205833"/>
                <a:ext cx="2869164" cy="1179273"/>
              </a:xfrm>
              <a:prstGeom prst="wedgeRoundRectCallout">
                <a:avLst>
                  <a:gd name="adj1" fmla="val -61643"/>
                  <a:gd name="adj2" fmla="val -68591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sz="2400" dirty="0"/>
                  <a:t> instead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sz="2400" dirty="0"/>
                  <a:t> to remember it’s different .</a:t>
                </a:r>
              </a:p>
            </p:txBody>
          </p:sp>
        </mc:Choice>
        <mc:Fallback xmlns="">
          <p:sp>
            <p:nvSpPr>
              <p:cNvPr id="4" name="Speech Bubble: Rectangle with Corners Rounded 3">
                <a:extLst>
                  <a:ext uri="{FF2B5EF4-FFF2-40B4-BE49-F238E27FC236}">
                    <a16:creationId xmlns:a16="http://schemas.microsoft.com/office/drawing/2014/main" id="{667A6AF0-B175-4480-9049-025B1D58DA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1384" y="5205833"/>
                <a:ext cx="2869164" cy="1179273"/>
              </a:xfrm>
              <a:prstGeom prst="wedgeRoundRectCallout">
                <a:avLst>
                  <a:gd name="adj1" fmla="val -61643"/>
                  <a:gd name="adj2" fmla="val -68591"/>
                  <a:gd name="adj3" fmla="val 16667"/>
                </a:avLst>
              </a:prstGeom>
              <a:blipFill>
                <a:blip r:embed="rId3"/>
                <a:stretch>
                  <a:fillRect b="-9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DDA516F-A5C7-4E15-91F0-37BC18012D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3844352"/>
                  </p:ext>
                </p:extLst>
              </p:nvPr>
            </p:nvGraphicFramePr>
            <p:xfrm>
              <a:off x="575239" y="4221915"/>
              <a:ext cx="8128000" cy="21631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2412467567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420658642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Discrete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Continuous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85768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≥0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≥0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656836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</m:sub>
                                    </m:s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04277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DDA516F-A5C7-4E15-91F0-37BC18012D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3844352"/>
                  </p:ext>
                </p:extLst>
              </p:nvPr>
            </p:nvGraphicFramePr>
            <p:xfrm>
              <a:off x="575239" y="4221915"/>
              <a:ext cx="8128000" cy="216319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064000">
                      <a:extLst>
                        <a:ext uri="{9D8B030D-6E8A-4147-A177-3AD203B41FA5}">
                          <a16:colId xmlns:a16="http://schemas.microsoft.com/office/drawing/2014/main" val="2412467567"/>
                        </a:ext>
                      </a:extLst>
                    </a:gridCol>
                    <a:gridCol w="4064000">
                      <a:extLst>
                        <a:ext uri="{9D8B030D-6E8A-4147-A177-3AD203B41FA5}">
                          <a16:colId xmlns:a16="http://schemas.microsoft.com/office/drawing/2014/main" val="4206586424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Discrete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/>
                            <a:t>Continuous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2857687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50" t="-110465" r="-100600" b="-2174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150" t="-110465" r="-600" b="-2174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65683611"/>
                      </a:ext>
                    </a:extLst>
                  </a:tr>
                  <a:tr h="11268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50" t="-97838" r="-100600" b="-10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150" t="-97838" r="-600" b="-10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04277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A82DB8F-4CDB-2A7F-AE99-F048626F43C6}"/>
                  </a:ext>
                </a:extLst>
              </p14:cNvPr>
              <p14:cNvContentPartPr/>
              <p14:nvPr/>
            </p14:nvContentPartPr>
            <p14:xfrm>
              <a:off x="5908320" y="5145840"/>
              <a:ext cx="952920" cy="2109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A82DB8F-4CDB-2A7F-AE99-F048626F43C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98960" y="5136480"/>
                <a:ext cx="971640" cy="22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730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EF6CC8-934D-4CA5-75DA-57290D83E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E0EF4-E367-DE8F-563C-C81CE2933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Are these memoryless?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C92C24-2625-86A9-6065-729E79353D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arrive to a bus stop at a (uniformly) random time, to a bus that arrives every 10 minutes. How long until the bus arrives? How long conditioned on you’ve already waited 8 minutes?</a:t>
                </a:r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:r>
                  <a:rPr lang="en-US" dirty="0">
                    <a:solidFill>
                      <a:schemeClr val="accent3"/>
                    </a:solidFill>
                  </a:rPr>
                  <a:t>Not memoryless! </a:t>
                </a:r>
                <a:r>
                  <a:rPr lang="en-US" sz="2400" dirty="0">
                    <a:solidFill>
                      <a:schemeClr val="accent3"/>
                    </a:solidFill>
                  </a:rPr>
                  <a:t>(bus must arrive in 10 minutes total, must be soon!)</a:t>
                </a:r>
              </a:p>
              <a:p>
                <a:r>
                  <a:rPr lang="en-US" dirty="0"/>
                  <a:t>You put everyone in class into a random order. You’ll iterate through that list. What is the probability of being next? Probability of being next conditioned on not selected yet AND half the class has gone?</a:t>
                </a:r>
              </a:p>
              <a:p>
                <a:r>
                  <a:rPr lang="en-US" dirty="0">
                    <a:solidFill>
                      <a:schemeClr val="accent3"/>
                    </a:solidFill>
                  </a:rPr>
                  <a:t>Not memoryless 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of being first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1/(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/2)</m:t>
                    </m:r>
                  </m:oMath>
                </a14:m>
                <a:r>
                  <a:rPr lang="en-US" dirty="0">
                    <a:solidFill>
                      <a:schemeClr val="accent3"/>
                    </a:solidFill>
                  </a:rPr>
                  <a:t> after half class gone)</a:t>
                </a:r>
                <a:endParaRPr lang="en-US" dirty="0"/>
              </a:p>
              <a:p>
                <a:r>
                  <a:rPr lang="en-US" dirty="0"/>
                  <a:t>You flip a coin (independently) until you see a heads</a:t>
                </a:r>
              </a:p>
              <a:p>
                <a:r>
                  <a:rPr lang="en-US" dirty="0">
                    <a:solidFill>
                      <a:schemeClr val="accent3"/>
                    </a:solidFill>
                  </a:rPr>
                  <a:t>Memoryless!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C92C24-2625-86A9-6065-729E79353D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490" b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1EF4E7B-56EE-70F4-EEBF-D079E90EF220}"/>
                  </a:ext>
                </a:extLst>
              </p14:cNvPr>
              <p14:cNvContentPartPr/>
              <p14:nvPr/>
            </p14:nvContentPartPr>
            <p14:xfrm>
              <a:off x="5323320" y="1891440"/>
              <a:ext cx="1398960" cy="1177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1EF4E7B-56EE-70F4-EEBF-D079E90EF22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13960" y="1882080"/>
                <a:ext cx="1417680" cy="13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98316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973D0-B489-E344-D4F4-293680CB8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continuous memoryless RV?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2D7C3-BBEC-9D14-D969-D039CC791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Poisson random variables come from a memoryless-type process.</a:t>
            </a:r>
          </a:p>
          <a:p>
            <a:r>
              <a:rPr lang="en-US" dirty="0"/>
              <a:t>Number of earthquakes (people in bakery, days with snow) would be memoryless under assumption that events are independent of each other! </a:t>
            </a:r>
          </a:p>
          <a:p>
            <a:r>
              <a:rPr lang="en-US" dirty="0"/>
              <a:t>Same experiments, but now ask a different question:</a:t>
            </a:r>
          </a:p>
          <a:p>
            <a:endParaRPr lang="en-US" dirty="0"/>
          </a:p>
          <a:p>
            <a:r>
              <a:rPr lang="en-US" dirty="0"/>
              <a:t>Poisson: how many incidents occur in fixed interval?</a:t>
            </a:r>
          </a:p>
          <a:p>
            <a:r>
              <a:rPr lang="en-US" dirty="0"/>
              <a:t>Exponential: how long do I have to wait to see the next incident?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B818B77-46F1-A615-A388-FFE0C54E90CA}"/>
                  </a:ext>
                </a:extLst>
              </p14:cNvPr>
              <p14:cNvContentPartPr/>
              <p14:nvPr/>
            </p14:nvContentPartPr>
            <p14:xfrm>
              <a:off x="723240" y="1892520"/>
              <a:ext cx="1305000" cy="1238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B818B77-46F1-A615-A388-FFE0C54E90C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3880" y="1883160"/>
                <a:ext cx="1323720" cy="14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1346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77ECA-B276-4E1D-A6DF-43616AC52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09917A-A85D-49B5-9F56-A8C748FCCC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If you take a Poisson random variable and ask “what’s the time until the next event” you get an exponential distribution!</a:t>
                </a:r>
              </a:p>
              <a:p>
                <a:r>
                  <a:rPr lang="en-US" dirty="0"/>
                  <a:t>Let’s find the CDF for an exponential.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be the time until the first event, when we see an average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events per time unit. </a:t>
                </a:r>
              </a:p>
              <a:p>
                <a:r>
                  <a:rPr lang="en-US" dirty="0"/>
                  <a:t>What’s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 </a:t>
                </a:r>
              </a:p>
              <a:p>
                <a:r>
                  <a:rPr lang="en-US" dirty="0"/>
                  <a:t>What Poisson are we waiting on, and what event for it tells you that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09917A-A85D-49B5-9F56-A8C748FCCC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1721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77ECA-B276-4E1D-A6DF-43616AC52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09917A-A85D-49B5-9F56-A8C748FCCC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If you take a Poisson random variable and ask “what’s the time until the next event” you get an exponential distribution!</a:t>
                </a:r>
              </a:p>
              <a:p>
                <a:r>
                  <a:rPr lang="en-US" dirty="0"/>
                  <a:t>Let’s find the CDF for an exponential.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be the time until the first event, when we see an average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events per time unit. What’s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 </a:t>
                </a:r>
              </a:p>
              <a:p>
                <a:r>
                  <a:rPr lang="en-US" dirty="0"/>
                  <a:t>What Poisson are we waiting on?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Poi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0!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 (for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for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09917A-A85D-49B5-9F56-A8C748FCCC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38335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3CD0EB9-6BBB-FAE6-8AAD-6E5B2ECB442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Where did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come from?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3CD0EB9-6BBB-FAE6-8AAD-6E5B2ECB44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255A98-4DB5-0470-3ACE-677C7F90A9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Why did we switch from Exp(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Poi(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Let’s make our units “incidents/second”,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 says we average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incidents per second. </a:t>
                </a:r>
              </a:p>
              <a:p>
                <a:r>
                  <a:rPr lang="en-US" dirty="0"/>
                  <a:t>What if I want to know the probability of waiting at least 5 seconds? Well then on average how many incidents do we see in a 5 second period?</a:t>
                </a:r>
              </a:p>
              <a:p>
                <a:r>
                  <a:rPr lang="en-US" dirty="0"/>
                  <a:t>15 incidents! So the Poisson (how many incidents in fixed interval) now refers to a larger interval, so averages more events; specifically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255A98-4DB5-0470-3ACE-677C7F90A9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76598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A229C-51B1-4AAB-A7CE-CFB02E682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density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0509E-04A1-482B-BD4B-FCA0046939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know the CDF,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What’s the density?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0509E-04A1-482B-BD4B-FCA0046939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6FC318B-3E00-31DB-F2B4-5E469AECFB1F}"/>
                  </a:ext>
                </a:extLst>
              </p14:cNvPr>
              <p14:cNvContentPartPr/>
              <p14:nvPr/>
            </p14:nvContentPartPr>
            <p14:xfrm>
              <a:off x="3680640" y="861120"/>
              <a:ext cx="4479480" cy="14205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6FC318B-3E00-31DB-F2B4-5E469AECFB1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71280" y="851760"/>
                <a:ext cx="4498200" cy="143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421978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A229C-51B1-4AAB-A7CE-CFB02E682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density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0509E-04A1-482B-BD4B-FCA0046939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know the CDF,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What’s the density?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it’s that expression</a:t>
                </a:r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 it’s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0509E-04A1-482B-BD4B-FCA0046939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57696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742E7-8B2E-43C3-96B2-6A138BEFC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PDF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C95D989-6090-445D-9042-6DA8A710F7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8193" y="1463675"/>
            <a:ext cx="10960077" cy="48450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1B75478-EA05-4E43-B836-BD919D0AA63C}"/>
                  </a:ext>
                </a:extLst>
              </p:cNvPr>
              <p:cNvSpPr/>
              <p:nvPr/>
            </p:nvSpPr>
            <p:spPr>
              <a:xfrm>
                <a:off x="8745415" y="1586524"/>
                <a:ext cx="2618154" cy="984738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dirty="0">
                    <a:solidFill>
                      <a:schemeClr val="tx1"/>
                    </a:solidFill>
                  </a:rPr>
                  <a:t>Red: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US" sz="2000" b="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Blue: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000" b="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Purple: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1B75478-EA05-4E43-B836-BD919D0AA6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5415" y="1586524"/>
                <a:ext cx="2618154" cy="984738"/>
              </a:xfrm>
              <a:prstGeom prst="rect">
                <a:avLst/>
              </a:prstGeom>
              <a:blipFill>
                <a:blip r:embed="rId3"/>
                <a:stretch>
                  <a:fillRect l="-2074" t="-2994" b="-10180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85912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DD1CF-D4CD-4EDE-A410-6FDE74C6C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Memorylessness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0FEB84-CED7-4317-ADA4-12B42A3C50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≥1)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≥1)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1−(1−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⋅1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+1)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(without conditioning on the first step)?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1−(1−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It’s the same!!!</a:t>
                </a:r>
              </a:p>
              <a:p>
                <a:r>
                  <a:rPr lang="en-US" dirty="0"/>
                  <a:t>More generally, for an exponential </a:t>
                </a:r>
                <a:r>
                  <a:rPr lang="en-US" dirty="0" err="1"/>
                  <a:t>rv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0FEB84-CED7-4317-ADA4-12B42A3C50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93234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E199E-846C-46CB-8E6F-B139604FB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 note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AAF435-DBCA-43B9-BF6C-223E33C4AA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 hid a trick in that algebra,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first step is the complementary law.</a:t>
                </a:r>
              </a:p>
              <a:p>
                <a:r>
                  <a:rPr lang="en-US" dirty="0"/>
                  <a:t>The second step is using that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 general, for continuous random variables we can switch 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&lt; </m:t>
                    </m:r>
                  </m:oMath>
                </a14:m>
                <a:r>
                  <a:rPr lang="en-US" dirty="0"/>
                  <a:t>without anything changing. </a:t>
                </a:r>
              </a:p>
              <a:p>
                <a:pPr lvl="1"/>
                <a:r>
                  <a:rPr lang="en-US" dirty="0"/>
                  <a:t>We can’t make those switches for discrete random variables.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AAF435-DBCA-43B9-BF6C-223E33C4AA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9372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7DA49-CDCE-4508-8318-5D1DF00E6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probability density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30DC7D-9929-43B8-8B95-42434CE865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Continuous random variables, the analogous object is the</a:t>
                </a:r>
              </a:p>
              <a:p>
                <a:r>
                  <a:rPr lang="en-US" dirty="0"/>
                  <a:t>“probability density function” we write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 instead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Idea: Make it “work right” for </a:t>
                </a:r>
                <a:r>
                  <a:rPr lang="en-US" b="1" dirty="0"/>
                  <a:t>events </a:t>
                </a:r>
                <a:r>
                  <a:rPr lang="en-US" dirty="0"/>
                  <a:t>since single outcomes don’t make sense.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br>
                  <a:rPr lang="en-US" b="0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630DC7D-9929-43B8-8B95-42434CE865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7C357E5-6FD9-4E08-9945-DEB82A580F00}"/>
                  </a:ext>
                </a:extLst>
              </p:cNvPr>
              <p:cNvSpPr/>
              <p:nvPr/>
            </p:nvSpPr>
            <p:spPr>
              <a:xfrm>
                <a:off x="4082902" y="3404157"/>
                <a:ext cx="3062177" cy="790984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nary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7C357E5-6FD9-4E08-9945-DEB82A580F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902" y="3404157"/>
                <a:ext cx="3062177" cy="7909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6D7B01E-3352-4FF6-B067-A6E54FDCE0A0}"/>
              </a:ext>
            </a:extLst>
          </p:cNvPr>
          <p:cNvSpPr txBox="1"/>
          <p:nvPr/>
        </p:nvSpPr>
        <p:spPr>
          <a:xfrm>
            <a:off x="7330165" y="3568816"/>
            <a:ext cx="4494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integrating is analogous to sum.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B2D3B5-DBA4-46B9-B9C3-AE357540DA2C}"/>
              </a:ext>
            </a:extLst>
          </p:cNvPr>
          <p:cNvSpPr/>
          <p:nvPr/>
        </p:nvSpPr>
        <p:spPr>
          <a:xfrm>
            <a:off x="2509934" y="4623318"/>
            <a:ext cx="6382139" cy="162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Let’s derive an example PDF together!</a:t>
            </a:r>
          </a:p>
          <a:p>
            <a:pPr algn="ctr"/>
            <a:r>
              <a:rPr lang="en-US" sz="2800" dirty="0"/>
              <a:t>For a uniform random real number in [0,1]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EA64C0E-52E8-4361-34D6-ABD8F08D86E8}"/>
                  </a:ext>
                </a:extLst>
              </p14:cNvPr>
              <p14:cNvContentPartPr/>
              <p14:nvPr/>
            </p14:nvContentPartPr>
            <p14:xfrm>
              <a:off x="4376160" y="4272840"/>
              <a:ext cx="1589760" cy="2700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EA64C0E-52E8-4361-34D6-ABD8F08D86E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66800" y="4263480"/>
                <a:ext cx="1608480" cy="28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99120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B5DEF-6753-4891-9CCB-6998CCFB9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of an exponential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B886B4-F534-43AC-8649-423D66F5AB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0" dirty="0">
                    <a:latin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𝑑𝑧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𝑑𝑧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b="0" dirty="0"/>
                  <a:t>Integrate by parts: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𝑑𝑧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sz="2400" dirty="0"/>
                  <a:t>Definite Integral: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𝑧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z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 −(0−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0" dirty="0"/>
              </a:p>
              <a:p>
                <a:r>
                  <a:rPr lang="en-US" sz="2400" dirty="0"/>
                  <a:t>By </a:t>
                </a:r>
                <a:r>
                  <a:rPr lang="en-US" sz="2400" dirty="0" err="1"/>
                  <a:t>L’Hopital’s</a:t>
                </a:r>
                <a:r>
                  <a:rPr lang="en-US" sz="2400" dirty="0"/>
                  <a:t> Rule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p>
                            </m:sSup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p>
                            </m:sSup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 −(0−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limLow>
                          <m:limLow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B886B4-F534-43AC-8649-423D66F5AB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F6307CC-13EB-4197-B5EF-3F831B783ADC}"/>
              </a:ext>
            </a:extLst>
          </p:cNvPr>
          <p:cNvSpPr/>
          <p:nvPr/>
        </p:nvSpPr>
        <p:spPr>
          <a:xfrm>
            <a:off x="7182683" y="1086338"/>
            <a:ext cx="4579815" cy="1836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Don’t worry about the derivation (it’s here if you’re interested; you’re not responsible for the derivation. Just the value.</a:t>
            </a:r>
          </a:p>
        </p:txBody>
      </p:sp>
    </p:spTree>
    <p:extLst>
      <p:ext uri="{BB962C8B-B14F-4D97-AF65-F5344CB8AC3E}">
        <p14:creationId xmlns:p14="http://schemas.microsoft.com/office/powerpoint/2010/main" val="20415030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36175-766C-4324-AB41-47E1B7185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of an exponential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7E879A-1F14-4FF9-A627-D351F141C9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then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Similar calculus tricks will get you there.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7E879A-1F14-4FF9-A627-D351F141C9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47667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5EE78-1402-4088-8D5D-ABCC26FBA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758D44-5544-47FA-A9B5-FCE42B7E18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is the average number of events in a unit of time.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758D44-5544-47FA-A9B5-FCE42B7E18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56948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0C4E7EF-C5FF-4AB3-BAC8-07C8D238C5A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0C4E7EF-C5FF-4AB3-BAC8-07C8D238C5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4831E4-71CB-48E3-BC31-9B85E3BD5F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Unif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4831E4-71CB-48E3-BC31-9B85E3BD5F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81974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9481A-C0E0-4853-A668-02144B402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Zoo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092E1DE-130C-4043-A1B5-3DAE23F6C36A}"/>
              </a:ext>
            </a:extLst>
          </p:cNvPr>
          <p:cNvGrpSpPr/>
          <p:nvPr/>
        </p:nvGrpSpPr>
        <p:grpSpPr>
          <a:xfrm>
            <a:off x="438624" y="1536340"/>
            <a:ext cx="3276223" cy="2441376"/>
            <a:chOff x="1185842" y="3427084"/>
            <a:chExt cx="5809075" cy="1743803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B72DFF8-377A-4CC3-84A9-3FA3FC623F6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grp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𝒃</m:t>
                                    </m:r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19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𝒂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𝟏𝟐</m:t>
                            </m:r>
                          </m:den>
                        </m:f>
                      </m:oMath>
                    </m:oMathPara>
                  </a14:m>
                  <a:endParaRPr lang="en-US" sz="19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B72DFF8-377A-4CC3-84A9-3FA3FC623F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EFC817E3-68A9-4E9D-AE2A-67C5E69288B8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grp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𝐔𝐧𝐢𝐟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EFC817E3-68A9-4E9D-AE2A-67C5E69288B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blipFill>
                  <a:blip r:embed="rId3"/>
                  <a:stretch>
                    <a:fillRect b="-3614"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1F1D4A5-72AF-4D10-9172-853E73969DDE}"/>
              </a:ext>
            </a:extLst>
          </p:cNvPr>
          <p:cNvGrpSpPr/>
          <p:nvPr/>
        </p:nvGrpSpPr>
        <p:grpSpPr>
          <a:xfrm>
            <a:off x="4073842" y="1536340"/>
            <a:ext cx="3276223" cy="2441376"/>
            <a:chOff x="1185842" y="3427084"/>
            <a:chExt cx="5809075" cy="1743803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7D0FD6EC-69F4-448C-8A5F-06724269D10D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grp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𝒇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sub>
                      </m:sSub>
                      <m:d>
                        <m:d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𝒌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𝝀</m:t>
                      </m:r>
                      <m:sSup>
                        <m:sSup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𝒆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−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𝝀</m:t>
                          </m:r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𝒌</m:t>
                          </m:r>
                        </m:sup>
                      </m:sSup>
                    </m:oMath>
                  </a14:m>
                  <a:r>
                    <a:rPr lang="en-US" sz="20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for 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𝒌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≥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𝝀</m:t>
                            </m:r>
                          </m:den>
                        </m:f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𝝀</m:t>
                                </m:r>
                              </m:e>
                              <m:sup>
                                <m:r>
                                  <a:rPr lang="en-US" sz="19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19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7D0FD6EC-69F4-448C-8A5F-06724269D1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E0D43EFC-7237-40ED-9486-2D5616C5EA6B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grp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𝐄𝐱𝐩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𝝀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E0D43EFC-7237-40ED-9486-2D5616C5EA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blipFill>
                  <a:blip r:embed="rId5"/>
                  <a:stretch>
                    <a:fillRect b="-3614"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B9B0C70-907C-4A45-9F6C-F24558FF1214}"/>
              </a:ext>
            </a:extLst>
          </p:cNvPr>
          <p:cNvGrpSpPr/>
          <p:nvPr/>
        </p:nvGrpSpPr>
        <p:grpSpPr>
          <a:xfrm>
            <a:off x="7664207" y="1536340"/>
            <a:ext cx="4355855" cy="2441376"/>
            <a:chOff x="1185842" y="3427084"/>
            <a:chExt cx="5809075" cy="1743803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461A76E1-CD8E-490D-9C79-971482120A20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grp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𝒌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𝝈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𝝅</m:t>
                                </m:r>
                              </m:e>
                            </m:rad>
                          </m:den>
                        </m:f>
                        <m:r>
                          <a:rPr lang="en-US" sz="20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𝐞𝐱𝐩</m:t>
                        </m:r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𝒙</m:t>
                                        </m:r>
                                        <m:r>
                                          <a:rPr lang="en-US" sz="2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000" b="1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Segoe UI Semibold" panose="020B0702040204020203" pitchFamily="34" charset="0"/>
                                          </a:rPr>
                                          <m:t>𝝁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𝟐</m:t>
                                </m:r>
                                <m:sSup>
                                  <m:sSupPr>
                                    <m:ctrlP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𝝈</m:t>
                                    </m:r>
                                  </m:e>
                                  <m:sup>
                                    <m: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endPara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𝝁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9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𝐕𝐚𝐫</m:t>
                        </m:r>
                        <m:d>
                          <m:d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  <m:r>
                          <a:rPr lang="en-US" sz="19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US" sz="19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19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461A76E1-CD8E-490D-9C79-971482120A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5809075" cy="174188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BFE8A43-3593-4BCE-9B5F-2DF493A07DB7}"/>
                    </a:ext>
                  </a:extLst>
                </p:cNvPr>
                <p:cNvSpPr/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grp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𝑿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~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𝒩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𝝁</m:t>
                        </m:r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pPr>
                          <m:e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𝝈</m:t>
                            </m:r>
                          </m:e>
                          <m:sup>
                            <m:r>
                              <a:rPr lang="en-US" sz="2000" b="1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0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BFE8A43-3593-4BCE-9B5F-2DF493A07DB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5" y="3427084"/>
                  <a:ext cx="5799552" cy="346830"/>
                </a:xfrm>
                <a:prstGeom prst="rect">
                  <a:avLst/>
                </a:prstGeom>
                <a:blipFill>
                  <a:blip r:embed="rId7"/>
                  <a:stretch>
                    <a:fillRect b="-3614"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9821057-0784-4BC0-A71C-4E7517FB7E20}"/>
              </a:ext>
            </a:extLst>
          </p:cNvPr>
          <p:cNvSpPr txBox="1"/>
          <p:nvPr/>
        </p:nvSpPr>
        <p:spPr>
          <a:xfrm>
            <a:off x="623048" y="4437529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It’s a smaller zoo, but it’s just as much fun!</a:t>
            </a:r>
          </a:p>
        </p:txBody>
      </p:sp>
    </p:spTree>
    <p:extLst>
      <p:ext uri="{BB962C8B-B14F-4D97-AF65-F5344CB8AC3E}">
        <p14:creationId xmlns:p14="http://schemas.microsoft.com/office/powerpoint/2010/main" val="22792099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8253C-7D63-4415-A831-D007AC0F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Discrete and Continuous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F2EF8A37-1AE7-4913-A385-0557E276C42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138132599"/>
                  </p:ext>
                </p:extLst>
              </p:nvPr>
            </p:nvGraphicFramePr>
            <p:xfrm>
              <a:off x="570010" y="1463675"/>
              <a:ext cx="11187114" cy="459016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9963">
                      <a:extLst>
                        <a:ext uri="{9D8B030D-6E8A-4147-A177-3AD203B41FA5}">
                          <a16:colId xmlns:a16="http://schemas.microsoft.com/office/drawing/2014/main" val="1709032533"/>
                        </a:ext>
                      </a:extLst>
                    </a:gridCol>
                    <a:gridCol w="4214812">
                      <a:extLst>
                        <a:ext uri="{9D8B030D-6E8A-4147-A177-3AD203B41FA5}">
                          <a16:colId xmlns:a16="http://schemas.microsoft.com/office/drawing/2014/main" val="1906392070"/>
                        </a:ext>
                      </a:extLst>
                    </a:gridCol>
                    <a:gridCol w="4732339">
                      <a:extLst>
                        <a:ext uri="{9D8B030D-6E8A-4147-A177-3AD203B41FA5}">
                          <a16:colId xmlns:a16="http://schemas.microsoft.com/office/drawing/2014/main" val="153331272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Discrete Random Variables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Continuous Random Variables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67234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Probability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Equivalent to impossible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All impossible events have probability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but not conversely</a:t>
                          </a:r>
                          <a:r>
                            <a:rPr lang="en-US" baseline="0" dirty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807956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Relative Chances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PMF: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ℙ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PDF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gives chances relative to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099351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Events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Sum over PMF to get probability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Integrate PDF to get probability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589441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Convert from CDF to P(M/D)F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Sum up PMF to get CDF.</a:t>
                          </a:r>
                        </a:p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Look for “breakpoints” in CDF to get PMF.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Integrate PDF to get CDF.</a:t>
                          </a:r>
                        </a:p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Differentiate CDF to get PDF.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343816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sub>
                                  <m:sup/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924022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sub>
                                  <m:sup/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</m:d>
                                      </m:e>
                                    </m:d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021585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Var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𝔼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𝔼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trlPr>
                                      <a:rPr lang="en-US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𝔼</m:t>
                                            </m:r>
                                            <m:d>
                                              <m:dPr>
                                                <m:begChr m:val="["/>
                                                <m:endChr m:val="]"/>
                                                <m:ctrlP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</m:d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250610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F2EF8A37-1AE7-4913-A385-0557E276C42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138132599"/>
                  </p:ext>
                </p:extLst>
              </p:nvPr>
            </p:nvGraphicFramePr>
            <p:xfrm>
              <a:off x="570010" y="1463675"/>
              <a:ext cx="11187114" cy="459016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9963">
                      <a:extLst>
                        <a:ext uri="{9D8B030D-6E8A-4147-A177-3AD203B41FA5}">
                          <a16:colId xmlns:a16="http://schemas.microsoft.com/office/drawing/2014/main" val="1709032533"/>
                        </a:ext>
                      </a:extLst>
                    </a:gridCol>
                    <a:gridCol w="4214812">
                      <a:extLst>
                        <a:ext uri="{9D8B030D-6E8A-4147-A177-3AD203B41FA5}">
                          <a16:colId xmlns:a16="http://schemas.microsoft.com/office/drawing/2014/main" val="1906392070"/>
                        </a:ext>
                      </a:extLst>
                    </a:gridCol>
                    <a:gridCol w="4732339">
                      <a:extLst>
                        <a:ext uri="{9D8B030D-6E8A-4147-A177-3AD203B41FA5}">
                          <a16:colId xmlns:a16="http://schemas.microsoft.com/office/drawing/2014/main" val="153331272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Discrete Random Variables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Continuous Random Variables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672344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2" t="-62857" r="-399457" b="-56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Equivalent to impossible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6422" t="-62857" r="-257" b="-561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07956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Relative Chances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3401" t="-280328" r="-112735" b="-867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6422" t="-280328" r="-257" b="-8672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99351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Events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Sum over PMF to get probability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Integrate PDF to get probability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5894410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Convert from CDF to P(M/D)F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Sum up PMF to get CDF.</a:t>
                          </a:r>
                        </a:p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Look for “breakpoints” in CDF to get PMF.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Integrate PDF to get CDF.</a:t>
                          </a:r>
                        </a:p>
                        <a:p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Differentiate CDF to get PDF.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34381625"/>
                      </a:ext>
                    </a:extLst>
                  </a:tr>
                  <a:tr h="7571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2" t="-320968" r="-399457" b="-192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3401" t="-320968" r="-112735" b="-192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6422" t="-320968" r="-257" b="-1927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92402285"/>
                      </a:ext>
                    </a:extLst>
                  </a:tr>
                  <a:tr h="7571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2" t="-417600" r="-399457" b="-91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3401" t="-417600" r="-112735" b="-91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6422" t="-417600" r="-257" b="-912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2158508"/>
                      </a:ext>
                    </a:extLst>
                  </a:tr>
                  <a:tr h="6832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72" t="-577679" r="-399457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3401" t="-577679" r="-112735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6422" t="-577679" r="-257" b="-17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506109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49202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DA26CB-34B9-4DD5-A7FC-60D4AF507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CDFs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63DFDE-35E6-4E1F-9D26-BE2F08DF9D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14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61F60-9F33-485B-96D2-BF1EFD985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CDF?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6E55FE-6AB6-4088-ACE5-5E98370C56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978149"/>
                <a:ext cx="11187258" cy="2766061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So how do I get from CDF to PDF? Taking the derivative!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𝑑𝑘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nary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6E55FE-6AB6-4088-ACE5-5E98370C56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978149"/>
                <a:ext cx="11187258" cy="2766061"/>
              </a:xfrm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F1184AF-06B6-4865-8928-C689FCD43ABA}"/>
                  </a:ext>
                </a:extLst>
              </p:cNvPr>
              <p:cNvSpPr/>
              <p:nvPr/>
            </p:nvSpPr>
            <p:spPr>
              <a:xfrm>
                <a:off x="575238" y="1521489"/>
                <a:ext cx="9864161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The Cumulative Distribution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𝐹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𝑘</m:t>
                        </m:r>
                      </m:e>
                    </m:d>
                    <m:r>
                      <a:rPr lang="en-US" sz="2800" b="1" i="0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(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𝑿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≤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𝒌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)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</a:t>
                </a:r>
              </a:p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analogous to the CDF for discrete variables.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F1184AF-06B6-4865-8928-C689FCD43A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1521489"/>
                <a:ext cx="9864161" cy="1145999"/>
              </a:xfrm>
              <a:prstGeom prst="rect">
                <a:avLst/>
              </a:prstGeom>
              <a:blipFill>
                <a:blip r:embed="rId3"/>
                <a:stretch>
                  <a:fillRect b="-58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B651396-B9E7-E822-B98F-DA7DFA2EE2CB}"/>
                  </a:ext>
                </a:extLst>
              </p14:cNvPr>
              <p14:cNvContentPartPr/>
              <p14:nvPr/>
            </p14:nvContentPartPr>
            <p14:xfrm>
              <a:off x="3466800" y="2140920"/>
              <a:ext cx="6590520" cy="18831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B651396-B9E7-E822-B98F-DA7DFA2EE2C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57440" y="2131560"/>
                <a:ext cx="6609240" cy="190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085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8253C-7D63-4415-A831-D007AC0F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Discrete and Continuous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F2EF8A37-1AE7-4913-A385-0557E276C42A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5"/>
              <a:ext cx="11187114" cy="459016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9963">
                      <a:extLst>
                        <a:ext uri="{9D8B030D-6E8A-4147-A177-3AD203B41FA5}">
                          <a16:colId xmlns:a16="http://schemas.microsoft.com/office/drawing/2014/main" val="1709032533"/>
                        </a:ext>
                      </a:extLst>
                    </a:gridCol>
                    <a:gridCol w="4214812">
                      <a:extLst>
                        <a:ext uri="{9D8B030D-6E8A-4147-A177-3AD203B41FA5}">
                          <a16:colId xmlns:a16="http://schemas.microsoft.com/office/drawing/2014/main" val="1906392070"/>
                        </a:ext>
                      </a:extLst>
                    </a:gridCol>
                    <a:gridCol w="4732339">
                      <a:extLst>
                        <a:ext uri="{9D8B030D-6E8A-4147-A177-3AD203B41FA5}">
                          <a16:colId xmlns:a16="http://schemas.microsoft.com/office/drawing/2014/main" val="153331272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Discrete Random Variables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Continuous Random Variables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67234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Probability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Equivalent to impossible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All impossible events have probability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</m:oMath>
                          </a14:m>
                          <a:r>
                            <a:rPr lang="en-US" dirty="0"/>
                            <a:t> but not conversely</a:t>
                          </a:r>
                          <a:r>
                            <a:rPr lang="en-US" baseline="0" dirty="0"/>
                            <a:t>.</a:t>
                          </a:r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807956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Relative Chances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PMF: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PDF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dirty="0"/>
                            <a:t> gives chances relative to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099351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Events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Sum over PMF to get probability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Integrate PDF to get probability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89441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Convert from CDF to PMF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Sum up PMF to get CDF.</a:t>
                          </a:r>
                        </a:p>
                        <a:p>
                          <a:r>
                            <a:rPr lang="en-US" dirty="0"/>
                            <a:t>Look for “breakpoints” in CDF to get PMF.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Integrate PDF to get CDF.</a:t>
                          </a:r>
                        </a:p>
                        <a:p>
                          <a:r>
                            <a:rPr lang="en-US" dirty="0"/>
                            <a:t>Differentiate CDF to get PDF.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43816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sub>
                                  <m:sup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4022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  <m:d>
                                  <m:d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</m:d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sub>
                                  <m:sup/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</m:d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)⋅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021585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𝐕𝐚𝐫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𝔼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𝔼</m:t>
                                        </m:r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𝑋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∞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𝑧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𝔼</m:t>
                                            </m:r>
                                            <m:d>
                                              <m:dPr>
                                                <m:begChr m:val="["/>
                                                <m:endChr m:val="]"/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</m:d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50610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F2EF8A37-1AE7-4913-A385-0557E276C42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6642960"/>
                  </p:ext>
                </p:extLst>
              </p:nvPr>
            </p:nvGraphicFramePr>
            <p:xfrm>
              <a:off x="574675" y="1463675"/>
              <a:ext cx="11187114" cy="459016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9963">
                      <a:extLst>
                        <a:ext uri="{9D8B030D-6E8A-4147-A177-3AD203B41FA5}">
                          <a16:colId xmlns:a16="http://schemas.microsoft.com/office/drawing/2014/main" val="1709032533"/>
                        </a:ext>
                      </a:extLst>
                    </a:gridCol>
                    <a:gridCol w="4214812">
                      <a:extLst>
                        <a:ext uri="{9D8B030D-6E8A-4147-A177-3AD203B41FA5}">
                          <a16:colId xmlns:a16="http://schemas.microsoft.com/office/drawing/2014/main" val="1906392070"/>
                        </a:ext>
                      </a:extLst>
                    </a:gridCol>
                    <a:gridCol w="4732339">
                      <a:extLst>
                        <a:ext uri="{9D8B030D-6E8A-4147-A177-3AD203B41FA5}">
                          <a16:colId xmlns:a16="http://schemas.microsoft.com/office/drawing/2014/main" val="153331272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Discrete Random Variables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Continuous Random Variables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46723447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2" t="-62857" r="-400000" b="-56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Equivalent to impossible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62857" r="-515" b="-561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07956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Relative Chances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3401" t="-280328" r="-113025" b="-8672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280328" r="-515" b="-8672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99351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Events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Sum over PMF to get probability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Integrate PDF to get probability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5894410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Convert from CDF to PMF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Sum up PMF to get CDF.</a:t>
                          </a:r>
                        </a:p>
                        <a:p>
                          <a:r>
                            <a:rPr lang="en-US" dirty="0"/>
                            <a:t>Look for “breakpoints” in CDF to get PMF.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Integrate PDF to get CDF.</a:t>
                          </a:r>
                        </a:p>
                        <a:p>
                          <a:r>
                            <a:rPr lang="en-US" dirty="0"/>
                            <a:t>Differentiate CDF to get PDF.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4381625"/>
                      </a:ext>
                    </a:extLst>
                  </a:tr>
                  <a:tr h="7571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2" t="-320968" r="-400000" b="-192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3401" t="-320968" r="-113025" b="-192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320968" r="-515" b="-1927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92402285"/>
                      </a:ext>
                    </a:extLst>
                  </a:tr>
                  <a:tr h="75711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2" t="-417600" r="-400000" b="-91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3401" t="-417600" r="-113025" b="-91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417600" r="-515" b="-912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02158508"/>
                      </a:ext>
                    </a:extLst>
                  </a:tr>
                  <a:tr h="6832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2" t="-577679" r="-400000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3401" t="-577679" r="-113025" b="-17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422" t="-577679" r="-515" b="-17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506109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91946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BA5E0-5262-4BCB-B54A-7FBEB5B71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expectation?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57E79-AC2D-43F5-A877-EF3CBA1D5FD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 random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we define: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Just replace summing over the </a:t>
                </a:r>
                <a:r>
                  <a:rPr lang="en-US" dirty="0" err="1"/>
                  <a:t>pmf</a:t>
                </a:r>
                <a:r>
                  <a:rPr lang="en-US" dirty="0"/>
                  <a:t> with integrating the pdf.</a:t>
                </a:r>
              </a:p>
              <a:p>
                <a:r>
                  <a:rPr lang="en-US" dirty="0"/>
                  <a:t>It still represents the average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F57E79-AC2D-43F5-A877-EF3CBA1D5F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A0D81A5-41F7-3E33-B014-DF46B01FB08E}"/>
                  </a:ext>
                </a:extLst>
              </p14:cNvPr>
              <p14:cNvContentPartPr/>
              <p14:nvPr/>
            </p14:nvContentPartPr>
            <p14:xfrm>
              <a:off x="596160" y="985680"/>
              <a:ext cx="11189160" cy="25948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A0D81A5-41F7-3E33-B014-DF46B01FB0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6800" y="976320"/>
                <a:ext cx="11207880" cy="261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5387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9AADD-6D8E-433E-9D93-CE408BE6B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of a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3CAD82-C427-4BD7-A194-F9D0C6391A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2984499"/>
                <a:ext cx="11187258" cy="3324861"/>
              </a:xfrm>
            </p:spPr>
            <p:txBody>
              <a:bodyPr/>
              <a:lstStyle/>
              <a:p>
                <a:r>
                  <a:rPr lang="en-US" dirty="0"/>
                  <a:t>Again, analogous to the discrete case; just replace summation with integration and </a:t>
                </a:r>
                <a:r>
                  <a:rPr lang="en-US" dirty="0" err="1"/>
                  <a:t>pmf</a:t>
                </a:r>
                <a:r>
                  <a:rPr lang="en-US" dirty="0"/>
                  <a:t> with the pdf.</a:t>
                </a:r>
              </a:p>
              <a:p>
                <a:r>
                  <a:rPr lang="en-US" dirty="0"/>
                  <a:t>We’re going to treat this as a definition.</a:t>
                </a:r>
              </a:p>
              <a:p>
                <a:r>
                  <a:rPr lang="en-US" dirty="0"/>
                  <a:t>Technically, this is really a theorem;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is the pdf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and it only gives relative likelihoods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, we need a proof to guarantee it “works”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Sometimes called “Law of the Unconscious Statistician.”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3CAD82-C427-4BD7-A194-F9D0C6391A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2984499"/>
                <a:ext cx="11187258" cy="3324861"/>
              </a:xfrm>
              <a:blipFill>
                <a:blip r:embed="rId2"/>
                <a:stretch>
                  <a:fillRect l="-708" t="-3303" r="-272" b="-4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3031C61-8320-4779-9BAC-341E0546C689}"/>
                  </a:ext>
                </a:extLst>
              </p:cNvPr>
              <p:cNvSpPr/>
              <p:nvPr/>
            </p:nvSpPr>
            <p:spPr>
              <a:xfrm>
                <a:off x="575238" y="1502439"/>
                <a:ext cx="9172011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cs typeface="Segoe UI Semibold" panose="020B0702040204020203" pitchFamily="34" charset="0"/>
                  </a:rPr>
                  <a:t>For any function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𝒈</m:t>
                    </m:r>
                  </m:oMath>
                </a14:m>
                <a:r>
                  <a:rPr lang="en-US" sz="2800" b="1" dirty="0">
                    <a:cs typeface="Segoe UI Semibold" panose="020B0702040204020203" pitchFamily="34" charset="0"/>
                  </a:rPr>
                  <a:t> and any continuous random variable,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𝑿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:</m:t>
                    </m:r>
                  </m:oMath>
                </a14:m>
                <a:endParaRPr lang="en-US" sz="2800" b="1" dirty="0">
                  <a:cs typeface="Segoe UI Semibold" panose="020B0702040204020203" pitchFamily="34" charset="0"/>
                </a:endParaRPr>
              </a:p>
              <a:p>
                <a:pPr algn="ctr"/>
                <a:r>
                  <a:rPr lang="en-US" sz="2800" b="1" dirty="0">
                    <a:cs typeface="Segoe UI Semibold" panose="020B07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𝒈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e>
                        </m:d>
                      </m:e>
                    </m:d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=</m:t>
                    </m:r>
                    <m:nary>
                      <m:nary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∞</m:t>
                        </m:r>
                      </m:sub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∞</m:t>
                        </m:r>
                      </m:sup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𝒈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(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𝒛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)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𝑿</m:t>
                            </m:r>
                          </m:sub>
                        </m:sSub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𝒛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 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𝐝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𝒛</m:t>
                        </m:r>
                      </m:e>
                    </m:nary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3031C61-8320-4779-9BAC-341E0546C6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1502439"/>
                <a:ext cx="9172011" cy="1145999"/>
              </a:xfrm>
              <a:prstGeom prst="rect">
                <a:avLst/>
              </a:prstGeom>
              <a:blipFill>
                <a:blip r:embed="rId3"/>
                <a:stretch>
                  <a:fillRect l="-598" t="-15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916EBBE-9A89-4F16-45A0-C1F5690A9B64}"/>
                  </a:ext>
                </a:extLst>
              </p14:cNvPr>
              <p14:cNvContentPartPr/>
              <p14:nvPr/>
            </p14:nvContentPartPr>
            <p14:xfrm>
              <a:off x="7330320" y="983160"/>
              <a:ext cx="720" cy="2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916EBBE-9A89-4F16-45A0-C1F5690A9B6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14480" y="919800"/>
                <a:ext cx="3204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F0988BD-B4A7-179E-E455-CC42C7AC6D6D}"/>
                  </a:ext>
                </a:extLst>
              </p14:cNvPr>
              <p14:cNvContentPartPr/>
              <p14:nvPr/>
            </p14:nvContentPartPr>
            <p14:xfrm>
              <a:off x="2570040" y="307080"/>
              <a:ext cx="9268920" cy="638532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F0988BD-B4A7-179E-E455-CC42C7AC6D6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60680" y="297720"/>
                <a:ext cx="9287640" cy="640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5478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99263-E667-4AA9-A17E-C5BA13841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Linearity of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3ACBBC-101F-454C-B400-56F8C6CEE8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Still true!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Won’t show you the proof – for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, it’s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𝑎𝑋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𝑎𝑋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𝑑𝑘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𝑑𝑘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𝑑𝑘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𝑑𝑘</m:t>
                        </m:r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3ACBBC-101F-454C-B400-56F8C6CEE8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2F83AFF-EA17-4231-8F1F-80CAEE7D710A}"/>
                  </a:ext>
                </a:extLst>
              </p:cNvPr>
              <p:cNvSpPr/>
              <p:nvPr/>
            </p:nvSpPr>
            <p:spPr>
              <a:xfrm>
                <a:off x="575239" y="1959639"/>
                <a:ext cx="6587561" cy="1145999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𝒂𝑿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𝒃𝒀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𝒄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𝑿</m:t>
                          </m:r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𝒃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𝔼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[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𝒀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]+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𝒄</m:t>
                      </m:r>
                    </m:oMath>
                  </m:oMathPara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𝑿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𝒀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; even if they’re continuous.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2F83AFF-EA17-4231-8F1F-80CAEE7D71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1959639"/>
                <a:ext cx="6587561" cy="1145999"/>
              </a:xfrm>
              <a:prstGeom prst="rect">
                <a:avLst/>
              </a:prstGeom>
              <a:blipFill>
                <a:blip r:embed="rId3"/>
                <a:stretch>
                  <a:fillRect b="-638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87345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CF2E33B2-997D-4F55-9C04-23BC94CAE906}" vid="{863C565C-B775-42FC-8F75-344706EF3A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417_template</Template>
  <TotalTime>2007</TotalTime>
  <Words>2290</Words>
  <Application>Microsoft Office PowerPoint</Application>
  <PresentationFormat>Widescreen</PresentationFormat>
  <Paragraphs>301</Paragraphs>
  <Slides>35</Slides>
  <Notes>1</Notes>
  <HiddenSlides>3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Aptos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Continuous Zoo</vt:lpstr>
      <vt:lpstr>Let’s start with the pmf</vt:lpstr>
      <vt:lpstr>The probability density function</vt:lpstr>
      <vt:lpstr>CDFs</vt:lpstr>
      <vt:lpstr>What’s a CDF?</vt:lpstr>
      <vt:lpstr>Comparing Discrete and Continuous</vt:lpstr>
      <vt:lpstr>What about expectation?</vt:lpstr>
      <vt:lpstr>Expectation of a function</vt:lpstr>
      <vt:lpstr>Linearity of Expectation</vt:lpstr>
      <vt:lpstr>Variance</vt:lpstr>
      <vt:lpstr>Let’s calculate an expectation</vt:lpstr>
      <vt:lpstr>Let’s calculate an expectation</vt:lpstr>
      <vt:lpstr>What about E[g(X)]</vt:lpstr>
      <vt:lpstr>Let’s assemble the variance</vt:lpstr>
      <vt:lpstr>Continuous Uniform Distribution</vt:lpstr>
      <vt:lpstr>Comparing Discrete and Continuous</vt:lpstr>
      <vt:lpstr>Continuous Zoo</vt:lpstr>
      <vt:lpstr>Exponential Random Variable</vt:lpstr>
      <vt:lpstr>Are these memoryless?</vt:lpstr>
      <vt:lpstr>Are these memoryless?</vt:lpstr>
      <vt:lpstr>A continuous memoryless RV?</vt:lpstr>
      <vt:lpstr>Exponential random variable</vt:lpstr>
      <vt:lpstr>Exponential random variable</vt:lpstr>
      <vt:lpstr>Where did the t come from?</vt:lpstr>
      <vt:lpstr>Find the density</vt:lpstr>
      <vt:lpstr>Find the density</vt:lpstr>
      <vt:lpstr>Exponential PDF</vt:lpstr>
      <vt:lpstr>Memorylessness</vt:lpstr>
      <vt:lpstr>Side note</vt:lpstr>
      <vt:lpstr>Expectation of an exponential</vt:lpstr>
      <vt:lpstr>Variance of an exponential</vt:lpstr>
      <vt:lpstr>Exponential</vt:lpstr>
      <vt:lpstr>What about E[g(X)]</vt:lpstr>
      <vt:lpstr>Continuous Zoo</vt:lpstr>
      <vt:lpstr>Comparing Discrete and Continuous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Weber</dc:creator>
  <cp:lastModifiedBy>Robbie Weber</cp:lastModifiedBy>
  <cp:revision>12</cp:revision>
  <cp:lastPrinted>2026-02-09T16:34:40Z</cp:lastPrinted>
  <dcterms:created xsi:type="dcterms:W3CDTF">2023-05-01T03:47:30Z</dcterms:created>
  <dcterms:modified xsi:type="dcterms:W3CDTF">2026-02-09T22:39:37Z</dcterms:modified>
</cp:coreProperties>
</file>