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76" r:id="rId3"/>
    <p:sldId id="279" r:id="rId4"/>
    <p:sldId id="282" r:id="rId5"/>
    <p:sldId id="263" r:id="rId6"/>
    <p:sldId id="346" r:id="rId7"/>
    <p:sldId id="347" r:id="rId8"/>
    <p:sldId id="348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265" r:id="rId17"/>
    <p:sldId id="332" r:id="rId18"/>
    <p:sldId id="274" r:id="rId19"/>
    <p:sldId id="342" r:id="rId20"/>
    <p:sldId id="343" r:id="rId21"/>
    <p:sldId id="344" r:id="rId22"/>
    <p:sldId id="334" r:id="rId23"/>
    <p:sldId id="338" r:id="rId24"/>
    <p:sldId id="345" r:id="rId25"/>
    <p:sldId id="283" r:id="rId26"/>
    <p:sldId id="284" r:id="rId27"/>
    <p:sldId id="295" r:id="rId28"/>
    <p:sldId id="335" r:id="rId29"/>
    <p:sldId id="289" r:id="rId30"/>
    <p:sldId id="336" r:id="rId31"/>
    <p:sldId id="286" r:id="rId32"/>
    <p:sldId id="288" r:id="rId33"/>
    <p:sldId id="339" r:id="rId34"/>
    <p:sldId id="340" r:id="rId35"/>
    <p:sldId id="331" r:id="rId3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9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9T17:31:46.629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1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6-02-09T17:32:37.325"/>
    </inkml:context>
  </inkml:definitions>
  <inkml:trace contextRef="#ctx0" brushRef="#br0">5667 9990 0,'0'0'0,"0"0"0,0 0 0,0 0 0,53 22 0,-35-18 16,9 1-16,-10-1 15,-12-4-15,17 0 16,-18 0-16,10-4 15,-5 4-15,-5-5 16,9 1-16,-8 4 16,-5-5-1,0 1-15,0 4 16,0 0-16,0 0 16,-160-27-16,18 18 15,-66 1-15,-36-15 16,0 15-16,-17-1 15,17-5-15,14 10 16,8 4-16,-4-5 16,35 5-16,32 9 15,17 0-15,27 0 16,44 0 0,13-5-16,27 1 15,5-1-15,8-4 16,5 0-16,4 0 15,9 0-15,-5 0 16,5 0-16,0 0 16,0 0-16,0 0 15,0 0 1,0 0-16,120-49 16,-27 23-16,27-1 15,26-4-15,9 5 16,-4-1-16,13 5 15,13 4-15,27 5 16,-9 4-16,-4 9 16,52 9-16,6 4 15,-37 9 1,23 1-16,-9-6 16,-22 1-16,-40 0 15,18-5-15,-36-9 16,-30-8-16,-14-5 15,-32 0-15,-25 5 16,-19 4-16,-8 0 16,-18 0-16,0 0 15,0 0-15,-146-22 16,-40-9-16,-120-9 16,-22 0-1,-76 4-15,32 5 16,9 9-16,39 13 15,54 0-15,52 9 16,37 0-16,61 0 16,31 5-16,36-1 15,9-4-15,13 0 16,18 5-16,-1-1 16</inkml:trace>
  <inkml:trace contextRef="#ctx1" brushRef="#br0">18470 14883 1229 0,'81'46'292'0,"-70"-49"-84"0,0-3-124 0,-4-4-1 0,-69-51-36 0,67 58-7 15,4-4 0-15,3 5-1 0,1 0-3 0,-1 2-6 0,-7 4-3 0,4 3-5 0,-2-4 1 16,4 3 4-16,-4-1 3 0,-2-3 4 0,-5-2 4 16,0 2-3-16,-7-4-7 0,2 0-5 15,-9-3-7-15,1-1-4 0,-4 3-1 16,-10-8-1-16,-1 4-3 0,-4 0-2 16,-5-2-1-16,1 4-1 15,-8-1 1-15,-9-2 1 0,-6 4-1 0,-1-3 0 16,-4 2 0-16,0 3-2 0,-1 0 0 0,-1 2-1 15,-7 4-1-15,-14 6 0 0,0 1 0 16,-10 1 0-16,1 1 0 0,2-1 0 16,-2-1 0-16,4-6 0 0,-11-3 1 15,4-2 2-15,-11 0 2 0,6-2 5 16,3-1 7-16,8 1 4 0,6-7 2 16,4 4-2-16,0-6-3 0,-6-3-6 0,-3 0-4 15,-2-2-3-15,-2-6-3 0,4 3 0 16,3-2-1-16,4-4 1 0,4 0-2 15,3 5 1-15,0-1 0 0,3 3 0 16,6 1 0-16,11-1 0 0,8-2-1 16,7 5 1-16,8-3-1 0,5 2 1 15,5 2 1-15,0-4 0 0,9 4 0 16,0-4 1-16,4-1 1 0,5 1-1 16,-2 2 1-16,4-5 0 0,1 1-1 0,-1-7 0 15,5-3 0-15,0 0 0 0,0-2 1 16,5-3 0-16,4 5-1 0,0-2-2 15,5 2-1-15,5-1 2 0,-3 3-1 16,7-7 0-16,2 4 1 0,2 1-2 16,5 0 0-16,5-2-1 0,-3 2 0 15,-2-5 0-15,-2 3 0 0,3-2 2 16,-2 0 1-16,6-1-1 0,-2-2 1 16,2 3-1-16,2 2-1 0,-1 4-1 15,4-2-2-15,-3 1-1 0,4-1-1 0,6 4-2 16,-1 1-1-16,9-2 0 0,3 0-1 15,1 4 1-15,2-3 4 0,-6 1 3 16,2 4 1-16,3-6 3 0,-7 8-1 16,5-6 1-16,-7 0 1 0,-5-3-1 15,9-3-1-15,-4 1 1 0,9 0-1 16,0 2 0-16,4-2-1 0,3 3 0 16,0 1-1-16,9 6 0 0,2-1-4 15,1 3 0-15,-3 4 0 0,-3 0 1 0,1 7-1 16,0-4 2-16,4 7 0 0,-4 1-1 15,8 6 1-15,-8 4-1 0,6 8-1 16,-8 1 1-16,-5 3-3 0,-3 1 1 16,-1 6 0-16,8 4-1 0,9 11 1 15,3 3 1-15,5 6-1 0,-1 2 1 16,3 2 0-16,-3 5 1 0,-8 1 0 16,1 4 0-16,-13 2 1 0,2 3 0 15,-2 0 1-15,-7 7 0 0,0 0 0 0,-9 2 1 16,-1-1-1-16,-6-6 1 15,-7 1 0-15,-5 3 0 0,-13-1 0 0,-3 4 1 16,-6 0 0-16,-14-1-1 0,-8-3-1 16,-8-7 1-16,-18-3 0 0,-1-2 3 15,-20-1 3-15,-6 1-2 0,-5-2 0 16,-12 0-2-16,2 2 1 0,-7-3 1 16,-2-3 5-16,-14-4 6 0,-9-4 7 0,-12-7 7 15,-18-2 1-15,-4-8 1 0,2-2-3 16,-12-8-3-16,-7-9-3 0,-6-8-6 15,1-4-6-15,15-7-6 0,7-2-2 16,6-5-2-16,12-4 1 0,14-1-21 16,25-1-29-16,24 2-78 0,18-3-102 15,20-5 126-15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9T17:51:28.1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6000 9050 0,'0'0'0,"0"0"0,0 0 0,0 0 16,57-58-16,-43 36 0,3-5 0,5 5 16,-17 5-1,8 3-15,-8 5 16,3 1-16,-8 3 15,14 1-15,-14-1 16,0 1 0,0-1-16,0 1 0,-27-9 15,-39-14-15,-50-17 16,-48-5 0,-53-13-16,-27 9 15,-26-5-15,17 9 16,-4 9-16,9 5 15,40 8-15,4 10 16,18-1-16,4-4 16,27 9-16,26 4 15,19 0-15,34 0 16,14 4-16,18 1 16,17 0-1,5 4-15,18 0 16,-10 0-16,14 0 15,-4 0-15,4 0 16,-13 0-16,13 0 16,-9 0-16,9 0 15,-5 0-15,-12 4 16,-10 5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9T17:51:33.96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7254 8150 0,'0'0'0,"0"0"0,0 0 15,0 0-15,-27 53 0,10-35 0,-10-5 16,-4 1-16,5-1 16,12-4-16,-4 0 15,1-1-15,8 1 16,-4-4-16,8-1 16,-8 1-1,13-1-15,-9 5 16,9-5-16,0 5 15,-4 0-15,4 4 16,0 10-16,0 3 16,0 10-16,4 4 15,-4 8-15,9 5 16,9 1 0,4-1-16,-5 4 15,1-3-15,-4-1 16,3-13-16,5-5 15,-4-8-15,-5-5 16,5 0-16,4-4 16,-4 0-16,-5-5 15,5 0-15,9 0 16,-10 1-16,10-5 16,0-1-1,4 1-15,13 5 16,-13-5-16,13-1 15,9-3-15,-8-1 16,-1 1-16,0-5 16,1 0-16,8 0 15,5-5-15,-5 1 16,13-1 0,27-3-16,-4-1 15,0 0-15,8 0 16,-21 0-16,12-4 15,-4-1-15,-13 1 16,0-5-16,0 1 16,-22 3-16,9 1 15,-19 0-15,-3 4 16,13 0-16,-5 5 16,5-1-16,4 10 15,9 4 1,22-1-16,14 15 15,8 3-15,18 14 16,9 4-16,-13 10 16,-5-6-16,-4 5 15,-22-4-15,-19-9 16,-25-9 0,-19-9-16,1-8 15,-23-5-15,10-5 16,-10-4-16,-4 0 15,9 0-15,-9 0 16,13-4-16,-13-1 16,18-13-16,13-22 15,40-17-15,13-14 16,31-13-16,5 4 16,22 5-16,-9 17 15,4 5 1,-4 13-16,9 0 15,22 18-15,18 8 16,4 10-16,22 13 16,18 13-16,-35 5 15,-14 4-15,-13-5 16,-26 1-16,-1-9 16,-30-1-16,-28-8 15,-17-9 1,-13-4-16,-9-1 15,-9 1-15,-4-5 16,-1 5-16,-8-5 16,22-5-16,-9-3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9T17:51:56.59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14687 9391 0,'0'0'0,"0"0"0,0 0 0,0 0 16,0 0-16,0 0 0,0 0 16,0 0-1,0 0-15,0 0 16,0 0-16,0 0 15,0 0-15,0 0 16,0 0-16,0 0 16,0 0-16,54 0 15,-37 22-15,5 9 16,-4 0-16,9 5 16,-10-5-1,10 4-15,-9-4 16,8 0-16,1 0 15,4 5-15,9-1 16,-5 1-16,19 4 16,8 0-16,-5-5 15,10 1-15,-1-5 16,14-9 0,9 0-16,-1-9 15,1 0-15,4-4 16,0 0-16,5 0 15,4-5-15,13 1 16,-13-1-16,13-8 16,-4-5-16,-18 0 15,4-4-15,10-5 16,-10-4 0,1 0-16,-1-5 15,-12 1-15,3-5 16,1 4-16,-5 0 15,-9 1-15,14-1 16,-9 1-16,4-5 16,9 4-16,-9 0 15,-4-4-15,-4 9 16,8-4-16,4-1 16,1 5-1,4 4-15,0 0 16,-4 5-16,8 0 15,-4 0-15,14-1 16,-5 5-16,13 9 16,0 0-16,5 9 15,13 0-15,-5 4 16,-3 10-16,-6-1 16,-8 0-16,-22 0 15,-1 0 1,-30-4-16,0-5 15,-14 1-15,-13-6 16,-4 1-16,-10-4 16,1-1-16,-14-4 15,1 0-15,-1 0 16,5 0 0,-4-4-16,-1-1 15,9-4-15,1-8 16,17-10-16,4-4 15,14-4-15,13-1 16,4 1-16,5-1 16,18 5-16,-18 5 15,22-1-15,0 9 16,0 1-16,5-1 16,13 4-16,17 1 15,9 4-15,5 5 16,-4 8-1,4 1-15,-5 4 16,18 8-16,-4 14 16,4 5-16,-9 13 15,14 8-15,-5 5 16,-22-9-16,-13 5 16,-23 0-1,-8-5-15,-18-9 16,-9-8-16,-9-10 15,-9-4-15,1-4 16,-6-9-16,-3 0 16,8-5-16,18 1 15,9-10-15,22-4 16,23-8-16,25-14 16,15-18-16,8-4 15,13-14-15,-13-12 16,-5-15-1,-26-8-15,-13-13 16,-22-9-16,-19 9 16,-25 17-16,-15 19 15,-25 34-15,-5 19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09T17:56:42.7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14578 17842 1412 0,'0'0'111'0,"0"0"77"16,0 0-87-16,0 0-33 0,2 0-8 0,-2 0-11 0,0-2-6 0,1 2-4 0,1 0-10 0,0-1-5 0,5-1-7 0,4 0-9 0,-4 0-3 0,5 2-1 15,1-5-2-15,-1 3 0 0,2-1-1 16,-7-1 0-16,6 2-1 0,-1-7 0 0,-1 6-1 15,3-2 0-15,0-2 0 16,-3 5 0-16,8-5-2 0,-3 0 1 0,4 5 0 16,3-5-1-16,0 3 0 0,2 2-1 15,0-1 0-15,3-2 1 0,0 3 0 16,1 2 1-16,6 0 1 0,2 0 0 16,-3 0 0-16,5 2 1 0,-5-1-1 15,5 3-1-15,-2-4 2 0,-2 0 0 0,8-4 1 16,-2 3 1-16,1 1 0 0,3-2 1 15,-1 0 0-15,-1 0 0 0,1-1 0 16,0-3-2-16,1 1 1 0,2 3-1 16,3-5 0-16,3 5 0 0,2-1 0 15,0 1 0-15,2 0 0 0,0-1 0 16,-1 1 0-16,1 2-1 0,2 0 1 16,-3 2 0-16,3-2-1 0,-10 0 1 15,3 0-1-15,-4-2 0 0,-2-2 0 16,4 1 0-16,-4-4 0 0,0 1 0 0,-4 3 1 31,4-6-1-31,-1 6 0 0,3-5 1 0,1 1 1 0,-3-5-1 0,4 3 1 16,-7-2 0-16,-6 1-1 0,0 1 2 15,-5 0-2-15,-2-3-1 0,9 1 1 16,-5 0-1-16,5 4 0 0,7-3 0 16,-2 3 0-16,8-4-1 0,-5 9 1 15,5-3 0-15,-1 3 0 0,6-2 0 0,0 3-1 16,0 1 0-16,-3 0 0 0,-2 0 0 15,-4 0 0-15,1-2 1 0,-2-3 0 16,0 3 1-16,0 0-1 0,4 2 0 16,-3 0 0-16,1-2 1 0,3 2 0 15,-1-3-1-15,2 3 1 0,4 0 0 16,-2 0 0-16,-3-2 0 0,3-2 2 16,-4-1 0-16,-7 0 1 0,9-1 1 15,1-1 1-15,1 0 2 0,3 2 0 0,1 3-1 16,-1 2-1-16,4 0-3 0,6-3 0 15,1 3-2-15,0-6 0 0,2 6-1 16,-11 0 1-16,-3 2-1 0,0 2 1 16,-2-4-1-16,7 0 1 0,-6-6 0 15,1 6 0-15,-5-1 0 0,-1-3 3 16,0-3 2-16,-3 0 3 0,-3 0 2 16,-1 1 0-16,-2 3 0 0,-4-6-1 15,-5 4 2-15,-3-6-2 0,-1 8-1 0,1-6-2 16,2 3-3-16,0-3-2 0,-2 4-1 15,5-2-1-15,-3 4 0 0,2-1 0 16,2 4 0-16,-5 0-2 0,1 0 1 16,-2 0 0-16,6 0-1 0,-1 2 2 15,4 0-2-15,2 1 1 0,-4 4 1 16,4-2 0-16,-2 3 0 0,-2-5 0 16,-3 1 0-16,-4-1 0 0,0 3 0 15,2-5 0-15,6 5 0 0,-8-1 0 0,5-3 0 16,1 1 0-16,-4 3 1 15,3 1 0-15,-1 0-1 0,-4-2 1 0,-2-3 0 16,1-2 0-16,-6 0 0 0,0 0 0 16,-4 0 6-16,2-9 10 0,1 7 8 15,1-1 9-15,2-1 3 0,-6-1-1 16,2-1-4-16,4-1-4 0,-2 0-9 16,-3-2-7-16,3 2-5 0,5 0-3 15,1 0-2-15,-1-3-1 0,-5-1-1 0,0 0-1 16,-2-3 1-16,4 3 0 0,0-3 0 15,3 2 0-15,-3 1-1 0,3 2-2 16,1 0-2-16,5 2-3 0,-4 2-4 16,3 0-3-16,-1 3 0 0,6 2-1 15,1 0 2-15,1 2 2 0,6 1-1 16,-7 8-3-16,0-4-5 0,-1 4-6 16,-8-1-5-16,2 4-6 0,-7-1-3 15,-6-2-7-15,-3-3-13 0,-4 5-18 0,6-6-20 16,-4 2-380-16,4 1 323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09T17:56:44.74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22743 13319 1328 0,'-2'0'85'0,"0"0"52"0,2 0-68 16,-1 0-14-16,1 0-13 0,0 0-11 0,0 2-9 0,-4-2-6 0,4 0-4 0,0 0-4 0,0 0-4 0,4 0 1 0,-4 0-2 0,0 0 3 0,-6 4 1 16,-1-3 1-16,-2-1 1 0,-5 4-1 15,0-4-2-15,5 0-1 0,-9 0-2 16,8-5-3-16,-5 5 1 0,3-2 0 15,1 2 0-15,6 0 0 0,2 0-1 16,1 0 1-16,2 0 8 0,-2 2 6 16,2-2 6-16,0 0 3 0,0 0-1 15,0 0 3-15,0 0 3 0,0 0 6 0,0 0 3 16,0 0-3-16,0 0-3 0,0 0-7 16,4 1-4-16,-1-1-2 0,4 0-3 15,-3-1 1-15,1-1 1 0,2 0 1 16,0 2 0-16,6-2-5 0,-3 2-5 0,3-2-3 15,1 1-4-15,2-5-1 0,-2 6-1 16,6 0 0-16,-1-1 0 0,4 1-1 16,0-2 1-16,0 2 0 0,-2-2 0 15,1 2 0-15,-1 0 0 0,4-2 0 16,3 1 0-16,2 1 0 0,1-4 0 31,-3 2 0-31,4 0 0 0,-2 1 0 0,4-1-1 0,-4 2 0 0,-2-2-1 16,2 2 1-16,-1 0 0 0,4 0 0 15,-3 0 1-15,8 0 0 0,-1 0 1 16,-2 0-1-16,6 2 0 0,-4 0 1 0,6-1-1 16,1 3 1-16,1-4-1 0,-5 4 0 15,1-4 0-15,2 0 1 0,-1-4 0 16,4 0 0-16,-1 1-1 0,-3 1 1 16,-1 2-1-16,0-2 0 0,1-1 0 15,-1 1 1-15,-4 2-1 0,4-2 0 16,-2 2 0-16,-3 0 0 0,1-2 0 15,-3 2 0-15,3 0 0 0,0 0 0 0,2 0 0 16,2 0 0-16,0-1 0 16,-6 1 0-16,4-2 0 0,-5 2 0 0,3 0 0 15,-7-2 0-15,0 2 0 0,0 0 0 16,1-5 0-16,-1 3 0 0,0 0 0 16,-2 1 1-16,2-1 0 0,6-4 0 15,-4 6 0-15,3-3 0 0,2 1 0 16,2 0-1-16,-3 1 0 0,3 1 0 0,-4 0 0 15,3 0 0-15,1-2 0 0,-2-2 0 16,5 4 0-16,-1 0 0 0,-2-2 0 16,-5 2 0-16,0-1 0 0,-1 1-1 15,-1 0 0-15,2-2 1 0,-2 2 0 16,1-2 0-16,1 0 1 0,-4 2-1 16,2 0 1-16,-3-1 1 0,2-5-1 15,-4 5 1-15,0-1-1 0,-1-2 2 16,1 4 2-16,1-2 1 0,1 1-1 15,4-3-1-15,1 2-2 0,-2 1-2 0,0-1 1 16,-2 0-1-16,-2 2 0 0,-1-2 0 16,0 0 0-16,3-3 0 0,-4 2 0 15,-1 1 0-15,0-2 0 0,0-3 1 16,1 5-1-16,-3-1 1 0,0-4 0 16,2 1 0-16,-3 3-1 0,2-2 1 15,-1-1-1-15,0 5 0 0,2-5 1 16,4 4 0-16,1-1-1 0,0 1 1 15,0 2-1-15,-2 0 1 0,-1 0-1 0,0 2 0 16,1 0 1-16,2-1-1 0,2 5 1 16,2-4-1-16,-6-1 0 0,4 1 0 15,2 0 0-15,-6 1 1 0,-3 1 0 16,0-4 2-16,0 2 1 0,1-2 1 16,3 1 0-16,-5-1-1 0,3 4 0 15,-4-4-1-15,-2 2-2 0,1 0 0 16,-1-2 0-16,0 0 0 0,-1 3 1 15,3-3-1-15,-4 0 3 0,4 0 2 16,-3 2 3-16,-3-2 5 0,5 0 2 16,-6 0 0-16,0-2 1 0,-4 2-3 0,-3 0-2 15,0-3-3-15,0 3-1 0,-2 0-2 16,2-2 0-16,-4 0-1 0,4 0-2 16,-4 2 0-16,6 0-1 0,1 0 0 15,-5 0-1-15,4 0 0 0,0-2-1 16,-6 2 1-16,5 0-1 0,-8-1 0 15,9 1 0-15,-4 0 0 0,0 0 0 16,0 0 0-16,-2 0 0 0,3 0-2 16,2 0 0-16,-3 0-1 0,6 0-4 0,-3 0-3 15,-1 0-9-15,-2 0-20 0,4 0-32 16,0 0-39-16,3 0-20 0,-4 0 0 16,5 0 19-16,-7-6 63 0,8 3-256 15,-7-1 220-15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09T17:56:46.4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28037 17477 997 0,'-2'0'168'0,"2"0"154"0,-3-4-139 0,3 4-110 0,0-1-23 0,0 1-18 0,2 0-12 0,-2-4-7 0,0 4-3 0,0 0 0 0,0-2-1 0,0 1-1 0,0 1 5 16,0 0 3-16,0 0 5 0,1-2 4 16,3-2 0-16,1 6-1 0,-1 2-2 15,3-3-4-15,2 1-3 0,0 3 1 0,-4-5 0 16,6 0 4-16,-6 0 1 0,4 0 3 16,-6-1 6-16,3-5 3 0,-1 5-1 15,2-5-2-15,2 4-10 0,-2-6-7 16,4 2-5-16,-1-4-3 0,5 4 1 15,-1-3 0-15,0 4 1 0,2-2 1 16,7 2-3-16,5-1 0 0,6 1-2 16,-6 2-2-16,2 1 1 0,1-2-1 15,-1 2-1-15,0-1 1 0,-2-1-1 16,2 3-1-16,1-7 1 0,-3 5-1 0,2 1 1 16,2 2 1-16,0-3 0 0,-2-1 0 15,0 1 1-15,2-1 0 0,0 4 0 16,7-2-1-16,0 0 1 0,0-3 0 15,2 2 0-15,-4 1 0 0,0 0 1 16,6-3-1-16,6 1-1 0,-2 1-1 0,0 1 1 16,-2-7-1-16,-3 5 0 15,-3-6 1-15,0 4 0 0,0-2-1 0,0 2 1 16,0-1 0-16,4 2-1 0,1 1-1 16,2-1 0-16,6 1 0 0,-8 1-1 15,4 1-2-15,0 0-1 0,3 2 1 16,-3-3 0-16,2 3 2 0,-6 0 0 15,-8-2 2-15,1 0 0 0,-9-1 1 16,4 3 2-16,-4-7-1 0,1 1 1 16,-1 5 1-16,1-7 2 0,1 3 2 0,0 2 2 15,-2-5 1-15,1 5 1 0,1-1 1 16,0-1 0-16,0 3-3 0,-2 1-2 16,1-1-3-16,-1 2-3 0,4 0 0 15,3 2-2-15,-1-1-1 0,0 5 0 16,1-5-1-16,-5 3 0 0,2 1 0 15,-5 1 0-15,-2-5 2 0,-4 1 0 16,2 0 0-16,0 0 0 0,2-2 1 16,-2 0 0-16,-3 0 0 0,-1-4 0 0,2 2 0 15,1 2 1-15,-1-3 0 0,5-1-2 16,-2 2 1-16,0 1-1 0,3-3 0 16,3 2 0-16,0 2 0 0,0-5 0 15,2 3 0-15,0 1 0 0,-2-3 0 16,4 2 0-16,3-3-1 0,-5 3 1 15,2-1-1-15,-4-1 1 0,0 4 0 16,-1-5-1-16,1 1 0 0,-4-1 0 16,1-2-1-16,-1 1 1 0,1 1 0 0,0-2 1 15,-3 3 1-15,3-3-1 0,-2 2 0 16,3 2 1-16,1-5-1 0,1 5 0 16,2-1 0-16,0 3 0 0,1-3 0 15,-1 4 0-15,2-2-1 0,1 2 0 16,3 0 1-16,4 0-1 15,-5 0 0-15,1 0 1 0,1 0 0 0,-9 0-1 16,2 0 1-16,0 0 0 0,-8 0 0 16,7 6 2-16,-5-5-2 0,1-1 1 15,-2 0 0-15,3 0-1 0,0 4 0 0,1-2 0 16,-5 1 0-16,1 3 0 0,-2-5 0 16,-5-1 0-16,2 0 1 0,-1 0-1 15,-1 0 0-15,1 0-1 0,-4 2 0 16,-1 0 0-16,-4-2 1 0,1 2 2 15,-4-2 0-15,0 1 1 0,-2-1-2 16,1 4 1-16,-1-2-2 0,0-1 0 16,3 1 0-16,-5 0-1 0,2 2 0 15,1-1 0-15,-5 1 1 0,3-4-11 0,1 1-22 16,1 3-51-16,-1-2-61 0,4-2 76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9T17:52:34.292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1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6-02-09T17:56:32.492"/>
    </inkml:context>
  </inkml:definitions>
  <inkml:trace contextRef="#ctx0" brushRef="#br0">24142 5894 0,'0'0'0,"0"0"0,0 0 0,0 0 0,0 0 16,0 0-16,0 0 0,0 0 15,0 0 1,0 0-16,44 0 15,-31 0-15,-4 0 16,-4 0-16,8 0 16,-8 0-16,-1 0 15,0 0-15,5 0 16,-4 0-16,-5 0 16,4 0-16,1 0 15,3 0 1,-3 0-16,-5 9 15,4-9-15,1 9 16,4-9-16,-5 9 16,-4-9-16,0 0 15,0 0-15,0 0 16,0 0-16,0 0 16,-111 0-16,36 0 15,-27-9-15,9 0 16,-9 0-1,-18 0-15,-31 0 16,-13 0-16,5-8 16,13 8-16,-14 9 15,-17-9 1,-1 9-16,37-9 0,21 9 16,5 0-1,-1 0-15,-12 0 16,22 9-16,12-9 15,10 9-15,18-9 16,8 0-16,-4 9 16,13-9-16,5 8 15,4-8-15,14 0 16,8 0-16,9 0 16,-4 0-16,8 0 15,5 0-15,-4 0 16,-1 0-16,-4 0 31</inkml:trace>
  <inkml:trace contextRef="#ctx1" brushRef="#br0">32309 17557 1340 0,'8'-23'114'0,"5"7"55"0,-4 3-43 0,0 4-51 0,5 6-19 0,-2 1-12 0,1 0-7 0,1 2-6 15,0-1-3-15,-7-1 1 0,4-4-2 16,-1 1-3-16,-8 2-1 0,3-6-3 16,2 5-2-16,-5-5 2 15,0 4 3-15,0-6 5 0,-4 6 4 0,0-6 1 16,-5 1 1-16,0 1-3 0,5-2-2 16,-7 1-1-16,6 4-2 0,-2 1-1 0,-3 0-3 15,5 1-6-15,-4 1-3 0,0-3-5 16,0 5-1-16,0-1 0 0,-4 0 0 15,-2 2-1-15,3 0-1 0,-4 0-2 16,-6 0-1-16,1 0 0 0,-8 0-2 16,-1 0 1-16,-2-4 0 0,-6 1 0 15,-1 1 0-15,-6-1-1 0,4 1 3 16,-1 0 7-16,-1 2 5 0,2 0 6 16,-4 2 2-16,1 0-5 0,-1 6-3 0,-3-2-4 15,2 3-2-15,-6-6 0 0,0-1 0 16,-5 1-2-16,-5-3-3 0,-2 2-2 15,-5 0 0-15,-1 3-1 0,-1-1 0 16,2-1 1-16,-1 5-2 0,6-5 0 16,-3 6 0-16,4-6-1 0,1 3-1 15,-2 1 0-15,0-5 0 0,-11-1 0 16,-1-1 1-16,-1-1 0 0,-6-3 2 0,8 1 0 16,-1 1 1-16,1-2 1 15,2 4 2-15,-3 0 0 0,-4 0-1 0,-4 2-1 16,-5 0-2-16,-5 0 2 0,3 1 0 15,2-3-1-15,-1-3-1 0,1 3 1 16,-2 0-1-16,-10 0 0 0,1 0 1 16,-8 3-2-16,5 1 0 0,3-4-1 15,8 5 0-15,3 0 0 0,-3-1 0 16,-11-1-1-16,-4-3 1 0,-3 0 1 16,-4-1-1-16,8-1 1 0,-6 0 8 0,-6-5 8 15,-4 2 7-15,-6-4 3 0,-2 2-7 16,8 0-7-16,6 1-4 0,-5-3 8 15,-8 4 4-15,-6-2-1 0,-7 2-3 16,7-1-9-16,9-2-5 0,3 0-1 16,-8 0-1-16,-10 2 1 0,3-3-1 15,1 1-1-15,6 0 1 0,-6-2-1 16,-3 4 1-16,-10-2 0 0,5 2 0 16,12 1 0-16,-1 1 0 0,1 4-1 15,0 0-1-15,-6 4 1 0,6 1 0 0,7 2 0 16,-7 0 1-16,-7 1 0 0,-8 0 0 15,-1-2 1-15,7 3-1 0,0-4 0 16,-4 4 0-16,-3-2-1 0,-4 0 0 16,8-2-2-16,5 4-1 0,-6-5-3 15,-1 1 1-15,-6 2 2 0,0 4 1 16,6-6 3-16,-6 4 0 0,-3-4 0 16,-1 1 0-16,3 1 0 0,12-2 0 15,0 4-1-15,2-2-1 0,-4 2 0 0,2 3 0 16,10-3 1-16,3 0 1 0,-6 0 0 15,-2-2 0-15,-11 2 0 0,-3-6 1 16,-3 1 4-16,-13-4 1 0,-3-5 0 16,-10-6-3-16,10 0-3 0,10 2 0 15,2-3-4-15,9 7 1 0,-7-1 1 16,15 1 5-16,8 3 6 0,-7 0 2 16,1-1 1-16,-1 1-4 0,-6 0-5 15,27-1-1-15,6 3-1 0,10 2 1 0,5 3 0 16,0 2 1-16,4 4 1 0,5-2 2 15,4 3 1-15,8 2 0 0,4-1-2 16,9 1-3-16,2-4 1 0,1-3-3 16,1 2 1-16,-1-7 0 0,1 2-1 15,7-1 0-15,3-3-1 0,7 0-14 16,5 0-25-16,6-2-32 0,9-3-76 16,7 2-75-16,10-12 120 0</inkml:trace>
  <inkml:trace contextRef="#ctx1" brushRef="#br0" timeOffset="2768.99">22615 17243 1735 0,'0'62'147'0,"23"-32"971"0,6-30-1045 0,-60-62-427 15,17 41-109-15,0 12 482 0,14 7-7 0,0-3-7 0,2-1-2 0,0 3-2 16,1-4-1-16,1 2 0 0,1-6-1 16,-1 4 0-16,-1-6 0 0,2 1 0 15,-1-2 0-15,3-2-1 0,-2-9 0 16,-1 4 1-16,1-6 1 0,-1-3 0 15,-4 2 0-15,2-8 0 0,-2 1 0 16,0-3 0-16,0 1 1 0,0-5 2 16,0 1 2-16,0-2 3 0,-2-1-1 15,2 1-1-15,0-1-2 0,2-5-2 0,1 1-1 16,1-2-1-16,-3-3 1 0,-1 5-1 16,0-2 0-16,-5 2 0 0,2 4-1 15,-8-6 0-15,-1 4 1 0,-3 4 1 16,-1 6 2-16,-3 1 2 0,5 5 2 15,-8 7 2-15,3-2 4 0,5 14 1 0,0-1-2 16,1 5-1-16,6 5-4 0,-2-2-2 16,4 8-2-16,0 7-2 0,-1 8 3 15,-1 4-1-15,2 13 1 0,0 6 1 16,1 6-5-16,4 7 1 0,9 7-1 16,0 2 0-16,-2 1 1 0,2 3 0 15,-4 5 0-15,4-4 0 0,-6-4 3 16,5-1 2-16,-3-5 1 0,4 3-1 0,0 5-1 15,-1 0-2-15,-2 3 0 0,-1-3 0 16,-1-7-1-16,-3-1 0 0,1-4 0 16,-4-11-1-16,2-3 0 0,-1-7 2 15,-6-8 0-15,5-1-2 0,-2-9-1 16,-3-9 0-16,4 2 0 0,1-7 3 16,2-2-5-16,0 0-20 0,0 0-42 15,0 0-51-15,0 0-45 0,7-9 77 16</inkml:trace>
  <inkml:trace contextRef="#ctx1" brushRef="#br0" timeOffset="3468.69">22713 17702 1348 0,'-30'36'218'0,"-6"1"327"0,-10-2-423 0,-4 2-36 0,3-5-32 0,-7 0-26 0,-2 0-22 16,-3 4-5-16,-8-3 0 0,3 6-1 0,7 4-3 0,0-1-3 0,13-1-3 0,2-2-2 0,6-1 0 0,8-8-6 0,8 2-5 0,8-1 0 15,8 1 0-15,4-3 10 16,13-6 4-16,1 0 2 0,9-7 2 0,5-4 4 16,6-6 5-16,1-6 4 0,6-4 6 15,2-12-1-15,-1-9 5 0,4-3 12 16,2-8 6-16,0-10 13 0,-9-2-5 15,-5 1-11-15,-11-7-13 0,-4 8-14 16,-3 4-6-16,-9 8-2 0,1 7 0 16,-8 8-10-16,0 10 0 0,0 7-4 0,0 2-4 15,0 0 6-15,0 14 0 0,7 6 3 16,1 10 3-16,5 7 3 0,5-1 2 16,-2 5-1-16,7-2-2 0,-6-6 0 15,8 5 1-15,-2-7 1 0,0-2 3 16,0-6 1-16,2-5 2 0,0-13 2 15,2-2 0-15,4-3 0 0,3-5 1 16,-2-2-1-16,7-2-2 0,4-3-6 0,8-1-22 16,8-1-25-16,-1 2-26 0,1-1-45 15,4-1 67-15</inkml:trace>
  <inkml:trace contextRef="#ctx1" brushRef="#br0" timeOffset="4599.7">27915 16218 1937 0,'-11'0'88'0,"2"0"6"0,1 0-32 0,0-2-31 0,5 2-14 0,-1-3-9 16,4 1-2-16,0 2-3 0,0 0 7 0,6 0 7 0,4 0 15 0,6 0 19 0,2-2 5 0,3-1 0 0,-1-1-12 0,-4-5-17 0,0 4-13 0,-2-4-7 15,-4 4-3-15,-2-6-1 0,-1 2 0 16,-7-7 0-16,0 0-2 0,-2 0 0 0,0 0-1 16,-5 6 0-16,2 1 0 0,-2-2-1 15,-2 1-1-15,2-1-2 0,-4-3-4 16,0 0 0-16,1-1-1 0,-1-2 3 16,-1 1 3-16,-4 0 1 0,0 3 2 15,0 1 0-15,3 0 0 0,3 3 0 16,-6-5 0-16,0 1 0 0,-2-1 1 15,0 0-1-15,-3-2 1 0,0-5 1 0,0-2 2 16,-2-2 2-16,-2 0 1 0,0 4 1 16,2 5-2-16,7 1-2 0,-2 5-1 15,9 6-3-15,2 4 0 0,5 2 0 16,2 9 0-16,0 5-1 0,4 5 1 16,3 13-1-16,4 5 1 0,-1 3-1 15,8 10 1-15,-6-1-1 0,3 11-7 16,2 5-6-16,-1 13-3 0,4 0 1 15,-2 5 6-15,1 2 8 0,2 3 2 0,1-1 1 16,-3-9 0-16,6 0-3 16,-4-4-2-16,1-2-1 0,-3 1 0 0,4-1 3 15,-7-12 2-15,2 0 1 0,1-1 2 16,-5-8-1-16,2 0 1 0,-3-9-1 16,-1-1 0-16,-1-8-1 0,-6 3 0 15,2-8-1-15,-7-2 1 0,0-5-1 16,-1 0 1-16,-7-3-1 0,3-8-2 15,-6-1 2-15,3-2 4 0,-1-6-1 16,2-1 4-16,-2-4-4 0,5 0 1 16,1-5-5-16,3 2-25 0,1 1-28 0,1-6-64 15,5-3 513-15,6-3-318 0</inkml:trace>
  <inkml:trace contextRef="#ctx1" brushRef="#br0" timeOffset="5051.47">27642 17890 1831 0,'2'2'96'0,"-2"3"25"0,0 2-39 0,3-1-38 0,-1 4-16 0,5 6-13 0,-2 4-9 0,4 1-4 0,2 2-1 0,-1 2-1 0,1 3-1 0,0 2 0 16,-6 0-2-16,6 8-2 0,-6-5 1 16,4 5-2-16,-6-1-1 0,-1 5 1 15,-2 3-7-15,2 4-9 0,0-3-15 16,1 1-16-16,-3-5-14 0,0-1-12 15,-3-6 592-15,-3-1-388 0</inkml:trace>
  <inkml:trace contextRef="#ctx1" brushRef="#br0" timeOffset="5384.14">27670 18417 1743 0,'6'0'181'16,"2"-2"154"-16,-2-2-168 0,4-5-87 16,5 1-25-16,-1-3-22 0,9-1-16 0,2 1-8 15,7 4-5-15,3 1-4 0,-1 6-2 16,5 8-3-16,-9 2-4 16,2 4-4-16,-2 1-5 0,-4 2-10 0,-1 6-6 15,-7 2-8-15,-4 2-5 16,-3-1 7-16,-9 3-2 0,-2-3 10 15,-7-3 2-15,-2 0 0 0,-6-3 10 0,-8 1 2 16,4-3 12-16,-8-2 5 0,2-4 3 16,2 2 4-16,-5 1 3 0,3-6 0 0,2-1-1 15,5 3-3-15,8-4-3 0,-1 0-1 16,-1-1 2-16,5-3-4 0,0 2-31 16,1-5-26-16,-3-1-28 0,-5-10-17 15,-11-7 140-15,-3-10-43 0</inkml:trace>
  <inkml:trace contextRef="#ctx1" brushRef="#br0" timeOffset="22766.17">22699 17348 1026 0,'0'3'104'0,"-2"2"74"0,0-3-63 0,2-2-37 0,0 0-8 0,0 0-3 0,0 0-8 0,0-2-9 16,0 2-10-16,0-7-13 0,0 0-5 15,-2-3-7-15,2-6-3 0,-5 1-1 16,3-2 0-16,2-6-1 0,0 3 3 15,2-3 5-15,3-2-1 0,-1 2-3 0,1-5-4 16,2-1-8-16,2 1 0 16,2 0 0-16,3-2 1 0,0 3-1 0,4-3-2 15,1 0 0-15,-1 1-3 0,3 1 0 16,1-2 1-16,1 7 1 0,5 2 0 16,2-6 0-16,2 9 1 0,-2-5 0 15,2 7 1-15,0 2 4 0,5 5 5 16,-8 2 4-16,3 4 2 0,-2-3-3 15,-5 4-4-15,-4-1-6 0,2-1-2 16,-7-1-1-16,9 5 0 0,-8-2 0 0,5 4-1 16,1 5 0-16,-2-5-3 0,0 9-1 15,-3-6 0-15,-4 4-1 0,-1-2 2 16,-3 3 1-16,1-1 2 0,-1 0 0 16,6 4 1-16,0-1-1 0,2 4 1 15,2-2-1-15,-3 0 1 0,5 0 0 16,-5 1 0-16,3-1 0 0,-1 0 0 15,-3-5 0-15,2 3 0 0,-2-3 0 16,4-4 1-16,-1 3 1 0,1-7 0 16,3-1 0-16,0 0 2 0,5 0 1 0,-1 0 4 15,-4-3 3-15,-4-4 5 0,-1 3 2 16,-2-5-1-16,3 0-3 0,4-3-4 16,-1-2-3-16,4 0 1 0,-1-1 2 15,0-2 3-15,3-5 4 0,2 5 4 16,-5 1-1-16,2-4-2 0,-4 8-5 15,-2-6-7-15,-3 0-5 0,0-1-3 0,-4-1-7 16,-2-1-3-16,-1-2 1 16,-1 2 2-16,-4-2 4 0,1 1 2 0,-2-2 1 15,1 4-1-15,1-3 2 0,-4 4 0 16,2-1 0-16,3 4-1 0,-1 6 0 16,2-1-1-16,-2 4 0 0,0 3-3 15,3 1 0-15,-4 3 0 0,4 3 0 16,-3 6 1-16,4 0 1 0,1 5 0 15,1 2 2-15,1 4 0 0,-3-1 1 16,3 2-1-16,0-1 1 0,4-2-1 16,0 5-2-16,-1-7-1 0,1-2-1 0,3 0 1 15,-1-2 0-15,1-1 2 0,-3 0 2 16,-2-1 0-16,5 3 0 0,4-4 1 16,3 1 0-16,1 1 0 0,1 0 1 15,-4-4 1-15,3 3 2 0,-1-4 0 16,2 1 1-16,4-6 1 0,0 3-1 15,-4 0-2-15,-2-3 1 0,6 3-1 16,-4-4 1-16,0-4-1 0,-2 1-1 16,-3-3 2-16,4-1 0 0,-3 0 0 15,4-2 2-15,4 4-3 0,-4-7 1 0,0-3 0 16,-5 1-1-16,0-3-2 0,3 1 1 16,-6 0-3-16,4-6-3 0,-1 5-2 15,-4-8-8-15,6-2-2 0,-2 2 0 16,-2-3-3-16,2 1 1 0,-2 1 1 15,-2 1-2-15,2 5 3 0,-2 3 5 16,4 3 2-16,0-1 2 0,7 5 3 16,-2 1-1-16,2 4 0 0,3 3 2 0,-5 2 1 15,6 0 1-15,-1 0 1 0,3 5 1 16,-1 2 0-16,2 0 1 0,-4 2-1 16,4 5 0-16,-3 1 1 0,6 0-1 15,10 7-1-15,1 4 3 0,9 3 8 16,4 6 2-16,6 2 3 0,1 4-2 15,3 4-9-15,-7-1-2 0,-3-2-3 16,-4 5 0-16,-7 0-1 0,-4 3 0 0,-4 1 0 16,-3-1 0-16,0-2-3 0,-5-2 1 15,-3-2 1-15,1-1 0 0,-9-6 0 16,1 0 1-16,-6-5 0 0,-4-5-1 16,-5-4-9-16,-7-4-9 0,2-4-29 15,-7-10 527-15,-2-3-359 0</inkml:trace>
  <inkml:trace contextRef="#ctx1" brushRef="#br0" timeOffset="23667.62">23738 15337 1195 0,'19'3'331'0,"-28"-3"-128"0,4-1-156 0,1 1 7 0,-26-7-37 15,32 7-2-15,7 5-1 0,0 0-1 16,3 4-3-16,8-2-1 0,-4 4 3 15,-2 1 4-15,2 4 3 0,-4 0 1 16,4 2-5-16,-2 5-5 0,2-4-3 16,2 6-5-16,0 5-1 0,1 4 1 15,-3 2-2-15,0-1 0 0,-2 2 0 16,-1 4 0-16,1-4 0 0,-9-1 0 0,4-4 0 16,0 0 0-16,-2-2 0 0,5 5-3 15,-4-10 0-15,-7-2 0 0,1-5-2 16,2-2 0-16,-4-6 2 0,-4-4-2 15,2-1 1-15,-1-3 2 0,-3-2 2 16,1 0 3-16,-2-4 4 0,-2-8 0 16,-1-4 0-16,-1-9-2 0,-2 0-2 0,5 2-1 15,1-5 0-15,1 1 0 0,10-1-1 16,5-1 0-16,12 1-1 0,2 3 1 16,0-1 0-16,4 3 2 0,4 0 2 15,5 5-1-15,7 4 0 0,-1 5-1 16,1 3-2-16,-1 6-1 0,1 13 0 15,1 3 0-15,0 10 0 0,-1 3 0 16,-4 3 0-16,-7 3 0 0,-7 1 0 16,-9 4 0-16,-11-4 0 0,-7 3 0 15,-14 3 2-15,-10-1 7 0,-8-4 16 0,-5 2 10 16,-4-7 5-16,1-7-6 0,3-4-15 16,-2-6-10-16,6-5-6 0,3-6-1 15,3-4-2-15,6-4 1 0,2 1-13 16,7-10-33-16,7-1-43 0,7-4 44 15</inkml:trace>
  <inkml:trace contextRef="#ctx1" brushRef="#br0" timeOffset="23934.45">24757 15706 1997 0,'14'0'100'0,"-3"0"15"0,3 0-33 0,0-6-27 0,9-2-27 0,4-7-21 15,5-1-5-15,7 0 0 0,-4-1-1 0,6-5-4 0,0 5-18 0,1 1-30 0,1 2-34 0,-2 3-22 0,0 2-12 0,-2-2 436 16,3 3-248-16</inkml:trace>
  <inkml:trace contextRef="#ctx1" brushRef="#br0" timeOffset="24386.92">25741 15339 1818 0,'0'-7'70'0,"0"1"-12"15,-2 3-21-15,1 1-21 0,-10 2-11 16,-3 0-5-16,-2 5 0 0,-5 6 0 0,-4 3-1 16,-9 4-1-16,-1 7 0 0,-4-1-1 15,5 8 0-15,4 0 0 0,0-2-5 16,5 4-4-16,7-2-1 0,7 0 0 15,10-4 4-15,4 1 6 0,8-6 1 16,7 2 4-16,6-4 5 0,12-3 6 16,6-4 9-16,8-9 4 0,0-3 1 15,-2-4-1-15,1-3-7 0,1-6-7 16,-2-3 5-16,-9-7 10 0,1-4 9 0,-6-12 9 16,-2 1-7-16,-7-5-12 0,-7 1-10 15,-13 2-8-15,-7 5-3 0,-7-1-2 16,-7 4 0-16,-3 1-3 0,-2 5 0 15,-2 8-1-15,3 5-1 0,6 8-2 16,5 3-2-16,7 10 1 0,2 6 3 16,7 9 2-16,6 9 3 0,10-1 1 15,3 6-2-15,10-1-1 0,6 1-1 16,3 1 1-16,-1-1 0 0,2-7 6 16,-5-5-22-16,-2-9-37 0,-2-6-59 0,-1-14 53 15</inkml:trace>
  <inkml:trace contextRef="#ctx1" brushRef="#br0" timeOffset="25801.66">22163 13275 1757 0,'66'48'110'16,"-61"-48"-14"-16,-1-2-51 0,-3 0 21 0,-56-54-58 0,55 54-3 0,2 0-2 0,-2 2-2 0,0 0 1 0,0 0-1 0,0 0-1 15,0 0-1-15,0 0-1 0,0 0-1 16,-7-4 1-16,-2 10-2 0,0-3 1 16,-7 3 0-16,-3 1-1 0,-4 3-1 15,-6-1 1-15,-6 2-1 0,-2 3 1 16,-8 2 1-16,-2 2-1 0,-3 3-1 0,4-2-1 15,-2 6-1-15,0-3 2 0,0-1 0 16,4 2 3-16,-4 0 1 0,0 0 0 16,4-3 0-16,3-3 0 0,9 6 1 15,7-5-1-15,8 5-1 0,4-5-1 16,8 0-7-16,5 5-6 0,2-4-3 16,1 8-1-16,8-6 6 0,-4 0 6 15,3 1 3-15,3-1 1 0,1-3 1 0,0-1 1 16,4 1 0-16,0 0-1 0,3-4-1 15,2-3-3-15,0 1-4 0,4-1-1 16,1 1 0-16,0 0 4 0,6-1 5 16,-2 0 2-16,3-1 2 0,-1 3 0 15,0-4 0-15,0 3 1 0,-1 2-2 16,4 2 1-16,-3 5 0 0,3 1-1 0,-5 4 0 16,-2 4 0-16,-5 6-1 0,-7-1 0 15,-2 4 0-15,-4 2-1 0,1 2 0 16,-8 1 0-16,-3 4-1 15,-2 5 1-15,-5-3 1 0,-6 3 1 0,-7-3-1 16,2 1 1-16,-10-5 0 0,-4 2 0 16,-4-4 0-16,-2-3 1 0,-1 0-1 15,3-4 1-15,8-5-1 0,-3-4 0 16,8 1 1-16,0-3-1 0,3-3 0 16,6 0 0-16,6-7 0 0,3 2 0 0,-1-2 0 15,4-4-2-15,0 3-1 0,6-5-3 16,3 1-1-16,1-6 1 0,3 1 1 15,3-1 3-15,8-3-1 0,5-2 2 16,-1 0-1-16,4 0 1 0,-2 0 1 16,7 0 0-16,-5 1 1 0,0 1 1 15,-3 9-1-15,-3 1-1 0,1 4 0 16,-6 2-7-16,2 9-4 0,-3 1-7 16,-1 4-4-16,-1 9-2 0,-9 1 0 15,-7 2 0-15,-8 8-4 0,-12 3 1 16,-8 2 7-16,-6 1-34 0,-7 2-65 0,3 1-121 15,-1-6-21-15,4 1 42 0,-5-4 78 16,8 3 151-16,5-2 74 0,2 2 48 16,9-2 66-16,0 0 8 0,3-5-40 15,10-2-46-15,2-1-58 0,12-1-21 16,6-3 0-16,8-2 5 0,12-4-3 16,0 2-4-16,9-3-2 0,1 2-3 15,5-6 5-15,4 0 1 0,4 0-6 0,2-2-7 16,-4-1-11-16,-5-8-9 0,-5-1-5 15,-2-4-15-15,1-1-21 0,6-3 480 16,-5-3-340-16</inkml:trace>
  <inkml:trace contextRef="#ctx1" brushRef="#br0" timeOffset="27302.41">20188 14801 1251 0,'5'50'323'0,"1"-50"-100"0,-5-3-151 0,1-6 15 0,2-53-64 0,3 46-4 15,-6-6-3-15,12 1-2 0,-8-4 1 16,6-1-3-16,-4 4-3 0,4-6-3 16,3 0-4-16,2-1-1 0,9-8-1 15,-2 0-4-15,10-4-7 0,3 2-4 16,5 2-2-16,-1 0 3 0,3 5 6 16,-8 5 6-16,3 9 2 0,-7 6 1 15,0 1 1-15,-3 10 1 0,-1 2-2 16,-6 6-1-16,0 2 0 0,-1 7 0 0,-4 4-1 15,-2 8 0-15,2 2-1 0,-6 4-1 16,-1 3 0-16,-5 2 0 0,-10 4 2 16,-2-2 3-16,2-1 9 0,-6-1 8 15,1-3 14-15,-1 3 17 0,-6 2 16 16,0-2 14-16,2 0 1 0,-5-2-11 16,0-7-22-16,0-3-22 0,-1-4-16 15,8 0-7-15,0-6-1 0,3-1-2 16,8 0-17-16,-3-2-37 0,6-1-43 0,6 3-35 15,-1-2-4-15,7 0 67 0</inkml:trace>
  <inkml:trace contextRef="#ctx1" brushRef="#br0" timeOffset="27433.81">20862 15557 1909 0,'9'26'54'16,"-2"-6"-43"-16,0-6-11 0</inkml:trace>
  <inkml:trace contextRef="#ctx1" brushRef="#br0" timeOffset="111449.74">19138 13122 1898 0,'-10'-37'103'0,"1"9"18"0,-2 1-26 0,9 13-35 0,2 7-15 0,4 3-14 0,5 3-1 0,3 4-5 16,2 6-6-16,1 7-4 0,0 5-4 0,3 6-3 0,2 8-3 0,1 1-1 0,-2 5 1 0,-1 5 0 0,-4 5 1 0,-5 8-1 15,2 4 0-15,-4 8 0 0,-3 0-1 16,1 11-1-16,0-2-3 0,-3 1-1 16,5 4-1-16,-2-7 1 0,2 0 1 15,1-5 2-15,2-7 1 0,-3-3 1 0,6-9-1 16,-1-6 1-16,1-6-1 0,1-10-2 15,-2-4-7-15,-8-12-23 0,-1-5-44 16,4-8-50-16,-5-1-46 0,3-2-120 16,2-5 169-16</inkml:trace>
  <inkml:trace contextRef="#ctx1" brushRef="#br0" timeOffset="111767.55">19644 14521 1765 0,'31'43'53'0,"-4"-6"-25"16,1-5-4-16,-5-7 11 0,1-4 10 15,-5 4 10-15,-5-6 13 0,-3 3-1 16,-6-6-1-16,-5-4-15 0,-2-3-10 16,-8 0-1-16,-4 3-3 0,-1 1 11 15,-4-4 5-15,-9 3-5 0,-4 0-2 0,-6 1 2 16,-2 3-3-16,-8-4-3 15,-11-5-7-15,-12 2-15 0,-16 2-5 0,-12-8-6 16,-16 4-5-16,-15 0 1 0,-6-5 0 16,-13-2-2-16,-12-2 1 0,-10-12 0 15,1-2-3-15,7-7 0 0,11 2 0 16,12 1-1-16,10 6 0 0,15 9-2 16,16 5-3-16,24 5-9 0,11 4-18 15,20 4-29-15,16 1-81 0,13-7-97 16,8 0 130-16</inkml:trace>
  <inkml:trace contextRef="#ctx1" brushRef="#br0" timeOffset="112484.6">17195 15259 1428 0,'7'-7'371'16,"-14"-11"-38"-16,5 7-188 0,0 8 26 0,-14-6-120 0,16 13-15 0,0 4-11 0,6 3-11 0,1 5-9 0,0 2-5 0,11 10 0 15,-2 11-7-15,7 5-11 0,2 6-10 16,-2 7-5-16,0 5 3 0,-2 5 11 0,0 4 9 15,0 0 3-15,-10 0 3 16,2-4 1-16,-8-1 3 0,-3-6 0 0,-2-3 0 16,-6-9 0-16,1-2 1 0,-4-9 1 15,0-5 1-15,0-11 0 0,-1-3 0 16,1-9 0-16,-4-7-1 0,-1-4-1 16,-2-12 2-16,0-11 0 0,2-7 1 15,-5-12 1-15,4-13-1 0,5 0-1 16,-1-7-1-16,11 2-2 0,4 4 0 15,10 3 0-15,11 2 0 0,5 1 0 0,12 8 1 16,3 3 0-16,8 9 1 0,0 8 1 16,6 8 3-16,8 10-1 0,0 8 0 15,4 12-1-15,-10 13-3 0,-3 8-1 16,-5 13 1-16,-7 9-1 0,-1 7 1 16,-6 5 0-16,-13-5-1 0,-8 5 1 15,-18-4 4-15,-14-1 5 0,-13-2 7 16,-10-5 8-16,-13-9 8 0,-5 0-4 0,-7-13 0 15,-10-3-1-15,-8-7-12 0,5-14 0 16,3-10-8-16,11-8-7 0,8-10 1 16,9-5-3-16,10-4-9 0,6-4-19 15,14-1-26-15,8-2-43 0,12-3-34 16,3-3-36-16,12-2 567 0,7-1-325 16</inkml:trace>
  <inkml:trace contextRef="#ctx1" brushRef="#br0" timeOffset="112703.16">18197 15770 1996 0,'17'7'139'0,"-1"-4"39"0,9 1-52 0,4-4-72 0,8-6-34 0,9 5-15 0,4-6-1 16,6-6-5-16,3 1-11 0,6-4-32 0,-4 0-32 0,1-5-57 0,-4-1 538 0,-4-1-326 0</inkml:trace>
  <inkml:trace contextRef="#ctx1" brushRef="#br0" timeOffset="113126.49">19386 15484 1914 0,'-8'28'108'0,"-7"-1"15"16,-11 1-40-16,1-3-34 0,-7 7-30 15,-5 2-11-15,-2 5-3 0,-5 0-2 16,-6 5-1-16,6 4-1 0,-1-5-1 15,6 1 0-15,9 2-1 0,7-3-2 16,4 1-4-16,11-3-2 0,3-4-1 16,10-3 2-16,10-8 6 0,8-6 3 15,10-8 4-15,12-5 2 0,4-9 1 0,8-8 1 16,5-11 2-16,2-10 4 0,-7-11 9 16,1-3 9-16,-8-9-1 0,-15 0-4 15,-5 1-9-15,-15-2-13 0,-7 4-3 16,-8 1-1-16,-1 6 0 0,-6 1 0 15,-8 2 3-15,-1 10 3 0,-12 8 4 0,2 10 0 16,2 10-1-16,7 8-7 0,13 14-1 16,6 8 8-16,10 12 11 0,19 11 11 15,9 6 4-15,17 5-6 0,10 1-11 16,11 2-9-16,8-4-2 0,8-2-8 16,7-3-49-16,1-12 350 0,12-18-239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09T17:59:21.576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6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6-02-09T18:01:32.075"/>
    </inkml:context>
  </inkml:definitions>
  <inkml:trace contextRef="#ctx0" brushRef="#br0">6745 9222 1678 0,'7'0'93'0,"-2"0"14"0,-3 0-7 0,1 0-23 0,1 0-9 15,-2 0-5-15,1 0 2 0,-1-2-1 0,-2 2 2 0,0 0-3 0,0 0-15 0,0 0-16 0,-2 0-15 0,-5 2-11 16,-5-2-3-16,-3 5 0 0,-6 2-1 15,-5-1-1-15,-8 4 2 16,-5-1-1-16,0 3-1 16,-5 1 0-16,-4-1 0 0,-7 3 1 0,-7-1 1 0,-6 0 0 15,1 0-1-15,1 0 0 0,-1 0 0 16,-4 1-2-16,5-5 0 0,-3-3 0 16,2 2 0-16,1-5-3 0,-10-1 13 15,-6-3 0-15,-11-5 6 0,-10 1 8 16,-4-6-4-16,-8 3 6 0,-14 0 6 0,-13-4 4 15,-12 4-3-15,-18-4-5 0,7 8-11 16,-6-4-8-16,3 1-6 0,5 6-2 16,-7-7 4-16,3 0 2 0,-5-5 11 15,0-2 7-15,-2-2 3 0,20-2 10 16,19 0-2-16,15 4 0 0,15 0 4 16,8 3-8-16,10-3-5 0,16 1-7 15,16 1-7-15,3 1-5 0,12-1-2 16,8 3 0-16,7-5-1 0,9 5-1 0,9 4 1 15,5-4 0-15,2 4-1 0,2 3-7 16,3-3-22-16,0 1-23 0,4 4-33 16,0-2-40-16,0 0-103 0,2 2 163 15,-1-1-19-15</inkml:trace>
  <inkml:trace contextRef="#ctx0" brushRef="#br0" timeOffset="2516.13">14300 9467 1615 0,'1'1'221'0,"-10"44"348"16,-19-84-538-16,21 40-10 0,-5 5-3 15,-3-3-6-15,1 3-3 0,-2 1-3 16,0-6-1-16,2 8 2 0,-7-3 2 0,0 4 6 15,-6-1 2-15,-3 4-3 0,-6 1-4 16,-1 0-6-16,-4 0-3 0,-5 2 0 16,-5-2-2-16,-2 2 0 15,-2 5 0-15,-6-1 1 0,-1 3 0 0,-1-2 0 16,-7 2 0-16,-1-7 0 0,1 2 0 16,-8-2 0-16,-13-4 0 0,-5 3 11 15,-10-3 3-15,-4-1 0 0,-3-6 16 16,-4-2 1-16,-9-3-2 0,-6 4 3 0,-15-8-13 15,4 4-10-15,1 0-1 0,-7 0-4 16,-4 4-1-16,-8-2-1 0,0-2 0 16,5 0-1-16,3 0 1 0,6-6-1 15,0 1-1-15,5 0 2 0,14-2 0 16,10 0 0-16,8-2 1 0,0 3 1 16,-2-6-1-16,6 3 1 0,-1-1 0 15,17-1-2-15,8-1 1 0,10-3 2 16,6 1 13-16,0-2 2 0,1-3 0 0,3 3-3 15,8 2-14-15,3 5-1 16,10-2-1-16,6 6 0 0,8-4 1 0,6 5-1 16,9-1 1-16,3 1-23 0,9 4-34 15,0 0-46-15,0 0-90 0,0 0 0 16,-4-5 86-16</inkml:trace>
  <inkml:trace contextRef="#ctx0" brushRef="#br0" timeOffset="4549.97">19543 9119 2057 0,'0'0'101'0,"0"-2"12"0,0 2-18 0,0 0-45 16,-2-3 0-16,2 3-5 0,0 0-1 0,-2 0-6 0,2 0-14 0,0 0-8 0,0 3-4 0,0-1-2 0,0 0 2 0,0-2-3 0,-2 3-2 0,0 3-1 0,-6-1-3 0,4 2 0 16,2 2-1-16,-8 3-1 15,2 1 0-15,-2 1 0 0,-10 4 1 0,-3-1 3 16,-5 6 6-16,-9-1 2 0,-1 1 0 16,-4-2-4-16,-6 2-6 0,2-3-2 15,-4 3-1-15,-5-4 0 0,-1 4 0 16,-6-5-1-16,-8 3 0 0,1-1-1 15,-3-3-1-15,-3-1 1 0,-5-3-1 16,-10-1 2-16,-11-3 1 0,-6 3 0 0,-4-1 1 16,6 0 1-16,4 1-1 0,0-6 1 15,-5-1 1-15,-1 0 0 0,-1-3 4 16,0 3 3-16,7 2 3 0,5-3-1 16,2-1 4-16,-3-3 1 0,1 0-1 15,-7-3 0-15,0 1-5 0,-3-5 3 16,3 0 6-16,4-9 5 0,1 0 1 15,4-5-4-15,-2 1-1 0,1 6-4 16,-3-2 1-16,4 0-3 0,9-3-5 16,5 3-3-16,13 3-3 0,12-1-2 0,11 3-1 15,5-3 2-15,10 0-2 0,8 2 3 16,9 1-2-16,8 0-26 0,4 3-22 16,2-8-42-16,0-7-77 0,8-17-321 15,4-20 304-15</inkml:trace>
  <inkml:trace contextRef="#ctx0" brushRef="#br0" timeOffset="69204.67">11661 14596 884 0,'146'21'522'0,"-146"-21"-203"0,53 13-369 0,-50-13 113 0,6 1-15 0,-2-1-12 0,-7 0-2 0,2 2 1 0,-2-2-1 0,-9 2 6 15,6 1 2-15,-6 3 3 0,-2-3 7 0,-8 1 1 16,-3-2-3-16,-4-2-4 0,-8-2-12 16,-3-4-8-16,-2 5-4 0,-2-8-2 15,0 5 1-15,-8-3 0 0,-1 0-2 16,-7-2-2-16,-3 2-1 16,-7-4 0-16,-4 8 2 0,-4-6 2 0,-8 6-1 15,-6-5-3-15,-6 3 2 0,-7 0 9 16,0-4 8-16,-8 0 14 0,2-2 12 15,-8-3 4-15,-13-9-1 0,-9-2-1 16,-15 1-6-16,-5-12-8 0,2 1-7 0,2-10-10 16,2 3-12-16,4-6-5 0,17 0-2 15,18 7-2-15,17-1 0 0,18 6-5 16,12 4-2-16,15-1-2 0,8 6-1 16,17 6 1-16,12 5 0 0,10 5-8 15,9 1-26-15,11 1-44 0,7-4-64 16,11 1-140-16,3 1 159 0</inkml:trace>
  <inkml:trace contextRef="#ctx0" brushRef="#br0" timeOffset="72682.45">15454 14188 1685 0,'88'82'119'0,"-75"-81"-1"0,-6 1-55 0,2 3 21 0,-84-81-47 0,77 76-6 0,2 0 0 0,1 4 2 0,-1 1 1 0,-3-1 0 0,-1 1-6 15,0 2-6-15,0 2 3 0,-1 2 3 0,-12 1 5 0,-1 0 6 0,-9-5-5 16,-7 4-6-16,-11 0-5 0,-5-4-6 16,-9 0-3-16,-9 2-4 0,-3 0-1 15,-11 1 5-15,-2-1 9 0,0 5 14 16,-14-1 15-16,-5 3 2 0,-9-2 4 16,-8-2-6-16,5 1-10 0,4-4-4 0,6-8-4 15,-3-1-3-15,-1 0-2 0,4-7-3 16,2 0-3-16,5-5-3 0,10-4-3 15,10-7-4-15,3 3-3 0,7-6-2 16,11 1-1-16,10 5 1 0,8 3-3 16,12 1 1-16,0-4 0 0,9 6-2 15,3 2 0-15,4 1-1 0,3-2-2 16,-3-1-1-16,2-2-6 0,0 0-17 16,-1 2-21-16,-1 0-20 0,-5 0-25 0,5 1-19 15,0-1-66-15,1 2 461 0,3-2-252 16</inkml:trace>
  <inkml:trace contextRef="#ctx0" brushRef="#br0" timeOffset="79883.27">27080 14186 1818 0,'0'2'76'0,"-6"-2"2"0,5 4-35 0,-6 3-25 0,-6-4-5 0,-5 6-5 0,-6-5 5 0,-7 1-1 0,-11 2 3 0,-2 7 4 0,-8-1 0 16,1-3-3-16,-13 4-1 0,-2-1-2 0,-6-1 0 0,-8-1 1 15,2 1 6-15,-11-10 3 0,-7 3 3 0,-8-5-2 16,-4 0 5-16,1 2 4 16,6-2 8-16,9 0 11 0,10-3 0 15,8-1-4-15,5 2-8 0,9-5-10 0,-2 2-10 16,12-2-7-16,7 0-6 0,13 0-2 15,14 1-1-15,11 1 2 0,12 0 3 16,14-8-2-16,15 4-6 0,13-3-8 16,12 1-13-16,8 6-8 0,11 5-4 15,6 0-3-15,7 0 7 0,15 2 8 16,9 5 8-16,2 0 7 0,10-2-5 0,-5 4 3 16,-5-7-2-16,3 3 2 0,1 2 6 15,-5-3-1-15,-8 7 0 0,-16-8 2 16,-21-1 4-16,-14-2 1 0,-24-5 4 15,-12-6 6-15,-18 0-1 0,-13-5-3 16,-17-1-2-16,-9-3-9 0,-12-5 0 16,-13-3 0-16,-13 1 0 0,-20 6-1 15,-11 0 1-15,-11 5 0 0,2 5-2 0,-1 4 1 16,0 0-1-16,-4 3 0 0,-8 4-1 16,3 2 2-16,3 7 1 0,15-4 1 15,11 4 1-15,10 4-1 0,14-8 2 16,19 4 1-16,13-6 2 0,16 3 0 15,14-1 19-15,7-3 7 0,14 5 0 16,18-2 3-16,16 2-21 0,12 4-8 16,13-8-5-16,14 8 0 0,10-11-1 15,18 0 0-15,13 0 1 0,9 0-1 16,-3 0-1-16,5 4-1 0,-3 3-7 0,-3 2 0 16,7 3-2-16,-16 2 3 0,-10 2 5 15,-17 2 2-15,-17 3-1 0,-7 6-3 16,-17-4 1-16,-13-2-2 0,-20-1 1 15,-18-8 2-15,-19-3 1 0,-16-6 2 16,-21-3 3-16,-17 0 3 0,-15-7 4 16,-18 0 2-16,-18 0-2 0,-10 0 1 15,-15 5-3-15,2 2-3 0,9 0-2 0,4 2-1 16,1 2-1-16,4 4 0 0,2 1 0 16,10-2-1-16,14 6-1 0,12-8 1 15,6-1-1-15,9 3 1 0,0-4 0 16,4 3 0-16,8-1 0 0,8 2 1 15,10 0-1-15,14-7 0 0,10 4 0 16,8 1 0-16,5-1-1 0,2-1 0 16,4 1-2-16,0-3 1 0,3 7 1 15,2-7 1-15,-1 3 1 0,1-2 1 16,2-2-1-16,-2 0 0 0,0-4-1 0,2 1-6 16,1-6 3-16,-4 2 2 0,-1-8 1 15,0-4 4-15,1-4 1 0,-5-11-2 16,-1-10 0-16,2-13-2 0,-2-9-1 15,-2-13 2-15,1 2-2 0,-1 3 1 16,0 3-1-16,0 5 1 0,0 3-1 16,-1 4 1-16,-1 8-1 0,-1 5 0 15,0 10 0-15,-1 2 0 0,3 11 0 0,1 0 0 16,2 9 0-16,-3 7-3 0,3 4-1 16,5 8-3-16,2 9-3 0,5 7-2 15,6 13 0-15,3 10 1 0,6 4 3 16,-6 11 1-16,0-1-5 0,-10 1-4 15,-6-6-6-15,-5-5-6 0,-7 3 4 16,0-5 5-16,-7 0 6 0,0-1 8 16,0-6 4-16,-2-7 1 0,3 1 0 15,6-4 0-15,4-6 0 0,3 3 7 0,7-10 6 16,3 2 11-16,5 0 10 0,4-4 2 16,4-3-3-16,0-3-6 0,4-4-10 15,-2 0-6-15,3-3-4 0,6 3-1 16,-4-4-3-16,2-4-1 0,7 3-1 15,-6-1 0-15,19 2-1 0,6 2 0 16,10 3-4-16,15 2 0 0,15 4-1 16,3 3 0-16,10 0 2 0,-4 0 2 15,-6-1 1-15,9 1 1 0,-4-4 0 16,9 8-1-16,-1-4 1 0,-11-1 2 0,-8-4 1 16,-13 1 4-16,-9-6 2 0,-9-2 3 15,-13-2 4-15,-7-6-1 0,-5-3 2 16,-3-3-1-16,-6-4 0 0,-5 0 0 15,0-2-3-15,-1 2-4 0,5-5-5 16,3 5-4-16,0 0 0 0,-2 2-1 16,-2-2 1-16,-7-2-14 0,-8-10-22 15,-11-9-37-15,-13-15-114 0,-5-17 113 0</inkml:trace>
  <inkml:trace contextRef="#ctx1" brushRef="#br0">22107 5539 0,'0'0'0,"0"0"0,0 0 0,0 0 0,0 0 0,-44 0 0,-22 9 16,-45 0 0,-22 0-16,13-9 15,-4 0-15,9 0 16,8 0-16,14 9 15,27-9-15,21 9 16,19-9-16,8 0 16,14 0-16,-1 0 15,1 0-15,4 0 16,0 0-16,0 0 16,0 0-16,115 17 15,-31-8 1,40 0-16,-4 0 15,-5 0-15,-26-9 16,-31 0-16,-19 0 16,-12 0-16,-9 0 15,-14 0-15,1 0 16,-5 0-16,0 0 16,0 0-1,-93 0-15,0 0 16,-27 0-16,-22 9 15,0-9-15,36 9 16,30-18-16,37 9 16,21 0-1</inkml:trace>
  <inkml:trace contextRef="#ctx1" brushRef="#br0" timeOffset="601.67">23286 5796 0,'0'0'0,"0"0"0,0 0 0,0 0 16,0 0-16,0 0 15,0 0-15,0 0 16,0 0-16,0 0 16,0 0-16,0 0 15,0 0-15,71 18 16,-4-18-16,52 9 16,45 0-16,14 0 15,-23 0 1,-49-1-16,-26 1 15,-31-9-15,-18 0 16,-9 0-16,-9 0 16,-8 0-16,-5 0 15,0 0-15,0 0 16,-186-53-16,30 9 16,15-1-16,8 10 15,35 17-15,36 1 16,31 8-1,18 9-15,8 0 16,5 0-16,14 0 16,-14 0-16,119 26 15,81 10-15,17 8 16,-35-8-16,-45-1 16,-44-8-16,-31-19 15,-35 1-15,-23-9 16,-4-9-1,0 9-15,0 0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9T18:02:41.09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16757 5779 0,'0'0'0,"0"0"0,0 0 0,0 0 16,0 0-16,0 0 0,0 0 16,0 0-16,0 0 15,0 0-15,0 0 16,-124 9-1,-49-36-15,-44-9 16,-71-17-16,9 18 16,22-1-16,0 19 15,26 8-15,58 0 16,31 18-16,23 0 16,30 0-16,31-1 15,27 1-15,9 0 16,18-9-16,-9 9 15,13-9 1,0 0-16,0 0 16,0 0-16,155 27 15,-18-27-15,32 0 16,8 0-16,-9-18 16,-17 9-16,-14 0 15,-21 0-15,-14-8 16,0 8-16,-14 0 15,-4-9 1,5 9-16,-5-9 16,-13 10-16,0-1 15,0 0-15,-9 0 16,-9 9-16,-8 0 16,-23 0-16,4 0 15,-3 0-15,-19 0 16,9 0-1,-13-9-15,0 9 16,0 0-16,0 0 16,-199-18-16,35 1 15,-67 8-15,5-9 16,40 0-16,22 1 16,27 8-16,44 0 15,26 9-15,23-9 16,17 9-16,9 0 15,14 0-15,4 0 16,-9 0 0,9 0-16,0 0 15,0 9-15,0 0 16</inkml:trace>
  <inkml:trace contextRef="#ctx0" brushRef="#br0" timeOffset="13162.49">8845 7556 0,'0'0'0,"0"0"0,0 0 0,0 0 0,0 0 15,0 0 1,0 0-16,0 0 16,0 0-16,49 5 15,40 8-15,70 13 16,45 1-16,13 0 16,-30-10-16,-28-3 15,-44-10-15,-30-4 16,-23 0-16,-31 0 15,-9 0 1,-4 0-16,-18 0 16,0-4-16,0 4 15,0 0-15,-178-31 16,-35 8-16,-48-3 16,17 4-16,14 8 15,52 1-15,54 0 16,36 4-1,43 5-15,19-1 16,12 5-16,10 0 16,4 0-16,0 0 15,0 0-15,102 5 16,120-1-16,106 5 16,48 9-16,-61 4 15,-71-5 1,-80-8-16,-53-4 15,-63-5-15,-8 0 16,-26 0-16,-1 0 16,-9 0-16,-4 0 15,0 0-15,0 0 16,0 0-16,0 0 16,-186-14-16,-22-17 15,-67-22 1</inkml:trace>
  <inkml:trace contextRef="#ctx0" brushRef="#br0" timeOffset="50433.81">8579 7051 0,'0'0'16,"0"0"-16,0 0 0,0 0 0,0 0 0,0 0 0,0 0 15,0 0-15,0 0 16,0 0-16,0 0 16,-13 44-16,0-31 15,8 5 1,-4 4-16,-8 5 16,-5 4-16,-1 4 15,-3 5-15,-1 0 16,-13 5-16,5-6 15,4 1-15,-9 0 16,-4-4-16,4-5 16,-5-5-1,1 1-15,-14-9 16,14-1-16,-9-3 16,22-5-16,-13-5 15,-1-4-15,1-4 16,-23-5-16,-8-9 15,-36-13-15,-8-13 16,3 4-16,28 0 16,4 0-1,13 4-15,22 1 16,5 4-16,4 0 16,9 0-16,4-5 15,0 1-15,-4-1 16,18-3-16,-5 3 15,-4 5-15,18 0 16,-10 0-16,14 4 16,-4 1-1,4-1-15,0 1 0,4-5 16,10-5 0,-10-13-16,18-4 15,-4-9-15,9-4 16,-10-5-16,10-5 15,4 6-15,9 3 16,-9 1-16,9 3 16,-9 6-16,13-1 15,1 5 1,-6 9-16,6-1 16,-1-8-16,0 9 15,1 8-15,-5-8 16,4 9-16,0 8 15,-4 0-15,4 1 16,-13 8-16,14 0 16,-5 10-16,-9-1 15,9 0-15,-9 9 16,13 0 0,14 9-16,-1 8 15,14 1-15,4 18 16,5-1-16,-18 9 15,-13 1-15,0-1 16,0 0-16,-5 10 16,0-1-16,1-5 15,-6 1-15,-25-4 16,4-6-16,-10-3 16,-8-1-1,0 1-15,-8 8 16,-10 5-16,-9 9 15,1-1-15,3 1 16,-3-5-16,8-4 16,-4-5-16,4-4 15,9 0-15,5-5 16,-9-4-16,13 5 16,0-1-1,0 1-15,0-1 16,0 1-16,0-5 15,0 0-15,0-5 16,0 1-16,0-5 16,0-4-16,0-5 15,0 0-15,0 1 16,0-5-16,0 4 16,0 5-16,-5 8 15,-8 10 1,0 21-16,-27 19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9T18:04:14.49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5924 14546 0,'0'0'0,"0"0"0,0 0 0,0 0 0,0 0 16,-53 27-16,18-14 15,-19 9-15,-8-4 16,-31 9-16,-22 4 15,-22-5 1,-32-13-16,-35-8 0,-39-14 16,-41-22-1,-13-13-15,-31-14 16,13-17-16,23-5 16,8 0-16,62 9 15,54 18-15,48 0 16,18 4-16,45 14 15,12 8-15,19 9 16,8 5-16,9 0 16,-4 4-16,13 4 15,0 1 1,22 0-16,9-1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9T17:32:48.58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16620 11873 0,'0'0'0,"0"0"0,44 0 0,-17 5 15,-5-1-15,-18 1 16,14-1-16,-5 1 16,-4-1-16,-4 0 15,-5 1 1,0-1-16,0-4 15,0 0-15,-58 53 16,-31-17-16,-26 4 16,-13-5-16,-14 1 15,-22-1 1,-62 1-16,22-14 0,-13-4 16,-40-5-1,26-9-15,14 1 16,-14-1-16,1-4 15,26 5-15,0-1 16,31 0-16,0-4 16,49 0-16,18 0 15,31 0-15,8 0 16,18-4-16,1 4 16,25-4-16,-3-1 15,8 1 1,9-1-16,-8 1 15,3-1-15,5-3 16,5-6-16,-27-3 16,-22-10-16,-18-13 15</inkml:trace>
  <inkml:trace contextRef="#ctx0" brushRef="#br0" timeOffset="3089.54">7511 11723 0,'0'0'0,"0"0"0,0 0 16,0 0-16,0 0 16,0 0-16,0 0 15,0 0-15,0 0 16,0 0-16,0 0 16,0 0-16,0 0 15,44 44-15,-57-40 16,4 1-1,-26-1-15,-63 10 16,-61-1-16,-116 13 16,-57 6-16,-32-1 15,-8 0-15,8 4 16,-8 0-16,31 10 16,-23-5-16,41 4 15,-23 0 1,31-13-16,31 0 15,36-13-15,31-9 16,31-5-16,-5-8 16,18-9-16,32-5 15,25 0-15,32 5 16,35 0-16,9-1 16,14 1-16,8 0 15,5-1-15,-5 1 16,5 4-1,13 0-15,0 1 16,0-1-16</inkml:trace>
  <inkml:trace contextRef="#ctx0" brushRef="#br0" timeOffset="8887.18">17311 11696 0,'0'0'0,"0"0"0,0 0 0,0 0 0,0 0 16,0 0-16,0 0 15,0 0-15,45-40 16,-23 36-16,22 4 16,45 9-1,53 17 1,44 19-16,-22 8 0,-31-5 16,-31-12-16,-22-9 15,-32-10-15,-17-8 16,-13-4-16,-5-1 15,-13-4-15,0 0 16,0 0-16,-106-49 16,-58-4-1,-35-9-15,30 0 16,41 18-16,52 13 16,27 13-16,27 9 15,5 0-15,17 5 16,8-1-16,10 5 15,40 0 1,61 14-16,45 8 0,14 13 16,-1 10-1,-13 3-15,-27 1 16,-17-5-16</inkml:trace>
  <inkml:trace contextRef="#ctx0" brushRef="#br0" timeOffset="9671.11">8393 11284 0,'0'0'0,"0"0"15,0 0-15,0 0 16,0 0-16,0 0 15,0 0-15,0 0 16,0 0-16,0 0 16,0 0-16,0 0 15,45 26-15,12-12 16,45 12-16,80 10 16,44 17-1,13 5-15,-22-10 16,-57-8-16,-45-13 15,-57-14-15,-18-4 16,-23-5-16,-12-4 16,-5 0-16,-5 0 15,5 0-15,-101-22 16,-41-9-16,-62-13 16,0 0-1,58 4-15,35 13 16,62 9-16,9 10 15,27 3-15,0 1 16,13-1-16,0 5 16,0 0-16,13 0 15,0 0-15,-13 0 16,89 9-16,-18-4 16,13 3-16,9 6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9T18:04:42.34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3234 5805 0,'0'0'0,"0"0"0,0 0 0,0 0 0,0 0 0,0 0 15,0 0-15,0 0 16,-76 45-16,-39-37 15,-44 1-15,-19-9 16,-30 0 0,17 9-16,14 0 15,22 9-15,13 17 16,9 1-16,13-1 16,-17 5-16,17 4 15,23-4-15,8 0 16,27-4-16,13-5 15,27 0-15,-4 0 16,12 0-16,10 4 16,-5 5-1,9 9-15,9 17 16,-5 23-16,10 13 16,-14 9-16,4 13 15,9 13-15,-13 14 16,9 0-16,-4-9 15,-5-9-15,13 8 16,0 6 0,5 3-16,4-8 15,0 4-15,0-4 16,1 0-16,3 0 16,1-31-16,-9-27 15,4-31-15,-5-13 16,-12-9-16,17-9 15,-18-4-15,14-5 16,4-4-16,5-4 16,17-5-1,72-14-15,74-12 16</inkml:trace>
  <inkml:trace contextRef="#ctx0" brushRef="#br0" timeOffset="8314.92">3420 9365 0,'0'0'0,"0"0"0,0 0 0,0 0 0,0 0 16,-44 0-16,13-5 16,-27 1-16,-17-1 15,-23 5-15,-30 5 16,-5 4-1,-9 4-15,0 0 16,4 0-16,14 1 16,9 4-16,26 4 15,19-5-15,8 1 16,17 0-16,5 0 16,9-1-16,-9 1 15,9 4-15,-9 5 16,9-1-16,-13 5 15,4 9 1,-4 5-16,0 8 0,13 9 16,-9 9-1,9 13-15,4 9 16,-4 9-16,4 4 16,14 5-16,0 0 15,8 4-15,-8-4 16,4 4-16,9 1 15,9-1 1,4 0-16,-8-4 16,-5-9-16,13-13 15,-13-1-15,9-4 16,-9 1-16,0-1 16,0 0-16,-9-13 15,9-9-15,0-4 16,9-5-16,-9-9 15,4 0-15,14 5 16,9 0 0,-1 4-16,19-4 15,-1-9-15,14-5 16,-1-8-16,14-5 16,18-9-16,26-4 15,40-13-15,31-10 16,36-3-16,22-5 15</inkml:trace>
  <inkml:trace contextRef="#ctx0" brushRef="#br0" timeOffset="42885.14">2795 13004 0,'0'0'0,"0"0"0,0 0 0,0 0 0,0 0 15,0 0-15,0 0 16,-84 66-16,-58-26 15,-66 0 1,-36-13-16,4-10 16,10-8-16,26 0 15,18-5-15,26 5 16,14 0-16,0 4 16,4 5-16,22 4 15,32 1-15,17-6 16,17 1-1,15 0-15,16-5 0,1 0 16,18 1 0,4-1-16,0 0 15,18 9-15,-5 18 16,44 18-16,1 22 16,13 13-16,-9 4 15,5 10-15,-19-1 16,-3-4-16,-5-9 15,-14 5-15,1-5 16,-5-5 0,4 1-16,1-9 15,-9-14-15,8-13 16,-8-13-16,-9-9 16,9-9-16,-5-4 15,-4-4-15,-5-6 16,10 1-16,-10-4 15,9-1 1,-4 1-16,-4-5 16,12 0-16,32-5 15,66 5-15,94 22 16,79 23-16</inkml:trace>
  <inkml:trace contextRef="#ctx0" brushRef="#br0" timeOffset="44349.3">1687 16093 0,'0'0'0,"0"0"0,0 0 0,0 0 0,0 0 16,0 0-16,0 0 15,0 0-15,0 0 16,0 0 0,0 0-16,-58 13 0,-17 10 15,-36 8 1,-9 8-16,5-3 15,18-5-15,21-9 16,19-4-16,-1-5 16,14 0-16,13-4 15,4 0-15,5-4 16,4-1 0,0 0-16,10 1 15,3-1-15,-8 1 16,13-1-16,-5 1 15,5-1-15,0 5 16,0 9-16,0 17 16,5 23-16,-5 26 15,0 27-15,0 17 16,0-4-16,-5-17 16,-3-23-16,8-17 15,0-23 1,0-13-16,0-9 15,0-4-15,0-5 16,0 0-16,8-4 16,-8 0-16,5-4 15,-5-1-15,13 0 16,-8-4-16,3 0 16,6 0-1,-14 0-15,4 0 16,-4 0-16,13 0 15,-13 0-15,0 0 16,-13 0-16,13 0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9T18:06:22.62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19927 11013 0,'0'0'0,"0"0"0,0 0 0,0 0 0,0 0 0,0 0 0,0 0 0,0 0 16,0 0-16,0 0 16,0 0-16,0 0 15,0 0-15,0 0 16,0 0 0,0 0-16,0 0 15,0 0-15,0 0 16,-62 63-16,-5-28 15,-39 14-15,-49 8 16,-5 1 0,-17 4-16,-36 0 15,-22-9-15,9-4 0,-40 4 16,-22-4 0,-5-14-16,-35 1 15,9-18-15,-40 4 16,31-18-16,-62 1 15,27-14-15,-36-9 16,31-4-16,-44-18 16,35-13-16,13-9 15,50-22-15,79 8 16,22-4 0,36 1-16,35-1 15,13 0-15,14-9 16,26 14-16,18 9 15,18 8-15,9 9 16,13 9-16,13 14 16,-4 8-16,18 5 15,4-1-15,0 6 16,0 3 0,0 1-16,0-1 15</inkml:trace>
  <inkml:trace contextRef="#ctx0" brushRef="#br0" timeOffset="7616.12">20618 10486 0,'0'0'0,"0"0"0,0 0 16,0 0-16,0 0 0,0 0 0,0 0 16,0 0-16,0 0 15,0 0-15,0 0 16,0 0-16,67 9 16,-41 17-16,18 14 15,1 9-15,-1 4 16,0 5-1,-4 8-15,5 5 16,-1-4-16,0-1 16,-4 1-16,5 4 15,-10 0-15,18 4 16,0 0-16,9 1 16,-4-5-16,9 0 15,17-1-15,-4 1 16,26 0-1,-4 0-15,26 5 16,10 8-16,4-4 16,17-1-16,5-3 15,18-1-15,-18-13 16,18-4-16,-1 4 16,6-13-16,-6-1 15,1-3-15,-18-10 16,0-4-16,-4-4 15,8-1 1,9-4-16,14 1 16,8-1-16,1 0 15,-10-9-15,10-4 16,-23 0-16,5-5 16,-5-8-16,9-5 15,1-4-15,16-5 16,6-4-16,-1-5 15,-4-4 1,-13-4-16,-1-1 16,-4-4-16,-17-8 15,8-1-15,-4-4 16,26-5-16,-12 5 16,-10 0-16,5-9 15,8-5-15,-12 10 16,-1-1-16,0-4 15,5 0-15,4-9 16,-4 0 0,-14 5-16,-8 4 15,-10 4-15,-21 5 16,-18 4-16,-18 5 16,-9-5-16,-17 13 15,-14 1-15,4 4 16,-3 4-16,-6 5 15,1 0-15,13 4 16,-4 1 0,8-1-16,-4 9 15,9 9-15,27 13 16,8 5-16,-4 0 16</inkml:trace>
  <inkml:trace contextRef="#ctx0" brushRef="#br0" timeOffset="15916.64">19523 11474 0,'0'0'0,"0"0"0,0 0 0,0 0 0,0 0 15,0 0-15,0 0 16,0 0-16,45 9 16,-37-9-16,-3 5 15,-1-1 1,-4-4-16,0 5 0,0-1 15,0 0 1,0 1-16,0-1 0,0-4 16,0 0-1,0 0-15,0 0 16,-124 58-16,18-23 16,-32 5-16,-39-4 15,-14 4-15,1 4 16,17-13-16,0 9 15,-4-5-15,0 1 16,26-10-16,-4 5 16,-5-4-1,-8 0-15,-5-10 16,9 6-16,-5-6 16,-17 1-16,-4-5 15,17 1-15,-13 3 16,-14-3-16,10-10 15,-28 0-15,-21-4 16,-27-13 0,-18-9-16,-35-13 15,18-10-15,26 1 16,27-9-16,48 4 16,1-9-16,35 5 15,22 13-15,13 5 16,28-1-16,12 5 15,5 0-15,13 0 16,9 5 0,8-5-16,10 0 15,13 0-15,-9 0 16,18 4-16,-5 0 16,10 1-16,-5-1 15,4 5-15,5-5 16,-14-17-16,-9-14 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9T18:08:49.74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2666 3562 0,'0'0'0,"0"0"0,0 0 0,0 0 0,0 0 0,0 0 0,0 0 15,0 0 1,-57 0-16,-5 0 16,-31 0-16,-23 0 15,-21 0-15,0 0 16,-10 0-16,19 9 15,8 0-15,9 0 16,18 9-16,9-1 16,26 1-16,14 9 15,0-1 1,17-8-16,9 9 16,-4 8-16,4 1 15,10-1-15,8 1 16,0 17-16,0 9 15,22 26-15,-4 28 16,8 26-16,-8 17 16,-5 27-16,0 18 15,-13-9-15,-17 9 16,-10 0 0,9-9-16,-8-18 15,4-13-15,4 5 16,13-10-16,5-8 15,0-18-15,0-18 16,0 5-16,5 0 16,8-10-16,0-3 15,5-5-15,4-14 16,-4-12 0,0-19-16,-5-8 15,5-5-15,4-12 16,-18-6-16,10-4 15,-1-4-15,5 0 16,4-5-16,0 0 16,22-4-16,5-4 15,-4-1 1,30 9-16,27 5 16</inkml:trace>
  <inkml:trace contextRef="#ctx0" brushRef="#br0" timeOffset="39233.46">2307 8939 0,'0'0'0,"0"0"0,0 0 0,0 0 0,0 0 0,0 0 16,0 0-16,0 0 16,0 0-16,0 0 15,0 0-15,-44 31 16,-71-4-1,-31 8-15,-10 9 16,-3 10-16,13-6 16,21 6-16,19-1 15,31 0-15,4-4 16,26-5-16,19-4 16,-1-5-16,14-4 15,9-4-15,8 0 16,9 13-1,1 13-15,25 27 16,10 17-16,9 18 16,-1 14-16,1 17 15,-18 9-15,-5 5 16,-8-5-16,-27 9 16,-18 4-16,-26 10 15,-14-1-15,-30-4 16,-5-9-16,17-9 15,5-13-15,9-14 16,5-17 0,30-13-16,14-10 15,13-3-15,0-6 16,9 6-16,8 3 16,14 5-16,9-8 15,5-10-15,3-13 16,1-13-16,-13-9 15,-5-14-15,-9-8 16,-4-9 0,-18-5-16,0-4 15,0 0-15,0 0 16</inkml:trace>
  <inkml:trace contextRef="#ctx0" brushRef="#br0" timeOffset="68649.84">1789 13819 0,'0'0'0,"0"0"0,0 0 0,0 0 16,0 0-16,0 0 16,0 0-16,0 0 15,0 0-15,0 0 16,0 0 0,0 0-16,0 0 15,0 0-15,0 0 16,-49-9-16,9 49 15,-31 27-15,-17 39 16,-10 18-16,-4 14 16,-4 12-16,-18 19 15,-5-10-15,23-12 16,8-23 0,27-18-16,22-13 15,23-26-15,8-19 16,18-8-16,0-4 15,22 8-15,18 18 16,18 14-16,-1 3 16,-3 1-16,-23-5 15,-18 1-15,-13-5 16,-22 0-16,-9 13 16,-14-4-1,1-18-15,0 0 16,17-13-16,9-14 15,5 0-15,26-4 16,5 18-16,27 27 16,30 12-16,22-4 15,5-17-15,-31-18 16,-13-9-16,-14-14 16,1 1-1,43 17-15,50 23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09T18:12:55.845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1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6-02-09T18:14:20.426"/>
    </inkml:context>
  </inkml:definitions>
  <inkml:trace contextRef="#ctx0" brushRef="#br0">4276 8789 1250 0,'2'14'119'0,"5"-5"174"0,0 2-269 0,-1-2-16 0,3 0-2 0,-9 1-3 0,8 4 0 0,0 2-1 0,4 0 0 0,-1 0 1 0,-8-3-3 0,-3-3 8 0,2 1 12 0,-2-4 10 0,2 2 14 16,-1-2 8-16,-2 0 7 0,1-3 7 16,-2-1 5-16,0 3-1 0,-3-5-4 0,0 3-9 15,1-2-11-15,-5-1-11 0,4 7-11 16,-4-5-8-16,2 6-5 0,-2-2 0 15,-3 2-1-15,-3 5 0 0,-6-1 1 16,-4-3 5-16,-5 1-2 0,-7-2 8 16,-6-6 2-16,-8-1-8 0,-16-2 1 15,-6-4-6-15,-3-3 0 0,-6 2 3 16,4-4 3-16,-2 2 2 0,6 0 0 16,3 0 1-16,-4-2 1 0,1 2-3 0,-1 0-1 15,1 0-4-15,8 3-5 0,8-3-3 16,8 5-1-16,4 2-1 0,9 0-1 15,-2 0 0-15,7 0 1 0,5 0-1 16,1 0 0-16,-3-1 0 0,5-3 0 16,1-7 1-16,-1 4 0 0,17 0 1 15,-1-2 1-15,4 6 6 0,4 3 5 16,4-4 3-16,6 2-2 0,4-3-9 16,2 3-8-16,4 2-4 0,3 0-1 0,0 9 0 15,4-3 2-15,-1 4 1 0,2 1-1 16,-3-2 1-16,-5 0-2 0,1-2-2 15,-7 0 1-15,-7-7 1 0,-5 0-4 16,0 2-10-16,-2-2-20 0,0 0-23 16,-2-2-50-16,0-2-42 0,-1-6-30 15,-1-1 43-15,-3-2 62 0</inkml:trace>
  <inkml:trace contextRef="#ctx1" brushRef="#br0">20919 14644 0,'0'0'0,"0"0"0,0 0 0,0 0 0,0 0 16,0 0-16,0 0 0,0 0 15,0 0 1,0 0-16,0 0 15,0 0-15,0 0 16,0 0-16,-84-14 16,-53-3-16,-116-28 15,-17-8 1,-58 0-16,-5 4 0,36 14 16,-31-5-16,45 4 15,-28 5-15,10 0 16,48 0-1,-13-9-15,54 5 16,48 8-16,53 1 16,40 8-16,31 9 15,13 5-15,10-1 16,3 1-16,1 4 16,13 0-1,-4 0-15,4 0 16,0-5-16,0 1 15,0 4-15,0 4 16</inkml:trace>
  <inkml:trace contextRef="#ctx1" brushRef="#br0" timeOffset="7032.44">2148 14347 0,'0'0'0,"0"0"16,0 0-16,0 0 0,0 0 0,-18 44 16,-9-13-16,-30 13 0,-1 14 15,-13 13-15,-17 9 16,3 4-1,10 5-15,4 4 16,14 4-16,3 1 16,23 4-16,0 0 15,22 0-15,5 17 16,-9 10-16,13-1 16,-5-12-16,5-19 15,0-8-15,-13-14 16,13-13-16,-9-9 15,5 0-15,-14 1 16,9-1 0,-9 0-16,5 9 15,0 5-15,-5 12 16,-9 1-16,10 0 16,-5-9-16,17-9 15,5-4-15,0 4 16,18 0-16,8 4 15,5-8-15,27 8 16,13 1-16,13 4 16,23 4-1,3 5-15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9T18:15:18.82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6057 5646 0,'0'0'0,"0"0"0,0 0 0,0 0 16,0 0-16,0 0 0,0 0 16,0 0-1,45 0-15,-37 0 16,-8 9-16,0-9 15,0 0-15,0 0 16,0 0-16,0 0 16,-84 44-16,31-26 15,-9 8-15,-9-8 16,0 0-16,-4 8 16,-23 1-1,-8-1-15,-36 19 16,-13-19-16,9 10 15,-9-10-15,-5 5 16,-26-4-16,8-5 16,6-8-16,-1-1 15,4-4-15,-8-5 16,4-4 0,0-4-16,0-1 15,-17-8-15,17 0 16,18-5-16,9-9 15,-10 5-15,-3-22 16,-1 0-16,18-10 16,23 10-16,-10 0 15,10-10-15,3-8 16,1 9-16,4-9 16,23 9-16,-10-9 15,9 0 1,14-9-16,-9 0 15,13 0-15,0 0 16,0 0-16,27 9 16,22 0-16,-1 0 15,37 9-15,12-18 16,5 0-16,27-9 16,0-8-16,30-1 15,10-17-15,35 8 16,22 1-1,9 8-15,18 9 16,-10 9-16,46 0 16,17 9-16,8 0 15,19 18-15,-5 0 16,13-1-16,5 10 16,-13-1-16,26 10 15,-31 8-15,-35 9 16,8 9-1,14 9-15,-14 9 16,1 17-16,30 27 16,-4 18-16,-8 35 15,8 9-15,0 27 16,-49 18-16,-8-1 16,-41-26-16,-30 9 15,-41-19-15,-17-7 16,-31-1-1,-22-9-15,-31 0 16,-36 18-16,-62 9 16,-49 0-16,-74 0 15,-90-36-15,-13-35 16,-18-27-16,36-17 16,13-9-16,32-18 15,17-5-15,-9-8 16,26-5-1,36 9-15,45 9 16,26-9-16,-5 9 16,36-17-16,14-1 15</inkml:trace>
  <inkml:trace contextRef="#ctx0" brushRef="#br0" timeOffset="37681.21">7121 15694 0,'0'0'0,"0"0"0,0 0 0,0 0 0,0 0 16,0 0-16,0 0 15,31 49 1,-31-36-16,0-4 16,0 0-16,0 4 15,-9 1-15,-8-1 16,3 0-16,-21 0 15,-18 5-15,-36 4 16,-48-4-16,-27 0 16,-9-5-16,-18-4 15,-22-9 1,9-9-16,5 0 16,8-4-16,-21-5 15,21 0-15,5 1 16,-5-1-16,-8 5 15,8-1-15,-8 1 16,-19-9-16,-12 18 16,-18-5-16,-9-5 15,-14-3 1,23-6-16,9-3 16,30-5-16,37 0 15,47 0-15,37 0 16,30 4-16,14 5 15,4 0-15,4 0 16,10 0-16,13-1 16,-5 6-16,5-1 15,4 5-15,4 4 16,5 0 0,0 0-16,0 0 15,0 0-15</inkml:trace>
  <inkml:trace contextRef="#ctx0" brushRef="#br0" timeOffset="81230.75">6735 15796 0,'0'0'0,"0"0"0,45-13 0,-5 8 0,4-3 16,14 3-16,4 1 15,9-5-15,0 0 16,-14 0-16,-13 0 16,-13 5-1,-8 4-15,-6 0 16,-3 4-16,3 1 16,-3-1-16,-1 1 15,0 3-15,-8 1 16,4 0-16,4 0 15,-9-5-15,-4 1 16,14-1 0,-14 1-16,0-5 15,0 0-15,0 0 16,-107 31-16,10-18 16,-45 0-16,-75 1 15,-14-10-15,1-4 16,-5 0-16,-9-9 15,31-4-15,5-5 16,0 0 0,17 5-16,-13 4 15,0 5-15,-9 4 16,-4 4-16,-13 1 16,-5-1-16,-18 9 15,5-4-15,17-4 16,28-1-16,30 1 15,13-5-15,5 4 16,22 0 0,4-4-16,-3-4 15,-6 0-15,-8-1 16,13-4-16,4 0 16,45 1-16,22-1 15,18 0-15,17 0 16,9 5-16,-4-1 15,18 1-15,4-1 16,-14 5-16,14-4 16,0-1-1,0 5-15,0 0 16,0 0-16,0 0 16,0 0-16,0 0 15,133-8-15,-22 8 16,53 13-16,67 5 15,26-1-15,31 14 16,-9-9 0,5-13-16,4 13 15,-9-8-15,-4-19 16,-22 1-16,-36-5 16,0-4-16,-31 4 15,-26 4-15,-1 5 16,10 0-16,-5 0 15,-5 9-15,-30 0 16,-27 0-16,-18 0 16,-26-5-1,-1 1-15,-26-1 16,9 1-16,-18-1 16,5 1-16,-14-1 15,-4-4-15,-4 0 16,8 0-16,-13 0 15,0 0-15,0 0 16,0 0-16,0 0 16,0 0-1,0 0-15,-155 22 16,-5-17-16,-88-10 16,-58-8-16,-22-14 15,-18-8-15,32 8 16,34-4-16,50 13 15,44 10-15,13-6 16,44 5-16,14 1 16,13-1-16,27 0 15,8 4-15,23 1 16,13-5 0,4 0-16,-4-4 15,5-5-15,-19-8 16,-25-23-16,-24-9 15,-47-22-15,-72-30 16,-31-15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09T18:17:50.67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9977 5428 1523 0,'5'8'97'0,"0"1"87"0,-3 2-124 0,-2-2-11 0,4 2-6 0,-4-1-10 0,2-3-8 0,-1 0-1 16,5 0-2-16,-5 1-4 0,3-1-2 0,1 3-7 0,1 1-5 0,2 3-2 0,5-2-2 0,1-1 1 0,4 3 0 15,0 0 1-15,-2 1 0 0,1-3-1 16,3 4-1-16,-1-4 0 0,4 4 0 15,0 4-1-15,-3-4-1 0,3 0-2 0,3 2-1 16,-1-2 1-16,4 7-2 0,1-6 0 16,-2 1 1-16,6 3 0 0,3-5 0 15,2 0 3-15,4-2 1 0,-3 1 2 16,3-5 7-16,-2-1 6 0,-2 0 6 16,2-2 3-16,5 0-1 0,2-5-2 15,1 1-4-15,4 3-4 0,-3-4-4 0,0-1-4 16,-6-1-2-16,0-1-1 0,2-1 0 15,-1-5 0-15,-3 3 0 0,1-3 1 16,-4 0 0-16,5-2 1 16,-8 2 0-16,3-5 1 0,1-3 2 0,-8 5 2 15,0-1 1-15,-2 0 1 0,4-1-2 16,-4-2-2-16,2 0-1 0,9 0-1 16,-7-2-1-16,6 1-1 0,-1-4-2 15,-3 1 1-15,1 0-1 0,2 2 0 16,9 0 0-16,0 1 0 0,2-3 0 15,1 5 0-15,-1-6 0 0,-3 3 0 0,1 0 0 16,0 0 0-16,2 5 1 0,5 1-1 16,3 3 0-16,-6-2 0 0,-3 3-1 15,3 5-1-15,-3-1 1 0,15 4-1 16,7 5 0-16,11 7 0 0,5 5 0 16,5-1-2-16,4 7 0 0,-10-5 1 15,0 6-2-15,-7 1 3 0,1-2 0 16,5 6 1-16,-1 1 0 0,1-1-1 15,-4-1-1-15,-6 0-1 0,-6-4 1 0,-11 3-1 16,-3-4 1-16,-9-2 1 0,-3 0 1 16,0-2 1-16,-8-2 1 0,-1-8 0 15,-15 2 0-15,1-3 1 0,-10-5 0 16,1 3 2-16,0-8 2 0,-8 1 1 16,-1-1 3-16,0 0 3 0,-1 0 1 15,1 0-1-15,2 0 1 0,1-9 1 16,-1 2 0-16,3-3 2 0,3-4-1 15,1-4 2-15,5-5 3 0,7-4 8 0,7 1 6 16,6-3 0-16,4 1-2 0,8-4-11 16,0 2-8-16,7 0-10 0,7 1-4 15,0 4-3-15,9-1 0 0,7-1 2 16,6 2 0-16,13 2-3 0,6 2-1 16,3 7-1-16,-5 0 0 0,-12 7 2 15,-6-4-1-15,-8 2 2 0,1 2-5 16,6-2-8-16,4 4-9 0,5-4-3 15,5 4 3-15,5 1-2 0,-4 4 9 0,-1 2 2 16,0 3 2-16,-2 6 9 0,0 3 2 16,1 2-1-16,1 2 2 0,2 5-5 15,-4-2-15-15,-2 2-2 0,-5-2-1 16,-15 1 5-16,-4-5 16 0,-8-1 2 16,-5 2 0-16,2 2 1 0,-2-3 0 15,-4-2 1-15,-5-1 0 0,-5-2 1 16,-7-5 0-16,-2 2 1 0,-4-4 0 15,-1-1 2-15,-3 1 3 0,5-3 0 16,3 0 1-16,5-2-1 0,2 0-2 0,5 0-1 16,13-2-1-16,10 0 0 0,19 2-1 15,13 0-1-15,9-2 0 0,7 2 0 16,8-3 0-16,13 1 0 0,22 2 1 16,14 0-2-16,12 0 2 0,10 2 0 15,8 1 1-15,5-3-2 0,-1 2 3 16,7-2 5-16,-10 0-1 0,5-7 3 15,1-2-6-15,-9-10-2 0,-6-4-7 0,4-14-39 16,-8-10-71-16,5-18 65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9T18:18:47.643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1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6-02-09T18:19:13.175"/>
    </inkml:context>
  </inkml:definitions>
  <inkml:trace contextRef="#ctx0" brushRef="#br0">21886 9622 0,'0'0'0,"0"0"0,0 0 0,0 0 0,0 0 0,0 0 0,0 0 15,-5-45-15,5 32 16,0 0-16,0 4 15,0 0 1,0 0-16,-4 0 16,-9-4-16,-14 0 15,-22-5-15,-35-4 16,-9 4-16,-18 0 16,-57 1-16,-36 8 15,13 0-15,9 4 16,-44 5-16,-4 5 15,39-5-15,-30 4 16,-14 10-16,26-1 16,32 0-1,-5 1-15,10-1 16,16 0-16,37-4 16,34-5-16,23 1 15,27-1-15,13-4 16,0 0-16,8 0 15,5 0-15,9 0 16,-4 0 0,4 0-16,0 0 15,0 0-15,0 0 16,0 0-16,0 0 16,137-57-16,-39 26 15,22 4-15,13 0 16,4 10-16,31-1 15,19 9-15,12 9 16,27 9-16,22 9 16,-8 8-1,-5 5-15,35 9 16,-22 9-16,-35 0 16,-5-5-16,-30-13 15,-54-9-15,-40-8 16,-22-6-16,-31-3 15,-9-1-15,-13-4 16,0 0-16,-9 0 16,-9 0-1,9 0-15,-164-22 16,-49-18-16,-137-13 16,-13-5-16,-67 5 15,35 9-15,-21 17 16,43 5-16,-4 18 15,72-5-15,3 9 16,50 4-16,70 1 16,44 4-1,45-5-15,31 0 16,27 1-16,-1-1 16,14 1-16,18 4 15,4 8-15,0-17 16</inkml:trace>
  <inkml:trace contextRef="#ctx1" brushRef="#br0">5711 12060 1575 0,'11'9'95'0,"-11"-9"-22"0,-2 2-22 0,2-2-7 0,2-7 3 0,1 9-10 0,-3 1-4 0,-7-1-3 0,0 7 3 16,-6-4 1-16,6 4 4 0,6 2 0 16,-10-2-5-16,-1 3-3 0,-6-3-5 15,-7-7-1-15,-2 3 2 0,-8-3 7 0,-8-2 5 16,-6 3-1-16,-4-6-7 0,-2 3-10 16,-6 7-9-16,-3-5-1 0,8 10-1 15,-5 0 0-15,1-1 1 0,7 3-2 16,-11-1-1-16,-1-6-4 0,2-2 5 15,1-5-21-15,4-5-44 0,6-6-63 16,6-8 423-16,0-15-266 0</inkml:trace>
  <inkml:trace contextRef="#ctx0" brushRef="#br0" timeOffset="26799.65">5556 12175 0,'0'0'0,"0"0"0,0 0 15,-62 26-15,9-17 16,9-4-16,-5-5 16,-17-5-16,4 1 15,-14-1-15,-21-3 16,-14 3-16,4 10 16,-17-1-1,-13 5-15,-31 4 0,-10 0 16,10 10-1,8-15-15,5-3 16,35-5-16,32 0 16,21 0-16,23 0 15,13 0-15,13 0 16,-4 0-16,18-5 16,-10 1-16,14 0 15,0 4-15,0 0 16,89-40-1,4 9-15,27-5 16,26 5-16,27 13 16,13 5-16,13 9 15,10 8-15,43 1 16,-43-1-16,-10 0 16,-26 5-16,27-4 15,-41 4 1,-26-5-16,-35 0 15,-10 5-15,-17 0 16,-26 0-16,-14-5 16,-5 1-16,-8-1 15,-9 1-15,-9-1 16,0-4-16,0 0 16,0 0-16,-195 49 15,35-31-15,-30 4 16,-41-4-16,-30-10 15,3 1-15,28 0 16,13-4 0,13-5-16,44 8 15,18-3-15,27-1 16,13-4-16,27 0 16,4 0-16,13-4 15,5-1-15,9 5 16,13 0-1,-9 0-15,9 5 16,0-14-16,18-13 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09T18:19:23.96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22537 3743 2034 0,'0'2'60'0,"-2"0"-30"0,-1 3 4 0,1-1 3 0,0 3-4 0,-1 0-3 0,-1 4-6 0,1-4-7 0,1 3-9 0,0 1-5 16,0 0-2-16,-1 6-2 0,-2-1-3 0,1 2 0 0,0 0-1 16,-4-1 0-16,2 5 0 0,-3-6-1 15,-1 0 0-15,-3 7 1 0,1-4 0 16,-4 1 1 0,7 4 2-16,-9-6 1 0,4 3 1 0,2-6 0 0,-1-6 0 15,6 3 0-15,-5-3 1 0,3 5 0 16,2-2-1-16,5-5 1 0,2 2-1 15,0-5-1-15,2 1 1 0,-2 1-1 0,0-1-1 16,5 4 0-16,-1-6-2 0,5 10 1 16,-1-8 2-16,0 6 0 0,0 1 1 15,-6-5 0-15,5 2 1 0,-1-4 0 16,-1 2 0-16,0-3 1 0,-1 1 0 16,5 2 0-16,-4-3 0 0,2 3 1 15,4-2 2-15,1 4 3 0,2-3 2 16,2 6 0-16,6 0-2 0,-1-3-3 15,7 2-2-15,1-1-2 0,-6 5 0 0,-4-8 1 16,-1 0-1-16,0 2 0 0,-1-2 1 16,5 0-1-16,-5 2 0 0,1 0 1 15,-2-4-1-15,4 0-1 0,-5 2 1 16,5-1-1-16,1 1-2 0,1 0 1 16,-1 2 0-16,7 0 0 0,1-2 2 15,1 3 0-15,0-3 1 0,4 4 0 0,3-4 0 16,-4 4 0-16,6-1-1 0,-5 1 0 15,0-2-1-15,-2 0 1 0,-2 3 0 16,-5-5-1-16,0 2 1 0,-2-4 0 16,3-1 0-16,1 1 1 0,-1-3 1 15,5 2 3-15,2-3 4 0,3 5 2 16,4-4 2-16,3-1-1 0,1-1-3 16,-3 2 0-16,0 0 1 0,-7 0 0 15,-1 3 3-15,1-2 0 0,-9-3 2 0,3 4 0 16,-5-2 5-16,-5 0 3 15,-2 3 0-15,-5-3 0 0,-3-1-3 0,-4-1-3 16,-4 0 1-16,2 2-5 0,-8-2 2 16,3 0-2-16,-4-3-7 0,0 3-5 15,3-4-3-15,-7-1-5 0,3-1 1 16,-3-2 4-16,-1 2 1 0,-4-6 1 16,3 1 3-16,4 2 2 0,-1-1 2 15,8 3 2-15,0 3 9 0,2 4 7 16,4-3 5-16,-4 1 3 0,0 2-12 0,1 0-11 15,-1 0-10-15,9 0-13 0,-7 0-5 16,-2 0-5-16,5 0-3 0,-1 2 0 16,5-1-1-16,1 1 5 0,-4 2 6 15,6 1 4-15,1 0 5 0,6 4 1 16,2-2 0-16,2 7 0 0,4 6 0 16,1 1 0-16,6 9 0 0,2 8 1 15,-1 2 1-15,0 5 3 0,-8-3 3 0,-7 4 2 16,-8-3 11-16,-8-2 7 0,-10-4-1 15,-15-9 0-15,-9 1-2 0,-6-6-3 16,-4-7-3-16,-7-2 1 0,-6-9-10 16,0-1-1-16,-5-6-9 0,6-2-19 15,4 1-62-15,13-6-106 0,12 5-472 16,14-4 410-16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9T17:33:17.92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27936 6350 0,'0'0'0,"0"0"0,0 0 0,0 0 0,0 0 0,0 0 15,0 0 1,0 0-16,0 0 15,0 0-15,0 0 16,0 0-16,0 0 16,0 0-16,0 0 15,-80-13-15,-26 9 16,-18-5-16,-49 4 16,-35 5-1,8 0-15,23-4 16,-31 4-16,-23 0 15,27-4-15,-4-10 16,-32 10-16,23-9 16,31-1-16,9 1 15,-14 4-15,14 0 16,22 0-16,9 1 16,-18-1-16,-1 9 15,15-5 1,12 1-16,19 4 15,8-5-15,9 10 16,13-1-16,18 1 16,23-1-16,12 1 15,18-1-15,10 0 16,3-4-16,5 0 16,0 0-1,0 0-15,0 0 16,151 31-16,35-4 15,58 8-15,-5 1 16,27-1-16,9 1 16,-45 4-16,32 8 15,8-3-15,-57-5 16,9 13-16,-14-18 16,-26-8-16,-40-9 15,-32-9 1,-17-1-16,-13 1 15,-4-4-15,-23-1 16,0-4-16,-13 0 16,-9 0-16,-9 0 15,-9 0-15,-4 0 16,0 0-16,-4 0 16,-5 0-1,-5 5-15,-17-1 16,-40 5-16,-62 9 15,-107-10-15,-39-16 16,-67-1-16,-13-31 16,26 0-16,-17-13 15,79-5-15,19 9 16,-14 1-16,66 3 16,54 10-16,44 8 15,30 10-15,28 8 16,13 4-1,13 1-15,0-1 16,0 5-16,5 0 16,4 0-16,0 0 15,4 0-15,5 0 16,0 0-16,0 0 16,-9 0-1,155 14-15,44 3 16,81 14-16,70 5 15,22 13-15,54 8 16,-32 10-16,-4-10 16,-62-3-16,-35-15 15,-94-12-15,-52-9 16,-54-9-16,-40-5 16,-18-4-16,-17 0 15,-14 0-15,-4 0 16,0 0-16,-88-18 15,-112-22 1,-137-22-16,-48-13 16,39 4-16,-13 9 15,93 4-15,-22 10 16,53 12-16,36 1 16,52 13-16,10-1 15,8 10-15,27 4 16,18 9-16,18 14 15,8 8 1</inkml:trace>
  <inkml:trace contextRef="#ctx0" brushRef="#br0" timeOffset="14816">16518 10535 0,'0'0'0,"0"0"0,0 0 0,0 0 16,0 0-16,0 0 15,0 0-15,0 0 16,31 44-16,-31-39 16,-4 3-16,-10 6 15,-12 3-15,-19 10 16,-26 0-1,-17-1-15,-14 1 16,-44-5-16,-45-4 16,-17-9-16,-1-9 15,-48-9-15,-13 0 16,17 0-16,-48 0 16,4-9-16,4 9 15,-13-13-15,23 13 16,-23-8-16,36-1 15,-5 0-15,-13-13 16,39-4 0,37 8-16,-6-8 15,15-5-15,25-9 16,14 5-16,14-1 16,25 1-16,32 13 15,22 4-15,27 10 16,17 8-1,10 0-15,8 5 16,-4-1-16,8 1 16,5-1-16,0 1 15,0-1-15,0 1 16,0 0-16,0 4 16</inkml:trace>
  <inkml:trace contextRef="#ctx0" brushRef="#br0" timeOffset="22232.39">3504 16718 0,'53'-26'0,"14"-23"0,30-13 0,1-14 0,-9 1 16,-19 8-16,-25 10 15,-1 8-15,0-13 16,-4-4-16,-9-10 15</inkml:trace>
  <inkml:trace contextRef="#ctx0" brushRef="#br0" timeOffset="23317.35">4501 15787 0,'0'0'0,"0"0"0,0 0 0,0 0 0,0 0 0,0 0 0,0 0 0,0 0 0,0 0 0,0 0 0,0 0 0,0 0 16,0 0-1,0 0-15,0 0 0,45 0 16,-36 0-16,-9 0 16,13 0-1,-13 5-15,4-1 16,-4 1-16,14-5 15,-14 4-15,0 0 16,0 1-16,0-5 16,0 0-16,-102-5 15,-40-8-15,-66-18 16,-72-4 0,-12 4-16,-27-5 15,17 10-15,27 3 16,32 1-16,25 5 15,32-1-15,44 4 16,27 1-16,27 4 16,25 5-16,24-1 15,8 1-15,17 4 16,1 0 0,9 0-16,4 0 15,0 0-15,4 0 16,-4 0-16,155 22 15,62 14-15,89 21 16,49 14-16,-14 0 16,0 4-16,-22-8 15,-17-5-15,-27-13 16,-36-18-16,-62-5 16,-57-12-1,-36-5-15,-31-5 16,-30-4-16,-15 0 15,6 0-15,-14 0 16,0 0-16,-129-27 16,-110-21-16,-98-6 15,-40 6-15,18 12 16,27 10 0,30 12-16,41 5 15,44 5-15,44 4 16,49 4-16,35 5 15,31-4-15,23-1 16,8 1-16,5-5 16,18 0-16,-10 0 15,14 0-15,0 0 16,0 0-16,0 0 16,111 8-16,75 6 15,107 4 1,53 8-16,-1 5 15,-39 0-15,-35-9 16,-41 0-16,-53 1 16,-48-14-16,-45-1 15,-35-3-15,-22-5 16,-14 0-16,-13 0 16,-13 0-16,13 0 15,-235-49 1,-111-26-16,-44-5 15,31 0-15,88 18 16,54 18-16,53 8 16,40 14-16,18 4 15,8 1-15,14 8 16,-5 22-16,-13 18 16</inkml:trace>
  <inkml:trace contextRef="#ctx0" brushRef="#br0" timeOffset="27835.34">14510 15823 0,'0'0'16,"0"0"-16,0 0 0,0 0 0,0 0 0,31-45 15,-4 19-15,44-32 16,70-26-16,41-31 16,18 13-1,-1 9-15,1 17 16,-14 23-16,-5 13 15,6 27-15,12 17 16,18 23-16,14 22 16,-27 8-16,-40-3 15,-40-1-15,-67-27 16,-17-8-16,-18-9 16,-17 0-16,-5-5 15,-9 1 1,-44-1-16,-67-4 15,-97 0-15,-89-9 16,-66-8-16,-5-1 16,0-13-16,18 9 15,40-9-15,31 4 16,71 5-16,79 4 16,72 14-16,26-1 15,27 5-15,13 0 16,0 0-16,0 0 15,173 40 1,115 22-16,133 14 16,9-6-16,17-8 15,-70-13-15,-44 0 16,-90-22-16,-74-5 16,-72-9-16,-30-4 15,-27-5 1,-23 1-16,-8-1 15,-9-4-15,-9 0 16,9 0-16,-221-18 16,-81 1-16,-65-14 15,61 17-15,62-3 16,58 8-16,53 4 16,13 10-16,23-1 15,8 5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9T17:34:20.59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12914 5779 0,'0'0'0,"0"0"0,0 0 0,0 0 0,0 0 0,0 0 0,0 0 0,0 0 15,0 0-15,0 0 16,0 0-16,0 0 16,0 0-1,-93-27-15,-35 9 0,-1 1 16,-17 8-1,-45-9-15,-21 9 16,12 0-16,-4 0 16,-26-8-16,17 8 15,53-9-15,27 9 16,31-8-16,18 8 16,27 0-16,17 0 15,18 9-15,-1-9 16,19 9-1,4 0-15,0 0 16,0 0-16,0 0 16,0 0-16,120-9 15,21-9-15,32 1 16,-4 8-16,-10-9 16,-21 9-16,-23 0 15,-17 1-15,-10 8 16,5 8-16,-4 10 15,4 0-15,-9 8 16,-8-8 0,-6 9-16,-3-9 15,-9 8-15,-14-8 16,-13 0-16,-4-10 16,-23 1-16,9 0 15,-4-9-15,-9 9 16,0-9-1,0 0-15,-97 9 0,-36-9 16,-67-9 0,-13 9-16,10-9 15,16-9-15,28 10 16,44-1-16,26 0 16,31 9-16,14-9 15,4 9-15,22 0 16,9 0-16,5 0 15,-9 0-15,13 0 16,-5 0 0,5 0-16,0 0 15,0 0 1</inkml:trace>
  <inkml:trace contextRef="#ctx0" brushRef="#br0" timeOffset="41865.14">7631 9316 0,'0'0'0,"0"0"0,0 0 0,0 0 0,0 0 16,-31-53-16,17 35 15,1-4-15,-5 0 16,-4-1-16,-13-3 16,-5 4-16,-4-1 15,-1 6 1,5 3-16,18 6 15,0-1-15,4 4 16,9 1-16,9 4 16,-4 0-16,4 0 15,4 0-15,5 0 16,-9 0-16,76 9 16,-5 4-16,4 5 15,9-1 1,-13 1-16,-27-4 15,-13-6-15,-4 1 16,-14-4-16,-8-1 16,-5 1-16,0-5 15,0 0-15,-138 8 16,-17-21-16,-18-9 16,18 0-1,40 4-15,40 0 16,17 9-16,31 1 15,10 3-15,12 1 16,5 4-16,0 0 16,0 0-16,0 0 15,0 0-15,0 0 16,160 26 0,-67-4-16,0-4 15,-18 0-15,-17-5 16,-27 1-16,-4-6 15,-14-3-15,-9-1 16,10 1-16,-14-1 16,0-4-16,-85 49 15</inkml:trace>
  <inkml:trace contextRef="#ctx0" brushRef="#br0" timeOffset="46881.78">8712 8846 0,'0'0'0,"0"0"0,0 0 0,0 0 16,0 0-16,0 0 16,0 0-16,0 0 15,0 0-15,0 0 16,0 0 0,0 0-16,0 0 15,0 0-15,0 0 16,0 0-16,0 0 15,0 0-15,27 58 16,31-23-16,57 27 16,44 13-16,14 5 15,18 0-15,-5 0 16,-18-14-16,-48-12 16,-18-15-1,-31-12-15,-40-9 16,-4-9-16,-10-5 15,-17-4-15,0 0 16,-22 0-16,-49-4 16,-115-19-16,-62-12 15,-31-18-15,30 0 16,59 4-16,35 4 16,62 14-1,26 9-15,41 9 16,8 4-16,13 5 15,10 4-15,21 0 16,94 13-16,119 18 16,36 13-16,-22-8 15,-54-5-15,-75-9 16,-57-13 0,-18-5-16,-32-4 15,-12 0-15,4 0 16,-9 0-16,0 0 15,-9 0-15,9 0 16,-191-31-16,-57 0 16,-67-4-16,-13-10 15,5 6-15,4 3 16</inkml:trace>
  <inkml:trace contextRef="#ctx0" brushRef="#br0" timeOffset="74164.52">6199 9484 0,'0'0'0,"0"0"0,0 0 0,0 0 0,0 0 0,0 0 0,0 0 0,0 0 16,0 0-16,0 0 15,0 0 1,0 0-16,0 0 16,0 0-16,0 0 15,0 0-15,0 0 16,0 0-16,0 0 15,0 0-15,-142 0 16,-17-4-16,-27-9 16,-14-1-1,9 5-15,5 1 16,36 3-16,25 1 16,24-1-16,43 1 15,14 4-15,4 0 16,22 0-16,5 0 15,13 0 1,-14 0-16,14 0 0,0 0 16,0 0-16,129 0 15,62 4 1,92 5-16,32 0 16,-18 0-16,-71-5 15,-40 1-15,-44-5 16,-22-5-16,-32 5 15,-21 0-15,-18 0 16,-10-4-16,-21 4 16,-9 0-16,-5 0 15,-4-5 1,0 5-16,0 0 16,-203 0-16,-55 0 15,-61 14-15,5-1 16,26 9-16,57 0 15,67 9-15,49-9 16,31 1-16,30-6 16,32-8-16,9 0 15,4 0 1,9-9-16,0 0 16,186 44-16,89-22 15,71-8-15,26-10 16,-53-4-16,-62-9 15,-79-4-15,-68 0 16,-52-1-16,-27 1 16,-26 4-16,-5 0 15,0 9-15,-160-62 16,-115-4 0,-93-5-16,-17-18 15,26 1-15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09T17:47:13.9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20363 2736 1193 0,'-1'-2'158'0,"1"-1"-476"0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09T17:47:16.01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19486 3497 1524 0,'2'0'85'15,"-2"0"58"-15,0 0-64 0,0-2-12 16,0 2-6-16,5-2-19 0,-5-3-8 16,0 0-7-16,-7 1-8 0,1-1-3 0,3-4-6 15,-1 7 1-15,3-5-3 0,-5 2-1 16,6 5-2-16,-2-11-4 0,1 8 1 15,1 1-1-15,-4-2 1 0,4 2 1 16,0 1 2-16,0-1 8 0,-3-9 6 16,1 8 10-16,2 3 7 0,0-2-2 15,-2 0-2-15,0-7-11 0,8 6-9 16,1 1-7-16,-2-5-4 0,-1 2-2 16,3 1-10-16,3-7-6 0,3 3-3 0,-3-1 1 15,3-6 8-15,-3 5 4 0,-2 3 3 16,2-2 1-16,3 5 1 0,-5-5 3 15,1 6 6-15,2-1 7 0,0-1 6 16,1 2 4-16,2 1 2 0,7-2 0 16,-5-3-4-16,6 5-6 0,-1 1-4 15,2-1-6-15,5 0-1 0,-1-7-3 16,-2 4 0-16,0-6 0 0,-1 1 1 16,3 4-1-16,1-4 1 0,1 3 0 15,-1-4-1-15,-3 7 3 0,-2-3 2 16,4 4 3-16,-6 3 2 0,5 0-2 0,-4 0-2 15,3 1-3-15,-2 1-2 0,0 2-2 16,1 1-1-16,-2-3 0 0,4 0 0 16,-1 1 0-16,9 4-1 0,-2-5 0 15,-2 2 1-15,4-3 0 0,-6 1 1 16,-3 3 3-16,0-5 4 0,1 2 4 16,-1-2 2-16,-4 0 3 0,1-2-3 15,-3-1-2-15,4-1-1 0,-3 3-3 0,4-3 0 16,-4 2-1-16,3 1-2 0,-2-3-1 15,4 4 0-15,-2 0-2 0,-2 4-2 16,-3-4 1-16,3 0-1 0,-1 1 0 16,1 1 0-16,1 0 0 0,-8 0 1 15,-2-1 0-15,1-1 1 0,-5 0 1 16,7 0 3-16,-1 0-1 0,0 0 1 16,0 2 0-16,-1-2-1 0,1 0 2 15,0-2-1-15,2 1-1 0,5-1-2 16,-3 2-2-16,5 0-1 0,0 0 1 0,0 0-1 15,-3 0 0-15,4 2 0 0,-2-1 0 16,1 1 0-16,-2-2 0 0,0 0 0 16,-1 0 0-16,3 2 0 0,-5 1 1 15,-1-3-1-15,1 0 1 0,1 0-1 16,-1 0 1-16,3 0-1 0,1 2 0 16,-1-2 1-16,2 0 0 0,-2 0 0 15,4 2 0-15,-2 0-1 0,-5 0 0 16,1-2 1-16,1 0-1 0,-6-2 1 0,6 0 0 15,-8 0 0-15,4-3 1 0,0 3-1 16,0-1 1-16,2-1 0 0,1 4-1 16,1-3 1-16,-3-3-1 0,5 3-1 15,1 1 0-15,0-5 0 0,5 3 0 16,-1 1 1-16,3 3-1 0,2-4 0 16,-2 1 0-16,0-3-1 0,0 5 1 15,-1-3-2-15,4-3 1 0,-3 5 1 16,4 0-1-16,2 1 1 0,-4 1-1 0,1-8 1 15,3 3 0-15,-6 2 0 0,-2-6 0 16,2 3 0-16,-7-1 1 0,4 2 0 16,0-2-1-16,-3 0 1 0,7 0 0 15,0 0-1-15,3 0 1 0,5-1-1 16,-2 0 0-16,8 2 0 0,-8 3 0 16,5-4 0-16,8 3-1 0,-4 2 1 15,7 1 0-15,1-3 0 0,-3 2 0 16,-1 0 0-16,-6-1 0 0,-3 1 0 0,-4 0 0 15,4-1 0-15,-2 1 0 0,-2 0 0 16,4 0 0-16,-2 1 0 0,0-1 0 16,3-2 0-16,3 1 0 0,-3 1 0 15,3 0 0-15,-1 1-1 0,0 1 1 16,4 0 0-16,-4 0 0 0,-6 0 0 16,-3 1-1-16,-1 1 0 0,3-2 1 15,-3 2 0-15,3 1 0 0,-3-1 0 16,-1-2 0-16,-2 0 0 0,2 0 1 0,-3 0-1 15,-1-2 0-15,1-1 0 0,2 3 0 16,0-2 1-16,7 0-1 0,3 2 0 16,3-1 0-16,2 1 0 0,-2 1 0 15,1 1 0-15,-5 0 0 0,-2 3 0 16,-2-3-1-16,2 0 1 0,-5-1 0 16,-4 1 0-16,2 0 0 0,-4 0 0 15,2 1 0-15,0-3 1 0,-3 0-1 0,-2 0 0 16,-2 0 1-16,0 0-1 0,2-3 1 15,-2 1 1-15,0 0-1 0,2 0 1 16,-8 1 0-16,3-1 0 0,3 0-1 16,0-3 0-16,5 3-1 0,2 0 0 15,-3 1 0-15,7-1 0 0,-9 2 0 16,-2-2 0-16,1 2-1 0,-1 0 0 16,4 0 1-16,-2 0-1 0,-2 0 1 15,-4 0 0-15,-4 0-1 0,8 0 1 0,0 2 0 16,-2-2 0-16,4 0-1 15,-2 2 1-15,0-1 0 0,2-1 0 0,0 0 0 16,3 2 0-16,0-2 0 0,1 0 0 16,-5 0 0-16,0 0 1 0,0-2 0 15,-4 2 1-15,3-3-1 0,-5 1 1 16,3-3-1-16,-2-1 15 0,1 5 7 16,3-3 3-16,-4-1 3 0,6 1-18 15,2 2-5-15,-6-1-6 0,4-2 0 16,3 1 0-16,-8 2 0 0,8 0-1 0,-3 2 1 15,-5-1 0-15,3-3 0 0,-7 2 0 16,1 1 0-16,3-1 1 0,-2 2-1 16,-3-2 0-16,3 0 1 0,-2 2-1 15,0-5 0-15,2 3 0 0,0-1 1 16,1 3-1-16,-5-2 0 0,2 0 0 16,0 2-1-16,5 0 0 0,4-2 1 15,2-1-1-15,1 3 1 0,-3-2 0 16,-4 0 0-16,1-1 0 0,-6 1 1 15,1 2-1-15,3-5 1 0,-4 3 0 0,3 0 0 16,1-2 1-16,-1 3-1 0,1-1 0 16,-8-5 0-16,2 5 0 0,-1-1 0 15,1-1 0-15,0-1 0 0,0 1-1 16,1 2 0-16,-1 2 0 0,0-1-1 16,0-1-2-16,-3 2 1 0,6 0 0 15,-6 0 0-15,3 0 0 0,6 2 0 16,-8-1 1-16,4 1 0 0,0 0 1 0,0 0 0 15,0 3 0-15,2-5 0 0,-4 2 1 16,0-2 0-16,-1 0 0 0,-3-2 1 16,3 2-1-16,-5-4-1 0,1 4 1 15,2-1-1-15,-2-1 0 0,1 2 0 16,1-2-6-16,3 0-8 0,-5 2-13 16,2 0-16-16,-2-1-19 0,-2 1-29 15,0-2-48-15,-4 2-28 0,4-4 544 16,2-3-319-16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09T17:47:19.5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31417 2679 1568 0,'65'0'78'0,"-12"13"49"0,-132-4-17 0,18-7-67 16,61-2 0-16,0 0 6 0,0-2 8 0,0 2 5 0,0 0 3 0,0 0 1 0,0-9 0 15,2 4-4-15,7 1-5 0,-9-3-4 16,4 3-7-16,-1 1-4 0,-3-4-7 15,7 3-8-15,-1 1-10 0,-3 3-9 16,-1 0-7-16,5-4-1 0,-3 4-3 16,-1 0-2-16,4 0 1 0,0 0-2 15,2 4 0-15,2-4-1 0,-2-4 2 0,8 1 0 16,-1 1 3-16,4 2 0 0,5-2 1 16,3 2 1-16,4 0 3 0,10 2 1 15,15 3 0-15,9 2 0 0,14 6 1 16,6 1-1-16,12 0 0 0,3 0-2 15,-2 2 0-15,-3-2-2 0,-2 2 1 16,-4-2 1-16,1 1-5 0,-4-1-4 16,-4 0-5-16,-1-2-2 0,-3-1 1 0,-1-2 6 15,-5 3 5-15,-5-5 2 0,-6 1 9 16,-4-3 8-16,-5-3 11 0,-3-2 8 16,-2-4 4-16,-4 1 3 0,-7-5-3 15,-3 3-5-15,-7 0 1 0,-8-2-3 16,-5 3-1-16,-5-3 5 0,2 4-6 15,-8-1-8-15,1 2-12 0,-4 2-10 16,0-2-2-16,0 2-9 0,2-3-15 16,1 3-26-16,-1 0-31 0,-2 0-35 15,0 0-50-15,4 0-52 0,-1 5 72 0,4 1 46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09T17:47:22.0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27461 568 1607 0,'0'0'50'0,"0"0"-24"0,0 0-6 0,0 0-11 0,0 0-7 0,0 0-5 0,0 0-2 0,0 0 2 0,0 0-8 16,0 0 3-16,0 0 1 0,0 2-7 0,0-1 3 0,2 1 2 0,-2 0 9 0,0 1 16 15,2-1 14-15,-2-2 10 0,0 2-3 16,0 0-5-16,0 0-7 0,0-1-2 15,0 1 4-15,0-2 2 0,0 0 10 16,0 0 2-16,-2 0-4 0,2 0-3 16,0 0 2-16,0 0-1 0,0 0 8 15,0 0 16-15,0 0-1 0,0 0-7 16,0 0-13-16,2 0-19 0,1-5-11 16,1 5-5-16,-3 0-2 0,5 0 1 0,-3-2-1 15,-1 0 2-15,2 2 1 16,1 0-2-16,0-2-1 0,2-1 0 0,2-1 0 15,2 3-1-15,-2-1 0 0,5 0-2 16,4 2 0-16,5 0 0 0,1-3 0 16,0 3 0-16,0 0-1 0,3-4-1 15,-6 4-1-15,2-4 1 0,2 3 0 16,3-1 2-16,3 2 1 0,1 0 0 16,-1-2 1-16,1 0-1 0,6-1 1 15,8 3 2-15,3 0-2 0,-4 0 0 0,-1 3 0 16,-9-3-3-16,1 0 3 0,-2 0-1 15,5 0 0-15,-4 0 1 0,2 0-1 16,-3 0 1-16,-4 0 0 0,2-3-1 16,2 3 1-16,-2-2 0 0,1 2 0 15,3 0-1-15,-3 0 1 0,-1 0 0 16,4 0-1-16,-2 0 0 0,-1 0 0 0,3 5-1 16,4-3 2-16,3 0 0 0,0 1 0 15,-3 1 0-15,-4 3 0 0,-2-5 0 16,1 0 0-16,-7 1 0 0,4-1 0 15,-2 3 0-15,-1-5 0 0,1 4 1 16,0-1 0-16,-5 3-1 0,3-5 1 16,1 3 0-16,-6 0-1 0,3 1 0 15,-1-3 0-15,-4-1 0 0,2 1 1 16,2 0-1-16,-4 0 0 0,1-1 0 16,-3-1 0-16,-1 4 0 0,3-2 0 15,2-2 0-15,4 3 0 0,-2-1 0 0,0 0 0 16,-2 3 0-16,1-1 0 0,7-1 0 15,-3-1 0-15,2 3 0 0,4-3 0 16,1 0 0-16,10 1 1 0,2 5 0 16,1-5 1-16,-7 2 0 0,-2 3-1 15,0-7-1-15,-3 1 0 0,3 0 0 16,0 1 0-16,-6-1 0 0,1 2 0 0,1-3 0 16,1-1 0-16,1 0 0 0,4 2 1 15,-2-2-1-15,-2 0 0 0,2 0 0 16,-5 0 0-16,0 0 1 0,-4-2 0 15,-4 1 1-15,-1-5 3 0,2 3 2 16,-1 1 4-16,-1 0 2 0,0-1-1 16,-2-1 0-16,-2 1-4 0,-3-1-2 15,-6 4-3-15,3-2 1 0,-1 2-1 16,0-1-2-16,-2 1 0 0,4 0 0 16,-5 0-1-16,0 1 3 0,3 1 5 15,-5-2 7-15,1 0 4 0,4 0 1 0,-3 0-5 16,5 0-6-16,-4 0-4 0,3 0-2 15,-1 0-2-15,-5 0 1 0,5 0-2 16,-2 2 1-16,1-2 0 0,-1 0-1 16,2 0 1-16,2 0-1 0,-2 0 0 15,2-2 0-15,-1 2 0 0,-5 0 1 16,3 0 7-16,-6 2 4 0,2-2 2 16,-2 2 1-16,0-2-7 0,-2 0-5 0,2 1-1 15,-3 1-2-15,-1-2 0 0,1 4 0 16,1-2 0-16,-3-2 0 0,1 0 0 15,-1 0 0-15,0 0 2 0,0 0-4 16,1 0-24-16,-3 0-16 0,6 1-80 16,-1-2-61-16,2-5 102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9T17:36:57.295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5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6-02-09T17:38:39.362"/>
    </inkml:context>
  </inkml:definitions>
  <inkml:trace contextRef="#ctx0" brushRef="#br0">10370 7813 0,'0'0'0,"0"0"0,0 0 0,0 0 16,58-26-16,-58 26 0,26-9 0,-8 0 15,-5 4-15,5 1 16,-5 0-16,-4-1 16,-9 5-1,0 0-15,0 0 0,0 0 16,-93-18-16,-22 1 16,-62-5-16,-54-5 15,-30-9 1,4 10-16,-36-1 15,18 10-15,23 8 16,3 0-16,32 0 16,31 9-16,13 4 15,27 1-15,17-1 16,32-4-16,35 0 16,8 0-16,32 0 15,-4 5 1,12-5-16,10 0 15,4 0-15,0 0 16,0 0-16,133 26 16,71 1-16,57-5 15,36 5-15,-4-1 16,8-4-16,-13 9 16,18 0-16,-22 14 15,-31-5-15,-23 0 16,-22-9-1,-70-9-15,-41-5 0,-26-3 16,-26-5 0,-14-5-16,-18 1 15,0-5-15,-13 0 16,-13 0-16,-62 0 16,-125-5-1,-150-8-15,-80-9 0,-18 4 16,45-9-1,4 1-15,53-1 16,49 5-16,40 9 16,58-1-16,70 5 15,41 5-15,30 4 16,14 4-16,30-4 16,-3 0-16,3 0 15,14 0-15,0 0 16,0 0-16,0 0 15,102 80 1</inkml:trace>
  <inkml:trace contextRef="#ctx0" brushRef="#br0" timeOffset="9133.39">11421 7924 0,'0'0'16,"0"0"-16,0 0 0,0 0 0,0 0 0,0 0 15,0 0-15,0 0 16,17-49-16,-12 40 15,4 1-15,4-1 16,18-5 0,80 6-16,48 16 15,63 15 1,110 34-16,10 23 0,-90-14 16,-12-12-16,-41-19 15,-61-8-15,-45-18 16,-45-5-16,-8-4 15,-13-4-15,-23-1 16,-4 1 0,0 4-16,0 0 15,-173-93-15,-30 0 16,-41-14-16,0 14 16,27 0-16,44 13 15,27 14-15,22 8 16,35 14-16,27 17 15,35 9-15,14 10 16,0 3 0,13 5-16,0 0 15,26 0-15,63 18 16,97 22-16,45 8 16,12 1-16,-52 0 15,-31-18-15,-50-9 16,-34-4-16,-19-5 15,-26-4-15,-4-4 16,-14-1 0,-4-4-16,-9 0 15,-9 0-15,9 0 16,-204-31-16,-93-22 16,-22-23-16,0 10 15,44 17-15,58 31 16,18 27-16,21 5 15,10 3 1</inkml:trace>
  <inkml:trace contextRef="#ctx0" brushRef="#br0" timeOffset="19631.9">15649 7858 0,'0'0'0,"58"-18"0,-1-4 0,14-5 0,0-4 16,-4 4-16,4 1 15,-18 4 1,5 0-16,-27 4 0,8 0 16,-12 9-1,-9 0-15,-5 5 16,5-1-16,-5 5 16,-8 0-16,3 0 15,6 0-15,-10 0 16,9 0-16,-4 0 15,-4 0-15,-5 0 16,13 0-16,-13 0 16,4 5-1,-4-1-15,14 1 16,-14-1-16,0 1 16,0-1-16,0-4 15,0 0-15,-62 31 16,-27-9-16,-48 5 15,-27 4-15,-36-9 16,14-9-16,13-8 16,-4-1-1,8-8-15,19-1 0,8-4 16,27 1 0,17-1-16,14 0 15,22 4-15,17 1 16,19 0-16,-1-1 15,23 1-15,-14 4 16,9 0-16,9 0 16,-13 0-16,13 0 15,-4 0 1,4 0-16,0 0 16,0 0-16,0 0 15,0 0-15,0 0 16,0 0-16,0 0 15,0 0-15,88 13 16,14 5-16,58 13 16,57 9-16,27 0 15,-14-1 1,-4 1-16,5 5 16,-10-1-16,-8 0 15,-5-8-15,-21-5 16,-28-13-16,-44-10 15,-44-3-15,-13-5 16,-27-5-16,-9 1 16,-4 0-16,-14-1 15,1 1 1,-5-1-16,0 1 0,0 4 16,0 0-1,0 0-15,0 0 16,-124-31-16,-9 22 15,-27 0-15,-8 5 16,-5 4-16,40 0 16,31 4-16,18-4 15,26 0 1,0 0-16,27 0 16,5 0-16,8 0 15,9 0-15,-4 0 16,8 0-16,-8 0 15,13 0-15,-4 4 16</inkml:trace>
  <inkml:trace contextRef="#ctx0" brushRef="#br0" timeOffset="21181.13">18096 7685 0,'0'0'0,"0"0"0,0 0 0,0 0 0,0 0 16,0 0-1,0 0-15,0 0 16,0 0-16,0 0 16,0 0-16,0 0 15,0 0-15,58-5 16,17 23-16,45 9 15,35-1-15,4 1 16,-12-5 0,-14-9-16,-27 5 15,-22-5-15,-8-4 16,-23 0-16,-22-5 16,-9 1-16,-4-5 15,-14 0-15,0 0 16,-4 0-16,-4 0 15,4 0-15,-102-13 16,-80-10-16,-70-8 16,-28-9-1,-3 9-15,66 0 16,48 14-16,45 3 16,49 6-16,26 3 15,13 1-15,28 4 16,3 0-16,5 0 15,0 0-15,0 0 16,124 31-16,98 9 16,62 4-16,39 9 15,-4-9 1,-44-4-16,-36 0 16,-39-13-16,-45-5 15,-35-4-15,-36-9 16,-31-5-16,-26-4 15,-10 0-15,-17 0 16,0-4-16,0 4 16,0 0-16,-252-63 15,-27 6-15,-45-5 16,49 13 0,71 14-16,67 12 15,39 15-15,36 3 16,31 5-16,9 0 15,9 5-15,8-1 16,5 5-16,0-9 16,45 53-1,26 22-15,26 10 0,23-6 16</inkml:trace>
  <inkml:trace contextRef="#ctx0" brushRef="#br0" timeOffset="70148.67">9581 17361 0,'0'0'16,"0"0"-16,0 0 0,0 0 0,0 0 0,0 0 15,0 0-15,0 0 16,0 0-16,-18 44 16,18-31-16,0 1 15,0 3-15,14 10 16,-1 4 0,18 9-16,0 4 0,13 5 15,10-5-15,3 1 16,1-1-1,4-4-15,4-5 16,-8 1-16,4-1 16,22 5-16,-8 0 15,21 0-15,-8 0 16,-1-5 0,10-4-16,13 0 15,-5-8-15,-4-6 0,-4-8 16,4-4-1,-14-5-15,10-9 16,-5 0-16,4-4 16,1-5-16,4-4 15,-5-1-15,-8-3 16,13-10-16,4-3 16,9-6-16,-4 1 15,5 0 1,-1 4-16,0 4 15,0 1-15,-22 4 16,18 4-16,-9 1 16,-4-1-16,8 5 15,5 0-15,-9 4 16,4 9-16,18 0 16,9 9-1,9 5-15,13 8 16,5 9-16,-1 14 15,1 3-15,-14 6 16,-4-1-16,-13 0 16,-27 1-16,-14-10 15,-26-4-15,5-4 16,-23-5-16,-13-4 16,-4-5-16,-10-4 15,6-5-15,-19 1 16,9-5-16,-8 0 15,17-9 1,9-4-16,13-14 16,23-13-16,8-4 15,14-5-15,22 5 16,-5-1-16,22 5 16,19 9-1,-1 5-15,18 13 16,-4 4-16,8 4 15,23 10-15,-1 12 16,27 6-16,27 3 16,-13 5-16,-1 5 15,1 8-15,-1 0 16,-26-4-16,9 0 16,-14 0-16,-30-9 15,-14-9-15,0-4 16,-4 0-16,-1-5 15,-12-4-15,4-5 16,13-4 0,13-4-16,32-5 15,-1-9-15,27 0 16,18-4-16,-5 0 16,10 0-16,3 0 15,1 0-15,-23-1 16,5 1-1,-9 0-15,-13 4 16,9 1-16,30-10 16,5-4-16</inkml:trace>
  <inkml:trace contextRef="#ctx1" brushRef="#br0">21262 8357 1946 0,'0'0'91'0,"0"0"-12"0,0 3-5 0,0-1-22 0,4-2-17 0,-4 0-2 0,0 0 2 0,0 0-2 0,0 0-5 0,0 0-6 0,0 0-3 0,0 0-3 0,0 0 0 0,-7 0 3 0,2 0 4 16,-8 0 7-16,1 0 2 0,-6 0-5 15,-5 0-6-15,0 2-7 0,-9 1-6 16,0-1 0-16,-3 0-3 15,-3-2 1-15,-1 3-1 0,-1-1-1 0,-7 5-1 16,3-5-1-16,-4 2 0 0,-1-1 0 16,-5-1 0-16,1-2 0 0,4-5-1 15,-3 1 0-15,3-5 4 0,-1 4 5 16,-3-6 2-16,-1 4 2 0,8-4-5 16,2 3-3-16,1-1 0 0,1-4 3 0,1 3 3 15,-5-3 1-15,-2 1-2 0,-1 1-4 16,1-3-2-16,5 0 0 0,4-6-1 15,2-1-1-15,1 2 1 0,3-4 4 16,-6-2 2-16,1 0 3 0,1 0 4 16,7-2 1-16,-5-3-2 0,5-3 0 0,1 1-5 15,1-2-5-15,6 2-2 0,8-2 2 16,0 3-1-16,3 0 1 0,6 3 6 16,0 0 2-16,1-1 3 0,1 1-2 15,1 0-6-15,-3-3-2 0,3-1-4 16,0-3-2-16,-7 0 0 0,2 1-1 15,-7-3 0-15,2 3 1 0,1 0 1 16,2 9-1-16,-2-1 0 0,3 3 0 16,-1 5 0-16,-2 2 0 0,6 4 5 0,-1 3 3 15,3 0 3-15,1 2 0 0,2 7-3 16,0 0-4-16,-3 0-3 0,3 0-5 16,0 2-4-16,-6 7-2 0,3-1 1 15,-3 7 1-15,-1-1 3 0,-7 3 0 16,2 1 2-16,-3 2 2 0,1-1-1 15,0 2 0-15,-2 3 0 0,0-9-1 16,0 1 0-16,4-3 1 0,-1-8 1 16,5 2 1-16,0-7 2 0,8 0 0 0,-1 0 2 15,1 0 6-15,0 0 2 16,-4-10 12-16,8 4 4 0,3-8 2 0,-2-7-1 16,4 1-11-16,0-3-7 0,0 0-5 15,3-3 0-15,1-1 6 0,-5 8 2 16,1-1 2-16,0 6-2 0,0 1-4 15,-4 8-2-15,2 3-7 0,0 2-8 16,1 13-9-16,4 1-8 0,6 9 3 16,8 12 5-16,12 8 6 0,2 14 7 0,5-6 1 15,-3 1 2-15,-6-12 0 0,-6-9-30 16,-2-8-34-16,-7-11-68 0,1-3-126 16,1-18 149-16</inkml:trace>
  <inkml:trace contextRef="#ctx1" brushRef="#br0" timeOffset="87668.17">16053 7316 1476 0,'67'2'187'0,"-40"-2"424"15,-16 7-581-15,-2-2 346 0,-56 9-647 0,39-8 70 0,8-6 236 0,0 1-11 0,-2-1-4 0,-3 0-6 0,-3 7 0 0,0-3 5 16,-10 7 13-16,-3-3 11 0,-10 3 9 16,-8 2-2-16,-12-3-15 0,-16-3-11 15,-8 2-9-15,-12-5 0 0,-7-4 0 16,-14 1 0-16,-9-1-4 0,-9 2-1 0,-1 2-2 15,10 1 1-15,1-1 4 0,-1 1 3 16,2 0-1-16,7 1-1 0,12-3-6 16,13 2-3-16,17-1 0 0,13 0 0 15,10-4 1-15,15 1 8 0,16-1 7 16,10 0 15-16,9 0 8 0,2-1 5 16,7-1-12-16,9-2-20 0,14 1-12 15,23-4-12-15,16 3 1 0,23 6 4 16,10 7-1-16,10 0 1 0,0 3-3 15,-10-1-2-15,1 3 2 0,0 2-2 0,1 0 2 16,2 7 1-16,-10-4 1 0,-7 8 0 16,-12-1 3-16,1-1-1 0,-10 4-2 15,-6-1-5-15,-13-5-5 0,-15-3-6 16,-15-8-1-16,-9-3-7 0,-10-4-3 16,-9-1-3-16,-7 1-4 0,-11-3 5 15,-10-2 17-15,-20 0 18 0,-16 0 22 16,-22-9 15-16,-16-4 1 0,-15-4-9 15,-14-3-10-15,-7-1-5 0,-13 0-2 0,4 3 1 16,12-2 1-16,2 3 3 16,7 1 1-16,17 5-1 0,11 2-2 0,20 0-4 15,25 6-3-15,17-2-2 0,20 3 8 16,9 0 10-16,11 2 5 0,14 0 4 16,10 0-17-16,22 0-17 0,45 4-6 15,40 3-13-15,39 9 5 0,37 8 0 16,25 7 0-16,17 9 4 0,10 1 3 15,-1 2 1-15,-21-6 3 0,-30-3 0 0,-28-8 0 16,-34-8 2-16,-39-6 3 0,-32-5 2 16,-36-5-8-16,-31-2-22 0,-29-2-14 15,-40-10-4-15,-51-9 10 0,-48-13 21 16,-53-12 11-16,-43-7 2 0,-15-8 0 16,-19 3 0-16,1 5-1 0,33 8-1 15,19 10 0-15,35 1 1 0,40 11 8 16,35 2-13-16,38 7-54 0,42 5-118 15,28-5-12-15,32-15 65 0</inkml:trace>
  <inkml:trace contextRef="#ctx1" brushRef="#br0" timeOffset="-17416.53">13585 8513 1760 0,'-5'-4'3'0,"-9"4"55"0,-1-3-15 15,-1 1 14-15,-3 2 5 0,1 0 0 0,0 2 7 0,2 1-6 0,2 2-13 0,2 1-12 0,5-4-11 0,0 3-10 0,0-5-1 16,-9-5 11-16,1-3 0 0,-1-6-2 16,-7-11-1-16,-1-1-12 0,1-6 1 15,-8-2 6-15,5-5 6 0,1 6 5 16,-3-8 7-16,5 5-3 0,3 1-5 15,-3-8-8-15,5 4-9 0,1-3-6 16,-5-3-3-16,5 3-1 0,2-1-1 0,3 4 1 16,1-1 0-16,4 2-1 0,4 8 3 15,3 9 5-15,0 3 6 0,0 7 4 16,1 1 2-16,-1 10-5 0,0-2-7 16,0 2-5-16,0 0-7 0,0 0-3 15,0 0-1-15,0 0 0 0,0 0 2 16,-7 2 1-16,4 1 2 0,-1-1 2 15,-5 3 1-15,4-3-1 0,-4 0 1 0,4 3-2 16,0 2-4-16,1 2 1 16,0 0 1-16,1 2 3 0,3 1 2 0,0-1 2 15,0 1 1-15,0 2-2 0,0 1-1 16,0-3 0-16,0 2-1 0,0 0 1 16,0 1-1-16,0-3-1 0,0 0 1 15,0-6-1-15,-4 1 0 0,4-4 1 16,0-3 0-16,0 2-1 0,0 0-3 15,0-2-7-15,0 0-3 0,4-4-32 16,-4 1-48-16,2-4-68 0,-1 3 233 16,1-6-100-16</inkml:trace>
  <inkml:trace contextRef="#ctx1" brushRef="#br0" timeOffset="79899.8">20271 3183 1361 0,'-7'2'78'16,"4"-2"58"-16,-4 0-97 0,3-2-15 0,-1 0 5 0,-2-1 3 0,3-4-3 0,2 1-1 0,-1 3-1 0,1-3-1 0,-3 3 3 15,3 3 4-15,-4-2 11 0,6 2 17 16,0 0 9-16,0 4-4 0,0-3-15 16,0-1-17-16,0 8-8 0,-1-5 4 15,1 1 8-15,-4 1 7 0,4-3 2 16,-2-1-2-16,2-1-3 0,0 0-4 15,2 0-1-15,-2 0-1 0,0 2 0 0,4 0 2 16,-1-2-6-16,4 0-9 0,-1-4-8 16,4 1-11-16,8-2-4 0,2 1 0 15,4 1-1-15,5 3-3 0,1-2-3 16,0 2-2-16,4-2-2 0,3 2 3 16,-2-4 2-16,1 3 3 0,-1 1 5 15,1-2 4-15,-4 2 1 0,5-5 3 16,2 3-2-16,0-5-2 0,2 3 2 0,3 2-1 15,-3-6-1-15,0 2-2 0,1-1-3 16,1 0-1-16,1 0 0 0,4 2 1 16,-2 1-1-16,7-3 2 0,-3 3-1 15,3 3 0-15,4-1-1 0,-6 0 0 16,8 2 1-16,-1-3-1 0,1 3 1 16,-1-2 0-16,-1 2 0 0,5 0 0 15,-3 0 1-15,6 0-1 0,4 0 1 16,-1 2-2-16,4 1 0 0,-1-1 0 15,2 0-2-15,-2-2 0 0,0 0 0 0,-9-2 0 16,2-7 2-16,1 5 0 0,4-3 2 16,4 2 0-16,0 1 0 0,1-3-1 15,10 4 0-15,-6-1 1 0,9 4-2 16,-13 0 1-16,-1-1 0 0,-6 1-1 16,-3-4 0-16,7 4 0 0,-2-2 0 15,0 2 0-15,6 2-1 0,4 2 0 16,-2-1 0-16,-1-1 0 0,-9 0 1 0,-6-2 0 15,-3-2 0-15,2 0 1 0,4 0-1 16,-4-3 1-16,4 3-1 0,13 0 0 16,2 2 0-16,6 0-1 0,-1 0 1 15,-10 0 0-15,-5 0-1 0,-1 2 1 16,-1-2 0-16,13 0-1 0,1 2 1 16,8 3 0-16,7-5-1 0,-7 4 1 15,-4-2 0-15,-6-2-1 0,-2-2 0 16,-1 2 0-16,5-4 0 0,5 4 0 0,9-1 1 15,3-3-1-15,5 4 0 0,-9-2 0 16,-4 2-1-16,1 0 1 0,2-2 1 16,9 2 0-16,9 0 0 0,5 0 0 15,-12 0 1-15,1-1 0 0,-10-1-1 16,-1-2 0-16,6-1 0 0,4 1-1 16,6 1-1-16,0-1 1 0,-9-4 1 15,-7-1 2-15,0 0 1 0,2-4 4 16,12 1-1-16,6 1 1 0,1-3 1 15,0 0-4-15,-12 0-2 0,0 0 9 0,3 3 1 16,15 0 1-16,10-3 4 0,-2 4-15 16,-15-1 9-16,-18 2 6 0,1-2 0 15,15 3 5-15,30-1-11 0,14-4-6 16,7 3-2-16,-2 4 0 0,-12-3-2 16,2 6 0-16,-4 1 0 0,-2 2 0 15,10 0-6-15,2 0-1 0,7 0-3 16,-1 7 2-16,-4 0-7 0,6 4-9 15,-4-2 5-15,3 5-5 0,-15-2 16 16,-18 3 9-16,-27-3 8 0,-19 0 9 0,-8-5 7 16,-19 2 3-16,-6-7-2 0,-10 2-4 15,-5-3-4-15,1-1-4 0,-3 4-5 16,-1-4-4-16,-4 2-4 0,-11-2 2 16,-3 0-10-16,-5-2-38 0,0 2-54 15,-4-4-148-15,0-3 137 0</inkml:trace>
  <inkml:trace contextRef="#ctx1" brushRef="#br0" timeOffset="81049.17">27291 997 1349 0,'0'-25'69'0,"-4"6"28"0,4-6-16 0,0 11-3 0,2-1 4 0,0 5-5 0,3 1 1 0,-3-4 3 0,3 3 3 0,1-1 2 0,-3 4-6 15,2-2-8-15,1 2-8 0,-5 0-8 0,3 2-13 0,-2-1-14 16,0 1-18-16,-2 0-16 0,1-4-9 16,1 4-4-16,-2-2-2 0,0 1-7 15,0 3-3-15,0-3 3 0,0 6-3 16,0-1-2-16,0 1 0 0,0 0-10 15,-3 0-3-15,1 3 1 0,0 4-4 0,-2 7 10 16,-3 9 10-16,0 13 8 0,-3 8 11 16,1 11 2-16,0 2-1 15,0 3 1-15,2-1 2 0,-4 5 1 0,4 5 2 16,0 5 2-16,4 6 0 0,-3-4-2 16,3 6 22-16,-1-2 18 0,4-4 7 15,0-4 10-15,2-2-14 0,3-1-11 16,1 3 1-16,-1 3-3 0,0 3-7 15,1-5-2-15,-5-2-7 0,1-1-1 16,-2-2 3-16,-3-4 1 0,1-4 3 0,-5-5 1 16,0-9-2-16,-2-3-5 0,-2-4-1 15,2-6 8-15,0-6 15 0,4-4 16 16,-7-2 10-16,8-5-1 0,-1-3-12 16,5-1-10-16,0-3-6 0,0-2-9 15,0-4-1-15,0-1-6 0,7 2-7 16,-5-4-13-16,3 0-28 0,2 0-59 15,-5 0-101-15,1-2 109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6EFD7-903B-40A7-B99D-0847DD3AB907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CD0A1-B86E-47B4-8C01-C512775EF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35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800066E-AE26-4867-809A-E1C1DDA42905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438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066E-AE26-4867-809A-E1C1DDA42905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09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231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8852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066E-AE26-4867-809A-E1C1DDA42905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27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066E-AE26-4867-809A-E1C1DDA42905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5804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066E-AE26-4867-809A-E1C1DDA42905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95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066E-AE26-4867-809A-E1C1DDA42905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459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066E-AE26-4867-809A-E1C1DDA42905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991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066E-AE26-4867-809A-E1C1DDA42905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066E-AE26-4867-809A-E1C1DDA42905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87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066E-AE26-4867-809A-E1C1DDA42905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67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3800066E-AE26-4867-809A-E1C1DDA42905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31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ustomXml" Target="../ink/ink10.xml"/><Relationship Id="rId7" Type="http://schemas.openxmlformats.org/officeDocument/2006/relationships/customXml" Target="../ink/ink12.xml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ustomXml" Target="../ink/ink1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customXml" Target="../ink/ink13.xml"/><Relationship Id="rId7" Type="http://schemas.openxmlformats.org/officeDocument/2006/relationships/customXml" Target="../ink/ink15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customXml" Target="../ink/ink14.xml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customXml" Target="../ink/ink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customXml" Target="../ink/ink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NULL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4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customXml" Target="../ink/ink21.xml"/><Relationship Id="rId27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ustomXml" Target="../ink/ink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customXml" Target="../ink/ink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ustomXml" Target="../ink/ink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16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13" Type="http://schemas.openxmlformats.org/officeDocument/2006/relationships/image" Target="../media/image12.png"/><Relationship Id="rId3" Type="http://schemas.openxmlformats.org/officeDocument/2006/relationships/image" Target="../media/image20.png"/><Relationship Id="rId7" Type="http://schemas.openxmlformats.org/officeDocument/2006/relationships/image" Target="../media/image9.png"/><Relationship Id="rId12" Type="http://schemas.openxmlformats.org/officeDocument/2006/relationships/customXml" Target="../ink/ink9.xml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customXml" Target="../ink/ink8.xml"/><Relationship Id="rId4" Type="http://schemas.openxmlformats.org/officeDocument/2006/relationships/customXml" Target="../ink/ink5.xm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FD54D-8320-0EC2-2E63-9403A04604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Continuous Zoo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B4963B-8971-2F0D-B71F-1AE3D1C376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Winter 26</a:t>
            </a:r>
          </a:p>
          <a:p>
            <a:r>
              <a:rPr lang="en-US" dirty="0"/>
              <a:t>Lecture 15</a:t>
            </a:r>
          </a:p>
        </p:txBody>
      </p:sp>
    </p:spTree>
    <p:extLst>
      <p:ext uri="{BB962C8B-B14F-4D97-AF65-F5344CB8AC3E}">
        <p14:creationId xmlns:p14="http://schemas.microsoft.com/office/powerpoint/2010/main" val="3200695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334B6-B566-48A8-8392-7BBE5568C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E974E-CED2-40A5-A117-88330B31F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surprises 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C42BEE6-B706-42D2-9DF9-1770CCF5A3CA}"/>
                  </a:ext>
                </a:extLst>
              </p:cNvPr>
              <p:cNvSpPr/>
              <p:nvPr/>
            </p:nvSpPr>
            <p:spPr>
              <a:xfrm>
                <a:off x="575239" y="2120506"/>
                <a:ext cx="9711761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𝔼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𝑿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nary>
                        <m:nary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∞</m:t>
                          </m:r>
                        </m:sub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𝑿</m:t>
                                  </m:r>
                                </m:sub>
                              </m:s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(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𝒌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)</m:t>
                              </m:r>
                              <m:d>
                                <m:d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𝑿</m:t>
                                  </m:r>
                                  <m:d>
                                    <m:dPr>
                                      <m:ctrlP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𝒌</m:t>
                                      </m:r>
                                    </m:e>
                                  </m:d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−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𝔼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𝑿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 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𝐝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e>
                      </m:nary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C42BEE6-B706-42D2-9DF9-1770CCF5A3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120506"/>
                <a:ext cx="9711761" cy="1145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A0640CD-898F-CC70-37D9-A278CC2A72EE}"/>
                  </a:ext>
                </a:extLst>
              </p14:cNvPr>
              <p14:cNvContentPartPr/>
              <p14:nvPr/>
            </p14:nvContentPartPr>
            <p14:xfrm>
              <a:off x="1006200" y="2980440"/>
              <a:ext cx="1209960" cy="2779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A0640CD-898F-CC70-37D9-A278CC2A72E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0360" y="2917080"/>
                <a:ext cx="1241280" cy="40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87EEEEF-8744-DD71-2EE3-1B90DC28A358}"/>
                  </a:ext>
                </a:extLst>
              </p14:cNvPr>
              <p14:cNvContentPartPr/>
              <p14:nvPr/>
            </p14:nvContentPartPr>
            <p14:xfrm>
              <a:off x="2528640" y="2934000"/>
              <a:ext cx="2462400" cy="4647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87EEEEF-8744-DD71-2EE3-1B90DC28A35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12800" y="2870640"/>
                <a:ext cx="2493720" cy="59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B34EA4B-D847-D8AD-5764-150FFDA77C8F}"/>
                  </a:ext>
                </a:extLst>
              </p14:cNvPr>
              <p14:cNvContentPartPr/>
              <p14:nvPr/>
            </p14:nvContentPartPr>
            <p14:xfrm>
              <a:off x="5287320" y="3168720"/>
              <a:ext cx="4037760" cy="4564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B34EA4B-D847-D8AD-5764-150FFDA77C8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71480" y="3105360"/>
                <a:ext cx="4069080" cy="58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9772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72F79-9501-4DFE-AB14-AEE6940DC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calculate an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249C1A-BE0B-4257-AB56-D1CD3FD3E9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a uniform random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249C1A-BE0B-4257-AB56-D1CD3FD3E9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DED8E03-697D-12EA-0292-AE1900D6A2B9}"/>
                  </a:ext>
                </a:extLst>
              </p14:cNvPr>
              <p14:cNvContentPartPr/>
              <p14:nvPr/>
            </p14:nvContentPartPr>
            <p14:xfrm>
              <a:off x="5248080" y="6201720"/>
              <a:ext cx="2868840" cy="221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DED8E03-697D-12EA-0292-AE1900D6A2B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32240" y="6138360"/>
                <a:ext cx="290016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E1D7294-992A-01A5-A49C-BEBCDC47738B}"/>
                  </a:ext>
                </a:extLst>
              </p14:cNvPr>
              <p14:cNvContentPartPr/>
              <p14:nvPr/>
            </p14:nvContentPartPr>
            <p14:xfrm>
              <a:off x="8136360" y="4727880"/>
              <a:ext cx="1875600" cy="712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E1D7294-992A-01A5-A49C-BEBCDC47738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20520" y="4664520"/>
                <a:ext cx="190692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F135451-822F-3EE3-7CC0-3263866F28AF}"/>
                  </a:ext>
                </a:extLst>
              </p14:cNvPr>
              <p14:cNvContentPartPr/>
              <p14:nvPr/>
            </p14:nvContentPartPr>
            <p14:xfrm>
              <a:off x="10091520" y="6147360"/>
              <a:ext cx="1749960" cy="1447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F135451-822F-3EE3-7CC0-3263866F28A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075680" y="6084000"/>
                <a:ext cx="178128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D7BA0A9-C92E-5BFD-D882-3F25D99DB8E0}"/>
                  </a:ext>
                </a:extLst>
              </p14:cNvPr>
              <p14:cNvContentPartPr/>
              <p14:nvPr/>
            </p14:nvContentPartPr>
            <p14:xfrm>
              <a:off x="5713920" y="2096280"/>
              <a:ext cx="5973120" cy="46666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D7BA0A9-C92E-5BFD-D882-3F25D99DB8E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04560" y="2086920"/>
                <a:ext cx="5991840" cy="468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3231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89D6A-D797-5FAC-1D41-505C9B05B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75743-4F6A-BB2C-5510-EEA85D526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calculate an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931DE4-65D6-3036-AF7B-189A84164F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a uniform random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</m:t>
                        </m:r>
                      </m:e>
                    </m:nary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=0+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+0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931DE4-65D6-3036-AF7B-189A84164F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25F15B5-3667-0E4F-33AF-F5026324BC4A}"/>
                  </a:ext>
                </a:extLst>
              </p14:cNvPr>
              <p14:cNvContentPartPr/>
              <p14:nvPr/>
            </p14:nvContentPartPr>
            <p14:xfrm>
              <a:off x="744840" y="1994040"/>
              <a:ext cx="9232920" cy="3281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25F15B5-3667-0E4F-33AF-F5026324BC4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5480" y="1984680"/>
                <a:ext cx="9251640" cy="330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720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0C4E7EF-C5FF-4AB3-BAC8-07C8D238C5A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0C4E7EF-C5FF-4AB3-BAC8-07C8D238C5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4831E4-71CB-48E3-BC31-9B85E3BD5F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nary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⋅0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=0+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+0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4831E4-71CB-48E3-BC31-9B85E3BD5F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ECA6986-4375-9F5F-AE37-8B2A6376A387}"/>
                  </a:ext>
                </a:extLst>
              </p14:cNvPr>
              <p14:cNvContentPartPr/>
              <p14:nvPr/>
            </p14:nvContentPartPr>
            <p14:xfrm>
              <a:off x="2423160" y="1930320"/>
              <a:ext cx="3609720" cy="838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ECA6986-4375-9F5F-AE37-8B2A6376A38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13800" y="1920960"/>
                <a:ext cx="3628440" cy="85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334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DB330-87CD-4151-836D-B281EF3DB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assemble the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023053-D0C6-46AA-9B32-D7B1BE0AB6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023053-D0C6-46AA-9B32-D7B1BE0AB6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84CC538-CC87-321A-9957-605A62A01A5F}"/>
                  </a:ext>
                </a:extLst>
              </p14:cNvPr>
              <p14:cNvContentPartPr/>
              <p14:nvPr/>
            </p14:nvContentPartPr>
            <p14:xfrm>
              <a:off x="784440" y="5037120"/>
              <a:ext cx="1348560" cy="265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84CC538-CC87-321A-9957-605A62A01A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5080" y="5027760"/>
                <a:ext cx="1367280" cy="28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795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FB9F4-DF22-4D03-B514-564E30F65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Uniform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47C619-FA10-4FA6-920D-83D972C16C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(uniform real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PDF: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CDF: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eqAr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47C619-FA10-4FA6-920D-83D972C16C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B662C62-77A7-5345-D68C-EC2E9C34BC36}"/>
                  </a:ext>
                </a:extLst>
              </p14:cNvPr>
              <p14:cNvContentPartPr/>
              <p14:nvPr/>
            </p14:nvContentPartPr>
            <p14:xfrm>
              <a:off x="87120" y="2089800"/>
              <a:ext cx="1144440" cy="4169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B662C62-77A7-5345-D68C-EC2E9C34BC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760" y="2080440"/>
                <a:ext cx="1163160" cy="418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0328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8253C-7D63-4415-A831-D007AC0F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Discrete and Continuous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F2EF8A37-1AE7-4913-A385-0557E276C42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0648953"/>
                  </p:ext>
                </p:extLst>
              </p:nvPr>
            </p:nvGraphicFramePr>
            <p:xfrm>
              <a:off x="574675" y="1463675"/>
              <a:ext cx="11187114" cy="45901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9963">
                      <a:extLst>
                        <a:ext uri="{9D8B030D-6E8A-4147-A177-3AD203B41FA5}">
                          <a16:colId xmlns:a16="http://schemas.microsoft.com/office/drawing/2014/main" val="1709032533"/>
                        </a:ext>
                      </a:extLst>
                    </a:gridCol>
                    <a:gridCol w="4214812">
                      <a:extLst>
                        <a:ext uri="{9D8B030D-6E8A-4147-A177-3AD203B41FA5}">
                          <a16:colId xmlns:a16="http://schemas.microsoft.com/office/drawing/2014/main" val="1906392070"/>
                        </a:ext>
                      </a:extLst>
                    </a:gridCol>
                    <a:gridCol w="4732339">
                      <a:extLst>
                        <a:ext uri="{9D8B030D-6E8A-4147-A177-3AD203B41FA5}">
                          <a16:colId xmlns:a16="http://schemas.microsoft.com/office/drawing/2014/main" val="15333127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Discrete Random Variables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Continuous Random Variables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67234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Probability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Equivalent to impossible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All impossible events have probability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</m:oMath>
                          </a14:m>
                          <a:r>
                            <a:rPr lang="en-US" dirty="0"/>
                            <a:t> but not conversely</a:t>
                          </a:r>
                          <a:r>
                            <a:rPr lang="en-US" baseline="0" dirty="0"/>
                            <a:t>.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80795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Relative Chances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PMF: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PDF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/>
                            <a:t> gives chances relative to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09935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Events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over PMF to get probability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probability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89441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Convert from CDF to PMF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up PMF to get CDF.</a:t>
                          </a:r>
                        </a:p>
                        <a:p>
                          <a:r>
                            <a:rPr lang="en-US" dirty="0"/>
                            <a:t>Look for “breakpoints” in CDF to get PMF.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CDF.</a:t>
                          </a:r>
                        </a:p>
                        <a:p>
                          <a:r>
                            <a:rPr lang="en-US" dirty="0"/>
                            <a:t>Differentiate CDF to get PDF.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43816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4022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</m:d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2158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𝐕𝐚𝐫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𝔼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𝔼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𝔼</m:t>
                                            </m:r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50610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F2EF8A37-1AE7-4913-A385-0557E276C42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0648953"/>
                  </p:ext>
                </p:extLst>
              </p:nvPr>
            </p:nvGraphicFramePr>
            <p:xfrm>
              <a:off x="574675" y="1463675"/>
              <a:ext cx="11187114" cy="45901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9963">
                      <a:extLst>
                        <a:ext uri="{9D8B030D-6E8A-4147-A177-3AD203B41FA5}">
                          <a16:colId xmlns:a16="http://schemas.microsoft.com/office/drawing/2014/main" val="1709032533"/>
                        </a:ext>
                      </a:extLst>
                    </a:gridCol>
                    <a:gridCol w="4214812">
                      <a:extLst>
                        <a:ext uri="{9D8B030D-6E8A-4147-A177-3AD203B41FA5}">
                          <a16:colId xmlns:a16="http://schemas.microsoft.com/office/drawing/2014/main" val="1906392070"/>
                        </a:ext>
                      </a:extLst>
                    </a:gridCol>
                    <a:gridCol w="4732339">
                      <a:extLst>
                        <a:ext uri="{9D8B030D-6E8A-4147-A177-3AD203B41FA5}">
                          <a16:colId xmlns:a16="http://schemas.microsoft.com/office/drawing/2014/main" val="15333127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Discrete Random Variables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Continuous Random Variables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672344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62857" r="-400000" b="-5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Equivalent to impossible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62857" r="-515" b="-56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0795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Relative Chances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280328" r="-113025" b="-867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280328" r="-515" b="-8672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9935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Events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over PMF to get probability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probability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894410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Convert from CDF to PMF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up PMF to get CDF.</a:t>
                          </a:r>
                        </a:p>
                        <a:p>
                          <a:r>
                            <a:rPr lang="en-US" dirty="0"/>
                            <a:t>Look for “breakpoints” in CDF to get PMF.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CDF.</a:t>
                          </a:r>
                        </a:p>
                        <a:p>
                          <a:r>
                            <a:rPr lang="en-US" dirty="0"/>
                            <a:t>Differentiate CDF to get PDF.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4381625"/>
                      </a:ext>
                    </a:extLst>
                  </a:tr>
                  <a:tr h="7571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320968" r="-400000" b="-192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320968" r="-113025" b="-192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320968" r="-515" b="-1927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2402285"/>
                      </a:ext>
                    </a:extLst>
                  </a:tr>
                  <a:tr h="7571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417600" r="-400000" b="-91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417600" r="-113025" b="-91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417600" r="-515" b="-912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2158508"/>
                      </a:ext>
                    </a:extLst>
                  </a:tr>
                  <a:tr h="6832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577679" r="-400000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577679" r="-113025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577679" r="-515" b="-17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506109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22263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9481A-C0E0-4853-A668-02144B402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Zoo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92E1DE-130C-4043-A1B5-3DAE23F6C36A}"/>
              </a:ext>
            </a:extLst>
          </p:cNvPr>
          <p:cNvGrpSpPr/>
          <p:nvPr/>
        </p:nvGrpSpPr>
        <p:grpSpPr>
          <a:xfrm>
            <a:off x="438624" y="1536340"/>
            <a:ext cx="3276223" cy="2441376"/>
            <a:chOff x="1185842" y="3427084"/>
            <a:chExt cx="5809075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B72DFF8-377A-4CC3-84A9-3FA3FC623F6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𝒃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𝒂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B72DFF8-377A-4CC3-84A9-3FA3FC623F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EFC817E3-68A9-4E9D-AE2A-67C5E69288B8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𝐔𝐧𝐢𝐟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23"/>
                  <a:stretch>
                    <a:fillRect b="-63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1F1D4A5-72AF-4D10-9172-853E73969DDE}"/>
              </a:ext>
            </a:extLst>
          </p:cNvPr>
          <p:cNvGrpSpPr/>
          <p:nvPr/>
        </p:nvGrpSpPr>
        <p:grpSpPr>
          <a:xfrm>
            <a:off x="4073842" y="1536340"/>
            <a:ext cx="3276223" cy="2441376"/>
            <a:chOff x="1185842" y="3427084"/>
            <a:chExt cx="5809075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7D0FD6EC-69F4-448C-8A5F-06724269D10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𝒇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sub>
                      </m:sSub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𝝀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𝝀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sup>
                      </m:sSup>
                    </m:oMath>
                  </a14:m>
                  <a:r>
                    <a:rPr lang="en-US" sz="20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for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≥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𝝀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7D0FD6EC-69F4-448C-8A5F-06724269D1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E0D43EFC-7237-40ED-9486-2D5616C5EA6B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𝐄𝐱𝐩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E0D43EFC-7237-40ED-9486-2D5616C5EA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25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9B0C70-907C-4A45-9F6C-F24558FF1214}"/>
              </a:ext>
            </a:extLst>
          </p:cNvPr>
          <p:cNvGrpSpPr/>
          <p:nvPr/>
        </p:nvGrpSpPr>
        <p:grpSpPr>
          <a:xfrm>
            <a:off x="7664207" y="1536340"/>
            <a:ext cx="4355855" cy="2441376"/>
            <a:chOff x="1185842" y="3427084"/>
            <a:chExt cx="5809075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61A76E1-CD8E-490D-9C79-971482120A2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𝝅</m:t>
                                </m:r>
                              </m:e>
                            </m:rad>
                          </m:den>
                        </m:f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𝐞𝐱𝐩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𝝁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𝝈</m:t>
                                    </m:r>
                                  </m:e>
                                  <m:sup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𝝁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61A76E1-CD8E-490D-9C79-971482120A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BFE8A43-3593-4BCE-9B5F-2DF493A07DB7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𝒩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𝝁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1" i="1" dirty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BFE8A43-3593-4BCE-9B5F-2DF493A07D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27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9821057-0784-4BC0-A71C-4E7517FB7E20}"/>
              </a:ext>
            </a:extLst>
          </p:cNvPr>
          <p:cNvSpPr txBox="1"/>
          <p:nvPr/>
        </p:nvSpPr>
        <p:spPr>
          <a:xfrm>
            <a:off x="623048" y="4437529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It’s a smaller zoo, but it’s just as much fun!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7283DD7-8C63-82A5-06A0-51C0ACC9D03C}"/>
                  </a:ext>
                </a:extLst>
              </p14:cNvPr>
              <p14:cNvContentPartPr/>
              <p14:nvPr/>
            </p14:nvContentPartPr>
            <p14:xfrm>
              <a:off x="4302720" y="3774960"/>
              <a:ext cx="7337520" cy="865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7283DD7-8C63-82A5-06A0-51C0ACC9D03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293360" y="3765600"/>
                <a:ext cx="7356240" cy="88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4119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DEDFB-DF73-4AB3-A671-8F3466114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09BEC9-31C3-4CDC-8A49-C416123BCF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385112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Like a geometric random variable, but continuous time. How long do we wait until an event happens? (instead of “how many flips until a heads”)</a:t>
                </a:r>
              </a:p>
              <a:p>
                <a:r>
                  <a:rPr lang="en-US" dirty="0"/>
                  <a:t>Where waiting doesn’t make the event happen any sooner. (memoryless)</a:t>
                </a:r>
              </a:p>
              <a:p>
                <a:r>
                  <a:rPr lang="en-US" dirty="0"/>
                  <a:t>Geometric: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When the first flip is tails, the coin doesn’t remember it came up tails, you’ve made no progress. </a:t>
                </a:r>
              </a:p>
              <a:p>
                <a:r>
                  <a:rPr lang="en-US" dirty="0"/>
                  <a:t>For an exponential random variable: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09BEC9-31C3-4CDC-8A49-C416123BCF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385112" cy="4845504"/>
              </a:xfrm>
              <a:blipFill>
                <a:blip r:embed="rId2"/>
                <a:stretch>
                  <a:fillRect l="-696" t="-2138" r="-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1067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2910F-FBD6-063E-9DE7-4DB8F8CAF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Are these memoryless?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ECAB7-BC66-83DF-A7D7-6F1156CF3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arrive to a bus stop at a (uniformly) random time, to a bus that arrives every 10 minutes. How long until the bus arrives? How long conditioned on you’ve already waited 8 minutes?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You put everyone in class into a random order. You’ll iterate through that list. What is the probability of being next? Probability of being next conditioned on not selected yet AND half the class has gone?</a:t>
            </a:r>
          </a:p>
          <a:p>
            <a:endParaRPr lang="en-US" dirty="0"/>
          </a:p>
          <a:p>
            <a:r>
              <a:rPr lang="en-US" dirty="0"/>
              <a:t>You flip a coin (independently) until you see a heads. How many flips do you need? How many additional flips after seeing 4 tails?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806FEF7-E405-382C-8DD7-784860BFE6C1}"/>
                  </a:ext>
                </a:extLst>
              </p14:cNvPr>
              <p14:cNvContentPartPr/>
              <p14:nvPr/>
            </p14:nvContentPartPr>
            <p14:xfrm>
              <a:off x="221040" y="1282320"/>
              <a:ext cx="739080" cy="4878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806FEF7-E405-382C-8DD7-784860BFE6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1680" y="1272960"/>
                <a:ext cx="757800" cy="489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6616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FA7DD-93A6-4E5E-A795-38F505B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start with the </a:t>
            </a:r>
            <a:r>
              <a:rPr lang="en-US" dirty="0" err="1"/>
              <a:t>pmf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9C5C6E-F751-440F-BFB6-C05AA4AFCF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discrete random variables, we defined the </a:t>
                </a:r>
                <a:r>
                  <a:rPr lang="en-US" dirty="0" err="1"/>
                  <a:t>pmf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can’t have a </a:t>
                </a:r>
                <a:r>
                  <a:rPr lang="en-US" dirty="0" err="1"/>
                  <a:t>pmf</a:t>
                </a:r>
                <a:r>
                  <a:rPr lang="en-US" dirty="0"/>
                  <a:t> quite like we did for discrete random variables.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 random real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=.1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den>
                    </m:f>
                  </m:oMath>
                </a14:m>
                <a:r>
                  <a:rPr lang="en-US" dirty="0"/>
                  <a:t>??</a:t>
                </a:r>
              </a:p>
              <a:p>
                <a:r>
                  <a:rPr lang="en-US" dirty="0"/>
                  <a:t>Let’s try to maintain as many rules as we can…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9C5C6E-F751-440F-BFB6-C05AA4AFCF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667A6AF0-B175-4480-9049-025B1D58DAFC}"/>
                  </a:ext>
                </a:extLst>
              </p:cNvPr>
              <p:cNvSpPr/>
              <p:nvPr/>
            </p:nvSpPr>
            <p:spPr>
              <a:xfrm>
                <a:off x="8971384" y="5205833"/>
                <a:ext cx="2869164" cy="1179273"/>
              </a:xfrm>
              <a:prstGeom prst="wedgeRoundRectCallout">
                <a:avLst>
                  <a:gd name="adj1" fmla="val -61643"/>
                  <a:gd name="adj2" fmla="val -68591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sz="2400" dirty="0"/>
                  <a:t>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sz="2400" dirty="0"/>
                  <a:t> to remember it’s different .</a:t>
                </a:r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667A6AF0-B175-4480-9049-025B1D58DA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1384" y="5205833"/>
                <a:ext cx="2869164" cy="1179273"/>
              </a:xfrm>
              <a:prstGeom prst="wedgeRoundRectCallout">
                <a:avLst>
                  <a:gd name="adj1" fmla="val -61643"/>
                  <a:gd name="adj2" fmla="val -68591"/>
                  <a:gd name="adj3" fmla="val 16667"/>
                </a:avLst>
              </a:prstGeom>
              <a:blipFill>
                <a:blip r:embed="rId3"/>
                <a:stretch>
                  <a:fillRect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DDA516F-A5C7-4E15-91F0-37BC18012D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3844352"/>
                  </p:ext>
                </p:extLst>
              </p:nvPr>
            </p:nvGraphicFramePr>
            <p:xfrm>
              <a:off x="575239" y="4221915"/>
              <a:ext cx="8128000" cy="21631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2412467567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420658642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Discrete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Continuous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85768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65683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sub>
                                    </m:s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04277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DDA516F-A5C7-4E15-91F0-37BC18012D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3844352"/>
                  </p:ext>
                </p:extLst>
              </p:nvPr>
            </p:nvGraphicFramePr>
            <p:xfrm>
              <a:off x="575239" y="4221915"/>
              <a:ext cx="8128000" cy="21631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2412467567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4206586424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Discrete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Continuous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857687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50" t="-110465" r="-100600" b="-2174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150" t="-110465" r="-600" b="-2174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65683611"/>
                      </a:ext>
                    </a:extLst>
                  </a:tr>
                  <a:tr h="11268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50" t="-97838" r="-100600" b="-10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150" t="-97838" r="-600" b="-10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04277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80DAC1D-0A70-CE49-03B4-9CAFEA257FCD}"/>
                  </a:ext>
                </a:extLst>
              </p14:cNvPr>
              <p14:cNvContentPartPr/>
              <p14:nvPr/>
            </p14:nvContentPartPr>
            <p14:xfrm>
              <a:off x="1022040" y="3444480"/>
              <a:ext cx="5970240" cy="20937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80DAC1D-0A70-CE49-03B4-9CAFEA257FC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2680" y="3435120"/>
                <a:ext cx="5988960" cy="211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730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F6CC8-934D-4CA5-75DA-57290D83E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E0EF4-E367-DE8F-563C-C81CE2933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Are these memoryless?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C92C24-2625-86A9-6065-729E79353D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arrive to a bus stop at a (uniformly) random time, to a bus that arrives every 10 minutes. How long until the bus arrives? How long conditioned on you’ve already waited 8 minutes?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dirty="0">
                    <a:solidFill>
                      <a:schemeClr val="accent3"/>
                    </a:solidFill>
                  </a:rPr>
                  <a:t>Not memoryless! </a:t>
                </a:r>
                <a:r>
                  <a:rPr lang="en-US" sz="2400" dirty="0">
                    <a:solidFill>
                      <a:schemeClr val="accent3"/>
                    </a:solidFill>
                  </a:rPr>
                  <a:t>(bus must arrive in 10 minutes total, must be soon!)</a:t>
                </a:r>
              </a:p>
              <a:p>
                <a:r>
                  <a:rPr lang="en-US" dirty="0"/>
                  <a:t>You put everyone in class into a random order. You’ll iterate through that list. What is the probability of being next? Probability of being next conditioned on not selected yet AND half the class has gone?</a:t>
                </a:r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Not memoryless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of being first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1/(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/2)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after half class gone)</a:t>
                </a:r>
                <a:endParaRPr lang="en-US" dirty="0"/>
              </a:p>
              <a:p>
                <a:r>
                  <a:rPr lang="en-US" dirty="0"/>
                  <a:t>You flip a coin (independently) until you see a heads</a:t>
                </a:r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Memoryless!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C92C24-2625-86A9-6065-729E79353D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490" b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AFA0010-ED92-958A-78FD-56A49D35612A}"/>
                  </a:ext>
                </a:extLst>
              </p14:cNvPr>
              <p14:cNvContentPartPr/>
              <p14:nvPr/>
            </p14:nvContentPartPr>
            <p14:xfrm>
              <a:off x="434880" y="3164040"/>
              <a:ext cx="7096320" cy="3204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AFA0010-ED92-958A-78FD-56A49D3561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5520" y="3154680"/>
                <a:ext cx="7115040" cy="322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8316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973D0-B489-E344-D4F4-293680CB8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continuous memoryless RV?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2D7C3-BBEC-9D14-D969-D039CC791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Poisson random variables come from a memoryless-type process.</a:t>
            </a:r>
          </a:p>
          <a:p>
            <a:r>
              <a:rPr lang="en-US" dirty="0"/>
              <a:t>Number of earthquakes (people in bakery, days with snow) would be memoryless under assumption that events are independent of each other! </a:t>
            </a:r>
          </a:p>
          <a:p>
            <a:r>
              <a:rPr lang="en-US" dirty="0"/>
              <a:t>Same experiments, but now ask a different question:</a:t>
            </a:r>
          </a:p>
          <a:p>
            <a:endParaRPr lang="en-US" dirty="0"/>
          </a:p>
          <a:p>
            <a:r>
              <a:rPr lang="en-US" dirty="0"/>
              <a:t>Poisson: how many incidents occur in fixed interval?</a:t>
            </a:r>
          </a:p>
          <a:p>
            <a:r>
              <a:rPr lang="en-US" dirty="0"/>
              <a:t>Exponential: how long do I have to wait to see the next incident?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EE88FD2-3DC9-02A9-1D27-6FE12DB61CDE}"/>
                  </a:ext>
                </a:extLst>
              </p14:cNvPr>
              <p14:cNvContentPartPr/>
              <p14:nvPr/>
            </p14:nvContentPartPr>
            <p14:xfrm>
              <a:off x="155520" y="1218600"/>
              <a:ext cx="2555280" cy="4519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EE88FD2-3DC9-02A9-1D27-6FE12DB61C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6160" y="1209240"/>
                <a:ext cx="2574000" cy="453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1346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77ECA-B276-4E1D-A6DF-43616AC52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09917A-A85D-49B5-9F56-A8C748FCCC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If you take a Poisson random variable and ask “what’s the time until the next event” you get an exponential distribution!</a:t>
                </a:r>
              </a:p>
              <a:p>
                <a:r>
                  <a:rPr lang="en-US" dirty="0"/>
                  <a:t>Let’s find the CDF for an exponential.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be the time until the first event, when we see an average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events per time unit. </a:t>
                </a:r>
              </a:p>
              <a:p>
                <a:r>
                  <a:rPr lang="en-US" dirty="0"/>
                  <a:t>What’s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 </a:t>
                </a:r>
              </a:p>
              <a:p>
                <a:r>
                  <a:rPr lang="en-US" dirty="0"/>
                  <a:t>What Poisson are we waiting on, and what event for it tells you that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09917A-A85D-49B5-9F56-A8C748FCCC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1721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77ECA-B276-4E1D-A6DF-43616AC52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09917A-A85D-49B5-9F56-A8C748FCCC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If you take a Poisson random variable and ask “what’s the time until the next event” you get an exponential distribution!</a:t>
                </a:r>
              </a:p>
              <a:p>
                <a:r>
                  <a:rPr lang="en-US" dirty="0"/>
                  <a:t>Let’s find the CDF for an exponential.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be the time until the first event, when we see an average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events per time unit. What’s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 </a:t>
                </a:r>
              </a:p>
              <a:p>
                <a:r>
                  <a:rPr lang="en-US" dirty="0"/>
                  <a:t>What Poisson are we waiting on?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0!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(for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09917A-A85D-49B5-9F56-A8C748FCCC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38335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3CD0EB9-6BBB-FAE6-8AAD-6E5B2ECB442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Where did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come from?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3CD0EB9-6BBB-FAE6-8AAD-6E5B2ECB44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255A98-4DB5-0470-3ACE-677C7F90A9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Why did we switch from Exp(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Poi(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Let’s make our units “incidents/second”,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 says we average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incidents per second. </a:t>
                </a:r>
              </a:p>
              <a:p>
                <a:r>
                  <a:rPr lang="en-US" dirty="0"/>
                  <a:t>What if I want to know the probability of waiting at least 5 seconds? Well then on average how many incidents do we see in a 5 second period?</a:t>
                </a:r>
              </a:p>
              <a:p>
                <a:r>
                  <a:rPr lang="en-US" dirty="0"/>
                  <a:t>15 incidents! So the Poisson (how many incidents in fixed interval) now refers to a larger interval, so averages more events; specifically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255A98-4DB5-0470-3ACE-677C7F90A9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7659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A229C-51B1-4AAB-A7CE-CFB02E682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density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0509E-04A1-482B-BD4B-FCA0046939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know the CDF,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What’s the density?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0509E-04A1-482B-BD4B-FCA0046939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547720A-F28E-61DB-F675-6DBED6DE4D91}"/>
                  </a:ext>
                </a:extLst>
              </p14:cNvPr>
              <p14:cNvContentPartPr/>
              <p14:nvPr/>
            </p14:nvContentPartPr>
            <p14:xfrm>
              <a:off x="3591720" y="1954080"/>
              <a:ext cx="4359240" cy="234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547720A-F28E-61DB-F675-6DBED6DE4D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82360" y="1944720"/>
                <a:ext cx="4377960" cy="25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2197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A229C-51B1-4AAB-A7CE-CFB02E682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density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0509E-04A1-482B-BD4B-FCA0046939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know the CDF,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What’s the density?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it’s that expression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it’s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0509E-04A1-482B-BD4B-FCA0046939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447B0FC-48E6-8010-5FA0-6EECE0E3DD02}"/>
                  </a:ext>
                </a:extLst>
              </p14:cNvPr>
              <p14:cNvContentPartPr/>
              <p14:nvPr/>
            </p14:nvContentPartPr>
            <p14:xfrm>
              <a:off x="1199160" y="3347280"/>
              <a:ext cx="6710400" cy="1093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447B0FC-48E6-8010-5FA0-6EECE0E3DD0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9800" y="3337920"/>
                <a:ext cx="6729120" cy="111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57696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42E7-8B2E-43C3-96B2-6A138BEFC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PDF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C95D989-6090-445D-9042-6DA8A710F7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8193" y="1463675"/>
            <a:ext cx="10960077" cy="4845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1B75478-EA05-4E43-B836-BD919D0AA63C}"/>
                  </a:ext>
                </a:extLst>
              </p:cNvPr>
              <p:cNvSpPr/>
              <p:nvPr/>
            </p:nvSpPr>
            <p:spPr>
              <a:xfrm>
                <a:off x="8745415" y="1586524"/>
                <a:ext cx="2618154" cy="984738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Red: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sz="2000" b="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Blue: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000" b="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Purple: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1B75478-EA05-4E43-B836-BD919D0AA6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415" y="1586524"/>
                <a:ext cx="2618154" cy="984738"/>
              </a:xfrm>
              <a:prstGeom prst="rect">
                <a:avLst/>
              </a:prstGeom>
              <a:blipFill>
                <a:blip r:embed="rId3"/>
                <a:stretch>
                  <a:fillRect l="-2074" t="-2994" b="-10180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975B2DC-9060-5A46-539B-FE7234474440}"/>
                  </a:ext>
                </a:extLst>
              </p14:cNvPr>
              <p14:cNvContentPartPr/>
              <p14:nvPr/>
            </p14:nvContentPartPr>
            <p14:xfrm>
              <a:off x="8034840" y="1347480"/>
              <a:ext cx="682920" cy="511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975B2DC-9060-5A46-539B-FE723447444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25480" y="1338120"/>
                <a:ext cx="701640" cy="52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85912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DD1CF-D4CD-4EDE-A410-6FDE74C6C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Memorylessness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0FEB84-CED7-4317-ADA4-12B42A3C50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≥1)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1−(1−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+1)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(without conditioning on the first step)?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1−(1−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It’s the same!!!</a:t>
                </a:r>
              </a:p>
              <a:p>
                <a:r>
                  <a:rPr lang="en-US" dirty="0"/>
                  <a:t>More generally, for an exponential </a:t>
                </a:r>
                <a:r>
                  <a:rPr lang="en-US" dirty="0" err="1"/>
                  <a:t>rv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0FEB84-CED7-4317-ADA4-12B42A3C50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93234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E199E-846C-46CB-8E6F-B139604FB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note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AAF435-DBCA-43B9-BF6C-223E33C4AA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 hid a trick in that algebra,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first step is the complementary law.</a:t>
                </a:r>
              </a:p>
              <a:p>
                <a:r>
                  <a:rPr lang="en-US" dirty="0"/>
                  <a:t>The second step is using that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general, for continuous random variables we can switch 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&lt; </m:t>
                    </m:r>
                  </m:oMath>
                </a14:m>
                <a:r>
                  <a:rPr lang="en-US" dirty="0"/>
                  <a:t>without anything changing. </a:t>
                </a:r>
              </a:p>
              <a:p>
                <a:pPr lvl="1"/>
                <a:r>
                  <a:rPr lang="en-US" dirty="0"/>
                  <a:t>We can’t make those switches for discrete random variables.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AAF435-DBCA-43B9-BF6C-223E33C4AA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9372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7DA49-CDCE-4508-8318-5D1DF00E6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probability density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0DC7D-9929-43B8-8B95-42434CE865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Continuous random variables, the analogous object is the</a:t>
                </a:r>
              </a:p>
              <a:p>
                <a:r>
                  <a:rPr lang="en-US" dirty="0"/>
                  <a:t>“probability density function” we 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Idea: Make it “work right” for </a:t>
                </a:r>
                <a:r>
                  <a:rPr lang="en-US" b="1" dirty="0"/>
                  <a:t>events </a:t>
                </a:r>
                <a:r>
                  <a:rPr lang="en-US" dirty="0"/>
                  <a:t>since single outcomes don’t make sense.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br>
                  <a:rPr lang="en-US" b="0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0DC7D-9929-43B8-8B95-42434CE865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7C357E5-6FD9-4E08-9945-DEB82A580F00}"/>
                  </a:ext>
                </a:extLst>
              </p:cNvPr>
              <p:cNvSpPr/>
              <p:nvPr/>
            </p:nvSpPr>
            <p:spPr>
              <a:xfrm>
                <a:off x="4082902" y="3404157"/>
                <a:ext cx="3062177" cy="790984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nary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7C357E5-6FD9-4E08-9945-DEB82A580F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902" y="3404157"/>
                <a:ext cx="3062177" cy="7909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6D7B01E-3352-4FF6-B067-A6E54FDCE0A0}"/>
              </a:ext>
            </a:extLst>
          </p:cNvPr>
          <p:cNvSpPr txBox="1"/>
          <p:nvPr/>
        </p:nvSpPr>
        <p:spPr>
          <a:xfrm>
            <a:off x="7330165" y="3568816"/>
            <a:ext cx="449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integrating is analogous to sum.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B2D3B5-DBA4-46B9-B9C3-AE357540DA2C}"/>
              </a:ext>
            </a:extLst>
          </p:cNvPr>
          <p:cNvSpPr/>
          <p:nvPr/>
        </p:nvSpPr>
        <p:spPr>
          <a:xfrm>
            <a:off x="2509934" y="4623318"/>
            <a:ext cx="6382139" cy="162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Let’s derive an example PDF together!</a:t>
            </a:r>
          </a:p>
          <a:p>
            <a:pPr algn="ctr"/>
            <a:r>
              <a:rPr lang="en-US" sz="2800" dirty="0"/>
              <a:t>For a uniform random real number in [0,1]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FB45C1C-BE8A-D759-9E61-2D356AAC41A4}"/>
                  </a:ext>
                </a:extLst>
              </p14:cNvPr>
              <p14:cNvContentPartPr/>
              <p14:nvPr/>
            </p14:nvContentPartPr>
            <p14:xfrm>
              <a:off x="596160" y="4062240"/>
              <a:ext cx="6114960" cy="352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FB45C1C-BE8A-D759-9E61-2D356AAC41A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6800" y="4052880"/>
                <a:ext cx="6133680" cy="37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99120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B5DEF-6753-4891-9CCB-6998CCFB9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of an exponential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B886B4-F534-43AC-8649-423D66F5AB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>
                    <a:latin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𝑑𝑧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𝑑𝑧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b="0" dirty="0"/>
                  <a:t>Integrate by parts: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𝑑𝑧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sz="2400" dirty="0"/>
                  <a:t>Definite Integral: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𝑧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z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 −(0−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By </a:t>
                </a:r>
                <a:r>
                  <a:rPr lang="en-US" sz="2400" dirty="0" err="1"/>
                  <a:t>L’Hopital’s</a:t>
                </a:r>
                <a:r>
                  <a:rPr lang="en-US" sz="2400" dirty="0"/>
                  <a:t> Rule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 −(0−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B886B4-F534-43AC-8649-423D66F5AB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F6307CC-13EB-4197-B5EF-3F831B783ADC}"/>
              </a:ext>
            </a:extLst>
          </p:cNvPr>
          <p:cNvSpPr/>
          <p:nvPr/>
        </p:nvSpPr>
        <p:spPr>
          <a:xfrm>
            <a:off x="7182683" y="1086338"/>
            <a:ext cx="4579815" cy="1836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Don’t worry about the derivation (it’s here if you’re interested; you’re not responsible for the derivation. Just the value.</a:t>
            </a:r>
          </a:p>
        </p:txBody>
      </p:sp>
    </p:spTree>
    <p:extLst>
      <p:ext uri="{BB962C8B-B14F-4D97-AF65-F5344CB8AC3E}">
        <p14:creationId xmlns:p14="http://schemas.microsoft.com/office/powerpoint/2010/main" val="20415030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36175-766C-4324-AB41-47E1B7185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of an exponential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7E879A-1F14-4FF9-A627-D351F141C9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then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Similar calculus tricks will get you there.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7E879A-1F14-4FF9-A627-D351F141C9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47667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5EE78-1402-4088-8D5D-ABCC26FB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58D44-5544-47FA-A9B5-FCE42B7E18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is the average number of events in a unit of time.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58D44-5544-47FA-A9B5-FCE42B7E18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56948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0C4E7EF-C5FF-4AB3-BAC8-07C8D238C5A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0C4E7EF-C5FF-4AB3-BAC8-07C8D238C5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4831E4-71CB-48E3-BC31-9B85E3BD5F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4831E4-71CB-48E3-BC31-9B85E3BD5F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1974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9481A-C0E0-4853-A668-02144B402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Zoo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92E1DE-130C-4043-A1B5-3DAE23F6C36A}"/>
              </a:ext>
            </a:extLst>
          </p:cNvPr>
          <p:cNvGrpSpPr/>
          <p:nvPr/>
        </p:nvGrpSpPr>
        <p:grpSpPr>
          <a:xfrm>
            <a:off x="438624" y="1536340"/>
            <a:ext cx="3276223" cy="2441376"/>
            <a:chOff x="1185842" y="3427084"/>
            <a:chExt cx="5809075" cy="1743803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B72DFF8-377A-4CC3-84A9-3FA3FC623F6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grp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𝒃</m:t>
                                    </m:r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𝒂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B72DFF8-377A-4CC3-84A9-3FA3FC623F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EFC817E3-68A9-4E9D-AE2A-67C5E69288B8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grp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𝐔𝐧𝐢𝐟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EFC817E3-68A9-4E9D-AE2A-67C5E69288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3"/>
                  <a:stretch>
                    <a:fillRect b="-3614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1F1D4A5-72AF-4D10-9172-853E73969DDE}"/>
              </a:ext>
            </a:extLst>
          </p:cNvPr>
          <p:cNvGrpSpPr/>
          <p:nvPr/>
        </p:nvGrpSpPr>
        <p:grpSpPr>
          <a:xfrm>
            <a:off x="4073842" y="1536340"/>
            <a:ext cx="3276223" cy="2441376"/>
            <a:chOff x="1185842" y="3427084"/>
            <a:chExt cx="5809075" cy="1743803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7D0FD6EC-69F4-448C-8A5F-06724269D10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grp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𝒇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sub>
                      </m:sSub>
                      <m:d>
                        <m:d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𝝀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𝝀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sup>
                      </m:sSup>
                    </m:oMath>
                  </a14:m>
                  <a:r>
                    <a:rPr lang="en-US" sz="20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for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≥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𝝀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19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7D0FD6EC-69F4-448C-8A5F-06724269D1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E0D43EFC-7237-40ED-9486-2D5616C5EA6B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grp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𝐄𝐱𝐩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E0D43EFC-7237-40ED-9486-2D5616C5EA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5"/>
                  <a:stretch>
                    <a:fillRect b="-3614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9B0C70-907C-4A45-9F6C-F24558FF1214}"/>
              </a:ext>
            </a:extLst>
          </p:cNvPr>
          <p:cNvGrpSpPr/>
          <p:nvPr/>
        </p:nvGrpSpPr>
        <p:grpSpPr>
          <a:xfrm>
            <a:off x="7664207" y="1536340"/>
            <a:ext cx="4355855" cy="2441376"/>
            <a:chOff x="1185842" y="3427084"/>
            <a:chExt cx="5809075" cy="1743803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61A76E1-CD8E-490D-9C79-971482120A2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grp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𝝅</m:t>
                                </m:r>
                              </m:e>
                            </m:rad>
                          </m:den>
                        </m:f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𝐞𝐱𝐩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𝝁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𝝈</m:t>
                                    </m:r>
                                  </m:e>
                                  <m:sup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𝝁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19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61A76E1-CD8E-490D-9C79-971482120A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BFE8A43-3593-4BCE-9B5F-2DF493A07DB7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grp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𝒩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𝝁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BFE8A43-3593-4BCE-9B5F-2DF493A07D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7"/>
                  <a:stretch>
                    <a:fillRect b="-3614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9821057-0784-4BC0-A71C-4E7517FB7E20}"/>
              </a:ext>
            </a:extLst>
          </p:cNvPr>
          <p:cNvSpPr txBox="1"/>
          <p:nvPr/>
        </p:nvSpPr>
        <p:spPr>
          <a:xfrm>
            <a:off x="623048" y="4437529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It’s a smaller zoo, but it’s just as much fun!</a:t>
            </a:r>
          </a:p>
        </p:txBody>
      </p:sp>
    </p:spTree>
    <p:extLst>
      <p:ext uri="{BB962C8B-B14F-4D97-AF65-F5344CB8AC3E}">
        <p14:creationId xmlns:p14="http://schemas.microsoft.com/office/powerpoint/2010/main" val="22792099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8253C-7D63-4415-A831-D007AC0F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Discrete and Continuous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F2EF8A37-1AE7-4913-A385-0557E276C42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38132599"/>
                  </p:ext>
                </p:extLst>
              </p:nvPr>
            </p:nvGraphicFramePr>
            <p:xfrm>
              <a:off x="570010" y="1463675"/>
              <a:ext cx="11187114" cy="45901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9963">
                      <a:extLst>
                        <a:ext uri="{9D8B030D-6E8A-4147-A177-3AD203B41FA5}">
                          <a16:colId xmlns:a16="http://schemas.microsoft.com/office/drawing/2014/main" val="1709032533"/>
                        </a:ext>
                      </a:extLst>
                    </a:gridCol>
                    <a:gridCol w="4214812">
                      <a:extLst>
                        <a:ext uri="{9D8B030D-6E8A-4147-A177-3AD203B41FA5}">
                          <a16:colId xmlns:a16="http://schemas.microsoft.com/office/drawing/2014/main" val="1906392070"/>
                        </a:ext>
                      </a:extLst>
                    </a:gridCol>
                    <a:gridCol w="4732339">
                      <a:extLst>
                        <a:ext uri="{9D8B030D-6E8A-4147-A177-3AD203B41FA5}">
                          <a16:colId xmlns:a16="http://schemas.microsoft.com/office/drawing/2014/main" val="15333127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Discrete Random Variables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Continuous Random Variables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67234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Probability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Equivalent to impossible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All impossible events have probability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but not conversely</a:t>
                          </a:r>
                          <a:r>
                            <a:rPr lang="en-US" baseline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80795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Relative Chances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PMF: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ℙ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PDF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gives chances relative to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09935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Events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Sum over PMF to get probability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Integrate PDF to get probability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589441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Convert from CDF to P(M/D)F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Sum up PMF to get CDF.</a:t>
                          </a: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Look for “breakpoints” in CDF to get PMF.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Integrate PDF to get CDF.</a:t>
                          </a: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Differentiate CDF to get PDF.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343816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924022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02158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Var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𝔼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𝔼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𝔼</m:t>
                                            </m:r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250610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F2EF8A37-1AE7-4913-A385-0557E276C42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38132599"/>
                  </p:ext>
                </p:extLst>
              </p:nvPr>
            </p:nvGraphicFramePr>
            <p:xfrm>
              <a:off x="570010" y="1463675"/>
              <a:ext cx="11187114" cy="45901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9963">
                      <a:extLst>
                        <a:ext uri="{9D8B030D-6E8A-4147-A177-3AD203B41FA5}">
                          <a16:colId xmlns:a16="http://schemas.microsoft.com/office/drawing/2014/main" val="1709032533"/>
                        </a:ext>
                      </a:extLst>
                    </a:gridCol>
                    <a:gridCol w="4214812">
                      <a:extLst>
                        <a:ext uri="{9D8B030D-6E8A-4147-A177-3AD203B41FA5}">
                          <a16:colId xmlns:a16="http://schemas.microsoft.com/office/drawing/2014/main" val="1906392070"/>
                        </a:ext>
                      </a:extLst>
                    </a:gridCol>
                    <a:gridCol w="4732339">
                      <a:extLst>
                        <a:ext uri="{9D8B030D-6E8A-4147-A177-3AD203B41FA5}">
                          <a16:colId xmlns:a16="http://schemas.microsoft.com/office/drawing/2014/main" val="15333127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Discrete Random Variables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Continuous Random Variables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672344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2" t="-62857" r="-399457" b="-5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Equivalent to impossible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6422" t="-62857" r="-257" b="-56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0795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Relative Chances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3401" t="-280328" r="-112735" b="-867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6422" t="-280328" r="-257" b="-8672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9935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Events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Sum over PMF to get probability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Integrate PDF to get probability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5894410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Convert from CDF to P(M/D)F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Sum up PMF to get CDF.</a:t>
                          </a: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Look for “breakpoints” in CDF to get PMF.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Integrate PDF to get CDF.</a:t>
                          </a: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Differentiate CDF to get PDF.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34381625"/>
                      </a:ext>
                    </a:extLst>
                  </a:tr>
                  <a:tr h="7571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2" t="-320968" r="-399457" b="-192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3401" t="-320968" r="-112735" b="-192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6422" t="-320968" r="-257" b="-1927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2402285"/>
                      </a:ext>
                    </a:extLst>
                  </a:tr>
                  <a:tr h="7571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2" t="-417600" r="-399457" b="-91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3401" t="-417600" r="-112735" b="-91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6422" t="-417600" r="-257" b="-912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2158508"/>
                      </a:ext>
                    </a:extLst>
                  </a:tr>
                  <a:tr h="6832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2" t="-577679" r="-399457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3401" t="-577679" r="-112735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6422" t="-577679" r="-257" b="-17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506109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49202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DA26CB-34B9-4DD5-A7FC-60D4AF507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CDFs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63DFDE-35E6-4E1F-9D26-BE2F08DF9D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14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61F60-9F33-485B-96D2-BF1EFD985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CDF?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6E55FE-6AB6-4088-ACE5-5E98370C56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78149"/>
                <a:ext cx="11187258" cy="2766061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So how do I get from CDF to PDF? Taking the derivative!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𝑑𝑘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6E55FE-6AB6-4088-ACE5-5E98370C56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78149"/>
                <a:ext cx="11187258" cy="2766061"/>
              </a:xfrm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F1184AF-06B6-4865-8928-C689FCD43ABA}"/>
                  </a:ext>
                </a:extLst>
              </p:cNvPr>
              <p:cNvSpPr/>
              <p:nvPr/>
            </p:nvSpPr>
            <p:spPr>
              <a:xfrm>
                <a:off x="575238" y="1521489"/>
                <a:ext cx="9864161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The Cumulative Distribution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</m:e>
                    </m:d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(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𝑿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≤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𝒌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</a:t>
                </a:r>
              </a:p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analogous to the CDF for discrete variables.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F1184AF-06B6-4865-8928-C689FCD43A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1521489"/>
                <a:ext cx="9864161" cy="1145999"/>
              </a:xfrm>
              <a:prstGeom prst="rect">
                <a:avLst/>
              </a:prstGeom>
              <a:blipFill>
                <a:blip r:embed="rId3"/>
                <a:stretch>
                  <a:fillRect b="-58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9B5B596-CC4E-FADE-BACD-A2DB2BA8299D}"/>
                  </a:ext>
                </a:extLst>
              </p14:cNvPr>
              <p14:cNvContentPartPr/>
              <p14:nvPr/>
            </p14:nvContentPartPr>
            <p14:xfrm>
              <a:off x="543600" y="2230200"/>
              <a:ext cx="9513720" cy="37886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9B5B596-CC4E-FADE-BACD-A2DB2BA8299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4240" y="2220840"/>
                <a:ext cx="9532440" cy="380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085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8253C-7D63-4415-A831-D007AC0F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Discrete and Continuous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F2EF8A37-1AE7-4913-A385-0557E276C42A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5"/>
              <a:ext cx="11187114" cy="45901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9963">
                      <a:extLst>
                        <a:ext uri="{9D8B030D-6E8A-4147-A177-3AD203B41FA5}">
                          <a16:colId xmlns:a16="http://schemas.microsoft.com/office/drawing/2014/main" val="1709032533"/>
                        </a:ext>
                      </a:extLst>
                    </a:gridCol>
                    <a:gridCol w="4214812">
                      <a:extLst>
                        <a:ext uri="{9D8B030D-6E8A-4147-A177-3AD203B41FA5}">
                          <a16:colId xmlns:a16="http://schemas.microsoft.com/office/drawing/2014/main" val="1906392070"/>
                        </a:ext>
                      </a:extLst>
                    </a:gridCol>
                    <a:gridCol w="4732339">
                      <a:extLst>
                        <a:ext uri="{9D8B030D-6E8A-4147-A177-3AD203B41FA5}">
                          <a16:colId xmlns:a16="http://schemas.microsoft.com/office/drawing/2014/main" val="15333127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Discrete Random Variables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Continuous Random Variables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67234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Probability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Equivalent to impossible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All impossible events have probability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</m:oMath>
                          </a14:m>
                          <a:r>
                            <a:rPr lang="en-US" dirty="0"/>
                            <a:t> but not conversely</a:t>
                          </a:r>
                          <a:r>
                            <a:rPr lang="en-US" baseline="0" dirty="0"/>
                            <a:t>.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80795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Relative Chances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PMF: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PDF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/>
                            <a:t> gives chances relative to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09935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Events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over PMF to get probability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probability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89441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Convert from CDF to PMF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up PMF to get CDF.</a:t>
                          </a:r>
                        </a:p>
                        <a:p>
                          <a:r>
                            <a:rPr lang="en-US" dirty="0"/>
                            <a:t>Look for “breakpoints” in CDF to get PMF.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CDF.</a:t>
                          </a:r>
                        </a:p>
                        <a:p>
                          <a:r>
                            <a:rPr lang="en-US" dirty="0"/>
                            <a:t>Differentiate CDF to get PDF.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43816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4022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</m:d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2158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𝐕𝐚𝐫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𝔼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𝔼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𝔼</m:t>
                                            </m:r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50610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F2EF8A37-1AE7-4913-A385-0557E276C42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6642960"/>
                  </p:ext>
                </p:extLst>
              </p:nvPr>
            </p:nvGraphicFramePr>
            <p:xfrm>
              <a:off x="574675" y="1463675"/>
              <a:ext cx="11187114" cy="45901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9963">
                      <a:extLst>
                        <a:ext uri="{9D8B030D-6E8A-4147-A177-3AD203B41FA5}">
                          <a16:colId xmlns:a16="http://schemas.microsoft.com/office/drawing/2014/main" val="1709032533"/>
                        </a:ext>
                      </a:extLst>
                    </a:gridCol>
                    <a:gridCol w="4214812">
                      <a:extLst>
                        <a:ext uri="{9D8B030D-6E8A-4147-A177-3AD203B41FA5}">
                          <a16:colId xmlns:a16="http://schemas.microsoft.com/office/drawing/2014/main" val="1906392070"/>
                        </a:ext>
                      </a:extLst>
                    </a:gridCol>
                    <a:gridCol w="4732339">
                      <a:extLst>
                        <a:ext uri="{9D8B030D-6E8A-4147-A177-3AD203B41FA5}">
                          <a16:colId xmlns:a16="http://schemas.microsoft.com/office/drawing/2014/main" val="15333127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Discrete Random Variables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Continuous Random Variables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672344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62857" r="-400000" b="-5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Equivalent to impossible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62857" r="-515" b="-56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0795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Relative Chances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280328" r="-113025" b="-867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280328" r="-515" b="-8672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9935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Events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over PMF to get probability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probability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894410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Convert from CDF to PMF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up PMF to get CDF.</a:t>
                          </a:r>
                        </a:p>
                        <a:p>
                          <a:r>
                            <a:rPr lang="en-US" dirty="0"/>
                            <a:t>Look for “breakpoints” in CDF to get PMF.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CDF.</a:t>
                          </a:r>
                        </a:p>
                        <a:p>
                          <a:r>
                            <a:rPr lang="en-US" dirty="0"/>
                            <a:t>Differentiate CDF to get PDF.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4381625"/>
                      </a:ext>
                    </a:extLst>
                  </a:tr>
                  <a:tr h="7571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320968" r="-400000" b="-192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320968" r="-113025" b="-192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320968" r="-515" b="-1927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2402285"/>
                      </a:ext>
                    </a:extLst>
                  </a:tr>
                  <a:tr h="7571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417600" r="-400000" b="-91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417600" r="-113025" b="-91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417600" r="-515" b="-912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2158508"/>
                      </a:ext>
                    </a:extLst>
                  </a:tr>
                  <a:tr h="6832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577679" r="-400000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577679" r="-113025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577679" r="-515" b="-17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506109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91946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BA5E0-5262-4BCB-B54A-7FBEB5B71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expectation?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57E79-AC2D-43F5-A877-EF3CBA1D5F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we define: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Just replace summing over the </a:t>
                </a:r>
                <a:r>
                  <a:rPr lang="en-US" dirty="0" err="1"/>
                  <a:t>pmf</a:t>
                </a:r>
                <a:r>
                  <a:rPr lang="en-US" dirty="0"/>
                  <a:t> with integrating the pdf.</a:t>
                </a:r>
              </a:p>
              <a:p>
                <a:r>
                  <a:rPr lang="en-US" dirty="0"/>
                  <a:t>It still represents the average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57E79-AC2D-43F5-A877-EF3CBA1D5F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437FD25-4AB1-26E1-14D1-41CD519D354B}"/>
                  </a:ext>
                </a:extLst>
              </p14:cNvPr>
              <p14:cNvContentPartPr/>
              <p14:nvPr/>
            </p14:nvContentPartPr>
            <p14:xfrm>
              <a:off x="1645920" y="1965600"/>
              <a:ext cx="3003480" cy="1533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437FD25-4AB1-26E1-14D1-41CD519D35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36560" y="1956240"/>
                <a:ext cx="3022200" cy="155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5387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AADD-6D8E-433E-9D93-CE408BE6B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of a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3CAD82-C427-4BD7-A194-F9D0C6391A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84499"/>
                <a:ext cx="11187258" cy="3324861"/>
              </a:xfrm>
            </p:spPr>
            <p:txBody>
              <a:bodyPr/>
              <a:lstStyle/>
              <a:p>
                <a:r>
                  <a:rPr lang="en-US" dirty="0"/>
                  <a:t>Again, analogous to the discrete case; just replace summation with integration and </a:t>
                </a:r>
                <a:r>
                  <a:rPr lang="en-US" dirty="0" err="1"/>
                  <a:t>pmf</a:t>
                </a:r>
                <a:r>
                  <a:rPr lang="en-US" dirty="0"/>
                  <a:t> with the pdf.</a:t>
                </a:r>
              </a:p>
              <a:p>
                <a:r>
                  <a:rPr lang="en-US" dirty="0"/>
                  <a:t>We’re going to treat this as a definition.</a:t>
                </a:r>
              </a:p>
              <a:p>
                <a:r>
                  <a:rPr lang="en-US" dirty="0"/>
                  <a:t>Technically, this is really a theorem;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is the pdf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it only gives relative likelihoods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we need a proof to guarantee it “works”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Sometimes called “Law of the Unconscious Statistician.”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3CAD82-C427-4BD7-A194-F9D0C6391A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84499"/>
                <a:ext cx="11187258" cy="3324861"/>
              </a:xfrm>
              <a:blipFill>
                <a:blip r:embed="rId2"/>
                <a:stretch>
                  <a:fillRect l="-708" t="-3303" r="-272" b="-4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3031C61-8320-4779-9BAC-341E0546C689}"/>
                  </a:ext>
                </a:extLst>
              </p:cNvPr>
              <p:cNvSpPr/>
              <p:nvPr/>
            </p:nvSpPr>
            <p:spPr>
              <a:xfrm>
                <a:off x="575238" y="1502439"/>
                <a:ext cx="9172011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cs typeface="Segoe UI Semibold" panose="020B0702040204020203" pitchFamily="34" charset="0"/>
                  </a:rPr>
                  <a:t>For any function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𝒈</m:t>
                    </m:r>
                  </m:oMath>
                </a14:m>
                <a:r>
                  <a:rPr lang="en-US" sz="2800" b="1" dirty="0">
                    <a:cs typeface="Segoe UI Semibold" panose="020B0702040204020203" pitchFamily="34" charset="0"/>
                  </a:rPr>
                  <a:t> and any continuous random variable,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𝑿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:</m:t>
                    </m:r>
                  </m:oMath>
                </a14:m>
                <a:endParaRPr lang="en-US" sz="2800" b="1" dirty="0"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b="1" dirty="0">
                    <a:cs typeface="Segoe UI Semibold" panose="020B07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∞</m:t>
                        </m:r>
                      </m:sub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∞</m:t>
                        </m:r>
                      </m:sup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𝒛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𝒛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𝐝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𝒛</m:t>
                        </m:r>
                      </m:e>
                    </m:nary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3031C61-8320-4779-9BAC-341E0546C6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1502439"/>
                <a:ext cx="9172011" cy="1145999"/>
              </a:xfrm>
              <a:prstGeom prst="rect">
                <a:avLst/>
              </a:prstGeom>
              <a:blipFill>
                <a:blip r:embed="rId3"/>
                <a:stretch>
                  <a:fillRect l="-598" t="-15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916EBBE-9A89-4F16-45A0-C1F5690A9B64}"/>
                  </a:ext>
                </a:extLst>
              </p14:cNvPr>
              <p14:cNvContentPartPr/>
              <p14:nvPr/>
            </p14:nvContentPartPr>
            <p14:xfrm>
              <a:off x="7330320" y="983160"/>
              <a:ext cx="720" cy="2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916EBBE-9A89-4F16-45A0-C1F5690A9B6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14480" y="919800"/>
                <a:ext cx="3204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2E73387-2FF1-8A49-773C-BEC686F99B65}"/>
                  </a:ext>
                </a:extLst>
              </p14:cNvPr>
              <p14:cNvContentPartPr/>
              <p14:nvPr/>
            </p14:nvContentPartPr>
            <p14:xfrm>
              <a:off x="7002000" y="1024560"/>
              <a:ext cx="2852280" cy="2347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2E73387-2FF1-8A49-773C-BEC686F99B6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86160" y="961200"/>
                <a:ext cx="288360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E0579FF-8F4F-3207-DE7D-4BAA8ADFB8B7}"/>
                  </a:ext>
                </a:extLst>
              </p14:cNvPr>
              <p14:cNvContentPartPr/>
              <p14:nvPr/>
            </p14:nvContentPartPr>
            <p14:xfrm>
              <a:off x="11302200" y="951840"/>
              <a:ext cx="819360" cy="860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E0579FF-8F4F-3207-DE7D-4BAA8ADFB8B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286360" y="888480"/>
                <a:ext cx="85068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2B110BA-9C39-B9AD-6F55-E0EA9C67C43B}"/>
                  </a:ext>
                </a:extLst>
              </p14:cNvPr>
              <p14:cNvContentPartPr/>
              <p14:nvPr/>
            </p14:nvContentPartPr>
            <p14:xfrm>
              <a:off x="9885960" y="195480"/>
              <a:ext cx="1400760" cy="558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2B110BA-9C39-B9AD-6F55-E0EA9C67C43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870120" y="132120"/>
                <a:ext cx="143208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919B7B8-E6E7-B192-E54D-7605A4F0607C}"/>
                  </a:ext>
                </a:extLst>
              </p14:cNvPr>
              <p14:cNvContentPartPr/>
              <p14:nvPr/>
            </p14:nvContentPartPr>
            <p14:xfrm>
              <a:off x="2475720" y="272880"/>
              <a:ext cx="9427680" cy="62902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919B7B8-E6E7-B192-E54D-7605A4F0607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66360" y="263520"/>
                <a:ext cx="9446400" cy="630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5478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99263-E667-4AA9-A17E-C5BA13841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Linearity of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3ACBBC-101F-454C-B400-56F8C6CEE8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Still true!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Won’t show you the proof – for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it’s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𝑎𝑋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𝑎𝑋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𝑑𝑘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𝑑𝑘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𝑑𝑘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𝑑𝑘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3ACBBC-101F-454C-B400-56F8C6CEE8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2F83AFF-EA17-4231-8F1F-80CAEE7D710A}"/>
                  </a:ext>
                </a:extLst>
              </p:cNvPr>
              <p:cNvSpPr/>
              <p:nvPr/>
            </p:nvSpPr>
            <p:spPr>
              <a:xfrm>
                <a:off x="575239" y="1959639"/>
                <a:ext cx="6587561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𝒂𝑿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𝒃𝒀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𝒄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[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𝒀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]+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𝑿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𝒀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; even if they’re continuous.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2F83AFF-EA17-4231-8F1F-80CAEE7D71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959639"/>
                <a:ext cx="6587561" cy="1145999"/>
              </a:xfrm>
              <a:prstGeom prst="rect">
                <a:avLst/>
              </a:prstGeom>
              <a:blipFill>
                <a:blip r:embed="rId3"/>
                <a:stretch>
                  <a:fillRect b="-63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87345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1906</TotalTime>
  <Words>2289</Words>
  <Application>Microsoft Office PowerPoint</Application>
  <PresentationFormat>Widescreen</PresentationFormat>
  <Paragraphs>300</Paragraphs>
  <Slides>35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Aptos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Continuous Zoo</vt:lpstr>
      <vt:lpstr>Let’s start with the pmf</vt:lpstr>
      <vt:lpstr>The probability density function</vt:lpstr>
      <vt:lpstr>CDFs</vt:lpstr>
      <vt:lpstr>What’s a CDF?</vt:lpstr>
      <vt:lpstr>Comparing Discrete and Continuous</vt:lpstr>
      <vt:lpstr>What about expectation?</vt:lpstr>
      <vt:lpstr>Expectation of a function</vt:lpstr>
      <vt:lpstr>Linearity of Expectation</vt:lpstr>
      <vt:lpstr>Variance</vt:lpstr>
      <vt:lpstr>Let’s calculate an expectation</vt:lpstr>
      <vt:lpstr>Let’s calculate an expectation</vt:lpstr>
      <vt:lpstr>What about E[g(X)]</vt:lpstr>
      <vt:lpstr>Let’s assemble the variance</vt:lpstr>
      <vt:lpstr>Continuous Uniform Distribution</vt:lpstr>
      <vt:lpstr>Comparing Discrete and Continuous</vt:lpstr>
      <vt:lpstr>Continuous Zoo</vt:lpstr>
      <vt:lpstr>Exponential Random Variable</vt:lpstr>
      <vt:lpstr>Are these memoryless?</vt:lpstr>
      <vt:lpstr>Are these memoryless?</vt:lpstr>
      <vt:lpstr>A continuous memoryless RV?</vt:lpstr>
      <vt:lpstr>Exponential random variable</vt:lpstr>
      <vt:lpstr>Exponential random variable</vt:lpstr>
      <vt:lpstr>Where did the t come from?</vt:lpstr>
      <vt:lpstr>Find the density</vt:lpstr>
      <vt:lpstr>Find the density</vt:lpstr>
      <vt:lpstr>Exponential PDF</vt:lpstr>
      <vt:lpstr>Memorylessness</vt:lpstr>
      <vt:lpstr>Side note</vt:lpstr>
      <vt:lpstr>Expectation of an exponential</vt:lpstr>
      <vt:lpstr>Variance of an exponential</vt:lpstr>
      <vt:lpstr>Exponential</vt:lpstr>
      <vt:lpstr>What about E[g(X)]</vt:lpstr>
      <vt:lpstr>Continuous Zoo</vt:lpstr>
      <vt:lpstr>Comparing Discrete and Continuous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Weber</dc:creator>
  <cp:lastModifiedBy>Robbie Weber</cp:lastModifiedBy>
  <cp:revision>11</cp:revision>
  <cp:lastPrinted>2026-02-09T16:34:40Z</cp:lastPrinted>
  <dcterms:created xsi:type="dcterms:W3CDTF">2023-05-01T03:47:30Z</dcterms:created>
  <dcterms:modified xsi:type="dcterms:W3CDTF">2026-02-09T20:52:57Z</dcterms:modified>
</cp:coreProperties>
</file>