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8" r:id="rId3"/>
    <p:sldId id="343" r:id="rId4"/>
    <p:sldId id="341" r:id="rId5"/>
    <p:sldId id="342" r:id="rId6"/>
    <p:sldId id="277" r:id="rId7"/>
    <p:sldId id="329" r:id="rId8"/>
    <p:sldId id="274" r:id="rId9"/>
    <p:sldId id="275" r:id="rId10"/>
    <p:sldId id="257" r:id="rId11"/>
    <p:sldId id="349" r:id="rId12"/>
    <p:sldId id="276" r:id="rId13"/>
    <p:sldId id="258" r:id="rId14"/>
    <p:sldId id="279" r:id="rId15"/>
    <p:sldId id="278" r:id="rId16"/>
    <p:sldId id="330" r:id="rId17"/>
    <p:sldId id="259" r:id="rId18"/>
    <p:sldId id="260" r:id="rId19"/>
    <p:sldId id="281" r:id="rId20"/>
    <p:sldId id="280" r:id="rId21"/>
    <p:sldId id="262" r:id="rId22"/>
    <p:sldId id="282" r:id="rId23"/>
    <p:sldId id="263" r:id="rId24"/>
    <p:sldId id="265" r:id="rId25"/>
    <p:sldId id="266" r:id="rId26"/>
    <p:sldId id="267" r:id="rId27"/>
    <p:sldId id="269" r:id="rId28"/>
    <p:sldId id="268" r:id="rId29"/>
    <p:sldId id="271" r:id="rId30"/>
    <p:sldId id="347" r:id="rId31"/>
    <p:sldId id="272" r:id="rId32"/>
    <p:sldId id="273" r:id="rId33"/>
    <p:sldId id="270" r:id="rId34"/>
    <p:sldId id="33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21:32:03.8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3548 12835 0,'0'0'0,"0"0"0,0 0 0,0 0 0,0 0 0,0 0 0,0 0 0,0 0 0,0 0 0,0 0 0,0 0 15,0 0-15,-84 36 16,18-32-16,-32 1 15,-35-1-15,-22-4 16,9 0 0,4 0-16,-13 4 15,-9 1-15,-18-1 16,23-4-16,21-4 16,23 4-16,17 0 15,10 0-15,4 0 16,30 0-16,23 0 15,0 0-15,5 0 16,8 0 0,9 4-16,-9 1 15,14-1-15,-5 5 16,-9 9-16,-4 4 16,4 9-16,-8 9 15,8 4-15,5 5 16,-5 0-16,0 4 15,10 0-15,-6 5 16,14-1 0,-4 5-16,4 0 15,-14-4-15,14-5 16,0-8-16,0-10 16,0-8-16,0-5 15,14-5-15,-10-3 16,10-1-16,12-4 15,1-5-15,4-4 16,26 0-16,1 0 16,26 14-1,23 17-15</inkml:trace>
  <inkml:trace contextRef="#ctx0" brushRef="#br0" timeOffset="9420.16">25702 14045 0,'0'0'0,"0"0"0,0 0 0,0 0 0,44 0 15,-39 0-15,8 0 16,-8 0-16,-1 0 16,-4 0-16,4 0 15,5 0-15,-9 0 16,0 0-16,0 0 16,0 0-16,-159 5 15,26-5 1,-27-5-16,-39 1 15,-18-1-15,-9-3 16,-5-6-16,-22-8 16,23-9-16,-1-4 15,-4-5-15,14-13 16,57 13-16,49 9 16,39 13-16,36 5 15,18 8 1,4 1-16,14 4 15,4 0-15,4 0 16,-4 0-16,71 22 16,40 4-16,49 10 15,44 4-15,13 4 16,9 0-16,0 1 16,-4-5-16,-1 0 15,1 4 1,-1-4-16,-26-5 15,-17-8-15,-54-9 16,-31-10-16,-31-8 16,-31 0-16,-9-4 15,-8 0-15,-14-5 16,0 9-16,0 0 16,-196-111-16,1 31 15,-35 14-15,17 8 16,31 23-1,27 17-15,18 13 16,4 10-16,13-1 16,-8 5-16,21 4 15,14 1-15,9 3 16,18 6-16,17 3 16,4 32-16,6 26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21:52:09.2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10273 11585 0,'0'0'0,"0"0"0,0 0 0,0 0 0,0 0 0,0 0 16,0-53-16,0 40 15,0 4-15,0 0 16,0 5-16,-5-1 16,-13 5-16,-21 5 15,-37 3-15,-48 15 16,-49 12-16,-17 9 16,-14 1-1,4-1-15,-13 14 16,5 4-16,-5 9 15,-30 0-15,-14 0 16,-18-5-16,0-13 16,-31-17-16,-9-14 15,-8-22-15,-36-18 16,-14-22 0,28 0-16,12-13 15,19 0-15,-10-9 16,-35-5-16,-13-4 15,-1-13-15,-17 13 16,-4-17-16,30 8 16,36 5-16,71 17 15,40 14-15,53 13 16,27 13-16,43 13 16,1 14-1,5 18-15,12 13 16</inkml:trace>
  <inkml:trace contextRef="#ctx0" brushRef="#br0" timeOffset="6462.46">10893 14059 0,'0'0'0,"0"0"0,0 0 0,0 0 0,0 0 0,0 0 16,0 0-16,0 0 15,0 0-15,0 0 16,0 0-1,0 0-15,0 0 16,0 0-16,0 0 16,0 0-16,0 0 15,-71 31-15,22-14 16,-35 1-16,-18 4 16,-26 0-16,-5 1 15,-9-6-15,-18 1 16,-26-5-1,-18 1-15,5-6 16,-36-3-16,4-1 16,14-4-16,-40-4 15,9-1-15,4-3 16,5-1-16,-9 0 16,13 0-16,-22-4 15,-18-5 1,-13 5-16,-32-14 15,32 5-15,-13-9 16,8 4-16,10-4 16,12 0-16,-3 5 15,21-5-15,9 4 16,14 0-16,17 1 16,49 4-16,4 4 15,18 0-15,5 1 16,31-1-1,21 4-15,10 6 16,35-1-16,9 4 16,5 1-16,21 4 15,-8 0-15,4 4 16</inkml:trace>
  <inkml:trace contextRef="#ctx0" brushRef="#br0" timeOffset="12950.09">11265 16532 0,'0'0'16,"0"0"-16,0 0 0,0 0 0,45 0 0,-45 0 16,13 0-16,-13 0 15,5 0-15,-5 0 16,8 0 0,-8 0-16,14 4 15,-14 1-15,4-1 16,-4 1-16,0-1 15,0 1-15,0-1 16,0-4-16,0 0 16,-31 44-16,-9-13 15,-22 9-15,-13 5 16,-40-1 0,-23 0-16,-8-8 15,-27-1-15,9-13 16,-22-4-16,-14 0 15,-17-9-15,-13-5 16,-19 5-16,-8-5 16,-13-4-16,-5 5 15,-26-10-15,-5 5 16,-40-13-16,9-5 16,-8 9-1,17-4-15,8 4 16,6 0-16,52 5 15,14 4-15,-9-4 16,0-5-16,-5 0 16,5-4-16,9-1 15,18-4-15,-1-8 16,45-1-16,44 1 16,22 4-1,32-1-15,21 6 16,23 8-16,17 0 15,10 4-15,-1 1 16,9 0-16,9 4 16,-4 0-16,-10 0 15,1 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22:01:37.4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18805 14511 0,'0'0'0,"0"0"0,0 0 0,0 0 0,0 0 0,0 0 0,0 0 0,0 0 16,0 0-16,0 0 15,-49 17-15,32-12 16,-6-1-16,-3 1 15,-5-1-15,-13 1 16,-19 3 0,-16 1-16,-28 5 15,-26 3-15,-8-8 16,-23 0-16,4-4 16,-31 3-16,-30-8 15,-5 0-15,-14 0 16,-52-13-16,21 0 15,-12-5 1,3-13-16,6 0 16,-41-4-16,14-5 15,8 9-15,-13-5 16,22 1-16,-17 8 16,26 5-16,45 9 15,-1-1-15,41 5 16,48 1-16,27 3 15,39 1-15,5 4 16,27 0 0,4 0-16,22 0 15,5 0-15,0 0 16,8 4-16,-17 5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21:59:04.1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9200 14537 0,'0'0'0,"0"0"0,0 0 0,0 0 0,0 0 15,0 0-15,0 0 16,0 0-16,-53-40 15,-49 32-15,-31-1 16,-27 0 0,-13 9-16,-39 0 15,-37 0-15,-21 4 16,-45 1-16,18-5 16,-31 0-16,9-9 15,-22-9-15,-9-4 16,-14-9-16,-21 0 15,34 0-15,6 4 16,48 5 0,17 9-16,37 4 15,43 4-15,27 1 16,27 0-16,18-1 16,39 5-16,18 0 15,27 0-15,17 0 16,9 0-16,5 0 15,0 0-15,-1 9 16,-3 9-16,3 26 16,10 31-1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22:00:37.1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13557 15725 0,'0'0'0,"0"0"0,0 0 0,0 0 0,0 0 15,0 0-15,0 0 16,0 0-16,0 0 16,-58-4-16,32-5 15,-1-4-15,-4-1 16,-9 1-16,18 4 15,-4 0-15,8 0 16,9 5-16,-4 0 16,8-1-16,5 5 15,-13 0 1,13 0-16,-9 0 16,9 0-16,-4 0 15,4 0-15,0 0 16,0 0-16,0 0 15,0 0-15,0 0 16,0 0 0,0 0-16,0 0 0,0 0 15,88 44 1,-57-35-16,-4 0 16,13 0-16,4 0 15,-13 0-15,13 0 16,1-5-16,-1 5 15,5-5-15,-5 1 16,5-1-16,4-4 16,5 0-1,-9 0-15,4 0 16,9 0-16,4-4 16,-4 4-16,-4-5 15,8 1-15,-3 0 16,-10-1-16,9 1 15,-9-1-15,-4 1 16,8-1-16,-17 1 16,5-1-1,12 1-15,-13 0 16,10-1-16,-10 1 16,5-1-16,17 1 15,-4 4-15,-4-5 16,0 5-16,-5 0 15,-5 0-15,10 0 16,0 5-16,-1-1 16,1 1-16,0-1 15,-1 1 1,1-1-16,-1-4 16,1 4-16,-14-4 15,-4 0-15,18 0 16,-14 0-16,-13 0 15,14 0-15,-5 0 16,4 0-16,-13 0 16,9-4-16,-9 4 15,9-4-15,-9-1 16,9 1 0,-9-1-16,9 5 15,-5-4-15,-4 4 16,9 0-16,4-5 15,-4 5-15,4-4 16,-4 0-16,5-1 16,-14 1-16,13 4 15,0 0-15,1 0 16,-1-5-16,0 5 16,9-4-1,5 4-15,-5 0 16,14 0-16,4 0 15,4 0-15,5 0 16,-9 0-16,0 4 16,4 1-16,5-1 15,-5 1-15,-4-1 16,4 0-16,5-4 16,-9 0-1,0 5-15,-4-5 16,-10 0-16,1 0 15,-5 0-15,5 0 16,-5 0-16,-4 0 16,8 0-16,-4 0 15,9 0-15,-4 0 16,9 0-16,-5 0 16,-5 0-1,5 0-15,5 4 16,-18 1-16,13-1 15,-9 1-15,9-1 16,-5 0-16,14 1 16,0-1-16,5 1 15,-5-1-15,-1 1 16,-12-1 0,4-4-16,-13 0 15,0 0-15,-5 0 16,0 0-16,-4 0 15,-4 0-15,4 0 16,4 0-16,-4 0 16,9 0-16,-1-4 15,1-1-15,13 5 16,-9 0-16,5 0 16,-5 0-16,0 0 15,9 5 1,-8-1-16,8 1 15,0-1-15,-5 0 16,10-4-16,-5 0 16,-5 0-16,6 0 15,3 0-15,-13 0 16,9 0-16,-9 0 16,9 0-16,-13 0 15,4 0 1,9 0-16,-8 0 15,8 0-15,-9 0 16,5 0-16,-10 5 16,-3-5-16,-1 4 15,-13-4-15,9 5 16,-9-1-16,9 1 16,-9-1-16,9 0 15,4 1 1,0 4-16,1 0 15,-1-1-15,0 1 16,-8 0-16,4 0 16,0-5-16,-9 1 15,-5-1-15,10 1 16,-10-1-16,1 1 16,-5-1-16,0 0 15,0 1-15,1-5 16,-15 0-1,6 0-15,3 0 16,-8 0-16,-4 0 16,8 0-16,-9 0 15,10 0-15,-5 0 16,-5 0-16,9 0 16,-8 0-16,4 0 15,4 0-15,-9 0 16,10 0-1,-5 0-15,-5 0 16,9 0-16,-4 0 16,9 0-16,-9 0 15,4 0-15,5 0 16,-9 0-16,8 0 16,-12 0-16,8 0 15,-9 0-15,1 0 16,-5 0-1,4 0-15,5 0 16,-4 0-16,-1 0 16,1 4-16,17 10 15,13 8-15,18 0 16,14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22:00:38.7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27045 15920 0,'0'0'0,"0"0"0,0 0 16,0 0-16,0 0 15,0 0-15,0 0 16,0 0 0,0 0-16,0 0 15,0 0-15,0 0 16,0 0-16,44 5 16,-26-1-16,-4 1 15,-1-1-15,5 0 16,4 1-16,0-1 15,4 1-15,10-1 16,-5 1 0,13-1-16,5-4 15,0 0-15,17 0 16,1 0-16,4-4 16,13-5-16,-4 0 15,8 0-15,5 0 16,5 0-16,8 0 15,10 1-15,-1 3 16,-4 1-16,-9 4 16,8 0-1,6 0-15,3 4 16,5 1-16,-8-1 16,-1-4-16,-13 4 15,4-4-15,-13 0 16,-4 0-16,-5 0 15,5-4-15,-1-5 16,-12 5-16,4-5 16,-14 0-1,-8 0-15,8 0 16,-4-4-16,-4 0 16,4-1-16,4 5 15,1 1-15,-1-1 16,-4 4-16,5 5 15,4 0-15,0-4 16,9-1 0,-10 1-16,1 0 15,-9-1-15,1 1 16,-1-1-16,4 1 16,-4-1-16,-4 1 15,4 0-15,-5-1 16,5 1-16,-4-1 15,-5 1-15,0-1 16,5 5-16,-9 0 16,0 0-16,-1 0 15,-8 0 1,-4 0-16,-1 0 16,-4 0-16,5 0 15,-14-4-15,0-1 16,-9 5-16,5 0 15,-5 0-15,-4 0 16,-9 0-16,18 9 16,9 9-1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22:00:42.11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23003 16040 0,'0'0'0,"0"0"0,0 0 0,0 0 15,0 0-15,0 0 16,0 0-16,0 0 16,0 0-16,0 0 15,0 0-15,0 0 16,0 0-16,-22-44 15,26 39-15,0 5 16,-4-4 0,5 4-16,4-5 15,0 1-15,8-1 16,5 1-16,10 0 16,7-1-16,6-4 15,8 0-15,0 1 16,9-1-16,-9 0 15,9 0-15,-8 0 16,8 0 0,-14 0-16,1 5 15,-9-1-15,-18 1 16,0 0-16,1 4 16,-15 0-16,6 0 15,-14 0-15,4 0 16,1 0-16,-5 0 15,17 0-15,36 0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22:02:46.5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26930 13247 0,'0'0'0,"0"0"0,0 0 0,0 0 0,62-31 0,-40 18 16,0 0-16,0 0 15,-4-1-15,-9 5 16,9 1-16,-14 3 15,1 1-15,4-1 16,-9 1-16,0 4 16,0 0-1,0 0-15,0 0 16,-102-5-16,44 5 16,-22 5-16,-17-1 15,-19 1-15,-3-1 16,-14-4-1,13 0-15,9 0 0,0 0 16,14 0-16,-9 0 16,8 0-1,-17 5-15,4-1 16,13-4-16,5 0 16,0 0-16,-4-4 15,-10-1-15,5-4 16,-4 0-16,17 5 15,10-1-15,-6 1 16,10 0-16,-14-1 16,-8 1-1,-9-5-15,-5 0 16,13 5-16,10-1 16,17 1-16,4 4 15,18 0-15,18 0 16,-4 0-16,13 0 15,4 0-15,9 0 16,-4 0 0,4 0-16,9 0 15,-4 0-15,-1 0 16,-4 0-16,5 0 16,4 0-16,-5 0 15,1 0-15,-5 0 16,5 0-16,4 0 15,-5 0-15,1 0 16,-5 0-16,4 4 16,5 1-16,0-1 15,0 0 1,0 1-16,0-1 16,0 5-16,0 13 15,0 18-15,5 22 16,4 18-16,0 18 15,4-1-15,-4 5 16,-5-4-16,10-10 16,-10-4-16,0-8 15,1-1 1,4-4-16,-5 0 16,-4 0-16,5 4 15,-5 5-15,0-9 16,0 4-16,0-4 15,0 0-15,4 0 16,5 0-16,-5-5 16,1-3-16,8-1 15,-9-5 1,-4 1-16,9-1 16,9 6-16,-14-6 15,14 1-15,-4-9 16,-6-5-16,-3 0 15,8-4-15,-8 0 16,3 0-16,6 0 16,3 4-16,-8-4 15,9 0-15,-9-5 16,0-8-16,-9-5 16,-9-9-1,4-8-15,-17-5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22:02:47.6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26744 13185 0,'0'0'0,"0"0"0,0 0 16,0 0 0,0 0-16,0 0 15,0 0-15,0 0 16,0 0-16,0 0 16,0 0-16,0 0 15,0 0-15,0 0 16,35 62-16,-30-35 15,-1 4-15,9 5 16,-8 3 0,-5 1-16,4 0 15,1 5-15,4-1 16,-5 5-16,0 4 16,10 0-16,-10 5 15,5-1-15,0 5 16,-5 0-16,1 9 15,-5-4 1,4-1-16,5 5 16,-5-9-16,1-4 15,-5-5-15,0 0 16,0 0-16,0-4 16,0 0-16,0 4 15,4 0-15,5 0 16,-4 1-16,-1-1 15,-4 0-15,4-4 16,10 0-16,-10-5 16,-4-4-1,0-9-15,0 0 16,0 0-16,0-5 16,0 1-16,5 0 15,-1-1-15,-4-4 16,9 1-16,-5-1 15,-4 0-15,5 0 16,-1 5 0,5-1-16,-4-4 15,-1 5-15,-4 0 16,4-1-16,5 1 16,0 4-16,-4 4 15,12 5-15,-12-4 16,8-1-16,-9-4 15,5 0-15,0-4 16,-4-1-16,-5 1 16,4 0-1,-4-5-15,-4 4 16,-10 1-16,-8 8 16,-13 10-1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22:00:24.73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32320 16058 0,'0'0'0,"0"0"0,0 0 0,0 0 0,0 0 0,0 0 0,0 0 0,0 0 16,0 0-16,0 0 15,0 0-15,0 44 16,0-40-16,0 1 15,0-1-15,0 1 16,0-1-16,0 1 16,0-5-16,0 0 15,0 4-15,0-4 16,-9 0 0,5 0-16,-1 4 15,-13 1-15,-4-1 16,-9 1-16,-13-1 15,-5 1-15,-13-1 16,-4 0-16,-10 1 16,-21-1-16,-14-4 15,-18-4-15,5-1 16,9 1 0,0 0-16,-1-1 15,-21 1-15,4-5 16,-9 0-16,5 0 15,-9 5-15,-14-1 16,0-8-16,-4 0 16,-4 4-16,0 0 15,-23 0-15,5-4 16,4 4 0,-17 4-16,8-3 15,-13-1-15,5 4 16,4 1-16,-9-1 15,-5 1-15,1 8 16,-18-4-16,0 0 16,-5 5-16,1-5 15,-18 0-15,13 4 16,-18-4-16,14 0 16,13 5-1,-22-1-15,8-4 16,14 5-16,-18-1 15,-4-4-15,4 0 16,-17 0-16,-1-9 16,1 5-16,-27-1 15,13-8-15,9 4 16,-22-4-16,9-5 16,-5 5-1,-13 0-15,13 4 16,-8-5-16,-5 1 15,-18 0-15,-4-1 16,17 6-16,-21-6 16,4 1-16,-14-5 15,-8 5-15,0 0 16,17-5 0,-4 0-16,-26-4 15,21 0-15,-13 0 16,14-9-16,26 4 15,5-4-15,30 0 16,41 9-16,26 4 16,40 0-16,22 5 15,31 4-15,23 5 16,30-1 0,0 5-16,14 0 0,17 0 15,1 5 1,4 4-16,-1 4 15,1 14-15,-18 13 16</inkml:trace>
  <inkml:trace contextRef="#ctx0" brushRef="#br0" timeOffset="697.13">10902 15402 0,'0'0'0,"0"0"0,0 0 16,0 0-16,0 0 15,0 0 1,-31-54-16,35 32 15,10-4-15,-1-10 16,22 1-16,14 4 16,0 4-16,17 9 15,-3 10-15,7 12 16,6 9-16,35 23 16,8 26-16,14 9 15,-9 4-15,-8 5 16,-14-5-1,-14-13-15,-30-9 16,8-8-16,-21-10 16,-14-4-16,9-4 15,-9-5-15,0-4 16,-18-5-16,18-13 16,-4-13-1</inkml:trace>
  <inkml:trace contextRef="#ctx0" brushRef="#br0" timeOffset="945.02">12387 14927 0,'0'0'0,"0"0"0,0 0 0,0 0 16,-84 102-16,8 31 15,-34 62 1,-19 36-16,-4 13 16,18-9-16,13-45 15,31-4-15,13-8 16,14-37-16,4-16 16</inkml:trace>
  <inkml:trace contextRef="#ctx0" brushRef="#br0" timeOffset="2312.03">23442 12782 0,'0'0'0,"0"0"0,0 0 0,0 0 16,0 0-16,0 0 15,0 0-15,0 0 16,0 0 0,44 40-16,-40-22 15,1 8-15,-1 19 16,9 12-16,-4 14 15,9 13-15,9 14 16,-5 13 0,4 13-16,14 13 0,-13 1 15,-1 3 1,6 10-16,-6 9 16,1-1-16,-5-12 15,0-6-15,-4-3 16,-9-5-16,8 0 15,-12-9-15,-5-9 16,4 0-16,1 1 16,-5-1-16,0-4 15,0-5 1,0-13-16,0-13 16,0-5-16,0-8 15,0-5-15,0-5 16,0 1-16,0-5 15,0-4-15,0-5 16,0-8-16,-5-10 16,1-3-16,4-1 15,-18 4 1,-4 5-16,-9 0 16</inkml:trace>
  <inkml:trace contextRef="#ctx0" brushRef="#br0" timeOffset="3249.11">23264 16887 0,'0'0'0,"0"0"0,0 0 0,0 0 15,0 0-15,0 0 16,9 57-16,-9-21 15,9 17-15,-5 27 16,14 26-16,4 9 16,5 5-16,4-5 15,9-13-15,9-18 16,-5-22 0,5-17-16,-5-14 15,5-9-15,-1-13 16,10-14-16,-5-8 15,9-14-15,5-21 16,-14-28-16,-4-17 16,-27-9-16,-22 0 15,-22 5-15,-5-1 16,1 14-16,-1 13 16,9 27-1,1 13-15,12 13 16,1 9-16,4 9 15,0 0-15,0 0 16,71 155-16,0 27 16,8 49-16,-3-14 15,-23-22-15,-27-27 16,-12-22-16,-28-21 16,-3-28-1,-14-13-15,-9-13 16,-13-13-16,4-18 15,-9-14-15,9-12 16,5-10-16,9-13 16,-1-8-16,10-19 15,17-13-15,9-13 16,26-40-16,45-31 16,27-17-1,21 3-15,37 19 16,-6 26-16,19 31 15,17 44-15,22 27 16</inkml:trace>
  <inkml:trace contextRef="#ctx0" brushRef="#br1" timeOffset="147576.96">26939 16736 0,'0'0'0,"0"0"0,0 0 16,0 0-16,35 44 15,-17-31-15,-5 5 16,-4 4 0,9 9-16,-9 14 15,8 12-15,-8 23 16,5 31-16,-14 22 16,4 0-16,0-5 15</inkml:trace>
  <inkml:trace contextRef="#ctx0" brushRef="#br1" timeOffset="148913.87">22573 16585 0,'0'0'0,"0"0"0,0 0 16,0 0-16,0 0 16,0 0-16,0 0 15,49-44-15,-32 31 16,5-1-16,5-4 15,0 1-15,-1 3 16,10 1-16,-1 4 16,9 5-16,14 8 15,13 10-15,18 17 16,4 17 0,-9 19-16,-4 8 15,-27 1-15,-13-6 16,-18-3-16,-18-9 15,-4-5-15,-22-4 16,-9 4-16,-31-5 16,-4-12-16,-5-14 15,4-17-15,10-14 16,-5-5 0,-9-12-16,9-14 15,13-9-15,5-13 16,21-9-16,19 0 15,4 0-15,22 5 16,22 4-16,23 22 16,22 13-16</inkml:trace>
  <inkml:trace contextRef="#ctx0" brushRef="#br1" timeOffset="154718.16">24111 15184 0,'0'0'0,"0"0"0,0 0 0,0 0 0,0 0 0,0 0 15,0 0-15,53 9 16,-18 0-16,-3 4 15,12 5 1,5 4-16,17 5 16,23 8-16,30 19 15,14 8-15,-13 4 16,0 10-16,-1 12 16,10 5-16,-5-4 15,5 0-15</inkml:trace>
  <inkml:trace contextRef="#ctx0" brushRef="#br1" timeOffset="155032.92">24067 13917 0,'0'0'0,"0"0"0,0 0 15,0 0-15,0 0 16,57 26-16,18 19 16,27 34-16,54 46 15,12 25 1,18 10-16,-9 8 0,-8 10 15,30 21-15,5 1 16,-40-19 0,0-34-16,-4-15 15</inkml:trace>
  <inkml:trace contextRef="#ctx0" brushRef="#br1" timeOffset="155327.41">24709 14059 0,'0'0'0,"0"0"0,0 0 15,0 0-15,0 0 16,0 0-16,45 4 15,25 49-15,50 58 16,35 40 0,27 17-16,4 5 15,-22-13-15,-26-10 16,-19-39-16,-21-36 16,-5-12-16</inkml:trace>
  <inkml:trace contextRef="#ctx0" brushRef="#br1" timeOffset="155578.04">25090 13540 0,'0'0'0,"0"0"0,0 0 0,0 0 15,0 0 1,0 0-16,54 9 16,3 26-16,50 36 15,30 40-15,5 13 16,-18 9-16,-18-26 16,-17-19-16</inkml:trace>
  <inkml:trace contextRef="#ctx0" brushRef="#br1" timeOffset="155793.21">25627 13159 0,'0'0'0,"0"0"0,0 0 0,0 0 0,0 0 15,0 0-15,53-31 16,-9 35-16,40 14 15,49 31-15,67 48 16,22 54-16,-32 0 16,1-27-1,4-13-15</inkml:trace>
  <inkml:trace contextRef="#ctx0" brushRef="#br1" timeOffset="156062.29">21580 13327 0,'0'0'0,"0"0"0,0 0 0,0 0 0</inkml:trace>
  <inkml:trace contextRef="#ctx0" brushRef="#br1" timeOffset="156460.97">22138 11971 0,'0'0'0,"0"0"0,0 0 16,0 0-16,0 0 15,0 0-15,0 0 16,0 0-16,0 0 15,0 0 1,5 53-16,-5 9 16,0 40-16,0 27 15,9 8-15,0 0 16,-9 1-16,0-10 16,-5 1-16,5 13 15,5 13 1</inkml:trace>
  <inkml:trace contextRef="#ctx0" brushRef="#br1" timeOffset="178711.04">15906 12911 0,'0'0'0,"0"0"0,0 0 0,0 0 0,0 0 15,0 0-15,0 0 16,0 0-16,0 0 16,0 0-16,0 0 15,-9 44-15,-26-31 16,-14 9-16,-13-4 15,-9 4 1,-4 0-16,-14 1 16,-8-1-16,-19 0 15,-17 5-15,-26 4 16,-10 0-16,-17-9 16,-35 4-16,-10 1 15,5-14-15,-22 1 16,4-1-16,0 0 15,-13 0-15,-18 5 16,14-9-16,-58 9 16,0-1-1,-40-3-15,8-1 16,-34-4-16,26 4 16,-45-8-16,28 4 15,-14-5-15,0-4 16,-40-4-16,13-1 15,-35-4-15,35 0 16,23 5-16,8-9 16,14-1-1,8-8-15,10 0 16,35-5-16,17-4 16,23-9-16,35-8 15,14 3-15,26 1 16,35-5-16,32 1 15,26 8-15,36 9 16,17 8-16,18 6 16,0 3-1,23 6-15,-1-1 16,9 0-16,5 4 16,-10 5-16,1-4 15,-27-9-15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22:04:40.16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8384 5397 0,'0'0'0,"0"0"0,0 0 0,0 0 0,0 0 0,0 0 16,0 0-16,0 0 15,0 0-15,0 0 16,0 0-16,-48-44 16,30 44-16,-9-9 15,-30 9-15,-1-9 16,-13 9-16,-18-8 15,1 8-15,-5 0 16,0 0 0,-5 0-16,-30 0 15,-14 8-15,9-8 16,4 0-16,-21 9 16,-14 0-16,-14 0 15,14 0-15,0-9 16,5 9-16,-1 0 15,14-9 1,0 8-16,-1-8 16,-8 9-16,-4-9 15,-10 0-15,10 0 16,-1-9-16,0 9 16,27-8-16,9 8 15,31-9-15,5 9 16,8 0-16,4 0 15,19 0-15,-14 9 16,9-1-16,-5 10 16,10-9-1,-5 9-15,-5-9 16,-8 8-16</inkml:trace>
  <inkml:trace contextRef="#ctx0" brushRef="#br0" timeOffset="17913.29">17976 3837 0,'0'0'16,"0"0"-16,0 0 0,0 0 0,0 0 0,0 0 15,0 0-15,0 0 16,0 0-16,0 0 15,-84-62 1,4 9-16,-31-9 16,-13-9-16,-26 18 15,3 0-15,14 8 16,36 1-16,13 17 16,13 10-16,9-1 15,17 9-15,5 0 16,-4 9-1,0 9-15,4 0 16,-4 9-16,-1-1 16,1 19-16,13-1 15,-9 10-15,27 8 16,-5 9-16,0 9 16,9 9-16,18 26 15,9 27-15,9 9 16,17 0-16,5-9 15,4-9 1,4-9-16,-12 9 16,8-9-16,-9 1 15,1 8-15,-1-9 16,0 9-16,1 27 16,8 8-16,0 1 15,5-9-15,-10 13 16,-3 0-16,-14-14 15,-9-17-15,-4-13 16,-1-9 0,-12-5-16,-10 1 15,-12-10-15,-6 5 16,-21-9-16,-5-9 16,-17-13-16,-27-13 15,-5-18-15,-35-18 16,-4-22-16,-9-27 15,-27-35 1,27-31-16,13-18 16,17-8-16,23 8 15,31 13-15,18 10 16,17 8-16,14 9 16,13 4-16,9 1 15,13-14 1</inkml:trace>
  <inkml:trace contextRef="#ctx0" brushRef="#br0" timeOffset="18696.64">17883 7122 0,'0'0'0,"0"0"0,0 0 0,0 0 16,0 0 0,0 0-16,0 0 15,0 0-15,0 0 16,62-5-16,-48 23 15,3 9-15,1 8 16,-14 1-16,1-5 16,-10-5-16,1 1 15,-14-5-15,-4-4 16,0-9 0,-5-5-16,1-8 15,-10-10-15,5-4 16,-4 1-16,13-5 15,8 4-15,1 0 16,13 5-16,0 13 16,0 0-16,44-36 15,-4 28-15,0 8 16,9 4-16,-5 0 16,-13 5-16,-4 0 15,-5 4 1,-4 1-16,-18-1 15,0-13-15,0 0 16</inkml:trace>
  <inkml:trace contextRef="#ctx0" brushRef="#br0" timeOffset="19015.12">18867 6368 0,'0'0'0,"0"0"0,0 0 0,0 0 0,0 0 16,0 0-16,0 0 15,0 0-15,0 0 16,0 0 0,27 102-16,-23-4 15,18 48-15,18 49 16,13 44-16,27 14 16,0 0-16</inkml:trace>
  <inkml:trace contextRef="#ctx0" brushRef="#br0" timeOffset="19912.05">18167 3669 0,'0'0'0,"0"0"0,0 0 0,0 0 16,0 0-16,0 0 16,0 0-16,0 0 15,0 0 1,0 0-16,0 0 16,0 0-16,0 0 15,0 0-15,0 0 16,0 0-16,0 0 15,53 0-15,-44 0 16,0 9-16,9-9 16,8 17-16,10 1 15,-5 9-15,8 8 16,-12 18 0,-5 9-16,-22-8 15,0-10-15,-9 0 16,-13 1-16,-13-19 15,-1 1-15,-17-18 16,4-18-16,1 0 16,-1-18-16,9-8 15,13-1-15,18 10 16,-4-1 0,13 9-16,5 1 15,8 8-15,-9 0 16,10 0-16,-5 9 15,13 0-15,-22 0 16,44 18-16,-17 0 16,-5-1-16,0 10 15,-13-9-15,0-9 16,-9-9 0,0 0-16,0 0 15,0 0-15</inkml:trace>
  <inkml:trace contextRef="#ctx0" brushRef="#br0" timeOffset="20145.97">19102 3332 0,'0'0'0,"0"0"16,0 0-16,0 0 15,0 0-15,0 0 16,0 0-16,0 0 16,44 62-16,-35 44 15,22 89-15,18 71 16,4 9 0,0-27-16,10-35 15</inkml:trace>
  <inkml:trace contextRef="#ctx0" brushRef="#br0" timeOffset="22679.98">21890 4449 0,'0'0'0,"0"0"0,0 0 0,0 0 15,40-62-15,-36 26 16,-12-26 0,-32-26-16,-27-19 15,-26 10-15,-4 17 16,-1 27-16,14 17 15,17 28-15,-3-1 16,3 18-16,5-1 16,9 19-16,4 0 15,9 8-15,14-8 16,17 17 0,0 9-16,27 27 15,21 53-15,19 26 16,13 37-16,4 7 15,-13 1-15,0 0 16,-17 9-16,-14-18 16,-9-35-16,-13-27 15,-22-23-15,4-17 16,-9-13 0,-4-9-16,-5-18 15,-8-13-15,-10-13 16,10-18-16,-5-14 15</inkml:trace>
  <inkml:trace contextRef="#ctx0" brushRef="#br0" timeOffset="22933.4">22050 5397 0,'0'0'0,"0"0"0,0 0 0,-49-26 0,-66-1 16,-45 18-16,-26 9 15,-49 27-15,-35 17 16,39 1 0,18-10-16,18-8 15,54-18-15,43-9 16,27-9-16,22 0 15,9-9-15</inkml:trace>
  <inkml:trace contextRef="#ctx0" brushRef="#br0" timeOffset="23228.53">21766 5725 0,'0'0'0,"0"0"0,0 0 16,49 36-16,0 8 15,17 36 1,18 18-16,-4 4 15,9 4-15,13 9 16,4-4-16,5-14 16,-14-34-16,1-15 15</inkml:trace>
  <inkml:trace contextRef="#ctx0" brushRef="#br0" timeOffset="23445.5">22644 5991 0,'0'0'0,"0"0"16,0 0-16,0 0 15,0 0-15,-45 31 16,-26 23-16,-22 34 16,0 32-16,5 17 15,17 14-15,18-18 16,-1-31-1,19-22-15,-5-18 16</inkml:trace>
  <inkml:trace contextRef="#ctx0" brushRef="#br0" timeOffset="23782.24">23238 3722 0,'0'0'0,"0"0"0,0 0 16,-23 89-16,-21 8 15,0 27-15,4 18 16,9-9-16,-9 9 16,13 9-16,19 8 15,-6 10-15,14 17 16,14 18-16,12 17 16,10-35-16,17-35 15,-4-36 1</inkml:trace>
  <inkml:trace contextRef="#ctx0" brushRef="#br0" timeOffset="24067.17">23628 4316 0,'0'0'0,"0"0"0,0 0 15,-9 53-15,4 45 16,5 52-16,14 54 16,-10 9-16,18-18 15,0-18 1,-4-35-16,-5-27 15,19-35-15,-6-27 16</inkml:trace>
  <inkml:trace contextRef="#ctx0" brushRef="#br0" timeOffset="24396.39">24324 5265 0,'0'0'0,"0"0"16,0 0-16,0 0 15,0 0-15,-62 17 16,4 10-16,-13 8 16,-9 10-16,27-1 15,9 0 1,17-17-16,5-1 15,18 1-15,8 0 16,18 8-16,22 9 16,27 1-16,22 8 15,18-9-15,-9-17 16,22-9-16,0-36 16,32-26-1</inkml:trace>
  <inkml:trace contextRef="#ctx0" brushRef="#br0" timeOffset="24695.68">24510 3944 0,'0'0'0,"0"0"0,0 0 0,44 35 15,27 54-15,40 53 16,26 70-16,1 19 16,-19 26-16,-21-44 15,-18-18-15,-32-18 16,-25-44-16,-19-36 16,-13-26-16,-13-17 15,-18-10 1,-13-17-16,-14-27 15,-21-18-15,-10-27 16</inkml:trace>
  <inkml:trace contextRef="#ctx0" brushRef="#br0" timeOffset="25212.98">26456 5460 0,'0'0'0,"0"0"16,-58-45-16,5 19 15,-14 8-15,-8 0 16,4 9-16,9 9 16,13 0-16,5 18 15,4 0-15,18-1 16,17 1-1,23 27-15,40 25 16,66 10-16,27 0 16,4-27-16,-40-26 15,0-18-15,-4-36 16,0-17-16,-14-27 16,-8-27-16,-22-26 15,-36-35-15,-31-28 16,-45-43-1,-48-36-15,-22 18 16,0 26-16,-1 36 16,23 62-16,31 53 15,14 36-15,21 26 16,9 18-16,9 17 16,9 45-16,22 106 15,49 116-15,31 44 16,22-9-1,-26-53-15,4-18 16,-18-45-16,-31-52 16,-13-18-16</inkml:trace>
  <inkml:trace contextRef="#ctx0" brushRef="#br0" timeOffset="25950.33">27360 5681 0,'0'0'0,"0"0"0,0 0 0,13-44 16,-4 26-16,4-17 15,1-1 1,8-17-16,4 0 15,10 8-15,-10 1 16,1 9-16,0-1 16,-5 19-16,-4-1 15,-1 0-15,-12 9 16,-1 0 0,5 9-16,-5-9 15,1 9-15,-5-8 16,4 8-16,-4 0 15,0 0-15,5 0 16,-5 0-16,0 0 16,0 0-16,0 0 15,0 0-15,0 0 16,0-9-16,0 9 16,-5-9-16,-4-27 15,-26-52 1,-14-72-16,18 1 15,-4-1-15,8 9 16,1 18-16,3 27 16,10 35-16,4 18 15,9 17-15,0 19 16,0-1-16,0 9 16,0 9-1,0 0-15,0 0 16,0 0-16,45 124 15,-1 0-15,0 18 16,0 18-16,-8 8 16,4 1-16,-9-10 15,4-17-15,-8 0 16,-5 9-16,0-18 16,0-18-16,-4 0 15,-5-17 1,10-5-16,-1-5 15,-4-12-15,-14-19 16,0-8 0</inkml:trace>
  <inkml:trace contextRef="#ctx0" brushRef="#br0" timeOffset="26278.7">28419 5069 0,'0'0'0,"0"0"0,0 0 15,0 0-15,0 0 16,0 0-16,0 0 16,0 0-16,-57 18 15,-19 0-15,-8 0 16,0 17-1,13-8-15,27-10 16,21-8-16,1 9 16,18-9-16,4 0 15,0-9-15,111 62 16,110 44-16,160 142 16,72 111-16,-32 14 15</inkml:trace>
  <inkml:trace contextRef="#ctx0" brushRef="#br0" timeOffset="51428.95">13575 11430 0,'0'0'0,"0"0"0,0 0 0,0 0 0,0 0 0,0 0 15,0 0-15,0 0 16,0 0-16,0 0 16,0 0-16,-45 13 15,32-13-15,-5 0 16,5 0-16,-27 5 15,-4-5-15,-14 4 16,-48 5 0,-23 4-16,-39 10 15,-9-1-15,-14 0 16,5 0-16,-14-4 16,10-5-16,-19-13 15,-12-4-15,-18-10 16,17-12-16,18-5 15,36 0 1,26 4-16,22-8 16,18 8-16,27 9 15,22 5-15,22 9 16,17-1-16,1 5 16,9 0-16,4 0 15,0 5-15,0-1 16,0 5-16,-9 18 15</inkml:trace>
  <inkml:trace contextRef="#ctx0" brushRef="#br0" timeOffset="180346.85">9745 17600 0,'0'0'0,"0"0"0,0 0 0,0 0 0,0 0 16,0 0 0,0 0-16,0 0 15,0 0-15,0 0 16,0 0-16,-93-4 16,0 4-16,-49 4 15,-40 5 1,-22-5-16,-4 5 0,-5 5 15,-48-1 1,-1-9-16,5 5 16,-18-13-16,27-10 15,9 1-15,-9-9 16,17-9-16,45 0 16,13 0-16,27 4 15,8 1-15,32-1 16,22 1-16,9-5 15,17 0 1,0-5-16,14-8 16,13-5-16,4-9 15,5-8-15,18-5 16,4-4-16,4-14 16,18-13-16,9-13 15,27-5-15,0 0 16,13-4-16,17 5 15,23-1-15,-5-4 16,10 13 0,-1 13-16,13 10 15,19 4-15,8 4 16,18 13-16,17 14 16,14 13-16,4 9 15,14 18-15,-5 9 16,14 8-16,-1 9 15,19 14 1,21 8-16,5 18 16,-14 10-16,-8 7 15,-32 1-15,-34 9 16,-14 0-16,-27-5 16,-31-4-16,-31 0 15,0 9-15,-8 13 16,-14 18-16,-9 8 15,-13 14-15,-22 0 16,-18-8-16,-18 8 16,-35 13-1,-36 0-15,-39-9 16,-32-26-16,-8-44 16,-23-27-16,-84-27 15,-66-31-15,-67-22 16,31-4-16,5 0 15,57 8-15,49 14 16,27 22 0,17 22-16,23 9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21:32:54.3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1142 8363 0,'0'0'0,"0"0"0,0 0 0,0 0 0</inkml:trace>
  <inkml:trace contextRef="#ctx0" brushRef="#br0" timeOffset="821.26">2737 7246 0,'0'0'0,"0"0"0,0 0 0,0 0 0,0 0 16,0 0-16,18-44 15,-18 35-15,-4-5 16,-23-3 0,-31-1-16,-13 0 15,-17-4-15,-14 4 16,-36 5-16,-12 4 15,8 0-15,0 0 16,27 1-16,8-1 16,23 9-16,0 4 15,35-4-15,9 5 16,14-5 0,-1 4-16,23-4 15,-14 0-15,5 0 16,13 0-16,-9 0 15,9 4-15,-5 5 16,-8 9-16,9 13 16,4 13-16,-9 23 15,-4 8 1,8 9-16,-13 14 0,-8 8 16,-14 23-1,9-1-15,-9 1 16,9-5-16,-9-18 15,18-21-15,0-14 16,17-5-16,-8-13 16,4-8-16,9-10 15,0-4-15,0-4 16,9-5-16,4-4 16,5-1-1,13-3-15,22-1 16,31-9-16,10-4 15,3-4-15,-8-5 16,-5 0-16,5 14 16,13 8-1</inkml:trace>
  <inkml:trace contextRef="#ctx0" brushRef="#br0" timeOffset="17937.74">2507 9812 0,'0'0'0,"0"0"0,0 0 0,0 0 15,0 0-15,0 0 16,0 0-16,0 0 16,0 0-16,-40-13 15,4 9-15,-30 8 16,-36 9-16,-44 9 16,-23 14-1,10 4-15,-1 0 16,18-5-16,27-4 15,22-9-15,9-4 16,31-5-16,22 1 16,0-5-16,17-1 15,1-3-15,9 4 16,-10-5-16,14 1 16,0-1-16,14 5 15,3 9-15,14 8 16,9 5-16,5 5 15,8 8 1,-9 5-16,0 4 16,-17 0-16,-9 0 15,-18-4-15,-14-5 16,1-4-16,-27-4 16,5-5-16,4-5 15,-9-8-15,13 0 16,9-5-1,5-4-15,0 0 16,8 0-16,-3 4 16,-6 0-16,14 5 15,-4 4-15,4 9 16,4 14-16,18 12 16,9 23-16,27 13 15,0 5-15,26 4 16,22 8-16,10-3 15,30-5 1,40 17-16,27 5 16</inkml:trace>
  <inkml:trace contextRef="#ctx0" brushRef="#br0" timeOffset="36065.48">11523 12631 0,'0'0'0,"0"0"0,0 0 0,0 0 16,0 0-16,0 0 16,0 0-16,0 0 15,0 0-15,0 0 16,57 0-16,-26 5 16,53 4-16,9-1 15,5 1 1,13 5-16,-23-5 15,-12-5-15,8 0 16,-13-4-16,-13 0 16,-1 0-16,-12 0 15,-19 0-15,-4 5 16,0-5-16,-4 4 16,-9 5-16,9 9 15,-14 13-15,18 13 16,-17 18-16,13 18 15,4 31-15,9 26 16,0 14 0,0 4-16,9-9 15,-9-8-15,9-10 16,-14-17-16,-8-13 16,-5-10-16,5-12 15,-5-14-15,-4-14 16,-9-8-16,5-9 15,-5-4 1,0-9-16,0-5 16,0-4-16,0 0 15,-5 0-15,5-5 16,-9 0-16,9 1 16,-13-1-16,-5 1 15,-8-1 1,-5 1-16,-31-1 0,-9 0 15,-22-4-15,-1 0 16,-34 0 0,-18 9-16,-23-4 15,-35-1-15,-26 10 16,-32 8-16,-21-9 16,-23 5-16,-31-1 15,-35 1-15,-18-5 16,-14 1-16,5 3 15,5-3 1,21 4-16,-3-14 16,17 9-16,13-8 15,9-1-15,13-4 16,1 5-16,4-14 16,-5 4-16,32-4 15,17-4-15,18 9 16,8-5-16,37 0 15,21 4-15,-8 1 16,21-5-16,6-9 16,-10 5-1,22 0-15,27 0 16,18-5-16,17 5 16,32-1-16,13 5 15,8 1-15,6-1 16,12 4-16,5 1 15,0-1-15,17 1 16,-13-1 0,10 5-16,-10-4 15,5 0-15,-1-1 16,1 1-16,-5-5 16,9 0-16,-8-9 15,-10-4-15,0-13 16,-17-14-16,-18-22 15,-13-18-15,-23-26 16,-13-13-16,18-10 16,9 10-16,27-1 15,-6 1 1,15 17-16,12 18 16,10 13-16,12 13 15,-3 14-15,-6 9 16,19 8-16,-9 5 15,13 9-15,-5 0 16,5 4-16,0 5 16,0 4-16,0 0 15,0 0 1,0 5-16,0 0 16,0-1-16,5-4 15,8 0-15,14 1 16,30-1-16,32 0 15,39 0-15,32-4 16,13-1-16,31 5 16,13 1-16,13 3 15,10 5 1,21 0-16,14 0 16,18 5-16,21-5 15,-26-9-15,14 4 16,30-4-16,-13 1 15,14 3-15,8-8 16,-4 4-16,-4 5 16,8 4-16,22 0 15,-17 4 1,-18 0-16,-9 1 16,-26 4-16,-32-5 15,14 1-15,0 3 16,-18 1-16,18 5 15,0 3-15,-18 14 16,17 14-16,23 3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22:10:03.93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13788 6909 0,'0'0'0,"0"0"0,0 0 0,0 0 0,0 0 0,0 0 0,0 0 15,0 0-15,0 0 16,0 0-16,0 0 15,44 0-15,-40 0 16,-4 0-16,9 0 16,-9 0-16,0 0 15,0 0-15,0 0 16,0 0-16,0 0 16,0 0-1,0 0-15,0 0 16,-84-9-16,13 5 15,-31-1-15,0 1 16,-13-1-16,-14 1 16,10 0-16,-23 4 15,-31-5-15,0-13 16,-13 1-16,-14-1 16,-3-18-16,16-3 15,10 3 1,31 5-16,17 4 15,27 5-15,14 5 16,17 8-16,18 0 16,13 0-16,22 5 15,-9-1-15,10 5 16,12 0-16,-17 0 16,-5 0-1</inkml:trace>
  <inkml:trace contextRef="#ctx0" brushRef="#br0" timeOffset="673.36">18251 6514 0,'0'0'0,"0"0"0,0 0 15,0 0-15,0 0 16,0 0-1,0 0-15,0 0 16,0 0-16,0 0 16,0 0-16,0 0 15,0 0-15,0 0 16,-22 45-16,-5-23 16,-21 13-16,-37 5 15,-30 5 1,-40-1-16,-31-4 15,-23-5-15,6-17 16,34-9-16,10-9 16,-10 0-16,14-9 15,18 0-15,21 0 16,19-4-16,35 4 16,9 0-16,13 5 15,18-1 1,-5 1-16,0 0 15,-35-32-15,-75-53 16</inkml:trace>
  <inkml:trace contextRef="#ctx0" brushRef="#br0" timeOffset="40311.96">15193 11151 0,'0'0'0,"0"0"0,0 0 0,0 0 0,0 0 0,0 0 15,0 0-15,0 0 16,0 0-16,-76-44 15,32 35 1,-14-5-16,-13 1 16,-4 0-16,-22-5 15,-5-9-15,-18-4 16,-17-4-16,-23-9 16,-13-10-16,-31-3 15,-44-1-15,4-4 16,45 18-1,-1 4-15,19 0 16,39 5-16,13 4 16,45 4-16,22 5 15,9 9-15,13-1 16,4 5-16,23 5 16,-5-1-16,-4 1 15,18 4-15,-10 0 16,6 4-1,-10 14-15,-9 9 16,-4 8-16</inkml:trace>
  <inkml:trace contextRef="#ctx0" brushRef="#br0" timeOffset="63244.45">4798 12636 0,'0'0'0,"0"0"0,0 0 0,0 0 0,0 0 0,45-45 15,-41 37-15,9-1 16,-4 4-16,-9 1 16,5 4-16,-5 0 15,0 4-15,0 1 16,0-1 0,0-4-16,0 0 15,0 0-15,0 0 16,-169 58-16,10-36 15,-45-4-15,-13-9 16,-14-5-16,1 0 16,26 1-1,-22-10-15,17 1 16,6 0-16,34-5 16,14-5-16,40 1 15,22 0-15,22-1 16,4 6-16,18-1 15,-8 0-15,4 0 16,22 5-16,-5-1 16,10 1-16,3-1 15,6 1-15,3 4 16,-3 0 0,3 4-16</inkml:trace>
  <inkml:trace contextRef="#ctx0" brushRef="#br0" timeOffset="63728.19">4798 12640 0,'0'0'0,"0"0"0,0 0 0,0 0 16,0 0-16,0 0 15,0 0-15,0 0 16,89 40 0,13-4-16,31 8 15,35 0-15,23-8 16,-23-19-16,-30-17 15,-41-8-15,-12-6 16,-28 1-16,-12 0 16,-6 4-16,-21 0 15,9-4-15,17-5 16</inkml:trace>
  <inkml:trace contextRef="#ctx0" brushRef="#br0" timeOffset="67866.53">6230 12933 0,'0'0'0,"0"0"0,0 0 0,0 0 0,0 0 0,0 0 0,0 0 0,0 0 16,0 0-16,-53-40 15,9 18 1,-32-9-16,-39-9 15,-31 0-15,-23-4 16,-21 4-16,-14-5 16,-22 10-16,9 8 15,-32 5-15,-25 0 16,-23 4-16,4 5 16,36-5-16,22 5 15,18-5 1,48 0-16,32 1 15,13-1-15,22 5 16,31 4-16,22 0 16,23 5-16,-1-1 15,14 1-15,8-1 16,-8 1-16,13-1 16,13 1-16,-8-1 15,35 1 1,48-9-16,72-5 15,53 0-15,61-4 16,1 4-16,5 14 16,21 4-16,14 13 15,4 9-15,-58 1 16,10 8-16,-36-9 16,-27-4-16,-26-5 15,-27 0 1,-36 0-16,-25-4 15,-32 0-15,-31-4 16,-5-1-16,-8 0 16,4 1-16,-22-5 15,5 0-15,-5 0 16,0 0-16,0 0 16,0 0-16,-133-9 15,-36-4 1,-92-5-16,-5 5 15,-18-5-15,-9 5 16,10 8-16,8-4 16,0 5-16,14 4 15,30-9-15,18-4 16,36-5-16,49 0 16,17 1-16,35-1 15,19 5-15,12 4 16,19 4-1,21 1-15,-8-1 16,4 5-16,5 0 16,4 0-16,-14 0 15,14 0-15,0 0 16,0 0-16,0 0 16</inkml:trace>
  <inkml:trace contextRef="#ctx0" brushRef="#br0" timeOffset="94828.3">5441 17325 0,'0'0'0,"0"0"0,0 0 0,0 0 0,0 0 0,0 0 15,0 0-15,0 0 16,0 0-16,0 0 16,0 0-16,0 0 15,-75 23 1,-58 8-16,-49 0 0,-26 4 16,-45-4-1,0-18-15,1-8 16,-41-10-16,5-12 15,13-10-15,1-8 16,43-10-16,5-8 16,22 0-16,40 4 15,9-4-15,26 4 16,41 9-16,26 9 16,22 9-16,27 9 15,-1 4 1,10 0-16,4 5 15,0-1-15,0 1 16,0 4-16,0 0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22:11:46.74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6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2-06T22:17:09.695"/>
    </inkml:context>
  </inkml:definitions>
  <inkml:trace contextRef="#ctx0" brushRef="#br0">17431 17095 0,'0'0'0,"0"0"0,0 0 0,0 0 0,0 0 0,0 0 0,53-13 0,-39 8 16,8 1-16,-5-1 16,6 1-16,-15 4 15,6 0-15,-10 0 16,-4 0-16,5 0 15,-5 0-15,0 0 16,0 0-16,0 0 16,-116 18-16,10-5 15,-67 9 1,-13-9-16,-45-4 16,-17-4-16,13-14 15,-8-9-15,3-4 16,19-9-16,30 4 15,27 5-15,31 4 16,40 1-16,22 3 16,27 5-1,17 5-15,5 0 16,17 4-16,-8 0 16,13 0-16,0 0 15,0 0-15,0 0 16,18 0-16,22 4 15,35 5-15,49 9 16,49 8-16,0 1 16,0-1-16,4-3 15,-8-6 1,-5-8-16,17 0 16,6 0-16,-10-5 15,-31 1-15,-13-5 16,-22 0-16,-31-5 15,-14 1-15,-8-1 16,-23 5-16,-13 0 16,1 0-16,-19 0 15,5 0-15,-5 0 16,-4 0 0,0 0-16,0 0 15,-119-4-15,-37-5 16,-74 5-16,-45 4 15,18 9-15,-4 4 16,30 0-16,32 0 16,43-8-16,23-5 15,14-5 1,21 1-16,10 0 16,30-1-16,18 1 15,9-1-15,18 1 16,-5-1-16,5 1 15,13 0-15,-9 4 16,9 0 0</inkml:trace>
  <inkml:trace contextRef="#ctx0" brushRef="#br0" timeOffset="-192380.2">4745 11860 0,'0'0'0,"0"0"0,0 0 0,0 0 0,76-35 0,-76 35 0,48-14 0,1 1 15,9 9-15,-27-1 16,-5 5-16,-8 0 16,4 0-16,-17 5 15,-5-1-15,0-4 16,0 0 0,-93 44-16,13-21 15,-27-1-15,-21-5 16,26-3-16,9-5 15,44-5-15,23 0 16,8 1-16,4-5 16,28 0-16,-14 0 15,0 0-15,146-18 16,31 9 0,36 5-16,-13 4 15,-36 0-15,-40-5 16,-36 1-16,-26 4 15,-22 0-15,-13 0 16,-23 0-16,-4 0 16,0 0-16,0 0 15,0 0-15,-146-35 16,0 12 0,0 6-16,17 8 15,31 9-15,10 9 16,17 8-16,-4 32 15,-10 22 1</inkml:trace>
  <inkml:trace contextRef="#ctx0" brushRef="#br0" timeOffset="-138741.64">13424 10295 0,'0'0'0,"0"0"0,0 0 0,0 0 0,0 0 0,0 0 16,0 0-1,0 0-15,0 0 16,0 0-16,0-44 15,-9 40-15,-9-1 16,-21-4-16,-6 0 16,-12 1-16,-5-1 15,-23 0 1,-12 4-16,-23 1 16,-22 4-16,1 0 15,25-4-15,10-1 16,22 1-16,26-1 15,0 5-15,32-4 16,8 4-16,9 0 16,5 0-16,4 0 15,4 0-15,-4 0 16,182 26 0,9 5-16,8 1 15,-53-6-15,-30-8 16,-46-5-16,-30-4 15,-17-5-15,-15 1 16,6-5-16,-28 0 16,6 0-16,-41-9 15,-93-13 1,-89-27-16,-17-17 0,22 4 16,49 17-1,75 14-15,35 13 16,45 10-16,0-1 15,18 4-15,4 5 16,0 0-16,0 0 16,17 0-16,37 0 15,79 9-15,70 0 16,41 13-16,4 9 16,-48-4-1,-58-5-15,-27 0 16,-40-4-16,-30-5 15,-19-4-15,-12 0 16,-32-5-16,-9 1 16</inkml:trace>
  <inkml:trace contextRef="#ctx0" brushRef="#br0" timeOffset="-138131">13256 9161 0,'0'0'0,"0"0"16,0 0-16,0 0 16,0 0-16,0 0 15,0 0-15,75 4 16,-22 5-16,9 0 15,5 0-15,-23 0 16,-13-5-16,9 0 16,-22 1-16,-5-1 15,-13-4-15,13 0 16,-13 0 0,0 0-16,0 0 15,-128-13-15,26 0 16,-31-1-16,9 1 15,22 4-15,31 5 16,27-1-16,17 1 16,9 0-16,18 4 15,-9 0-15,9 0 16,0 0-16,0 0 16,164 0-1,-4 0-15,31 4 16,-36 0-16,-49 5 15,-22-9-15,-13-4 16</inkml:trace>
  <inkml:trace contextRef="#ctx0" brushRef="#br0" timeOffset="-128959.98">4958 12091 0,'0'0'0,"0"0"0,0 0 0,0 0 16,0 0-16,0 0 15,62-23-15,-9 6 16,23 3-16,26 6 16,22-6-16,9 5 15,13 0-15,-18 1 16,-30-1-16,-32 0 16,-12 4-1,-28 1-15,-12 0 16,-14-1-16,0 5 15,-94-31-15,-65-4 16,-45-14-16,-13 9 16,17 13-16,63 14 15,39 4-15,36 9 16,22 0-16,27 0 16,0 0-1,8 0-15,5 0 16,5 0-16,13-4 15,48-5-15,49-4 16,32-9-16,12-1 16,-26 6-16,-35-1 15,-27 5-15,-27 4 16,-17 4-16,-10 1 16,-17 4-16,0 0 15,0-5 1,0 5-16,-26-4 15,-19 0-15,-26-5 16,-4 4-16,0 5 16,22 0-16,4 9 15,4 18-15,6 17 16</inkml:trace>
  <inkml:trace contextRef="#ctx0" brushRef="#br0" timeOffset="-128097.33">2706 11727 0,'0'0'0,"0"0"0,0 0 16,0 0-16,0 0 15,0 0-15,0 0 16,62-26-16,-8 30 16,8 0-16,13 1 15,18 4-15,-18-5 16,-4 1-16,-26-1 16,-5 0-16,-23 1 15,-12-5 1,-5 0-16,0 0 15,0 0-15,-249 22 16,-8-4-16,-17-5 16,16-4-16,68-5 15,57 1-15,49-5 16,53 0-16,4 0 16,14 0-16,13 0 15,0 0 1,0 0-16,204 9 15,119 8-15,45 1 16,-49-5-16,-79-4 16,-85-4-16,-67-5 15,-39 0-15,-22 0 16,-14 0-16,-13 0 16,0 0-16,0 0 15,0 0-15,-204-5 16,-9-4-1,-35 1-15,22-1 16,36 4-16,30 5 16,27 18-16,9 9 15</inkml:trace>
  <inkml:trace contextRef="#ctx1" brushRef="#br0">11874 8676 1412 0,'-2'0'68'0,"-1"0"2"0,-3 0-16 0,1-2-32 0,5 0-1 0,-2 0 9 0,4 2 3 0,5 2-2 0,-3 0-5 0,6 5-7 0,5 0-4 0,2 4 2 0,1-2-1 0,-2 1 3 0,3 3-1 0,-8-4 1 0,3-2 1 0,4 3-6 0,-7-1-4 0,1 4-5 0,-1 1-3 0,-6-2-2 16,0 2 0-16,-1 1-2 0,-6 1 0 15,-5-4 1-15,0 2 3 0,-9-7 4 16,-4-1 4-16,-3-6 3 0,-7-6 0 16,2-1 4-16,-2-2 6 0,1-3 4 15,1 3 1-15,5-7 5 0,3-2-6 16,5 8-4-16,0-10-2 0,1 6-6 15,5 3 3-15,7-1 8 0,1 1 9 16,4 1 7-16,4-3-5 0,-3 4-11 16,10-5-10-16,6 4-9 0,1 2-2 0,4-2-2 15,3 8-1-15,-3 2-2 0,7 2-1 16,-4 3 0-16,-1 4 0 0,-2 2-1 16,-6-4 1-16,-1 3-1 0,-4-4 1 15,-7 3 0-15,-2-2-3 0,1 0-2 16,-10 0-4-16,1 2-1 0,-4 3 1 15,-8-5 2-15,-4 6 4 0,1-3 2 16,0 3 1-16,2-6 0 0,-3 0 0 0,3-5 1 16,0-1-1-16,0-1 1 15,7 0 2-15,2-1 1 0,4-5 1 0,-3-1 2 16,1-2-1-16,3-5 1 0,0-2 0 16,4 0 5-16,3-1 4 0,4 1-2 15,4 1-1-15,8 5-5 0,4 4-5 16,1 1 0-16,3 3-2 0,-1 2 1 15,2 2 0-15,-5 5-1 0,-2 0 0 16,-5 4-1-16,-4 0-1 0,-7-6 0 0,-1 4-1 16,-6-2-4-16,-2 0-2 0,-2 0-4 15,-3 2 2-15,-2-2 1 0,-3 0 4 16,-4 0 4-16,-2 2 3 0,-1 0 2 16,3-2-2-16,0 4-22 0,9-4-40 15,1 0-46-15,6-4 44 0,2 3 10 16</inkml:trace>
  <inkml:trace contextRef="#ctx1" brushRef="#br0" timeOffset="883.54">11823 8486 1593 0,'3'-2'70'0,"-1"-7"0"0,5 6-28 0,-7-6-22 0,0 2-10 0,0-2-1 16,0 2 1-16,0 0-2 0,4 2-1 16,-4-1-2-16,0 6 1 0,1-3 2 15,-1 3-2-15,9 1-1 0,0 7-5 16,2 0-1-16,-1 3-2 0,3 5 0 15,-3 0 3-15,10 3-1 0,-1-3 0 16,4 4 1-16,-1-2-2 0,-1-4 1 16,-3 4 1-16,-1-10 0 0,-2 1 3 0,-6-7 3 15,-4-2 11-15,-3-2 17 0,-2-5 15 16,-6-9-1-16,-6-5-11 0,-4-13-17 16,-2-3-16-16,-8-2-2 0,4 4 2 15,-1 1 0-15,0 6 0 0,5 4 1 16,3 5-2-16,6 3 0 0,3 4-1 15,5 3-1-15,1 5 3 0,0 4 3 16,0-3 1-16,0 3-2 0,0-2-6 16,5 7-5-16,6 1-7 0,3 6 4 0,2 2 1 15,1 4 4-15,5 0 3 0,-3 1 0 16,2-3 0-16,1 0 0 0,-3-4 2 16,-3-5 0-16,0 2 1 0,-2-5 0 15,-3-2-1-15,1-1 2 0,-3-1 0 16,-3 0 0-16,-1 0 2 0,-2-3-8 15,-1-2 3-15,-2-4-1 0,-5-4 0 16,0-1 7-16,-6-4-6 0,2 2-1 0,-2 0 0 16,1 4 0-16,3 3-2 0,3 4 6 15,4 5 5-15,0-4 5 0,5 4 3 16,3 2-7-16,4 2-9 0,6 6-6 16,5 3-2-16,2 1 1 0,3 2 7 15,-9-2-7-15,-3-2-29 0,-7-8 12 16,-10-4-1-16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22:13:20.34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2245 9870 0,'0'0'0,"93"-44"0,-93 44 0,93-18 0,1 9 0,3 0 16,-13 0-16,-35 0 15,-9 1-15,-13 3 16,-10 1 0,-3-1-16,-1 5 15,-13 0-15,0 0 16,0 0-16,0 0 16,0 0-16,-115 31 15,17-13-15,-35 9 16,-22 4-16,-5-5 15,1 5-15,13-4 16,8-1-16,23-3 16,22-1-16,4-5 15,23 1 1,17-5-16,0 1 16,27-5-16,0 0 15,4-5-15,14 0 16,-5 1-16,-4-1 15,8 1-15,5-1 16,-13 5-16,8 9 16,-17 8-1,4 19-15,5 17 16,-13 13-16,-5 9 16,4 9-16,0 5 15,10-1-15,3 1 16,-3-1-16,-1-4 15,-4 1-15,17-1 16,-8 0-16,13 0 16,0 4-16,0 1 15,0-1 1,0-4-16,13-13 16,-8-18-16,-5-13 15,0-14-15,0-8 16,0-9-16,0 0 15,0-5-15,0 0 16,0-4-16,13 0 16,-13 0-16,9 0 15,13-1-15,31 6 16,36-1 0,53 5-16,57 8 15,5 10-15,4 8 16,1 5-16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22:18:47.74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27781 6532 0,'0'0'0,"0"0"0,0 0 0,0 0 0,0 0 16,0 0-16,0 0 16,0 0-16,0 0 15,0 0-15,0 0 16,0 0-16,0 0 16,0 0-1,0 0-15,-53 14 16,22-10-16,-9 0 15,0-4-15,-9 0 16,-22 5-16,-26-1 16,-36-4-16,-27-4 15,-4-9-15,-18-5 16,-26 4-16,-13-8 16,34-9-1,6 5-15,12 12 16,27 6-16,9 3 15,31-4-15,-4-4 16,-9 4-16,-23 0 16,-21-4-16,13-5 15,13 0-15,4-8 16,23 4 0,17 4-16,23 5 15,26 4-15,9 0 16,8 0-16,6 5 15,-5-1-15,-14 1 16,-22-5 0</inkml:trace>
  <inkml:trace contextRef="#ctx0" brushRef="#br0" timeOffset="32333.96">16053 10991 0,'0'0'0,"0"0"0,0 0 0,0 0 16,44-9-16,-31 9 15,-13 0-15,5 0 16,-5 0-16,0 0 16,0 0-1,0 0-15,-120-4 16,5 4-16,-18 0 16,-22-4-16,-14-5 15,-39 4-15,-45-8 16,-22-14-16,-48 10 15,-5-10-15,9 5 16,-1 0-16,6 4 16,-5-9-16,13-4 15,-9 5 1,14-5-16,26 9 16,0-5-16,31 5 15,40 0-15,23 4 16,17-4-16,31 0 15,22 4-15,36 0 16,8 5-16,23 4 16,13 0-16,13 5 15,-4-1 1,17 5-16,5 0 16,-13 0-16,13 0 15,13 0-15,-13 0 16</inkml:trace>
  <inkml:trace contextRef="#ctx0" brushRef="#br0" timeOffset="39349.94">8854 10544 0,'0'0'0,"0"0"0,0 0 0,0 0 0,58 40 0,-54-32 16,10-3-16,-6-1 16,-3 1-16,-5-5 15,0 0 1,0 0-16,0 0 16,-173-31-16,-18-5 15,-52-4-15,-28 0 16,23 9-16,13 5 15,22 4-15,54 4 16,26 0-16,22 5 16,22 0-16,18 4 15,18 0 1,9 4-16,22 1 16,13 4-16,-4 0 15,8 0-15,5 4 16,0 5-1</inkml:trace>
  <inkml:trace contextRef="#ctx0" brushRef="#br0" timeOffset="41536.23">4023 10038 0,'0'0'0,"0"0"0,0 0 15,0 0-15,0 0 16,0 0-16,0 0 16,0 0-16,40 54 15,-36-41-15,9 5 16,-8-1-16,4 1 15,-9 0-15,0 4 16,-9 4 0,4 6-16,-21 3 15,-32 5-15,-17 0 16,-54-5-16,-39-8 16,-14-14-16,-31-4 15,9 0-15,5 0 16,53 0-1,13-1-15,22 6 16,13-1-16,10 0 16,12 1-16,-8 3 15,-4 1-15,-14 4 16</inkml:trace>
  <inkml:trace contextRef="#ctx0" brushRef="#br0" timeOffset="80317.8">2751 16182 0,'0'0'0,"0"0"0,0 0 0,0 0 0,48 4 0,-3-4 16,26 5-16,17 3 16,28-12-16,21-14 15</inkml:trace>
  <inkml:trace contextRef="#ctx0" brushRef="#br0" timeOffset="81020.13">4054 15752 0,'0'0'0,"0"0"0,84-40 0,0 9 0,9 0 16,23 4 0,-6 5-16,-21 9 15,-18 4-15,-18 5 16,-9 4-16,-13 0 16,-13 0-16,4 0 15,-17 4-15,-5-4 16,0 0-16,0 0 15,0 0 1,-160 0-16,-13 4 16,-57 1-16,-18-10 15,-9 10-15,26-10 16,32 1-16,35-5 16,35 5-16,45-1 15,26 5 1,27 0-16,9 0 0,18-4 15,-10 4 1,14 0-16,0 0 16,0 0-16,0 0 15,129-5-15,61 1 16,81-1-16,-10-3 16,-17-1-16,-40 4 15,-49 1-15,-22 4 16,-44 4-16,-23-4 15,-35 5-15,-4-1 16,-14 1 0,-8-5-16,-5 0 15,0 0-15,0 0 16,-120-18-16,-93-18 16,-62 1-16,-13-5 15,53 5-15,76 8 16,44 9-1,44 9-15,26 5 0,19 0 16,4 4 0,17 4-16,-8 0 15</inkml:trace>
  <inkml:trace contextRef="#ctx0" brushRef="#br0" timeOffset="82450.74">17196 15894 0,'0'0'0,"89"-23"0,-23 1 0,14-4 16,9-5-16,4-9 15,-5 9 1,-25 4-16,-28 9 16,-13 10-16,-4-1 15,-18 4-15,0 5 16,-22 0-16,-18 5 15,-40-1-15,-84 14 16,-75 0-16,-23-14 16,-57 9-1,18-13-15,-27-9 16,-5 1-16,45-19 16,-13 0-16,26 5 15,58 0-15,26 9 16,36 8-16,53 5 15,18 0-15,35 0 16,22 0-16,10 0 16,-6 0-16,19 0 15,4 0-15,-13 0 16,13 0 0,0 0-16,0 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21:34:17.2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6780 5504 0,'0'0'0,"0"0"0,0 0 0,0 0 0,0 0 15,0 0-15,0 0 16,0 0-1,44-9-15,-31 0 16,-13 9-16,0 0 16,0 0-16,0 0 15,0 0-15,0 0 16,0 0-16,0 0 16,0 0-16,0 0 15,0 0-15,0 0 16,-146 18-1,62-9-15,-22 8 16,-10-8-16,-39 0 16,-31 0-16,-18-9 15,13-9-15,-35 0 16,-4-8-16,-5-1 16,-18-9-16,-21 1 15,12-1-15,14 0 16,17 1-1,14-1-15,27 10 16,21 8-16,-4 0 16,27 0-16,17-9 15,27 9-15,14 1 16,21-1-16,19 9 16,8-9-16,13 9 15,0-9-15,10 9 16,12 9-1</inkml:trace>
  <inkml:trace contextRef="#ctx0" brushRef="#br0" timeOffset="62631.24">2090 9657 0,'0'0'0,"0"0"0,0 0 0,0 0 16,0 0-16,0 0 16,0 0-16,-31 44 15,5-26-15,-32 4 16,0 1-16,-44 8 15,-26 8-15,-45 1 16,9-4 0,-18-5-16,40 0 15,9-5-15,0 1 16,9 4-16,18 0 16,31-4-16,21-5 15,28 0-15,8 0 16,5 0-1,26 9-15,18 23 16,36 25-16,21 19 16,-12 4-16,12 0 15,-4-5-15,-26 5 16,0 9-16,-1 13 16,-12 5-16,-28-5 15,-8-9-15,-22-4 16,-5 4-16,-26 5 15,-9 4-15,-18-13 16,-5-14-16,6-17 16,-1-14-1,-5-3-15,23-15 16,18-3-16,8-10 16,27-4-16,0 5 15,4 12-15,23 19 16,13 17-16,4 5 15,1 4-15,-1 0 16,0 0 0,1 0-16,-6 9 15,6 13-15,26 18 16,17 9-16,14 0 16,22-5-16,14-4 15,-1-9-15,23-17 16,26-10-1</inkml:trace>
  <inkml:trace contextRef="#ctx0" brushRef="#br0" timeOffset="97448.55">2822 15051 0,'0'0'0,"0"0"0,0 0 0,0 0 0,0 0 0,0 0 16,0 0-16,0 0 16,-94-35-16,28 31 15,-45-1-15,-31 5 16,-44 9 0,-4 0-16,-14 9 15,-22-1-15,4 10 16,54-5-16,48 0 15,22-4-15,36 0 16,18-5-16,4 0 16,27 1-16,-5-1 15,5-4-15,4 0 16,4 0-16,5 4 16,0 0-1,-13 9-15,13 14 16,13 26-16,-13 26 15,5 32-15,4 13 16,-9 4-16,13 14 16,-13-9-16,-13 0 15,4-9-15,4-18 16,-8-26-16,13-27 16,0-18-1,0-13-15,0-9 16,13 0-16,-8-4 15,4-4-15,8-1 16,10 0-16,62 5 16,110 22-16,134 40 15,97 70-15,-14 19 16</inkml:trace>
  <inkml:trace contextRef="#ctx0" brushRef="#br0" timeOffset="98297.99">26766 15371 0,'0'0'0,"0"0"0,0 0 16,0 0-16,0 0 15,0 0-15,0 0 16,0 0-16,0 0 16,0 0-16,62-31 15,22 8-15,23 1 16,21 13-1,14 5-15,62 4 16,26 9-16,-17 9 16,13-1-16,0-12 15,-35 4-15,-49-5 16,-18 0-16,-27 1 16,-30-5-16,-23 4 15,-17 1-15,-5 4 16,-4 8-1,-10 10-15,-8 17 16,-8 27-16,-10 36 16,0 21-16,-4-8 15,18-1-15,-10-3 16,5 3-16,5 5 16,-9 1-16,4-10 15,-9-13-15,-13-9 16,-22-4-16,-49-10 15,-80-12 1,-71-32-16,-83-57 16,-63-44-16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21:36:35.5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14479 5672 0,'0'0'0,"0"0"0,0 0 0,0 0 0,0 0 0,0 0 16,0 0-1,0 0-15,0 0 16,0 0-16,0 0 16,0 0-16,0 0 15,0 0-15,0 0 16,44-35-16,14 17 15,31 0-15,26 1 16,0-1 0,0 0-16,-4 0 15,-18 1-15,18-1 16,-18 9-16,0 9 16,-17 9-16,-1-9 15,-22 18-15,-9-9 16,-13 8-1,9 10-15,-9 0 0,0 17 16,-17 18 0,12 18-16,-8 26 15,-5 9-15,-8 9 16,-5 14-16,-5 13 16,5-1-16,0-3 15,5-6-15,-5-8 16,9 5-16,-9-5 15,13-14-15,-9-12 16,10-19 0,-5-12-16,-9-19 15,0-8-15,0-13 16,-9-5-16,9-9 16,-14-4-16,14-5 15,-4 0-15,-9-4 16,-1-5-1,-17 5-15,-22 0 0,-36 4 16,-30 1-16,-23-1 16,-31 5-1,-13 4-15,-5 5 16,10-5-16,21 4 16,0 5-16,1 9 15,13-4-15,4-1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21:38:55.8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3274 7760 0,'0'0'0,"0"0"0,0 0 0,0 0 0,0 0 0,0 0 0,0 0 15,-31-49 1,-40 23-16,-89-14 16,-57-9-16,-9 14 15,-22 12-15,13 1 16,9 18-16,9 8 15,-10 5-15,19 4 16,9 10-16,26 8 16,13 4-16,27 1 15,45-10-15,21 1 16,23-5 0,30 0-16,1-4 15,13-1-15,0 1 16,13 13-16,14 22 15,0 23-15,-5 21 16,4 10-16,-3-1 16,-6 9-16,-12 5 15,-5 17-15,-5 14 16,-12 13-16,-6 0 16,6 0-16,8 5 15,4-1 1,-8 0-16,13 1 15,40 4-15,-9 8 16,27-17-16,-10-4 16,6-18-16,8-14 15,4-17-15,-22-13 16,1-19-16,-5-12 16,4-14-16,-13-17 15,-4-10 1,-10-8-16,-8-5 15,9-4-15,-5-4 16,5-5-16,9-5 16,17-4-16,67-13 15,53-13-15,80 8 16,39 9-16,23 5 16</inkml:trace>
  <inkml:trace contextRef="#ctx0" brushRef="#br0" timeOffset="62650.47">1944 12534 0,'0'0'0,"0"0"0,0 0 0,71-40 0,-40 22 0,0 5 15,-18 0-15,5 4 16,-9 4-16,-9 5 16,0 0-1,0 0-15,-124 9 0,-14 4 16,-48 10 0,-18 8-16,-4 4 15,48-4-15,23 0 16,-1 9-16,19 4 15,8 5-15,36-5 16,17-4-16,27-4 16,9-5-16,17 0 15,-8 0-15,13 9 16,18 13 0,22 18-16,17 26 15,28 19-15,-10 3 16,14 1-16,4 4 15,-18-13-15,-13-9 16,-9-13-16,-13-5 16,-18-4-16,-8-10 15,-14-3-15,-14 13 16,-17 8-16,-9 1 16,-22-5-1,9-8-15,-9-14 16,9-5-16,17-8 15,10-13-15,13-10 16,-1-4-16,14 0 16,0 1-16,22 8 15,23 22-15,26 22 16,22 18-16,4-4 16,-8-14-1,-5 5-15,5 9 16,-14 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21:41:22.4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31354 5708 0,'0'0'0,"0"0"0,0 0 0,0 0 0,0 0 0,0 0 15,0 0-15,0 0 16,0 0-16,0 0 16,0 0-1,0 0-15,0 0 16,0 0-16,-67-36 15,5 27-15,-36-8 16,-34 8-16,-28-9 16,-22 9-16,-53 0 15,-22 1-15,9-10 16,-22 0-16,8 0 16,36-8-16,-9-1 15,5 1 1,30 8-16,49 0 15,18 0-15,23 9 16,21 1-16,31 8 16,10-9-16,12 9 15,10 0-15,3 0 16,10 0-16,4 0 16,5 9-1,-9-1-15</inkml:trace>
  <inkml:trace contextRef="#ctx0" brushRef="#br0" timeOffset="6500.7">25972 7086 0,'0'0'0,"0"0"0,0 0 0,0 0 0,0 0 0,0 0 15,0 0-15,0 0 16,0 0-16,0 0 16,0 0-16,0 0 15,0 0-15,0 0 16,0 0-16,0 0 16,0 0-1,0 0-15,-62 31 16,14-17-16,-23 8 15,-44 4-15,-27 1 16,-13-5-16,-23-4 16,-39 0-16,-5-14 15,10 0-15,-37-8 16,-3-5 0,17-4-16,-31-9 15,13-5-15,41-8 16,-6-10-16,14 5 15,9-4-15,23-5 16,16 5-16,15 4 16,8 5-16,31-1 15,4 5-15,27 9 16,27 9-16,13-1 16,9 10-1,-5 8-15</inkml:trace>
  <inkml:trace contextRef="#ctx0" brushRef="#br0" timeOffset="114252.14">9630 12614 0,'0'0'0,"0"0"0,0 0 0,0 0 0,0 0 0,0 0 15,0 0-15,0 0 16,0 0-16,0 0 16,0 0-16,0 0 15,0 0-15,0 0 16,0 0-16,0 0 16,-93-36-16,31 41 15,-14-5 1,-21 0-16,-32 4 15,-17 0-15,-27 1 16,27-10-16,-14 1 16,5 0-16,13-1 15,9 1-15,31-1 16,14 1-16,17-1 16,4 5-16,19-4 15,-6 4 1,15 0-16,16 0 15,-3 0-15,12 0 16,10 0-16,-5 0 16,-4 0-16,8-4 15,5-5-15,-13-5 16,13-3-16,13-14 16,-8-9-16,17-9 15,0 0 1,0 5-16,-4 13 15,-13 9-15,3 4 16,6 5-16,-14 4 16,0 4-16,0 5 15,0 0-15,0 0 16,0 0-16,0 0 16,-27 129-16,9-58 15,-4 13-15,4 0 16,14 0-1,-5-8-15,9-14 16,9-13-16,-5-1 16,23 6-16,17-6 15,14-3-15,0-5 16,4-5-16,22-8 16,18 13-16,40 22 15,31 26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21:43:34.1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32417 5832 0,'0'0'0,"0"0"0,0 0 0,0 0 0,0 0 0,0 0 16,0 0-16,0 0 16,0 0-16,0 0 15,0 0 1,0 0-16,0 0 15,0 0-15,0 0 16,0 0-16,0 0 16,0 0-16,0 0 15,0 0-15,0 0 16,0 0-16,0 0 16,0 0-16,0 0 15,0 0-15,0 0 16,0 0-1,0 0-15,-44 0 16,22 0-16,-5 9 16,1-9-16,-14 0 15,0 0-15,-13 0 16,-14 9-16,-4-9 16,-22 8-1,0-8-15,-13 9 0,13-9 16,13 9-1,-4-9-15,4 0 16,-13 9-16,-18-9 16,-22 0-16,9 0 15,9-9-15,-1 9 16,6 0-16,-1 0 16,-9 0-16,-8 0 15,8 0 1,5 0-16,-1-9 15,-12 9-15,-10 0 16,-8-9-16,13 9 16,14-8-16,8 8 15,-5-9-15,-12 9 16,-18-9-16,22 9 16,4-9-16,9 9 15,-4-9-15,-5 9 16,-17 0-1,4 0-15,17 0 16,1-9-16,0 9 16,-18 0-16,-4-9 15,-1 9-15,19-8 16,-1 8-16,5-9 16,-18 9-16,-9-9 15,-9 9-15,9-9 16,-17 0-16,-23-9 15,-4 9 1,8 1-16,23-10 16,-26 9-16,-6-9 15,10 9-15,18-8 16,-23-1-16,-18 9 16,10-9-16,12 1 15,6-1 1,-23 9-16,22 0 15,13 0-15,18 9 16,-8 0-16,21 0 16,5 0-16,26 0 15,28 0-15,7 0 16,15-9-16,17 9 16,9-8-16,-1 8 15,6-9-15,8 9 16,-5-9-16,14 9 15,-4 0-15,0 0 16,4 0 0,0 9-16,0 0 15</inkml:trace>
  <inkml:trace contextRef="#ctx0" brushRef="#br0" timeOffset="20232.77">5827 11709 0,'0'0'0,"0"0"0,0 0 0,0 0 15,0 0-15,0 0 16,0 0-16,0 0 16,0 0-16,0 0 15,0 0-15,0 0 16,0 0-16,0 0 15,0 0-15,0 0 16,0 0 0,0 0-16,-62-26 15,-31 17-15,-40 0 16,-31 5-16,-49-1 16,-31-4-16,-4 5 15,-22-1-15,-19-3 16,10-1-16,4 0 15,18 0 1,31 9-16,40 0 16,26-4-16,27-1 15,36 1-15,22-1 16,17 1-16,27 4 16,4 0-16,10 0 15,3 0-15,5 0 16,9 0-16,0 0 15,0 0-15,0 0 16,0 0 0,182-5-16,4 1 15,49 8-15,40 5 16,27 5-16,17 12 16,26 5-16,1 14 15,-13-6-15,-50-3 16,-48-14-16,-49-9 15,-26-4-15,-45-4 16,-13-5 0,-31-5-16,-18 1 15,-31-1-15,1 1 16,-19 4-16,-4 0 16,0 0-16,0 0 15,-115 0-15,-58 0 16,-71 0-16,-17 9 15,17 4-15,13 0 16,-17 10 0,-13 3-16</inkml:trace>
  <inkml:trace contextRef="#ctx0" brushRef="#br0" timeOffset="50400.94">10716 13403 0,'0'0'0,"0"0"0,0 0 0,0 0 16,0 0-16,0 0 15,0 0-15,0 0 16,0-45-16,0 41 16,0-1-16,-9 1 15,-13-5 1,-23-4-16,-21 0 16,-9-1-16,-14 1 15,-22-5-15,-4 5 16,-5 4-16,5 5 15,-22-1-15,-10-4 16,-3 0-16,8 1 16,13 3-1,32 10-15,8 3 0,-8 10 16,-10 9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21:45:35.4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19607 3456 0,'0'0'0,"0"0"0,0 0 0,0 0 0,0 0 0,0 0 0,0 0 15,0 0-15,0 0 16,0 0-16,0 0 16,0 0-16,0 0 15,-13-44-15,13 35 16,0 9-16,0-9 16,0 9-16,0 0 15,0 0-15,0 0 16,0 0-1,0 0-15,0 0 16,0 0-16,0 0 16,0 0-16,0 0 15,0 0-15,0 0 16,0 0-16,0 0 16,0 0-16,0 0 15,-71 35-15,18-17 16,-13 9-1,-14-1-15,-27 1 16,-48 8-16,-31-17 16,-31 0-16,-58-9 15,-62-18-15,9-9 16,-53-26-16,4 0 16,-35-10-16,93 1 15,0 9-15,44-1 16,44 10-1,28 8-15,47 10 0,41 8 16,31 0 0,40 9-16,13-9 15,13 9-15,5 0 16,13 0-16,-9 0 16,9 0-16,0 9 15,0-9 1</inkml:trace>
  <inkml:trace contextRef="#ctx0" brushRef="#br0" timeOffset="4700.63">31043 5983 0,'0'0'0,"0"0"0,0 0 0,0 0 0,0 0 0,0 0 16,0 0-16,0 0 15,0 0-15,45 0 16,-41 0-16,5 0 16,-9 0-16,0 0 15,0 0-15,0 0 16,0 0-16,0 0 15,0 0-15,-138 57 16,59-43 0,-14-10-16,-27-8 15,-44-5-15,-67-14 16,5 1-16,0-13 16,-9 8-16,14 1 15,30-10-15,-4 10 16,-18-1-16,23 0 15,48 1 1,27-1-16,22 9 16,8 10-16,28-1 15,-1 0-15,14 0 16,13 0-16,9 9 16,0 0-16,13 0 15,-5 0-15,14 0 16,-4 0-16,-1 0 15,-3 0-15,8 0 16,-5 0-16,5 0 16,-4 0-1,-10 9-15</inkml:trace>
  <inkml:trace contextRef="#ctx0" brushRef="#br0" timeOffset="46335.73">30556 6350 0,'0'0'0,"0"0"0,0 0 0,22-62 0,-4 40 16,-10 5-1,10 3-15,-13 1 16,8 4-16,-9 0 15,-4 5-15,5-1 16,-1 1-16,-4-1 16,0 1-16,0 4 15,-4 0-15,4 0 16,-31 13-16,-14 5 16,-43 13-16,-54 9 15,-35 4-15,-1-17 16,1-9-1,-31-5-15,-18-17 16,4-14-16,-31-13 16,5-5-16,40-8 15,17-5-15,5 5 16,0-9-16,4-14 16,18-8-1,-13-5-15,13-9 0,26 1 16,28-1-1,30 9-15,18 9 16,17 9-16,19 0 16,8 0-16,14 0 15,4 0-15,4 0 16,18-18-16,23-8 16,21-10-16,27-8 15,18 8-15,9 10 16,4-1-1,13 18-15,23-9 16,13 18-16,-9 9 16,4 9-16,27-1 15,-4 10-15,-1-1 16,5 10-16,0-1 16,0 18-16,0-8 15,5-1-15,17 9 16,9 18-1,5 0-15,26 26 16,-18 1-16,-22 17 16,9 18-16,-22 0 15,-35 9-15,-23-10 16,-44 1-16,-18-9 16,-26 9-16,-14 9 15,-8 0-15,-28 17 16,-8 1-16,-17 26 15,-32 27 1,-26 17-16,-36 18 16,-36 9-16,-17-44 15,-13-18-15,-9-31 16,-40-18-16,13-31 16,-4-26-16,-22-18 15,-18-22-15,-32-27 16,10-5-1,31-8-15,57 4 16,23 5-16,35 9 16,40 12-16,35 6 15,27 8-15,9 9 16</inkml:trace>
  <inkml:trace contextRef="#ctx0" brushRef="#br0" timeOffset="65854.84">22435 15827 0,'0'0'0,"0"0"0,0 0 0,0 0 0,0 0 0,0 0 16,0 0-16,62-35 16,-39 26-16,-10 0 15,5 0-15,-1 0 16,-12 5-16,4-1 16,-1 1-16,-3 0 15,-5-1 1,0 5-16,0 0 15,0 0-15,0 0 16,0 0-16,-111 13 16,58-4-16,-9-4 15,9-5-15,-5 0 16,5-5-16,4 1 16,0-1-1,5 5-15,4 0 16,14 0-16,-10 0 15,5 5-15,-13-5 16,-1 0-16,-3-5 16,-6-3-16,1-1 15,18 0-15,-1 4 16,10 5-16,4 0 16</inkml:trace>
  <inkml:trace contextRef="#ctx0" brushRef="#br0" timeOffset="66321">22387 15982 0,'0'0'0,"0"0"16,0 0-16,0 0 16,0 0-16,0 0 15,0 0-15,0 0 16,0 0-16,0 0 15,0 45 1,0-41-16,0 0 16,0 1-16,0-1 15,0 1-15,0-1 16,0 1-16,0-1 16,0 1-16,0-1 15,0 0-15,0 1 16,0-1-16,0 1 15,0-1 1,0-4-16,0 0 16</inkml:trace>
  <inkml:trace contextRef="#ctx0" brushRef="#br0" timeOffset="66849.97">22781 16536 0,'0'0'0,"0"0"0,0 0 0,0 0 16,0 0-16,0 0 15,0 0-15,0 0 16,0 0-16,0 0 16,0 0-16,0 0 15,0 0-15,0 0 16,0 0-1,0 0-15,0 0 16,0 0-16,0 0 16,0 0-16,-62-31 15,13 27-15,-8-1 16,-28 1-16,-12-5 16,-9-4-16,4-5 15,-27-4-15,5 0 16,0-5-1,26 5-15,27 4 16,18 5-16,13 0 16,18 4-16,0 4 15,18 1-15,-1 0 16,-4 4 0</inkml:trace>
  <inkml:trace contextRef="#ctx0" brushRef="#br0" timeOffset="67252.7">23286 15215 0,'0'0'0,"0"0"0,0 0 0,0 0 0,0 0 16,0 0-16,0 0 15,0 0-15,0 0 16,27 63-1,-27-24-15,0 41 16,-4 44-16,4 31 16,-5 14-16,10-10 15,-1-8-15,14 0 16,-9 0-16,8-14 16,-17-8-16,0-10 15,-4 1-15</inkml:trace>
  <inkml:trace contextRef="#ctx0" brushRef="#br0" timeOffset="138000.68">24559 8890 0,'0'0'0,"0"0"0,0 0 0,66 27 0,-22-14 15,1-4-15,-1 0 16,-4-5-16,-9-4 16,-4 0-16,-1-4 15,-4-9-15,-4-10 16,-18-12 0,0-14-16,-22-8 15,-18-19-15,-13-4 16,-18-4-16,-13 0 15,8 9-15,-12 4 16,12 9-16,-12 13 16,3 14-16,6 12 15,12 10-15,18 9 16,5 4 0,17 4-16,1 5 15,4 4-15,4 5 16,5 9-16,8 12 15,19 28-15,-1 44 16,22 44-16,1 22 16,8 0-16,0-8 15,5 8-15,-5 14 16,-4-5 0,-9-26-16,0-27 15,-17-9-15,-1-9 16,-9-9-16,-4-17 15,-4-9-15,-14-5 16,-4-13-16,-4-9 16,-19-4-16,-4-14 15,-17-8-15,-5-5 16,-4-13-16,-10-13 16,-8-14-1,-17-9-15</inkml:trace>
  <inkml:trace contextRef="#ctx0" brushRef="#br0" timeOffset="138266.94">24807 10074 0,'0'0'16,"0"0"-16,0 0 0,-93-40 15,-67 4-15,-93-3 16,-39-1-16,-18 13 16,-10-4-1,46 0-15,-23 0 16,-5 0-16</inkml:trace>
  <inkml:trace contextRef="#ctx0" brushRef="#br0" timeOffset="158904.76">26154 13700 0,'0'0'0,"0"0"0,0 0 0,0 0 0,0 0 0,0 0 16,0 0 0,0 0-16,0 0 15,0 0-15,-35 44 16,17-35-16,-9 4 15,-17 5-15,-22 0 16,-19 4-16,-25 0 16,-10 0-1,-4-4-15,4-5 16,5-4-16,-9 0 16,-31 0-16,0-5 15,13 0-15,4 1 16,1-1-16,-1 1 15,1-1-15,13-4 16,9 5-16,13-1 16,9 1-16,-5-1 15,-8 0-15,-1 1 16,-3-5 0,3-5-16,10 1 15,8-5-15,0 0 16,-4-4-16,9 0 15,0-1-15,-5 1 16,1-5-16,12 1 16,-8-1-16,9 0 15,-10 5 1,10 4-16,-5 0 16,-4 0-16,9 0 15,-10 0-15,19 1 16,13-1-16,4 4 15,5 1-15,4 4 16,0 0-16,9 0 16,9 0-16,0 0 15,13 0-15,-5 0 16,6 0 0,-6 0-16,10 0 15,-1 0-15,-3 0 16,3 0-16,1 0 15,4 0-15,-5 0 16,-4 0-16,5 0 16,0 0-16,4-5 15,0 1-15,0-5 16,0 9 0,22-62-16,0 9 15,4-14-15,19-3 16,-1 7-16,-4 15 15,-9 12-15,-9 10 16,-4 8-16,-9 5 16,4 4-16,-9 4 15,1 1-15,-5 4 16,0 0-16,0 0 16,0 0-16,0 0 15,-71 102 1,27-36-16,13 5 15,-5 0-15,14 0 16,9-4-16,-1-14 16,14-4-16,0-10 15,0-8-15,14 0 16,-1 5-16,27 4 16,22 13-1,53 22-15,54 36 16,35 31-16,4 31 15,0 9-15</inkml:trace>
  <inkml:trace contextRef="#ctx0" brushRef="#br0" timeOffset="168366.9">25055 17250 0,'0'0'0,"0"0"0,0 0 0,0 0 0,0 0 15,0 0-15,0 0 16,0 0-16,0 0 16,0 0-16,0 0 15,0 0-15,0 0 16,-27 53-16,5-31 16,-18 9-1,0 5-15,-13 4 16,-9 0-16,-4 0 15,4-1-15,-18 1 16,-9-4-16,-8-1 16,-36 5-16,-14-4 15,-12-5-15,13-5 16,-32-4-16,-8-4 16,-22 4-1,4-13-15,-22 4 16,-9-4-16,0-4 15,-13 4-15,-9-1 16,13-3-16,-18 4 16,-21 8-16,21-3 15,-21 8-15,-10 5 16,18-5-16,-31 13 16,36-8-1,-5 4-15,0 0 16,0-5-16,-8 1 15,-5-9-15,31-5 16,-36-4-16,18-9 16,23 0-16,-19-9 15,5-13-15,14-5 16,3-8-16,14-10 16,23-8-16,8-4 15,22-1 1,23-8-16,17 3 15,49 10-15,-5-4 16,-8-10-16,8 1 16,14 8-16,35 9 15,5 14-15,17 13 16,5 4-16,22 9 16,0 5-1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6T21:50:59.6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9781 14684 0,'0'0'0,"0"0"0,0 0 0,0 0 0,0 0 0,0 0 0,0 0 0,0 0 16,0 0-16,0 0 15,0 0-15,0 0 16,0 0-1,0 0-15,0 0 16,0 0-16,0 0 16,-62 48-16,17-26 15,-21 14-15,-23 4 16,-8 0-16,-19 0 16,-17 0-16,-26-1 15,-1-3 1,-8-5-16,-10-4 15,-21-5-15,-23 0 16,-8-4-16,-27-5 16,0-9-16,-31 5 15,-18-13-15,-13-5 16,-40-9-16,13-4 16,-13-9-16,0-5 15,9 1 1,4 0-16,5-14 15,35 4-15,18-8 16,39 5-16,10-6 16,31-8-16,48 14 15,23-1-15,21 0 16,23 5-16,9-1 16,13 10-16,27 4 15,13 4-15,4 10 16,14 3-1,9 5-15,-10 1 16,28 3-16,-10 5 16</inkml:trace>
  <inkml:trace contextRef="#ctx0" brushRef="#br0" timeOffset="884.13">11217 15100 0,'0'0'0,"0"0"0,0 0 16,0 0-16,0 0 15,0 0 1,0 0-16,0 0 16,0 0-16,44 9 15,-26 4-15,-5 14 16,18 13-16,13 13 16,10 18-16,8 4 15,-5 5 1,14 0-16,13 9 0,5-10 15,13 6 1,13-1-16,40 13 16,9 5-16,40-9 15,27 0-15,21-8 16,1-10-16,26-13 16,1-13-16,12-14 15,5-17-15,-9-9 16,27-18-16,8-13 15,23-14 1,0-12-16,13-14 16,-13-9-16,-23-18 15,23-9-15,-31-8 16,-23-9-16,-26-14 16,-35 1-16,-23 4 15,0 0-15,-30-1 16,-32 10-1,-17 18-15,-14 17 0,0 13 16,-13 23 0,13 31-16,18 26 15</inkml:trace>
  <inkml:trace contextRef="#ctx0" brushRef="#br0" timeOffset="11637.77">9648 14502 0,'0'0'0,"0"0"0,0 0 0,0 0 0,0 0 0,0 0 0,0 0 16,0 0-16,0 0 16,0 44-16,0-39 15,0-1-15,-14-4 16,10 0-16,-18 0 16,22 0-1,-102-13-15,0-5 16,-40-4-16,-49-5 15,-13-8-15,23 8 16,17 5-16,4 0 16,23 4-16,30 0 15,50 10-15,12 3 16,23 1-16,5-1 16,17 5-1,0 0-15,13 0 16,18-4-16,66 4 15,76 4-15,44 10 16,5-1-16,-14 0 16,-17 0-16,-18 1 15,-31-5-15,-27-1 16,-26 1-16,-32-4 16,-12-1-1,-6 1-15,-21-1 16,-13-4-16,3 0 15,-8 0-15,0 0 16,0 0-16,-97-9 16,-107-13-16,-115-13 15,-9-1-15,53 5 16,45 0-16,57 9 16,44 4-16,58 9 15,27 0 1,26 5-16,5 0 15,13 4-15,0 0 16,9 0-16,66 13 16,125 13-16,74 5 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A3F5163-3850-436A-BCE0-06200C4419B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065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6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38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78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527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652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4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1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06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2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46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A3F5163-3850-436A-BCE0-06200C4419B0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66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8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44.png"/><Relationship Id="rId7" Type="http://schemas.openxmlformats.org/officeDocument/2006/relationships/image" Target="../media/image1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customXml" Target="../ink/ink18.xml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12" Type="http://schemas.openxmlformats.org/officeDocument/2006/relationships/image" Target="../media/image1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customXml" Target="../ink/ink17.xml"/><Relationship Id="rId5" Type="http://schemas.openxmlformats.org/officeDocument/2006/relationships/customXml" Target="../ink/ink14.xml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customXml" Target="../ink/ink16.xml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ustomXml" Target="../ink/ink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customXml" Target="../ink/ink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21B73-23CC-4EA8-A9BC-BBB4A8B856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Continuous Probability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1650F5-C590-4EB6-9227-C8A1883E04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 dirty="0"/>
              <a:t>Lecture 14</a:t>
            </a:r>
          </a:p>
        </p:txBody>
      </p:sp>
    </p:spTree>
    <p:extLst>
      <p:ext uri="{BB962C8B-B14F-4D97-AF65-F5344CB8AC3E}">
        <p14:creationId xmlns:p14="http://schemas.microsoft.com/office/powerpoint/2010/main" val="3232169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0E53C-8915-43F9-8777-5FE5826AA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Need New Rules?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D70469-3BFA-4115-B1BC-C6E812D034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choose a uniformly random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What’s the probability the number is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0.4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For discrete random variables, we’d ask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we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The mathematical tools to get consistent answers from expressions like those is calculus.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D70469-3BFA-4115-B1BC-C6E812D034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2DF7029-4C99-EF12-3A49-40A04F485099}"/>
                  </a:ext>
                </a:extLst>
              </p14:cNvPr>
              <p14:cNvContentPartPr/>
              <p14:nvPr/>
            </p14:nvContentPartPr>
            <p14:xfrm>
              <a:off x="2715120" y="1936800"/>
              <a:ext cx="8572680" cy="2861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2DF7029-4C99-EF12-3A49-40A04F4850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5760" y="1927440"/>
                <a:ext cx="8591400" cy="288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95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FC3F1-8CF8-DB91-088A-43358A56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Continuous Random </a:t>
            </a:r>
            <a:r>
              <a:rPr lang="en-US" dirty="0" err="1"/>
              <a:t>ariables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FE3B49-3387-4969-9A75-85AE1E10A2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Probabilities make sense if you ask a question about falling into a range.</a:t>
                </a:r>
              </a:p>
              <a:p>
                <a:endParaRPr lang="en-US" dirty="0"/>
              </a:p>
              <a:p>
                <a:r>
                  <a:rPr lang="en-US" dirty="0"/>
                  <a:t>Probabilities for single outcomes aren’t good to work with.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 random real number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=.1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den>
                    </m:f>
                  </m:oMath>
                </a14:m>
                <a:r>
                  <a:rPr lang="en-US" dirty="0"/>
                  <a:t>??</a:t>
                </a:r>
              </a:p>
              <a:p>
                <a:r>
                  <a:rPr lang="en-US" dirty="0"/>
                  <a:t>That probability is 0. Counting sizes of event/sample spaces will not help us. Instead we’ll use random variables.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FE3B49-3387-4969-9A75-85AE1E10A2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6D18E45-2C28-82A4-4CC5-DCD9C7A90860}"/>
                  </a:ext>
                </a:extLst>
              </p14:cNvPr>
              <p14:cNvContentPartPr/>
              <p14:nvPr/>
            </p14:nvContentPartPr>
            <p14:xfrm>
              <a:off x="816120" y="1981440"/>
              <a:ext cx="10854360" cy="2844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6D18E45-2C28-82A4-4CC5-DCD9C7A9086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6760" y="1972080"/>
                <a:ext cx="10873080" cy="286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9945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FA7DD-93A6-4E5E-A795-38F505B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the </a:t>
            </a:r>
            <a:r>
              <a:rPr lang="en-US" dirty="0" err="1"/>
              <a:t>pmf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C5C6E-F751-440F-BFB6-C05AA4AFCF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discrete random variables, we defined the </a:t>
                </a:r>
                <a:r>
                  <a:rPr lang="en-US" dirty="0" err="1"/>
                  <a:t>pmf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can’t have a </a:t>
                </a:r>
                <a:r>
                  <a:rPr lang="en-US" dirty="0" err="1"/>
                  <a:t>pmf</a:t>
                </a:r>
                <a:r>
                  <a:rPr lang="en-US" dirty="0"/>
                  <a:t> quite like we did for discrete random variables.</a:t>
                </a:r>
                <a:br>
                  <a:rPr lang="en-US" dirty="0"/>
                </a:br>
                <a:r>
                  <a:rPr lang="en-US" dirty="0"/>
                  <a:t>Remember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 The PMF would be 0 everywhere…</a:t>
                </a:r>
                <a:br>
                  <a:rPr lang="en-US" dirty="0"/>
                </a:br>
                <a:r>
                  <a:rPr lang="en-US" dirty="0"/>
                  <a:t>Let’s try to maintain as many rules as we can…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C5C6E-F751-440F-BFB6-C05AA4AFCF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667A6AF0-B175-4480-9049-025B1D58DAFC}"/>
                  </a:ext>
                </a:extLst>
              </p:cNvPr>
              <p:cNvSpPr/>
              <p:nvPr/>
            </p:nvSpPr>
            <p:spPr>
              <a:xfrm>
                <a:off x="8971384" y="5205833"/>
                <a:ext cx="2869164" cy="1179273"/>
              </a:xfrm>
              <a:prstGeom prst="wedgeRoundRectCallout">
                <a:avLst>
                  <a:gd name="adj1" fmla="val -61643"/>
                  <a:gd name="adj2" fmla="val -68591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/>
                  <a:t> to remember it’s different .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667A6AF0-B175-4480-9049-025B1D58D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1384" y="5205833"/>
                <a:ext cx="2869164" cy="1179273"/>
              </a:xfrm>
              <a:prstGeom prst="wedgeRoundRectCallout">
                <a:avLst>
                  <a:gd name="adj1" fmla="val -61643"/>
                  <a:gd name="adj2" fmla="val -68591"/>
                  <a:gd name="adj3" fmla="val 16667"/>
                </a:avLst>
              </a:prstGeom>
              <a:blipFill>
                <a:blip r:embed="rId3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DDA516F-A5C7-4E15-91F0-37BC18012D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6070069"/>
                  </p:ext>
                </p:extLst>
              </p:nvPr>
            </p:nvGraphicFramePr>
            <p:xfrm>
              <a:off x="575239" y="4221915"/>
              <a:ext cx="8128000" cy="2163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41246756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065864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Discrete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Continuous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8576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5683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04277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DDA516F-A5C7-4E15-91F0-37BC18012D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66070069"/>
                  </p:ext>
                </p:extLst>
              </p:nvPr>
            </p:nvGraphicFramePr>
            <p:xfrm>
              <a:off x="575239" y="4221915"/>
              <a:ext cx="8128000" cy="2163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41246756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0658642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Discrete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Continuous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85768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0" t="-110465" r="-100600" b="-2174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50" t="-110465" r="-600" b="-2174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5683611"/>
                      </a:ext>
                    </a:extLst>
                  </a:tr>
                  <a:tr h="11268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0" t="-97838" r="-100600" b="-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50" t="-97838" r="-600" b="-10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04277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E1F0E0F-D433-8EDE-60CD-82EF76CED080}"/>
                  </a:ext>
                </a:extLst>
              </p14:cNvPr>
              <p14:cNvContentPartPr/>
              <p14:nvPr/>
            </p14:nvContentPartPr>
            <p14:xfrm>
              <a:off x="5079960" y="1148400"/>
              <a:ext cx="6483600" cy="54194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E1F0E0F-D433-8EDE-60CD-82EF76CED08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70600" y="1139040"/>
                <a:ext cx="6502320" cy="543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730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DA49-CDCE-4508-8318-5D1DF00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Continuous random variables, the analogous object is the</a:t>
                </a:r>
              </a:p>
              <a:p>
                <a:r>
                  <a:rPr lang="en-US" dirty="0"/>
                  <a:t>“probability density function”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Make it “work right” for </a:t>
                </a:r>
                <a:r>
                  <a:rPr lang="en-US" b="1" dirty="0"/>
                  <a:t>events </a:t>
                </a:r>
                <a:r>
                  <a:rPr lang="en-US" dirty="0"/>
                  <a:t>since single outcomes don’t make sense.</a:t>
                </a:r>
                <a:endParaRPr lang="en-US" b="1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br>
                  <a:rPr lang="en-US" b="0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/>
              <p:nvPr/>
            </p:nvSpPr>
            <p:spPr>
              <a:xfrm>
                <a:off x="4082902" y="4519164"/>
                <a:ext cx="3062177" cy="79098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4519164"/>
                <a:ext cx="3062177" cy="790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7B01E-3352-4FF6-B067-A6E54FDCE0A0}"/>
              </a:ext>
            </a:extLst>
          </p:cNvPr>
          <p:cNvSpPr txBox="1"/>
          <p:nvPr/>
        </p:nvSpPr>
        <p:spPr>
          <a:xfrm>
            <a:off x="7330165" y="4683823"/>
            <a:ext cx="44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is analogous to sum.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DFAA602-AAF8-4E64-4F66-15FD73DB7C56}"/>
                  </a:ext>
                </a:extLst>
              </p14:cNvPr>
              <p14:cNvContentPartPr/>
              <p14:nvPr/>
            </p14:nvContentPartPr>
            <p14:xfrm>
              <a:off x="678960" y="5109120"/>
              <a:ext cx="6504480" cy="868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DFAA602-AAF8-4E64-4F66-15FD73DB7C5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9600" y="5099760"/>
                <a:ext cx="6523200" cy="88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37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DA49-CDCE-4508-8318-5D1DF00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Continuous random variables, the analogous object is the</a:t>
                </a:r>
              </a:p>
              <a:p>
                <a:r>
                  <a:rPr lang="en-US" dirty="0"/>
                  <a:t>“probability density function”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Make it “work right” for </a:t>
                </a:r>
                <a:r>
                  <a:rPr lang="en-US" b="1" dirty="0"/>
                  <a:t>events </a:t>
                </a:r>
                <a:r>
                  <a:rPr lang="en-US" dirty="0"/>
                  <a:t>since single outcomes don’t make sense.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br>
                  <a:rPr lang="en-US" b="0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/>
              <p:nvPr/>
            </p:nvSpPr>
            <p:spPr>
              <a:xfrm>
                <a:off x="4082902" y="3404157"/>
                <a:ext cx="3062177" cy="79098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3404157"/>
                <a:ext cx="3062177" cy="790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7B01E-3352-4FF6-B067-A6E54FDCE0A0}"/>
              </a:ext>
            </a:extLst>
          </p:cNvPr>
          <p:cNvSpPr txBox="1"/>
          <p:nvPr/>
        </p:nvSpPr>
        <p:spPr>
          <a:xfrm>
            <a:off x="7330165" y="3568816"/>
            <a:ext cx="44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is analogous to sum.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B2D3B5-DBA4-46B9-B9C3-AE357540DA2C}"/>
              </a:ext>
            </a:extLst>
          </p:cNvPr>
          <p:cNvSpPr/>
          <p:nvPr/>
        </p:nvSpPr>
        <p:spPr>
          <a:xfrm>
            <a:off x="2509934" y="4623318"/>
            <a:ext cx="6382139" cy="162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Let’s derive an example PDF together!</a:t>
            </a:r>
          </a:p>
          <a:p>
            <a:pPr algn="ctr"/>
            <a:r>
              <a:rPr lang="en-US" sz="2800" dirty="0"/>
              <a:t>For a uniform random real number in [0,1]</a:t>
            </a:r>
          </a:p>
        </p:txBody>
      </p:sp>
    </p:spTree>
    <p:extLst>
      <p:ext uri="{BB962C8B-B14F-4D97-AF65-F5344CB8AC3E}">
        <p14:creationId xmlns:p14="http://schemas.microsoft.com/office/powerpoint/2010/main" val="3819912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DA49-CDCE-4508-8318-5D1DF00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Continuous random variables, the analogous object is the</a:t>
                </a:r>
              </a:p>
              <a:p>
                <a:r>
                  <a:rPr lang="en-US" dirty="0"/>
                  <a:t>“probability density function”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Make it “work right” for </a:t>
                </a:r>
                <a:r>
                  <a:rPr lang="en-US" b="1" dirty="0"/>
                  <a:t>events </a:t>
                </a:r>
                <a:r>
                  <a:rPr lang="en-US" dirty="0"/>
                  <a:t>since single outcomes don’t make sense.</a:t>
                </a:r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br>
                  <a:rPr lang="en-US" b="0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negative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.4≤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7B01E-3352-4FF6-B067-A6E54FDCE0A0}"/>
              </a:ext>
            </a:extLst>
          </p:cNvPr>
          <p:cNvSpPr txBox="1"/>
          <p:nvPr/>
        </p:nvSpPr>
        <p:spPr>
          <a:xfrm>
            <a:off x="7330165" y="3606137"/>
            <a:ext cx="44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is analogous to sum.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4661BE3-DDC4-0425-909C-3115A5059D61}"/>
                  </a:ext>
                </a:extLst>
              </p14:cNvPr>
              <p14:cNvContentPartPr/>
              <p14:nvPr/>
            </p14:nvContentPartPr>
            <p14:xfrm>
              <a:off x="310320" y="4049280"/>
              <a:ext cx="3777480" cy="2060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4661BE3-DDC4-0425-909C-3115A5059D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960" y="4039920"/>
                <a:ext cx="3796200" cy="207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9419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DA49-CDCE-4508-8318-5D1DF00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Continuous random variables, the analogous object is the</a:t>
                </a:r>
              </a:p>
              <a:p>
                <a:r>
                  <a:rPr lang="en-US" dirty="0"/>
                  <a:t>“probability density function”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Make it “work right” for </a:t>
                </a:r>
                <a:r>
                  <a:rPr lang="en-US" b="1" dirty="0"/>
                  <a:t>events </a:t>
                </a:r>
                <a:r>
                  <a:rPr lang="en-US" dirty="0"/>
                  <a:t>since single outcomes don’t make sense.</a:t>
                </a:r>
                <a:endParaRPr lang="en-US" b="1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br>
                  <a:rPr lang="en-US" b="0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negative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.4≤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/>
              <p:nvPr/>
            </p:nvSpPr>
            <p:spPr>
              <a:xfrm>
                <a:off x="4082902" y="3441478"/>
                <a:ext cx="3062177" cy="79098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3441478"/>
                <a:ext cx="3062177" cy="790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7B01E-3352-4FF6-B067-A6E54FDCE0A0}"/>
              </a:ext>
            </a:extLst>
          </p:cNvPr>
          <p:cNvSpPr txBox="1"/>
          <p:nvPr/>
        </p:nvSpPr>
        <p:spPr>
          <a:xfrm>
            <a:off x="7330165" y="3606137"/>
            <a:ext cx="44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is analogous to sum.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5C416A-5E19-41B1-81C8-6DB33743F683}"/>
                  </a:ext>
                </a:extLst>
              </p:cNvPr>
              <p:cNvSpPr/>
              <p:nvPr/>
            </p:nvSpPr>
            <p:spPr>
              <a:xfrm>
                <a:off x="4082901" y="4336229"/>
                <a:ext cx="3062177" cy="790985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5C416A-5E19-41B1-81C8-6DB33743F6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1" y="4336229"/>
                <a:ext cx="3062177" cy="7909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B879FDA-D679-4E6C-9803-F31422D2C4BE}"/>
                  </a:ext>
                </a:extLst>
              </p:cNvPr>
              <p:cNvSpPr/>
              <p:nvPr/>
            </p:nvSpPr>
            <p:spPr>
              <a:xfrm>
                <a:off x="4082902" y="5284533"/>
                <a:ext cx="3062177" cy="790985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.5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22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20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2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=.1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B879FDA-D679-4E6C-9803-F31422D2C4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5284533"/>
                <a:ext cx="3062177" cy="7909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816A22A-1844-A460-D533-70EC7A0C210A}"/>
                  </a:ext>
                </a:extLst>
              </p14:cNvPr>
              <p14:cNvContentPartPr/>
              <p14:nvPr/>
            </p14:nvContentPartPr>
            <p14:xfrm>
              <a:off x="4393800" y="5128200"/>
              <a:ext cx="2376360" cy="1389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816A22A-1844-A460-D533-70EC7A0C210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77960" y="5064840"/>
                <a:ext cx="24076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16C13F0-932B-6E1A-0CC8-E549F4109E57}"/>
                  </a:ext>
                </a:extLst>
              </p14:cNvPr>
              <p14:cNvContentPartPr/>
              <p14:nvPr/>
            </p14:nvContentPartPr>
            <p14:xfrm>
              <a:off x="958320" y="5129640"/>
              <a:ext cx="2354040" cy="1040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16C13F0-932B-6E1A-0CC8-E549F4109E5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8960" y="5120280"/>
                <a:ext cx="2372760" cy="12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98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72687-55FA-43F9-A5A7-C00BA9DC3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PDF for uniform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5E1400-93DF-456E-90F6-2E1A7C5EFE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should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to make all those events integrate to the right values?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&lt;0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or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0≤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5E1400-93DF-456E-90F6-2E1A7C5EFE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FB387B7-C154-75DD-2DB4-CEADBF8B3A1C}"/>
                  </a:ext>
                </a:extLst>
              </p14:cNvPr>
              <p14:cNvContentPartPr/>
              <p14:nvPr/>
            </p14:nvContentPartPr>
            <p14:xfrm>
              <a:off x="4772160" y="5627520"/>
              <a:ext cx="3660840" cy="118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FB387B7-C154-75DD-2DB4-CEADBF8B3A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56320" y="5564160"/>
                <a:ext cx="369216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4EFD4CD-2E73-EAB6-88D4-75BE363AD373}"/>
                  </a:ext>
                </a:extLst>
              </p14:cNvPr>
              <p14:cNvContentPartPr/>
              <p14:nvPr/>
            </p14:nvContentPartPr>
            <p14:xfrm>
              <a:off x="9736200" y="5654520"/>
              <a:ext cx="1942560" cy="94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4EFD4CD-2E73-EAB6-88D4-75BE363AD37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720360" y="5591160"/>
                <a:ext cx="19738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15B8711-14F4-F5B7-3682-727971E5E730}"/>
                  </a:ext>
                </a:extLst>
              </p14:cNvPr>
              <p14:cNvContentPartPr/>
              <p14:nvPr/>
            </p14:nvContentPartPr>
            <p14:xfrm>
              <a:off x="8273160" y="5710680"/>
              <a:ext cx="320760" cy="640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15B8711-14F4-F5B7-3682-727971E5E7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57320" y="5647320"/>
                <a:ext cx="3520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75E82CD-C3E3-F045-E582-47C793C9C84C}"/>
                  </a:ext>
                </a:extLst>
              </p14:cNvPr>
              <p14:cNvContentPartPr/>
              <p14:nvPr/>
            </p14:nvContentPartPr>
            <p14:xfrm>
              <a:off x="8475480" y="4703760"/>
              <a:ext cx="1288440" cy="1015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75E82CD-C3E3-F045-E582-47C793C9C84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59640" y="4640400"/>
                <a:ext cx="1319760" cy="11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DD0C28B-A964-BCE9-66F6-18C7C9B4B629}"/>
                  </a:ext>
                </a:extLst>
              </p14:cNvPr>
              <p14:cNvContentPartPr/>
              <p14:nvPr/>
            </p14:nvContentPartPr>
            <p14:xfrm>
              <a:off x="9627840" y="4746600"/>
              <a:ext cx="123120" cy="10458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DD0C28B-A964-BCE9-66F6-18C7C9B4B62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612000" y="4683240"/>
                <a:ext cx="154440" cy="11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DE3D3F0-9D07-1D8E-10BE-9A79F5BE0A5C}"/>
                  </a:ext>
                </a:extLst>
              </p14:cNvPr>
              <p14:cNvContentPartPr/>
              <p14:nvPr/>
            </p14:nvContentPartPr>
            <p14:xfrm>
              <a:off x="1039680" y="4309560"/>
              <a:ext cx="10595880" cy="24656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DE3D3F0-9D07-1D8E-10BE-9A79F5BE0A5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30320" y="4300200"/>
                <a:ext cx="10614600" cy="248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2250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3CCDB-06D4-462E-85C6-4150F90AE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F742B0-50F8-47F0-ACBE-59F1E3EAF0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=??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number that best represents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=.1)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This is different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So…what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???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F742B0-50F8-47F0-ACBE-59F1E3EAF0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652E09-1A22-42D3-9DBA-FC2B1E850534}"/>
                  </a:ext>
                </a:extLst>
              </p:cNvPr>
              <p:cNvSpPr/>
              <p:nvPr/>
            </p:nvSpPr>
            <p:spPr>
              <a:xfrm>
                <a:off x="729540" y="4171950"/>
                <a:ext cx="10109910" cy="1222193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continuous probability spaces:</a:t>
                </a:r>
              </a:p>
              <a:p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Impossible events have probability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𝟎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, </a:t>
                </a:r>
                <a:b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</a:br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but some probability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𝟎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events might be possible.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5652E09-1A22-42D3-9DBA-FC2B1E850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40" y="4171950"/>
                <a:ext cx="10109910" cy="1222193"/>
              </a:xfrm>
              <a:prstGeom prst="rect">
                <a:avLst/>
              </a:prstGeom>
              <a:blipFill>
                <a:blip r:embed="rId3"/>
                <a:stretch>
                  <a:fillRect l="-1267" t="-10945" b="-199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298D2B8-6189-F663-C652-7D31EF3AB6FE}"/>
                  </a:ext>
                </a:extLst>
              </p14:cNvPr>
              <p14:cNvContentPartPr/>
              <p14:nvPr/>
            </p14:nvContentPartPr>
            <p14:xfrm>
              <a:off x="1245600" y="1193040"/>
              <a:ext cx="9389520" cy="5165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298D2B8-6189-F663-C652-7D31EF3AB6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6240" y="1183680"/>
                <a:ext cx="9408240" cy="518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410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DD46-97BB-4696-AE7A-58D2AD4E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PDF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Let’s look at a different pdf…</a:t>
                </a:r>
              </a:p>
              <a:p>
                <a:r>
                  <a:rPr lang="en-US" dirty="0"/>
                  <a:t>Compare the events: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(.2−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≤.2+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will the pdf give?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happens if we look at the ratio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≈.2)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≈.5)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CF39065-A0B2-4397-B816-636A0788E139}"/>
              </a:ext>
            </a:extLst>
          </p:cNvPr>
          <p:cNvGrpSpPr/>
          <p:nvPr/>
        </p:nvGrpSpPr>
        <p:grpSpPr>
          <a:xfrm>
            <a:off x="7227052" y="1564341"/>
            <a:ext cx="4691526" cy="2456675"/>
            <a:chOff x="575239" y="3532095"/>
            <a:chExt cx="5556620" cy="28956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E650F23-EBC2-4E2A-9616-E8D16F0E774B}"/>
                </a:ext>
              </a:extLst>
            </p:cNvPr>
            <p:cNvCxnSpPr/>
            <p:nvPr/>
          </p:nvCxnSpPr>
          <p:spPr>
            <a:xfrm>
              <a:off x="575239" y="6172200"/>
              <a:ext cx="55566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0669891-7824-4D21-9C8B-EE6822C07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627" y="3532095"/>
              <a:ext cx="0" cy="2895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449B17B-0552-44C4-BC3F-26269330A6D4}"/>
                </a:ext>
              </a:extLst>
            </p:cNvPr>
            <p:cNvSpPr/>
            <p:nvPr/>
          </p:nvSpPr>
          <p:spPr>
            <a:xfrm>
              <a:off x="857627" y="3964290"/>
              <a:ext cx="4034667" cy="2207910"/>
            </a:xfrm>
            <a:custGeom>
              <a:avLst/>
              <a:gdLst>
                <a:gd name="connsiteX0" fmla="*/ 0 w 3873696"/>
                <a:gd name="connsiteY0" fmla="*/ 2012621 h 2120946"/>
                <a:gd name="connsiteX1" fmla="*/ 389965 w 3873696"/>
                <a:gd name="connsiteY1" fmla="*/ 1936421 h 2120946"/>
                <a:gd name="connsiteX2" fmla="*/ 389965 w 3873696"/>
                <a:gd name="connsiteY2" fmla="*/ 1936421 h 2120946"/>
                <a:gd name="connsiteX3" fmla="*/ 2070847 w 3873696"/>
                <a:gd name="connsiteY3" fmla="*/ 45 h 2120946"/>
                <a:gd name="connsiteX4" fmla="*/ 3666565 w 3873696"/>
                <a:gd name="connsiteY4" fmla="*/ 1878151 h 2120946"/>
                <a:gd name="connsiteX5" fmla="*/ 3805518 w 3873696"/>
                <a:gd name="connsiteY5" fmla="*/ 2039515 h 212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3696" h="2120946">
                  <a:moveTo>
                    <a:pt x="0" y="2012621"/>
                  </a:moveTo>
                  <a:lnTo>
                    <a:pt x="389965" y="1936421"/>
                  </a:lnTo>
                  <a:lnTo>
                    <a:pt x="389965" y="1936421"/>
                  </a:lnTo>
                  <a:cubicBezTo>
                    <a:pt x="670112" y="1613692"/>
                    <a:pt x="1524747" y="9757"/>
                    <a:pt x="2070847" y="45"/>
                  </a:cubicBezTo>
                  <a:cubicBezTo>
                    <a:pt x="2616947" y="-9667"/>
                    <a:pt x="3377453" y="1538239"/>
                    <a:pt x="3666565" y="1878151"/>
                  </a:cubicBezTo>
                  <a:cubicBezTo>
                    <a:pt x="3955677" y="2218063"/>
                    <a:pt x="3880597" y="2128789"/>
                    <a:pt x="3805518" y="2039515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82C5445-D65D-44DE-AB61-0F0C865433D5}"/>
              </a:ext>
            </a:extLst>
          </p:cNvPr>
          <p:cNvSpPr/>
          <p:nvPr/>
        </p:nvSpPr>
        <p:spPr>
          <a:xfrm>
            <a:off x="8431306" y="2496672"/>
            <a:ext cx="286870" cy="130757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BC819D-FBC7-4DE1-A314-3DCF49B7B061}"/>
              </a:ext>
            </a:extLst>
          </p:cNvPr>
          <p:cNvSpPr/>
          <p:nvPr/>
        </p:nvSpPr>
        <p:spPr>
          <a:xfrm>
            <a:off x="9106220" y="1931022"/>
            <a:ext cx="286870" cy="187322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D7D43D-EAD1-45FC-B284-05F6B50E983B}"/>
              </a:ext>
            </a:extLst>
          </p:cNvPr>
          <p:cNvSpPr txBox="1"/>
          <p:nvPr/>
        </p:nvSpPr>
        <p:spPr>
          <a:xfrm>
            <a:off x="8342219" y="3801598"/>
            <a:ext cx="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E7894A-0027-4A29-968A-8AE25D776984}"/>
              </a:ext>
            </a:extLst>
          </p:cNvPr>
          <p:cNvSpPr txBox="1"/>
          <p:nvPr/>
        </p:nvSpPr>
        <p:spPr>
          <a:xfrm>
            <a:off x="9047069" y="3836350"/>
            <a:ext cx="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.5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7121685-2353-128A-ECD6-2807691B530A}"/>
                  </a:ext>
                </a:extLst>
              </p14:cNvPr>
              <p14:cNvContentPartPr/>
              <p14:nvPr/>
            </p14:nvContentPartPr>
            <p14:xfrm>
              <a:off x="585000" y="2345040"/>
              <a:ext cx="5985720" cy="39531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7121685-2353-128A-ECD6-2807691B530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640" y="2335680"/>
                <a:ext cx="6004440" cy="397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225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C17E2-D932-B96A-12C9-E406C0B4C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570AB-8D0D-2464-2465-C279928D3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Midterm coverage ends with lecture 13 (two days ago).</a:t>
            </a:r>
          </a:p>
          <a:p>
            <a:r>
              <a:rPr lang="en-US" dirty="0"/>
              <a:t>Normally midterm would be next week, but the 332 midterm is next week.</a:t>
            </a:r>
          </a:p>
          <a:p>
            <a:r>
              <a:rPr lang="en-US" dirty="0"/>
              <a:t>So the 312 midterm is later than usual</a:t>
            </a:r>
          </a:p>
          <a:p>
            <a:pPr lvl="1"/>
            <a:r>
              <a:rPr lang="en-US" dirty="0"/>
              <a:t>Good news: more time to study for the midterm</a:t>
            </a:r>
          </a:p>
          <a:p>
            <a:pPr lvl="1"/>
            <a:r>
              <a:rPr lang="en-US" dirty="0"/>
              <a:t>Bad news: the end of the quarter is packed with 2 more quizzes + quiz retakes in the last three weeks.</a:t>
            </a:r>
          </a:p>
          <a:p>
            <a:pPr lvl="1"/>
            <a:r>
              <a:rPr lang="en-US" sz="2800" dirty="0"/>
              <a:t>HW5 is delayed, it comes out tonight; due Friday Feb 13</a:t>
            </a:r>
          </a:p>
          <a:p>
            <a:pPr lvl="1"/>
            <a:r>
              <a:rPr lang="en-US" sz="2800" dirty="0"/>
              <a:t>We’ll be back to Wed deadlines after midterm.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E8F1155-8AB3-C5EA-0145-97FB099D6298}"/>
                  </a:ext>
                </a:extLst>
              </p14:cNvPr>
              <p14:cNvContentPartPr/>
              <p14:nvPr/>
            </p14:nvContentPartPr>
            <p14:xfrm>
              <a:off x="414000" y="4620600"/>
              <a:ext cx="8869320" cy="502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E8F1155-8AB3-C5EA-0145-97FB099D62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4640" y="4611240"/>
                <a:ext cx="8888040" cy="52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975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DD46-97BB-4696-AE7A-58D2AD4E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PDF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Let’s look at a different pdf…</a:t>
                </a:r>
              </a:p>
              <a:p>
                <a:r>
                  <a:rPr lang="en-US" dirty="0"/>
                  <a:t>Compare the events: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≈.5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(.2−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≤.2+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will the pdf give?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happens if we look at the ratio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≈.2)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≈.5)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.2−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≤.2+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≤.5+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(.2)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(.5)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.2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(.5)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0522B5-E450-454A-A853-5B6FDD6A6E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CF39065-A0B2-4397-B816-636A0788E139}"/>
              </a:ext>
            </a:extLst>
          </p:cNvPr>
          <p:cNvGrpSpPr/>
          <p:nvPr/>
        </p:nvGrpSpPr>
        <p:grpSpPr>
          <a:xfrm>
            <a:off x="7227052" y="1564341"/>
            <a:ext cx="4691526" cy="2456675"/>
            <a:chOff x="575239" y="3532095"/>
            <a:chExt cx="5556620" cy="28956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E650F23-EBC2-4E2A-9616-E8D16F0E774B}"/>
                </a:ext>
              </a:extLst>
            </p:cNvPr>
            <p:cNvCxnSpPr/>
            <p:nvPr/>
          </p:nvCxnSpPr>
          <p:spPr>
            <a:xfrm>
              <a:off x="575239" y="6172200"/>
              <a:ext cx="55566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0669891-7824-4D21-9C8B-EE6822C07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7627" y="3532095"/>
              <a:ext cx="0" cy="2895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449B17B-0552-44C4-BC3F-26269330A6D4}"/>
                </a:ext>
              </a:extLst>
            </p:cNvPr>
            <p:cNvSpPr/>
            <p:nvPr/>
          </p:nvSpPr>
          <p:spPr>
            <a:xfrm>
              <a:off x="857627" y="3964290"/>
              <a:ext cx="4034667" cy="2207910"/>
            </a:xfrm>
            <a:custGeom>
              <a:avLst/>
              <a:gdLst>
                <a:gd name="connsiteX0" fmla="*/ 0 w 3873696"/>
                <a:gd name="connsiteY0" fmla="*/ 2012621 h 2120946"/>
                <a:gd name="connsiteX1" fmla="*/ 389965 w 3873696"/>
                <a:gd name="connsiteY1" fmla="*/ 1936421 h 2120946"/>
                <a:gd name="connsiteX2" fmla="*/ 389965 w 3873696"/>
                <a:gd name="connsiteY2" fmla="*/ 1936421 h 2120946"/>
                <a:gd name="connsiteX3" fmla="*/ 2070847 w 3873696"/>
                <a:gd name="connsiteY3" fmla="*/ 45 h 2120946"/>
                <a:gd name="connsiteX4" fmla="*/ 3666565 w 3873696"/>
                <a:gd name="connsiteY4" fmla="*/ 1878151 h 2120946"/>
                <a:gd name="connsiteX5" fmla="*/ 3805518 w 3873696"/>
                <a:gd name="connsiteY5" fmla="*/ 2039515 h 212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3696" h="2120946">
                  <a:moveTo>
                    <a:pt x="0" y="2012621"/>
                  </a:moveTo>
                  <a:lnTo>
                    <a:pt x="389965" y="1936421"/>
                  </a:lnTo>
                  <a:lnTo>
                    <a:pt x="389965" y="1936421"/>
                  </a:lnTo>
                  <a:cubicBezTo>
                    <a:pt x="670112" y="1613692"/>
                    <a:pt x="1524747" y="9757"/>
                    <a:pt x="2070847" y="45"/>
                  </a:cubicBezTo>
                  <a:cubicBezTo>
                    <a:pt x="2616947" y="-9667"/>
                    <a:pt x="3377453" y="1538239"/>
                    <a:pt x="3666565" y="1878151"/>
                  </a:cubicBezTo>
                  <a:cubicBezTo>
                    <a:pt x="3955677" y="2218063"/>
                    <a:pt x="3880597" y="2128789"/>
                    <a:pt x="3805518" y="2039515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82C5445-D65D-44DE-AB61-0F0C865433D5}"/>
              </a:ext>
            </a:extLst>
          </p:cNvPr>
          <p:cNvSpPr/>
          <p:nvPr/>
        </p:nvSpPr>
        <p:spPr>
          <a:xfrm>
            <a:off x="8431306" y="2496672"/>
            <a:ext cx="286870" cy="130757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BC819D-FBC7-4DE1-A314-3DCF49B7B061}"/>
              </a:ext>
            </a:extLst>
          </p:cNvPr>
          <p:cNvSpPr/>
          <p:nvPr/>
        </p:nvSpPr>
        <p:spPr>
          <a:xfrm>
            <a:off x="9106220" y="1931022"/>
            <a:ext cx="286870" cy="1873228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D7D43D-EAD1-45FC-B284-05F6B50E983B}"/>
              </a:ext>
            </a:extLst>
          </p:cNvPr>
          <p:cNvSpPr txBox="1"/>
          <p:nvPr/>
        </p:nvSpPr>
        <p:spPr>
          <a:xfrm>
            <a:off x="8342219" y="3801598"/>
            <a:ext cx="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E7894A-0027-4A29-968A-8AE25D776984}"/>
              </a:ext>
            </a:extLst>
          </p:cNvPr>
          <p:cNvSpPr txBox="1"/>
          <p:nvPr/>
        </p:nvSpPr>
        <p:spPr>
          <a:xfrm>
            <a:off x="9047069" y="3836350"/>
            <a:ext cx="465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.5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D12F82D-CA91-07ED-ABF4-22A73D9FA708}"/>
                  </a:ext>
                </a:extLst>
              </p14:cNvPr>
              <p14:cNvContentPartPr/>
              <p14:nvPr/>
            </p14:nvContentPartPr>
            <p14:xfrm>
              <a:off x="644040" y="2973960"/>
              <a:ext cx="5689080" cy="32029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D12F82D-CA91-07ED-ABF4-22A73D9FA7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680" y="2964600"/>
                <a:ext cx="5707800" cy="322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6503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9F58A-3CCE-486D-BD56-EDC0D137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what’s the pdf?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095FC-F84E-4F9E-B13C-2AD4EC9CD0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It’s the number that when integrated over gives the probability of an event. </a:t>
                </a:r>
              </a:p>
              <a:p>
                <a:r>
                  <a:rPr lang="en-US" dirty="0"/>
                  <a:t>Equivalently, it’s number such that:</a:t>
                </a:r>
              </a:p>
              <a:p>
                <a:r>
                  <a:rPr lang="en-US" dirty="0"/>
                  <a:t>-integrating over all real numbers gives 1.</a:t>
                </a:r>
              </a:p>
              <a:p>
                <a:r>
                  <a:rPr lang="en-US" dirty="0"/>
                  <a:t>-comparing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(ℓ)</m:t>
                    </m:r>
                  </m:oMath>
                </a14:m>
                <a:r>
                  <a:rPr lang="en-US" dirty="0"/>
                  <a:t> gives the relative chances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being near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A095FC-F84E-4F9E-B13C-2AD4EC9CD0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9A4758B-DB28-FEA4-86D5-C444F11265D1}"/>
                  </a:ext>
                </a:extLst>
              </p14:cNvPr>
              <p14:cNvContentPartPr/>
              <p14:nvPr/>
            </p14:nvContentPartPr>
            <p14:xfrm>
              <a:off x="331200" y="3510000"/>
              <a:ext cx="700920" cy="929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9A4758B-DB28-FEA4-86D5-C444F11265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1840" y="3500640"/>
                <a:ext cx="719640" cy="94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9821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DA26CB-34B9-4DD5-A7FC-60D4AF507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63DFDE-35E6-4E1F-9D26-BE2F08DF9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14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1F60-9F33-485B-96D2-BF1EFD985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CDF?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E55FE-6AB6-4088-ACE5-5E98370C56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78149"/>
                <a:ext cx="11187258" cy="276606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So how do I get from CDF to PDF? Taking the derivative!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E55FE-6AB6-4088-ACE5-5E98370C56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78149"/>
                <a:ext cx="11187258" cy="2766061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F1184AF-06B6-4865-8928-C689FCD43ABA}"/>
                  </a:ext>
                </a:extLst>
              </p:cNvPr>
              <p:cNvSpPr/>
              <p:nvPr/>
            </p:nvSpPr>
            <p:spPr>
              <a:xfrm>
                <a:off x="575238" y="1521489"/>
                <a:ext cx="98641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 Cumulative Distribution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≤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𝒌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analogous to the CDF for discrete variables.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F1184AF-06B6-4865-8928-C689FCD43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521489"/>
                <a:ext cx="9864161" cy="1145999"/>
              </a:xfrm>
              <a:prstGeom prst="rect">
                <a:avLst/>
              </a:prstGeom>
              <a:blipFill>
                <a:blip r:embed="rId3"/>
                <a:stretch>
                  <a:fillRect b="-58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19C6D45-9855-E23C-C42B-E0447C36F300}"/>
                  </a:ext>
                </a:extLst>
              </p14:cNvPr>
              <p14:cNvContentPartPr/>
              <p14:nvPr/>
            </p14:nvContentPartPr>
            <p14:xfrm>
              <a:off x="684000" y="2228760"/>
              <a:ext cx="9317520" cy="3603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19C6D45-9855-E23C-C42B-E0447C36F30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4640" y="2219400"/>
                <a:ext cx="9336240" cy="362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0855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253C-7D63-4415-A831-D007AC0F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Discrete and Continuous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6642960"/>
                  </p:ext>
                </p:extLst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All impossible events have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oMath>
                          </a14:m>
                          <a:r>
                            <a:rPr lang="en-US" dirty="0"/>
                            <a:t> but not conversely</a:t>
                          </a:r>
                          <a:r>
                            <a:rPr lang="en-US" baseline="0" dirty="0"/>
                            <a:t>.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PMF: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PDF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gives chances relative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𝐕𝐚𝐫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𝔼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6642960"/>
                  </p:ext>
                </p:extLst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62857" r="-400000" b="-5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62857" r="-515" b="-5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280328" r="-113025" b="-8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280328" r="-515" b="-8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320968" r="-400000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320968" r="-113025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320968" r="-515" b="-192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417600" r="-400000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417600" r="-113025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417600" r="-515" b="-91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683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577679" r="-400000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577679" r="-113025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577679" r="-515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22263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A5E0-5262-4BCB-B54A-7FBEB5B7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expectation?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57E79-AC2D-43F5-A877-EF3CBA1D5F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we define: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Just replace summing over the </a:t>
                </a:r>
                <a:r>
                  <a:rPr lang="en-US" dirty="0" err="1"/>
                  <a:t>pmf</a:t>
                </a:r>
                <a:r>
                  <a:rPr lang="en-US" dirty="0"/>
                  <a:t> with integrating the pdf.</a:t>
                </a:r>
              </a:p>
              <a:p>
                <a:r>
                  <a:rPr lang="en-US" dirty="0"/>
                  <a:t>It still represents the average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57E79-AC2D-43F5-A877-EF3CBA1D5F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7557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AADD-6D8E-433E-9D93-CE408BE6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CAD82-C427-4BD7-A194-F9D0C6391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84499"/>
                <a:ext cx="11187258" cy="3324861"/>
              </a:xfrm>
            </p:spPr>
            <p:txBody>
              <a:bodyPr/>
              <a:lstStyle/>
              <a:p>
                <a:r>
                  <a:rPr lang="en-US" dirty="0"/>
                  <a:t>Again, analogous to the discrete case; just replace summation with integration and </a:t>
                </a:r>
                <a:r>
                  <a:rPr lang="en-US" dirty="0" err="1"/>
                  <a:t>pmf</a:t>
                </a:r>
                <a:r>
                  <a:rPr lang="en-US" dirty="0"/>
                  <a:t> with the pdf.</a:t>
                </a:r>
              </a:p>
              <a:p>
                <a:r>
                  <a:rPr lang="en-US" dirty="0"/>
                  <a:t>We’re going to treat this as a definition.</a:t>
                </a:r>
              </a:p>
              <a:p>
                <a:r>
                  <a:rPr lang="en-US" dirty="0"/>
                  <a:t>Technically, this is really a theorem;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the pdf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it only gives relative likelihoods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we need a proof to guarantee it “works”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Sometimes called “Law of the Unconscious Statistician.”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CAD82-C427-4BD7-A194-F9D0C6391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84499"/>
                <a:ext cx="11187258" cy="3324861"/>
              </a:xfrm>
              <a:blipFill>
                <a:blip r:embed="rId2"/>
                <a:stretch>
                  <a:fillRect l="-708" t="-3303" r="-272" b="-4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031C61-8320-4779-9BAC-341E0546C689}"/>
                  </a:ext>
                </a:extLst>
              </p:cNvPr>
              <p:cNvSpPr/>
              <p:nvPr/>
            </p:nvSpPr>
            <p:spPr>
              <a:xfrm>
                <a:off x="575238" y="1502439"/>
                <a:ext cx="917201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cs typeface="Segoe UI Semibold" panose="020B0702040204020203" pitchFamily="34" charset="0"/>
                  </a:rPr>
                  <a:t>For any function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𝒈</m:t>
                    </m:r>
                  </m:oMath>
                </a14:m>
                <a:r>
                  <a:rPr lang="en-US" sz="2800" b="1" dirty="0">
                    <a:cs typeface="Segoe UI Semibold" panose="020B0702040204020203" pitchFamily="34" charset="0"/>
                  </a:rPr>
                  <a:t> and any continuous random variable,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</m:oMath>
                </a14:m>
                <a:endParaRPr lang="en-US" sz="2800" b="1" dirty="0"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cs typeface="Segoe UI Semibold" panose="020B07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∞</m:t>
                        </m:r>
                      </m:sub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∞</m:t>
                        </m:r>
                      </m:sup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𝒛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𝒛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𝐝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𝒛</m:t>
                        </m:r>
                      </m:e>
                    </m:nary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031C61-8320-4779-9BAC-341E0546C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502439"/>
                <a:ext cx="9172011" cy="1145999"/>
              </a:xfrm>
              <a:prstGeom prst="rect">
                <a:avLst/>
              </a:prstGeom>
              <a:blipFill>
                <a:blip r:embed="rId3"/>
                <a:stretch>
                  <a:fillRect l="-598" t="-15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709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9263-E667-4AA9-A17E-C5BA1384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ACBBC-101F-454C-B400-56F8C6CEE8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Still true!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Won’t show you the proof – for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it’s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ACBBC-101F-454C-B400-56F8C6CEE8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F83AFF-EA17-4231-8F1F-80CAEE7D710A}"/>
                  </a:ext>
                </a:extLst>
              </p:cNvPr>
              <p:cNvSpPr/>
              <p:nvPr/>
            </p:nvSpPr>
            <p:spPr>
              <a:xfrm>
                <a:off x="575239" y="1959639"/>
                <a:ext cx="65875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𝒃𝒀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𝒄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; even if they’re continuous.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F83AFF-EA17-4231-8F1F-80CAEE7D7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959639"/>
                <a:ext cx="6587561" cy="1145999"/>
              </a:xfrm>
              <a:prstGeom prst="rect">
                <a:avLst/>
              </a:prstGeom>
              <a:blipFill>
                <a:blip r:embed="rId3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5016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334B6-B566-48A8-8392-7BBE5568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E974E-CED2-40A5-A117-88330B31F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surprises 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42BEE6-B706-42D2-9DF9-1770CCF5A3CA}"/>
                  </a:ext>
                </a:extLst>
              </p:cNvPr>
              <p:cNvSpPr/>
              <p:nvPr/>
            </p:nvSpPr>
            <p:spPr>
              <a:xfrm>
                <a:off x="575239" y="2120506"/>
                <a:ext cx="97117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nary>
                        <m:nary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𝒌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  <m:d>
                                    <m:d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𝒌</m:t>
                                      </m:r>
                                    </m:e>
                                  </m:d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𝐝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42BEE6-B706-42D2-9DF9-1770CCF5A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120506"/>
                <a:ext cx="9711761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877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2F79-9501-4DFE-AB14-AEE6940D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calculate an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9C1A-BE0B-4257-AB56-D1CD3FD3E9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random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9C1A-BE0B-4257-AB56-D1CD3FD3E9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566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284C6A-EC67-4B09-B0B4-859BE938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C2926-B483-4FD8-9B9A-3144E71F86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871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89D6A-D797-5FAC-1D41-505C9B05B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75743-4F6A-BB2C-5510-EEA85D526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calculate an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931DE4-65D6-3036-AF7B-189A84164F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random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e>
                    </m:nary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931DE4-65D6-3036-AF7B-189A84164F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20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=0+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+0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6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DB330-87CD-4151-836D-B281EF3D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assemble the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23053-D0C6-46AA-9B32-D7B1BE0AB6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23053-D0C6-46AA-9B32-D7B1BE0AB6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81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B9F4-DF22-4D03-B514-564E30F6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7C619-FA10-4FA6-920D-83D972C16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(uniform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PDF: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7C619-FA10-4FA6-920D-83D972C16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673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253C-7D63-4415-A831-D007AC0F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Discrete and Continuous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68619499"/>
                  </p:ext>
                </p:extLst>
              </p:nvPr>
            </p:nvGraphicFramePr>
            <p:xfrm>
              <a:off x="570010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Discrete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Continuous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Equivalent to impossible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All impossible events have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but not conversely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Relative Chances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PMF: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PDF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gives chances relative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Events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over PMF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Convert from CDF to PMF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up PMF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Look for “breakpoints” in CDF to get PMF.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Differentiate CDF to get PDF.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Var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𝔼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68619499"/>
                  </p:ext>
                </p:extLst>
              </p:nvPr>
            </p:nvGraphicFramePr>
            <p:xfrm>
              <a:off x="570010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Discrete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Continuous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62857" r="-399457" b="-5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Equivalent to impossible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62857" r="-257" b="-5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Relative Chances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280328" r="-112735" b="-8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280328" r="-257" b="-8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Events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over PMF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Convert from CDF to PMF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up PMF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Look for “breakpoints” in CDF to get PMF.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Differentiate CDF to get PDF.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320968" r="-399457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320968" r="-112735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320968" r="-257" b="-192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417600" r="-399457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417600" r="-112735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417600" r="-257" b="-91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683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577679" r="-399457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577679" r="-112735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577679" r="-257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4920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B5F8B-5808-488C-B9EE-D4FB5BA3A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have we done over the past 5 weeks?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4E40E-6165-44E4-B6CD-DF04C93BA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Counting</a:t>
            </a:r>
          </a:p>
          <a:p>
            <a:pPr lvl="1"/>
            <a:r>
              <a:rPr lang="en-US" dirty="0"/>
              <a:t>Combinations, permutations, indistinguishable elements, starts and bars, inclusion-exclusion…</a:t>
            </a:r>
          </a:p>
          <a:p>
            <a:pPr lvl="1"/>
            <a:r>
              <a:rPr lang="en-US" sz="2800" dirty="0"/>
              <a:t>Probability foundations</a:t>
            </a:r>
          </a:p>
          <a:p>
            <a:pPr lvl="1"/>
            <a:r>
              <a:rPr lang="en-US" dirty="0"/>
              <a:t>Events, sample space, axioms of probability, expectation, variance</a:t>
            </a:r>
          </a:p>
          <a:p>
            <a:pPr lvl="1"/>
            <a:r>
              <a:rPr lang="en-US" sz="2800" dirty="0"/>
              <a:t>Conditional probability</a:t>
            </a:r>
          </a:p>
          <a:p>
            <a:pPr lvl="1"/>
            <a:r>
              <a:rPr lang="en-US" dirty="0"/>
              <a:t>Conditioning, independence, Bayes’ Rule</a:t>
            </a:r>
          </a:p>
          <a:p>
            <a:pPr lvl="1"/>
            <a:r>
              <a:rPr lang="en-US" sz="2800" dirty="0"/>
              <a:t>Refined our intuition</a:t>
            </a:r>
          </a:p>
          <a:p>
            <a:pPr lvl="1"/>
            <a:r>
              <a:rPr lang="en-US" dirty="0"/>
              <a:t>Especially around Bayes’ Rule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8CCEF9F-4006-837A-2CA3-5C72723CE62D}"/>
                  </a:ext>
                </a:extLst>
              </p14:cNvPr>
              <p14:cNvContentPartPr/>
              <p14:nvPr/>
            </p14:nvContentPartPr>
            <p14:xfrm>
              <a:off x="327960" y="2530440"/>
              <a:ext cx="4340880" cy="2804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8CCEF9F-4006-837A-2CA3-5C72723CE62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8600" y="2521080"/>
                <a:ext cx="4359600" cy="282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4675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D0751-6CE4-4FE4-A84F-F7C81F4DE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101FA-3102-4B8C-B357-CCE6CF272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random variables.</a:t>
            </a:r>
          </a:p>
          <a:p>
            <a:pPr lvl="1"/>
            <a:r>
              <a:rPr lang="en-US" dirty="0"/>
              <a:t>So far our sample spaces have been countable. What happens if we want to choose a random real number?</a:t>
            </a:r>
          </a:p>
          <a:p>
            <a:pPr lvl="1"/>
            <a:r>
              <a:rPr lang="en-US" dirty="0"/>
              <a:t>How do expectation, variance, conditioning, etc. change in this new context?</a:t>
            </a:r>
          </a:p>
          <a:p>
            <a:pPr lvl="1"/>
            <a:r>
              <a:rPr lang="en-US" dirty="0"/>
              <a:t>Mostly analogous to discrete cases, but with integrals instead of sums.</a:t>
            </a:r>
          </a:p>
          <a:p>
            <a:pPr lvl="1"/>
            <a:r>
              <a:rPr lang="en-US" sz="2800" dirty="0"/>
              <a:t>Analysis when it’s inconvenient (or impossible) to exactly calculate probabilities.</a:t>
            </a:r>
          </a:p>
          <a:p>
            <a:pPr lvl="1"/>
            <a:r>
              <a:rPr lang="en-US" dirty="0"/>
              <a:t>Central Limit Theorem (approximating discrete distributions with continuous ones)</a:t>
            </a:r>
          </a:p>
          <a:p>
            <a:pPr lvl="1"/>
            <a:r>
              <a:rPr lang="en-US" dirty="0"/>
              <a:t>Tail Bounds/Concentration (arguing it’s unlikely that a random variable is far from its expectation)</a:t>
            </a:r>
          </a:p>
          <a:p>
            <a:pPr lvl="1"/>
            <a:r>
              <a:rPr lang="en-US" sz="2800" dirty="0"/>
              <a:t>A first taste of making predictions from data (i.e., a bit of ML)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A5544F-9037-5BC0-6F28-6B106B6918E1}"/>
                  </a:ext>
                </a:extLst>
              </p14:cNvPr>
              <p14:cNvContentPartPr/>
              <p14:nvPr/>
            </p14:nvContentPartPr>
            <p14:xfrm>
              <a:off x="123840" y="1885680"/>
              <a:ext cx="10362600" cy="4356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A5544F-9037-5BC0-6F28-6B106B6918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480" y="1876320"/>
                <a:ext cx="10381320" cy="437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1588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547B7-FF60-4B2F-941B-EEF03C41C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D18C0-5B33-4EEC-A648-AD46D213C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Probability</a:t>
            </a:r>
          </a:p>
          <a:p>
            <a:pPr lvl="1"/>
            <a:r>
              <a:rPr lang="en-US" dirty="0"/>
              <a:t>Probability Density Function</a:t>
            </a:r>
          </a:p>
          <a:p>
            <a:pPr lvl="1"/>
            <a:r>
              <a:rPr lang="en-US" dirty="0"/>
              <a:t>Cumulative Distribution Function</a:t>
            </a:r>
          </a:p>
          <a:p>
            <a:endParaRPr lang="en-US" dirty="0"/>
          </a:p>
          <a:p>
            <a:r>
              <a:rPr lang="en-US" dirty="0"/>
              <a:t>Goal for today is to get intuition on what’s different in the continuous case. Your goal today is to start building up a gut-feeling of what’s happening.</a:t>
            </a:r>
          </a:p>
          <a:p>
            <a:r>
              <a:rPr lang="en-US" dirty="0"/>
              <a:t>ASK QUESTIONS, (always, but today especially).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C4FBC30-F38A-AD10-029B-E0B41F96336A}"/>
                  </a:ext>
                </a:extLst>
              </p14:cNvPr>
              <p14:cNvContentPartPr/>
              <p14:nvPr/>
            </p14:nvContentPartPr>
            <p14:xfrm>
              <a:off x="5052960" y="1974960"/>
              <a:ext cx="715320" cy="981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C4FBC30-F38A-AD10-029B-E0B41F96336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43600" y="1965600"/>
                <a:ext cx="734040" cy="100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0282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990A3A-6B16-4937-918F-F3F9C5D2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DED76-ECEE-43E8-95D8-258FAE5F8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59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A795D-252E-49EB-B3E5-491FEDA7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9A866-13FF-481F-B66A-9871A2002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need continuous probability spaces and continuous random variables to describe experiments that have uncountably-infinite sample spaces. </a:t>
            </a:r>
          </a:p>
          <a:p>
            <a:pPr lvl="1"/>
            <a:r>
              <a:rPr lang="en-US" dirty="0"/>
              <a:t>e.g. all real numbers</a:t>
            </a:r>
          </a:p>
          <a:p>
            <a:r>
              <a:rPr lang="en-US" dirty="0"/>
              <a:t>How long until the next bus shows up?</a:t>
            </a:r>
          </a:p>
          <a:p>
            <a:r>
              <a:rPr lang="en-US" dirty="0"/>
              <a:t>What location does a dart land?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4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8F5FF-F28A-464B-9999-084357DD1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ADEB1-024B-4FF6-A2E8-F31429E59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Wait, we’re computer scientists. Computers don’t do real numbers, why should we?</a:t>
            </a:r>
          </a:p>
          <a:p>
            <a:endParaRPr lang="en-US" dirty="0"/>
          </a:p>
          <a:p>
            <a:r>
              <a:rPr lang="en-US" dirty="0"/>
              <a:t>Continuous random variables will be a useful model for enormous sample spaces. The math will be easier.</a:t>
            </a:r>
          </a:p>
          <a:p>
            <a:endParaRPr lang="en-US" dirty="0"/>
          </a:p>
          <a:p>
            <a:r>
              <a:rPr lang="en-US" dirty="0"/>
              <a:t>Example: polling a large population. The sample space is actually discrete. But we’re going to round the result anyway. Make it continuous first for easier math, then round.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8B43DA0-BA02-17C1-6B8F-D53CBA1389F5}"/>
                  </a:ext>
                </a:extLst>
              </p14:cNvPr>
              <p14:cNvContentPartPr/>
              <p14:nvPr/>
            </p14:nvContentPartPr>
            <p14:xfrm>
              <a:off x="114120" y="2704320"/>
              <a:ext cx="1064880" cy="2945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8B43DA0-BA02-17C1-6B8F-D53CBA1389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760" y="2694960"/>
                <a:ext cx="1083600" cy="296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0108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3716</TotalTime>
  <Words>1922</Words>
  <Application>Microsoft Office PowerPoint</Application>
  <PresentationFormat>Widescreen</PresentationFormat>
  <Paragraphs>269</Paragraphs>
  <Slides>34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Continuous Probability</vt:lpstr>
      <vt:lpstr>Announcements</vt:lpstr>
      <vt:lpstr>Where Are We?</vt:lpstr>
      <vt:lpstr>What have we done over the past 5 weeks?</vt:lpstr>
      <vt:lpstr>What’s next?</vt:lpstr>
      <vt:lpstr>Today</vt:lpstr>
      <vt:lpstr>Continuous Random Variables</vt:lpstr>
      <vt:lpstr>Continuous Random Variables</vt:lpstr>
      <vt:lpstr>Continuous Random Variables</vt:lpstr>
      <vt:lpstr>Why Need New Rules?</vt:lpstr>
      <vt:lpstr>For Continuous Random ariables</vt:lpstr>
      <vt:lpstr>Let’s start with the pmf</vt:lpstr>
      <vt:lpstr>The probability density function</vt:lpstr>
      <vt:lpstr>The probability density function</vt:lpstr>
      <vt:lpstr>The probability density function</vt:lpstr>
      <vt:lpstr>The probability density function</vt:lpstr>
      <vt:lpstr>PDF for uniform</vt:lpstr>
      <vt:lpstr>Probability Density Function</vt:lpstr>
      <vt:lpstr>Using the PDF</vt:lpstr>
      <vt:lpstr>Using the PDF</vt:lpstr>
      <vt:lpstr>So what’s the pdf?</vt:lpstr>
      <vt:lpstr>CDFs</vt:lpstr>
      <vt:lpstr>What’s a CDF?</vt:lpstr>
      <vt:lpstr>Comparing Discrete and Continuous</vt:lpstr>
      <vt:lpstr>What about expectation?</vt:lpstr>
      <vt:lpstr>Expectation of a function</vt:lpstr>
      <vt:lpstr>Linearity of Expectation</vt:lpstr>
      <vt:lpstr>Variance</vt:lpstr>
      <vt:lpstr>Let’s calculate an expectation</vt:lpstr>
      <vt:lpstr>Let’s calculate an expectation</vt:lpstr>
      <vt:lpstr>What about E[g(X)]</vt:lpstr>
      <vt:lpstr>Let’s assemble the variance</vt:lpstr>
      <vt:lpstr>Continuous Uniform Distribution</vt:lpstr>
      <vt:lpstr>Comparing Discrete and Continuous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Continuous Probability</dc:title>
  <dc:creator>rtweber2</dc:creator>
  <cp:lastModifiedBy>Robbie Weber</cp:lastModifiedBy>
  <cp:revision>52</cp:revision>
  <cp:lastPrinted>2026-02-06T15:52:48Z</cp:lastPrinted>
  <dcterms:created xsi:type="dcterms:W3CDTF">2021-05-01T16:25:56Z</dcterms:created>
  <dcterms:modified xsi:type="dcterms:W3CDTF">2026-02-06T22:48:54Z</dcterms:modified>
</cp:coreProperties>
</file>