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48" r:id="rId3"/>
    <p:sldId id="343" r:id="rId4"/>
    <p:sldId id="341" r:id="rId5"/>
    <p:sldId id="342" r:id="rId6"/>
    <p:sldId id="277" r:id="rId7"/>
    <p:sldId id="329" r:id="rId8"/>
    <p:sldId id="274" r:id="rId9"/>
    <p:sldId id="275" r:id="rId10"/>
    <p:sldId id="257" r:id="rId11"/>
    <p:sldId id="349" r:id="rId12"/>
    <p:sldId id="276" r:id="rId13"/>
    <p:sldId id="258" r:id="rId14"/>
    <p:sldId id="279" r:id="rId15"/>
    <p:sldId id="278" r:id="rId16"/>
    <p:sldId id="330" r:id="rId17"/>
    <p:sldId id="259" r:id="rId18"/>
    <p:sldId id="260" r:id="rId19"/>
    <p:sldId id="281" r:id="rId20"/>
    <p:sldId id="280" r:id="rId21"/>
    <p:sldId id="262" r:id="rId22"/>
    <p:sldId id="282" r:id="rId23"/>
    <p:sldId id="263" r:id="rId24"/>
    <p:sldId id="265" r:id="rId25"/>
    <p:sldId id="266" r:id="rId26"/>
    <p:sldId id="267" r:id="rId27"/>
    <p:sldId id="269" r:id="rId28"/>
    <p:sldId id="268" r:id="rId29"/>
    <p:sldId id="271" r:id="rId30"/>
    <p:sldId id="347" r:id="rId31"/>
    <p:sldId id="272" r:id="rId32"/>
    <p:sldId id="273" r:id="rId33"/>
    <p:sldId id="270" r:id="rId34"/>
    <p:sldId id="33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6T17:31:03.103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1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6-02-06T17:32:27.685"/>
    </inkml:context>
  </inkml:definitions>
  <inkml:trace contextRef="#ctx0" brushRef="#br0">2853 3164 0,'0'0'0,"0"0"0,0 0 0,0 0 0,0 0 0,0 0 0,0 0 0,0 0 15,0 0-15,0 0 16,0 0-16,0 0 15,44-36-15,-44 36 16,0 0-16,0 0 16,0 0-16,0 0 15,0 0-15,0 0 16,-169 53-16,36-8 16,-70 25-1,-37 1-15,32 0 16,22 0-16,13-18 15,27-8-15,8-10 16,50 1-16,17-10 16,26-8-16,14-9 15,14 9-15,-6-10 16,6 1-16,12 0 16,5-9-1,-9 9-15,9-9 16,0 9-16,0 0 15,9 0-15,-9 17 16,18 10-16,-5 17 16,5 27-16,9 17 15,4 18-15,-18-8 16,0-1-16,-8-8 16,3-10-1,-8-8-15,0 0 16,0 0-16,-8 0 15,8-10-15,-5-8 16,-8 9-16,13-17 16,-5-1-16,5-9 15,0 0-15,-8-17 16,8 0-16,0-1 16,8-8-1,-8-9-15,5 9 16,-5-10-16,13 1 15,-8-9-15,3 9 16,6 0-16,4-9 16,8 9-16,5-9 15,13 0-15,1 0 16,8 0-16,-9 0 16,1 0-16,17 9 15,49 17 1,61 36-16,32 27 15</inkml:trace>
  <inkml:trace contextRef="#ctx1" brushRef="#br0">2138 12784 1805 0,'21'2'96'0,"-5"8"4"0,2-6-7 0,-5-1-36 0,-3 4-16 0,-1-7-10 0,-4 0-3 0,-5 4-2 0,0-4-2 16,-5-7-3-16,0 7-6 0,-6-7-6 16,-3-2-6-16,-2 4-1 0,-5-6 0 15,-1 6-2-15,-1-4 0 0,-1 5-1 16,0 2 1-16,1 2 0 0,2 6 2 15,-2 1 0-15,-4 2-2 0,-3 0 0 16,-12 5-2-16,-4 0-2 0,-6 2 1 16,4 3 0-16,1 1 1 0,-1-2 1 0,2 3 0 15,-1 0 0-15,3-3 1 0,3 1-1 16,2-1 1-16,6 0 0 0,4 0 0 16,4-2 0-16,2 0 8 0,7-4 6 15,6 0 6-15,-3 1 5 0,8-1-3 16,2 1-7-16,1-3-5 0,2 4-4 15,-2 1-4-15,2 1 0 0,-2 1-1 16,2-1 0-16,0 0-1 0,0 5 1 16,0 1-1-16,0 6 1 0,0 0-1 0,0-1 0 15,-5 5 1-15,3-2-1 0,-3 0 1 16,5 4 0-16,-2-7 3 0,2 4 5 16,-2 0 6-16,-3 2 7 0,1-3-3 15,3 1-3-15,-3-1-5 0,4-2-7 16,0-1-1-16,0 1-2 0,0-8 2 15,4 1-1-15,-1-5 1 0,6-2 2 16,-2 0 7-16,4-5 12 0,1 3 12 16,1-3 8-16,1 0 5 0,4-2-4 15,3-3-10-15,7-1-10 0,4-3-13 0,4-5-5 16,4-6-9-16,5-5-25 0,4-5-27 16,1-9-55-16,0-2-102 0,-3-7 122 15</inkml:trace>
  <inkml:trace contextRef="#ctx1" brushRef="#br0" timeOffset="9733.56">24876 14291 2033 0,'14'-20'89'0,"-2"6"-9"0,3-2-15 0,-12 2-32 0,10 0-13 0,-1 0-3 0,-3-1 2 15,5 5-1-15,-5-1-1 0,-2 4-5 16,-2-4-2-16,1 4-2 0,1-5 1 15,-5 0-2-15,-1 3-3 0,-1-5-1 16,-1-2-2-16,-8-2-1 0,-6-2-2 16,-4-5 0-16,-8 2 0 0,-1 2-1 15,-6 0 1-15,1 5 1 0,-5 4-2 16,1 3 3-16,-5 0 2 0,-6 3 3 16,-5-1 5-16,-6 4 1 0,-5-1-1 0,-1 3 1 15,-1-7-3-15,-3 3-3 0,0-4-1 16,0 4-2-16,-6 1-2 0,-1-1 1 15,-6 5 6-15,-3 0 4 0,4 7 4 16,-6-2 7-16,-2 4-2 0,8 0-1 16,-8 0-4-16,4-2 2 0,-4 0 8 15,-16-7 3-15,-4 0 7 0,-8-7-2 16,-9 0-9-16,9 0-5 0,7 0-5 16,-2 3 4-16,-3-3-2 0,5 5-2 15,-7-1-2-15,3 3-10 0,4 0 9 0,-3-2 9 16,-4 0 0-16,2-1 0 0,6 1-9 15,8 2-10-15,15 2 0 0,8 3 1 16,7 0-1-16,7 6 0 0,9 3 1 16,5 0-1-16,1 1 1 0,8 1 0 15,2 3-2-15,2 1 1 0,10 3-13 16,4 0-42-16,-2-2-70 0,7 2-88 16,4-11 180-16,5-8-44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6T17:46:56.07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15667 9081 0,'0'0'0,"0"0"0,53-13 0</inkml:trace>
  <inkml:trace contextRef="#ctx0" brushRef="#br0" timeOffset="917.67">17192 9139 0,'0'0'0,"48"8"0,-16-3 16,3-5-16,-13 0 16,-4 0-16,-9 0 15,-9 0-15,0 0 16,-155-45-1,-18 1-15,-120-9 16,1 0-16,-10 4 16,-30 0-16,57 1 15,-13 8-15,26 0 16,58 4-16,40 1 16,31 8-16,45 14 15,30 4 1,32 0-16,8 5 0,5-1 15,13 5-15,0 0 16,31-4 0,53-1-16,160 5 15,101 0-15,50 5 16,-10 4-16,-34 0 16,-23 8-16,-40-3 15,-31-5-15,-53 4 16,-49-4-16,-53-5 15,-36-4-15,-26 0 16,-27 0 0,1 0-16,-14 0 15,0 0-15,-107 5 16,-105-5-16,-178 0 16,-49-5-16,-22 10 15,66-5-15,-35 17 16,85 1-16,-6 9 15,63-1-15,84-4 16,49 5 0,53-5-16,45-9 15,17 1-15,22-10 16,18 1-16,0-1 16,27 5-16,106 17 15,168 19-15,116 8 16,30-9-16,-26-4 15,9-9-15,-8 0 16,-19-9 0,-44-4-16,-27-5 15,-75-4-15,-66-9 16,-62-4-16,-72-1 16,-26 1-16,-26 0 15,-5 4-15,-138-18 16,-252-35-16,-208-23 15,30 5-15,19 5 16,61 17 0,85 14-16,0 13 15,101 8-15,81 14 16,34 0-16,68 5 16,34-1-16,46 1 15,8-1-15,26-4 16,5 0-16,0 0 15,67 40-15,114 53 16</inkml:trace>
  <inkml:trace contextRef="#ctx0" brushRef="#br0" timeOffset="21947.98">9794 14635 0,'0'0'0,"0"0"0,0 0 0,0 0 0,0 0 16,0 0-16,0 0 15,26-45-15,-26 41 16,0 4-16,-8 0 16,3 0-16,-13 0 15,-26 4 1,-27 10-16,-40 8 0,-30 13 16,-6 5-1,-30 9-15,-36 9 16,-4-5-16,-18-4 15,-22-5-15,9-9 16,-23-8-16,10-14 16,4-4-16,-18-4 15,0 3-15,5-3 16,-9-1-16,8 10 16,10-1-1,4 0-15,8 5 16,6-5-16,-1 1 15,0-1-15,9-4 16,9-9-16,4 0 16,32-5-16,4-4 15,17-8-15,14-1 16,35 0-16,14-4 16,8 0-1,10-5-15,17 1 16,13-1-16,18 1 15,9 3-15,5 6 16,8-1-16,-13-13 16,-40-27-16,-57-22 15</inkml:trace>
  <inkml:trace contextRef="#ctx0" brushRef="#br0" timeOffset="33833.4">19732 14781 0,'0'0'0,"0"0"0,0 0 0,0 0 0,0 0 0,0 0 16,0 0 0,-40-49-16,26 45 15,10-1-15,-9 5 16,4 0-16,-18 5 16,-13 4-16,-26 4 15,-14 14-15,-22-1 16,0 1-1,-53 4-15,-31 9 0,-23 0 16,-17-5 0,-48-4-16,-1-4 15,4-1-15,-30-3 16,4-1-16,-31-5 16,4-3-16,1-5 15,4-9-15,22 0 16,-5 0-16,10-9 15,-14-9-15,-22-9 16,35-4 0,10-4-16,52-1 15,14 5-15,31 0 16,22 5-16,22 4 16,13-1-16,32 1 15,26 5-15,9-1 16,18 5-16,13 4 15,4 0-15,9 4 16,9 1-16,-8 4 16,3 4-1,-12 14-15,-18 18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6T17:48:20.35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8251 11537 0,'0'0'0,"0"0"0,0 0 0,0 0 0,0 0 0,0 0 16,0 0-16,0 0 15,0 0-15,0 0 16,0 0-1,0 0-15,-93 48 16,-62 5-16,-31 1 16,-58-10-16,-17-17 15,-1-19-15,-53 1 16,-13-22-16,-62-14 16,-17-8-16,-10 13 15,27-5 1,-5-8-16,5-5 15,-4-9-15,70 5 16,5-9-16,49 4 16,79 13-16,36 10 15,53 8-15,44 9 16,32 0-16,8 5 16,5-1-16,0 1 15,13 0 1,0-1-16,13-4 15,0 0-15</inkml:trace>
  <inkml:trace contextRef="#ctx0" brushRef="#br0" timeOffset="4551.64">8433 14511 0,'0'0'0,"0"0"0,0 0 0,0 0 0,0 0 0,0 0 0,0 0 16,22 44-16,-13-31 15,-9 1-15,0-1 16,-9 5-16,5-1 16,-23 6-16,-4 3 15,-13 1-15,-14-5 16,-13 0-1,-31 5-15,0-5 16,-13-4-16,-27-10 16,-35 6-16,-53-10 15,-1-17-15,-44-5 16,-26-8-16,13-1 16,-14-9-16,14-3 15,0 8-15,-13-5 16,13 1-16,-45-5 15,14 4 1,-13 1-16,30 4 16,-4-5-16,5-8 15,57 0-15,-17-10 16,4 6-16,39-10 16,19 5-16,35 9 15,35 8-15,27 1 16,18 13-16,35 4 15,1 4 1,25 1-16,1 0 16,5 4-16,3 0 15,1-4-15,-5 0 16</inkml:trace>
  <inkml:trace contextRef="#ctx0" brushRef="#br0" timeOffset="8698.94">8118 17015 0,'0'0'0,"0"0"0,0 0 0,0 0 0,0 0 16,0 0-16,0 0 15,0 0-15,0 0 16,0 0-16,-75 36 15,9-23 1,-10 0-16,-21-8 16,-32 8-16,-17-4 15,-40-5-15,-18 1 16,-22-1-16,-22 5 16,-10 4-16,-16 0 15,-19 1-15,18-10 16,-31 5-16,-8 0 15,-14 0 1,4-5-16,-17-8 16,13-1-16,4 1 15,-8 0-15,17-10 16,23 1-16,39 0 16,62-1-16,45-3 15,44 3-15,31 5 16,14 1-16,30 3 15,0 1 1,23-1-16,-9 1 16,8-1-16,5 1 15,0 0-15,0 4 16,0 0-16,0 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6T17:54:35.40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16935 13930 0,'0'0'0,"0"0"0,0 0 0,0 0 0,0 0 0,0 0 0,0 0 0,0 0 0,0 0 0,0 0 0,0 0 16,0 0-16,0 0 15,0 0-15,71 9 16,-18-5-16,27 1 15,-1-1 1,10-4-16,4 0 16,-9 0-16,-4 0 15,4-4-15,-13-1 16,-18 1-16,-8-1 16,-5 1-16,-14 0 15,-8 4-15,-9 0 16,4 0-16,-8 0 15,-5 0 1,4 0-16,-4 0 16,0 0-16,0 0 15,0 0-15,0 0 16,-102 17-16,22-8 16,-13 0-16,-18 4 15,-4-4-15,9 0 16,17-4-16,23-1 15,21 0-15,19-4 16,8 0 0,0 0-16,14 0 15,4 0-15,0 0 16,0 0-16,137 23 16,67 3-16,75 5 15,-4-4-15,-40-5 16,-9 0-16,-35-4 15,-58-9-15,-40-9 16,-31 0 0,-22-5-16,-27 1 15,0 4-15,-13-5 16,0 5-16,-88-17 16,-72-5-16,-62-10 15,1 10-15,26 13 16,53 5-16,49 8 15,22 1-15,22-1 16,9 1 0,18 8-16,13 5 15,0 4-15</inkml:trace>
  <inkml:trace contextRef="#ctx0" brushRef="#br0" timeOffset="36498.06">7369 16909 0,'0'0'0,"0"0"0,71-27 0,-40 18 0,9 0 0,-9 1 0,0 3 16,-18 1-1,5-1-15,4 5 16,-17 0-16,8 0 16,-13 0-16,5 5 15,-5-1-15,0-4 16,0 0 0,-49 49-16,-35-5 15,-36 5-15,-62-14 16,-48-8-16,-50-9 15,-21-9-15,-14-9 16,14 0-16,-18-14 16,13-3-16,49 3 15,9-3-15,22-6 16,48 1-16,36-4 16,49 8-16,9 0 15,31 5 1,9 0-16,17-1 15,5 1-15,-5 4 16,5 0-16,4 0 16,-8 5-16,-19-5 15,-30 0 1</inkml:trace>
  <inkml:trace contextRef="#ctx0" brushRef="#br0" timeOffset="78315.23">8349 14418 0,'0'0'0,"0"0"0,0 0 0,0 0 0,0 0 0,0 0 15,-27-67-15,-26 23 16,-53-9-16,-23-5 15,-48 0 1,-54-8-16,-39 4 16,13 13-16,-22 9 15,22-4-15,8 26 16,-8 5-16,-18-5 16,1 14-16,-14-1 15,30 5-15,1 9 16,27-4-16,66 3 15,31-3 1,40 4-16,26-5 16,27 1-16,9-1 15,9-4-15,5 0 16,12 0-16,5 0 16,-9 0-16,9 0 15,-13 0-15,13-4 16,-5-1-1</inkml:trace>
  <inkml:trace contextRef="#ctx0" brushRef="#br0" timeOffset="161849.95">7050 17285 0,'0'0'0,"0"0"0,0 0 0,0 0 0,-88-39 0,-28 8 15,-52 0-15,-18 8 16,-36 10-16,-53 9 15,0 4-15,-48 0 16,4 4 0,39 0-16,23-4 15,40-4-15,62 4 16,26-4-16,41-5 16,30 0-16,1 0 15,26 0-15,13 0 16,-4 0-16,17 1 15,5 3-15,0 5 16,31-40-16,31 5 16,102-27-1,71-9-15,27 26 16,66 23-16,-22 22 16,84 18-16,-5 22 15,32 18-15,-93-5 16,-50-18-16,-61-8 15,-67-18-15,-61-9 16,-28-5 0,-30 5-16,-9-4 15,-18-1-15,0 5 16,-142-40-16,-89-4 16,-159-18-16,-13 18 15,-18 13-15,4 4 16,9 9-16,5 10 15,44-6-15,26 1 16,32 4-16,84 9 16,31 0-1,26 0-15,49 0 16,49 0-16,18-4 16,31-1-16,-5 1 15,5-1-15,13 1 16,0 0-16,0-1 15,44 1-15,102-1 16,111 5-16</inkml:trace>
  <inkml:trace contextRef="#ctx0" brushRef="#br0" timeOffset="162448.44">8987 16962 0,'0'0'0,"0"0"15,0 0-15,0 0 16,0 0-1,0 0-15,44-13 16,-17 8-16,31 5 16,26 5-16,67-1 15,35 0-15,-18 1 16,-17-1-16,-27-4 16,-18-9-16,-35 1 15,-26-1-15,-19 4 16,-4 1-16,-22 4 15,0 0 1,0 0-16,-110-44 16,-50 8-16,-53-4 15,23 0-15,35 14 16,39 12-16,41 10 16,17 0-16,14-1 15,17 1-15,1 4 16,8 4-16,14 5 15</inkml:trace>
  <inkml:trace contextRef="#ctx0" brushRef="#br0" timeOffset="163931.85">7281 11328 0,'0'0'0,"0"0"0,0 0 0,0 0 15,0 0-15,-98 45 16,-4-10-16,-66 14 15,-41-1 1,-39-16-16,-31-15 0,-14-12 16,-12-5-1,-41-22-15,-27-10 16,-34-16-16,17 12 16,-23-4-16,68 18 15,26 4-15,84 10 16,66 12-16,54 0 15,53 1-15,18-5 16,21 0-16,19-5 16,-9 5-16,13-4 15,0 4 1,0 0-16,274-22 16,46 22-16,92-5 15,40 23-15,53 22 16,-13 13-16,-9-4 15,1 26-15,-28-4 16,-66 5-16,-88-28 16,-67-17-16,-94-13 15,-65-5 1,-45-4-16,-31 0 16,-31 4-16,-116 10 15,-203 12-15,-155-8 16,-40-5-16,-31 9 15,84 4-15,17 1 16,41-5-16,88-13 16,58-10-16,58-8 15,52 0 1,63-4-16,44-5 16,27 5-16,22-1 15,22 5-15,110-35 16,170-14-1</inkml:trace>
  <inkml:trace contextRef="#ctx0" brushRef="#br0" timeOffset="164597.84">8455 11625 0,'0'0'0,"0"0"0,0 0 15,0 0-15,0 0 16,0 0-16,0 0 16,0 0-16,0 0 15,0 0 1,98-40-16,-10 27 0,23 0 16,-18 4-16,-22 4 15,-18-3 1,-17-1-16,-10 4 15,-12 5-15,-5-4 16,-5 4-16,-4 0 16,0 0-16,0-5 15,0 5-15,0 0 16,0 0-16,0 0 16,0 0-16,-97-44 15,8 9 1,-13 8-16,0 5 15,5 4-15,8 9 16,13 5-16,19 4 16,17 0-16,22 0 15,5 0-15,13 0 16,0 0-16,230 57 16,63-8-16,-18-18 15,-62-18-15,-54-17 16,-17-5-1,-9 0-15,-22 0 16,-18-8-16,0-5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6T17:55:41.70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2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6-02-06T17:56:34.969"/>
    </inkml:context>
  </inkml:definitions>
  <inkml:trace contextRef="#ctx0" brushRef="#br0">10140 7428 0,'0'0'0,"0"0"0,0 0 0,0 0 0,0 0 0,0 0 0,0 0 0,0 0 16,0 0-16,0 0 15,-76 35-15,-17-22 16,-40 1-1,-40-6-15,-17-3 16,-50-1-16,-12-13 16,-19-13-16,-30 5 15,26-10-15,18 5 16,9 4-16,31 5 16,30 4-16,41 5 15,44 4-15,14 4 16,21-4-1,23 4-15,17-4 16,9 0-16,14 0 16,-5 0-16,9 0 15,0 0-15,0 0 16,0 0-16,142-35 16,4 22-16,54 4 15,4 9-15,13 4 16,13 5-1,-4 0-15,-35 0 16,8 4-16,-21-4 16,-10 0-16,-22 0 15,1 8-15,-1 6 16,-4-6-16,-14 5 16,-8 5-16,-22 4 15,-14-4-15,-22-1 16,-22-8-1,-9-5-15,-18 1 16,0-6-16,-26 1 16,0 5-16,-49 3 15,-93 6-15,-58-6 16,-49-8-16,-30 0 16,21-9-16,-17 0 15,-18-4-15,18-5 16,13 4-16,27-4 15,40 1 1,44-1-16,35 4 16,45 5-16,22 0 15,36 0-15,-1 0 16,14 0-16,13 0 16,0 0-16,0 0 15,0 0-15,345 31 16,161 27-16,39 17 15,-27-13-15,-39 0 16,-18-22 0,-142-18-16,-62-17 15,-70-14-15,-59 0 16,-53-4-16,-30 4 16,-19 5-16,-12-1 15,-14 1-15,0 4 16,-200-27-16,-190-13 15,-115-17-15,-27 17 16,44 4 0,67 1-16,58 17 15,61-4-15,41 0 16,44 8-16,13-3 16,22-6-16,18-12 15,4-9 1</inkml:trace>
  <inkml:trace contextRef="#ctx0" brushRef="#br0" timeOffset="39217.49">7081 11173 0,'0'0'16,"0"0"-16,0 0 0,0 0 0,0 0 0,0 0 0,0 0 16,0 0-1,0 0-15,0 0 0,0 0 16,0 0-16,0 0 16,0 0-1,0 0-15,0 0 16,0 0-16,-53 0 15,31 0-15,-18 0 16,-4 0-16,-32 0 16,-21 0-16,-18-4 15,-1-10 1,5 1-16,18-5 0,-17 1 16,16 3-1,1 1-15,22 4 16,23 5-16,3-1 15,5 1-15,23-1 16,3 5-16,1 0 16,9 0-16,-5 0 15,9 5-15,0-1 16</inkml:trace>
  <inkml:trace contextRef="#ctx1" brushRef="#br0">14661 14926 1509 0,'39'81'168'0,"-179"-150"240"31,144 69-165 16,-6 0-135-32,2 0-84 1,0 0-7-16,0-2-4 0,0 2-6 16,2-3-3-16,3-1-1 0,2-1-2 15,2 1 0-15,0 1 0 0,5-3 1 16,-2 3 0-16,4 1 0 0,2-1 1 16,0-3 0-16,3 3 1 0,4 1-2 15,-4 0 1-15,6-3-1 0,-1 3 0 0,5 2 1 16,1 0-2-16,1 0 0 0,13 0 0 15,-5 0-1-15,5 0 1 0,2 0-1 16,-4 0 1-16,10 2-1 0,-5 1 0 16,8 1-1-16,5-4-2 0,2 5-2 15,1 2 1-15,1-3-1 0,-4 1 1 16,2 2 1-16,-6 0 0 0,8 0 3 16,3-1 0-16,0-3 0 0,4 3 1 15,2-1 0-15,-3 2 1 0,4 0-1 0,2 2 0 16,-3-2 1-16,-2 2-1 0,1-4 1 15,1 4-1-15,1-2 0 0,-2 0 0 16,-1 0-1-16,3-1 0 0,-5-4 0 16,0 1 0-16,-2 1 0 0,-8-4 0 15,1 0 0-15,-2 0 1 0,5 1 0 16,-1 3 0-16,7-2 0 0,2-2 0 16,8 0 0-16,1 1 1 0,0 1-2 15,-1 0 0-15,-3 2 0 0,4-1 0 16,1-1 0-16,9 3 0 0,6 2 0 0,-1-1-1 15,4 2 1-15,-10-4 0 0,-6 3 0 16,-9-2-1-16,-3-1 0 0,0 0-1 16,1-3 2-16,2 5 0 0,-1-3 1 15,4 1 0-15,0-3 0 0,-7-1 1 16,-1 0 1-16,-11 0 1 0,-3 0 2 16,3-1 1-16,1 1 1 0,3-2-2 15,3 0 0-15,0 0-3 0,2 2-1 16,2-1-1-16,2-5-1 0,-11 6 0 0,0-5 1 15,-3 1-1-15,3-3 0 0,2 4 0 16,1 1 0-16,6 2 0 0,-2-2 0 16,2 0 0-16,5-1-1 0,-1 3 1 15,-4 0 0-15,-4 0 0 0,1 0 0 16,-6-2 1-16,5 2 0 0,-3-2 2 16,3 1 6-16,1-3 8 0,-1 4 5 15,0-2 4-15,-1 2-3 0,-2 2-5 16,-6-2-3-16,8 0-2 0,-6 4 0 0,4-4 0 15,5 0 1-15,-1 3-1 16,2-3-1-16,-2 5-3 0,-1-1-3 0,1-2-3 16,-8 0-1-16,-2-1 0 0,-3-1-1 15,-5 0-1-15,1-1 1 0,1-1 0 16,5 2-1-16,6 0 2 0,-1 0-1 16,0 0-1-16,2 0-1 0,-7 2-2 15,-4 1-1-15,0 2 2 0,-10-1-5 16,-9 1-15-16,-4 2-29 0,-9-3-53 15,0-1-122-15,-1 3 130 0</inkml:trace>
  <inkml:trace contextRef="#ctx1" brushRef="#br0" timeOffset="520.72">23287 14518 1560 0,'37'-2'114'0,"-6"2"101"0,-7 0-97 0,-11 4-30 0,-3-1 0 0,-8 4-17 0,-2 0-14 16,-2 7-9-16,1 6-6 0,-8-1-4 15,-4 8-6-15,6 5-5 0,-7 9-5 16,2 10-1-16,-1 11 1 0,1 11 2 16,5 5 0-16,-2 5-5 0,9 2-7 15,0 1-7-15,5-5-4 0,1 1-1 16,-3 1 0-16,1-3-1 0,1-2-8 15,-3-6-20-15,0-6-34 0,-2-2-40 0,0-7-34 16,0-11-18-16,3-4-68 0,6-10 130 16</inkml:trace>
  <inkml:trace contextRef="#ctx1" brushRef="#br0" timeOffset="1033.61">22839 16998 1503 0,'-18'-37'199'0,"5"5"234"0,1 0-237 0,7 0-74 15,8 0-17-15,3 6-29 0,6-10-27 16,2 8-13-16,4 1-15 0,7-1-12 16,5 5-7-16,7-4-5 0,11 6-9 15,2 9-5-15,3 5-7 0,2 8-6 16,3 12-6-16,-8 12-5 0,5 5-5 0,-2 10-3 15,-9 8 0-15,4 9 4 0,-7 7 1 16,-5 5 0-16,-8 2-5 0,-9 2-3 16,-19-1 8-16,-8 1 9 0,-19-7 13 15,-10-8 12-15,-18-14 36 0,-9-5 36 16,-2-14 50-16,-10-12 36 0,-14-12-15 16,-6-8-8-16,-2-10-14 0,10-10-9 15,15-7-2-15,16-3-17 0,18-5-27 16,18-3-22-16,10-6-11 0,22-4-15 0,7 0-10 15,15-5-35-15,14-1-35 0,11 1-28 16,18 2-44-16,11 3-26 0,5 3-67 16,2-3 130-16</inkml:trace>
  <inkml:trace contextRef="#ctx1" brushRef="#br0" timeOffset="2066.63">25745 15344 1154 0,'7'9'97'0,"-2"-2"79"0,6 0-105 0,-6 0-49 0,6 0-5 16,-1-1-4-16,-3-3-1 0,4 2 6 16,-7-5 14-16,-4 0 11 0,1 0 9 15,-1 0 6-15,0-1-5 0,0-3 2 16,0 2 1-16,-1 1 1 0,1-1 0 16,0 0-5-16,-2 0-7 0,2 2-9 15,0-2-9-15,0 2-6 0,-2-5-5 16,6 7-3-16,3 1-2 0,-2-1-2 15,0 2-1-15,4-2-1 0,-2 1 0 0,0 2 1 16,0-5 3-16,1 0 7 0,4 0 6 16,-7 0 4-16,8 0-2 0,3 0-5 15,7-1-9-15,2 1-6 16,6-4-3-16,5 4-1 0,1 0-2 0,7 0 2 16,3 0-1-16,2 0-1 0,-1 4 1 15,5-4-1-15,4 1 0 0,2 1-1 16,6 0-1-16,6 2 1 0,5-3 1 15,6 3 0-15,10-2 0 0,-3-1-1 16,1-1 1-16,-3 0 0 0,-4-1 0 0,4-6 0 16,4 3-1-16,6-1 1 0,6-8 0 15,-2 1 0-15,-3-2 0 0,-3 1 1 16,3 1 0-16,3-1 0 0,5-1-1 16,6 0 1-16,3 3 0 0,-1-3 0 15,-8-3 0-15,-8-1 0 0,4-2 0 16,5 3 0-16,8-5-1 0,9 5 0 15,-7 1 0-15,-2 0 0 0,2-4 0 0,-3 2 0 16,10 2 0-16,9-1 0 0,-5 1 0 16,-4 0 0-16,-4 2 0 0,3 3 0 15,8 2-1-15,0 4 0 0,7 3 1 16,-10 2 3-16,0 0 1 0,1 5 2 16,1 6 0-16,1 0-1 0,-9-4 0 15,-3 3 1-15,-4 1 1 0,-3 1 1 16,3 8 1-16,0-6 1 0,-5 4 2 15,-7-4-1-15,-14 0-2 0,-8-1-4 16,-10-5-2-16,-12 3-3 0,1 0 1 0,-5-1-1 16,-5-3-3-16,1 4-17 0,-7 0-22 15,-3-1-40-15,-11-3-44 0,-5 1 133 16,-5-3-40-16</inkml:trace>
  <inkml:trace contextRef="#ctx1" brushRef="#br0" timeOffset="2587.84">25652 15773 2009 0,'211'525'595'31,"-216"-555"-596"-31,18 90 0 0,-1 6-6 16,-3-6-26-16,1 2-44 0,-1-5-47 16,-2-8-27-16,1 1-10 0,-8-9 611 15,0-2-348-15</inkml:trace>
  <inkml:trace contextRef="#ctx1" brushRef="#br0" timeOffset="4252.82">25745 14601 1470 0,'0'-37'160'0,"1"7"169"0,5 1-207 0,-4 12-45 0,3 2-20 0,2 1-16 0,-4 13-15 16,3-5-13-16,-1 10-7 0,0 5-6 16,4 12-3-16,-3 11-3 0,-1 12 1 0,0 11 2 15,-5 11 2-15,4 12 0 16,-1 9 0-16,4 14-3 0,1 1-3 0,4 10-2 16,-3-2-4-16,0 0 2 0,-2-2 3 15,-5-1 3-15,-1-5-1 0,-2-4-10 16,-8-9-21-16,-7-15-15 0,-6-7-12 15,-2-8-3-15,-5-15 20 0,1-10 22 16</inkml:trace>
  <inkml:trace contextRef="#ctx0" brushRef="#br0" timeOffset="107466.68">25427 14484 0,'0'0'0,"0"0"0,0 0 0,0 0 0,0 0 0,0 0 0,0 0 15,0 0-15,0 0 16,0 0-16,-40 44 16,40-39-16,-4 4 15,4 0-15,0-5 16,0 0-16,0 5 15,0 0 1,0 0-16,0 4 16,4 5-16,5 4 15,0 0-15,-9 1 16,5-6-16,3-3 16,-3-6-16,-1 1 15,-4 0-15,14 0 16,-6 0-16,-3 0 15,-1-5-15,5 1 16,-4-1 0,-5 1-16,0-1 15,0 0-15,0 1 16,0-1-16,0 1 16,0-1-16,0-4 15,4 0-15,0 0 16,-4 0-16,0 0 15,0 0 1,45-75-16,-27 22 16,-5-9-16,-4-9 15,0 4-15,4 5 16,-13 4-16,4 5 16,-4 0-16,0 0 15,0 0-15,-4-1 16,4-3-16,-13-5 15,4 0-15,4 0 16,1 4-16,-5 9 16,9 9-1,0 9-15,-4 9 16,4 5-16,0-1 16,0 4-16,0 6 15,-5-1-15,1 0 16,4 4-16,-9 1 15,4 0-15,5-1 16,-17 1-16,3-1 16,-21 1-1,-9-1-15,-10-3 16,-34-6-16,-14-3 16,-22-1-16,-5-4 15,1-1-15,30 1 16,5 0-16,4 0 15,14 9-15,-9 4 16,0 0 0,4 5-16,-4 4 15,8 0-15,10 0 16,4 0-16,22 4 16,0-4-16,0 4 15,13-4-15,5 5 16,0-5-16,0 4 15,4 1-15,5-1 16,-5 1-16,5-1 16,4 0-1,0-4-15,-4 0 16,8 5-16,-8-1 16,9-4-16,-5 5 15,-5-1-15,10 1 16,0-1-16,-5 0 15,4 1-15,1-1 16,4 1-16,-5-1 16,-3 5-16,3 9 15,1 13 1,-1 13-16,1 14 16,4 13-16,4 13 15,1 9-15,12 22 16,-3 31-16,-1 5 15,-9-31-15,-4-36 16,-4-17-16,0-19 16,-14-12-16,-9-14 15,-13-22 1,-31-22-16</inkml:trace>
  <inkml:trace contextRef="#ctx0" brushRef="#br0" timeOffset="108602.69">23402 13208 0,'0'0'0,"0"0"0,0 0 15,0 0-15,0 0 16,0 0-16,0 0 16,0 0-16,0 0 15,0 0-15,0 0 16,0 0-16,-93-5 15,-1 1-15,-25 4 16,-19 0 0,-17 4-16,0-8 15,18 4-15,35-5 16,9 1-16,8 4 16,-3 0-16</inkml:trace>
  <inkml:trace contextRef="#ctx0" brushRef="#br0" timeOffset="109088.48">20826 12130 0,'0'0'0,"0"0"0,0 0 16,0 0-16,0 0 16,0 0-16,0 0 15,0 0-15,0 0 16,0 0-16,0 49 15,9 13-15,9 80 16,9 66 0,12 18-16,1-13 15,-17-40-15,-10-18 16,0-4-16</inkml:trace>
  <inkml:trace contextRef="#ctx0" brushRef="#br0" timeOffset="110784.74">23264 9675 0,'0'0'15,"0"0"-15,0 0 0,0 0 16,0 0-16,0 0 16,0 0-1,0 0-15,0 0 16,-4 49-16,-5-27 15,5 9-15,-1 18 16,10 13-16,8 9 16,0 22-16,9 17 15,9 15 1,0 3-16,-4 1 0,-5-23 16,-4-4-1,4 18-15,-4 13 16,-5 0-16,5 0 15,-9-9-15,8 0 16,1 13-16,4 5 16,-13 0-16,9-9 15,-14-13-15,10-1 16,-10 1 0,0 8-16,10-3 0,-14-10 15,4 0 1,-4 0-16,9 14 15,4 4-15,5 4 16,-5-8-16,5-5 16,0-13-16,-14-5 15,1 5-15,4-5 16,-9 5-16,-9-5 16,4 1-1,-13-1-15,10-4 16,-10 0-16,13 0 15,1 4-15,-5 5 16,9 0-16,9 0 16,-5 0-16,1 4 15,-1 0-15,10 5 16,-10-5 0,14-9-16,-9 1 0,4-5 15,-13-5 1,0 1-16,-4 4 15,-5 0-15,4-5 16,-4-8-16,-4-5 16,-5-4-16,9-5 15,-4-4-15,4-4 16,-4-1-16,4 1 16,5-1-16,-10 5 15,10 9-15,-14-5 16,14 0-1,-5-8-15,0-9 16,5-10-16,4-3 16,0-5-16,0-5 15,0-4-15,0 0 16,0 0-16,0-4 16,0-1-16,0 1 15,0-5-15,0 0 16,0 0-1,0 5-15,0 4 16,0 0-16,0 9 16,-5 0-16,1-5 15,-5 1-15,9-5 16,-5 0-16,5 0 16,0-5-16,0 5 15,-4 0-15,4 5 16,-4 4-1,-10 9-15</inkml:trace>
  <inkml:trace contextRef="#ctx0" brushRef="#br0" timeOffset="111852.98">22945 8607 0,'0'0'0,"0"0"0,0 0 16,0 0-16,0 0 16,0 0-16,0 0 15,-18 57-15,10-8 16,3 9-16,-4 4 15,5 4-15,4 1 16,4-5 0,14 4-16,22 5 15,9 0-15,22-9 16,4-13-16,9-14 16,-17-13-16,-19-13 15,1-9-15,-5-4 16,-4-9-16,-4-10 15,4-12-15,-18-9 16,0-10-16,-18-3 16,-4-5-1,0 0-15,-4 9 16,4 13-16,-4 9 16,-1 8-16,5 10 15,0 9-15,0 4 16,0 0-16,0 0 15,36 181-15,3-25 16,1 25-16,-4-8 16,4-27-1,-18-26-15,-18-27 16,-4-22-16,0-13 16,-4-18-16,-1-9 15,-3-9-15,3-4 16,1-5-16,4-4 15,0-9-15,0 0 16,0 0-16,0 0 16,40-80-1,-1 13-15,37-12 16,21 12-16,19 10 16</inkml:trace>
  <inkml:trace contextRef="#ctx0" brushRef="#br0" timeOffset="112616.44">14266 14542 0,'0'0'0,"0"0"0,0 0 16,0 0-16,-57 48 15,43-34-15,-3-1 16,-1 0-16,-4 1 15,4-1-15,5 0 16,-5-4-16,-4 0 16,4 0-16,14 0 15,-19 0-15,19-5 16,-9-4 0,4-4-16,4-5 15,-8 0-15,13-4 16,-4-5-16,4 0 15,0 18-15,0 0 16,17-58-16,-12 41 16,17-1-16,-4 5 15,-5 8-15,18 5 16,0 14 0,22 12-16,9 19 15,5 12-15,-18 1 16,4-1-16,4-3 15,-12-1-15,8 4 16,9 1-16,22 4 16,18 0-16,0-9 15,0-8 1,-4-5-16,-5-1 16,22-12-16,0-9 15</inkml:trace>
  <inkml:trace contextRef="#ctx0" brushRef="#br0" timeOffset="112867.7">14989 14262 0,'0'0'0,"0"0"15,0 0-15,-58 32 16,1 16-16,-14 28 15,-22 34-15,-18 28 16,-5 26-16,-30 44 16,-9-8-16,18-19 15,26-34-15,22-28 16,9-21-16,14-36 16,-1-13-1</inkml:trace>
  <inkml:trace contextRef="#ctx0" brushRef="#br0" timeOffset="113734.44">22941 13314 0,'0'0'0,"0"0"0,0 0 0,0 0 16,-45-13-16,28 8 16,8 1-16,-5-1 15,10 1-15,4 4 16,0 0-16,0 0 16,0 0-16</inkml:trace>
  <inkml:trace contextRef="#ctx0" brushRef="#br0" timeOffset="114799.35">23375 13544 0,'0'0'0,"0"0"0,0 0 15,0 0 1,0 0-16,0 0 16,0 0-16,0 0 15,0 0-15,0 0 16,0 0-16,0 0 16,0 0-16,0 0 15,0 0-15,0 0 16,0 0-16,0 0 15,0 0 1,0 0-16,44-26 16,-39 21-16,4 1 15,8 0-15,-3-1 16,-5 1-16,13-1 16,-5 1-16,6-1 15,3 1-15,1 0 16,17-1-16,0 1 15,5-1-15,18 1 16,-14-1 0,9 1-16,0-1 15,-9 5-15,9 0 16,-9 0-16,-8 0 16,-1 0-16,5 0 15,0 0-15,4-4 16,13 0-16,5-5 15,13 0-15,-13 0 16,-4 0 0,-1 5-16,-12-5 15,-6 4-15,-8 1 16,4 0-16,-4-1 16,-4 5-16,4 0 15,8 0-15,-3 0 16,-1 0-16,-13 0 15,5 0-15,-10 0 16,-4 0 0,-4 0-16,-9 0 15,9 0-15,-14 0 16,9 0-16,-8 0 16,-1 0-16,-4 0 15,5 0-15,4 0 16,-5 0-16,0 0 15,-4 0-15,5 0 16,-1 5 0,5-1-16,-4 0 15,-5 5-15,0 0 16,0 9-16,0 4 16,4 9-16,0 9 15,5 9-15,-4 4 16,13 9-16,-10 0 15,10 0-15,-9 0 16,9 0-16,-9 5 16,4 8-16,-9 9 15,14 5 1,-9 4-16,4-9 16,-8-8-16,8-10 15,-4-8-15,-9-10 16,0-3-16,0-5 15,-5 0-15,-17-1 16,-18 6-16,-8-1 16</inkml:trace>
  <inkml:trace contextRef="#ctx0" brushRef="#br0" timeOffset="115449.98">23468 13318 0,'0'0'0,"0"0"16,0 0-16,0 0 15,0 0-15,0 0 16,0 0-16,0 0 15,0 0-15,0 0 16,0 0-16,22 76 16,-17-10-16,-1 27 15,14 18-15,0 13 16,8 22 0,1 18-16,-5 0 15,-4-17-15,-9-19 16,4-21-16,-9-10 15,-4-13-15,0-8 16,-4-10-16,-14-4 16,-8 0-16,-23 0 15</inkml:trace>
  <inkml:trace contextRef="#ctx0" brushRef="#br0" timeOffset="138016.67">25653 15083 0,'0'0'0,"0"0"0,0 0 0,0 0 0,0 0 0,0 0 0,0 0 0,0 0 0,0 0 15,0 0 1,0 0-16,-66 4 16,26-4-16,-9 0 15,0 4-15,-13-4 16,9 5-16,-18-1 16,-13 5-16,-13 4 15,-19 10-15,1-1 16,9-9-16,13-4 15,13-5 1,-9 1-16,-4-1 16,-18-4-16,14 0 15,-14-9-15,13-4 16,10-5-16,4 1 16,13-1-16,0 0 15,4 0-15,14 1 16,4 3-1</inkml:trace>
  <inkml:trace contextRef="#ctx0" brushRef="#br0" timeOffset="138332.51">23428 14431 0,'0'0'0,"0"0"15,45 22-15,-23-13 16,-5 0-16,6 0 16,-1 4-16,9 9 15,22 18 1,31 18-16,23 21 15,-1 6-15,5 3 16,-23-8-16,-21-9 16,-18-22-16,-18-23 15,4-12 1</inkml:trace>
  <inkml:trace contextRef="#ctx0" brushRef="#br0" timeOffset="138555.66">23517 14059 0,'0'0'0,"0"0"16,0 0-16,49 4 16,-1 14-16,41 26 15,44 31-15,27 32 16,-19 12-1,-39-8-15,0-9 16,-9-4-16,1-23 16,-6-17-16</inkml:trace>
  <inkml:trace contextRef="#ctx0" brushRef="#br0" timeOffset="138783.63">23557 13598 0,'0'0'0,"0"0"0,0 0 15,0 0-15,0 0 16,71 22-16,26 27 16,63 30-16,26 32 15,-22 9-15,0-1 16,-9-34-16,0-19 15</inkml:trace>
  <inkml:trace contextRef="#ctx0" brushRef="#br0" timeOffset="138983.89">24044 13278 0,'0'0'0,"0"0"0,49 9 0,18 27 16,48 48 0,49 31-16,35 27 15,-17 0-15,-40-18 16,-27-9-16,-4-30 16,4-15-16</inkml:trace>
  <inkml:trace contextRef="#ctx0" brushRef="#br0" timeOffset="139166.72">24723 13154 0,'0'0'0,"0"0"16,0 0-16,53 54 15,13 12-15,18 49 16,18 36-1,0 4-15,49 5 0,26 4 16</inkml:trace>
  <inkml:trace contextRef="#ctx0" brushRef="#br0" timeOffset="139717.19">26230 11989 0,'0'0'0,"0"0"0,0 0 0,0 0 0,0 0 16,0 0-16,0 0 15,0 0 1,8 79-16,10 6 16,4 52-16,-4 40 15,-18 18-15,-22 14 16,-22 8 0</inkml:trace>
  <inkml:trace contextRef="#ctx0" brushRef="#br0" timeOffset="140902.86">7516 13154 0,'0'0'0,"0"0"0,0 0 0,0 0 0,0 0 0,0 0 0,0 0 0,-49-31 0,-35-4 16,-32-14-1,-12 0-15,-27 5 16,-49-5-16,13 9 15,9 14-15,5 4 16,9 8-16,35 5 16,31 5-16,31 0 15,13-1-15,27 5 16,13 0-16,-4 0 16,18 0-1,4 0-15,0 0 16,31 0-16,58 5 15,79-1-15,49 5 16,45 9-16,-14 4 16,-9 4-16,-22 1 15,-53-9-15,-39-1 16,-41-3-16,-40-5 16,-13-5-16,-13-4 15,-5 4 1,-13-4-16,0 0 15,0 0-15,0 0 16,-128-4-16,-36-5 16,-80 0-16,-18-4 15,36 4-15,67 9 16,57 5-16,31-5 16,27 4-1,12-4-15,24-4 16,3 4-16,5 0 15,0 0 1</inkml:trace>
  <inkml:trace contextRef="#ctx0" brushRef="#br0" timeOffset="-11210.31">7715 12733 0,'0'0'0,"0"0"0,0 0 0,0 0 0,0 0 0,0 0 0,0 0 0,0 0 16,0 0-16,0 0 15,0 0-15,0 0 16,0 0-16,-44 0 15,-54 5-15,-75-5 16,-44-5 0,-89-4-16,5-13 0,13 0 15,-27 0 1,80 4-16,9-4 16,22 9-16,58-1 15,35 6-15,45-1 16,17 4-16,27 1 15,0 4-15,17-5 16,5 5 0,0 0-16,0 0 0,0 0 15,102-13 1,53 9-16,49 4 16,27 0-16,-1 4 15,-13 5-15,-17 0 16,-10 0-16,-30 8 15,-27-3-15,-22-5 16,-36-5-16,-17 0 16,-18 1-1,-9-5-15,-18 0 0,0 0 16,-8 0 0,8 0-16,-13 0 15,0 0-15,0 0 16,0 0-16,-89-5 15,-53-3 1,-61 3-16,-24-4 0,-21 5 16,18-5-16,39 5 15,36-10 1,35 5-16,23 1 16,21 3-16,37-4 15,-1 5-15,22-1 16,14-3-16,-10-1 15,14 4-15,0 1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6T17:59:46.98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10082 5593 0,'0'0'0,"0"0"0,0 0 0,0 0 0,-44-18 0,-27 9 0,-58 9 15,-30-9-15,-5 9 16,-23 0-16,-25 0 15,-5 9 1,44-9-16,18 9 16,22 0-16,44 0 15,31-1-15,14-8 16,17 9-16,10-9 16,-6 9-16,23-9 15,0 0-15,0 0 16,0 0-16,0 0 15,0 0-15,169-18 16,-18 1 0,35-1-16,-18 18 15,-17-9-15,4 9 16,-40-9-16,-31 0 16,-8 0-16,-45 1 15,-5 8-15,-12-9 16,-14 9-16,0 0 15,0 0-15,-244-36 16,-49 1-16,-35-1 16,5 19-1,21-10-15,72 9 16,30 18-16,59 0 16,39 0-16,26 0 15,23 0-15,22 0 16,0 0-16,31 18 15,0-18 1</inkml:trace>
  <inkml:trace contextRef="#ctx0" brushRef="#br0" timeOffset="3599.72">18916 3997 0,'0'0'0,"0"0"0,0 0 0,0 0 15,0 0-15,0 0 16,0 0-16,0 0 15,0 0-15,0 0 16,-13-45 0,-72-17-16,-48-35 15,0 8-15,1 9 16,3 18-16,-4 9 16,13 9-16,10 17 15,21 10-15,0 8 16,14 9-16,0 0 15,-14 17-15,-13 1 16,4 18-16,10-1 16,12 18-1,10 0-15,-5 18 16,22 0-16,5 18 16,4 0-16,13 17 15,1 27-15,21 9 16,-8 0-16,13 26 15,13 9-15,-8 10 16,17-1-16,5-9 16,-5 9-1,22 0-15,18-8 16,9 8-16,9 13 16,8 1-16,1-19 15,-18-12-15,0-5 16,-18 0-16,5 0 15,-9-9-15,-18-9 16,4 5-16,-8-5 16,-5-8-1,-18-23-15,-8-9 16,-5-4-16,-27 0 16,-8-9-16,-22-4 15,-19-18-15,-43-13 16,-32-32-16,-8-21 15,-58-28-15,-9-17 16,-13-26-16,22-14 16,39 14-16,54 4 15,32 8 1,38 15-16,15 8 16,30 8-16,14 6 15,21-19-15,41-30 16</inkml:trace>
  <inkml:trace contextRef="#ctx0" brushRef="#br0" timeOffset="4282.67">17998 9245 0,'0'0'0,"0"0"0,0 0 15,0 0-15,0 0 16,0 0-16,54-13 16,-23 13-1,0 4-15,13 0 16,5 10-16,0 8 16,-1 5-16,-3 4 15,-6 0-15,-12 0 16,-5-5-16,-22-4 15,0 1-15,-9-6 16,-8-3-16,-10-6 16,-8-8-1,-10-4-15,-8-9 16,9-5-16,-1 0 16,19 5-16,8 4 15,9 5-15,-4-1 16,9 1-16,4-1 15,-5 1-15,5 4 16,0 0-16,0 0 16,0 0-1</inkml:trace>
  <inkml:trace contextRef="#ctx0" brushRef="#br0" timeOffset="4566.24">19399 8075 0,'0'0'0,"0"0"15,0 0-15,0 0 16,0 0-16,0 0 15,0 0-15,9 93 16,4 31-16,5 89 16,-9 57-1,9-8-15,-5-1 16,0-35-16,-8-22 16</inkml:trace>
  <inkml:trace contextRef="#ctx0" brushRef="#br0" timeOffset="5566.01">18628 4502 0,'0'0'0,"0"0"0,0 0 16,0 0-16,0 0 15,0 0-15,0 0 16,0 0 0,0 0-16,0 0 15,0 0-15,0 0 16,84 44-16,14 10 15,17 17-15,-4 8 16,-18 1-16,-22-9 16,-23-9-16,-17-9 15,-22-17-15,-9-10 16,0-8 0,-22 9-16,-4-10 15,-19-8-15,-17 0 16,-9-18-16,-4-8 15,-9-1-15,26 0 16,18 0-16,14 9 16,12 1-16,10-1 15,4 9 1,0 0-16,0 0 16,137-18-16,-79 27 15,-18-9-15,-5 9 16,-13-9-16,-4 0 15,-9 0-15,-9 0 16,4 0-16,-4 0 16,0 0-16,0 0 15,-97-71-15,30 0 16,-12-27 0</inkml:trace>
  <inkml:trace contextRef="#ctx0" brushRef="#br0" timeOffset="5834.47">20006 3270 0,'0'0'0,"0"0"0,0 0 0,0 0 0,0 0 15,0 53-15,9-17 16,0 26-16,-4 35 16,3 36-16,-3 27 15,-1 17-15,14 9 16,-5 27-16,40 44 16,14 18-1</inkml:trace>
  <inkml:trace contextRef="#ctx0" brushRef="#br0" timeOffset="7050.36">22737 5362 0,'0'0'0,"0"0"0,0 0 0,0 0 0,0 0 0,0 0 16,-5-53 0,-12 26-16,-23-26 15,-36-18-15,-39-18 16,0 10-16,0 8 16,13 18-16,0 17 15,22 18-15,18 18 16,9 9-16,0 9 15,4 26-15,4 18 16,19 36 0,21 17-16,5 45 15,40 52-15,13 10 16,18 0-16,-4-14 16,-18-8-16,-1-10 15,-8-26-15,-13-13 16,-5-14-16,-9-17 15,-22-23-15,1-4 16,-19-13 0,-13-22-16,-9-14 15,-13-22-15,9-17 16</inkml:trace>
  <inkml:trace contextRef="#ctx0" brushRef="#br0" timeOffset="7332.67">22453 6674 0,'0'0'0,"0"0"0,0 0 0,-53 9 16,0-9-1,-63 0-15,-65 4 16,-32-4-16,9 14 16,13 8-16,5-4 15,36-1-15,30-3 16,45-1 0,35-18-16,18-3 15</inkml:trace>
  <inkml:trace contextRef="#ctx0" brushRef="#br0" timeOffset="7632.85">22768 6909 0,'0'0'0,"0"0"16,0 0-16,0 0 16,0 0-16,0 0 15,62 80-15,-22 4 16,13 27-16,18 13 16,9 0-1,-1-9-15,15 9 0,-6 5 16,1-5-1,-1-31-15,1-22 16</inkml:trace>
  <inkml:trace contextRef="#ctx0" brushRef="#br0" timeOffset="7865.92">23628 7463 0,'0'0'0,"0"0"0,0 0 16,0 0-16,0 0 16,0 0-16,-62 49 15,-18 17-15,-49 32 16,-30 17-16,17 0 16,13-4-16,27-13 15,14-23-15,17-13 16,18-27-16,8-17 15</inkml:trace>
  <inkml:trace contextRef="#ctx0" brushRef="#br0" timeOffset="8208.24">24182 4866 0,'0'0'0,"0"0"0,0 0 15,-58 88-15,1 10 16,-23 61-16,0 54 15,36 26 1,13 19-16,17-6 16,32 10-16,9-14 15,17-4-15,5-32 16,17-34-16,5-41 16,-18-53-16,5-26 15</inkml:trace>
  <inkml:trace contextRef="#ctx0" brushRef="#br0" timeOffset="8534.2">24913 5114 0,'0'0'0,"0"0"0,0 62 15,5 27-15,-5 61 16,4 63-16,9 26 16,-4 10-16,-9-28 15,5-26-15,3-40 16,-3-22-16,-5-26 15,-5-23-15,-8-13 16,4-36-16,-4-17 16</inkml:trace>
  <inkml:trace contextRef="#ctx0" brushRef="#br0" timeOffset="8851.23">25649 6293 0,'0'0'0,"0"0"15,0 0-15,0 0 16,0 0-16,0 0 16,-62 44-16,-5 9 15,-21 14-15,-1 4 16,9-5-16,14-8 15,13-9-15,13-9 16,13-14 0,9-4-16,10-4 15,-6-5-15,14 1 16,0-1-16,14 5 16,17 8-16,39 5 15,37-4-15,-10-40 16,5-32-1</inkml:trace>
  <inkml:trace contextRef="#ctx0" brushRef="#br0" timeOffset="9184.32">25543 4759 0,'0'0'0,"0"0"0,0 0 0,0 0 0,44 53 16,27 63-1,57 96-15,36 108 16,18 25-16,-9-17 16,-40-17-16,-27-37 15,-26-25-15,-27-37 16,-17-48-16,-19-48 15,-30-32-15,-9-18 16,-9-8-16,-27-14 16,-17-13-1,-9-13-15,13-14 16,27-8-16,17 0 16</inkml:trace>
  <inkml:trace contextRef="#ctx0" brushRef="#br0" timeOffset="10267.95">27878 6479 0,'0'0'0,"0"0"16,0 0-16,0 0 16,0 0-16,-79 4 15,21 5-15,-31 13 16,-13 14-16,5 17 15,8 22 1,32 1-16,17 4 16,22-1-16,27 1 15,13 9-15,14-1 16,26-8-16,9-18 16,4-17-16,5-28 15,-18-17-15,17-22 16,-3-35-16,4-28 15,-27-30-15,-9-22 16,-26-23-16,-27-8 16,-18-18-1,-26-14-15,-18-8 16,-13 4-16,13 35 16,5 36-16,17 36 15,22 26-15,10 36 16,-1 8-16,13 9 15,1 9-15,4 1 16,0 16 0,0 10-16,4 53 15,27 97-15,27 63 16,13 39-16,18 5 16,-18-31-16,0-45 15,-9-17-15,-9-22 16,-9-32-16,-4-26 15,-9-22-15,13-22 16,1-36-16,-10-18 16</inkml:trace>
  <inkml:trace contextRef="#ctx0" brushRef="#br0" timeOffset="10551.53">28362 4883 0,'0'0'0,"0"0"0,0 0 16,0 0-16,0 80 16,0 26-16,-14 98 15,14 53-15,0 18 16,0-4-16,22-10 15,5-35-15,9-31 16,-5-17-16,-5-19 16,10-30-1,-10-19-15,1-30 16,-1-9-16</inkml:trace>
  <inkml:trace contextRef="#ctx0" brushRef="#br0" timeOffset="10816.4">29408 6457 0,'0'0'0,"0"0"0,0 0 0,0 0 0,0 0 16,0 0-1,0 0-15,-76-9 16,-8 18-16,-13 13 15,4 9-15,22 0 16,22 0-16,13-9 16,28 0-16,12 9 15,133 102-15,435 364 16,483 225-16,-523-402 16</inkml:trace>
  <inkml:trace contextRef="#ctx0" brushRef="#br0" timeOffset="32899.33">27054 10721 0,'0'0'0,"0"0"0,0 0 0,0 0 0,0 0 16,0 0-16,0 0 16,0 0-16,0 0 15,-62 18-15,-18-9 16,-53 4 0,-53 5-16,-31 4 15,4 0-15,-17-9 16,-23 5-16,18-9 15,0-9-15,-9-9 16,18-9-16,40-17 16,9-10-1</inkml:trace>
  <inkml:trace contextRef="#ctx0" brushRef="#br0" timeOffset="33182.98">26624 11909 0,'0'0'0,"0"0"0,0 0 15,-93-49-15,-9 9 16,-26 5-16,3 4 15,15 4-15,8 9 16,0 10-16,-14 3 16,-17 5-16,-4 0 15,-5-13 1,-17-18-16,-5-14 16</inkml:trace>
  <inkml:trace contextRef="#ctx0" brushRef="#br0" timeOffset="33865.87">28415 9019 0,'0'0'0,"0"0"16,88-22-16,-12 4 15,30 14-15,23 12 16,66 28-16,22 26 16,31 40-16,-4 31 15,-5 31-15,-30 4 16,-28 5-16,-43-9 16,-19-4-1,-12-1-15,-27 1 16,-14-5-16,-17 0 15,-27 5-15,-26-1 16,-23 5-16,-39 5 16,-41 4-16,-13-23 15,-21-17-15,-6-22 16,-12-31-16,21-36 16,5-22-1,18-22-15,-22-26 16,-23-41-16,-17-52 15,8-37-15,28-34 16,21-27-16,9-14 16,22 10-16,23-32 15,22 0-15,17 9 16,14-4-16,30 9 16,28 31-16,21 17 15,32 27 1,53 40-16,88 48 15,62 32-15</inkml:trace>
  <inkml:trace contextRef="#ctx0" brushRef="#br0" timeOffset="53133.81">8943 5708 0,'0'0'0,"0"0"0,0 0 0,0 0 0,-76 0 0,76 0 0,-84 0 0,-31 0 0,-53-9 16,-36-9 0,0 0-16,18-8 15,-18-1-15,18 10 16,39-1-16,19 0 16,52 18-16,32-9 15,17 9-15,10 0 16,8 0-16,9 0 15,26 0-15,72 9 16,93 18-16,114 17 16,23 0-1,-22-8-15,9-1 16,-53-17-16,-14 0 16,-36-18-16,-21 0 15,-49 0-15,-45-9 16,-35 0-16,-30 0 15,-10 0-15,-18 0 16,-4 9-16,-120-79 16,-119-10-1,-80-17-15,-13 26 16,70 18-16,58 35 16,40 9-16,58 10 15,30-1-15,32 9 16,4 0-16,14 9 15,21-9-15,-4 8 16</inkml:trace>
  <inkml:trace contextRef="#ctx0" brushRef="#br0" timeOffset="54353.53">9147 5601 0,'0'0'0,"0"0"15,0 0-15,0 0 16,0 0-16,0 0 15,0 0-15,0 0 16,0 0-16,44 18 16,-22 18-1,23 26-15,25 26 16,24 28-16,47 21 16,19 14-16,-5 13 15,9 22-15,18-13 16,4 13-16,-26-4 15,-1 17-15,1-17 16,13 13-16,4 0 16,5 9-16,21-5 15,15 10-15,12 12 16,32 14 0,39 0-16,-22-5 15,32-3-15,21 3 16,1-17-16,26 4 15,-9 13-15,35-26 16,-35-22-16,23-5 16,-27 1-16,13-32 15,-14-13 1,23 0-16,-40-13 0,31-1 16,-40-12-1,1-10-15,-19-13 16,9-4-16,36 0 15,17 4-15,27 0 16,-26-8-16,26-1 16,-9 5-16,23-9 15,-6 9-15,-12-23 16,-18 1 0,-5-14-16,-21-8 15,4-10-15,-45-8 16,-4-14-16,-31 1 15,0-1-15,4-4 16,-13-4-16,-22-5 16,-9-9-16,-31-4 15,-22-13-15,-35 4 16,-19-5-16,-4-4 16,-17-4-1,-14 4-15,-8 0 16,-14 5-16,-14 4 15,-12 4-15,-10 9 16,-12 1-16,-1 3 16,-9 5-16,-4 1 15,-17-6-15,-41-12 16,-62-10-16,-35 1 16,-44 4-16,-5 9 15,27 13 1,30 4-16,41 5 15,22 5-15,13 4 16,22-5-16,14 0 16,21 1-16,1-1 15,13 1-15,0-5 16,0 0-16,0 0 16,93-18-16,36 0 15,35 0-15,4 5 16,14 0-1,-23 0-15,-12 13 16,-19 4-16,-26 5 16,-18 4-16,-17 5 15,-14 4-15,-4 5 16,-14 4-16,-8 9 16,-14 8-16,-26 19 15,-54 48-15,-74 71 16,-46 31-1</inkml:trace>
  <inkml:trace contextRef="#ctx0" brushRef="#br0" timeOffset="136051.34">10875 17503 0,'0'0'0,"0"0"0,0 0 0,0 0 0,0 0 0,-75 13 15,-36 9 1,-48-4-16,-45-5 16,-36-4-16,-57-13 15,0-5-15,-66-9 16,17 5-16,-13-1 15,27 10-15,4 17 16,22-4-16,44 9 16,-12 13-1,30-9-15,27 0 16,44 0-16,13-4 16,32 0-16,52-9 15,23-5-15,22-4 16,27 0-16,-5 0 15,9 0-15,9 0 16,-9 0-16,75-18 16,71 1-16,85-6 15,26-12-15,4 8 16,45-8 0,-35 13-16,34 4 15,10 5-15,-9-1 16,0 14-16,-5 5 15,18 4-15,-22 0 16,-40-5-16,-8 5 16,-45-13-16,-36 4 15,-35-5 1,-18 1-16,-17-1 16,-32 1-16,-17-1 15,-27 1-15,-13 4 16,-9 0-16,0 0 15,0 0-15,-284-40 16,-61-4-16,-94 8 16,-4 5-16,8 27 15,5 22-15,9 8 16,-9 14 0,36 4-16,8 14 15,67-27-15,57 9 16,36-5-16,62 1 15,49-14-15,49-9 16,35-4-16,13-4 16,5-5-16,4 0 15,9 0 1,9 0-16,-9 0 16,305 0-16,139 4 15,39-13-15,0 5 16,27-5-16,-32 18 15,-8-14-15,-22 1 16,-45-14-16,-39 0 16,-63-8-16,-53-1 15,-48-4-15,-81 9 16,-34 4-16,-45 9 16,-23 5-1,-3 0-15,-14 4 16,-18-5-16,-53-8 31,-115-14-31,-147-4 0,-83 0 0,-5 27 16,8 4-16,32 17 15,27 10-15,34 4 16,41 9-16,22-9 16,27 13-1,52-8-15,41-5 16,44-9-16,9-4 15,30-5-15,32-9 16,0-4-16,18 0 16,-10 0-16,14-4 15,0 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6T18:02:33.59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13530 6944 0,'0'0'0,"0"0"0,0 0 0,0 0 0,0 0 0,45 0 16,-32 5-16,0-5 15,1 4-15,-1 1 16,-9-1-16,10-4 16,-10 5-1,5-1-15,-9-4 16,13 4-16,-13-4 15,5 5-15,-5-1 16,0-4-16,0 0 16,-93 36-16,-31-10 15,-23-8-15,-43-13 16,-81-10 0,10-21-16,-27-19 0,-14 1 15,41-9-15,-14 8 16,0-17-1,62 14-15,36 8 16,17 9-16,36 4 16,40 9-16,35 5 15,10 4-15,21 0 16,4 5-16,1-1 16,13 5-16,-4 0 15,8 0 1,-4 0-16,129 14 15</inkml:trace>
  <inkml:trace contextRef="#ctx0" brushRef="#br0" timeOffset="639.39">19337 7113 0,'0'0'0,"0"0"16,0 0-16,0 0 16,0 0-16,0 0 15,-66-36-15,-5 23 16,-58 0-16,-62 8 16,-4 1-1,-31 4-15,-48 9 0,12-5 16,-8-8-1,-5 4-15,40-5 16,53-8-16,0 9 16,50-1-16,34 5 15,32 0-15,12 0 16,10 5-16,4-5 16,22 0-16,5 0 15,-5 0-15,5 0 16,13 0-16,-9 4 15,9 1 1</inkml:trace>
  <inkml:trace contextRef="#ctx0" brushRef="#br0" timeOffset="43855.98">11279 10539 0,'0'0'0,"0"0"0,0 0 0,0 0 0,0 0 0,0 0 0,0 0 0,-58 9 15,32-18 1,-1 0-16,5 0 16,0 1-16,4-1 15,13 0-15,-3 4 16,8 1-16,-14 0 15,14-1-15,-4 1 16,4 4-16,0 0 16,0 0-16,0 0 15,0 0 1,0 0-16,0 0 16,0 0-16,0 0 15,0 0-15,0 0 16,0 0-16,0 0 15,0 0-15,0 0 16,0 0-16,102 22 16,-58-13-16,18 0 15,5-1 1,4 6-16,17-1 16,14 5-16,27-5 15,-10 0-15,10-4 16,-14 5-16,0-1 15,1 0-15,-14-8 16,-5-1-16,-8-4 16,13 0-16,-18 0 15,18 0-15,0 0 16,26 0 0,-8-4-16,17-1 15,-4 1-15,-13-1 16,18 1-16,3-1 15,10-3-15,4-1 16,5 9-16,26 0 16,18-5-16,13 1 15,0 4-15,31-9 16,10 0-16,16 0 16,10-9-1,4 5-15,5 0 16,-32-9-16,-30 4 15,-23 0-15,-26-4 16,-40 0-16,-32 0 16,-16 4-16,-28 0 15,-17 5-15,-18 0 16,-9 4-16,9 0 16,40 9-16,71 18 15</inkml:trace>
  <inkml:trace contextRef="#ctx0" brushRef="#br0" timeOffset="79389.67">5995 12250 0,'0'0'0,"0"0"0,0 0 0,0 0 15,0 0-15,0 0 16,45-40-16,-28 27 15,-12 4 1,4 0-16,4 5 16,-9-1-16,10 5 15,-14 0-15,8 0 16,-8 0-16,5 0 16,-5 0-16,0 0 15,0 0-15,0 0 16,0 0-16,-142 71 15,9-18 1,-66 10-16,-45-1 16,-18 0-16,-4-18 15,-17-9-15,-5-4 16,26-22-16,-35-9 16,22-9-16,-17-4 15,30 0-15,32 0 16,26-5-1,44 9-15,45 0 16,22 5-16,31-1 16,31 5-16,4 0 15,10 0-15,8 0 16,-5 0-16,14 0 16,-4 0-16,4 0 15,-13 0-15,13 0 16,0 0-16,0 0 15,0 5 1</inkml:trace>
  <inkml:trace contextRef="#ctx0" brushRef="#br0" timeOffset="92324.07">5144 17325 0,'0'0'0,"0"0"0,0 0 0,0 0 0,0 0 0,0 0 0,-44-53 0,22 35 15,17 1-15,-17 3 16,18 6-16,-10-1 16,10 4-1,4 1-15,-9 4 16,9 0-16,-13 0 15,13 0-15,-5 4 16,-12 1-16,-6 4 16,-3 8-1,-23 10-15,-40 13 16,-48 13-16,-49 13 16,-18-4-16,-4-4 15,-45 0-15,18-18 16,5-14-16,-19-4 15,19-22-15,26-4 16,22-5-16,9-9 16,18 1-16,44-6 15,32 6-15,17-1 16,17 5-16,19-1 16,-1 6-1,9-1-15,5 0 16,4 4-16,5 1 15,-10 0-15,14-1 16,-4 1-16,4-1 16,0 1-16,0-1 15,-9 1-15,-22-1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6T18:04:12.10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10977 17445 0,'-261'9'0,"-111"4"0,70 5 0,72 0 15</inkml:trace>
  <inkml:trace contextRef="#ctx0" brushRef="#br0" timeOffset="1300.07">17303 17223 0,'0'0'0,"0"0"0,44-8 16,-31 3-16,5 5 15,-9 0-15,4 0 16,-9 0 0,10 0-16,-10 0 15,-4 0-15,5 0 16,-5 0-16,0 0 15,-111-18-15,-18 5 16,-44-5-16,-22 1 16,-35 3-16,26 1 15,-13 0-15,-14-5 16,1 5-16,44-1 16,26 1-1,18 4-15,40 0 16,18-4-16,35 4 15,9 5-15,27-1 16,-5 1-16,18-1 16,0 1-16,0 4 15,0 0-15,133-22 16,14 22-16,61 0 16,0 0-1,18 9-15,-22 8 16,9 1-16,9 4 15,-5 14-15,-4-1 16,-14 10-16,-35-10 16,-31-4-16,-44-9 15,-41-8-15,-8-6 16,-26-3-16,3-1 16,-17-4-1,0 0-15,0 0 16,0 0-16,-102-17 15,-75-10-15,-71-17 16,-31-10-16,-23-8 16,58 14-16,41 12 15,16 1-15,41 4 16,35 9-16,49 8 16,22 5-16,9 5 15,18 0 1,0-1-16,8 1 15,5 4-15,0 0 16,18 0-16,53 9 16,115 13-16,89 26 15,31 6-15,-18-10 16,-75-9-16,-67-17 16,-44-5-1,-45-4-15,-17-4 16,-17-5-16,-1 0 15,-18 0-15,1 0 16,3 0-16,-8 0 16,0 0-16,-8 0 15,3 0-15,-13 0 16,-39-9-16,-76-9 16,-49-4-16,-26-9 15,13 4-15,35 10 16,27 8-1,5 4-15,8 1 16,-17-1-16,-10 10 16,-26 8-16,1 9 15</inkml:trace>
  <inkml:trace contextRef="#ctx0" brushRef="#br0" timeOffset="83933.78">4009 11953 0,'0'0'0,"0"0"0,0 0 0,0 0 0,0 0 0,0 0 0,0 0 16,0 0-16,0 0 16,0 0-1,0 0-15,0 0 16,0 0-16,0 0 16,0 0-16,0 0 15,0 0-15,0 0 16,0 0-16,0 0 15,0 0-15,0 0 16,-44-4-16,4-1 16,-31 1-16,-35-5 15,-18 0 1,-9 0-16,-9 0 16,-18 1-16,-17-6 15,4 1-15,14 0 16,17-1-16,-4 1 15,21 4-15,32-4 16,9 8-16,35-3 16,1 3-16,26 1 15,-1 4 1,19 0-16,-9 0 16,8 0-16,5 0 15,-9 0-15,9 0 16,-13 0-16,13 0 15,-4 0-15,4 0 16,-14 0-16,14 0 16,-9-5-16,5 5 15,-14 5 1</inkml:trace>
  <inkml:trace contextRef="#ctx0" brushRef="#br0" timeOffset="85433.1">21110 1851 0,'0'0'0,"0"0"0,0 0 16,0 0-16,0 0 15,0 0-15,0 0 16,36-62-16,-54 18 16,-35-36-16,-58-44 15,-31-18 1,-31-8-16,-18 17 15,1 35-15,30 18 16,23 36-16,13 9 16,9 17-16,13 18 15,17 9-15,6 8 16,8 10-16,9 17 16,8 18-16,10 18 15,9 27 1,21 8-16,5 18 15,27 18-15,9 17 16,17 9-16,14 1 16,-5-10-16,-4-17 15,-9-9-15,-9-9 16,-9-18-16,0-9 16,-22 1-16,-4-10 15,-19 1 1,-17-10-16,5-17 15,-5 0-15,-4-27 16,-1 1-16,6-10 16,3 1-16,1-19 15,8 10-15,-4-9 16</inkml:trace>
  <inkml:trace contextRef="#ctx0" brushRef="#br0" timeOffset="85702.16">20037 2632 0,'0'0'0,"0"0"16,0 0-16,0 0 15,0 0-15,0 0 16,-84-27-16,-71 18 15,-84-9-15,-58-8 16,-45 17-16,68 0 16,25 0-16,28 18 15,43-9 1,41 0-16,44 0 16,9 0-16</inkml:trace>
  <inkml:trace contextRef="#ctx0" brushRef="#br0" timeOffset="86150.24">22019 992 0,'0'0'0,"0"0"0,0 0 16,0 0-16,0 0 16,-45-9-16,-26 44 15,-39 54-15,-28 44 16,14 44-16,18 45 15,22 26-15,30-9 16,14 36-16,32-27 16,12-17-1,0-1-15,14-17 16,0-44-16,-5-28 16,9-25-16,1-10 15,-1-17 1,9-10-16,0-25 0,9-10 15,-5-17-15,9-19 16,14-16 0</inkml:trace>
  <inkml:trace contextRef="#ctx0" brushRef="#br0" timeOffset="86653.41">22435 3234 0,'0'0'0,"0"0"0,0 0 15,0 0-15,0 0 16,0 0-16,0 0 15,0 0-15,0 0 16,0 0-16,9 71 16,-9-26-1,-4-1-15,-1 0 16,-8 1-16,0-19 16,-9 1-16,-5-9 15,-4-1-15,9-17 16,9 0-16,-5 0 15,18 0-15,0 0 16,-22 0 0,17 0-16,5 0 15,0 0-15,0 0 16,0 0-16,0 0 16,0 0-16,0 0 15,0 0-15,0 0 16,27 62-16,-32-53 15,-12 9-15,-6 0 16,-3-18-16,-23-9 16</inkml:trace>
  <inkml:trace contextRef="#ctx0" brushRef="#br0" timeOffset="87166.92">22830 1727 0,'0'0'0,"0"0"16,49-17-16,-14 8 15,-4 0-15,13 9 16,1 9-16,39 35 15,18 36-15,-9 35 16,-4 18-16,-27 18 16,-22 0-16,-9-10 15,-27-8 1,-17-17-16,-18-19 16,-31 1-16,-23-19 15,-21-8-15,13-35 16,4-18-16,18-10 15,9-16-15,9-1 16,9 0-16,17 0 16,5 0-16,22 0 15,0 9 1,0 0-16,84-44 16,32 35-16,52 0 15,18 18-15,18 9 16,27 17-16,-28 1 15,-43-1-15,-36-8 16,-26-10-16,-14-8 16,-13-26-16,-5-1 15</inkml:trace>
  <inkml:trace contextRef="#ctx0" brushRef="#br0" timeOffset="87467.64">23956 956 0,'0'0'0,"0"0"0,0 0 16,0 0-16,88 71 15,5 27-15,40 52 16,5 54-16,8 62 15,-13-9-15,-22 18 16,-36 9-16,-26-27 16,-36-9-16,-30-9 15,-32-44-15,-35-8 16,-27-37 0,-13-35-16,-49-17 15,-18-27-15</inkml:trace>
  <inkml:trace contextRef="#ctx0" brushRef="#br0" timeOffset="161783.68">3690 11993 0,'0'0'0,"0"0"0,0 0 0,0 0 0,0 0 0,0 0 0,0 0 0,58-49 15,0 23-15,44-5 16,57 13-16,14 9 16,-13 9-16,-19-4 15,-12-5-15,-1 0 16,-8-4-16,-9-1 16,4-3-1,0-1-15,1 0 16,-1 0-16,0 5 15,-8 9-15,-23 8 16,-9 1-16,-22-1 16,-31 0-16,5 1 15,-14-5 1,-13 0-16,0 0 16,0 0-16,-159 26 15,-41-12-15,-79-1 16,-9-9-16,-13-4 15,17 0-15,31 0 16,9-8-16,27 8 16,18 4-16,13-8 15,22-1-15,8 5 16,28 0 0,13 5-16,13-1 0,31 0 15,26 1 1,14-5-16,5 0 15,13 0-15,8 0 16,5 0-16,0 0 16,0 0-16,0 0 15,0 0-15,262 18 16,52-18-16,76 0 16,32-9-16,-15 9 15,-61 0 1,-18 9-16,-53-1 15,-49 1-15,-49-4 16,-57-1-16,-49-4 16,-27 0-16,-22 0 15,-22 0-15,0 0 16,0 0-16,-111-4 16,-106-1-16,-128 1 15,-103-5 1,13 9-16,-25-13 15,43 8-15,9-4 16,49 9-16,40-4 16,44 8-16,62 5 15,40-4-15,58-5 16,40 0-16,17 0 16,45 0-16,-5 0 15,18 0 1,0 0-16,0 0 15,0 0-15,160-18 16,146-9-16,128 10 16,98 8-16,18 22 15,21 5-15,-3 13 16,-36 9-16,-45 0 16,-79-5-16,-89-4 15,-80-9-15,-88-13 16,-53-4-1,-54-5-15,-31 0 16,1 0-16,-14 0 16,0 0-16,-213-36 15,-195-13-15,-97 5 16,-1 13-16,6 9 16,52 17-16,-9 1 15,45 4-15,13 4 16,53 1-1,41-5-15,61 9 16,67 0-16,52-5 16,50 0-16,35 1 15,9-5-15,18 0 16,0 0-16,13 0 16,0 0-16,0 0 15,0 0-15,0 0 16,0 0-16,0 0 15,0 0 1,0 0-16,-5 4 16</inkml:trace>
  <inkml:trace contextRef="#ctx0" brushRef="#br0" timeOffset="187068.64">15835 17020 0,'0'0'0,"0"0"0,0 0 0,0 0 0,0 0 0,0 0 16,0 0 0,45-5-16,-28 5 15,14 0-15,23 5 16,52 12-16,58 23 16,18 13-16,17 23 15,32 12-15,4-3 16,-49-1-16,-62-22 15,-40-22-15,-35-14 16,-23-12-16,-17-10 16,-9-4-1,-115-40-15,-111-35 16,-115-32-16,-36-3 16,84 30-16,5 4 15,27 1-15,52 9 16,50 21-16,39 10 15,32 13-15,43 8 16,19 6 0,12-1-16,10 4 15,8 1-15,14-1 16,66 5-16,107 9 16,110 13-16,45 27 15,18 0-15,-19 22 16,-21 0-16,-54 9 15,-57-18-15,-62-14 16,-58-17-16,-44-17 16,-23-5-1,-21-5-15,-5-4 16,0 0-16,-111-27 16,-124-26-16,-89-18 15,-26 0-15,31 5 16,75 17-16,54 22 15,21 1-15,41 4 16,39 8-16,36 1 16,31 4-1,-1 5-15,19 4 16,4 0-16,4 0 16,-4 0-16,116 18 15,114 26-15,98 18 16,-13-13-16,-107-18 15,-70-18-15,-72-4 16,-26-9-16,-27 0 16,-4 0-16,-9-5 15,0 5 1,0 0-16,-213-53 16,-30-9-16,-6 9 15,37 18-15,34 12 16,54 10-16,40 4 15,40 5-15,26-1 16,5 1-16,13 4 16,0 0-1,0 0-15,0 0 16,97 40-16,94 48 16</inkml:trace>
  <inkml:trace contextRef="#ctx0" brushRef="#br0" timeOffset="188533.41">4803 17108 0,'0'0'0,"0"0"16,0 0-16,0 0 16,0 0-16,0 0 15,0 0-15,0 0 16,-75-22 0,-63 4-16,-70-8 15,-80 4-15,-18-1 16,31 1-16,36 13 15,8-4-15,32 4 16,39 0-16,45 9 16,26-4-16,40-1 15,10 1-15,12 0 16,23-1 0,-10 1-16,14 4 15,0-5-15,14 1 16,17-1-16,97-12 15,103-10-15,61 9 16,10 1-16,-45 12 16,-53 5-16,-76 0 15,-44 0-15,-39 0 16,-28 0-16,-12 0 16,-5 0-1,-5 0-15,-39 0 16,-89 5-16,-80-5 15,-30 0-15,-6-5 16,32 1-16,35-5 16,45 0-16,22 0 15,35 5-15,5-1 16,30 1-16,19 4 16,-1-5-16,9 5 15,9 0 1,9 0-16,-4 0 15,4 0-15,0 0 16,0 0-16,0 0 16</inkml:trace>
  <inkml:trace contextRef="#ctx0" brushRef="#br0" timeOffset="-154279.18">5911 11913 0,'0'0'0,"0"0"0,0 0 0,0 0 0,0 0 0,0 0 0,0 0 16,0 0-16,-124-35 15,4 22-15,-84 4 16,-66 0-1,-18 0-15,-71 0 16,9-4-16,-40 4 16,44-4-16,5 4 15,48 0-15,76 0 16,39-4-16,37 4 16,52 4-1,23-3-15,34 3 0,15 1 16,8-1-1,9 1-15,0 4 16,0 0-16,0 0 16,155-53-16,18 17 15,35-4-15,18 14 16,5 4-16,-14 8 16,-18 19-16,-8-5 15,-14 9 1,-13 4-16,-26 5 15,17 13-15,-35 8 16,-10-3-16,-34 4 16,-23-14-16,-18-3 15,-12-6-15,-6-8 16,-17 0-16,0 0 16,-13 0-16,-18 13 15,-80 5-15,-93 8 16,-44 0-1,-53-17-15,21 4 16,28-4-16,21-5 16,27 1-16,45-10 15,17 5-15,27-5 16,26-4-16,31 0 16,1-8-16,8-10 15</inkml:trace>
  <inkml:trace contextRef="#ctx0" brushRef="#br0" timeOffset="-48363.18">6332 11931 0,'0'0'0,"0"0"0,0 0 0,0 0 0,0 0 0,0 0 0,0 0 16,0 0-16,0 0 15,0 0-15,0 0 16,0 66-16,-13-30 15,-14 13-15,-17 4 16,-5 0-16,-35 0 16,-18-8-16,-13-6 15,-27-7 1,-9-19-16,-35-9 16,-27-13-16,-8-22 15,26-4-15,22-9 16,40-5-16,31-9 15,13-4-15,36 0 16,9-9-16,17-9 16,9-4-1,5-4-15,26-23 16,14-27-16,17-26 16,5 18-16,17 9 15,5 17-15,-4 22 16,4 14-16,-5 18 15,-8 17-15,4 5 16,9 8-16,-5 10 16,23-1-16,4 18 15,5 9 1,12 13-16,6 14 16,3 17-16,10 18 15,-9 18-15,-10 18 16,-8 30-1,-17 23-15,-37 0 0,-26 4 16,-44-9-16,-26 18 16,-68 9-1,-39-27-15,-9-35 16,-18-31-16,-4-31 16,22-32-16,22-17 15,9-13-15,-4-9 16,44-5-16,26 1 15,41 3-15,26 1 16</inkml:trace>
  <inkml:trace contextRef="#ctx0" brushRef="#br0" timeOffset="-46563.18">4156 12037 0,'0'0'16,"0"0"-16,0 0 0,0 0 16,0 0-16,0 0 15,0 0-15,0 0 16,-45 5 0,45-5-16,-4 4 15,4-4-15,-13 5 16,4-1-16,-13 1 15,-32-1-15,-61 5 16,-62-9-16,-36 0 16,-35 0-16,-22-9 15,21 5-15,37-1 16,-6-8 0,19 0-16,39-1 15,23 5-15,22 0 16,22 1-16,44 3 15,9 1-15,13 4 16,23 0-16,-9 0 16,8 0-1,5 0-15,0 0 16,0 0-16,253-14 16,-9-3-16,57-5 15,5-1-15,-31 6 16,-49 8-16,-53 4 15,-40 5-15,-45 5 16,-35-5-16,-22 4 16,-17-4-16,-14 0 15,0 0-15,-115 14 16,-134-6 0,-105-3-16,-41-5 15,32 0-15,79-9 16,36-9-16,62 5 15,57 4-15,54 0 16,30 5-16,19-1 16,13 5-16,8 0 15,5 0 1,0 0-16,204-40 0,58 14 16,43-1-1,-16 10-15,-41-1 16,-36 5-16,-39 8 15,-57 5-15,-45 0 16,-40 0-16,-5 0 16,-13 0-16,-13 0 15,0 0-15,0 0 16,-128 5 0,-41-10-16,-65 1 15,3-1-15,45 1 16,71-5-16,39 4 15,36 1-15,9 0 16,18-1-16,0 5 16,8-4-16,5-1 15,0 1-15,0-1 16,0 5-16,0 0 16,0 0-1,0 0-15,0 0 16,0 0-16,0 0 15,0 0-15,0 0 16,0 0-16,0 0 16,0 0-16,0 0 15,0 0-15,0 0 16,93-17-16,32 26 16,105 4-1,102-9-15,41 1 16,21 4-16,23-1 15,57 15-15,-26-6 16,17 19-16,-35 13 16,-40-1-16,-44 6 15,-76-19-15,-66-8 16,-44-5-16,-27-5 16,-36 1-16,-26-9 15,-9-4 1,-31-1-16,9 0 15,-26-4-15,3 0 16,-3 0-16,-14 0 16,0 0-16,0 0 15,0 0-15,0 0 16</inkml:trace>
  <inkml:trace contextRef="#ctx0" brushRef="#br0" timeOffset="95487.17">5929 12388 0,'0'0'0,"0"0"0,0 0 0,0 0 0,0 0 0,0 0 0,0 0 0,0 0 0,0 0 16,0 0-16,0 0 16,0 0-1,0 0-15,-89 8 16,5-3-16,-49 4 16,-40-5-16,-44-4 15,-31-4-15,-49-5 16,-36-18-16,14 18 15,0-4-15,18-14 16,-1 1-16,14-10 16,44 5-1,9-8-15,36-6 16,39-8-16,27 4 16,36-4-16,-14-18 15,5 0-15,21 0 16,-3-13-16,17-5 15,13-4-15,27-13 16,5-5 0,12 0-16,36-13 15,1-4-15,30-10 16,35-8-16,23-14 16,9 10-16,13 26 15,26 0-15,50 4 16,26 18-16,53 9 15,0 13-15,4 22 16,32 14 0,-27 22-16,0 9 15,-22 13-15,26 17 16,18 23-16,5 18 16,-1 22-16,-43 13 15,-32-9-15,-40 9 16,-30 9-16,-37 0 15,-39 4-15,0 10 16,-31 8-16,-22 13 16,-27 9-16,-22 5 15,-26 17 1,-32 28-16,-31 25 16,-39 10-16,-27-19 15,-5-30-15,-4-31 16,-18-14-16,-8-17 15,4-31-15,-5-23 16,-9-8-16,-3-18 16,30-23-16,31-8 15,22-4 1,9-10-16,14-4 16,8 0-16,18-8 15,5-10-15,-32-31 16,-13-21-1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6T18:13:09.22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24284 5575 0,'0'0'0,"0"0"0,0 0 0,0 0 0,0 0 0,0 0 0,0 0 16,0 0-16,0 0 15,0 0-15,0 0 16,0 0-16,0 0 15,0 0-15,80 9 16,115 8-16,66 10 16,98-9-16,9-1 15,102 1 1,-27 0-16,67 17 16,8 1-16,-92-1 15,30-8-15,-132-9 16,-23-18-16,-43-18 15,-63 0-15,-54 0 16,-30 1 0,-35-1-16,-19 9 0,-26 9 15,-9-9 1,-13 9-16,0 0 16,-9 0-16,0 0 15,0 0-15,-133 62 16,-35-17-1</inkml:trace>
  <inkml:trace contextRef="#ctx0" brushRef="#br0" timeOffset="866.6">4976 6022 0,'0'0'0,"0"0"0,0 0 0,0 0 0,0 0 16,0 0-16,57 45 15,-12-27-15,-1-1 16,-4 1-16,-13-5 16,-5 1-16,0-6 15,-18 1-15,10 0 16,-6 0-16,-3-5 16,-5 1-1,0-1-15,0 1 16,0-1-16,-13 10 31,-45 12-31,-57 23 0,-49 13 0,-107 0 16,-30-9-16,-23-17 15,-48-10-15,-14-12 16,14-14-16,4-9 16,22-5-16,72 5 15,61-4 1,67 0-16,70 4 15,23 0-15,22 0 16,18 5-16,-1-1 16,14 1-16,0 0 15,0-1-15,0 5 16,0 0-16,0 0 16,0 0-1,0 0-15,102 27 16</inkml:trace>
  <inkml:trace contextRef="#ctx0" brushRef="#br0" timeOffset="7531.41">9807 11470 0,'0'0'0,"0"0"0,0 0 0,0 0 0,0 0 0,0 0 0,0 0 0,0 0 16,0-53-1,0 44-15,0 0 16,0 0-16,0 5 16,0-1-16,0 1 15,0 0-15,-13-1 16,8 1-16,-34-1 16,-32 5-16,-27 0 15,-39 9-15,-63 4 16,-17-4-16,-13 5 15,-1-1 1,-26-9-16,9-4 16,22 0-16,4-4 15,23-9-15,26-1 16,31 5-16,36-4 16,35 0-16,26 4 15,14 0-15,9 5 16,4-1-1,10 1-15,8 4 16,0 0-16,110-45 16</inkml:trace>
  <inkml:trace contextRef="#ctx0" brushRef="#br0" timeOffset="8098.45">13934 11771 0,'0'0'0,"0"0"0,0 0 16,0 0-1,0 0-15,0 0 16,0 0-16,-53-17 16,30 17-16,-43 0 15,-49 4-15,-49 5 16,-22-5-16,-1-4 15,1 0-15,13 5 16,32-1-16,34 1 16,23-5-1,0 4-15,22 1 16,8 3-16,6 6 16,8 3-16,9 6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6T18:13:40.86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23167 6408 0,'0'0'0,"0"0"0,0 0 0,0 0 0,0 0 15,0 0-15,0 0 16,0 0-16,0 0 15,0 0-15,0 0 16,0 0-16,0 0 16,0 0-1,0 0-15,48-31 16,6 31-16,34 0 16,45 5-16,53-1 15,27 0-15,-4 5 16,8-4-16,4-5 15,-21 0-15,-41 0 16,-17 0-16,-9-5 16,9 5-1,-5 0-15,19 0 16,-15 0-16,15 0 16,-6 5-16,1-1 15,-31 1-15,-10-1 16,-21-4-16,-14 0 15,-12 0-15,-15 0 16,-12 0-16,-5 0 16,-9 0-1,-13 0-15,0 0 16,4 0-16,-13 0 16,4 0-16,-4 0 15,0 0-15,0 0 16,0 0-16,-141 22 15,-41-17-15,-31-5 16,-44-5-16,-58-4 16,23-8-1,-32-1-15,27 0 16,58-4-16,8 4 16,27 5-16,54-5 15,30 5-15,27 0 16,22-1-16,18 5 15,13 1-15,18 3 16,13 5-16,0 0 16,9 0-16,0 0 15,0 0 1,173 22-16,66 14 16,103 17-16,52 9 15,-13 4-15,-4-12 16,-18 8-16,13-5 15,-26 1-15,-5-14 16,-79-4 0,-36-13-16,-44-14 15,-63-9-15,-34-4 16,-37 0-16,-21 0 16,-9-4-16,-14 0 15,-4-1-15,0 5 16,0 0-16,-208-53 15,-116 4-15,-66 0 16,-66 5-16,92 18 16,-17-1-16,88 5 15,14 13-15,4 5 16,76-1 0,39 10-16,36 3 15,31 1-15,27 0 16,21 4-16,19-4 15,8 5-15,14-1 16,4 0 0</inkml:trace>
  <inkml:trace contextRef="#ctx0" brushRef="#br0" timeOffset="49583.48">4439 10499 0,'0'0'0,"0"0"0,0 0 0,0 0 0,0 0 16,0 0-16,0 0 16,0 0-16,0 0 15,0 0-15,0 0 16,0 0 0,0 0-16,0 0 15,-71 31-15,-26-35 16,-36-1-16,-40 1 15,-57-5-15,12-4 16,1 4-16,-31 0 16,22 0-16,22 0 15,-13-8-15,-14-1 16,32-4-16,26-5 16,-4-4-1,22 5-15,35 3 16,36 1-16,26 9 15,18 4-15,14 0 16,8 5-16,13-1 16,-3 1-16,-6 4 15,14 0-15,-4 0 16,4 0 0,-13 0-16,8 0 15,-17 9-15,-22 13 16</inkml:trace>
  <inkml:trace contextRef="#ctx0" brushRef="#br0" timeOffset="50685.2">5836 10397 0,'0'0'0,"0"0"16,-54 0-16,37-4 15,-5-1 1,4 1-16,5 4 16,-1-4-16,10 4 15,-9 0-15,13 0 16,-9 0-16,9 0 15,-5 0-15,5 0 16,-13 0-16,13 0 16,0 0-16,0 0 15,0 0 1,0 0-16,0 0 16,0 0-16,0 0 15,0 0-15,0 0 16,0 0-16,71 35 15,-9-13-15,35 0 16,36 5-16,67 0 16,17-10-1,-13-12-15,-5-5 16,-8-9-16,8-9 16,-30-8-16,-10-1 15,-12-4-15,-1-9 16,-4 0-16,-14 0 15,-21 5-15,-14 4 16,-18 0-16,-13 9 16,9-1-16,13 1 15,18 9 1,9 26-16,9 23 16</inkml:trace>
  <inkml:trace contextRef="#ctx0" brushRef="#br0" timeOffset="53066.93">10273 10548 0,'0'0'16,"0"0"-16,0 0 0,0 0 0,0 0 16,0 0-1,0 0-15,0 0 16,0 0-16,0 0 16,0 0-16,0 0 15,0 0-15,0 0 16,0 0-16,0 0 15,0 0 1,0 0-16,0 0 16,0 0-16,0 0 15,13 49-15,13-18 16,19 13-16,8 9 16,9 5-16,-4 4 15,13-4-15,17-1 16,27 5-16,41-4 15,30-5-15,4 0 16,41-8-16,17-14 16,-22-5-16,27 1 15,-1-18 1,-43-5-16,4-4 16,4-9-16,-31-13 15,0-4-15,-13-5 16,31-9-16,0 0 15,-5-9-15,5-4 16,-13 0 0,-5 8-16,-27-3 15,-17 3-15,0 1 16,31-5-16,18 5 16,21-1-16</inkml:trace>
  <inkml:trace contextRef="#ctx0" brushRef="#br0" timeOffset="59255.75">14036 10287 0,'0'0'0,"0"0"0,0 0 0,0 0 0,0 0 16,0 0-16,0 0 15,0 0-15,0 0 16,44-40-16,-44 35 15,0 5 1,0 0-16,0 0 16,-159 9-16,-59 4 15,-25 1-15,25-10 16,-12 1-16,22-5 16,39 0-16,58-5 15,49 5-15,18 0 16,17 0-1,10 0-15,8 0 16,9 0-16,0 0 16,0 0-16,111 5 15,22 3-15,35-3 16,18-5-16,5-9 16,-14 5-16,-22-5 15,-26 0-15,-14 0 16,-26 5-1,-18-1-15,-27 1 16,-4-1-16,-23 5 16,-12 0-16,-5 0 15,0 0-15,0 0 16,0 0-16,-138-4 16,-48-1-16,0 5 15,27 0-15,57 5 16,31-5-1,26 0-15,32 0 16,-5 4-16,9 5 16</inkml:trace>
  <inkml:trace contextRef="#ctx0" brushRef="#br0" timeOffset="87632.74">17857 15911 0,'0'0'0,"0"0"0,0 0 0,0 0 0,0 0 0,0 0 0,0 0 0,0 0 15,0 0-15,0 0 16,0 0-16,0 0 16,0 0-16,-71 9 15,-62-9-15,-80 0 16,-31-13-1,9-5-15,-35 0 16,13 1-16,26-10 16,-17 14-16,44 0 15,45-1-15,61 5 16,27 1-16,22 3 16,23 1-16,8-1 15,-4 5-15,17 0 16,5 0-1,-13 0-15,13 0 16,0 0-16,155 22 16,54 14-16,92 17 15,58 5-15,-31 13 16,18-9-16,-71-18 16,-49-4-16,-45-18 15,-61-13-15,-49-9 16,-27 0-16,-21 0 15,-19 0-15,-8 0 16,4 0 0,-164-40-16,-125-9 15,-30-8-15,-58 12 16,32 10-16,66 13 16,-10 13-16,72 0 15,31 13-15,26 14 16,5 4-16,36 9 15,30 0 1,45 9-16,35 0 16</inkml:trace>
  <inkml:trace contextRef="#ctx0" brushRef="#br0" timeOffset="-214330.42">5175 15650 0,'0'0'0,"0"0"0,0 0 0,0 0 0,0 0 15,0 0-15,0 0 16,0 0-16,0 0 15,0 0 1,0 0-16,-97 22 16,-5-9-16,-45-4 15,-52 9-15,-23 0 16,36-18-16,0 4 16,13-4-16,14 0 15,43 0-15,32 0 16,22 0-16,22 0 15,27 0 1,0 0-16,8 0 16,5 0-16,0 0 15,0 0-15,160 5 16,115 8-16,88 13 16,-17 1-16,-45-14 15,-88-8-15,-76-5 16,-44-5-16,-48 1 15,-23 4 1,-13 0-16,-9 0 16,0 0-16,-98-18 15,-92-8-15,-103-10 16,-22 18-16,45 5 16,22 0-16,44 13 15,49 4-15,53 1 16,40 3-1,22-3-15,27-1 16,-1-4-16,10 0 16,4 5-16,0-5 15,0 0-15,0 4 16,0-4-16,0 0 16,0 0-16,0 0 15,0 0-15,0 0 16,0 0-16,0 5 15,-9-5 1,9 0-16,-13 0 16,13 0-16,-5 4 15,5-4-15,-13 0 16,13 5-16,0-1 16,0 0-16,0-4 15,0 5-15,0-5 16,0 0-16,0 0 15,0 0-15,0 0 16,0 0 0,0 0-16,0 0 15,0 4-15,-4 1 16</inkml:trace>
  <inkml:trace contextRef="#ctx0" brushRef="#br0" timeOffset="-211430.37">17861 16266 0,'0'0'0,"0"0"0,0 0 0,0 0 16,0 0 0,0 0-16,0 0 15,0 0-15,0 0 16,0 0-16,0 0 16,0 0-16,0 0 15,0 0-15,0 0 16,0 0-16,0 0 15,0 0-15,0 0 16,0 0 0,-71 4-16,-22-4 15,-58 0-15,-39-4 16,-19-5-16,-34-17 16,-41-10-16,22-22 15,-12-8-15,-15-18 16,59-5-16,57 9 15,0-4-15,27 4 16,13-13 0,9-22-16,4-27 15,23-4-15,8-14 16,5-13-16,8-13 16,19-4-16,13 12 15,17 5-15,27 14 16,13 4-16,45 0 15,-1 0-15,59-1 16,57 23 0,35 0-16,45 31 15,52 23-15,10 25 16,4 19-16,9 22 16,40 39-16,44 36 15,-22 54-15,-35 21 16,-62 18-16,-41 45 15,-17 30-15,-35 36 16,-59 44-16,-52-22 16,-58-8-1,-31-41-15,-31-13 16,-31-9-16,-35 1 16,-63-15-16,-8-39 15,-27-31-15,-49-13 16,-27-14-16,1-26 15,-31-13-15,26-27 16,-22-14-16,18-17 16,48-9-16,5-4 15,13-19 1,49-3-16,31 4 16,40 4-16,31 0 15,18 5-15,30 9 16,-3-1-16,8 1 15,9 4-15,-13 0 16,13 0-16,0 0 16,0 0-1,0 0-15,0 0 16,0 0-16,0 0 16,0 0-16,0 0 15,0 0-15,0 0 16,0 0-16,0 0 15,0 0-15,0 0 16,0 0-16,0 0 16,0 0-16,0 0 15,0 0 1,0 0-16,0 0 16,0 9-16,-5-5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6T18:17:47.30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4683 6018 0,'0'0'0,"0"0"0,62-18 0,-31 1 0,22 8 0,5-9 15,-9 9-15,0 0 16,-5 9 0,-13 0-16,0 0 15,-18 0-15,5 9 16,4-9-16,-17 9 15,12 0-15,-8 0 16,-9 0-16,0 8 16,0-17-16,-26 58 15,-19 4-15,-30 18 16,-40 4 0,-40 9-16,-58 5 15,-18-23-15,-17-17 16,-31-14-16,4-18 15,22 1-15,-4-5 16,31-8-16,40-1 16,26 0-16,19-4 15,12-9-15,27-4 16,14-5 0,17 0-16,0-4 15,13 4-15,27-5 16,-9 1-16,27 4 15,-5 0-15,-4 5 16,18-5-16,4 5 16,-14-1-16,14 1 15,0-1-15,0 1 16,0 4-16</inkml:trace>
  <inkml:trace contextRef="#ctx0" brushRef="#br0" timeOffset="4284.27">31908 5149 0,'0'0'0,"0"0"0,0 0 0,0 0 16,48-9-16,-17 9 16,9-8-16,5-1 15,3 9-15,-3-9 16,-1 9-16,5 0 16,-9 0-16,-5 0 15,5 9 1,0 8-16,-13 1 15,-1 0-15,1 17 16,-10-8-16,1 8 16,-13-8-16,-5 8 15,0-8-15,0 8 16,-18 10-16,-4 8 16,-5 0-16,1 0 15,3 1 1,1-10-16,13 9 15,0-17-15,9 8 16,9 0-16,0 1 16,13 8-16,1 4 15,-1-3-15,4-1 16,1 0-16,-5-4 16,0-1-16,0-3 15,-4-1-15,4-4 16,-13 0-1,4-5-15,-8 1 16,-1-5-16,-4 4 16,-4 1-16,-5 8 15,-22 9-15,-13 9 16,-18 5-16,-45 17 16,-4 0-16,-4 0 15,4 1 1</inkml:trace>
  <inkml:trace contextRef="#ctx0" brushRef="#br0" timeOffset="18933">25011 8106 0,'0'0'0,"0"0"0</inkml:trace>
  <inkml:trace contextRef="#ctx0" brushRef="#br0" timeOffset="19899.11">22369 7906 0,'0'0'0,"0"0"16,0 0-16,0 0 16,0 0-16,0-53 15,4 40-15,5 0 16,-4-1-16,-5 1 15,0 4 1,0 0-16,0 5 16,0-1-16,0 1 15,-5-1-15,-8 5 16,-14 0-16,-21 5 16,-46 4-16,-61 8 15,-13 6 1,13-1-16,39-9 0,28 0 15,12 1 1,14-1-16,14 0 16,3 1-16,5-6 15,9 1-15,9 0 16,-4-4-16,-10-1 16,-8 0-16,-18-4 15,-27 0-15</inkml:trace>
  <inkml:trace contextRef="#ctx0" brushRef="#br0" timeOffset="20582.55">30365 8287 0,'0'0'0,"0"0"0,0 0 15,0 0 1,0 0-16,-66 9 16,-45-22-16,-31-14 15,-13 1-15,0 4 16,8 4-16,10 9 15,26 5-15,18 4 16,13 9-16,-26 8 16,-5 5-1</inkml:trace>
  <inkml:trace contextRef="#ctx0" brushRef="#br0" timeOffset="33684.9">27258 9471 0,'0'0'0,"0"0"0,0 0 0,0 0 16,0-49-16,0 23 16,0-5-16,4-5 15,1 10-15,13-6 16,-5 6-16,9 8 15,0 5-15,-4 4 16,0 0 0,-10 0-16,6 5 15,-10-1-15,5 1 16,0 0-16,-5-1 16,-4 1-16,5 4 15,-1-5-15,5 1 16,-4-1-16,-5 1 15,8 4-15,10-4 16,4-1 0,14 1-16,12-1 15,19 1-15,13 4 16,8 4-16,6 5 16,3 18-16,14 8 15,-5 5-15,-8 4 16,-5-8-16,-9 4 15,-22 4-15,0-4 16,-22-5 0,-13-4-16,-1-4 15,-4 0-15,-4 8 16,-9 5-16,9 0 16,-9 4-16,4 14 15,-4 4-15,4 4 16,-9 1-16,1-5 15,4-4-15,-5 8 16,-4 5 0,-4 0-16,-5 0 15,4-5-15,1 1 16,-9-5-16,4 0 16,-9-9-16,0-4 15,-8 0-15,-1-1 16,-13 1-16,9 0 15,0 0-15,0-5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6T17:33:16.68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2245 7494 0,'0'0'0,"0"0"0,0 0 0,0 0 0,49 0 0,-36 0 16,-4-4-16,-4-1 15,-5 1-15,0-1 16,0 1-16,0-1 16,0 5-1,0 0-15,-71-66 16,-18 26-16,-13 0 15,-13 9-15,17 0 16,10 9-16,26 9 16,9 4-16,8 4 15,1 1-15,4 4 16,-4 0-16,13 0 16,4 4-16,-13 1 15,18-1-15,-18 1 16,13 4-1,1-1-15,4 6 16,-5 8-16,1 4 16,-6 10-16,1 13 15,-8 17-15,12 5 16,-4 13-16,-9 1 16,9-1-16,-13 13 15,4 1-15,-5-5 16,19-9-1,4-4-15,0-18 16,17-4-16,5-10 16,0-3-16,0-1 15,5 0-15,-5-4 16,8-4-16,-8-10 16,0-4-16,14-4 15,-14-5-15,4-4 16,14-4-1,4-5-15,22-5 16,32-12-16,52-10 16,19 0-16,8 5 15,-13 4-15,-9 1 16,-18 3-16,-18 1 16,-21 4-1</inkml:trace>
  <inkml:trace contextRef="#ctx0" brushRef="#br0" timeOffset="21498.15">2250 10349 0,'0'0'0,"0"0"0,0 0 0,0 0 0,0 0 0,0 0 16,0 0-16,0 0 16,13-45-1,-13 36-15,0 1 16,0 3-16,-13-4 16,8 0-16,-35 1 15,-30-1-15,-24 9 16,-21 0-16,-40 4 15,-31 18-15,0 9 16,39 5 0,32-1-16,31 5 15,26 0-15,23-5 16,-5 5-16,27 0 16,-1 5-16,10 3 15,4 5-15,0 5 16,4 9-16,10 4 15,-1 13-15,5 0 16,8 9-16,5-9 16,-17-8-1,-14-14-15,0-5 16,-5-4-16,-17-4 16,4 0-16,-8-5 15,8-8-15,-9-5 16,23-5-16,-9-8 15,4 0-15,9-5 16,0 5-16,22 4 16,9 14-1,31 3-15,31 6 16,27-10-16,26-8 16,23-27-16,17-18 15</inkml:trace>
  <inkml:trace contextRef="#ctx0" brushRef="#br0" timeOffset="34265.67">10344 13075 0,'0'0'0,"0"0"0,0 0 0,0 0 0,0 0 0,0 0 16,0 0-16,0 0 16,0 0-1,39 44-15,-39-40 16,0 1-16,0-1 16,0 1-16,-13 4 15,9-1-15,-5 6 16,-9 3-16,-9 1 15,-17 9-15,-13-1 16,-14 5 0,-27 0-16,-22 0 15,-35 0-15,-4 0 16,17-4-16,-9 4 16,-35 0-16,0 0 15,0 0-15,-18 0 16,-53-9-16,22-4 15,-13 0-15,-23-9 16,27-5-16,-26 5 16,-9-9-1,4-4-15,-26-1 16,-1-4-16,-4-8 16,-8-1-16,39 0 15,-18-4-15,18 0 16,36 8-16,4-3 15,18-1-15,31 5 16,26 4-16,18 0 16,27 0-1,13 5-15,31-1 16,18 5-16,9 0 16,13 0-16,0 5 15,4-1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6T17:34:14.02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2582 3678 0,'0'0'0,"0"0"0,0 0 16,0 0-16,0 0 0,0 0 15,0 0-15,-44 26 16,0-17-16,-45 9 16,-40 0-1,-12-1-15,-19 1 16,14 0-16,4 0 15,9-1-15,18 10 16,4-1-16,22 1 16,14 0-16,4-10 15,27 10-15,-1-9 16,1 8-16,4-8 16,13 9-1,10-10-15,3 10 16,-3-9-16,-6 8 15,19-8-15,-9 9 16,4 8-16,4 1 16,-8-1-16,13 18 15,0 0-15,0 18 16,0 0-16,0 0 16,-4 9-16,4-9 15,-14-9 1,6 0-16,8-18 15,-5 1-15,5-19 16,0 1-16,0-10 16,0 1-16,5 0 15,3 0-15,10-1 16,9 1-16,17 0 16,18 0-16,5-1 15,4-8 1,-9-9-16,17 9 15,10-9-15,26 9 16,32 9-16,25-1 16,1 1-1</inkml:trace>
  <inkml:trace contextRef="#ctx0" brushRef="#br0" timeOffset="71147.53">2981 9400 0,'0'0'0,"0"0"0,0 0 0,0 0 0,0 0 0,0 0 0,0 0 16,0 0-16,-66 4 16,4 5-16,-23 9 15,-21 9-15,-31 8 16,-27 14 0,-45 13-16,28-4 0,12-1 15,14-4 1,18-4-16,8-5 15,45-4-15,13 0 16,13-4-16,14-1 16,13 1-16,4 4 15,10-1-15,-6 10 16,19 4-16,4 9 16,13 31-16,27 27 15,22 22-15,27 22 16,8 4-1,-4 1-15,1-5 16,-19-5-16,-13-17 16,-9-4-16,-13-10 15,-18 1-15,-13-18 16,-18-9-16,-9-1 16,-13-7-16,-35 3 15,-9-8-15,-32-14 16,-4-17-1,14-14-15,8-9 16,18-8-16,9 0 16,22-5-16,9-4 15,5-1-15,8 1 16,9 4-16,9 5 16,0 8-16,0 23 15,22 17-15,-4 27 16,9 22-16,4 18 15,-5 0 1,-8-9-16,-5-5 16,-13 5-16,0 9 15,-17 5-15,-6 8 16,6 4-16,-10 5 16,5 5-16,0-19 15,17-21-15,5-14 16,5-17-1,-5-18-15,13-23 16,0-8-16,5-5 16,4-8-16,0-10 15,18-8-15,18 0 16,44-1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6T17:36:04.23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2897 4059 0,'0'0'0,"0"0"0,0 0 0,0 0 0,0 0 0,0 0 16,0 0-16,0 0 16,0 0-16,0 0 15,0 0-15,-58-18 16,-13 18 0,-17-9-16,-23 9 15,-9 9-15,-35 9 16,9 8-16,17-8 15,14 9-15,22-1 16,0 1-16,4 0 16,1 8-16,3-8 15,10-1 1,17 1-16,14-9 16,4-10-16,14 10 15,8-9-15,13 0 16,-17 0-16,18 0 15,-10 8-15,6 1 16,3 9-16,-8 8 16,8 9-16,-3 10 15,-6 8-15,10 9 16,4 8 0,-13 1-16,13-9 15,0-9-15,0-9 16,0 1-16,0-19 15,0 0-15,13 1 16,-9-1-16,10 10 16,12-10-16,5 9 15,14 10-15,8-10 16,-9-9 0,0-8-16,-4-9 15,-18-9-15,18 0 16,18 8-16,53 1 15,26 9-15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6T17:37:17.95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2653 8726 0,'0'0'0,"0"0"0,0 0 0,0 0 0,0 0 0,0 0 0,0 0 16,0 0-16,0 0 15,9-44 1,-31 35-16,-23 0 15,-12 0-15,-32 1 16,-39 12-16,-14 9 16,-18 9-16,27 5 15,5 8-15,-5 14 16,-9 9-16,9 4 16,18 9-16,4 9 15,36-5 1,4 0-16,26-4 15,5 5-15,9-1 16,-9 5-16,23 8 16,3 1-16,1 0 15,13-1-15,0 1 16,13 4-16,-8-13 16,-5-9-16,9-14 15,-9-3-15,13-10 16,-13-4-1,4-5-15,10 5 16,-1 13-16,27 18 16,22 18-16,9 13 15,4 4-15,-4 1 16,-13-10-16,-27-17 16,-9-14-16,-18-12 15,-4-15-15,0-3 16,-4-1-1,4 1-15,-13-1 16,13 1-16,0 4 16,13 4-16,5 9 15,8 0-15,5 1 16,14-6-16,-5-12 16,8-5-16,6 4 15,48 5-15,17 4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6T17:38:18.65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23978 9759 0,'0'0'0,"0"0"0,0 0 0,0 0 0,0 0 0,0 0 15,0 0 1,0 0-16,0 0 16,0 0-16,0 0 15,0 0-15,-44 49 16,21-36-16,-3 9 15,-19 0-15,1 1 16,-5 3 0,-22 5-16,-26-4 15,-36-1-15,-27-3 16,1-15-16,-49-3 16,-41-5-16,19-5 15,-18-3-15,-18 3 16,17-8-16,23 8 15,-13-3-15,31-1 16,35 0-16,22 0 16,0 5-16,-4-10 15,18-3-15,22-1 16,13-4 0,9-5-16,-5-4 15,1-4-15,-1-5 16,18 0-16,5 4 15,22 5-15,4 5 16,5-1-16,4 9 16,9 1-16,-9 3 15,-9 5 1</inkml:trace>
  <inkml:trace contextRef="#ctx0" brushRef="#br0" timeOffset="39300.69">2755 12166 0,'0'0'0,"0"0"0,0 0 0,0 0 0,0 0 0,0 0 0,0 0 16,0 0-16,0 0 16,0 0-1,-27 44-15,10-35 16,-14 4-16,-27 5 16,-13 4-16,-31 9 15,-13 0-15,-18 0 16,-9 5-16,14-5 15,26-5-15,17-3 16,28-1-16,-1-4 16,27-1-1,5 1-15,-5 0 16,4-1-16,9 1 16,-8 0-16,12 0 15,1-5-15,-5 0 16,9 1-16,9-6 15,0 1-15,0 0 16,0 9-16,23 13 16,-6 18-16,14 17 15,14 14 1,3 9-16,-25-1 16,3 1-16,-12 0 15,-14 4-15,-14 4 16,-12 9-16,-5 10 15,-27-5-15,9-1 16,-17-8-16,17-17 16,0-10-1,5-13-15,13-4 16,13-14-16,0-9 16,10 1-16,8-10 15,0 1-15,0 4 16,8 4-16,10 14 15,13 4-15,9 9 16,9 9-16,4-4 16,5-5-16,-10-4 15,-3-10 1,3 1-16,1 4 16,9 18-16,26 31 15,31 22-15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6T17:40:30.98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26824 7357 0,'0'0'0,"0"0"0,0 0 0,0 0 0,0 0 0,0 0 0,0 0 16,0 0-16,0 0 15,0 0-15,48-45 16,-43 41-16,-5-1 16,4 1-16,-4 0 15,0 4-15,-4 0 16,-1 0-16,5 0 15,-44 17 1,-18 5-16,-36 18 16,-61 9-16,-27 0 15,-5-9-15,-53 4 16,-31-13-16,18-9 16,-40-4-16,0-5 15,14-4-15,-50 5 16,50-6-16,-54-8 15,13-8-15,-8-6 16,13-12 0,44-1-16,0-8 15,44-5-15,50 4 16,39 5-16,27 5 16,22 3-16,17 6 15,14-1-15,22 5 16,14-1-16,4 1 15,-1 0-15,15-5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6T17:41:56.43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31819 5903 0,'0'0'0,"0"0"0,0 0 0,0 0 0,0 0 0,0 0 15,53-18 1,-35 9-16,4-9 15,-4 10-15,-5-10 16,5 0-16,0 0 16,-10 10-16,6-1 15,-10 0-15,1 9 16,3-9-16,-3 9 16,-1-9-16,-4 9 15,0 0-15,0 0 16,0 0-1,0 0-15,0 0 16,0 0-16,0 0 16,-146 53-16,44-26 15,-4-1-15,-1 1 16,10-9-16,4 0 16,-14-1-1,-8-8-15,-22 9 0,-1-9 16,19 0-1,12-1-15,-12 10 16,-23-13-16,-18-1 16,5 5-16,18-5 15,-5 1-15,-27-1 16,-17 5-16,13-9 16,9 0-16,-26 0 15,-28-4-15,28-5 16,4 9-1,-40-5-15,-9-8 16,13 4-16,-22 0 16,-22-17-16,5-1 15,-49 1-15,21-19 16,-3 10-16,-23-10 16,40 1-16,-26-9 15,39 17-15,36-8 16,-8 0-1,12 8-15,40 1 16,40-1-16,27 1 16,13 8-16,18 10 15,17-1-15,19 9 16,3 0-16,14 0 16,9 9-16,4 0 15</inkml:trace>
  <inkml:trace contextRef="#ctx0" brushRef="#br0" timeOffset="21539.59">5206 11692 0,'0'0'0,"0"0"0,0 0 0,0 0 0,0 0 15,0 0-15,0 0 16,45-27-16,-32 23 16,5-1-16,4 1 15,-5-1-15,-3 5 16,-1-4-16,-8-1 16,8 5-1,-13 0-15,9 0 16,-9 0-16,0 0 15,0 0-15,0 0 16,-138 0-16,63 0 16,-27-4-16,27 0 15,21-1-15,15 5 16,16-4 0,1 4-16,4-5 15,10 1-15,8 4 16,-5 0-16,5 0 15,0 0-15,0 0 16,0 0-16,0 0 16,0 0-16,115 4 15,-13 5-15,27 9 16,-9 0-16,-23-5 16,-8-4-1,-18 0-15,-27-5 16,-4 1-16,-9-1 15,-13 0-15,4-4 16,-18 0-16,10 0 16,-14 0-16,8 0 15,-8 0-15,0 0 16,0 0-16,0 0 16,0 0-1,0 0-15,-164-4 16,45 4-16,-14 0 15,18 4-15,17 1 16,36-5-16,22 4 16,13-4-16,10 0 15,8 0-15,9 0 16,0 0-16,0 0 16,0 0-16,199 0 15,-8-4 1,35 4-16,-22 0 15,-58-5-15,-48 1 16,-36-5-16,-22 0 16,-27 5-16,0-1 15,-13 5-15,0 0 16,0 0-16,-217-79 16,18 30-1,-5 9-15,22 18 16,22 8-16,41 10 15,8 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6T17:43:39.302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3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6-02-06T17:44:49.653"/>
    </inkml:context>
  </inkml:definitions>
  <inkml:trace contextRef="#ctx0" brushRef="#br0">25848 5717 0,'0'0'0,"0"0"0,0 0 0,0 0 0,0 0 0,0 0 16,0 0-16,0 0 15,0 0-15,45 0 16,-36 0-16,-5 0 16,0 0-16,-4 0 15,5 0-15,-5 0 16,0 8 0,0-8-16,0 0 15,0 0-15,-75 54 16,-45-1-16,-62-18 15,-44-8-15,-58-18 16,-8-27-16,13-9 16,-36-26-16,53 0 15,14-9-15,22 9 16,44 9 0,54 8-16,39 9 15,27 10-15,31 8 16,9 0-16,4 0 15,14 9-15,-1 0 16,-4 0-16,5 0 16,4 0-16,0 0 15,0 0-15,0 0 16,-4 0-16,-1 9 16</inkml:trace>
  <inkml:trace contextRef="#ctx0" brushRef="#br0" timeOffset="1566.09">30480 6036 0,'0'0'0,"0"0"0,0 0 0,0 0 0,0 0 16,54-22-16,-37 17 15,1-13 1,-9 10-16,0-10 16,4 9-16,-13 0 15,0 0-15,0 0 16,0 1-16,0 8 16,0 0-16,-75-54 15,-32 19 1,-61 8-16,-32-8 15,-30 8-15,-49 18 16,22-8-16,-36-1 16,-22 9-16,63-9 15,-1 1-15,31 8 16,45-9-16,53 9 16,35-9-16,18 10 15,18 8-15,22-9 16,13 9-16,14 0 15,0 0 1,-1 0-16,5 0 16,5 0-16,-1 0 15,58-9-15,75 9 16,54 0-16,31-9 16,13 0-16,-23 9 15,-30-9-15,-22 0 16,17-8-16,9 8 15,-17 9 1,-5 0-16,-9-9 16,-9 9-16,0 9 15,-26-9-15,-27 9 16,-18-9-16,-13 0 16,-22 0-16,-9-9 15,-8 9-15,-15-9 16,1 9-16,-4-9 15,-5 9 1,0 0-16,0 0 16,0 0-16,0 0 15,0 0-15,0 0 16,0 0-16,0 0 16,0 0-16,0 0 15,0 0-15,-89 0 16,-26 18-16,-31 8 15,-14 10-15,-4 8 16</inkml:trace>
  <inkml:trace contextRef="#ctx0" brushRef="#br0" timeOffset="26835.24">20973 8146 0,'0'0'0,"0"0"0,0 0 0,0 0 0,0 0 15,0 0 1,0 0-16,0 0 16,0 0-16,0 0 15,44 13-15,-44-13 16,9 0-16,-5 0 16,1 0-16,-5 0 15,4 0-15,5 0 16,0 0-1,-5 0-15,18 0 16,27 0-16,35 9 16,54 0-16,44 0 15,35-5-15,27 9 16,35 1-16,18 3 16,26 10-16,14-1 15,-4 10-15,8-5 16,5 0-1,-5-4-15,0-5 16,-13-9-16,-22-4 16,-40-5-16,-40-13 15,-40 1-15,-26-6 16,-36 5-16,-31 1 16,-22-6-16,-5 5 15,-21 1-15,-1 3 16,-13 1-16,9-1 15,4 1 1,18 4-16,40 9 16,54 4-16,34 9 15</inkml:trace>
  <inkml:trace contextRef="#ctx1" brushRef="#br0">18087 9525 202 0,'0'-9'5'0,"3"2"-1"0,1-4-14 0,-1 8-17 0,3 1 2 0,-4 2 10 0,8 4 48 0,-3-1 76 16,0 6 110-16,4-5 45 0,0 4-5 0,-4-2-32 15,2-1-94-15,-2 0-45 0,0-1-26 16,0-4-22-16,4 2-13 0,-4 0-8 16,3 1-6-16,-1-3-3 0,-2-2-3 15,2 2 1-15,-4-1 4 0,2-1 3 16,-7 2 4-16,2 0 3 0,0-2-2 15,-2 2-2-15,0 0-3 0,0 0-6 16,0 0-3-16,0 0 2 0,0 0 0 16,0-2 1-16,0 2 1 0,0 0-1 0,2-10 0 15,-2 6 2-15,-2-8 5 0,0-1 5 16,0-3 4-16,2-7 5 0,-1-3 0 16,-5-10 1-16,1 1 2 0,-2-8-5 15,-4-1-3-15,-3-9-4 0,0-1-4 16,-7 1-3-16,1-3-3 0,-5-1 1 15,-1 4 4-15,-6 6 7 0,0 5 0 16,-4 3-4-16,-1 7-9 0,5 4-10 16,-7 8-1-16,2 2-3 0,-2 8 0 15,-11-3-1-15,-1 6 1 0,-6 6-3 16,6 2 1-16,3 6 3 0,4 2-2 0,-1 4 4 16,-4-1-1-16,-1 9 0 0,4-3 0 15,-5 0 0-15,8 1-1 0,2-1 0 16,9-2 0-16,4 5 1 0,8 2 3 15,8 4 2-15,0 3 2 0,8 0-2 16,-1 9 0-16,-1 0-1 0,5 9-1 16,1-2-1-16,5 0-1 0,2 4-3 15,0 0 0-15,0-4-2 0,-1 5 0 16,-3-3 2-16,6 5-1 0,-4-5 3 0,2 2-1 16,6 1 3-16,-8 2-1 0,6 0 0 15,3 2 1-15,-2 4 0 0,4 5 0 16,-2-4 1-16,4 6-1 0,7-1 2 15,-4 1 2-15,8 1-2 0,-3 1 2 16,4-3-2-16,2 6 0 0,-9-2-1 16,-3 2-1-16,-4-3 0 0,-7-8 0 15,1 2-1-15,-6-7 0 0,-4 0 0 16,-2-7 0-16,-5-2 0 0,-2-2 2 0,-5-3 6 16,-2-4 15-16,-9-7 17 0,-5 0 6 15,-5-1-2-15,-4-3-15 0,0-3-16 16,-2-1-9-16,-2-3-3 0,8-1 0 15,-8 0-3-15,2-8-5 0,2 1-11 16,-3 0-7-16,5-10-6 0,-2 3-3 16,1-1 1-16,-1-3 3 0,4-5 2 15,-1 0-3-15,3-8-7 0,1-3-27 16,0-7-174-16,5-1 157 0</inkml:trace>
  <inkml:trace contextRef="#ctx1" brushRef="#br0" timeOffset="531.98">17594 10323 1982 0,'-85'16'117'0,"5"-2"27"0,-19 0-39 0,17 2-28 0,6-3-41 0,3-1-27 16,2 4-5-16,6-7-2 0,4 7 0 15,3-2 0-15,10 2 0 0,5 0 0 16,-1 0 1-16,9-2 0 0,3 4-1 15,-2-8 2-15,7 1 4 0,6-4 9 16,7-3 10-16,5-1 5 0,9-3 2 16,2 2 9-16,1-2-3 0,12 2 0 15,8-2-8-15,7 0-16 0,12-2-9 0,10 2-6 16,6-2 0-16,6 2-2 0,12-7 0 16,4 2 1-16,-2-4 0 0,4 0 2 15,-2-2-1-15,5-1 1 0,0 1-1 16,-2 1 1-16,-5-3-1 0,2 1 0 15,-7-2 0-15,-1 1 0 0,-10 6-1 16,-10-5 1-16,-4 3-1 0,-15 5-1 16,3 3-1-16,-10 1-3 0,-10 0-3 15,-3 0-4-15,-8-2-4 0,-5 2-8 16,0 0-6-16,-2 2-10 0,-1 1-9 0,-10 1 4 16,-1 3-34-16,-11-7-57 0,1 9 525 15,-1-2-333-15</inkml:trace>
  <inkml:trace contextRef="#ctx1" brushRef="#br0" timeOffset="2715.31">5670 9878 1967 0,'0'0'75'0,"0"0"-5"0,0 5-22 0,0-3-14 0,-2 3-14 0,6 8-11 16,3 4-3-16,-3 8-1 0,8 11-2 16,-1 4-3-16,1 5 0 0,-1 4-1 15,1 3 1-15,4 5 0 0,0 6 0 16,3-2 0-16,-4 4 0 0,-1 4-1 16,0 2 1-16,0 9 0 0,0-7-1 0,-3 0 0 15,1-6 0-15,-5-3 0 0,-3-4 1 16,0-3 1-16,-6 0 0 0,2-11 1 15,0-2-8-15,0-2-27 0,7-3-44 16,-5 4-28-16,1-6 46 0</inkml:trace>
  <inkml:trace contextRef="#ctx1" brushRef="#br0" timeOffset="3199.66">5099 9972 1739 0,'-3'-14'145'0,"3"-1"86"0,7 1-120 15,3 0-14-15,6-4-48 0,4-5-18 16,5 2-4-16,5-4-9 0,9-1-8 16,0 1-4-16,9 2-1 0,1-4-1 15,8 4-2-15,10 2-1 0,6 1-1 16,7 4 1-16,7 8 1 0,3 0 0 16,6 5-1-16,3 12-3 0,6 7-2 15,5 9-12-15,-4 10 5 0,-8 6 7 16,-3 3-1-16,-22 2 12 0,-2 2-6 0,-11 5-2 15,-10-3-5-15,-9 0-16 0,-15-4-15 16,-15-6-8-16,-11-6 2 0,-20-4 19 16,-15-1 26-16,-13-6 40 0,-23-7 21 15,-10-4 7-15,-8-10-6 0,-7-4-23 16,2-7-17-16,2 0-8 0,14 0-5 16,12 1-4-16,15 0-3 0,10 1-1 15,15 0 1-15,8 6-6 0,16 1-20 16,-3-6-38-16,8 4-48 0,3 1-37 0,4-5-39 15,13-3 96-15</inkml:trace>
  <inkml:trace contextRef="#ctx1" brushRef="#br0" timeOffset="8886">19193 14557 1505 0,'16'3'70'0,"2"4"2"0,-2 2-13 0,3 2-26 0,-8-4-7 0,3 2-3 0,-5 0-1 16,0-4 1-16,-6-1-1 0,-3-4 0 15,2 0-2-15,-2 0 1 0,-5 1 2 16,5-1 0-16,0 0-2 0,-12 0-4 15,10 0-1-15,2 0-1 0,0 0 4 16,0 0 7-16,0 0 10 0,0 0 9 16,2-3 12-16,-1 3 8 0,10 0-6 15,7 0-11-15,8 0-17 0,19 2-17 16,11-1-8-16,12 7-3 0,8-5-2 0,11 4 0 16,0 2-1-16,5 0-3 0,-3-2 1 15,-1 2-9-15,1-4-13 0,-8 4-15 16,1-2-6-16,-4 2 4 0,0 2 15 15,2-4 16-15,-2 3 8 0,-6-3 3 16,-1 4 2-16,-5 0 0 0,-6 1-2 16,-10-1 1-16,-6-2-1 0,-14-4 1 15,-5 2-2-15,-11-7 0 0,-14 0-1 16,0 0-4-16,-17-2-1 0,-8-7 3 0,-19-1 3 16,-22 1 6-16,-16-5 5 0,-13 0 4 15,-8-1 7-15,-11-1 12 0,1 4 9 16,-2-2 0-16,-2 3-8 0,3 6-12 15,1-2 1-15,4 3 6 0,10 2 3 16,5 2-1-16,16 0-11 0,7 2-12 16,11 2-4-16,9-2-2 0,6 1-1 15,8-3 1-15,3 0 0 0,15-5 1 16,6 1 3-16,12 1 10 0,2-3 3 16,15-1 4-16,9 0-1 0,12-2-11 0,17 4-5 15,9 0-4-15,14 3-3 0,11 4 2 16,15 1 0-16,16 4-2 0,9 2 0 15,12 5 1-15,2 8-1 0,-2-3-4 16,0 9-1-16,-2 8-7 0,-5-2-9 16,-5 6-5-16,-17-2-11 0,-6-3-9 15,-16-1-6-15,-11-6-4 0,-13-3-3 16,-17-9-12-16,-18-7-29 0,-16-13-26 0,-17-5 61 16</inkml:trace>
  <inkml:trace contextRef="#ctx1" brushRef="#br0" timeOffset="9498.98">8085 14778 1035 0,'-2'-1'80'0,"-1"1"83"0,3 0-79 0,0-2-2 0,5 2 1 0,-5 0-18 16,0-5-14-16,0 3-21 0,0-4-37 15,-2 3 20-15,-1-6-418 0,6 6 292 16</inkml:trace>
  <inkml:trace contextRef="#ctx1" brushRef="#br0" timeOffset="10198.79">8048 14722 605 0,'-13'0'183'0,"6"0"165"0,0 3-127 16,0-3-162-16,0 2-21 0,-5 2-11 15,4-4-6-15,5 1-2 0,-4-1 4 16,-2 0 6-16,-3 0 3 0,-1 0 0 16,-3 0-6-16,2 0-9 0,3-1-6 15,-3-3-5-15,0 2-3 0,7 0 1 16,-6 2 1-16,8 0-1 0,-2 0 4 0,5 0 5 16,2 0 9-16,-1 0 5 0,-5 4 1 15,6 1-1-15,6-3-7 0,-3 3-2 16,4 3 0-16,6-3 5 0,-3 4 8 15,8-6 1-15,3 6-1 0,-1-5-4 16,10-4-7-16,0 0-5 0,5 0-3 16,3-7 5-16,4-2 2 0,10-2 2 15,-1-1 2-15,16-3-10 0,1 0-5 16,10 0-4-16,9 1-2 0,0 0-1 16,-4 7-1-16,-9-4 0 0,-13 8 1 0,-8-1-1 15,-5 2 0-15,-4 2 0 0,-8 2 1 16,-10 3-5-16,-10-5-3 0,-14 0-21 15,0 2 1-15,-1 4-5 0,-13-5-1 16,-7 6 21-16,-13-1-2 0,-13 4 12 16,-11 3 4-16,-12-6 6 0,-8 0-1 15,-16 0 2-15,-4 0-2 0,-5-5 1 16,2 1 2-16,5 1 6 0,12 1 5 0,1-5 2 16,8 0-2-16,7 0-5 0,4-7-5 15,9 4-5-15,14-1 2 0,11 1 3 16,5-1 4-16,7 2 3 0,5 2 3 15,9 0 4-15,2 0 4 0,-2-3 8 16,11 3-5-16,2 0-10 0,8 0-6 16,15-2-12-16,12 2-2 0,18 0 2 15,11 0-3-15,8 0-1 0,6 4 0 16,4-1 1-16,10 2 0 0,9 1 0 16,12-1 0-16,-10 2 4 0,-10 0 4 0,-6-1 3 15,-18-6 0-15,-1 3-3 0,-4-1-4 16,-17 1 1-16,-15 1 0 0,-11-2-3 15,-13-2-13-15,-10 0 8 0,-11 0-14 16,-12-2-1-16,-14-2 14 0,-20 3-5 16,-25 1 12-16,-26 0 5 0,-15 0-3 15,-13 0-5-15,-11 5 0 0,-4-3 0 16,-9-2 0-16,7 3 1 0,8-1 0 0,6-2-1 16,13 0 0-16,18 0 0 0,21-2-1 15,20 2 0-15,20 0 0 0,10 0-3 16,8 0-45-16,20 0-63 0,-3 2 454 15,15-4-298-15</inkml:trace>
  <inkml:trace contextRef="#ctx1" brushRef="#br0" timeOffset="19248.21">5287 11562 970 0,'0'0'190'0,"-2"-2"258"0,2 1-284 0,2 1-77 0,7 0-18 0,10 0-29 16,12 0-14-16,15 0 11 0,12 1-8 0,11 5-4 16,4 1-5-16,3-4-5 0,-5 3-7 15,-3-1-5-15,-6-1-1 0,-7-1-1 16,0-1 1-16,-9 1 0 0,-6-1 0 15,-6 0 2-15,-9-2-1 0,-6 0 9 16,-4 0 4-16,-14 0 2 0,1 0-4 16,-9 0-12-16,-7 0-2 0,-11 0-1 15,-17 0 9-15,-19 0 8 0,-17-2 3 16,-14-7 2-16,-13 4 0 0,-12-6 1 16,-1 3 1-16,-10 0 3 0,7 5 2 15,15-1 6-15,10 3 0 0,17-1-1 0,18 0-2 16,12 0-3-16,17 2 5 0,14 0 6 15,9 0 3-15,9 4 0 0,9-2-12 16,10 3-18-16,19 0-5 0,18 6-7 16,17 1 1-16,18 2 3 0,17 1-2 15,12-1 0-15,24 0-1 0,3-3 0 16,4-1 2-16,5 1 0 0,-4 1 0 16,6-5 3-16,-11 6 0 0,-12-1-1 0,-14 1 0 15,-24-4 1-15,-19 1 5 0,-19 1 3 16,-24-9 4-16,-23 1-13 0,-13-3-11 15,-24-5-3-15,-28-6-3 0,-34-7 9 16,-43-12 6-16,-49-12-2 0,-32-8 0 16,-25-3-21-16,-17 0-37 0,-4 7-70 15,12 14 415-15,6-2-250 0</inkml:trace>
  <inkml:trace contextRef="#ctx1" brushRef="#br0" timeOffset="21166.07">3725 17732 1606 0,'-11'0'75'0,"3"0"14"0,2 2-27 0,-3 0-13 0,4-2-8 15,-2 2-7-15,3 1-1 0,-4 1-1 16,2-3 1-16,1 1-1 0,-2 0-5 16,5 0-6-16,2 5-6 0,0-4-1 15,-4 3 0-15,4 1 3 0,-7-2-3 0,7 6-5 16,0 1-3-16,2-1-5 0,3 1 0 15,-5 2-1-15,4-1 0 0,5 1 1 16,-6 0 1-16,10 2 2 0,-4 0-3 16,3 4 1-16,1-4 0 0,-1 0 0 15,4-2-1-15,0 0-1 0,0 0-2 16,5 0 0-16,-3-1 0 0,3 1 0 16,4-4 0-16,-2 5 1 0,4-3 1 15,-3 0 0-15,7 3 4 0,2-5 1 0,-1 4 1 16,7-5 0-16,-3 2-2 0,-3 0-2 15,3 1 0-15,3 0 1 0,-9-4 1 16,4 2 4-16,-4-8 0 0,-7 3 0 16,7 1-3-16,-3-6-5 0,3-4-3 15,-2-1-2-15,2-4 2 0,0 2 2 16,-3 1 2-16,0-4 8 0,-6-3 7 16,4-3 2-16,1 0 6 0,3-5-4 15,-3 0-3-15,8-2-1 0,0 2-4 16,5-2-3-16,3 3-2 0,-5 1-2 0,4 1-1 15,5 4-2-15,2 1-2 0,11 6 1 16,4-3-1-16,14 4 0 0,13 4 0 16,6 2-4-16,10 4-1 0,4 8-9 15,-2 4-8-15,6 4-8 0,1 6-11 16,2 8 10-16,11 7-37 0,6 5 5 16,-6 4 12-16,-7-1-2 0,-6 3 45 15,-14-3 7-15,-7-6-2 0,-9-6 2 0,-21-9-2 16,-11-8 1-16,-12-8 2 0,-18-6 12 15,-9-1 21-15,-5-5 34 0,0-7 29 16,-2 2 12-16,4-8 7 0,-6-5-16 16,6 1-24-16,3-12-20 0,-2 1-30 15,6-4-15-15,3 6-7 0,0-1-3 16,2-3 3-16,2 3 2 0,2 4-2 16,5 4 2-16,5 3-10 0,6 1-1 15,3 3 1-15,3 3 0 0,6 4 3 16,13 3-2-16,11 2 1 0,14 4 0 0,6 1 2 15,4 2 1-15,12 4 1 16,2-4 2-16,16 3 0 0,9 1 0 0,0-2 1 16,5 0-1-16,2 1 0 0,2-4-1 15,1-1 1-15,-7 0-2 0,-10-5 1 16,-14-3 0-16,-15-1-1 0,-5-1 0 16,-7-9-1-16,-9 5 0 0,-8 0-7 15,-17-5-22-15,-11-4-65 0,-2-12 32 0,6-13 10 16</inkml:trace>
  <inkml:trace contextRef="#ctx0" brushRef="#br0" timeOffset="119799.65">14138 17144 0,'0'0'0,"0"0"0,0 0 0,0 0 0,0 0 16,0 0-16,0 0 15,0 0-15,0 0 16,0 0-16,0 0 16,0 0-16,0 0 15,0 0 1,0 0-16,0 0 16,40 53-16,-9-9 15,13 14-15,0 4 16,9 0-16,-8-5 15,-5-3 1,4-1-16,-13 0 0,9-4 16,-9-9-16,13 0 15,1-1-15,-1 1 16,22-4-16,-4-1 16,9 1-1,0-1-15,0-4 16,-9 0-16,9 0 15,5-4-15,34-1 16,10 1-16,9 0 16,-5 4-16,-5 0 15,28 4-15,-1-4 16,14-13-16,-23-5 16,-35-4-16,0-4 15,0-5 1,9-9-16,4-5 15,13-12-15,-26-5 16,-13 4-16,-18-4 16,0-4-16,0-5 15,0-9-15,0-4 16,4 0-16,-13 4 16,18-4-16,-5-9 15,-4 4 1,0 5-16,-9 4 15,-9 14-15,-4 4 16,13 4-16,9 5 16,18 4-16,-1 9 15,1 9-15,-5 9 16,14 9 0,4 8-16,13 19 0,13 4 15,-8-1 1,-9-3-16,-18-6 15,-18-3-15,-4-1 16,-9 1-16,-4-1 16,-1-4-16,-8-8 15,0-1-15,0-5 16,0-3-16,-1-5 16,5-5-16,-4 0 15,0-8-15,13-5 16,-4-4-16,21-5 15,6-8 1,21-1-16,27 0 16,9-4-16,0 9 15,-5 9-15,23 4 16,21 5-16,-17-1 16,-22 5-16,-9-4 15,-9-5-15,5-22 16,8-49-16,-4-40 15</inkml:trace>
  <inkml:trace contextRef="#ctx0" brushRef="#br0" timeOffset="125950.08">22684 15903 0,'0'0'0,"0"0"0,0 0 0,0 0 0,0 0 0,0 0 0,0 0 16,0 0-16,0 0 15,0 0-15,0 0 16,0 0-1,44-18-15,-35 13 16,-9 1-16,4-1 16,5 1-16,-4 4 15,-1 0-15,-4 0 16,4 0-16,-4 0 16,0 0-16,0 0 15,0 0-15,0 0 16,-88-9-1,35 9-15,-18 0 16,-5 0-16,-8 0 16,-5 0-16,-30 0 15,-45 0-15,0 0 16,31-4-16,40-5 16,26 4-16,18 1 15,10 0-15,12-1 16,5 1-16,13-1 15,-4 1-15,8-1 16,1-3 0</inkml:trace>
  <inkml:trace contextRef="#ctx0" brushRef="#br0" timeOffset="126470.44">22582 16479 0,'0'0'0,"0"0"0,0 0 16,0 0-16,0 0 15,0 0-15,0 0 16,-49-31 0,22 26-16,-21 1 15,-15-1-15,-12 1 16,-18 4-16,-58 0 16,-26 4-16,9 1 15,48-10-15,27 1 16,9 4-16,13-4 15,4-1-15,14 1 16,22 4 0,9 0-16,4 0 15,18 4-15</inkml:trace>
  <inkml:trace contextRef="#ctx0" brushRef="#br0" timeOffset="127018.84">22803 14950 0,'0'0'0,"0"0"0,0 0 16,0 0-16,0 0 15,0 0-15,0 0 16,0 0-16,0 0 16,49 17-1,-45-3-15,10 3 16,-5 10-16,8 4 16,-8 4-16,5 5 15,3 0-15,-3 9 16,8 4-16,0 5 15,0 4-15,0 13 16,0 14-16,1 17 16,3 36-1,14 13-15,-9 14 16,0-1-16,-27-8 16,-17-10-16,9-21 15,4-14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A3F5163-3850-436A-BCE0-06200C4419B0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06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6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38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78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527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652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4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1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06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2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46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A3F5163-3850-436A-BCE0-06200C4419B0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66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customXml" Target="../ink/ink9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1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customXml" Target="../ink/ink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1B73-23CC-4EA8-A9BC-BBB4A8B856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Continuous Probability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1650F5-C590-4EB6-9227-C8A1883E04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26</a:t>
            </a:r>
          </a:p>
          <a:p>
            <a:r>
              <a:rPr lang="en-US" dirty="0"/>
              <a:t>Lecture 14</a:t>
            </a:r>
          </a:p>
        </p:txBody>
      </p:sp>
    </p:spTree>
    <p:extLst>
      <p:ext uri="{BB962C8B-B14F-4D97-AF65-F5344CB8AC3E}">
        <p14:creationId xmlns:p14="http://schemas.microsoft.com/office/powerpoint/2010/main" val="3232169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0E53C-8915-43F9-8777-5FE5826AA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Need New Rules?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D70469-3BFA-4115-B1BC-C6E812D034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to choose a uniformly random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What’s the probability the number is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For discrete random variables, we’d ask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we get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 mathematical tools to get consistent answers from expressions like those is calculus.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D70469-3BFA-4115-B1BC-C6E812D034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B8EF43F-C022-9015-DD77-E72F5FE6C269}"/>
                  </a:ext>
                </a:extLst>
              </p14:cNvPr>
              <p14:cNvContentPartPr/>
              <p14:nvPr/>
            </p14:nvContentPartPr>
            <p14:xfrm>
              <a:off x="7553520" y="2626200"/>
              <a:ext cx="2124000" cy="135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B8EF43F-C022-9015-DD77-E72F5FE6C2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44160" y="2616840"/>
                <a:ext cx="2142720" cy="15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95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FC3F1-8CF8-DB91-088A-43358A56B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Continuous Random </a:t>
            </a:r>
            <a:r>
              <a:rPr lang="en-US" dirty="0" err="1"/>
              <a:t>ariables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FE3B49-3387-4969-9A75-85AE1E10A2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Probabilities make sense if you ask a question about falling into a range.</a:t>
                </a:r>
              </a:p>
              <a:p>
                <a:endParaRPr lang="en-US" dirty="0"/>
              </a:p>
              <a:p>
                <a:r>
                  <a:rPr lang="en-US" dirty="0"/>
                  <a:t>Probabilities for single outcomes aren’t good to work with.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 random real number between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=.1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den>
                    </m:f>
                  </m:oMath>
                </a14:m>
                <a:r>
                  <a:rPr lang="en-US" dirty="0"/>
                  <a:t>??</a:t>
                </a:r>
              </a:p>
              <a:p>
                <a:r>
                  <a:rPr lang="en-US" dirty="0"/>
                  <a:t>That probability is 0. Counting sizes of event/sample spaces will not help us. Instead we’ll use random variables.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FE3B49-3387-4969-9A75-85AE1E10A2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7F1903B-C767-3BFB-FA82-4035F203CB12}"/>
                  </a:ext>
                </a:extLst>
              </p14:cNvPr>
              <p14:cNvContentPartPr/>
              <p14:nvPr/>
            </p14:nvContentPartPr>
            <p14:xfrm>
              <a:off x="1733760" y="1923840"/>
              <a:ext cx="9796320" cy="2295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7F1903B-C767-3BFB-FA82-4035F203CB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4400" y="1914480"/>
                <a:ext cx="9815040" cy="231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9945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FA7DD-93A6-4E5E-A795-38F505B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with the </a:t>
            </a:r>
            <a:r>
              <a:rPr lang="en-US" dirty="0" err="1"/>
              <a:t>pmf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C5C6E-F751-440F-BFB6-C05AA4AFCF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discrete random variables, we defined the </a:t>
                </a:r>
                <a:r>
                  <a:rPr lang="en-US" dirty="0" err="1"/>
                  <a:t>pmf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can’t have a </a:t>
                </a:r>
                <a:r>
                  <a:rPr lang="en-US" dirty="0" err="1"/>
                  <a:t>pmf</a:t>
                </a:r>
                <a:r>
                  <a:rPr lang="en-US" dirty="0"/>
                  <a:t> quite like we did for discrete random variables.</a:t>
                </a:r>
                <a:br>
                  <a:rPr lang="en-US" dirty="0"/>
                </a:br>
                <a:r>
                  <a:rPr lang="en-US" dirty="0"/>
                  <a:t>Remember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=.1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 The PMF would be 0 everywhere…</a:t>
                </a:r>
                <a:br>
                  <a:rPr lang="en-US" dirty="0"/>
                </a:br>
                <a:r>
                  <a:rPr lang="en-US" dirty="0"/>
                  <a:t>Let’s try to maintain as many rules as we can…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C5C6E-F751-440F-BFB6-C05AA4AFCF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667A6AF0-B175-4480-9049-025B1D58DAFC}"/>
                  </a:ext>
                </a:extLst>
              </p:cNvPr>
              <p:cNvSpPr/>
              <p:nvPr/>
            </p:nvSpPr>
            <p:spPr>
              <a:xfrm>
                <a:off x="8971384" y="5205833"/>
                <a:ext cx="2869164" cy="1179273"/>
              </a:xfrm>
              <a:prstGeom prst="wedgeRoundRectCallout">
                <a:avLst>
                  <a:gd name="adj1" fmla="val -61643"/>
                  <a:gd name="adj2" fmla="val -68591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400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400" dirty="0"/>
                  <a:t> to remember it’s different .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667A6AF0-B175-4480-9049-025B1D58D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1384" y="5205833"/>
                <a:ext cx="2869164" cy="1179273"/>
              </a:xfrm>
              <a:prstGeom prst="wedgeRoundRectCallout">
                <a:avLst>
                  <a:gd name="adj1" fmla="val -61643"/>
                  <a:gd name="adj2" fmla="val -68591"/>
                  <a:gd name="adj3" fmla="val 16667"/>
                </a:avLst>
              </a:prstGeom>
              <a:blipFill>
                <a:blip r:embed="rId3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DDA516F-A5C7-4E15-91F0-37BC18012D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6070069"/>
                  </p:ext>
                </p:extLst>
              </p:nvPr>
            </p:nvGraphicFramePr>
            <p:xfrm>
              <a:off x="575239" y="4221915"/>
              <a:ext cx="8128000" cy="21631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412467567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42065864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Discrete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Continuous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8576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5683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04277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DDA516F-A5C7-4E15-91F0-37BC18012D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6070069"/>
                  </p:ext>
                </p:extLst>
              </p:nvPr>
            </p:nvGraphicFramePr>
            <p:xfrm>
              <a:off x="575239" y="4221915"/>
              <a:ext cx="8128000" cy="21631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412467567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420658642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Discrete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Continuous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85768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0" t="-110465" r="-100600" b="-2174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150" t="-110465" r="-600" b="-2174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5683611"/>
                      </a:ext>
                    </a:extLst>
                  </a:tr>
                  <a:tr h="11268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0" t="-97838" r="-100600" b="-1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150" t="-97838" r="-600" b="-10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04277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65BE583-A6D4-3306-75F5-CD3F8D2F9DB4}"/>
                  </a:ext>
                </a:extLst>
              </p14:cNvPr>
              <p14:cNvContentPartPr/>
              <p14:nvPr/>
            </p14:nvContentPartPr>
            <p14:xfrm>
              <a:off x="1308960" y="1974960"/>
              <a:ext cx="9707400" cy="4673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65BE583-A6D4-3306-75F5-CD3F8D2F9DB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99600" y="1965600"/>
                <a:ext cx="9726120" cy="469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730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DA49-CDCE-4508-8318-5D1DF00E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Continuous random variables, the analogous object is the</a:t>
                </a:r>
              </a:p>
              <a:p>
                <a:r>
                  <a:rPr lang="en-US" dirty="0"/>
                  <a:t>“probability density function” 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Idea: Make it “work right” for </a:t>
                </a:r>
                <a:r>
                  <a:rPr lang="en-US" b="1" dirty="0"/>
                  <a:t>events </a:t>
                </a:r>
                <a:r>
                  <a:rPr lang="en-US" dirty="0"/>
                  <a:t>since single outcomes don’t make sense.</a:t>
                </a:r>
                <a:endParaRPr lang="en-US" b="1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br>
                  <a:rPr lang="en-US" b="0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/>
              <p:nvPr/>
            </p:nvSpPr>
            <p:spPr>
              <a:xfrm>
                <a:off x="4082902" y="4519164"/>
                <a:ext cx="3062177" cy="790984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2" y="4519164"/>
                <a:ext cx="3062177" cy="790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6D7B01E-3352-4FF6-B067-A6E54FDCE0A0}"/>
              </a:ext>
            </a:extLst>
          </p:cNvPr>
          <p:cNvSpPr txBox="1"/>
          <p:nvPr/>
        </p:nvSpPr>
        <p:spPr>
          <a:xfrm>
            <a:off x="7330165" y="4683823"/>
            <a:ext cx="449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integrating is analogous to sum.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B918D9B-4888-A0A0-E0F4-A7AB8C5AB4B0}"/>
                  </a:ext>
                </a:extLst>
              </p14:cNvPr>
              <p14:cNvContentPartPr/>
              <p14:nvPr/>
            </p14:nvContentPartPr>
            <p14:xfrm>
              <a:off x="720720" y="3090240"/>
              <a:ext cx="6383160" cy="2370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B918D9B-4888-A0A0-E0F4-A7AB8C5AB4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1360" y="3080880"/>
                <a:ext cx="6401880" cy="238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37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DA49-CDCE-4508-8318-5D1DF00E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Continuous random variables, the analogous object is the</a:t>
                </a:r>
              </a:p>
              <a:p>
                <a:r>
                  <a:rPr lang="en-US" dirty="0"/>
                  <a:t>“probability density function” 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Idea: Make it “work right” for </a:t>
                </a:r>
                <a:r>
                  <a:rPr lang="en-US" b="1" dirty="0"/>
                  <a:t>events </a:t>
                </a:r>
                <a:r>
                  <a:rPr lang="en-US" dirty="0"/>
                  <a:t>since single outcomes don’t make sense.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br>
                  <a:rPr lang="en-US" b="0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/>
              <p:nvPr/>
            </p:nvSpPr>
            <p:spPr>
              <a:xfrm>
                <a:off x="4082902" y="3404157"/>
                <a:ext cx="3062177" cy="790984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2" y="3404157"/>
                <a:ext cx="3062177" cy="790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6D7B01E-3352-4FF6-B067-A6E54FDCE0A0}"/>
              </a:ext>
            </a:extLst>
          </p:cNvPr>
          <p:cNvSpPr txBox="1"/>
          <p:nvPr/>
        </p:nvSpPr>
        <p:spPr>
          <a:xfrm>
            <a:off x="7330165" y="3568816"/>
            <a:ext cx="449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integrating is analogous to sum.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B2D3B5-DBA4-46B9-B9C3-AE357540DA2C}"/>
              </a:ext>
            </a:extLst>
          </p:cNvPr>
          <p:cNvSpPr/>
          <p:nvPr/>
        </p:nvSpPr>
        <p:spPr>
          <a:xfrm>
            <a:off x="2509934" y="4623318"/>
            <a:ext cx="6382139" cy="162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Let’s derive an example PDF together!</a:t>
            </a:r>
          </a:p>
          <a:p>
            <a:pPr algn="ctr"/>
            <a:r>
              <a:rPr lang="en-US" sz="2800" dirty="0"/>
              <a:t>For a uniform random real number in [0,1]</a:t>
            </a:r>
          </a:p>
        </p:txBody>
      </p:sp>
    </p:spTree>
    <p:extLst>
      <p:ext uri="{BB962C8B-B14F-4D97-AF65-F5344CB8AC3E}">
        <p14:creationId xmlns:p14="http://schemas.microsoft.com/office/powerpoint/2010/main" val="3819912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DA49-CDCE-4508-8318-5D1DF00E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Continuous random variables, the analogous object is the</a:t>
                </a:r>
              </a:p>
              <a:p>
                <a:r>
                  <a:rPr lang="en-US" dirty="0"/>
                  <a:t>“probability density function” 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Idea: Make it “work right” for </a:t>
                </a:r>
                <a:r>
                  <a:rPr lang="en-US" b="1" dirty="0"/>
                  <a:t>events </a:t>
                </a:r>
                <a:r>
                  <a:rPr lang="en-US" dirty="0"/>
                  <a:t>since single outcomes don’t make sense.</a:t>
                </a:r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br>
                  <a:rPr lang="en-US" b="0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negative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.4≤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6D7B01E-3352-4FF6-B067-A6E54FDCE0A0}"/>
              </a:ext>
            </a:extLst>
          </p:cNvPr>
          <p:cNvSpPr txBox="1"/>
          <p:nvPr/>
        </p:nvSpPr>
        <p:spPr>
          <a:xfrm>
            <a:off x="7330165" y="3606137"/>
            <a:ext cx="449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integrating is analogous to sum.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310810A-4E5C-B8CF-8CE9-D3ACF4DC8DE3}"/>
                  </a:ext>
                </a:extLst>
              </p14:cNvPr>
              <p14:cNvContentPartPr/>
              <p14:nvPr/>
            </p14:nvContentPartPr>
            <p14:xfrm>
              <a:off x="372600" y="4049280"/>
              <a:ext cx="2674800" cy="2143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310810A-4E5C-B8CF-8CE9-D3ACF4DC8D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3240" y="4039920"/>
                <a:ext cx="2693520" cy="216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9419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DA49-CDCE-4508-8318-5D1DF00E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Continuous random variables, the analogous object is the</a:t>
                </a:r>
              </a:p>
              <a:p>
                <a:r>
                  <a:rPr lang="en-US" dirty="0"/>
                  <a:t>“probability density function” 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Idea: Make it “work right” for </a:t>
                </a:r>
                <a:r>
                  <a:rPr lang="en-US" b="1" dirty="0"/>
                  <a:t>events </a:t>
                </a:r>
                <a:r>
                  <a:rPr lang="en-US" dirty="0"/>
                  <a:t>since single outcomes don’t make sense.</a:t>
                </a:r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br>
                  <a:rPr lang="en-US" b="0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negative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.4≤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/>
              <p:nvPr/>
            </p:nvSpPr>
            <p:spPr>
              <a:xfrm>
                <a:off x="4082902" y="3441478"/>
                <a:ext cx="3062177" cy="790984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2" y="3441478"/>
                <a:ext cx="3062177" cy="790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6D7B01E-3352-4FF6-B067-A6E54FDCE0A0}"/>
              </a:ext>
            </a:extLst>
          </p:cNvPr>
          <p:cNvSpPr txBox="1"/>
          <p:nvPr/>
        </p:nvSpPr>
        <p:spPr>
          <a:xfrm>
            <a:off x="7330165" y="3606137"/>
            <a:ext cx="449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integrating is analogous to sum.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F5C416A-5E19-41B1-81C8-6DB33743F683}"/>
                  </a:ext>
                </a:extLst>
              </p:cNvPr>
              <p:cNvSpPr/>
              <p:nvPr/>
            </p:nvSpPr>
            <p:spPr>
              <a:xfrm>
                <a:off x="4082901" y="4336229"/>
                <a:ext cx="3062177" cy="790985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F5C416A-5E19-41B1-81C8-6DB33743F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1" y="4336229"/>
                <a:ext cx="3062177" cy="7909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B879FDA-D679-4E6C-9803-F31422D2C4BE}"/>
                  </a:ext>
                </a:extLst>
              </p:cNvPr>
              <p:cNvSpPr/>
              <p:nvPr/>
            </p:nvSpPr>
            <p:spPr>
              <a:xfrm>
                <a:off x="4082902" y="5284533"/>
                <a:ext cx="3062177" cy="790985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.5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=.1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B879FDA-D679-4E6C-9803-F31422D2C4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2" y="5284533"/>
                <a:ext cx="3062177" cy="7909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4438479-95FC-35C9-6DA9-13810D7B5960}"/>
                  </a:ext>
                </a:extLst>
              </p14:cNvPr>
              <p14:cNvContentPartPr/>
              <p14:nvPr/>
            </p14:nvContentPartPr>
            <p14:xfrm>
              <a:off x="835560" y="4071600"/>
              <a:ext cx="5990400" cy="2151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4438479-95FC-35C9-6DA9-13810D7B596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6200" y="4062240"/>
                <a:ext cx="6009120" cy="217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98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72687-55FA-43F9-A5A7-C00BA9DC3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PDF for uniform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5E1400-93DF-456E-90F6-2E1A7C5EFE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uniform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should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to make all those events integrate to the right values?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&lt;0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or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0≤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5E1400-93DF-456E-90F6-2E1A7C5EFE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07EA736-F47F-055A-5EAE-8109187D8049}"/>
                  </a:ext>
                </a:extLst>
              </p14:cNvPr>
              <p14:cNvContentPartPr/>
              <p14:nvPr/>
            </p14:nvContentPartPr>
            <p14:xfrm>
              <a:off x="1759320" y="2634120"/>
              <a:ext cx="10113480" cy="4106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07EA736-F47F-055A-5EAE-8109187D80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49960" y="2624760"/>
                <a:ext cx="10132200" cy="412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2250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3CCDB-06D4-462E-85C6-4150F90A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F742B0-50F8-47F0-ACBE-59F1E3EAF0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=.1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=??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number that best represents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=.1)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This is different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So…what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???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F742B0-50F8-47F0-ACBE-59F1E3EAF0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5652E09-1A22-42D3-9DBA-FC2B1E850534}"/>
                  </a:ext>
                </a:extLst>
              </p:cNvPr>
              <p:cNvSpPr/>
              <p:nvPr/>
            </p:nvSpPr>
            <p:spPr>
              <a:xfrm>
                <a:off x="729540" y="4171950"/>
                <a:ext cx="10109910" cy="1222193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continuous probability spaces:</a:t>
                </a:r>
              </a:p>
              <a:p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Impossible events have probability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𝟎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:b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</a:b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but some probability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𝟎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events might be possible.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5652E09-1A22-42D3-9DBA-FC2B1E8505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40" y="4171950"/>
                <a:ext cx="10109910" cy="1222193"/>
              </a:xfrm>
              <a:prstGeom prst="rect">
                <a:avLst/>
              </a:prstGeom>
              <a:blipFill>
                <a:blip r:embed="rId3"/>
                <a:stretch>
                  <a:fillRect l="-1267" t="-10945" b="-199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A4A54E6-A86A-B7F9-AFE9-E192D365D067}"/>
                  </a:ext>
                </a:extLst>
              </p14:cNvPr>
              <p14:cNvContentPartPr/>
              <p14:nvPr/>
            </p14:nvContentPartPr>
            <p14:xfrm>
              <a:off x="2041920" y="1177200"/>
              <a:ext cx="9188280" cy="5200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A4A54E6-A86A-B7F9-AFE9-E192D365D06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32560" y="1167840"/>
                <a:ext cx="9207000" cy="521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410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ADD46-97BB-4696-AE7A-58D2AD4EA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PDF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522B5-E450-454A-A853-5B6FDD6A6E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Let’s look at a different pdf…</a:t>
                </a:r>
              </a:p>
              <a:p>
                <a:r>
                  <a:rPr lang="en-US" dirty="0"/>
                  <a:t>Compare the events: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≈.2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≈.5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(.2−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≤.2+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will the pdf give?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happens if we look at the ratio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≈.2)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≈.5)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522B5-E450-454A-A853-5B6FDD6A6E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CF39065-A0B2-4397-B816-636A0788E139}"/>
              </a:ext>
            </a:extLst>
          </p:cNvPr>
          <p:cNvGrpSpPr/>
          <p:nvPr/>
        </p:nvGrpSpPr>
        <p:grpSpPr>
          <a:xfrm>
            <a:off x="7227052" y="1564341"/>
            <a:ext cx="4691526" cy="2456675"/>
            <a:chOff x="575239" y="3532095"/>
            <a:chExt cx="5556620" cy="28956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E650F23-EBC2-4E2A-9616-E8D16F0E774B}"/>
                </a:ext>
              </a:extLst>
            </p:cNvPr>
            <p:cNvCxnSpPr/>
            <p:nvPr/>
          </p:nvCxnSpPr>
          <p:spPr>
            <a:xfrm>
              <a:off x="575239" y="6172200"/>
              <a:ext cx="55566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0669891-7824-4D21-9C8B-EE6822C077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627" y="3532095"/>
              <a:ext cx="0" cy="2895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449B17B-0552-44C4-BC3F-26269330A6D4}"/>
                </a:ext>
              </a:extLst>
            </p:cNvPr>
            <p:cNvSpPr/>
            <p:nvPr/>
          </p:nvSpPr>
          <p:spPr>
            <a:xfrm>
              <a:off x="857627" y="3964290"/>
              <a:ext cx="4034667" cy="2207910"/>
            </a:xfrm>
            <a:custGeom>
              <a:avLst/>
              <a:gdLst>
                <a:gd name="connsiteX0" fmla="*/ 0 w 3873696"/>
                <a:gd name="connsiteY0" fmla="*/ 2012621 h 2120946"/>
                <a:gd name="connsiteX1" fmla="*/ 389965 w 3873696"/>
                <a:gd name="connsiteY1" fmla="*/ 1936421 h 2120946"/>
                <a:gd name="connsiteX2" fmla="*/ 389965 w 3873696"/>
                <a:gd name="connsiteY2" fmla="*/ 1936421 h 2120946"/>
                <a:gd name="connsiteX3" fmla="*/ 2070847 w 3873696"/>
                <a:gd name="connsiteY3" fmla="*/ 45 h 2120946"/>
                <a:gd name="connsiteX4" fmla="*/ 3666565 w 3873696"/>
                <a:gd name="connsiteY4" fmla="*/ 1878151 h 2120946"/>
                <a:gd name="connsiteX5" fmla="*/ 3805518 w 3873696"/>
                <a:gd name="connsiteY5" fmla="*/ 2039515 h 212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3696" h="2120946">
                  <a:moveTo>
                    <a:pt x="0" y="2012621"/>
                  </a:moveTo>
                  <a:lnTo>
                    <a:pt x="389965" y="1936421"/>
                  </a:lnTo>
                  <a:lnTo>
                    <a:pt x="389965" y="1936421"/>
                  </a:lnTo>
                  <a:cubicBezTo>
                    <a:pt x="670112" y="1613692"/>
                    <a:pt x="1524747" y="9757"/>
                    <a:pt x="2070847" y="45"/>
                  </a:cubicBezTo>
                  <a:cubicBezTo>
                    <a:pt x="2616947" y="-9667"/>
                    <a:pt x="3377453" y="1538239"/>
                    <a:pt x="3666565" y="1878151"/>
                  </a:cubicBezTo>
                  <a:cubicBezTo>
                    <a:pt x="3955677" y="2218063"/>
                    <a:pt x="3880597" y="2128789"/>
                    <a:pt x="3805518" y="2039515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82C5445-D65D-44DE-AB61-0F0C865433D5}"/>
              </a:ext>
            </a:extLst>
          </p:cNvPr>
          <p:cNvSpPr/>
          <p:nvPr/>
        </p:nvSpPr>
        <p:spPr>
          <a:xfrm>
            <a:off x="8431306" y="2496672"/>
            <a:ext cx="286870" cy="130757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BC819D-FBC7-4DE1-A314-3DCF49B7B061}"/>
              </a:ext>
            </a:extLst>
          </p:cNvPr>
          <p:cNvSpPr/>
          <p:nvPr/>
        </p:nvSpPr>
        <p:spPr>
          <a:xfrm>
            <a:off x="9106220" y="1931022"/>
            <a:ext cx="286870" cy="187322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D7D43D-EAD1-45FC-B284-05F6B50E983B}"/>
              </a:ext>
            </a:extLst>
          </p:cNvPr>
          <p:cNvSpPr txBox="1"/>
          <p:nvPr/>
        </p:nvSpPr>
        <p:spPr>
          <a:xfrm>
            <a:off x="8342219" y="3801598"/>
            <a:ext cx="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E7894A-0027-4A29-968A-8AE25D776984}"/>
              </a:ext>
            </a:extLst>
          </p:cNvPr>
          <p:cNvSpPr txBox="1"/>
          <p:nvPr/>
        </p:nvSpPr>
        <p:spPr>
          <a:xfrm>
            <a:off x="9047069" y="3836350"/>
            <a:ext cx="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.5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4457ECE-52A2-8C7C-90BA-7D57F9B24D28}"/>
                  </a:ext>
                </a:extLst>
              </p14:cNvPr>
              <p14:cNvContentPartPr/>
              <p14:nvPr/>
            </p14:nvContentPartPr>
            <p14:xfrm>
              <a:off x="612000" y="2370600"/>
              <a:ext cx="6349680" cy="39960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4457ECE-52A2-8C7C-90BA-7D57F9B24D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640" y="2361240"/>
                <a:ext cx="6368400" cy="401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2253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C17E2-D932-B96A-12C9-E406C0B4C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570AB-8D0D-2464-2465-C279928D3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Midterm coverage ends with lecture 13 (two days ago).</a:t>
            </a:r>
          </a:p>
          <a:p>
            <a:r>
              <a:rPr lang="en-US" dirty="0"/>
              <a:t>Normally midterm would be next week, but the 332 midterm is next week.</a:t>
            </a:r>
          </a:p>
          <a:p>
            <a:r>
              <a:rPr lang="en-US" dirty="0"/>
              <a:t>So the 312 midterm is later than usual</a:t>
            </a:r>
          </a:p>
          <a:p>
            <a:pPr lvl="1"/>
            <a:r>
              <a:rPr lang="en-US" dirty="0"/>
              <a:t>Good news: more time to study for the midterm</a:t>
            </a:r>
          </a:p>
          <a:p>
            <a:pPr lvl="1"/>
            <a:r>
              <a:rPr lang="en-US" dirty="0"/>
              <a:t>Bad news: the end of the quarter is packed with 2 more quizzes + quiz retakes in the last three weeks.</a:t>
            </a:r>
          </a:p>
          <a:p>
            <a:pPr lvl="1"/>
            <a:r>
              <a:rPr lang="en-US" sz="2800" dirty="0"/>
              <a:t>HW5 is delayed, it comes out tonight; due Friday Feb 13</a:t>
            </a:r>
          </a:p>
          <a:p>
            <a:pPr lvl="1"/>
            <a:r>
              <a:rPr lang="en-US" sz="2800" dirty="0"/>
              <a:t>We’ll be back to Wed deadlines after midterm.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5B38D91-D788-DCE2-8B7C-5DF4665F8210}"/>
                  </a:ext>
                </a:extLst>
              </p14:cNvPr>
              <p14:cNvContentPartPr/>
              <p14:nvPr/>
            </p14:nvContentPartPr>
            <p14:xfrm>
              <a:off x="358200" y="1126080"/>
              <a:ext cx="8643960" cy="4019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5B38D91-D788-DCE2-8B7C-5DF4665F82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840" y="1116720"/>
                <a:ext cx="8662680" cy="403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975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ADD46-97BB-4696-AE7A-58D2AD4EA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PDF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522B5-E450-454A-A853-5B6FDD6A6E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Let’s look at a different pdf…</a:t>
                </a:r>
              </a:p>
              <a:p>
                <a:r>
                  <a:rPr lang="en-US" dirty="0"/>
                  <a:t>Compare the events: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≈.2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≈.5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(.2−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≤.2+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will the pdf give?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happens if we look at the ratio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≈.2)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≈.5)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.2−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≤.2+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≤.5+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(.2)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(.5)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.2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(.5)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522B5-E450-454A-A853-5B6FDD6A6E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CF39065-A0B2-4397-B816-636A0788E139}"/>
              </a:ext>
            </a:extLst>
          </p:cNvPr>
          <p:cNvGrpSpPr/>
          <p:nvPr/>
        </p:nvGrpSpPr>
        <p:grpSpPr>
          <a:xfrm>
            <a:off x="7227052" y="1564341"/>
            <a:ext cx="4691526" cy="2456675"/>
            <a:chOff x="575239" y="3532095"/>
            <a:chExt cx="5556620" cy="28956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E650F23-EBC2-4E2A-9616-E8D16F0E774B}"/>
                </a:ext>
              </a:extLst>
            </p:cNvPr>
            <p:cNvCxnSpPr/>
            <p:nvPr/>
          </p:nvCxnSpPr>
          <p:spPr>
            <a:xfrm>
              <a:off x="575239" y="6172200"/>
              <a:ext cx="55566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0669891-7824-4D21-9C8B-EE6822C077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627" y="3532095"/>
              <a:ext cx="0" cy="2895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449B17B-0552-44C4-BC3F-26269330A6D4}"/>
                </a:ext>
              </a:extLst>
            </p:cNvPr>
            <p:cNvSpPr/>
            <p:nvPr/>
          </p:nvSpPr>
          <p:spPr>
            <a:xfrm>
              <a:off x="857627" y="3964290"/>
              <a:ext cx="4034667" cy="2207910"/>
            </a:xfrm>
            <a:custGeom>
              <a:avLst/>
              <a:gdLst>
                <a:gd name="connsiteX0" fmla="*/ 0 w 3873696"/>
                <a:gd name="connsiteY0" fmla="*/ 2012621 h 2120946"/>
                <a:gd name="connsiteX1" fmla="*/ 389965 w 3873696"/>
                <a:gd name="connsiteY1" fmla="*/ 1936421 h 2120946"/>
                <a:gd name="connsiteX2" fmla="*/ 389965 w 3873696"/>
                <a:gd name="connsiteY2" fmla="*/ 1936421 h 2120946"/>
                <a:gd name="connsiteX3" fmla="*/ 2070847 w 3873696"/>
                <a:gd name="connsiteY3" fmla="*/ 45 h 2120946"/>
                <a:gd name="connsiteX4" fmla="*/ 3666565 w 3873696"/>
                <a:gd name="connsiteY4" fmla="*/ 1878151 h 2120946"/>
                <a:gd name="connsiteX5" fmla="*/ 3805518 w 3873696"/>
                <a:gd name="connsiteY5" fmla="*/ 2039515 h 212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3696" h="2120946">
                  <a:moveTo>
                    <a:pt x="0" y="2012621"/>
                  </a:moveTo>
                  <a:lnTo>
                    <a:pt x="389965" y="1936421"/>
                  </a:lnTo>
                  <a:lnTo>
                    <a:pt x="389965" y="1936421"/>
                  </a:lnTo>
                  <a:cubicBezTo>
                    <a:pt x="670112" y="1613692"/>
                    <a:pt x="1524747" y="9757"/>
                    <a:pt x="2070847" y="45"/>
                  </a:cubicBezTo>
                  <a:cubicBezTo>
                    <a:pt x="2616947" y="-9667"/>
                    <a:pt x="3377453" y="1538239"/>
                    <a:pt x="3666565" y="1878151"/>
                  </a:cubicBezTo>
                  <a:cubicBezTo>
                    <a:pt x="3955677" y="2218063"/>
                    <a:pt x="3880597" y="2128789"/>
                    <a:pt x="3805518" y="2039515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82C5445-D65D-44DE-AB61-0F0C865433D5}"/>
              </a:ext>
            </a:extLst>
          </p:cNvPr>
          <p:cNvSpPr/>
          <p:nvPr/>
        </p:nvSpPr>
        <p:spPr>
          <a:xfrm>
            <a:off x="8431306" y="2496672"/>
            <a:ext cx="286870" cy="130757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BC819D-FBC7-4DE1-A314-3DCF49B7B061}"/>
              </a:ext>
            </a:extLst>
          </p:cNvPr>
          <p:cNvSpPr/>
          <p:nvPr/>
        </p:nvSpPr>
        <p:spPr>
          <a:xfrm>
            <a:off x="9106220" y="1931022"/>
            <a:ext cx="286870" cy="187322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D7D43D-EAD1-45FC-B284-05F6B50E983B}"/>
              </a:ext>
            </a:extLst>
          </p:cNvPr>
          <p:cNvSpPr txBox="1"/>
          <p:nvPr/>
        </p:nvSpPr>
        <p:spPr>
          <a:xfrm>
            <a:off x="8342219" y="3801598"/>
            <a:ext cx="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E7894A-0027-4A29-968A-8AE25D776984}"/>
              </a:ext>
            </a:extLst>
          </p:cNvPr>
          <p:cNvSpPr txBox="1"/>
          <p:nvPr/>
        </p:nvSpPr>
        <p:spPr>
          <a:xfrm>
            <a:off x="9047069" y="3836350"/>
            <a:ext cx="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.5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3EFCA62-E10F-D9CA-0BB5-A8D2E2881510}"/>
                  </a:ext>
                </a:extLst>
              </p14:cNvPr>
              <p14:cNvContentPartPr/>
              <p14:nvPr/>
            </p14:nvContentPartPr>
            <p14:xfrm>
              <a:off x="387000" y="302760"/>
              <a:ext cx="8589960" cy="60368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3EFCA62-E10F-D9CA-0BB5-A8D2E28815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640" y="293400"/>
                <a:ext cx="8608680" cy="605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6503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9F58A-3CCE-486D-BD56-EDC0D137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what’s the pdf?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A095FC-F84E-4F9E-B13C-2AD4EC9CD0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It’s the number that when integrated over gives the probability of an event. </a:t>
                </a:r>
              </a:p>
              <a:p>
                <a:r>
                  <a:rPr lang="en-US" dirty="0"/>
                  <a:t>Equivalently, it’s number such that:</a:t>
                </a:r>
              </a:p>
              <a:p>
                <a:r>
                  <a:rPr lang="en-US" dirty="0"/>
                  <a:t>-integrating over all real numbers gives 1.</a:t>
                </a:r>
              </a:p>
              <a:p>
                <a:r>
                  <a:rPr lang="en-US" dirty="0"/>
                  <a:t>-comparing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(ℓ)</m:t>
                    </m:r>
                  </m:oMath>
                </a14:m>
                <a:r>
                  <a:rPr lang="en-US" dirty="0"/>
                  <a:t> gives the relative chances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being near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A095FC-F84E-4F9E-B13C-2AD4EC9CD0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B01A20C-22FD-9286-60C5-72EAFA8A0D0F}"/>
                  </a:ext>
                </a:extLst>
              </p14:cNvPr>
              <p14:cNvContentPartPr/>
              <p14:nvPr/>
            </p14:nvContentPartPr>
            <p14:xfrm>
              <a:off x="487440" y="2007000"/>
              <a:ext cx="10278360" cy="2261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B01A20C-22FD-9286-60C5-72EAFA8A0D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080" y="1997640"/>
                <a:ext cx="10297080" cy="228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9821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DA26CB-34B9-4DD5-A7FC-60D4AF507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CDFs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63DFDE-35E6-4E1F-9D26-BE2F08DF9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14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61F60-9F33-485B-96D2-BF1EFD985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CDF?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E55FE-6AB6-4088-ACE5-5E98370C56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78149"/>
                <a:ext cx="11187258" cy="276606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So how do I get from CDF to PDF? Taking the derivative!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𝑑𝑘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E55FE-6AB6-4088-ACE5-5E98370C56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78149"/>
                <a:ext cx="11187258" cy="2766061"/>
              </a:xfrm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F1184AF-06B6-4865-8928-C689FCD43ABA}"/>
                  </a:ext>
                </a:extLst>
              </p:cNvPr>
              <p:cNvSpPr/>
              <p:nvPr/>
            </p:nvSpPr>
            <p:spPr>
              <a:xfrm>
                <a:off x="575238" y="1521489"/>
                <a:ext cx="98641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The Cumulative Distribution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</m:e>
                    </m:d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≤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𝒌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analogous to the CDF for discrete variables.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F1184AF-06B6-4865-8928-C689FCD43A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521489"/>
                <a:ext cx="9864161" cy="1145999"/>
              </a:xfrm>
              <a:prstGeom prst="rect">
                <a:avLst/>
              </a:prstGeom>
              <a:blipFill>
                <a:blip r:embed="rId3"/>
                <a:stretch>
                  <a:fillRect b="-58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4FA77CE-3315-3043-3C4B-28C0687E0AA9}"/>
                  </a:ext>
                </a:extLst>
              </p14:cNvPr>
              <p14:cNvContentPartPr/>
              <p14:nvPr/>
            </p14:nvContentPartPr>
            <p14:xfrm>
              <a:off x="363240" y="2247840"/>
              <a:ext cx="9668520" cy="3759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4FA77CE-3315-3043-3C4B-28C0687E0AA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3880" y="2238480"/>
                <a:ext cx="9687240" cy="377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085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253C-7D63-4415-A831-D007AC0F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Discrete and Continuous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6642960"/>
                  </p:ext>
                </p:extLst>
              </p:nvPr>
            </p:nvGraphicFramePr>
            <p:xfrm>
              <a:off x="574675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Discrete Random 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Continuous Random Variables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Equivalent to impossible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All impossible events have 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</m:oMath>
                          </a14:m>
                          <a:r>
                            <a:rPr lang="en-US" dirty="0"/>
                            <a:t> but not conversely</a:t>
                          </a:r>
                          <a:r>
                            <a:rPr lang="en-US" baseline="0" dirty="0"/>
                            <a:t>.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Chances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PMF: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PDF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 gives chances relative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over PMF to get probability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probability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Convert from CDF to PMF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up PMF to get CDF.</a:t>
                          </a:r>
                        </a:p>
                        <a:p>
                          <a:r>
                            <a:rPr lang="en-US" dirty="0"/>
                            <a:t>Look for “breakpoints” in CDF to get PMF.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CDF.</a:t>
                          </a:r>
                        </a:p>
                        <a:p>
                          <a:r>
                            <a:rPr lang="en-US" dirty="0"/>
                            <a:t>Differentiate CDF to get PDF.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</m:d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𝐕𝐚𝐫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𝔼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6642960"/>
                  </p:ext>
                </p:extLst>
              </p:nvPr>
            </p:nvGraphicFramePr>
            <p:xfrm>
              <a:off x="574675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Discrete Random 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Continuous Random Variables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62857" r="-400000" b="-5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Equivalent to impossible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62857" r="-515" b="-56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Chances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280328" r="-113025" b="-8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280328" r="-515" b="-8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over PMF to get probability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probability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Convert from CDF to PMF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up PMF to get CDF.</a:t>
                          </a:r>
                        </a:p>
                        <a:p>
                          <a:r>
                            <a:rPr lang="en-US" dirty="0"/>
                            <a:t>Look for “breakpoints” in CDF to get PMF.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CDF.</a:t>
                          </a:r>
                        </a:p>
                        <a:p>
                          <a:r>
                            <a:rPr lang="en-US" dirty="0"/>
                            <a:t>Differentiate CDF to get PDF.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320968" r="-400000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320968" r="-113025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320968" r="-515" b="-192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417600" r="-400000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417600" r="-113025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417600" r="-515" b="-91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6832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577679" r="-400000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577679" r="-113025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577679" r="-515" b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097FFB8-C269-EB17-C091-26E987CB13AD}"/>
                  </a:ext>
                </a:extLst>
              </p14:cNvPr>
              <p14:cNvContentPartPr/>
              <p14:nvPr/>
            </p14:nvContentPartPr>
            <p14:xfrm>
              <a:off x="586440" y="1841040"/>
              <a:ext cx="11168640" cy="2125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097FFB8-C269-EB17-C091-26E987CB13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080" y="1831680"/>
                <a:ext cx="11187360" cy="214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2263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BA5E0-5262-4BCB-B54A-7FBEB5B7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expectation?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57E79-AC2D-43F5-A877-EF3CBA1D5F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we define: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Just replace summing over the </a:t>
                </a:r>
                <a:r>
                  <a:rPr lang="en-US" dirty="0" err="1"/>
                  <a:t>pmf</a:t>
                </a:r>
                <a:r>
                  <a:rPr lang="en-US" dirty="0"/>
                  <a:t> with integrating the pdf.</a:t>
                </a:r>
              </a:p>
              <a:p>
                <a:r>
                  <a:rPr lang="en-US" dirty="0"/>
                  <a:t>It still represents the average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57E79-AC2D-43F5-A877-EF3CBA1D5F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7557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AADD-6D8E-433E-9D93-CE408BE6B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3CAD82-C427-4BD7-A194-F9D0C6391A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84499"/>
                <a:ext cx="11187258" cy="3324861"/>
              </a:xfrm>
            </p:spPr>
            <p:txBody>
              <a:bodyPr/>
              <a:lstStyle/>
              <a:p>
                <a:r>
                  <a:rPr lang="en-US" dirty="0"/>
                  <a:t>Again, analogous to the discrete case; just replace summation with integration and </a:t>
                </a:r>
                <a:r>
                  <a:rPr lang="en-US" dirty="0" err="1"/>
                  <a:t>pmf</a:t>
                </a:r>
                <a:r>
                  <a:rPr lang="en-US" dirty="0"/>
                  <a:t> with the pdf.</a:t>
                </a:r>
              </a:p>
              <a:p>
                <a:r>
                  <a:rPr lang="en-US" dirty="0"/>
                  <a:t>We’re going to treat this as a definition.</a:t>
                </a:r>
              </a:p>
              <a:p>
                <a:r>
                  <a:rPr lang="en-US" dirty="0"/>
                  <a:t>Technically, this is really a theorem;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the pdf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it only gives relative likelihoods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we need a proof to guarantee it “works”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Sometimes called “Law of the Unconscious Statistician.”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3CAD82-C427-4BD7-A194-F9D0C6391A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84499"/>
                <a:ext cx="11187258" cy="3324861"/>
              </a:xfrm>
              <a:blipFill>
                <a:blip r:embed="rId2"/>
                <a:stretch>
                  <a:fillRect l="-708" t="-3303" r="-272" b="-4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031C61-8320-4779-9BAC-341E0546C689}"/>
                  </a:ext>
                </a:extLst>
              </p:cNvPr>
              <p:cNvSpPr/>
              <p:nvPr/>
            </p:nvSpPr>
            <p:spPr>
              <a:xfrm>
                <a:off x="575238" y="1502439"/>
                <a:ext cx="917201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cs typeface="Segoe UI Semibold" panose="020B0702040204020203" pitchFamily="34" charset="0"/>
                  </a:rPr>
                  <a:t>For any function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𝒈</m:t>
                    </m:r>
                  </m:oMath>
                </a14:m>
                <a:r>
                  <a:rPr lang="en-US" sz="2800" b="1" dirty="0">
                    <a:cs typeface="Segoe UI Semibold" panose="020B0702040204020203" pitchFamily="34" charset="0"/>
                  </a:rPr>
                  <a:t> and any continuous random variable,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</m:oMath>
                </a14:m>
                <a:endParaRPr lang="en-US" sz="2800" b="1" dirty="0"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b="1" dirty="0">
                    <a:cs typeface="Segoe UI Semibold" panose="020B07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∞</m:t>
                        </m:r>
                      </m:sub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∞</m:t>
                        </m:r>
                      </m:sup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𝒛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𝒛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𝐝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𝒛</m:t>
                        </m:r>
                      </m:e>
                    </m:nary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031C61-8320-4779-9BAC-341E0546C6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502439"/>
                <a:ext cx="9172011" cy="1145999"/>
              </a:xfrm>
              <a:prstGeom prst="rect">
                <a:avLst/>
              </a:prstGeom>
              <a:blipFill>
                <a:blip r:embed="rId3"/>
                <a:stretch>
                  <a:fillRect l="-598" t="-15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709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99263-E667-4AA9-A17E-C5BA13841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Linearity of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ACBBC-101F-454C-B400-56F8C6CEE8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Still true!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Won’t show you the proof – for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it’s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ACBBC-101F-454C-B400-56F8C6CEE8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2F83AFF-EA17-4231-8F1F-80CAEE7D710A}"/>
                  </a:ext>
                </a:extLst>
              </p:cNvPr>
              <p:cNvSpPr/>
              <p:nvPr/>
            </p:nvSpPr>
            <p:spPr>
              <a:xfrm>
                <a:off x="575239" y="1959639"/>
                <a:ext cx="65875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𝒃𝒀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𝒄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[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; even if they’re continuous.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2F83AFF-EA17-4231-8F1F-80CAEE7D71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959639"/>
                <a:ext cx="6587561" cy="1145999"/>
              </a:xfrm>
              <a:prstGeom prst="rect">
                <a:avLst/>
              </a:prstGeom>
              <a:blipFill>
                <a:blip r:embed="rId3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016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334B6-B566-48A8-8392-7BBE5568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E974E-CED2-40A5-A117-88330B31F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surprises 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42BEE6-B706-42D2-9DF9-1770CCF5A3CA}"/>
                  </a:ext>
                </a:extLst>
              </p:cNvPr>
              <p:cNvSpPr/>
              <p:nvPr/>
            </p:nvSpPr>
            <p:spPr>
              <a:xfrm>
                <a:off x="575239" y="2120506"/>
                <a:ext cx="97117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nary>
                        <m:nary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(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𝒌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)</m:t>
                              </m:r>
                              <m:d>
                                <m:d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  <m:d>
                                    <m:d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𝒌</m:t>
                                      </m:r>
                                    </m:e>
                                  </m:d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𝑿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𝐝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e>
                      </m:nary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42BEE6-B706-42D2-9DF9-1770CCF5A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120506"/>
                <a:ext cx="9711761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6877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2F79-9501-4DFE-AB14-AEE6940D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calculate an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49C1A-BE0B-4257-AB56-D1CD3FD3E9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uniform random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49C1A-BE0B-4257-AB56-D1CD3FD3E9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566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284C6A-EC67-4B09-B0B4-859BE938A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2C2926-B483-4FD8-9B9A-3144E71F86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716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89D6A-D797-5FAC-1D41-505C9B05B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75743-4F6A-BB2C-5510-EEA85D526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calculate an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931DE4-65D6-3036-AF7B-189A84164F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uniform random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e>
                    </m:nary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+0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931DE4-65D6-3036-AF7B-189A84164F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720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=0+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+0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6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DB330-87CD-4151-836D-B281EF3DB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assemble the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23053-D0C6-46AA-9B32-D7B1BE0AB6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23053-D0C6-46AA-9B32-D7B1BE0AB6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81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B9F4-DF22-4D03-B514-564E30F65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Uniform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7C619-FA10-4FA6-920D-83D972C16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(uniform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PDF: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7C619-FA10-4FA6-920D-83D972C16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86739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253C-7D63-4415-A831-D007AC0F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Discrete and Continuous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68619499"/>
                  </p:ext>
                </p:extLst>
              </p:nvPr>
            </p:nvGraphicFramePr>
            <p:xfrm>
              <a:off x="570010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Discrete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Continuous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Equivalent to impossible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All impossible events have 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but not conversely</a:t>
                          </a:r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Relative Chances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PMF: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PDF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gives chances relative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Events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over PMF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Convert from CDF to PMF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up PMF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Look for “breakpoints” in CDF to get PMF.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Differentiate CDF to get PDF.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Var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𝔼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68619499"/>
                  </p:ext>
                </p:extLst>
              </p:nvPr>
            </p:nvGraphicFramePr>
            <p:xfrm>
              <a:off x="570010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Discrete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Continuous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62857" r="-399457" b="-5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Equivalent to impossible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62857" r="-257" b="-56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Relative Chances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280328" r="-112735" b="-8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280328" r="-257" b="-8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Events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over PMF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Convert from CDF to PMF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up PMF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Look for “breakpoints” in CDF to get PMF.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Differentiate CDF to get PDF.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320968" r="-399457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320968" r="-112735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320968" r="-257" b="-192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417600" r="-399457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417600" r="-112735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417600" r="-257" b="-91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6832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577679" r="-399457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577679" r="-112735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577679" r="-257" b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4920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5F8B-5808-488C-B9EE-D4FB5BA3A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have we done over the past 5 weeks?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4E40E-6165-44E4-B6CD-DF04C93BA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Counting</a:t>
            </a:r>
          </a:p>
          <a:p>
            <a:pPr lvl="1"/>
            <a:r>
              <a:rPr lang="en-US" dirty="0"/>
              <a:t>Combinations, permutations, indistinguishable elements, starts and bars, inclusion-exclusion…</a:t>
            </a:r>
          </a:p>
          <a:p>
            <a:pPr lvl="1"/>
            <a:r>
              <a:rPr lang="en-US" sz="2800" dirty="0"/>
              <a:t>Probability foundations</a:t>
            </a:r>
          </a:p>
          <a:p>
            <a:pPr lvl="1"/>
            <a:r>
              <a:rPr lang="en-US" dirty="0"/>
              <a:t>Events, sample space, axioms of probability, expectation, variance</a:t>
            </a:r>
          </a:p>
          <a:p>
            <a:pPr lvl="1"/>
            <a:r>
              <a:rPr lang="en-US" sz="2800" dirty="0"/>
              <a:t>Conditional probability</a:t>
            </a:r>
          </a:p>
          <a:p>
            <a:pPr lvl="1"/>
            <a:r>
              <a:rPr lang="en-US" dirty="0"/>
              <a:t>Conditioning, independence, Bayes’ Rule</a:t>
            </a:r>
          </a:p>
          <a:p>
            <a:pPr lvl="1"/>
            <a:r>
              <a:rPr lang="en-US" sz="2800" dirty="0"/>
              <a:t>Refined our intuition</a:t>
            </a:r>
          </a:p>
          <a:p>
            <a:pPr lvl="1"/>
            <a:r>
              <a:rPr lang="en-US" dirty="0"/>
              <a:t>Especially around Bayes’ Rule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62DED64-0952-64FB-A919-772B165D170A}"/>
                  </a:ext>
                </a:extLst>
              </p14:cNvPr>
              <p14:cNvContentPartPr/>
              <p14:nvPr/>
            </p14:nvContentPartPr>
            <p14:xfrm>
              <a:off x="268920" y="2594160"/>
              <a:ext cx="3469320" cy="2328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62DED64-0952-64FB-A919-772B165D17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560" y="2584800"/>
                <a:ext cx="3488040" cy="234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4675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D0751-6CE4-4FE4-A84F-F7C81F4DE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101FA-3102-4B8C-B357-CCE6CF272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random variables.</a:t>
            </a:r>
          </a:p>
          <a:p>
            <a:pPr lvl="1"/>
            <a:r>
              <a:rPr lang="en-US" dirty="0"/>
              <a:t>So far our sample spaces have been countable. What happens if we want to choose a random real number?</a:t>
            </a:r>
          </a:p>
          <a:p>
            <a:pPr lvl="1"/>
            <a:r>
              <a:rPr lang="en-US" dirty="0"/>
              <a:t>How do expectation, variance, conditioning, etc. change in this new context?</a:t>
            </a:r>
          </a:p>
          <a:p>
            <a:pPr lvl="1"/>
            <a:r>
              <a:rPr lang="en-US" dirty="0"/>
              <a:t>Mostly analogous to discrete cases, but with integrals instead of sums.</a:t>
            </a:r>
          </a:p>
          <a:p>
            <a:pPr lvl="1"/>
            <a:r>
              <a:rPr lang="en-US" sz="2800" dirty="0"/>
              <a:t>Analysis when it’s inconvenient (or impossible) to exactly calculate probabilities.</a:t>
            </a:r>
          </a:p>
          <a:p>
            <a:pPr lvl="1"/>
            <a:r>
              <a:rPr lang="en-US" dirty="0"/>
              <a:t>Central Limit Theorem (approximating discrete distributions with continuous ones)</a:t>
            </a:r>
          </a:p>
          <a:p>
            <a:pPr lvl="1"/>
            <a:r>
              <a:rPr lang="en-US" dirty="0"/>
              <a:t>Tail Bounds/Concentration (arguing it’s unlikely that a random variable is far from its expectation)</a:t>
            </a:r>
          </a:p>
          <a:p>
            <a:pPr lvl="1"/>
            <a:r>
              <a:rPr lang="en-US" sz="2800" dirty="0"/>
              <a:t>A first taste of making predictions from data (i.e., a bit of ML)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D5A3D81-7F99-7CAF-8808-24B9B65A766D}"/>
                  </a:ext>
                </a:extLst>
              </p14:cNvPr>
              <p14:cNvContentPartPr/>
              <p14:nvPr/>
            </p14:nvContentPartPr>
            <p14:xfrm>
              <a:off x="268920" y="1324080"/>
              <a:ext cx="804600" cy="4378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D5A3D81-7F99-7CAF-8808-24B9B65A76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560" y="1314720"/>
                <a:ext cx="823320" cy="439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1588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547B7-FF60-4B2F-941B-EEF03C41C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D18C0-5B33-4EEC-A648-AD46D213C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Probability</a:t>
            </a:r>
          </a:p>
          <a:p>
            <a:pPr lvl="1"/>
            <a:r>
              <a:rPr lang="en-US" dirty="0"/>
              <a:t>Probability Density Function</a:t>
            </a:r>
          </a:p>
          <a:p>
            <a:pPr lvl="1"/>
            <a:r>
              <a:rPr lang="en-US" dirty="0"/>
              <a:t>Cumulative Distribution Function</a:t>
            </a:r>
          </a:p>
          <a:p>
            <a:endParaRPr lang="en-US" dirty="0"/>
          </a:p>
          <a:p>
            <a:r>
              <a:rPr lang="en-US" dirty="0"/>
              <a:t>Goal for today is to get intuition on what’s different in the continuous case. Your goal today is to start building up a gut-feeling of what’s happening.</a:t>
            </a:r>
          </a:p>
          <a:p>
            <a:r>
              <a:rPr lang="en-US" dirty="0"/>
              <a:t>ASK QUESTIONS, (always, but today especially).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9CDA56D-1211-CC7F-1FC4-A9F637313DE2}"/>
                  </a:ext>
                </a:extLst>
              </p14:cNvPr>
              <p14:cNvContentPartPr/>
              <p14:nvPr/>
            </p14:nvContentPartPr>
            <p14:xfrm>
              <a:off x="388800" y="1451520"/>
              <a:ext cx="654480" cy="584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CDA56D-1211-CC7F-1FC4-A9F637313D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9440" y="1442160"/>
                <a:ext cx="673200" cy="60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0282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990A3A-6B16-4937-918F-F3F9C5D20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DED76-ECEE-43E8-95D8-258FAE5F8D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59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A795D-252E-49EB-B3E5-491FEDA78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9A866-13FF-481F-B66A-9871A2002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need continuous probability spaces and continuous random variables to describe experiments that have uncountably-infinite sample spaces. </a:t>
            </a:r>
          </a:p>
          <a:p>
            <a:pPr lvl="1"/>
            <a:r>
              <a:rPr lang="en-US" dirty="0"/>
              <a:t>e.g. all real numbers</a:t>
            </a:r>
          </a:p>
          <a:p>
            <a:r>
              <a:rPr lang="en-US" dirty="0"/>
              <a:t>How long until the next bus shows up?</a:t>
            </a:r>
          </a:p>
          <a:p>
            <a:r>
              <a:rPr lang="en-US" dirty="0"/>
              <a:t>What location does a dart land?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7E58AB9-204C-B58B-6BE6-6F0485EDEC17}"/>
                  </a:ext>
                </a:extLst>
              </p14:cNvPr>
              <p14:cNvContentPartPr/>
              <p14:nvPr/>
            </p14:nvContentPartPr>
            <p14:xfrm>
              <a:off x="280080" y="3112920"/>
              <a:ext cx="678600" cy="1206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7E58AB9-204C-B58B-6BE6-6F0485EDEC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0720" y="3103560"/>
                <a:ext cx="697320" cy="122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64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8F5FF-F28A-464B-9999-084357DD1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ADEB1-024B-4FF6-A2E8-F31429E59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Wait, we’re computer scientists. Computers don’t do real numbers, why should we?</a:t>
            </a:r>
          </a:p>
          <a:p>
            <a:endParaRPr lang="en-US" dirty="0"/>
          </a:p>
          <a:p>
            <a:r>
              <a:rPr lang="en-US" dirty="0"/>
              <a:t>Continuous random variables will be a useful model for enormous sample spaces. The math will be easier.</a:t>
            </a:r>
          </a:p>
          <a:p>
            <a:endParaRPr lang="en-US" dirty="0"/>
          </a:p>
          <a:p>
            <a:r>
              <a:rPr lang="en-US" dirty="0"/>
              <a:t>Example: polling a large population. The sample space is actually discrete. But we’re going to round the result anyway. Make it continuous first for easier math, then round.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814EFAD-851F-E65E-6840-0F0D7F5AF626}"/>
                  </a:ext>
                </a:extLst>
              </p14:cNvPr>
              <p14:cNvContentPartPr/>
              <p14:nvPr/>
            </p14:nvContentPartPr>
            <p14:xfrm>
              <a:off x="425520" y="3433320"/>
              <a:ext cx="8206920" cy="2121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814EFAD-851F-E65E-6840-0F0D7F5AF6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6160" y="3423960"/>
                <a:ext cx="8225640" cy="213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0108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3726</TotalTime>
  <Words>1922</Words>
  <Application>Microsoft Office PowerPoint</Application>
  <PresentationFormat>Widescreen</PresentationFormat>
  <Paragraphs>269</Paragraphs>
  <Slides>34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Continuous Probability</vt:lpstr>
      <vt:lpstr>Announcements</vt:lpstr>
      <vt:lpstr>Where Are We?</vt:lpstr>
      <vt:lpstr>What have we done over the past 5 weeks?</vt:lpstr>
      <vt:lpstr>What’s next?</vt:lpstr>
      <vt:lpstr>Today</vt:lpstr>
      <vt:lpstr>Continuous Random Variables</vt:lpstr>
      <vt:lpstr>Continuous Random Variables</vt:lpstr>
      <vt:lpstr>Continuous Random Variables</vt:lpstr>
      <vt:lpstr>Why Need New Rules?</vt:lpstr>
      <vt:lpstr>For Continuous Random ariables</vt:lpstr>
      <vt:lpstr>Let’s start with the pmf</vt:lpstr>
      <vt:lpstr>The probability density function</vt:lpstr>
      <vt:lpstr>The probability density function</vt:lpstr>
      <vt:lpstr>The probability density function</vt:lpstr>
      <vt:lpstr>The probability density function</vt:lpstr>
      <vt:lpstr>PDF for uniform</vt:lpstr>
      <vt:lpstr>Probability Density Function</vt:lpstr>
      <vt:lpstr>Using the PDF</vt:lpstr>
      <vt:lpstr>Using the PDF</vt:lpstr>
      <vt:lpstr>So what’s the pdf?</vt:lpstr>
      <vt:lpstr>CDFs</vt:lpstr>
      <vt:lpstr>What’s a CDF?</vt:lpstr>
      <vt:lpstr>Comparing Discrete and Continuous</vt:lpstr>
      <vt:lpstr>What about expectation?</vt:lpstr>
      <vt:lpstr>Expectation of a function</vt:lpstr>
      <vt:lpstr>Linearity of Expectation</vt:lpstr>
      <vt:lpstr>Variance</vt:lpstr>
      <vt:lpstr>Let’s calculate an expectation</vt:lpstr>
      <vt:lpstr>Let’s calculate an expectation</vt:lpstr>
      <vt:lpstr>What about E[g(X)]</vt:lpstr>
      <vt:lpstr>Let’s assemble the variance</vt:lpstr>
      <vt:lpstr>Continuous Uniform Distribution</vt:lpstr>
      <vt:lpstr>Comparing Discrete and Continuous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Continuous Probability</dc:title>
  <dc:creator>rtweber2</dc:creator>
  <cp:lastModifiedBy>Robbie Weber</cp:lastModifiedBy>
  <cp:revision>52</cp:revision>
  <cp:lastPrinted>2026-02-06T15:52:48Z</cp:lastPrinted>
  <dcterms:created xsi:type="dcterms:W3CDTF">2021-05-01T16:25:56Z</dcterms:created>
  <dcterms:modified xsi:type="dcterms:W3CDTF">2026-02-06T18:45:28Z</dcterms:modified>
</cp:coreProperties>
</file>