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355" r:id="rId3"/>
    <p:sldId id="322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23" r:id="rId13"/>
    <p:sldId id="358" r:id="rId14"/>
    <p:sldId id="257" r:id="rId15"/>
    <p:sldId id="259" r:id="rId16"/>
    <p:sldId id="344" r:id="rId17"/>
    <p:sldId id="258" r:id="rId18"/>
    <p:sldId id="324" r:id="rId19"/>
    <p:sldId id="261" r:id="rId20"/>
    <p:sldId id="260" r:id="rId21"/>
    <p:sldId id="262" r:id="rId22"/>
    <p:sldId id="263" r:id="rId23"/>
    <p:sldId id="264" r:id="rId24"/>
    <p:sldId id="265" r:id="rId25"/>
    <p:sldId id="349" r:id="rId26"/>
    <p:sldId id="266" r:id="rId27"/>
    <p:sldId id="328" r:id="rId28"/>
    <p:sldId id="329" r:id="rId29"/>
    <p:sldId id="348" r:id="rId30"/>
    <p:sldId id="330" r:id="rId31"/>
    <p:sldId id="331" r:id="rId32"/>
    <p:sldId id="345" r:id="rId33"/>
    <p:sldId id="268" r:id="rId34"/>
    <p:sldId id="269" r:id="rId35"/>
    <p:sldId id="270" r:id="rId36"/>
    <p:sldId id="271" r:id="rId37"/>
    <p:sldId id="325" r:id="rId38"/>
    <p:sldId id="272" r:id="rId39"/>
    <p:sldId id="326" r:id="rId40"/>
    <p:sldId id="327" r:id="rId41"/>
    <p:sldId id="332" r:id="rId42"/>
    <p:sldId id="267" r:id="rId43"/>
    <p:sldId id="333" r:id="rId44"/>
    <p:sldId id="334" r:id="rId45"/>
    <p:sldId id="335" r:id="rId46"/>
    <p:sldId id="336" r:id="rId47"/>
    <p:sldId id="337" r:id="rId48"/>
    <p:sldId id="338" r:id="rId49"/>
    <p:sldId id="273" r:id="rId50"/>
    <p:sldId id="275" r:id="rId51"/>
    <p:sldId id="276" r:id="rId52"/>
    <p:sldId id="274" r:id="rId53"/>
    <p:sldId id="346" r:id="rId54"/>
    <p:sldId id="340" r:id="rId55"/>
    <p:sldId id="343" r:id="rId56"/>
    <p:sldId id="341" r:id="rId57"/>
    <p:sldId id="342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367" r:id="rId67"/>
    <p:sldId id="34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21:29:12.7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7108 7303 2052 0,'-16'27'61'0,"2"-2"-34"0,0 10 9 0,7 8 6 0,-2 3-12 0,3 13-7 16,3 11-8-16,5 14-3 0,5 8-5 16,7 5-3-16,7 6-3 0,0 0 1 0,4 7 1 15,4 7 1-15,4 4 0 0,1-4-15 16,0-7-29-16,3-15-37 0,-9-18-23 16,6-17-16-16,2-14 93 0,-3-9 1 15</inkml:trace>
  <inkml:trace contextRef="#ctx0" brushRef="#br0" timeOffset="237.91">7991 7756 2340 0,'7'63'73'0,"7"-2"-13"0,-7 18-5 0,4 1 1 15,1 0-13-15,-6 10-24 0,11 4-9 16,3 15-5-16,-4-1-2 0,7 2-2 16,-2-2 1-16,1-5-1 15,2-2-10-15,-1 0-38 0,0 0-55 16,-3 5-58-16,-4 1-29 0,-2 3 91 0</inkml:trace>
  <inkml:trace contextRef="#ctx0" brushRef="#br0" timeOffset="650.91">7074 9654 2205 0,'30'59'231'16,"-35"12"-135"-16,5 3-92 0,4 15 3 15,-33-4-6-15,45 4-1 0,7 10-3 32,13 13 0-32,8 15 2 0,6 10-1 0,5 8-9 0,1-5-1 0,3-12-8 15,7-14 3 1,6-5 11-16,8 1 2 0,14-7 6 16,7-7 0-16,9-20 0 0,9-16 1 0,3-13 10 0,8-14 12 15,8-17 12 1,-3-14 13-16,-4-13 2 0,2-10 6 0,-2-18-6 0,-9-9-2 0,-1-19-6 15,0-13-13-15,-19-7-8 0,-11-5-14 16,-18 3-6-16,-15 2-3 16,-7 2 1-16,-6-5 1 0,-10-11-19 0,-10-11-20 15,-11 0 0-15,-8 15-1 0,-8 17 20 16,-5 20 17-16,-4 7-3 0,-3 7-2 0,-2 5 3 16,2 4-9-16,1 3-32 15,4 7-87-15,2 4 76 0,0-2-11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50:04.43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5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2T21:51:40.739"/>
    </inkml:context>
  </inkml:definitions>
  <inkml:trace contextRef="#ctx0" brushRef="#br0">13584 7286 0,'0'0'0,"0"0"15,0 0 1,0 0 0,48-5-16,-34 5 0,-14 0 0,4 0 15,-4 0 1,9 0-16,-9 0 15,0 0 1,0 5-16,0-5 16,0 0-1,0 0-15,-27 35 0,10-17 16,-10 4 0,14 0-16,-23 5 15,-4-1-15,1 5 16,-24 5-16,-21 4 15,-18 0 1,-40 0-16,-30-9 16,-32-5-16,13-17 15,-22-4-15,-35-10 16,-9-8-16,-44-14 16,-14-8-16,22-5 15,10 0-15,35-4 16,30 4-16,19 4 15,17 1-15,27 8 16,40 5-16,17 0 16,27 9-1,23 4-15,3 0 0,23 4 16,4 1-16,5 4 16,0 0-1,13 0-15,-5 0 16,5 0-16,0-4 15,-22-1-15</inkml:trace>
  <inkml:trace contextRef="#ctx0" brushRef="#br0" timeOffset="10715.69">20250 7827 0,'0'0'0,"0"0"0,0 0 0,0 0 0,0 0 0,0 0 0,0 0 0,0 0 16,0 0-1,0 0-15,0 0 0,0 0 16,0-45 0,0 41-16,0-1 15,-4 1-15,-5-1 16,4 1-16,1 4 15,4 0-15,-4 0 16,-14 0-16,-4 0 16,-18 4-16,-27 1 15,-26 4-15,-53 8 16,-31 1 0,-23 0-16,-17-14 0,-40-8 15,-5-5-15,-4-13 16,-8 4-16,-19-4 15,9 0 1,-17 0-16,26 0 16,0 8-1,1-3-15,34-1 16,19 4-16,21 6 16,45-6-16,26 5 15,23 1-15,22-1 16,0 4-16,22 1 15,4-1-15,-9 1 16,19 0-16,-19-5 16,5 0-16,9 0 15,22 5 1,0-1-16,18 5 16,-1 0-16,14 0 15,0 0 1</inkml:trace>
  <inkml:trace contextRef="#ctx0" brushRef="#br0" timeOffset="60549.9">14856 7920 0,'0'0'0,"0"0"0,-14-80 0,14 40 0,0 9 15,0 0-15,5 0 16,17 0 0,-17 4-16,8 1 15,-4 3-15,-5 6 0,9-1 16,-13 5-16,5 4 31,-5 0-31,0 0 0,0 5 16,0-1-1,0 1-15,0-1 0,0 1 0,0-1 16,0 1-16,13 0 31,-13-1-31,9 5 16,-5 0-16,10 0 15,-14 0-15,57 22 16,1 5-16,0 8 16,4 1-1,-18-5-15,-4-4 16,-14-10-16,-21-3 16,4-6-16,-18-3 15,4-1-15,-39-4 16,-40-9-16,-36-13 15,-4-9-15,22 0 16,27 5-16,17 3 16,27 6-1,5 3-15,12 6 16,5-1-16,9 4 16,0 1-16,0-1 15,23-4-15,8 5 16,31 0-16,48 8 15,32 9-15,0 10 16,-31-6-16,-31-8 16,-23-4-16,-26-5 15,-13 0-15,-9 0 16,4 0-16,-13-5 16,0 5-16,-84-58 15,-44-8 1,-28 4-1,37 18-15,30 13 0,36 13 16,17 9-16,10 5 16,-1 12-16,10 10 15</inkml:trace>
  <inkml:trace contextRef="#ctx0" brushRef="#br0" timeOffset="82370.45">13929 12596 0,'0'0'0,"0"0"0,0 0 0,0 0 0,67-31 0,-27 18 15,4-1 1,-17 1-16,-1 4 16,1 0-16,-23 5 15,10-1-15,-10 5 16,9 0-16,-13 0 15,9 0 1,-9 0 0,0 0-16,0 0 15,0 0-15,-93 49 16,27-18-16,-32 5 16,-30 3-16,-45 6 15,-13-10-15,-18-13 16,-27-8-16,-13-14 15,9-14-15,-22-8 0,-13-4 16,35-10 0,-9 1-16,14 4 0,-1 0 15,23-14-15,-45-3 16,-8-19-16,-27-8 16,8-5-16,23-13 15,31 4 1,49 23-16,53 17 15,62 22-15,31 14 16,13 4 0,9 5-16,-4-1 15,13 5-15,0 0 16,0 0-16,0 0 16,0 0-16,0 0 31</inkml:trace>
  <inkml:trace contextRef="#ctx0" brushRef="#br0" timeOffset="84129.97">19062 12605 0,'0'0'0,"0"0"15,0 0 1,0 0-16,0 0 16,0 0-16,0 0 15,0 0-15,0 0 16,0 0-16,0 0 15,0 0-15,0 0 16,0 0-16,0 0 16,-102-14-16,-9 19 15,-26-5-15,-45-13 16,-57-10-16,-58-8 16,9-13-16,26 4 15,19 14 1,61 3-16,40 15 15,22 3-15,10 10 16,12-5-16,23 4 16,4 0-16,13 5 15,14-4 1,17-1-16,5 1 16,0-1-16,4 0 15,9 1-15,-8-1 16,-1 1-16,5 8 0,-27 9 15</inkml:trace>
  <inkml:trace contextRef="#ctx1" brushRef="#br0">13268 12280 1082 0,'10'4'239'0,"90"-1"105"0,82-3-67 0,-375-7-319 0,134 7 119 16,58 0-19-16,1 0-4 16,0 0-11-16,0 0-7 0,-2-1-4 0,-5 2-9 15,5-1-7-15,2 2-6 0,2 2-4 16,0-1 1-16,-2 4 2 0,0-1-1 15,1 1 0-15,6 2-1 0,6-1 0 16,-6 5-1-16,5-1 1 0,11-3-2 16,6 5 0-16,8 0-1 0,6 2-2 0,-3 4 1 15,5-6-2-15,-8 0 1 0,-2 0-1 16,-8-6-2-16,-4 0 9 0,-7-6 9 16,-11 2 9-16,-5-4 11 0,0-2-10 15,-5-2-11-15,-9 1-11 0,-6-8-10 0,-8 2-2 16,-11-3 3-16,-11 1 1 0,-8-3 2 15,-6 0 1-15,-3-2 0 0,3 2 0 16,-4 0 2 0,1-4 9-16,5 2 7 0,0 0 13 0,3-2 9 15,10 2 1-15,6 0-2 0,9 0-4 0,8-1-2 0,5 2 4 16,6 1 2 0,8 4 1-16,7-1-5 0,7 0-8 0,2 2-6 0,7-1-4 15,5-4-5 1,10 1-5-16,11 4-4 0,8 4-5 0,8 5-4 15,10 5 1-15,1 2 0 0,4 8 3 16,-4 1 1-16,-2 7-2 0,-3 3 0 16,-7 1 0-16,-6 3 0 0,-7-2 1 15,-10-5-1-15,-13-5-3 0,-12-7 0 0,-5-6-1 16,-8-5 5-16,-8 0 3 0,-9-7 3 16,-11-5 2-16,-11-6-1 0,-5-9 1 0,-5-1-1 15,-2-2-1-15,2 0-1 0,-2-1-2 16,7 3 0-16,5 3 0 0,6 0-1 15,9 6 1 1,7 1 0-16,-1 1 1 0,12 8-3 0,4 2-27 0,6 7-29 0,0 0-47 31,0 0-72-31,0 0 9 0,0-2 71 16</inkml:trace>
  <inkml:trace contextRef="#ctx1" brushRef="#br0" timeOffset="41142.75">10312 13681 1733 0,'2'0'97'0,"3"0"51"0,-3 0-43 0,3 0-22 0,4-2-7 0,-4-5-13 0,4 0-1 0,-5-2-5 0,3 4 2 16,-2-6-6-16,8 4-9 0,-6-2-4 15,0 4-6-15,7 0-2 0,-11-4-3 16,8-4-4-16,0-3-6 0,-1-5-9 15,6 2-6 1,0-12-3-16,-2 1-1 0,6-9-1 16,-4 2 1-16,0-2-1 0,2-4 1 0,-1-1 0 0,3 0-1 0,-4 1 1 15,0-10-1 1,-2 0 0-16,-2-7-1 0,-3-2 0 16,0-4 0-16,2 4 2 0,-4 2 0 15,2-1 2-15,0 6 7 0,-2 4 10 16,0 7 6-16,0 8 0 0,-2 1-3 15,2 12-9-15,-3 0-7 0,5 5-1 16,-4 4-3-16,6 0 2 0,-3-1-1 16,3 3 0-16,-2 1-1 0,-2-1-1 15,0 3-1-15,-3-5-1 0,-4 1-3 16,0 1-2-16,-4 0-2 0,-6-3-1 0,-1 3 1 16,-3 1 2-16,0-1 2 0,-4 3-1 15,0 4 1-15,-1 5-3 0,1 0-1 16,2 7 0-16,0 2 2 0,0 7 1 15,2 3 2-15,0 2 2 0,-2 3 1 16,0-1 0-16,-6 1 0 0,5-2 0 16,1-1 0-16,0-3 1 0,2-2-1 15,-1-4 1-15,5-7 1 0,4 1 0 16,6-6 1-16,0 0 2 0,-5 0 2 0,10-7 14 16,3-4 9-16,9-7 5 0,6-1 3 15,9-10-11-15,4-3-7 0,-1 1-6 16,8-3-5-16,-3 4-5 0,1 3-1 15,0 8-3-15,-4 4-2 0,1 7 2 16,-1 2 0-16,-2 6-1 0,-5 4-1 0,-3 6-2 16,1 8-1-16,-12 2-1 0,-2 1-2 15,1 7 0-15,-8 2 0 0,0 6 0 16,7 6 2-16,-2 3-9 0,-6 4-32 16,4-6-79-16,-6 3-107 0,7-3 122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54:11.6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13921 5681 0,'0'0'0,"0"0"0,0 0 0,0 0 15,0 0-15,0 0 0,0 0 32,0 0-32,0 0 15,0 0-15,0 0 16,0 0-16,0 0 15,0 0 1,0 0-16,-58 0 16,40 0-16,-8 0 15,-5 9-15,-27 9 16,-22-1-16,-26 19 16,4-9-1,-9-1-15,-9 1 0,-13-10 16,-35 1-16,-9-18 15,-5-9-15,-9-8 16,-35-1-16,22-9 16,31 1-1,1 8-15,-15-9 16,6 1-16,17-1 16,31 9-16,31-8 15,0 17-15,31-9 16,13 9-16,18 9 15,18-8-15,0 8 16,18 0-16,-10 0 16,10-9-16,-5 9 15,-9-9-15,-35-9 16</inkml:trace>
  <inkml:trace contextRef="#ctx0" brushRef="#br0" timeOffset="12506.73">14062 7383 0,'0'0'0,"0"0"0,0 0 0,0 0 0,0 0 15,0 0-15,0 0 16,0 0-16,0 0 16,0 0-16,0 0 15,0 0-15,0 0 16,0 0-16,-71 0 16,-30 5-16,-72 4 15,-31-5 1,-9 0-16,-4 1 15,-14-10-15,14-8 16,31 0-16,-14-5 16,19-9-16,17 5 15,57 0-15,23 4 16,22 5-16,22 0 16,9 4-1,9 5-15,18-1 0,-10 1 16,10-1-1,4 1-15,0-1 16,0 5-16,0 0 16,204-22-16,-18 9 15,31-9-15,45 8 16,-27 1-16,-27 4 16,0 0-16,5 14 15,-9 4-15,-31-5 16,-27 1-16,-35-1 15,-36-4-15,-17 0 16,-32 0-16,-8 0 16,-9 0-16,-5 0 31,-4 0-31,0 0 0,0 0 16,-203-22-1,-59 4-15,-35-4 16,-9 13-16,31 9 15,71 0-15,45 5 16,4 3-16,35 1 16,5 9-16,17 4 0,10 5 15,17 4-15,13 4 16</inkml:trace>
  <inkml:trace contextRef="#ctx0" brushRef="#br0" timeOffset="18824.1">29594 6763 0,'0'0'0,"0"0"0,0 0 0,62 13 0,-35-4 0,-1 0 15,-4-5-15,-4 1 32,0-1-32,-14-4 0,1 0 15,-1 0-15,5 0 31,-9 0-31,0 4 16,0 1-16,0-5 16,0 0-16,0 0 15,-84 53-15,13-17 16,-45 8-16,-16 9 16,12-9-16,5-8 15,-14-1 1,-17 1-16,-14 4 15,-4-9-15,27-9 0,-14-4 0,-22 8 16,-13-4 0,9-4-16,-9 0 15,-23 4-15,10-9 16,26-4-16,-9 0 16,-22 4-16,5 1 15,26-6-15,-22 6 16,-22-5-1,8-5-15,-8-4 0,-40 4 32,9-4-32,9 0 0,-27 0 15,0-13-15,-5-5 16,-43-4-16,25-13 16,-7-1-1,-10-4-15,35-4 16,-8 9-16,9-1 0,26-4 15,-27 0-15,-21 5 16,17-18-16,-4 8 31,31-3-31,57 12 16,18 10-16,27 8 16,9 0-16,21 5 0,5 0 31,-4 4-31,-4 4 15,-23-26-15,-18-22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57:42.45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2T22:21:58.591"/>
    </inkml:context>
  </inkml:definitions>
  <inkml:trace contextRef="#ctx0" brushRef="#br0">6026 11510 0,'0'0'0,"0"0"0,0 0 0,0 0 0,0 0 0,0 0 16,0 0-16,0 0 15,0 0-15,-80 40 16,-8 0-16,-32 13 16,-35-4-1,-9-1-15,-18 6 0,36-6 16,17-8-1,27-4-15,18-5 16,22 0-16,31-9 16,5 0-16,-1 0 15,14 0-15,13 5 16,13 17-16,14 27 16,30 27-16,45 17 15,27 22-15,26 1 16,-4-1-1,-10 1-15,1-19 0,-22-3 16,-5-1 0,-26 0-16,-5 9 15,-26 5-15,-14-1 16,-26-8-16,-23 4 16,-39 5-16,-23-14 15,-8-22-15,-27-22 16,5-22-16,4-14 15,-5-8-15,23-10 16,17-3-16,14-1 16,17-4-16,9-5 15,-4 5-15,18-4 16,4 3-16,-13 10 16,26 13-16,5 36 15,8 35 1,5 26-16,9 14 15,-9-5-15,-13-12 16,4-10-16,-18-13 16,-4-9-16,14-5 15,-10 1 1,5-5-16,9 1 0,4-6 16,0 6-1,18-6-15,13 6 16,14-1-16,43 13 15,37 32 1,52 17-16</inkml:trace>
  <inkml:trace contextRef="#ctx0" brushRef="#br0" timeOffset="4730.62">14696 17720 0,'0'0'15,"0"0"-15,0 0 0,0 0 0,0 0 0,0 0 16,0 0-1,0 0-15,0 44 0,-13-39 16,-5-1 0,-8 5-16,-19 4 15,-8 5-15,-22 0 16,-23 13-16,-21 4 16,-37 9-1,10 1-15,-36-1 0,-22 5 16,1-9-1,12-5-15,-39-8 0,-14-14 16,13-8-16,-44-5 16,-13-5-1,-13-4-15,-18 0 16,44 1-16,-22 3 16,18 5-16,-14-4 15,-48-5 1,35-9-16,-62-9 15,27-12-15,13-6 16,35 10 0,14-5-16,31 0 0,17 0 15,41 5-15,8 4 16,22 0 0,-4-9-16,-8-9 15,25-4-15,10-5 0,17 1 0,9-6 16,36 1-1,13 9-15,22 9 16,13 4-16,23 0 16,4 9-1,18-13-15,13-18 0,35-18 16,10-9-16,34 1 31,10-1-31,35-4 16,9 13-16,-4 5 15,22 8-15,4 1 16,4 4-16,-12 9 16,3 4-16,23 0 15,9-4-15,-22 4 16,26 9-16,18 5 16,9 4-16,13 4 0,17 9 15,-12 5 1,13 4-1,0 0-15,-32 0 16,-3 1-16,-5-1 16,-18-5-16,-4 1 15,22 9-15,-9 4 16,-5 9 0,41 8-16,13 14 15,-1 5-15,10 4 16,-36 4-16,-17 9 15,13-4-15,-32 0 16,-26-1-16,-26-3 16,-27-1-16,-18 0 15,-26 5-15,-5 22 16,-13 31 0,-9 35-16,-22 19 15,-27 8-15,-22 22 16,-13 22-16,-22-17 15,-23-27-15,-8-14 16,-14-12-16,-4-27 16,0-18-16,-35-14 15,-27-12-15,-36-32 16,-22-30-16,-62-18 16,-13-32-16,-18-4 15,1-8-15,34-1 16,36 1-1</inkml:trace>
  <inkml:trace contextRef="#ctx1" brushRef="#br0">17174 17179 916 0,'19'5'146'0,"-6"-3"72"15,-1 0-4-15,-7-2-102 0,1 0-25 0,-3 0-11 0,1 0-13 0,-4 0-11 0,0 0-6 0,0 0-8 0,0 0-7 16,0 0-8-16,-2 0-9 0,0 2-7 31,0-1-4-31,1 1 0 0,-10 4-1 0,7-5 0 16,-3 3 0-16,-5 3-2 15,5-3 0-15,-7-1 1 0,0 6-1 0,-2-6 0 16,-7 3 0-16,1 1 0 0,-6-7 0 16,-6 2 2-16,2-2 8 0,-10 0 10 15,4 0 13-15,-4-2 4 0,-2 0-4 16,5-5-7-16,5 3-11 0,-2 3-6 0,12-1-2 15,4 2 0-15,1 0 5 0,4 2 3 16,1-2 0-16,5 1 0 0,6 3-5 16,-1 1-2-16,4-3 6 0,0 0 6 15,0-2 9-15,0 2 8 0,0-2 3 16,0 0 3-16,0 0-1 0,6 0-1 16,4-2-1-16,-3-2-5 0,6-5-7 0,3 4-7 15,1-5-10-15,5-1-4 0,8 0-3 16,7 2-2-16,2-1-1 0,11 4-1 15,-2-1-2-15,3 6 0 0,0 1 1 16,1 5 0-16,-4 2 0 0,0 4 1 16,-8-3 0-16,3 1 1 0,1-2 2 15,-3 2-1-15,2 2 1 0,-10-6-2 16,-1 6 0-16,-11-6-1 0,-5 2-2 0,-3-3-3 16,-4-1-2-16,-8-1-3 0,-1 5-5 15,0-7 2-15,-8 4 1 0,1-1 3 16,-8 4 3-16,-6-5 1 0,-9 4 0 15,-11-5 0-15,-5-1 2 0,-12-1 0 16,-3-3 1-16,3 0 1 0,-6-6 0 0,2 1 0 16,0 0 1-16,-7-2 1 0,7 4 0 15,3-3 1-15,6 3-2 0,7 0 1 16,7 3 0-16,5-3-1 0,0 3 2 16,10 1 0-16,4-4 0 0,6 3 1 15,14 4 0-15,-2-2 0 0,2 2 3 16,0 0 10-16,0 0 5 0,2-7 4 15,5 6 4-15,2 1-7 0,10-4-4 0,1 4-5 16,6-2-7-16,10 2-2 0,1 0 1 16,9 2-2-16,9 3 0 0,2 1-1 15,7-1 0-15,0 0 0 0,-4 1 0 16,-5-5-2-16,-9 3 0 0,-7-1 0 16,-14-3-2-16,3 4-2 0,-8-4-2 15,-6 2-3-15,-4-2-1 0,-10 0-5 0,-3 0-2 16,-4 2-1-16,-6-2 2 0,-8 5 5 15,3 0 3-15,-15-1 7 16,-8-3-5-16,-5-1-25 0,-11-3-76 0,0-9-21 16,1-1-217-16,-5-5 197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59:06.9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8938 10220 0,'0'0'0,"0"0"0,0 0 0,0 0 0,0 0 0,0 0 16,0 0-16,0 0 16,0 0-16,0 0 15,0 0-15,0 0 16,0 0-16,0 0 15,0 0-15,31 62 16,-13-26-16,9 3 16,-10 10-16,10 0 15,13 0-15,-18-1 16,18 6 0,-9-1-16,9-9 15,-9 5-15,13-5 16,1 5-16,8-5 15,9 1-15,9-1 16,-5-4 0,-17-9-16,18 0 15,-5-4-15,-9-5 16,9 0-16,9-4 0,4-1 16,18-3-16,-4-6 15,-1-3 1,10-5-16,-5 0 15,18 0-15,9-5 16,21 1-16,6-5 16,-1 0-16,9 5 15,14 4-15,12 0 16,5 4-16,-4 1 16,-5-1-16,-4-4 15,0-9 1,-27 0-16,-4-4 15,13-5 1,5-4-16,0-4 16,4-5-16,-5 0 0,23-9 15,-9 4 1,4 1-16,-9-5 0,10 0 16,4 0-16,8-4 15,10 4 1,3 4-16,10 1 15,-4 0-15,21 12 16,18 1-16,5 9 0,22 17 16,26-4-1,-8 14-15,30-1 16,-17 0-16,-9 23 16,4-5-1,-26 9-15,-18 0 0,-17-1 16,-10 15-16,-35-6 15,-9 6 1,-13-1-16,-49-5 16,-17-3-1,-36-14-15,-23-9 0,-21-4 0,-5-9 32,-4-1-32,-14-3 0,1-5 0,4 0 31,-5 0-31,1 0 15,-5 0 1,4-5-16,14-8 16,4-13-16,22-10 15,9-13-15,32-4 16,3 0-16,10 0 16,17 8-16,5 10 15,13 4-15,13 4 16,9 5-16,9 4 15,9 10-15,0 8 16,9-5-16,-5 10 16,5 8-1,-10 5-15,6-1 16,-14 1-16,-14 4 16,-8 0-16,-13 1 15,-1 3-15,5 5 16,-13 0-16,-14 0 15,-4-4-15,-4-1 16,8 1-16,5-5 16,4 0-1,1-4-15,-1 0 0,-9-5 16,23-4 0,30 0-16,5-5 15,5 5-15,30-4 16,32-5-16,21 8 15,14 1-15,27 0 16,-1 9-16,23-9 16,-14-9-16,10-5 15,30-12-15,-4-1 16,31-9 0,-27 5-16,36 0 15,-31 0-15,22-9 0,-49-5 16,4-12-1,-4-6-15,-26-3 16,8-10-16,-17-4 16,-18 0-16,-5-17 15,-26-10-15,-35 5 16,-23-4-16,-31 8 16,-26 5-16,-13-5 15,-19-4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2:00:20.8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2454 7131 0,'0'0'0,"0"0"0,0 0 0,0 0 0,0 0 0,0 0 0,-49-49 15,-9 13-15,-22 1 16,-8 4-16,-1 9 0,1 8 16,3 6-1,-3 8-15,-28 4 0,-17 9 16,-31 18-1,14 9-15,26 5 16,8 8 0,28 4-16,-1 10 15,18 8-15,22 1 16,10-6-16,7 1 16,6 5-16,8 12 15,-4 10-15,4 8 16,9-8-16,9-23 15,0-17 1,0-14-16,0-13 0,0-4 16,0-10-16,0-3 15,0-1 1,0-4-16,0 0 16,9 0-16,-9 0 0,14-1 15,3 1 1,14 9-16,14 4 0,3 14 15,14 12-15,9 19 16,0 13-16,0 17 31,0 18-31,-22-4 16,-9-4-16,-22-14 0,-10 4 16,-8 1-16,-22 4 15,-4-5-15,8-13 16,5-17-1,-1-14-15,14-13 16,0-13-16,0-5 16,22 0-16,1 0 15,30-4-15,75-5 16,81 0 0,159-26-16,97-31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2:00:45.15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7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2T22:07:41.842"/>
    </inkml:context>
  </inkml:definitions>
  <inkml:trace contextRef="#ctx0" brushRef="#br0">6735 5504 0,'0'0'0,"71"-18"0,-71 18 0,58-26 0,-9 8 15,4-9-15,-13 9 16,-18 10-16,0-10 16,-17 9-16,8 0 15,-4 9 1,-5-9-16,-4 9 16,0-9-16,0 9 15,0 0-15,0 0 16,0 0-16,-159 9 15,30 9-15,-30 9 16,-1 8-16,0-8 16,-13 8-16,-13 1 15,18-1-15,8-8 16,-26-1-16,4 1 16,1-1-16,8 1 15,0 0 1,-18-10-16,-8-8 15,26 0-15,0-9 16,-13 0-16,0 0 16,22-9-16,-9-9 15,-31 1-15,9-10 16,18-8-16,17-1 16,18 1-16,23-10 15,-10 10-15,27-9 16,-13-10-16,4 1 15,49 18-15,22 8 16,5 10-16,8-1 16,-17-27-1,-9-8-15,-5-18 16,27 0-16,-13-8 16,4-1-16,13 0 15,5 0-15,0 1 16,17-10-16,5 9 15,5 0 1,21-17-16,14-1 0,5 1 16,12 8-1,5 0-15,9 1 16,18-10-16,22 10 16,35-19-16,27 1 15,13 8-15,44 10 16,19 17-16,8 26 15,18 10-15,-1 17 16,32 9-16,-4 18 16,-28 0-16,23 9 15,5 26-15,-10 9 16,14 18-16,-31 9 16,0 18-1,9 8-15,-54 0 16,-39 1-16,-32-10 15,-30 10 1,-18-1-16,-36 0 0,-13 1 16,-22 8-1,-14 0-15,-26 18 16,-39 27-16,-32 26 16,-49 18-16,-40-9 15,-21-27-15,-72 1 16,-4-36-1,-58-9-15,-4-35 16,18-23-16,-5-8 0,35-14 16,37-17-1,30-10-15,44-3 16,23-10-16,44-8 0,13-10 16,-4-8-16,17-13 15</inkml:trace>
  <inkml:trace contextRef="#ctx0" brushRef="#br0" timeOffset="1190.77">7325 4245 0,'0'0'0,"0"0"15,0 0-15,0 0 16,0 0-16,0 0 16,-13 53-16,13-35 15,13 0 1,5 17-16,13 9 0,35 27 15,27 9-15,23 18 16,39 8 0,13-17-16,-22-18 15,1-9-15,-1 9 16,22 0-16,10-18 16,3 0-16,10 0 15,8-17-15,32 8 16,-9-9-16,17-8 15,-9 0 1,-8-19-16,9-8 0,-1-8 16,-17-10-16,-9-9 15,4-8-15,18-10 16,-22-17-16,-31 9 16,13-9-1,13-18-15,-21-8 16,-5-10-16,26-8 15,5-9-15,-13-1 16,-10 1-16,54-9 16,18-9-1,-23 0-15,45 18 16,18 8-16,-14 28 16,45-10-16,-45 18 0,49 18 15,-22 0-15,-18 8 16,22 10-1,-79-1-15,3 1 16,6 8-16,-36 18 16,-9 1-16,-14-1 15,-8 9 1,-18 9-16,-39-9 16,-37 0-16,-16 0 0,-24 0 15,-12 0-15,-9 0 16,-9-9-16,-9 9 15,0 0-15,-40-53 16,-40-9 0,-35-9-16,-1-9 0,23 9 15,27 9 1,17 18-16,14 17 16,13 0-16,13 10 15,-5 8-15,10 0 31,4 0-31,4 9 0,19 0 16,61 18-16,97 44 0,77 44 31,16 18-31,-39 9 16,-57-26-16,-63-36 16,-44-18-1,-27-18-15,-22 1 16,-17-10-16,-10 10 15,-21 8-15,-63 18 16,-115 44-16,-66 1 16,-14-10-16</inkml:trace>
  <inkml:trace contextRef="#ctx0" brushRef="#br0" timeOffset="5643.74">20436 1772 0,'0'0'0,"0"0"0,0 0 0,0 0 0,0 0 0,0 0 16,0 0-16,0 0 16,0 0-16,0 0 15,0 0-15,0 0 32,0 0-32,0 0 15,0 0-15,71 53 16,-4 36-16,21 8 15,1 9-15,9 10 0,21 17 16,1 17 0,13 19-16,0-1 15,22 18-15,13 18 16,-8 9-16,4-18 16,-22-35-16,-9-10 15,-9-34-15,-18-19 16,-30-26-16,-14-27 15,-18-8-15,-13-10 16,0-8 0,-13 0-1,0-9-15,-1-9 16,-8 9-16,4-9 16,-8 0-16,-1 0 15,10 0-15,-10-18 16,0-18-1</inkml:trace>
  <inkml:trace contextRef="#ctx0" brushRef="#br0" timeOffset="6010.75">22205 1710 0,'0'0'0,"0"0"16,0 0-16,0 0 16,0 0-16,4 62 15,-8 17-15,-18 63 16,-27 62 0,-40 53-16,-22-17 15,-13 17-15,-9-9 16,27-9-16,9-8 15,21-10-15,-4 10 16,9-18-16,1-27 16,-1-18-16,0-17 15,9-36-15,8-26 16,1-9-16,0-18 16,18-9-16,-5 0 15,13 0 1</inkml:trace>
  <inkml:trace contextRef="#ctx0" brushRef="#br0" timeOffset="9657.59">23153 3997 0,'0'0'0,"0"0"0,0 0 0,0 0 0,0 0 0,0 0 16,0 0-16,0 0 15,0 0 1,0 0-16,0 0 16,-35-71-16,17 18 15,1 0-15,12-10 16,5 1-16,9-17 15,31-19-15,4 9 16,23 10-16,4-1 16,4 9-16,-4 18 15,9 8-15,4 1 16,22 18-16,9 8 16,14 9-16,-14 9 15,5 9-15,22 17 31,17 1-31,-4 8 16,-13 10-16,-9-1 16,-9 9-16,5-8 15,8-10-15,-8-8 16,-14-1-16,-22-8 16,-9-18-16,-13 0 15,14-18-15,8-26 0,0-9 16,-13-27-1,-10-18 1</inkml:trace>
  <inkml:trace contextRef="#ctx0" brushRef="#br0" timeOffset="26359.04">25888 1559 0,'0'0'0,"0"0"0,0 0 0,0 0 0,0 0 0,0 0 16,22 53-16,-4-9 15,-5 19-15,10 16 16,12 45-16,-8 45 16,17 61-1,9 19-15,9 8 0,-9 17 16,10-16-16,-1-28 15,-9-8-15,-22-45 16,4-35-16,-8-45 16,-23-26-16,5-26 15,-4-10-15,-5-8 16,-14-10 0,10-8-16</inkml:trace>
  <inkml:trace contextRef="#ctx0" brushRef="#br0" timeOffset="27057.66">25028 2055 0,'0'0'0,"0"0"0,0 0 0,0 0 0,0 0 15,0 0-15,0 0 16,0 0-16,27-44 16,-5 17-1,5-17-15,21-27 16,23 0-16,18 0 16,9 9-16,12 9 15,-3 9-15,-14 8 16,-13 19-16,8 8 15,-12 9-15,8 9 16,31 44-16,23 53 16,-10 45-16,-13 26 15,-30 36 1,-23 26-16,-14-26 0,-34-44 16,-23-28-16,-5-25 15,-17-28 1,-4-17-16,-14-18 15,-13-17-15,9-18 16,0-1-16,17-8 16,1 0-16,13-9 15,8 9-15,-3-9 16,12 9 0,-4-9-16,18 9 0,5-1 15,39 28 1,22 17-16,18 9 15,-4 9-15,-14 9 16,-8 9-16,-19-10 16,-8 10-16,-31-18 15,-9-18-15,-9 0 16,-26 0-16,-18 1 16,-54-10-16,-35-17 15,-22-36-15,0-36 16,5-17-16,4-26 15,17-1-15,41-9 16,13-8 0</inkml:trace>
  <inkml:trace contextRef="#ctx0" brushRef="#br0" timeOffset="27713.32">26651 4006 0,'0'0'0,"0"0"0,0 0 15,0 0-15,0 0 16,0 0-16,0 0 31,0 0-31,0 0 16,0 0-16,0 0 15,0 0-15,0 0 0,0 0 16,0 0 0,88 9-16,-26-27 0,-4-9 31,4 1-31,-9-10 15,-8 10-15,-6-1 16,-12-8-16,-9 8 16,-14 0-16,-13-8 15,-13-9-15,-18-1 16,-4 1-16,-5 8 16,5 10-16,13 17 15,-5 18-15,10 9 16,-19 26-1,6 53-15,16 28 16,19 7-16,17 1 16,9-8-16,23-10 15,8-18-15,18-8 16,-5-18-16,5-27 16,-9-8-16,-8-19 15,-6 1 1,-3-18-16,-10 0 0,-4 0 15,0-9-15,9-8 16,-13-10-16,-1-17 16,-8-18-1,4-36-15,-9-26 16</inkml:trace>
  <inkml:trace contextRef="#ctx0" brushRef="#br0" timeOffset="28066.62">27422 3509 0,'0'0'0,"0"0"0,0 0 16,0 0-16,0 0 15,44 27-15,-17-1 16,17 19 0,5 43-16,13 37 0,-9 25 31,-4 1-31,-5-18 0,-13-36 0,0-26 15,-17-17 1,3-28-16,-12 1 16,4-18-16,-9-1 15,0 1-15,0-18 16,0 9-16,-14-97 16,19-18-1,13-54-15,26-26 16,22 9-1,10 18-15,12 35 0,5 26 0,27 27 16,13 18-16,9 18 31</inkml:trace>
  <inkml:trace contextRef="#ctx0" brushRef="#br0" timeOffset="28588.31">29842 1231 0,'0'0'0,"0"0"0,0 0 0,0 0 0,0 0 16,0 0-16,-40 80 15,-4 53-15,-27 88 16,-22 45 0,0 36-16,17-19 15,28-34-15,8-10 16,18-9-16,26-26 15,18 0-15,23 27 16,12-1 0,5-17-16,0-18 15,5 0-15,-5-18 16,13-53-16,1-17 16</inkml:trace>
  <inkml:trace contextRef="#ctx0" brushRef="#br0" timeOffset="29035.52">31291 1231 0,'0'0'0,"0"0"0,0 0 0,0 0 31,71 62-31,9 9 15,18 53-15,13 80 16,-10 53-16,-16 36 0,-10 8 16,-26 27-16,0 0 15,-10-44-15,-21-45 32,-18-44-32,-13-35 15,-9-27-15,-9-27 16,-31-17-16,-31-18 15,-27-9-15,-22-18 16</inkml:trace>
  <inkml:trace contextRef="#ctx0" brushRef="#br0" timeOffset="35309.18">30002 3252 0,'0'0'0,"0"0"0,0 0 0,0 0 0,0 0 15,0 0-15,-45 0 16,45 9-16,-4 26 15,4 19-15,18 61 16,17 62-16,32 63 16,17 17-1,-4-45-15,4 1 0,-27 0 16,5-36-16,1-8 16,-19-19-16,-4-8 15,-18-18 1,-4-26-16,-14-10 15,-8-17-15,-1-9 16,5 1-16</inkml:trace>
  <inkml:trace contextRef="#ctx0" brushRef="#br0" timeOffset="35962.68">29390 3039 0,'0'0'0,"0"0"15,0 0-15,0 0 16,0 0-16,0 0 16,0 0-1,40-53-15,-36 35 16,10 1-16,-10-10 15,18 1-15,0-1 16,5-8-16,13-1 16,0 9-16,13 10 15,9-1-15,18 0 16,26 9-16,-4 9 16,9 9-16,-18 18 15,0-1-15,0 19 16,14 17-16,-10 9 15,1 0-15,-10 8 16,-21-8-16,-19 0 16,-3 0-1,-19 0-15,-8-9 16,-18 0-16,-18 9 16,-8 9-16,-41 9 15,-26 17-15,0-9 16,0-26-16,0-17 15,-13-10-15,4-26 16,9-9-16,4-18 16,-4-36-16,-22-26 15,-14-26 1</inkml:trace>
  <inkml:trace contextRef="#ctx0" brushRef="#br0" timeOffset="65025.1">2613 8660 0,'0'0'0,"0"0"0,0 0 0,0 0 0,0 0 0,0 0 15,0 0 1,0 0-16,0 0 16,0 0-16,0 0 15,0 0-15,0 0 16,0 0-16,-62-5 16,-13 14-16,-40 0 15,-27 0-15,-13-5 16,17-8-16,23 0 15,4-1-15,9 10 16,14-1-16,-6 0 16,28 5-16,-1 0 15,23 0 1,18-5-16,3 1 16,1-1-16,18 1 15,-10-1-15,6 1 16,3-1-16,5 5 15,-13 4 1,8 9-16,-3 9 0,-6 18 16,10 13-16,-9 22 15,8 14-15,-17 17 16,18 0-16,4-4 16,0-4-1,0-10-15,0-8 16,4-9-16,-4-14 15,0-4-15,13-4 16,-13-14-16,0-8 16,9-10-16,-9-4 15,5-4-15,-5-5 16,17 1 0,5-1-16,9-4 0,14-9 15,17 0 1,22 0-16,0 0 15</inkml:trace>
  <inkml:trace contextRef="#ctx0" brushRef="#br0" timeOffset="74157.37">2077 10557 0,'0'0'0,"0"0"0,0 0 0,0 0 16,0 0-16,-44 22 16,-18-26-16,-23-5 15,-12 0-15,4 0 16,-5 5-16,14 4 16,26 4-16,-4 5 15,18 4-15,4 1 16,9-1-16,9 5 31,0 4-31,13 4 16,-9 5-16,18 5 15,0 4-15,18 17 16,22 36-16,35 23 16,9 12-16,18-8 0,-26-14 15,-10-17-15,-22-14 16,-13-8-1,-4-5-15,-14-9 16,-13-4-16,-13-1 16,0 6-16,-27 3 15,-4 1-15,-19 4 16,-7 0-16,-6-4 16,-8-1-1,4 5-15,14-4 16,-1 0-16,23 4 0,13 9 15,13 4-15,9 0 16,18-4 0,-4 5-16,26 3 15,-18-12-15,13-10 0,6-8 32,-19 0-32,18-5 0,0 9 0,40 45 15,57 62-15,41 43 31</inkml:trace>
  <inkml:trace contextRef="#ctx0" brushRef="#br0" timeOffset="79897.39">2223 14098 0,'0'0'0,"0"0"0,0 0 0,0 0 0,0 0 15,0 0 1,0 0-16,0 0 15,0 0-15,0 0 16,-44-13-16,-18 13 16,-36 5-16,-17 3 15,-5 1-15,-8 0 16,13 9 0,-10 0-16,10-5 0,9 0 15,8 1 1,27-1-16,9 0 15,9-4-15,18 0 16,8 0 0,14 0-16,-1-5 0,10 0 15,-9 1 1,4-1-16,9 1 16,-5 4-16,5 0 0,0 4 15,0 13-15,5 14 16,4 18-16,8 17 15,6 14-15,-6 0 16,-3-1 0,-1-4-16,-9-13 15,-4-9-15,14-13 16,-14-9-16,4-13 16,-4-1-16,9-4 15,-9 1-15,13-1 16,-8 0-16,8 5 15,-4-1-15,9 1 16,-1-1-16,-3 1 16,12-5-16,14 0 15,-4-4-15,17-5 32,-4-8-32,35-1 15,58 18-15,119 45 16,98 39-1</inkml:trace>
  <inkml:trace contextRef="#ctx0" brushRef="#br0" timeOffset="82851.97">2737 15858 0,'0'0'0,"0"0"15,0 0-15,0 0 0,0 0 16,0 0-16,0 0 31,0 0-31,0 0 16,0 0-16,0 0 15,0 0-15,-102-40 16,-39 23-16,-37-6 16,-8 1-16,31 0 0,35 4 15,5-4 1,4 9-1,23 4-15,12 5 16,5 4-16,18-5 16,9 5-16,4 0 15,22 0-15,5 0 16,-5 0-16,5 0 16,8 0-1,-3 0-15,-6 0 16,10 0-16,4 0 15,-14 0-15,14 5 16,-8-1-16,8 9 16,-5 18-16,-8 18 15,13 13-15,0 18 16,-5 9-16,5 13 16,-8 4-16,-6 0 15,14 5-15,0 0 16,0 0-16,14-5 15,-14-4-15,0-13 16,8-9 0,-8-14-16,0-8 15,0-5-15,0-9 16,0-8-16,0-10 16,0-8-16,0 0 15,0-5-15,5 0 16,-5-4-16,13 0 15,-8 0-15,3-5 16,32 1 0,27-5-16,75-5 15,115 5-15,58 22 16,30 18-16,5 9 16</inkml:trace>
  <inkml:trace contextRef="#ctx1" brushRef="#br0">14585 11805 1166 0,'23'2'69'0,"-3"0"24"15,4 7-44-15,-4-6-33 0,1 6-10 0,-3-6-4 0,-7 3-3 0,-4-4-5 0,-7 1-3 16,3-3-2-16,-3 0 0 0,2 5 4 0,-4-3 3 0,-3 7 2 16,5-2 22-16,-7-3 28 0,0 3 26 15,0 5 27-15,-6 2 0 0,4 1-10 16,4 4-25-16,1-3-13 0,-3 4-13 0,2-3-14 15,3-3-2-15,-7 2-7 0,2 0-4 32,-5-1 2-32,-2-3 0 0,1 2-2 15,-3-10-4-15,0 1 0 0,-7-5 3 0,2-5-1 0,-4-2-1 0,8-8-1 16,-1-6-5 0,7 2 1-16,1-4 4 0,2-6 3 0,1-1 4 0,4-4 0 15,-4-6-1-15,3 1-2 0,2 1-3 0,1-2 1 16,1-3-2-1,3 1 0-15,1-6-2 0,3-7-2 16,-2 1 1-16,4-6-1 0,-4 0 1 16,6 1 3-16,1-6 2 0,6 10 3 0,9 5 10 0,1-1-3 31,7 6 2-31,3-4 5 0,1 3-5 16,7-4 1-16,-2 2-4 0,8-3-7 15,-1 1-8-15,6-3-3 0,7-2-2 16,1 2-1-16,6-2 1 0,4 0 1 0,1 9 1 15,0 1 1-15,4 3-1 0,1 3-1 16,-6 0-2-16,-4 2-1 0,3 1-1 16,6 1 0-16,7 3 3 0,3 2-3 15,-1 1-2-15,5 6-1 0,3 6-4 16,1 2 3-16,3 1-2 0,0 5 1 0,7 2 2 16,4 7 3-16,0 0 1 0,-1 4 0 15,-6 5-3-15,-6-2-1 0,-5 3-1 16,-7 1 0-16,-9-2 4 0,-2 1-2 15,-6 5 0-15,0-1-2 0,-7 2 2 0,-10-2 3 16,-14-2 2-16,-11 1 4 0,-8-6 3 16,-6 0 0-16,-9-5-1 0,-5-2-4 15,-5 0-3-15,-9-2 0 0,-11-5-1 16,-9 0 2-16,-19-9 0 0,-13-7 1 16,-6-2-1-16,-5-3 2 0,8-1-2 15,-2-3 1-15,4 2-1 0,8-2 1 0,8 2 0 16,17 2 0-16,11 3 1 0,18 7 3 15,0 2 5-15,10 0 6 0,9 2-2 16,4-4-1-16,16 6-7 0,15 0-9 16,11 3-3-16,13 5-3 0,5 4 1 15,9 11 1-15,3 3 2 0,-1 5 0 16,-4 8 0-16,-12 9-3 0,-6 3-1 0,-12 5 0 16,-2 2 1-16,-10 4-1 0,-11-6-2 15,-9-5-1-15,-16 0 2 0,-10-2 2 16,-15-5 5-16,-16 4 3 0,-8-1 0 15,-8-7 0-15,-3-1 1 16,3-9 0-16,-1-8 5 0,1-4-29 0,0-6-55 0,1-2 512 16,3-9-353-16</inkml:trace>
  <inkml:trace contextRef="#ctx1" brushRef="#br0" timeOffset="478.12">19172 9169 2194 0,'0'12'77'0,"0"2"-31"0,0 6-10 0,3 5-16 0,5 8-15 16,6 8 0-16,11 12-2 0,-1 8-2 16,7 8-1-16,-1 2-1 0,-2 15-3 15,6 7-2-15,-4 13-1 0,5 11 1 16,-12 0 2-16,-1 0 2 0,-1-2-1 0,-7-7 2 16,4 1 0-16,-7-8-1 0,-10-2 1 15,-1-12 0-15,-3-13 1 0,1-6 0 16,-2-19 1-16,1-10 1 0,-4-8-7 15,3-17-15-15,-1-4-29 0,0-4-49 16,5-6-107-16,-4-6 117 0</inkml:trace>
  <inkml:trace contextRef="#ctx1" brushRef="#br0" timeOffset="1019.97">18743 9410 1754 0,'-5'-29'88'0,"3"6"4"0,2 0-6 0,3-3-32 16,8 1-19-16,3-3-12 0,9-1-8 15,4-1-6-15,-1 0-3 16,3 0-4-16,-1 1-2 0,6 1 0 0,-2 3 0 16,3 2 0-16,2-2 0 0,2 2 0 15,0 2 1-15,8 0-1 0,0-2 1 0,10-2-1 16,7 7 0-16,9-3 0 0,-1 10 6 15,6-1 4-15,9 3-1 0,-2 4 0 16,16 5-8-16,0 5-1 0,8 18-3 16,-7 9-2-16,-9 12 0 0,-6 16-1 15,-17 6-1-15,-9 10-1 0,-12-1-1 16,-15 3 2-16,-18-4 0 0,-25 3 2 0,-19-5 0 16,-25-4-1-16,-11-6-1 0,-9 0 7 15,-3 2 10-15,-7-6 6 0,-8-10 9 16,-8-6 5-16,-2-13 5 0,1-6 12 15,5-14 4 1,10-6-5-16,12-8-9 0,11-4-15 0,14-3-9 0,7-10-5 0,13 3-4 16,10 1-6-16,11-5-24 0,5 5-33 15,13-6-43-15,12-3-29 0,11-1 65 16</inkml:trace>
  <inkml:trace contextRef="#ctx1" brushRef="#br0" timeOffset="1362.11">21269 8800 1602 0,'-14'-7'108'0,"-3"3"107"0,-7 2-154 0,-6 2-5 0,-2 4-6 16,-3 10-12-16,0 13-8 0,4 10-12 15,-4 14-6-15,8 20-6 0,2 16-3 16,10 16 0-16,0 18-1 0,1 6 1 16,4 3 0-16,1 3 2 0,3-4 1 15,-1-1 1-15,2-4-1 0,-2-18-3 16,-6-6-1-16,12-14 0 0,-8 0 0 0,9-10 0 15,2-7 0-15,5-3-14 0,2-19-42 16,-2-6 515-16,7-14-357 0</inkml:trace>
  <inkml:trace contextRef="#ctx1" brushRef="#br0" timeOffset="4571.38">21936 8906 1606 0,'18'-42'154'0,"1"3"-18"0,-4 10-57 0,-1 1 2 0,-12 19-63 0,1-7-6 16,-1 2-6-16,0 2-3 0,3 3-1 16,-3 5-1-16,3 6-1 15,4 7 0-15,-4 1 1 16,6 10 1-16,1 8 4 0,-1 6 2 16,7 10 1-16,-2 8-1 0,3 4-4 0,4 7-2 15,2 7 5-15,7 7 3 0,3 10 3 16,6 3 1-16,3 4-2 0,4 5-1 0,0 1-1 0,-9-1-1 15,4 5-2-15,-2 1 8 16,-2 5 5-16,1-11 4 0,-4-10-1 16,-4-13-8-16,-4-10-7 0,-1-4-3 0,-4-4-2 15,-2-1 0-15,-2 0 0 0,-3-13 0 16,-1-5-2-16,-7-12-21 0,1-8-33 16,-2-6-46-16,-1-10 534 0,-3-3-345 15</inkml:trace>
  <inkml:trace contextRef="#ctx1" brushRef="#br0" timeOffset="4871.92">23094 8615 2184 0,'-2'-19'201'15,"-14"24"-188"-15,-3 1-13 0,-3 11-2 16,-9 17-3-16,-8 10 2 16,1 20 2-16,1 18 1 0,-6 21 2 15,6 15-1-15,-5 17 1 0,-11 5-3 0,-4-3 0 16,-5-6-1 0,-7-5 1-16,-8-9 1 0,-4-9 0 15,-4-9 0-15,0-12-1 0,7-14 1 16,8-6 0-16,7-10 1 0,11-6 0 15,8-3 1-15,10-11 1 0,11-5 0 16,7-10 1-16,11-10 2 0,5-12-10 0,2-5-24 16,10-6-41-16,4-17-35 0,16-17 50 15</inkml:trace>
  <inkml:trace contextRef="#ctx1" brushRef="#br0" timeOffset="5356.57">24837 9185 1919 0,'-32'0'60'0,"-7"1"4"0,-11 6-36 0,-3 1-3 0,-11 2-1 0,-7 4-13 0,-1 4-7 0,1 3-2 16,3 8 0-16,-4-1 0 0,-5-3-2 16,-2 3 8-16,-3-3 11 0,1 0 16 15,6-2 18-15,2-3 9 0,6 1 2 16,8 0 3-16,4-1-3 0,9-4 1 15,11-2-4-15,7-2-14 0,8-3-16 16,13-2-16-16,5 2-10 0,4 0-2 16,10-2 2-16,6 5 0 0,14 4-1 0,12-2-1 15,10 6-3-15,6 7-3 0,7 1-1 16,-3 6 0-16,3 1 1 16,-1-1 0-16,-7-1 1 0,3 1-1 0,-9-2 0 15,4 2 1-15,-3-1 0 0,5-2-7 16,7-3-8-16,5 0-14 0,7-3 3 0,3-4-17 15,-5 1-21-15,6-3-37 0,-18-3-39 16,-2 0 13-16,0-9 54 0</inkml:trace>
  <inkml:trace contextRef="#ctx1" brushRef="#br0" timeOffset="5596.9">24908 10417 2117 0,'-41'18'107'0,"-2"1"-15"0,-8 4-16 0,5-3-15 15,-11-8-44-15,0 0-11 0,-1 1-2 16,-6-6-2-16,4 4-1 0,1-1 0 16,-5-6 1-16,-5-4-1 0,-2-6 0 0,0-2 2 15,4-3 0-15,5 4-16 0,14-2-41 16,6 2-42-16,6 2-41 15,15 3 17-15,10 2-414 0,8 2 372 0</inkml:trace>
  <inkml:trace contextRef="#ctx1" brushRef="#br0" timeOffset="5928.07">25541 8681 1952 0,'0'37'94'0,"0"6"78"15,0 12-169-15,-2 5-4 0,-2 9-1 16,-1 8 0-16,-4 11 0 0,-3 11 1 0,1 13 1 15,-3 3 1-15,3 2 0 0,3 0-1 16,0-1 0 0,3-5-1-16,5-13 1 0,0-4 0 0,7-9 2 15,2-12 1-15,2-13 0 0,-4-5-1 0,3-11 1 0,5-1-7 16,-1-11-20-16,-2-6-23 0,1-8-32 16,-8-6 94-16,6-10-30 0</inkml:trace>
  <inkml:trace contextRef="#ctx1" brushRef="#br0" timeOffset="6325.36">26608 9626 1986 0,'-34'14'61'0,"-295"146"55"32,277-121-115-32,15-7 1 15,0-4 0-15,1 1-1 0,-1-1 1 16,3-5-1-16,1-2 0 0,4-1 0 16,5-3 0-16,-5 1 2 0,4-9-3 0,-1 3 9 15,-3-3 8-15,8-3 5 0,0 2 3 16,7-6-6-16,8 4-2 0,5 1 10 15,2-2 16-15,10 4 10 0,0-4-2 16,12 8-14-16,3-1-14 0,10 2-11 16,3-3-3-16,3-1-2 0,13 5 0 0,2-1-1 15,1 2 0-15,3 3-1 0,-1-1-2 16,-3-4 2-16,0 4-2 16,-4-4 0-16,-9-3-1 0,0 3-1 0,1-7 0 15,3 2-26-15,3-2-44 16,-3-3-40-16,-4-3-29 0,-7-1 249 0,2-5-106 15</inkml:trace>
  <inkml:trace contextRef="#ctx1" brushRef="#br0" timeOffset="6660.39">26993 8514 2650 0,'28'-5'166'16,"-24"9"-220"-16,22 33 73 0,10 4-49 15,-10 15 2-15,8 19-6 0,3 10-3 16,2 14 3-16,4 18 12 0,1 18 11 16,6 16 10-1,1 8 2-15,-3 1-1 0,-3-1 1 0,-6-3 17 0,-16-12 23 16,-9-13 14-16,-16-12 10 15,-17-11-8-15,-8-7-14 0,-9-12-13 0,-6-9-8 0,-1-11-12 16,-6-12-7-16,1-6-2 0,2-10 1 16,-4-6 0-16,2-6-16 0,0-13-33 15,0-6-107-15,-1-12-572 16,4-21 473-16</inkml:trace>
  <inkml:trace contextRef="#ctx1" brushRef="#br0" timeOffset="19331.32">6360 13981 1821 0,'-7'24'72'0,"17"-18"-23"0,77 26-10 0,-211-103-43 0,83 57 7 0,38 8 1 0,-1-3-2 16,4 6 7-16,0-6 21 0,4 5 25 15,-1-1 25-15,4-2 13 16,4 3-7-16,5 1-17 0,5-2-25 0,6 5-20 16,8 0-15-16,4 5-9 0,4-2-1 15,3 8-1-15,0 0 2 0,2 1-1 16,0 2 1 0,-2 4 3-16,0 0 0 0,-7-1 0 0,-3 1-3 0,-13 0-9 0,-7-4-6 15,-6-3-4-15,-8-1-5 0,-2-2-4 16,-7-1 5-16,-7-6 9 0,-16 3 12 15,-13-4 12-15,-8-4 0 0,-15 3-4 16,0-5-3-16,-5 5 1 0,-1-3 0 16,-1 4 0-1,4 0 1-15,10 0 0 0,15 4 5 0,7 3 1 0,16-4 7 0,6 1 6 16,15-4 4-16,0 1 5 0,-1 5-5 16,6-3-6-1,6-1-5-15,5 2-5 0,10-1-2 16,6-3-2-16,14 0-1 0,11 0-3 0,7-5-2 0,3 0 1 15,4-3 1-15,-4 3 0 16,-1 2 0-16,0 3 1 0,-15 1-3 16,-7 5-2-16,-5 4-2 0,-14 1-2 15,-7-2-2-15,-6 0-3 0,-8 3-4 0,-4-1-10 16,-7-1-6-16,-7 5-2 0,-2-1 2 0,-7-5 9 16,-2 1-1-1,-4-6 0-15,-3-4-1 0,1 0-12 16,0-2-34-16,5-7-34 0,3-5 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30:45.0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1926 4032 0,'0'0'0,"0"0"0,0 0 0,0 0 0,0 0 0,0 0 0,0 0 15,0 0 1,0 0-16,0 0 0,0 0 15,0 0 1,0 0-16,0 0 16,-49-35-16,18 35 15,-26-9-15,-1 0 16,-17 9 0,4-9-16,13 9 0,1 0 15,3 0 1,19 0-16,4 9 0,9-9 31,4 9-31,5-9 0,-5 9 0,5 0 31,4 0-31,-9 8 16,14 19-16,-5 8 0,-4 18 31,13 18-31,0 17 16,-5 28-16,-8 16 15,0 10-15,-5-9 16,-9-18-16,1-9 16,8-8-16,0-10 15,-4 10-15,18-10 16,4 1-16,0-10 16,0 1-16,0-9 15,4-9-15,9-14 16,1-4-1,3-8-15,28-5 16,8 0-16,35-5 16,1-4-16,22-13 15,-9-18-15,0-5 16,-27-4-16,-4-4 16,-18 0-16,-13 0 15</inkml:trace>
  <inkml:trace contextRef="#ctx0" brushRef="#br0" timeOffset="15840.33">3863 8030 0,'0'0'0,"0"0"0,0 0 0,0 0 16,0 0-16,0 0 15,0 0-15,0 0 16,0 0-16,0 0 16,0 0-16,0 0 15,0 0-15,0 0 16,0 0-16,0 0 16,0 0-16,0 0 31,-75 18-31,8 4 0,-8 0 0,-14-4 31,5-5-31,-18 1 0,-13-5 16,-14-5-1,-12-4-15,8-4 16,17-5-16,14 0 16,5 0-1,13 0-15,35 5 16,5-1-16,4 1 15,26-1-15,-17 1 16,18-5-16,-18-4 16,-22-14-16,-23-35 15,-25-35 1</inkml:trace>
  <inkml:trace contextRef="#ctx0" brushRef="#br0" timeOffset="30261.51">2316 8385 0,'0'0'0,"0"0"0,0 0 0,0 0 0,0 0 16,0 0-16,0 0 16,0 0-16,0 0 15,0 0 1,0 0-16,-84-9 0,26-4 15,-30-5-15,-5 0 16,17 1 0,5-1-16,14 5 15,26 4-15,-9 4 16,22 1-16,5-1 16,-5 5-16,5 0 15,4 0-15,5 0 16,-14 5-16,4-1 15,1 1 1,-5 4-16,-4 4 16,-4 5-16,8 8 15,-9 5-15,10 5 16,3 4-16,1 13 16,-5 9-16,5 13 15,-5 14-15,-4 8 16,0-4-16,-5 5 15,1 4-15,-5 4 16,4 1-16,1 8 16,8 0-16,5-8 15,-5-10-15,-4-8 16,17-14-16,-8-4 16,13-9-16,-5-4 15,5-5-15,0-4 16,5-1-16,8 1 15,-8-5-15,17 1 16,4-1 0,-3-4-16,16 0 15,-8-9-15,9-4 16,9-1 0,-5-8-16,23 4 0,30 9 15,10 9 1</inkml:trace>
  <inkml:trace contextRef="#ctx0" brushRef="#br0" timeOffset="31343.85">25290 8434 0,'0'0'0,"0"0"0,0 0 16,0 0-16,0 0 15,49 0-15,-32 0 16,14-5-16,23-4 15,17 1-15,13-1 16,22 0 0,9 9-16,32 4 0,26 5 15,-9 4-15,-9 1 32,-27-5-32,1 4 15,-14-4-15,0-5 16,-17 5-16,-10-4 15,-21 3 1,-5 1-16,-22 0 16,-5 4-16,5 14 15,-9 22-15,0 31 16,-9 21-16,-4 6 16,-18-1-16,-22 1 15,0 8-15,-9 5 16,-9 4-1,-9 0-15,0-5 16,1-3-16,8-1 16,-5 13-16,19 19 15,-10-5-15,23-18 16,-5-18-16,-4-13 16,4-13-16,-4-14 15,0-4-15,9-13 16,-9 0-16,-5-5 15,-13-4-15,-4 0 16,-18-9-16,-36 0 16,-88 5-16,-44-19 15,-28-8 1</inkml:trace>
  <inkml:trace contextRef="#ctx0" brushRef="#br0" timeOffset="53767.31">2174 11248 0,'0'0'0,"0"0"0,0 0 0,0 0 0,0 0 0,0 0 15,0 0 1,0 0-16,0 0 16,0 0-1,0 0-15,0 0 0,-71 40 16,9-18-16,-8 5 15,-15 0-15,10-5 16,-5 4 0,-4-3-16,9-1 0,-1 0 31,23 0-31,4 0 0,5 0 0,-5 5 31,14 4-31,-5 4 0,4 1 16,10-1-16,-1 5 15,1 0-15,12 4 16,10 1-16,8 8 31,18 13-31,9 19 16,14 3-16,-1-3 16,0 3-16,1 1 15,-5 4-15,-9 9 16,-5 9-16,5 8 15,-4 10-15,0 13 16,-5 8-16,-13-8 16,-18-13-16,-9-14 15,0-13-15,-13-18 16,-18-4 0,-13-5-16,5-13 15,-14-8-15,-5-10 16,19-9-16,-1-4 15,5 0-15,9-4 16,-1 4-16,1 5 16,13 3-16,4 6 15,-4 8-15,18 9 16,0 5-16,13 12 16,13 28-1,-8 21-15,17 14 0,-18 0 16,14-5-16,-9-4 15,4-4 1,-13-5-16,4 0 16,19 0-16,-1 5 15,18-5-15,13-5 16,22 14-16,32-8 16,3-28-16,-12-35 15,-5-18-15,-9-21 16,-8-14-1</inkml:trace>
  <inkml:trace contextRef="#ctx0" brushRef="#br0" timeOffset="66015.78">12755 12667 0,'0'0'0,"0"0"0,0 0 0,0 0 0,0 0 16,0 0-16,0 0 16,0 0-16,0 0 15,0 0-15,0 0 16,0 0-16,0 0 16,0 0-16,0 0 15,0 0-15,0 0 16,0 0-16,-49-14 15,-9 14 1,1 0-16,-32-8 16,-8-6-16,-19-3 15,-12 3-15,-5 1 16,-9 4-16,22-4 16,-8 4-16,-14 5 15,-18-1-15,-12-4 16,-6-4-16,-8-5 15,-22-4-15,4 4 16,-4-8-16,-23-5 16,-13-5-1,5 1-15,8 4 16,1 4 0,4-8-16,13 8 15,-13 9-15,-4-8 0,26 8 16,13 9-16,-8 0 15,12-4-15,23 0 16,5-1-16,4-3 16,8-1-1,6 0 1,25 5-16,14 0 16,14 4-16,8 9 15,-13 18-15,-5 13 16</inkml:trace>
  <inkml:trace contextRef="#ctx0" brushRef="#br0" timeOffset="136047.94">9723 17312 0,'0'0'0,"0"0"0,0 0 0,0 0 0,0 0 0,0 0 0,0 0 0,0 0 15,0 0-15,0 0 0,0 0 16,0 0 0,0 0-16,0 0 15,0 0-15,0 0 16,0 0-16,0 0 15,0 0-15,0 0 16,0 0-16,0 0 16,0 0-16,-71 67 15,0-28-15,5-3 16,-14-1-16,-9 1 16,1-5-16,-1-5 15,-9-3-15,-4-6 16,5-3-1,4-14 1,-18-9-16,-18-9 16,-17-9-16,0-8 15,4-5-15,0 0 16,9 0-16,5 9 16,-1 9-16,1 4 15,8 10-15,9-1 16,9 0-1,0 4-15,-13 1 16,13 4-16,-26 0 0,8 4 16,5 1-1,-1 4-15,-21 4 16,4 9-16,-13 5 16,13-5-16,9 0 15,-5 5-15,9 4 16,-13 0-16,18-5 15,-9-4 1,-9-4-16,-22-5 16,-5-4-16,-12-13 15,-19-9-15,18-5 16,-13-4-16,0-5 16,26-4-16,1-4 15,3-5-15,-8 0 16,-8 0-16,-1 4 15,0 10-15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2:03:07.6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16779 5433 0,'0'0'0,"0"0"0,0 0 0,0 0 0,0 0 0,0 0 0,0 0 0,0 0 0,0 0 16,0 0-16,0 0 0,0 0 31,0 0-31,0 0 16,0 0-16,0 0 15,0 0-15,0 0 16,0 0-16,0 0 16,-44 9-16,0-9 15,-5 9 1,-22 0-16,-13-1 15,-14 1-15,5-9 16,-22 0-16,-27-9 16,-35 9-16,-5-8 15,18-10-15,-18 0 16,-4 0-16,-4 9 16,-10 1-16,-4-1 15,-39 0-15,12 0 16,-13 9-1,14-9-15,8 0 16,9 0-16,10 9 16,12-17-16,23 8 15,17-9-15,36 9 16,21 9-16,46-9 16,3 9-16,19 0 15,8 0-15,9 0 16,-4 0-16,13 0 15,0 9-15</inkml:trace>
  <inkml:trace contextRef="#ctx0" brushRef="#br0" timeOffset="4997.89">28255 5841 0,'0'0'0,"0"0"0,0 0 0,0 0 0,0 0 16,0 0-16,0 0 15,0 0 1,0 0-16,0 0 0,0 0 16,0 0-16,0 0 15,0 0-15,0 0 16,0 0-16,0 0 16,0 0-16,0 0 15,-84 0 1,-67 0-16,-48 0 15,-9 9-15,-27-1 16,26 1 0,50-9-16,21 9 15,10-9-15,21 9 16,19 0-16,26-9 16,31 9-1,13-9-15,9 0 0,0 0 16,9 0-16,0 0 15,0 0-15,0 0 16,244 0-16,13 0 16,36 9-16,43 8 15,-43 10 1,0 8-16,-27-17 0,-45 0 31,-35 0-31,-26-5 16,-32-9-16,-35-4 15,-35 0-15,-18-4 16,-13 0-16,-10 4 16,-12 0-16,-5 0 15,0 0-15,0 0 16,-93-5 0,-45 1-16,-97-1 0,-39-4 15,8 9-15,4 5 16,36-5-1,58 0-15,30 4 16,36 1-16,40-1 16,18-4-16,13 0 15,18 0-15,-5 0 16,18 0-16,-5 0 16,1 0-16,-5 0 15,9 0-15,0 0 16,0 0-16,0 5 15,-4-1 1</inkml:trace>
  <inkml:trace contextRef="#ctx0" brushRef="#br0" timeOffset="12632.05">21629 6488 0,'0'0'0,"0"0"0,0 0 0,0 0 0,0 0 0,0 0 16,0 0-16,0 0 16,0 0-16,0 0 31,0 0-31,0 0 16,0 0-16,44 13 15,-44-4-15,0 4 16,0 5-16,-9 13 15,0 5-15,0 8 16,-13 14 0,-18 12-16,-4 10 0,-5 0 15,-17 0 1,-5 4-16,-36 0 16,-17 0-16,-9-13 15,18-13-15,-5-5 16,-13-4-16,-8-14 15,-10 1-15,5-10 16,4-8-16,0-9 16,-9-5-16,-4-8 15,-9-14-15,5-13 16,-10-9-16,5-8 16,-9-10-1,31-8-15,9-10 16,9 5-1,-9-4-15,-8 4 16,8 4-16,8 5 0,6 5 16,12 4-1,-3 8-15,-1 10 0,-4-1 16,8 1-16,14 8 16,9 10-1,13 8-15,18 9 0,-9 4 16,8 5-1,-3 4-15,8 9 16,-17 10-16,17 3 16,-4 0-16,-5 5 15,0 5-15,-17 3 16,4-3-16,0-10 16,0-4-16,0-4 15,0-9-15,-17-5 16,12-4-16,-21-9 15,-23-18 1,-4-17-16,-9-10 16,5-4-16,12 1 15,10 3-15,22 5 16,13 9-16,18 9 16,8 5-16,1 3 15,17 10-15,5-1 16,-4 5-1,8 0-15,-4 5 0,-5 8 16,5 5-16,-22 13 16,-9 13-16,-32 14 15,-8 13-15,-22 9 16,-22-14-16,-10-4 16,-57-13-16,-13-18 15,4-13 1,-35-10-1,13-16-15,5-10 16,-49-9-16,-1-4 16,19-13-16,-1 0 0,23-1 15,22-4-15,31 14 16,39 4 0,41 4-16,26 5 15,23 5-15,30 3 16,22 1-16,5 4 15,14-4 1</inkml:trace>
  <inkml:trace contextRef="#ctx0" brushRef="#br0" timeOffset="39242.15">16558 5513 0,'0'0'0,"0"0"0,0 0 0,0 0 0,0 0 0,0 0 0,0 0 15,0 0 1,0 0-16,-13 44 16,-27-17-16,-9 17 15,-18-9-15,-3-8 16,3 0-16,-17-1 15,-14-8-15,-17 9 16,-18-10-16,5-8 16,-19-9-1,-8 9-15,-49 0 16,5-9-16,13 0 16,-23 0-16,-35 0 15,27-18-15,5 9 16,-19-8-16,9-1 15,14 0-15,17 0 16,-30 1-16,21-1 16,10-9-16,-41 1 15,-8-10 1,35 1-16,0-10 0,0 1 16,23 0-16,21-9 15,14-1-15,-9 1 31,8-9-31,-12-9 16,26 0-16,18 0 0,17 9 16,9 0-1,23 0-15,17 9 16,9 0-16,14 9 16,21 8-16,5-8 15,13-1-15,32-25 16,39-10-16,31 0 15,49-9-15,18 27 16,0 9-16,44 0 16,4 17-16,5-8 15,40 0-15,4 17 16,-4 1-16,31-1 16,0 18-16,8-9 15,6 10 1,12-10-16,0 0 0,-30 9 31,39-9-31,-44 18 0,27 0 16,-1 9-1,23 9-15,26 26 16,-26 10-16,0 8 16,-49 26-16,-31-26 15,-5 9-15,-39 9 16,-54-9-16,-8-9 15,-1-9-15,-21 9 16,-27 0-16,-23 0 16,-12 18-16,-28-9 0,-3 0 31,-23 0-31,-9-9 16,-26 9-16,-18 18 15,-53-1 1,-54 19-16,-48-19 15,-27-8-15,-79 0 16,17-18-16,-62 0 16,27-18-16,-27 1 15,-13-19-15,-9 1 16,-18-10-16,36-8 16,-32 0-16,54-9 15,-31 0-15,35-9 16,-35-8-1,31-10-15,-4 0 16,-1-8-16,27-9 0,-9-10 16,31 1-1,27-9-15,4 9 16,32 9-16,25-18 16,23 0-16,23 8 15,-6-17-15,23 1 16,18-10-16,22 0 15,22 9-15,17 0 16,19 9-16,3 0 16,19 9-16,8-9 15,36-18-15,14 0 16,34-17 0,32-1-16,39 10 15,23 8-15,35 0 16,32 18-16,21 9 15,31 17-15,23 10 16,35-1-16,0 27 16,49 9-16,-9 0 15,22 0 1,-44 8-16,-5 1 0,-9 9 16,-4-1-16,-44 10 15,49 26-15,-45 0 16,-49 9-16,36 9 15,-58-1-15,-44 1 16,-13 0 0,-5 26-16,-49-17 15,-26 8-15,-22 19 16,-23-1-16,-17 9 16,-27 0-16,-18 0 15,-26 18-15,-44 35 16,-72 1-16,-70-10 15,-53-35 1,-116-22 0,-4-49-16,-67-18 0,-13-21 15,40-32 1,-53 4-16,30-17 0,-21-5 0,35-8 16,35 4-16,36-9 31,27 0-31,17-9 0,9-8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2:04:08.9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7254 5211 0,'0'0'0,"0"0"0,0 0 0,0 0 0,0 0 15,0 0-15,0 0 16,0 0 0,0 0-16,-71 0 15,27-9-15,-14 9 16,-13 0-16,-4 9 15,-23 0-15,-17 0 16,-18 0-16,-26 9 16,-28 8-1,-30 1-15,-22-9 0,8-1 16,-21-8-16,-23 0 16,-9 0-1,-8-9-15,-10-9 16,1 0-16,-1 0 0,14 0 15,14 1 1,25-1-16,19 0 16,30 9-16,23 0 15,18-9-15,21 9 16,23-9-16,8 9 16,23 0-16,13 0 15,9 0-15,18-9 16,4 9-16,27-9 15,-5 9 1,18 0-16,-13 0 16</inkml:trace>
  <inkml:trace contextRef="#ctx0" brushRef="#br0" timeOffset="18537.02">2897 8265 0,'0'0'0,"0"0"0,0 0 0,0 0 0,0 0 16,0 0-16,0 0 16,0 0-16,0 0 15,0 0 1,0 0-16,0 0 16,0 0-16,0 0 15,0 0-15,0 0 16,0 0-16,-115 31 15,-14-22-15,-57 0 16,-18 0 0,5-13-16,12-1 0,28 1 15,-1 4-15,14 0 16,-9 0 0,22 0-16,13 4 15,9 9-15,9 1 16,18-5-16,13-1 15,27 1-15,-5 5 16,9-6 0,14 1-16,8 0 0,14 4 15,-5 5-15,-5 9 16,14 13-16,14 26 16,-5 27-1,8 18-15,1-5 16,9-12-16,-14-15 15,5-12-15,-1-5 16,6-9-16,-6-4 16,-3-9-16,3 0 15,10-1 1,13 6-16,4 4 0,14-1 16,44 19-16,26-5 15,27-9-15,-17-13 16,4-9-16,13-9 15,-18-17-15,-13-10 16,5-8 0,-9 0-16,8 4 15,18-9-15,36-4 16</inkml:trace>
  <inkml:trace contextRef="#ctx0" brushRef="#br0" timeOffset="25280.78">3921 11705 0,'0'0'0,"0"0"16,0 0-16,0 0 0,0 0 0,0 0 15,0 0-15,0 0 16,0 0-16,0 0 16,0 0-16,44-22 15,-44 22-15,5 0 16,-5 0-16,0 0 15,0 0-15,0 0 16,0 0-16,-107-9 16,-17 9-16,-53 0 15,-36 4 1,-22 1-16,-13-1 16,22-17-16,17 0 15,45-1-15,32 1 16,30 0-16,40 4 15,17 4-15,19 1 16,3 0 0,19 4-16,4 0 15,-13 0-15,13 4 16,0 5-16</inkml:trace>
  <inkml:trace contextRef="#ctx0" brushRef="#br0" timeOffset="34794.33">20392 11647 0,'0'0'0,"0"0"0,53 18 0,-31-9 0,0 0 16,-4-5-16,-4 1 15,-10-5 1,0 0-16,-4 0 16,0 0-16,0 0 15,0 0-15,0 0 16,0 0-16,0 0 16,0 0-16,-164 26 15,36-8-15,-14-5 16,-22 1-16,-35-1 15,-1 0 1,9-4-16,-4 0 0,-26 4 16,8-4-16,27-5 15,-22-4 1,-1 0-16,5-8 0,23-6 16,3-3-1,32-1-15,31 0 16,39 5-1,32 4-15,18 5 0,12-1 16,5 1-16,0-1 16,5 1-1,4-1-15,0 5 16,0 0-16,0 5 16</inkml:trace>
  <inkml:trace contextRef="#ctx0" brushRef="#br0" timeOffset="68078.92">530 12268 0,'0'0'0,"0"0"0,0 0 0,0 0 0,0 0 0,0 0 0,0 0 0,-40 4 15,-22 10 1,-22 3-16,13 14 16,0 5-1,22-1-15,5 1 0,4-1 0,13 1 16,10-1-16,3 5 15,1-5 1,9 1-16,4-1 16,0 14-16,4 13 15,23 22-15,17 23 32,18 8-32,22-9 15,-13-17-15,-18-22 16,-8-19-16,-1-12 15,0-10-15,-13-3 16,9-6-16,-9-3 16,9-1-16,9 0 15,9 0 1,-1 5-16,27 4 16,14 1-16,-9-10 15,-1-4-15,-30-5 16,-14-4-16,0 0 15,-17-4-15,4-1 16,-18-4-16,5 5 16,-9-5-16,-9 0 15,0 9-15,0 0 16,-58-71-16,-8 31 16,-1 1-16,1 3 15,22 14-15,17 9 16,9 4-1,9 0-15,9 4 16,9 1-16,9 4 16,40 9-16,39 17 15,36 23-15,-31 4 16,-18-4-16,-31-9 16,-35-4-16,-31-5 15,-31 8-15,-58 1 16,-54-4-1</inkml:trace>
  <inkml:trace contextRef="#ctx0" brushRef="#br0" timeOffset="71661.03">592 14883 0,'0'0'0,"0"0"0,0 0 0,0 0 0,0 0 0,0 0 0,0 0 0,0 0 15,0 0-15,0 0 16,0 0-16,0 0 16,-44 22-16,39-8 15,5 3-15,0 1 16,0 4-16,0 0 15,0 0-15,0 1 16,0-1-16,0 4 16,0 1-1,0 0-15,5 4 16,-5 0-16,13 0 16,-13 0-16,4 0 15,-4-5-15,9 1 16,5-1-16,-10-3 15,9-1-15,1 0 16,3 0-16,10 5 16,0-1-16,12-4 15,6-4-15,-1 0 16,5 0-16,17-5 16,-4 0-1,-4-4-15,8 0 16,-17-5-16,-4 1 15,-6-5 1,-12 0-16,-9 0 16,-5 0-16,5 0 15,4 0-15,-18 0 16,10 0-16,-10 0 16,5 0-16,4 0 15,-13 0-15,5 0 16,-5 0-16,13 0 15,-13 0-15,0 0 16,0-5-16,0 5 16,0 0-16,0 0 15,0 0-15,0 0 16,0 0 0,0 0-16,0 0 0,0 0 15,0 0-15,0 0 16,0 0-16,0 0 15,0 0-15,0 0 16,0 0-16,0 0 16,0-39-16,4 39 15,5 0 1,5 0-16,-10 0 16,9 0-1,-4 0-15,-9 4 16,5 0-16,-5 5 0,0-9 31,-31 67-31,-54 30 0,-34 14 0,-23-9 31</inkml:trace>
  <inkml:trace contextRef="#ctx0" brushRef="#br0" timeOffset="89427.58">15046 6563 0,'0'0'0,"0"0"0,0 0 0,0 0 0,0 0 0,54 0 0,-50 0 16,9 0 0,-4 0-16,-9 0 15,5 0-15,-5 0 16,13 0-16,-13 0 15,4 0-15,-4 0 16,0 0-16,0 0 16,0 5-16,0-5 15,0 0 1,0 0-16,-48 48 16,3-17-16,-8 0 15,-9-4-15,-4-5 16,-5-4-16,9 0 15,-9-5-15,0 0 16,0 1-16,-18-6 16,0 6-16,-12-5 15,-15-1-15,5-3 16,10-1-16,-28-4 16,-13 0-16,5-4 15,-1-1-15,19-3 16,-10-1-16,-17 4 15,-14-8-15,-13-5 32,18 5-32,-22 0 0,-22-5 15,12 0 1,23 5-16,5 4 16,-27-4-16,-1-1 15,15 1-15,30 4 16,22 5-16,9 4 15,23 0-15,17 4 16,13 1-16,0-5 16,14 0-16,18 4 15,-1 1-15,5-1 16,-5-4-16,9-9 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2:09:04.8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25800 5867 0,'0'0'0,"0"0"0,0 0 0,0 0 0,0 0 0,0 0 0,0 0 0,0 0 15,48 9 1,-34-9-16,-5 9 16,8 0-16,-3 0 15,-6 0-15,6 0 16,-5-9-16,-5 8 16,0-8-16,5 9 15,-9-9-15,0 9 16,0-9-1,0 0-15,0 0 0,-186 44 16,53-44 0,-9 0-16,-35-26 15,-45-10-15,32-8 16,48 9-16,44-1 16,32 10-16,26 17 15,14 0-15,12 9 16,5-9-16,5 9 15,-9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22:09:31.26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6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02T22:11:18.951"/>
    </inkml:context>
  </inkml:definitions>
  <inkml:trace contextRef="#ctx0" brushRef="#br0">5445 5412 1146 0,'-11'1'152'0,"4"-1"269"0,2 0-369 0,1 0-12 0,3 0 1 0,-3 0-14 0,2 0-6 0,-1 0 1 15,-3-1 1-15,6 1 0 0,0 0 1 16,0 0 3-16,0 0 8 0,0 0 10 16,0 0 3-16,0-6-2 15,4 3-7-15,7-1-12 0,-3 1-6 16,5-4-6-16,1 1-6 0,4-4-1 0,3 4-1 16,9-3-2-16,6 4-1 0,10 0-3 0,3 1-1 15,5 4-1-15,-5 0 1 16,-3 0 0-16,-3 0 0 0,-2 0 2 15,-4 2-1-15,5 0 0 0,-11 0 0 0,-3 1-1 16,-1-1-1-16,-12 0-1 0,0-1-1 16,-10 1 1-16,-3-2 1 0,-2 0-4 15,0 2 0-15,-4 3-2 16,-10-3-1-16,-9 0 4 0,-14 1 4 0,-15 1 5 0,-10 1 4 16,-5-3 2-16,1 0 1 0,-5 3-2 15,-7 0 0-15,2-1 1 0,0 1 3 16,10 2 2-16,8-3 2 0,8 3 1 15,8-5-3-15,4 0-2 0,10-1-3 16,10 1 0 0,15 0-2-16,1-2 1 0,2 2 3 0,5-2-3 0,6 0 3 0,3-2-2 15,9 0-5 1,11-1-1-16,8 1-5 0,10-3-3 0,12-1 1 0,3 4-1 16,11-1 3-16,-2-4 1 0,-1 3 1 0,-1-3 0 15,-6 4 0-15,-5-1 1 0,-4 2-1 16,-8-3 2-16,-12 3 5 0,-14 2 1 15,-12 0 4-15,-12 0-2 0,3 0-5 16,-11 0-3-16,-7 2-6 16,-15 3 1-16,-13-1 1 0,-15 1 5 0,-9 0 3 15,-5-3 2-15,2 0-2 0,-3 0-3 16,-3-2-1-16,4 2-1 0,4-1-2 16,15-1 2-16,10 4 0 0,13-4 0 0,13 2 1 15,4-1-2-15,10 3-2 0,2 3-7 16,11-2 1-16,7 2-1 0,10 6 1 15,9 3 3-15,13 3-4 0,3-3-1 16,2-1-3-16,-2-8-3 0,-3 0-9 16,-6-4-9-16,-7-3-3 0,-3 2 1 0,-9-2-5 15,-9-2-9-15,-14 2-35 0,-2 2-19 16,-9 5 0-16,-27-2 15 0,-19-1 378 16,-24 3-216-16</inkml:trace>
  <inkml:trace contextRef="#ctx0" brushRef="#br0" timeOffset="7433.61">11897 8394 1519 0,'41'28'302'0,"-29"-17"-57"47,-12-11-215-32,0 2-1-15,0-2-5 0,0 1-5 0,0 5 1 16,0-4 0-16,0-1 1 0,2 5-2 16,2-1-6-16,-3-2-4 0,5 1-2 15,-10 1 6-15,1-1 5 0,3-4 2 16,-6 3 0-16,6 1-5 0,0 1-1 16,0-3 4-16,-7 2 2 0,2-1 2 15,-2 2-2-15,-2-3-2 0,2 2 0 16,0 1 0-16,-9 0 1 0,7 1 0 0,-9 1-5 15,6-2-4-15,-2 4-4 0,-4-4-3 16,4 4-1-16,-9-2-1 16,3 4 1-16,2-4-1 0,-8 2 0 15,3 3 1-15,-6-5 1 0,1 4-1 0,5 0 1 16,-4-4 2-16,-3 2 4 0,-3-2 7 16,-5 0 5-16,-3 5 2 0,2-6-1 15,-3 4-4-15,-2-4-3 0,-1 2-3 0,-1 1-1 16,4-2-5-16,-3 4 0 0,-1-6 3 15,-2 6 1-15,-7-4 1 0,-10 0 3 16,-6 0-1-16,-5-1-3 0,1-3-2 16,-8-3-1-16,-1 0-2 0,-1-2 1 15,-2-5 0-15,8 2 1 0,-3-4 1 16,1 4 1-16,-1 3 1 0,-5-7-1 16,2 6 0-16,2-1-1 0,6-3-1 0,7 5-3 15,0-1 0-15,1-3-2 0,-2 1-2 16,-7 1 1-16,4-4-1 0,-10 2 0 15,3 3 0-15,-4-4 1 0,-4 1-1 16,4 1 0-16,0 0 1 0,-4 1-1 16,1-1 0-16,-1 1 0 0,4 2 0 0,2 1 0 15,3-1 0-15,-5-3 9 0,3-1 8 16,2 1 5 0,-1-6 2-16,-10 4-7 0,3-2-2 0,-8 2 0 15,5 0 3-15,5-5 1 0,4 3 0 0,6 2 0 16,5-4 1-16,-2 4-3 0,-5-5-1 15,11 1 1-15,-6 2-1 0,15 0 1 16,3 0-1-16,10 4-3 0,3-4-3 0,6 4-2 16,6-4-3-16,4 4-1 15,1-4-1-15,3 2-2 0,1-6 0 16,7 3 1-16,2-1-1 0,-4 2 0 16,7-1 0-16,-2 2-1 0,0 0 0 0,4 2 1 15,-5-1 0-15,7 4-7 0,5 1-11 0,0-3-23 16,3 5-29-16,-3-2-27 0,0 2-34 15,0 0-63-15,0-2-50 0,0 0-103 16,-3-12 178-16</inkml:trace>
  <inkml:trace contextRef="#ctx0" brushRef="#br0" timeOffset="16732.09">22138 1259 1858 0,'0'0'381'0,"0"-1"-301"0,0 1-41 0,0 1 3 0,2-1-4 16,-2 4-9-16,2-1-16 0,3 4-13 15,-3 6-5-15,5 5-2 0,0 8 0 16,2 6 2-16,0 12 0 0,0 10-1 16,0 4 2-16,-1 2 0 0,3 4-1 15,-2 0 0 1,0 0 1-16,-6 2-2 0,4-1 1 0,-5-1-2 0,-2-2 0 0,-5-2 1 15,-4-7 1 1,0-5 3-16,4-3 1 0,-8-6 1 16,5-7 2-16,-1-4 0 0,2-5 1 0,3-5 0 0,0-4-1 15,4 0 8-15,0-3-41 0,0-2-55 16,8-1 38-16,6 5-14 0</inkml:trace>
  <inkml:trace contextRef="#ctx0" brushRef="#br0" timeOffset="17066.09">22949 1192 2225 0,'-4'0'69'0,"-1"0"-35"0,-1 0-6 15,-1 2-24-15,-7 3-2 0,-7 2 3 16,-13 9-1-16,-14 5 1 0,-21 9-2 16,-11 4-3-16,-8 3 1 0,-8 1 1 31,-14 1 0-31,-7 0 1 0,-11-9 0 16,8-4-3-16,4-11-1 0,7-14-3 15,11-1 1-15,-1-9 1 0,12 1 1 0,11-7 1 16,14 1 0-16,17 2 1 0,8-2 2 15,12 3 2-15,7 2 0 0,11 2 9 16,7 5 0-16,2-5 10 0,16 4-69 16,19-4-46-16,23-6 52 0</inkml:trace>
  <inkml:trace contextRef="#ctx0" brushRef="#br0" timeOffset="17398.75">23892 1403 2197 0,'-2'7'107'16,"2"0"-97"-16,-5-2-11 15,1 6-3-15,2 5 1 0,-6 9-3 16,2 3 2-16,3 2 3 0,-3 11 0 16,6 2 1-16,0 3 0 0,2 3-1 15,2 3-1-15,-3 6 1 0,-1-1 0 0,0-2-1 16,2-5 2-16,2-4-1 0,-2-2 1 16,-4-1 0-16,2-3 0 15,-4-2 5-15,4-8-9 0,4-7-48 16,-4-4-33-16,0-10 11 0,0-2 12 0</inkml:trace>
  <inkml:trace contextRef="#ctx0" brushRef="#br0" timeOffset="17667.75">23344 1495 1434 0,'0'0'224'16,"-5"-2"313"-16,5 2-383 0,3 0-48 15,-3 0 9-15,2 0-14 0,1 0-21 0,3-3-27 16,6 3-36-16,1-7-16 0,3 0-4 16,8-9-7-16,3 1-2 0,7-4-1 15,5-2 1-15,3 3 1 0,6-9-1 16,5 6-1-16,8-2-1 0,2-2 3 16,8 7 4-16,-3-6-10 0,-1 6-21 15,-5 2-12-15,0 4-3 0,2 8-2 16,-9 2-17-16,2 2-3 0,-6 4-29 0,4 3-1 15,-5 0-40-15,1 0 83 0</inkml:trace>
  <inkml:trace contextRef="#ctx0" brushRef="#br0" timeOffset="17985.25">25339 1174 2289 0,'10'0'118'0,"-1"0"13"0,-2 0-41 0,-5 2-41 16,0 0-31-16,-4 0-18 0,2 3-10 0,-4-2-6 16,3 8-3-16,-3 5 2 0,2 12-1 31,2 8 3-31,7 13 5 0,-7 8 4 0,2 9-5 0,-2 6-13 0,-2 8-10 15,-5 2-10-15,0 3 3 0,-5 0 10 16,-2-2-6-16,-4-8 1 0,4-8 3 0,-6-12-13 16,10-16-10-16,-3-5-15 0,1-11-23 31,3-4-12-31,0-11 25 0,0-7-40 16,-1-8 74-16</inkml:trace>
  <inkml:trace contextRef="#ctx0" brushRef="#br0" timeOffset="18224.46">24771 1460 2115 0,'0'0'187'0,"0"0"96"16,0 0-70-16,0 0-121 0,6 0-32 0,4-2-29 16,4-3-21-16,8-1-5 0,-1-4-4 15,7-5 1-15,6-1 0 0,5-1 0 16,0-5 0-16,9-1 1 0,9-1-3 15,-1-7-1-15,6 3-2 0,6 0-1 16,-8-1 2-16,4 8 0 0,-6 0-1 0,-4 1-13 16,1 6-18-16,-6 2-10 0,3 1-9 15,-1 8-18-15,2 1-25 0,6 0-47 16,3 2 166-16,0 2-443 0,2 0 327 16</inkml:trace>
  <inkml:trace contextRef="#ctx0" brushRef="#br0" timeOffset="18559.99">26516 768 2311 0,'0'0'102'0,"0"4"41"0,0-1-115 0,0 4-18 15,0-5-13-15,0 9-9 0,0-1-1 16,0 13-2-16,2 9 5 0,-2 11 3 0,0 12 4 16,0 5 1-16,0 9 1 0,0 9 0 15,0 4 1-15,0 5 0 0,0 9-2 16,0-4 2-16,-7 3-1 0,1-6 0 16,3-2 1-16,-3-7 0 0,5-4 0 15,1-10 1-15,0-3 1 0,0-11 0 0,3-3-23 16,1-13-26-16,3-6-44 0,2-7-37 15,0-7 1-15,1-3 136 0,4-8-296 16,9-5 239-16</inkml:trace>
  <inkml:trace contextRef="#ctx0" brushRef="#br0" timeOffset="18831.18">27058 738 2069 0,'0'-14'129'0,"2"5"65"0,2 2-81 32,-1 3-57-32,1 4-14 0,-4 4-22 15,3 1-32-15,-3 4-16 0,4 5-8 16,3 8 3-16,6 17 11 0,-1 17 5 16,2 12 4-16,2 11 3 0,0 12 4 15,-4 5 3-15,1 5 2 0,-6 5 0 16,0 4 1-16,-3-5 1 0,-1-4 0 0,2-13 1 15,-1-8 1-15,1-14-1 0,1-11 0 16,-1-6 1-16,-2-11 2 0,1-7-7 16,0-4-52-16,-1-6-15 0,2-7-132 15,1-6 109-15</inkml:trace>
  <inkml:trace contextRef="#ctx0" brushRef="#br0" timeOffset="18990.59">27378 1506 2355 0,'-9'3'67'0,"-11"4"-19"0,-12 0-31 15,-16 8 0-15,-19 1 0 0,-6 0-4 16,-13-2-3-16,-14-4-6 0,5 1 8 16,-14-7-21-16,12-1-113 0,17-3 88 15</inkml:trace>
  <inkml:trace contextRef="#ctx0" brushRef="#br0" timeOffset="30462.95">21995 2710 1856 0,'9'-2'97'0,"-8"0"35"0,3 0-72 0,-2 2-20 0,-2 0-21 0,5 4-18 0,-5-2-12 0,-5 5-10 0,-1 3-1 16,-4 1 6-16,-1 10 7 0,-5 4 2 16,0 2 1-16,0 5-3 0,4 0 0 15,5 5-1-15,1 2-3 0,3 5 3 16,3 6 2-16,2 1 3 0,3 6 5 16,-3-2 0-16,-1 0 0 0,1 0-1 15,-2-4 0-15,0 4-2 0,-2 4 1 0,-1 3 1 16,-4 2 1-16,1-8 0 0,1 1 1 15,0-6-1-15,-1 1 0 0,-1-6 0 16,2 0 0-16,3-5 0 16,-3-2 10-16,3-7-27 0,2-11-25 0,0 0-27 15,7-3-217-15,-1-4 188 16</inkml:trace>
  <inkml:trace contextRef="#ctx0" brushRef="#br0" timeOffset="30795.2">22681 2797 1810 0,'-2'5'41'0,"-5"0"-33"0,2 6-6 0,-6 7-2 0,0 5 2 16,2 5-1-16,-1 2-1 0,-1 4 1 0,4 5 1 16,2-2-1-16,1 6 0 0,2 4 0 15,1 1 0 1,-1 5 0-16,0 4 1 0,-1 3-1 16,-1 4 0-16,-1 2 2 0,-1 5-1 0,3-11 1 0,1 0 0 15,4-5-1-15,0-10-1 0,-2-1 0 16,0-3-1-16,-4 0 0 0,1-10 1 0,-6 0 0 15,3-5 5-15,5-6-21 0,-6 3-56 16,3-7 48-16</inkml:trace>
  <inkml:trace contextRef="#ctx0" brushRef="#br0" timeOffset="31017.94">22592 3495 2138 0,'4'0'62'16,"-272"11"171"15,179-22-232-31,13-3 0 16,5 0 1-16,2 3-15 0,3 6-45 15,1-1-34-15,3 5 39 0</inkml:trace>
  <inkml:trace contextRef="#ctx0" brushRef="#br0" timeOffset="39825.08">21440 4937 1418 0,'65'14'93'0,"-12"-14"109"0,27 19 59 0,-200-63-309 0,91 42 151 16,33 0-22-16,1 2-2 0,2-1-18 15,-5 1-20-15,3-4-18 0,-3 4-12 16,-2 0-6-16,0 5 1 0,0-1 0 15,2 7-1-15,3 6 0 0,1 1-4 16,-3 7 0 0,1 1-1-16,3 5 0 0,-5 4 0 15,1 2 0-15,2 8 0 0,-1 2-2 0,1 3 0 0,-3 5 0 0,-2 4 2 16,2 1 0-16,-2 11 0 16,5-4 1-16,-3-3-1 15,0-2 1-15,-2-9-1 0,-2-3 1 0,2-1 0 0,-5-10-1 16,5-1 0-16,-2-5-1 15,2 1-4-15,2-9-13 0,-2 0-23 0,3-6-27 16,-1-5-19-16,-2-1-4 0,0-4-5 16,0-8 335-16,0-1-189 0</inkml:trace>
  <inkml:trace contextRef="#ctx0" brushRef="#br0" timeOffset="40120.44">22195 5011 2038 0,'-11'2'67'0,"-6"0"-22"16,-8 5 5 0,-12-2-4-16,-13 6-11 0,-9 3-13 0,-6 0-10 15,-8 2-8-15,2 2-4 0,-9 6 2 16,-12 5 0-16,-4-1-1 0,-3 1 1 15,-2-6 0-15,14 0-4 0,6-6-16 0,-1-2-8 0,8-5-2 16,-1-6 3-16,6-2 16 16,3-2 8-16,6-4 2 0,14 0 2 15,12-4 0 1,8 4-24-16,13-3-25 0,13 7-21 0,-1-4-18 16,2 3 32-16,21-3 566 0,15-7-376 15</inkml:trace>
  <inkml:trace contextRef="#ctx0" brushRef="#br0" timeOffset="40347.71">22940 4954 2168 0,'21'27'56'0,"-152"384"165"47,113-324-220-47,4-16-2 0,3-2-5 16,6 6-8-16,0 3-8 0,5-4-13 15,5 1-15-15,-5-12-20 0,3-9-20 16,-3-14-18-16,0-13 495 0,0-11-304 16</inkml:trace>
  <inkml:trace contextRef="#ctx0" brushRef="#br0" timeOffset="40585.96">22181 5284 2268 0,'5'0'168'0,"0"0"63"0,3 0-61 16,4 0-88-16,11-2-63 0,14-5-34 0,13 0-12 15,10-2 5-15,4-3 12 0,9-2 1 16,3-2-3-16,-2-2-4 0,3 2-4 15,-6 0-7-15,-2 0-1 0,0 4-1 16,-5-3-12-16,-4 8-12 0,-3 4-8 0,-6-1-5 16,-7 1-14-16,4-1-18 0,2 1 221 15,-2-1-119-15</inkml:trace>
  <inkml:trace contextRef="#ctx0" brushRef="#br0" timeOffset="40835.75">24243 4765 2021 0,'-2'14'54'0,"-1"5"-36"0,-1 11-4 0,4 13-13 16,-5 14 0-16,1 10 0 0,-1 9-1 0,0 11 2 0,1 4-1 15,2 4 0-15,2 5 2 16,4 1 0-16,3 0-1 0,0-9 0 15,4-12-2-15,-4-9 0 0,3-15 1 0,1-8-5 16,-4-7-9-16,2-13-14 0,-4-5-24 16,2-10-23-16,-1-6 84 15,4-12-27-15</inkml:trace>
  <inkml:trace contextRef="#ctx0" brushRef="#br0" timeOffset="41028.25">24780 4945 2119 0,'36'-7'148'0,"-31"0"18"0,-3 7-75 0,-1-5 25 0,-24 17-176 16,23 6 24-16,4 14 4 0,-4 18 21 15,0 20 2-15,0 16 3 0,-5 4 4 16,1-1 2 0,2-2 0-16,-1-6 1 0,3-3-9 0,-2-2-35 0,0-3-31 15,2-4-19-15,0-10 3 16,2-10 14-16,0-15 3 0,1-6 0 0,3-12 32 15</inkml:trace>
  <inkml:trace contextRef="#ctx0" brushRef="#br0" timeOffset="41298.3">24296 5460 1464 0,'-122'0'76'0,"-337"-11"553"47,459 9-534-47,0 6 4 0,0-1-8 0,5-1-5 15,2 3-15-15,14 4-1 0,11-2-16 32,23 2-22-32,18 5-2 0,19 1-23 0,16-3-2 15,0 2-2-15,15-5-2 0,-5-2-12 16,5-2-16-16,-3-1-21 0,-6-4-34 15,-13 3-17-15,-5-3-21 0,-10-3-18 16,-2-6 540-16,-3-5-319 0</inkml:trace>
  <inkml:trace contextRef="#ctx0" brushRef="#br0" timeOffset="41599.44">25954 5057 2009 0,'0'23'57'0,"-4"0"-20"16,3 13-25-16,-1 1-4 0,2 5-2 0,0 3-2 15,0 4-2-15,2 8 0 0,-2 5 0 16,5 11 0-16,-2 10-1 0,1 2 1 16,3 6-2-16,-5-4-2 0,-2-4-13 15,0-10-20-15,-7-10-23 0,-2-9-21 16,0-14-9-16,-3-8 177 0,5-12-81 0</inkml:trace>
  <inkml:trace contextRef="#ctx0" brushRef="#br0" timeOffset="41810.42">25424 5516 1746 0,'0'-1'217'0,"3"-1"174"0,6-4-122 0,5 6-92 16,1-5-46-16,11 2-47 15,4-8-26-15,9-1-22 0,14-3-18 0,8 1-16 16,6-2-2-16,4 0-2 0,4 0-2 15,3 2 1-15,0 0-7 0,0 3-19 16,-6 4-26-16,-6 0-53 0,3 4-70 16,-3 3 451-16,8 1-254 0</inkml:trace>
  <inkml:trace contextRef="#ctx0" brushRef="#br0" timeOffset="48412.86">25124 4491 1990 0,'0'0'118'0,"0"2"51"0,0-4-59 0,2 13-103 0,0-7-5 0,5 8 1 16,5 4 3-16,-3 2-4 0,11 8-2 15,-3 5-2-15,8 0-3 0,5 7 0 16,6 4 1-16,8 8 0 0,6 5 2 15,12 14 2-15,2 5 2 0,10 13 5 16,4 11 6-16,7 6 10 16,13 10 13-16,-1 1 4 0,6 0-3 0,-9-1-10 0,-9-11-13 15,-7-6-7-15,-11-10-3 0,1-4-2 16,-10 3-1-16,8-3 0 0,-2 0 1 16,-6-5-1-16,-1-7-1 15,-20-4 0-15,0-10 1 0,-6-9-15 16,-8-11-22-16,-7-12-29 0,-11-4-50 15,-5-6-23-15,0-10 548 0,0-3-335 0</inkml:trace>
  <inkml:trace contextRef="#ctx0" brushRef="#br0" timeOffset="48745.05">27170 4477 1806 0,'-3'0'553'15,"3"4"-340"1,-9-1-237-16,-5 3-10 0,1 3 5 0,-17 10 5 16,-11 8 9-16,-5 6 8 0,-14 8 4 15,-15 11 2-15,-11 11 0 0,-14 10-1 0,-10 16 2 16,-3 17-1-16,-9 15 0 15,-19 3 1-15,-15 18 2 0,-8 1 1 0,0-1 0 16,-1-2 1-16,8-18-1 0,4-8 0 16,-1-2 2-1,12-8-2-15,13 1 3 0,5-6 1 0,10-3-1 16,6-11 0-16,14-11-4 0,19-8 19 0,19-7-53 0,22-12 74 16,23-8-34-16</inkml:trace>
  <inkml:trace contextRef="#ctx0" brushRef="#br0" timeOffset="63749.61">839 9208 1870 0,'7'0'91'0,"-4"0"-12"15,2-2 20-15,1 0-24 0,-4-1-19 0,-2 3 5 0,1-2-22 0,-1 2-14 0,0 0 1 0,0 0-12 16,0 0-5-16,0 2-7 0,0 1-5 16,0 1-5-16,-1 3-5 0,1 5-4 15,0 4 1 1,0 7 4-16,-4 7 4 0,-3 8 6 16,2-3 3-16,-2 6 3 0,3-4-3 0,-1-2-1 0,-6-1-1 15,-1 3-1-15,1-8 1 16,2 1 1-16,0-2 0 0,4 1-1 15,3-1-2-15,-1 0-3 0,3-1-1 0,5-2 2 16,-3 3 0-16,5-3 3 0,-2 2 2 16,2-6 2-16,2 0 2 0,-2-5 1 15,0-3 0-15,0-5 0 0,-1-1 2 0,-5-7 3 16,-1 2 4-16,2-2 2 0,0 2-1 16,7 0-1-16,-4-4-5 0,6 0-4 15,3 0-5-15,2 1-1 16,7-1-2-16,5-2 1 0,6 1 2 0,3-1-1 15,6 3 1-15,6-1 0 0,-2-4-3 0,0 5-1 16,5-3 1-16,-1-5 0 16,4 2 3-16,2-9 1 0,-4-2 2 0,2-3 2 15,-3-2 1 1,-1-2 1-16,-7-3-1 0,1 1-1 16,-3 6-3-16,-6 3-2 0,-3 1 0 0,-8 2-10 15,-5 3-3-15,-10 5 4 0,-6-4-15 16,-8 2 5-16,-10 2 1 0,-7-5-6 15,-11-2 16-15,-9 0 3 0,-3-2 2 0,-8 1 2 16,1-2 1-16,-4 6 0 0,9-1 0 16,3 3 1-16,8 3 0 15,7 1 2-15,6-6 2 0,8 8 2 0,5-6 4 0,4 4 10 16,3-2 13-16,6 1 3 0,5 1-1 16,-1 0-11-16,8 3-16 0,11 2-9 15,8 2-2-15,8 7-4 0,7 5 0 0,6 3 0 16,3 8 1-16,3 4 1 0,2 3-3 15,-2 1 0 1,-5 6 0-16,-10-1 2 0,-9 4 2 0,-8 2 3 0,-11-3 0 0,-8-4 11 31,-8-3 5-31,-8-7 1 0,-9-1 9 0,-4 3-10 0,-12-6-4 0,-5 3-1 16,-3-3-3-16,-8-1-17 0,2-1-108 16,5-5-130-1,5 0 130-15</inkml:trace>
  <inkml:trace contextRef="#ctx1" brushRef="#br0">8548 10016 0,'0'0'0,"0"0"0,0 0 0,0 0 0,0 0 0,0 0 0,0 0 0,0 0 15,0 0-15,0 0 16,0 0-16,0 0 16,0 0-16,0 0 15,0 0-15,0 0 16,0 0 0,0 0-16,0 0 0,0 0 15,0 0-15,0 0 16,-66 36-1,35-32-15,-27-4 16,1 4-16,-28-4 16,-8 0-1,-18 0-15,-4 0 0,0-4 16,-5 0 0,-4-1-16,-9 1 15,-9-1-15,14 1 0,8-1 16,-8 1-16,-1 0 15,1-1-15,12-4 16,14 0 0,18 1-16,22 3 15,9 1-15,22-1 16,0 1-16,4-1 16,23 5-16,-10 0 15,6 0-15,3 0 16,5 0-1,0 0-15,-13 0 0,13 5 16</inkml:trace>
  <inkml:trace contextRef="#ctx1" brushRef="#br0" timeOffset="8518.78">10672 9883 0,'0'0'0,"0"0"0,0 0 0,0 0 0,57 9 16,-39-5-1,-5 1-15,5-1 16,8 1-1,-8-1-15,4 1 16,-17-1-16,17 1 16,-18-5-16,-4 0 15,14 0-15,-14 4 16,4 0-16,-4 1 16,0-1-16,0 1 15,0-5-15,0 0 16,-71 44-16,-4-17 15,-32-5-15,-17-5 16,-4-3-16,8-5 16,5-9-1,4-5-15,5-4 0,8 5 16,23-5-16,17 5 16,27 4-16,9 0 15,4 0-15,14 0 16,-5 0-16,-4 0 31,13 0-31,-5 0 16,5 4-1</inkml:trace>
  <inkml:trace contextRef="#ctx1" brushRef="#br0" timeOffset="22714.5">18756 10508 0,'0'0'0,"0"0"0,0 0 0,0 0 0,0 0 16,0 0-16,0 0 0,0 0 15,0 0 1,0 0-16,0 0 16,0 0-16,-66 49 15,22-36 1,-5 1-16,-22 3 16,-18 1-16,-13 4 15,-31 0-15,-9-4 16,5-9-16,-14-5 15,-13-4-15,-22-4 16,4-5 0,18 5-16,-8-1 15,-19 1-15,9-1 16,9 1-16,-4-1 16,-22 5-16,12-4 15,1 0-15,0-1 16,-18-4-16,18-4 15,22-9-15,9 4 16,22-4-16,9 4 16,17 0-16,23 5 15,22 4 1,18 0-16,4 1 16,13-1-16,-4 0 15,5 0-15,-14 0 16</inkml:trace>
  <inkml:trace contextRef="#ctx1" brushRef="#br0" timeOffset="73971.28">18712 10446 0,'0'0'0,"0"0"0,0 0 0,0 0 0,0 0 0,0 0 16,0 0-16,0 0 15,0 0-15,0 0 16,0 0-16,0 0 15,0 0 1,0 0-16,0 0 16,13 44-16,-35-26 15,-18 4-15,-22 5 16,-13 4-16,-18 0 16,-45 0-16,-34-9 15,3-13-15,1 0 16,-32-9-1,-8-9-15,4 0 0,18-4 16,-23 0 0,-21-10-16,22-8 15,-18-4-15,-27-9 0,22-10 16,19-3-16,-32-5 16,27 4-1,31 0-15,13 5 16,31 13-16,27 14 15,26 8-15,40 5 16,5 4-16,17 4 16,5 1-16,4 4 15,14 0-15,4 0 16,-9 0-16,9 0 16,0 4-16,0-4 15</inkml:trace>
  <inkml:trace contextRef="#ctx0" brushRef="#br0" timeOffset="-198329.07">853 13630 1673 0,'-14'0'93'0,"-1"-4"15"0,6 0-9 0,-1 1-18 0,6-2-17 15,-3-1-9-15,5 3-9 0,-1-8-7 16,1-5-1-16,-3 2-3 0,-1-7-3 15,-2-2-6-15,-1-11-9 0,-5-2-9 0,-1-4-6 16,-1-1-1-16,4 5-1 0,1-4 1 16,6 8 1-16,1 3 0 15,4 3 2-15,4-1 2 0,5 1 2 0,2-3 5 16,1-1-4-16,6 2-6 0,5-6-5 16,5 4-5-16,9-6 2 0,13 5 3 0,8 9-2 15,12 1-6-15,2 5-3 0,1 0-9 16,3 7 2-16,6 0 3 0,-1 0 2 15,8 8 7-15,-4-3 2 0,-7 2 1 16,-7 4 1-16,-12-2 1 16,-13 0 4-16,-11 0 7 0,-14 0 6 15,-19 0 1-15,2 0-3 0,-18-5-4 0,-13-4-5 0,-8-3 1 16,-10-1-1-16,-6-1 0 0,-1 0 1 16,1 0 0-16,5-2 3 0,9 0 3 15,12 1 1-15,7 3 6 16,11 1 8-16,5 4 8 0,4-3 6 0,5 3-6 15,4-4-15-15,5 2-14 0,5 2-10 16,0-4-5-16,8 8 0 0,2 3-1 16,5 0-1-16,1 12 1 15,2 2 1-15,2 2 5 0,0 4 4 0,1 6 2 0,-8 1 0 16,-2 3 0-16,-7 4 0 0,-6 1-1 16,-1 1 1-16,-9 5 0 0,-6 3 0 15,1 0 0 1,-13 2 0-16,2-3 0 0,-5-4 2 0,-3-5-12 0,-4-6-105 0,-15-7-319 15,-1-12 271-15</inkml:trace>
  <inkml:trace contextRef="#ctx0" brushRef="#br0" timeOffset="-197497.99">945 16149 2000 0,'-4'0'113'0,"3"-2"1"0,-1 2-2 0,0-2-37 0,2-6-18 0,-2 0-12 16,2-4-11-16,0-9-17 0,0-1-12 16,0-4-1-16,2-2-2 0,0-4-1 15,0 3 0-15,3-6-1 0,-3 1 0 16,1 2-1-16,3-5 0 15,-1 2 1-15,2 3 1 0,4-6 2 0,-1 6 1 16,6 1 2-16,4-3 3 0,3 7 2 16,5 2 1-16,0 1-2 0,6 4-4 0,5-1-5 15,4 3-1-15,3 4 1 16,9 1-1-16,2 6 1 0,6-1-1 0,8 6 0 16,0 2 0-16,-2 0 0 0,-1 3 0 15,-6 1 1-15,-4 3-1 0,-8-7 1 16,-9 3 0-16,-8-3 0 0,-10-1 1 15,-3-1 3-15,-13-5-5 0,0 3 0 0,-5-3 0 16,-2-2-6-16,-2-3-1 0,-12-2-2 16,-6-4-3-16,-10-3 1 0,-7-2 6 15,-7-4 2-15,-2 4 2 0,3 2 1 16,9 3 5-16,8 4 8 16,10 1 9-16,7 1 8 0,5 1 4 15,6 4-2-15,9-3-5 0,5 6-8 0,9 4-11 0,7 0-7 16,10 4-3-16,4 6 0 0,4 3 1 15,-1 6 1-15,-2 6 0 0,-5 0-2 16,-3 0-4-16,-9 3-4 0,-8 2-5 16,-10 2-2-16,-8 2 2 0,-6-2 2 15,-5 0 7-15,-8-2 3 0,-6 3 3 0,0-6 0 16,-2-2 0-16,0 0-19 0,0-4-37 16,5-2-87-16,2-8 241 0,4-2-120 15</inkml:trace>
  <inkml:trace contextRef="#ctx0" brushRef="#br0" timeOffset="-188296.9">11317 11984 2075 0,'-3'14'150'0,"24"2"-1543"16,-12-12 2311 0,5 12 97-16,6 2-1014 0,4 8-1 15,5 3-3-15,6 11-2 0,8 6-2 16,3 13 0-16,7 7-1 16,7 12 2-16,1 7 3 0,1 3 0 0,-4 12 1 0,-1 2 1 15,0 3 1-15,-6-2 0 0,1-9 0 16,-5-14 3-16,-6-11-17 0,-4-7-28 15,-5-9-37-15,-3-5-36 0,-10-13-20 16,-5-19-10-16,-3-5 3 16,-11-11 21-16,5-14 61 0</inkml:trace>
  <inkml:trace contextRef="#ctx0" brushRef="#br0" timeOffset="-188042.73">12032 12011 2737 0,'7'0'117'0,"-2"7"-24"0,1 0-22 16,-10 7-53-16,0 16-17 0,-6 11 4 15,-10 16 3-15,-8 14 2 0,-11 5-1 16,-9 6-3-16,-2-4-1 0,-6 0 0 16,-10-6-3-16,2-6-8 0,-8-6-18 15,1 4-16-15,7-2-7 0,4 4-1 0,10-8 10 16,2-8 12-16,11-6 0 0,1-7-5 15,11-7-10-15,4-10-22 0,5-6-37 16,6-5-41-16,4-9-91 0,6-7-311 16,4-13 332-1</inkml:trace>
  <inkml:trace contextRef="#ctx0" brushRef="#br0" timeOffset="-187674.37">13294 12107 2106 0,'92'-6'122'0,"-668"274"245"78,606-280-366-78,-92 36 0 0,18-4 0 16,0 1-1-16,12-5 2 0,2 0 1 15,8-2 0-15,6-3 2 0,9-4 3 16,-2 4 2-16,6-8 7 0,3 1 13 16,3 3 0-16,10-7 7 0,6 5-5 15,13 4-14-15,7-7-2 0,16 1-11 16,5 1-3-16,8 1-1 0,3-1 1 0,-4-1-3 15,-1-1-9-15,-6-2-12 0,0 4-19 16,-6-4-31-16,-1 0-30 0,-7-6-50 16,-9 1-53-16,-2 1 111 0</inkml:trace>
  <inkml:trace contextRef="#ctx0" brushRef="#br0" timeOffset="-187456.2">13300 12718 1865 0,'-4'9'153'0,"-5"3"14"16,-1-1-61-16,1 3 15 0,-11 6-49 0,-1-11-15 15,-2 5-10-15,-9-5-10 0,-7 1-15 16,-4-1-10-16,-6-2-8 16,-3 0-2-16,3 2-2 0,6-2-11 0,9-1-20 15,6-1-51-15,7-3-39 0,1-2-25 16,8 0-24-16,5-4 41 0,7 2 66 15</inkml:trace>
  <inkml:trace contextRef="#ctx0" brushRef="#br0" timeOffset="-187170.16">13725 11812 2318 0,'-7'25'123'0,"2"5"4"0,5 13-23 0,3 8-70 0,10 8-21 16,1 13-9-16,4 5-4 0,3 11-1 15,-3 4-1-15,3 2 2 0,0 9 1 16,-3-2 1-16,-2-1-2 15,-6-5 1-15,-6-15-7 0,-2-7-15 0,-6-9-14 0,-1-18-21 16,-6-11-30-16,2-12-43 0,1-9-25 16,2-5-25-16,1-9 13 0,1-12 3 15,4-15 88-15</inkml:trace>
  <inkml:trace contextRef="#ctx0" brushRef="#br0" timeOffset="-186915.79">14078 12424 1430 0,'35'-21'198'0,"-6"3"236"15,3 7-279-15,-11 6-51 0,-7 7-33 16,-1 5-18-16,-10-4-43 0,1 10-14 16,-4-3-6-16,-6 5-1 0,-8 4 5 15,-5 1 6-15,-8 4 1 0,-8 3 2 0,-1 1-2 16,1 3-1 0,-15-8 0-16,13 5 1 0,-4 0-4 0,11-1 11 0,12-1 21 15,6 1 25-15,10-6 20 0,5 2 11 16,13 4 3-16,16 1-17 0,9-5 0 15,14 6-12-15,14-4-21 0,9-6-9 16,11 1-17-16,14-4-28 0,5 0-29 0,-5-1-83 16,-6-2 0-16,4-8 53 15</inkml:trace>
  <inkml:trace contextRef="#ctx0" brushRef="#br0" timeOffset="-184265.25">16136 12263 1983 0,'9'0'146'0,"-7"-4"53"0,0 2-56 0,-2 2-57 0,-2 0-36 0,-5 0-23 0,0 0-6 15,-7 0-10-15,-8 0-7 0,-1 6-2 16,-5-3-1-16,1 2-1 16,-1 4 2-16,0-2-4 0,-1 6-22 15,3-3-55-15,1 3-60 0,2 1 159 16,-2 2-459-16,6-2 342 0</inkml:trace>
  <inkml:trace contextRef="#ctx0" brushRef="#br0" timeOffset="-184076.22">16337 12817 2079 0,'-59'40'105'0,"3"-17"5"0,-12 0-27 15,8-11-75-15,-4-10-9 16,-5 0-29-16,5-4-46 15,4-9 501-15,0-7-341 0</inkml:trace>
  <inkml:trace contextRef="#ctx0" brushRef="#br0" timeOffset="-181075.72">16869 11630 1997 0,'0'0'120'0,"3"0"45"0,1 1-43 0,6 6-64 0,5 4-23 15,2 9-31-15,8 6-11 0,4 10-4 16,1 8-2-16,3 13-1 0,-6 7-1 31,-4 21 0-31,-5 14 1 0,-8 14 1 0,-8 3 1 16,0 2 6-16,-2 1-22 0,0 2-25 15,4-2-45-15,-4-8-15 0,-4-6-94 16,2-18 119-16</inkml:trace>
  <inkml:trace contextRef="#ctx0" brushRef="#br0" timeOffset="-180845.83">17906 12589 1904 0,'73'-21'187'0,"-8"-1"243"0,-6 1-337 16,-11 7-34-16,-6 1-20 0,-8 1-39 15,-6 5-36-15,-1-2-75 0,-6 4-73 0,2-4 94 16</inkml:trace>
  <inkml:trace contextRef="#ctx0" brushRef="#br0" timeOffset="-180289.37">9472 12465 2198 0,'23'83'105'0,"5"-5"-20"0,4 16-2 0,-2-7-50 0,0 9-24 0,2 5-5 0,7-2-3 0,-2-5 3 31,4-2-1-31,-4-14-55 0,6 2-78 0,-9-7 329 0,-4-11-206 0</inkml:trace>
  <inkml:trace contextRef="#ctx0" brushRef="#br0" timeOffset="-180050.9">9489 12587 2115 0,'43'-165'600'16,"-4"124"-488"-16,3 1-64 0,17 6-10 16,28 4-36-16,14 12-6 0,14 16-9 15,0 16-9-15,6 17-5 0,-8 9-3 0,-1 12-7 16,-11-1-9-16,-10 6-18 0,-13 3-13 16,-22 2-16-16,-13-1-4 0,-22-5 5 15,-19-6 20-15,-20-4 28 0,-24-7 21 16,-17-2 32-16,-21-15 5 0,-5-7 5 15,0-13-2-15,-2-12-14 0,9-10-15 0,6-10-36 16,6-11-20-16,9 0-25 0,18-8 24 16,14-6 37-16</inkml:trace>
  <inkml:trace contextRef="#ctx0" brushRef="#br0" timeOffset="-179856.6">11266 11826 2056 0,'5'-5'83'16,"-5"3"-21"-16,-12 9-42 0,-15 15-36 0,-15 11 4 16,-12 19 23-16,-11 6 10 0,-15 20-3 15,0 11-7-15,-3 16-7 0,8 3-1 16,17 9 0-16,15 7 12 0,17 3-41 0,19 6 53 16,12-1-296-16,15-5 182 0</inkml:trace>
  <inkml:trace contextRef="#ctx0" brushRef="#br0" timeOffset="-179462.38">14222 11596 2183 0,'35'-2'85'0,"-3"7"-5"0,12 4-56 0,-3 21-23 0,9 15-12 0,8 20-3 0,6 20 2 0,2 8 2 0,-3 18-2 0,-9 10 0 16,-6 8-2-1,-17 15 1-15,-16 8-11 0,-17 6-34 0,-23 2-46 0,-21-8-168 16,-20-12 158-16</inkml:trace>
  <inkml:trace contextRef="#ctx0" brushRef="#br0" timeOffset="-178878.43">19347 11365 1491 0,'0'4'201'0,"0"5"289"0,-5 10-406 0,2 10-58 0,-1 15-12 0,2 13-13 0,2 12-2 16,2 11-4-16,7 5-1 0,-4 2 0 16,4 3 1-16,0 8 5 0,0 1 1 15,0-5-6-15,-2 0-22 0,3-18-35 16,1-10-34-16,-2-13-26 0,-7-14 36 16,-4-13 38-16</inkml:trace>
  <inkml:trace contextRef="#ctx0" brushRef="#br0" timeOffset="-178593.15">19066 11504 2223 0,'14'-64'126'0,"3"9"31"16,7 2-56-16,6 17-53 0,9 3-23 0,9 2-13 15,10 8-15-15,4 0-19 0,2 9-9 16,-2 11-15-16,-3 4-9 0,1 17-10 15,-3 9-2-15,3 13-3 0,-12 5 7 16,-8 3 18-16,-15 5-25 0,-11-5 9 16,-6 5 3-16,-8-7-16 0,-15 2 34 15,-8-2 8-15,-10-2 3 0,-13-1 20 16,-6-6-2-16,-5-1 12 0,2-8 6 0,2-10 24 16,0-4 12-16,9-7-10 0,-1-5-6 15,1-6-29-15,9-5-21 0,-3-8-40 16,10-12-125-16,14-6 115 0</inkml:trace>
  <inkml:trace contextRef="#ctx0" brushRef="#br0" timeOffset="-178386.94">20308 11293 1627 0,'-21'72'86'0,"-7"-1"57"0,-2 20-115 15,-11-4-11-15,0 3-7 0,-1 4-2 0,3 5-3 0,5 1 0 16,5-1 0-16,8 2-2 0,3-11-1 16,13-8 0-16,5-6 1 0,13-8-1 15,8-6 0-15,7-4-21 0,8-6-9 16,12-10-37-16,3-14 422 0,6-12-270 16</inkml:trace>
  <inkml:trace contextRef="#ctx0" brushRef="#br0" timeOffset="-178094.44">20278 11631 2110 0,'25'20'84'16,"0"3"-4"-16,5 5-45 0,-2 2-22 0,3 4-11 15,-1 3-2-15,0 8-2 0,2 10-3 16,5 5 0-16,-5 14-8 0,7 10-17 16,4 4-13-16,1 5-11 0,-2-8-5 15,-4 0 2-15,-1-2-8 0,-16-14-16 16,4-5 2-16,-6-11 117 0,-8-12-42 15</inkml:trace>
  <inkml:trace contextRef="#ctx0" brushRef="#br0" timeOffset="-177892.72">20798 11692 1673 0,'-73'129'77'0,"9"-12"-16"0,-7 14-3 0,8-15-34 0,-5-7-19 16,1 0 0-16,-1-1 12 0,10-9 2 16,10-12 2-16,11-13-3 0,7-19-13 15,7-16-23-15,3-12-29 0,9-15 27 16</inkml:trace>
  <inkml:trace contextRef="#ctx0" brushRef="#br0" timeOffset="-177464.08">20993 11764 1746 0,'2'25'95'0,"5"-4"33"0,3 4-46 0,3 4-18 0,8-1-16 16,0 0-15-16,4-3-14 0,0-5-6 15,3-3-6-15,2-2 4 0,6 1 0 16,1-2 2-16,9-2-1 16,-1 1-5-16,2-3 1 0,7-1 2 0,-6-2 3 15,1-2 4-15,-1 3 2 0,-5-7-2 16,-13 1 2-1,-2 3-5-15,-8 3-7 0,-8 0-4 0,-1 5-9 0,-11-1-5 0,-6 4-1 16,-11 7 1-16,-5 4 1 0,-13 3 3 16,-9 0 0-16,-4 4 1 0,-13-2 2 15,-6-4 2-15,-4 4 1 0,4-9 3 16,3 0 1-16,9-7-1 0,11-5 1 16,10-6 1-16,9-1-1 15,9-3-31-15,14-1-41 0,1 0-60 0,6-3 219 0,20-1-103 16</inkml:trace>
  <inkml:trace contextRef="#ctx0" brushRef="#br0" timeOffset="-177193.91">21989 11319 1987 0,'16'39'94'0,"-3"2"7"0,-1 3-34 0,-10 4-26 15,5 9-16-15,-2 9-9 0,-1 6-8 16,1 3-5-16,0 10-3 0,-1 0 0 16,0 2 1-16,1 0-1 0,-2-4 2 15,3 0-1-15,-1-3-1 0,-1-14-14 16,-4-8-22-16,0-10-22 0,-4-12-22 0,-1-8-9 15,-1-8-7-15,-1-6 590 0,2-9-376 16</inkml:trace>
  <inkml:trace contextRef="#ctx0" brushRef="#br0" timeOffset="-176908.7">22300 12027 1982 0,'0'25'83'0,"-6"-1"-2"0,-6 7-6 16,-8-5-11-16,1 6-17 0,-4 0-18 16,-2-2-10-16,2 0-8 0,2-1-5 15,1-3-1-15,-1-1-1 0,7-4-1 0,1-1 0 16,4-2 0-16,4-4-1 0,3 2 4 16,4-4 20-16,5 4 14 15,6-4 23-15,-3-3 16 0,4 2-6 0,6-2-3 16,1-6-20-16,4 3-19 0,3-1-14 15,1-1-10-15,1-4-4 0,4 1-1 16,1-1-1-16,-7 0-11 0,3 0-24 16,-3 0-49-16,-5-1-71 0,0-1-67 15,2 2 109-15</inkml:trace>
  <inkml:trace contextRef="#ctx0" brushRef="#br0" timeOffset="-176668.44">22275 10787 2242 0,'104'82'130'0,"-15"14"157"0,-2 5-261 0,-20 2 0 16,4 10 1-16,-10 8-10 0,-10 19-11 15,-3 14-3-15,-16 9-1 16,-13 0-2-16,-13 0 0 0,-21-8-1 0,-22-1 3 0,-11-21 13 16,-8-13-23-16,-15-11-58 0,0-23-86 15,-13-6 70-15</inkml:trace>
  <inkml:trace contextRef="#ctx0" brushRef="#br0" timeOffset="-164741.94">7310 11578 1469 0,'-16'0'38'0,"0"2"-21"0,0 0-6 0,4 3-2 0,7-3 0 0,3 3 9 0,2 2 13 0,0-1 18 0,0 2 8 0,5 1-1 15,2 4-8 1,2-1-12-16,3 1-2 0,-4-1 0 0,-1 0-3 15,0-1-4-15,0 1-7 0,0 1-6 16,4-3-3-16,1 5-2 0,7-1 0 0,-1 0 0 16,4 2-1-16,1 0 0 0,0-2-1 15,3 2 1-15,3 2-1 0,-1-2 0 16,-1 3-1-16,-3-5-1 0,-4-7-1 16,3 6 0-16,0-4 1 0,4-6-1 0,4 1 0 31,3-2 5-31,5-2 1 0,0-2 2 0,4 0 1 0,-6-1-4 0,0-6-4 15,-1-6 4-15,4 3 7 0,-2-4 6 16,-3-2 15-16,-1 1-2 0,0-10-5 16,3 2-7-1,2-5-14-15,12-2-2 0,-5 0-4 16,2 4 2-16,-5 0-1 0,1 3 1 0,-1 9-1 0,-3 3-1 16,3 8-1-16,-2 0-1 0,-2 3-1 15,-6 4 0-15,3 3-3 0,-1 2-1 0,-10 0 1 16,0 0 0-16,-7 0 1 0,-1-1 1 15,3 1 1-15,-6-2-1 0,4 0 2 16,-8 3 0-16,3-3 1 16,3 4 0-16,0-4 0 0,2 2 0 0,3-5 0 0,2 1 0 15,0 3 0-15,3-1 0 0,-2-1 0 16,4-1 3-16,7 3 2 16,-6-5 1-16,4-1 1 0,5 2-1 0,-6-2-1 0,10 0-2 31,4-2 2-31,0-5 9 0,6 2 15 15,4-2 21-15,-6-2 12 0,5-2 8 16,5-1-2-16,2 3-11 0,9-3-6 16,7-1-14-16,2 4-12 0,2 4-11 15,12-4-8-15,-11 4-6 0,-3 3-2 16,5 2-1-16,-16 0-11 0,0 4-20 16,-8 6-31-16,-14-4-40 0,-4 4-76 0,-13 1 160 15,-2-6-35-15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22:14:08.2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02T22:18:32.201"/>
    </inkml:context>
  </inkml:definitions>
  <inkml:trace contextRef="#ctx0" brushRef="#br0">11612 5474 1373 0,'21'9'113'0,"-2"-2"79"0,-3 2-80 0,-5-6-29 0,1 8-12 15,-3-4-11-15,0 0-4 0,-5-2-6 16,-3-1-8-16,-1 1-2 0,-3-1-3 0,-2-1 3 15,-6 4 8-15,-7-1 3 16,-1 2-2-16,-4 0-5 0,-2 4-10 0,0 0-6 16,-7 4 2-16,-3-1 1 0,-4-1-2 15,-6-2-4-15,1-3-8 16,-2 2-8-16,-4-3-4 0,-1 5 3 16,-1-2 1-16,-3-4 5 0,-3-4 5 0,-2-6 2 15,-10-1-1-15,-2-3-3 0,1 2-4 0,-2-1-6 16,6 5-2-16,-9-5-2 0,1 4-1 15,-3 2-1-15,-3 0-1 0,6-1 0 16,-8 1 1-16,-8-4 0 0,-3 4-1 16,-1 4 1-16,-1-4-1 0,4 1-1 15,7 1 1-15,-2 2 0 0,-2 5 0 16,-3-9 0-16,-2 1 0 0,2-1 0 0,1 0 0 16,3 4-1-1,1-4 0-15,3 0 1 0,1-4 0 0,-4-4 0 0,-2 0 0 16,1 0 0-16,1 1 0 0,4-2 0 15,3 3 2-15,0-4-1 0,6 6 2 16,8-6-2-16,2 6 2 0,4 2 0 0,5-5-1 16,7 7 3-16,5 0 2 15,10-2 0-15,4 2 1 16,8-1 0-16,7-1-3 0,2 2 1 0,4-2 2 16,3-2 3-16,3 1 5 0,2-1 5 0,0 3 3 15,7-1 2-15,1 2 1 0,4-5-7 16,13-1-8-16,12-3-8 0,14 2-9 0,19-3-4 15,4 4-3-15,4-3-3 0,5 6 1 16,8-4 3-16,6 7 3 16,13 2 2-16,-2 1 2 0,4 4-1 15,2 2-1-15,4-5 2 0,-1 4 0 0,2-4 1 16,-2-2 2 0,2 1-1-16,-7-1 0 0,-1-2 1 0,1-2 0 0,0-1 0 0,0-1 1 15,8-1 0-15,1 1-2 0,8 1 2 16,-5 1 0-16,-5 2 0 0,0-2 0 31,-11-1 1-31,13-1 0 0,-8 1 0 0,-1 1 0 0,-2 0-1 0,-4-1 0 31,2 3 1-31,7 0-14 0,1 3-8 0,-12-1 2 0,-17 1 1 0,-14-3 17 0,-22 0 6 16,-10 2 1-16,0-4-3 0,-6 4-1 16,1 0 1-16,-6 3 0 0,-7-3 1 15,-4 0 0-15,-10 0 1 16,-7-2-3-1,2 1-7-15,-8 3-8 0,-5 1-6 16,-5-3-2-16,-14 5 4 0,-11 2 4 0,-16 3 5 16,-9 3 4-16,-2-8 1 0,-12 0 3 15,-3 0-1-15,-13 0 2 0,-16-2 4 16,-11-1 0-16,-6-8 0 0,-3-1-4 16,6-4-1-16,3 0-4 0,-4 4 2 15,-7-4 0-15,-1-2 0 0,-5-3 2 16,-11 0 0-16,4 0 0 0,-1 0 1 0,6-1 2 15,11 3 1-15,6 0 1 16,5 3 2-16,2-2-2 0,12-1-2 16,5 3-2-16,6 0 0 0,5-2-1 0,8 1 2 15,5 1-1-15,8-4-1 0,5 5 1 16,7 0 0-16,5 0 1 0,18 2 1 16,8 1 1-16,8 0 2 0,14 5 4 15,2 0 1-15,-4 0 4 0,4 0 3 16,4-4-2-16,7 6-4 0,12 0-8 15,14 1-4-15,14 3-5 0,17-3 1 0,10-3 2 16,1 2 2-16,7-2 0 0,2-2 0 16,6-1 2-16,11-6-1 0,-1 5-1 15,13-1 1-15,-1 5-1 0,2 0-1 0,-4 3-3 16,-4 1 1-16,9-2 0 0,3 3 0 16,7 0 3-16,8-1 2 0,-6-1 0 15,-1 3 0-15,-5-3 0 0,-13-1 0 16,3 2-1-16,-8 1-1 15,-11-3-3-15,-10 1-2 0,-9 1 0 16,-5 3 2-16,-1-2 3 0,2 6-2 0,0-4-6 16,3 5-2-16,-2-1-1 0,-3 3 4 15,-9-3 7-15,0-1 0 0,-10 1 0 0,-2 0 0 16,-8 1 0-16,-6-3 0 0,-6 0 1 16,-6-2-1-16,-2-2 0 0,-3-1-2 15,-6-2-8-15,-6 5-14 0,-5-7-2 16,-2 0-7-16,-4 0-3 15,-5-4 10-15,-7 4-1 0,-7 0 8 16,-12 0 9-16,-20-5 4 0,-13-1 5 0,-15-6 1 0,-15-4 2 16,-10 2 0-16,-10 0-1 0,-7 3 0 15,1 8-1-15,7 3 0 0,6 0 0 16,-5 3 0-16,6 6-1 0,-5-2 0 16,5 4-1-16,4-4 0 15,-1 2 0-15,12-2 1 0,-6-2 1 0,3 0 0 0,8 2 0 16,3-5 1-16,7 2-1 0,11-1 1 15,10-3-1-15,8 6 1 0,10-6 7 16,9 3-23-16,6 3-64 0,10-5-52 16,2 3-40-16,-1-9 69 0</inkml:trace>
  <inkml:trace contextRef="#ctx0" brushRef="#br0" timeOffset="6959.5">6300 5640 1027 0,'42'-3'129'0,"-6"3"174"0,-6-2-206 0,-11-1-8 0,-6 1-2 0,-6 2-8 16,2-2-14-16,-9 2-18 0,0 0-5 15,1-2 1-15,-1 2-8 16,-3 2-6-16,-10-2-11 0,-1 4-11 0,-11-3-4 16,-10 3-1-16,-15 3 2 0,-14-5 6 15,-12-1 8-15,-16-4 8 0,-14-1 12 0,-4-8 8 16,-6 0 7-16,6-3-2 0,1 1-7 15,9 7-13-15,6 0-14 0,16 3-7 32,13 1-4-32,11 1-3 0,14 0 1 0,8 1 0 0,12-1 1 0,11 0 1 15,9 2 5-15,0 0 4 0,6 0 8 16,4 0-2-16,17 0-9 0,23 0-6 16,19 0-11-16,19 0-1 0,12 0 3 15,4 4 1-15,4-1 2 0,-6 4 0 0,-1-5 0 16,-7 5-1-16,-8 0 1 0,-6-5 2 15,-16 3-1 1,-14 1-2-16,-13-3-2 0,-16 2-3 0,-7 3-6 0,-14-3-8 0,-8 0-2 16,-12-1 1-16,-10-1 5 0,-22 6 12 15,-15 0 4-15,-16 2 0 0,-15-1-3 16,1-3 3-16,-6-1-1 0,7-3 0 31,2 3 3-31,14 1-2 0,22 0 0 16,14 0 5-16,22-4-15 0,10-1-52 15,10-2-53-15,11-3 28 0,19-8 14 16</inkml:trace>
  <inkml:trace contextRef="#ctx0" brushRef="#br0" timeOffset="7721.5">7665 5413 1436 0,'0'6'39'0,"2"-1"-22"0,-2-1-7 0,3-1-6 0,1 2 1 0,3 1 8 16,0 3 17-16,5 0 12 0,8 3 7 0,5 6-4 16,6-1-13-16,7 8-8 0,6 0-4 15,4-2 4-15,7 5 4 0,-2-4 5 16,-3 0 1-16,-1-2-5 0,1-6-10 16,1-2-9-16,6-4-4 0,2 1-1 0,-6-4 6 15,9 0 6-15,0-5 2 0,7-2 1 16,2-7-5-16,0 0-4 0,-5-7-2 15,5-1-1-15,-4-1 0 0,0 4 1 16,2 3 3-16,-5-3-1 0,-5 1-1 16,-3-1 0-16,-2-2 2 0,-3-1 2 0,4 1 2 15,-5-2-1 1,1 2-4-16,-5 0-1 0,0 1-2 16,2 1 1-16,0 1 0 0,5 4-1 15,0 0-1-15,2 2-3 0,4 3-3 0,5 2-1 0,8 2 0 16,5 10-2-16,2 3 0 15,-1 0 1-15,-5 5-1 0,2-4-1 0,-6-4 1 16,-4 3 4-16,-1-7 9 0,-9 7 12 0,0-10 11 16,0 0-1-16,5-1 0 0,-1-4-9 15,5 3-9-15,0 6-5 16,1-5-8-16,3 3-2 0,2 2-15 0,9 0 7 16,-7-1 8-16,-1 3 1 0,-9-6 17 15,-7 2-6-15,2-7-5 0,-6-1-4 16,1 1-23-16,-3-6-31 0,-8 1-34 0,-2-9 496 15,2-15-320-15</inkml:trace>
  <inkml:trace contextRef="#ctx0" brushRef="#br0" timeOffset="63898.71">3470 5557 1700 0,'7'-11'82'0,"0"3"3"0,0-1-4 0,0-2-27 0,7 4-15 0,0-4-12 0,-5-1 5 0,6 1 2 16,-5 2 8-16,4-3 4 0,8 7-3 16,1-2-1-16,7 5-9 15,5 0-5-15,1 2-7 16,6 0-9-16,3 2 0 0,-3 1-4 0,2 6 0 0,-5-5-1 16,-8 3-4-16,-5 2-1 0,-10 0-5 15,-9 1-7-15,-7 3-6 16,-7 6 1-16,-9 1 8 0,-14-1 7 0,-20 2 9 15,-10-8-1-15,-14-3-8 0,-15-1-2 16,-1 0-3-16,-13-3 5 0,-4-1 12 16,-6 5 14-1,-2 3 10-15,5-1 0 0,3 2-2 16,15-1-8-16,2-4-9 0,8 1-2 0,2 3-1 0,2-10 1 0,6 4 0 16,8-3-3-1,12-2-1-15,13 1 5 0,13-3 6 0,6-3 4 0,10 1 8 16,4-2 1-16,6-1 9 15,0 5 5-15,4-2-9 16,7 2-14-16,4 0-18 0,12-3-14 16,12-4-3-16,14 1 1 0,20 1 0 15,10-6 2-15,8 4 2 0,3-2 0 16,7-5 2-16,5 4 2 0,11-6 0 16,14 5 0-16,6 6 0 0,1 5 0 15,1 0 2-15,-10 2 0 0,-3 1-2 16,-9 4-1-16,-21-3 1 0,-13 3-1 0,-25-7 2 15,-15 0-1-15,-13-2 0 0,-19 0 4 16,-9 2-4-16,-2 2 1 0,-13-2-2 16,-10 0-9-16,-25-4 4 0,-32 3 0 15,-35-1 5-15,-30 2 1 0,-22-2 0 16,-12 2 1-16,-4 2 0 0,4 3 2 16,7 4 2-16,22 4 3 0,17-6 6 15,12 1 3-15,15-2 0 0,12-3-3 0,19 3-4 16,19-5-6-16,13-1 4 0,15 0 6 15,12 0 3-15,7 0 3 0,9 0-4 16,0 0-4-16,0 0-7 0,2-7-5 16,5 4-21-16,-2-1-34 0,4 1-29 15,0-6-47-15,1 5-68 0,5-5 197 16,0-10-52-16</inkml:trace>
  <inkml:trace contextRef="#ctx0" brushRef="#br0" timeOffset="96258.23">6354 5658 1446 0,'0'4'171'0,"77"-1"-14"0,139-88 109 32,16 66-220 30,-232 102-48-46,-5-104-6-16,-2 28-6 0,-13-60 9 15,-15 61 1-15,-13 1-2 0,-16 2 3 0,-8 0 2 0,-12-1 1 16,-13-4 1-16,-8-3 2 16,-5 2 2-16,0-1 0 0,-3-6 5 15,3 0 0-15,-2-5-1 0,0 4-1 0,2-6 1 16,8 2 4-16,13-6 12 16,7-1 18-16,20 2 10 0,11-1 6 0,15 1-4 0,10 0-10 15,8 1-9 1,4-1-7-16,5 3-4 0,4 3 3 0,-1 5 6 15,6 1 3-15,0-11 2 16,11 9-10-16,3-5-17 0,6 0-12 0,12 5-14 16,7-5-3-16,12 4 0 0,9 3 1 15,15 3 4-15,14 4 2 0,8 2 4 0,15 0 0 0,1-4 0 16,2 2 2-16,4-5 2 0,0-2 2 16,9 2 4-16,-4 0 0 0,-4-2-1 0,-3 1 1 15,-12-1-2 1,-4 0 0-16,-7 0-1 15,-9 4 0-15,-9 0 0 0,-10-3 1 0,-16 3 0 0,-13-4 1 0,-18 0 2 16,-6 0-2-16,-11 0-7 16,-6-4-12-16,-5 6-12 15,-12 0-3-15,-23 3 7 0,-24 0 10 0,-22 3 10 0,-25 4 2 32,-8 2 2-32,-4-1 0 0,-12 1 1 15,-4-2 0-15,-5 1 0 0,-4-3-1 0,10 4 0 16,9-1 2-16,6-1 0 0,8 2 0 15,11-5-2-15,15-2 0 0,17 4 0 16,18 0 0-16,15-8 0 0,13 6 0 16,7-7-2-16,10-2 22 0,13 0 10 15,-3 0 12-15,14 0 15 0,-1 0-27 0,10 0-14 16,12 0-17-16,23 0-12 0,30 0 1 16,30-4 4-16,21 1 5 0,17-1 3 15,6 1 1-15,5 3 8 0,4 0 7 16,-14 0 1-16,-14 1-1 0,-16 3-6 15,-17-4-6-15,-10 2-2 0,-4 1 0 16,-8 1 0-16,-14-2 0 0,-13 1 1 16,-21-3 2-16,-17 0-2 0,-18 0 17 15,3 0-8-15,-14 2-4 0,-9-4-4 0,-15 2-18 16,-26-3 8-16,-22-3 2 0,-31 1 3 16,-5 0 1-16,-2 1 1 0,-9-5 1 15,-3 0 0-15,2 2 1 0,3 7 0 16,14 0 0-16,22 4-1 0,19 3 0 15,18-4-1-15,21 1 1 0,12 5-1 16,8-7-1-16,10 3-6 0,0 4-8 16,2-6-17-16,0 6-60 0,4-3-80 15,6-1 33-15,-1 6 34 0</inkml:trace>
  <inkml:trace contextRef="#ctx0" brushRef="#br0" timeOffset="112068.75">10424 7344 1717 0,'7'0'86'0,"0"-3"17"0,-4-1-21 0,-1 2-23 0,0-1-4 0,-2 3-7 0,5-2-10 0,-1-3-10 16,-2 3-7-16,-1 2-5 0,-1 0-5 16,2 0-3-16,3 5-1 0,-5-1 1 15,0-4 0-15,0 0 3 0,0 2 2 0,0-2-1 16,-5 0-3-1,5 1-7-15,-3 8-1 0,-1-3 0 0,-3-1 2 0,-2 2 3 16,-3 0-2-16,-4 0-1 0,0 6 0 16,-7-1 1-16,-2-1 3 0,0 3 3 15,-9 0 2-15,4 0 0 16,-5-1-1-16,-2 1-2 0,-6-4-2 16,-7 5-3-16,-5-3-1 0,-1-3-3 0,-1 3 0 15,-2 1 1-15,1-1 0 0,-2 1 0 16,5 2 2-16,-2-2 4 0,2-1 5 15,-7-3 6-15,0 2 6 0,-14 1 2 0,8-3 0 16,-3 2-1-16,-1-1-3 0,-1 3-4 16,2-1-2-16,-2-1-3 0,6 1-1 15,-1-1-3-15,-4 1 2 0,-10-5 4 0,-10 2 0 16,0-2 1-16,-2 0-3 0,12 0-5 16,-3-1-2-16,7-1-1 0,-3 2 1 15,-8-3-1-15,-7-1-2 0,-5 6 1 16,-3-5-2-16,2 5 0 0,1-4-1 15,7 4 0 1,-3-6 0-16,1 3-1 0,-1-3 0 0,-6 3 1 16,4 1-1-16,6-2 2 0,-1-2-1 15,2 5 0-15,-4-3 1 0,-8-3-1 0,-11-2 1 0,-2 1 0 16,-6 3 1 0,10-2 1-16,3-2 2 0,3-2 3 0,5-3 3 0,-3 1 1 15,0-1 1 1,-1-1-2-16,3-1-2 0,4-1-2 0,-4-1-2 15,-2 0-1-15,1-4-3 0,3 1 0 16,0 0 1-16,8-1 0 0,5 2 4 0,4 1 5 0,3-3 3 16,-6-1 1-16,-12 0-2 15,-11 0-2-15,-2-2-3 0,4 0-1 0,3-4-1 16,1 5-4-16,1-1-1 0,0 0 0 16,4 0-1-16,8 1 2 0,6 1 6 15,7 0 6-15,7 2 4 0,7-1 1 0,11 4-6 31,9-1-5-31,3 3-3 0,2 0 0 0,11 5 2 0,7-4 5 0,1 3 0 16,13 1 1-16,7 2-3 0,-2 0-5 16,2 0-3-16,0 0-1 0,0 0-4 0,0 0-8 31,0 0-14-31,2-2-21 0,-2 2-20 16,0 0-26-16,7-1-21 0,-5-1-44 15,-2 2-60-15,5-9 88 0,0 0 30 16</inkml:trace>
  <inkml:trace contextRef="#ctx0" brushRef="#br0" timeOffset="124266.12">5727 6942 1562 0,'57'44'116'0,"-11"-7"47"0,35 32-18 0,-216-184-170 15,86 78 68-15,45 37-9 0,4 0-3 0,-1 0-2 0,2 0-3 0,1 0-4 16,-2 0-4-16,0 0-2 0,7 2-3 15,-5 0-2-15,0 1-2 0,5 4-6 16,-5-5-1-16,5 7 0 0,5 0-1 31,-3 3-1-31,3-1 0 0,1-2 1 16,-1 3-1-16,-3-1 1 0,0 3 0 16,3-2 0-16,-3-3-1 0,5 5 0 0,-5-1 0 15,2 1 0-15,-1 0 0 0,3 0 0 16,-2 0 0-16,1 2-1 0,9 0-1 15,-7 0 0-15,4 2 0 0,3-6-1 16,-1 1 1-16,-2 3 0 0,1-2 1 16,1 0 1-16,3 4 0 0,-2-4 1 15,-2-5-1-15,1 0 3 0,0-2-1 0,-3 0 1 16,1-2 0-16,1 4 0 0,-3-5 0 16,0-1 0-16,4 3 0 0,1-5 1 15,-3-1 5-15,1 4 3 0,3-2 5 16,-5-2 5-16,8 0 5 0,-5 0 4 15,5-2 6-15,3-2 0 0,-5-1-6 16,4 0-6-16,-4-4-9 0,3 4-6 0,1-4-3 16,6 0-1-16,1 0-2 15,3 0 0-15,-1-2 0 0,1-4-1 0,-3 0 2 16,3-4-2-16,-1-4 1 0,1-2 0 16,7-5-1-16,0 0 1 0,2 1 3 15,-1 3 4-15,-4 4 4 0,-1 1 2 16,-6 2-3-16,3 3-5 0,-1 2-5 15,1 1-2-15,6 4-2 0,-4 6-1 0,3 1 0 16,2 2-1-16,4 0 0 0,-5 5-1 16,-4 4-3-16,0 5 0 0,0-3-1 15,-4 1-9-15,1 6 1 0,-3-4 1 16,-6 2-1-16,0-2 10 0,-4-1 1 16,-2 1 1-16,-3-5 3 0,-4 0 0 0,-2 5 0 15,1-9 2-15,-1 4 0 0,1-5 0 16,-1-1-1-16,-1 4 1 0,1-3-1 15,0 5 0-15,3-6 0 16,-1 4 0-16,-5-1 0 0,5-3-1 16,0 1 1-16,-3 1-1 0,5-3 1 0,-2 0 0 15,4-1 0-15,-4 1 0 16,5 0 0-16,-3-2 3 0,4-2-1 0,5 2 1 0,1-2 1 16,4 2-2-16,2-1 1 0,0-3-2 15,4-1 0-15,-1-2-1 0,6 1 0 16,5 3-1-16,5 1 1 0,-1 2-1 15,0-2 0-15,-6 2 0 0,2 0 0 16,-7 0 0-16,0 0 0 0,2 0 1 16,0 0-1-16,6 2 0 0,5 7 0 0,3-6 0 15,2 4 0-15,-2 2 0 0,1-2 0 16,8 2-1 0,2 2 0-16,1-4 0 0,0 4 0 0,-6-2 0 0,-3-4 1 15,4 4 0-15,-1-6 0 0,-3 4 0 16,-6-1 1-16,-6-5 2 15,-4-1 1-15,-3-8-2 0,-2-1 20 16,-1-4 8-16,-4-3 1 0,0-1 2 16,-2-3-20-16,2 2-17 0,-4-6-12 15,-1 4-7-15,6-7-60 0,14 1-132 0,20-4 134 0</inkml:trace>
  <inkml:trace contextRef="#ctx0" brushRef="#br0" timeOffset="149163.21">16179 7968 1134 0,'0'4'172'0,"0"-4"260"0,-2 2-365 0,0-2-43 0,-3-2-15 0,-2 2-10 0,-7-2-3 0,-2-1 1 16,-9 3 3-16,-3-2 0 0,-1-4 1 16,-1 5 3-16,0-1 2 0,-2 0 5 15,2 0 9-15,-5 2 9 0,-1-1 6 16,-3-6 4-16,-3-1-6 0,-1-6-6 0,2-2-7 15,-7-9-7-15,2 2-3 0,-2 2-3 16,-1-5-3-16,10 6 0 0,-2 2 0 16,5 1-1-16,6 8 2 0,5-2 11 15,10 4 16-15,9 7 17 0,6 0 18 16,0 0 14-16,6 4-6 16,4-3-10-16,11 3-17 0,8 1-23 0,6 4-12 0,13 2-4 15,7-1-5 1,0 1 0-16,4 3-1 0,-3-1 1 0,-11-1 2 0,6-1 0 15,-7-8 0-15,-5 4 0 0,0-1 1 16,-10-6-2-16,-6 1-2 0,-4-1-1 16,-3 0-2-16,-2 0 0 0,-1 0-2 15,-6 0-5-15,0 0 2 16,-5 0-1-16,-2 0-5 0,0 0-4 16,0 0-9-16,0 0-8 0,-7 2 1 15,0 0 2-15,-8 0 5 0,-8-2 6 0,-7 0 4 0,-12-4 5 16,-3-1 5-16,-8-6 3 0,0-1 1 15,3-1 3 1,3 1 5-16,0-1 3 0,8-1 3 0,2 4 0 0,7-5 1 0,11 5 4 31,4-1 12-31,14 6 16 0,6-2 10 16,6 0 0-16,12 0-4 0,7 0-16 16,12-1-18-16,10 3-11 0,13 3-8 0,13 2-6 0,11 7 2 15,7 4 3 1,3 7 1-16,-5 3 0 0,-9-3 0 0,-7 1 1 15,-18 1 0-15,-12-2-1 0,-18-4-2 16,-7-2-8-16,-14-5-4 0,-3-1-6 16,-6-5-3-16,-11 3 1 0,-5-1 1 15,-14 3 4-15,-6-4 5 0,-8-2 4 16,-7-9 5-16,-4 2 12 0,-2-6-88 16,-2 1-20-16,3-2 48 0</inkml:trace>
  <inkml:trace contextRef="#ctx0" brushRef="#br0" timeOffset="183620.07">16241 7841 1691 0,'-12'0'74'0,"1"0"-2"0,-3 0-19 0,0 0-24 0,-1-2-3 0,1 2 1 0,2 0 10 0,1 0 7 0,1 0 2 0,1-4-4 15,-5-1-6-15,-1 0-8 0,-1-1-1 0,-3-2 0 16,3-1 0-16,-2 0-2 0,0 0-3 16,3-3-4-16,-5 3-3 15,2-4 0-15,4 3 1 16,2 4 1-16,5-1-1 0,-2 2-4 16,7 5-3-16,0 0-1 0,0 0 2 0,2 0 7 0,0 0 8 15,0 0 5-15,0 0 4 0,8 0-2 16,2 2-4-16,4 1-5 0,8 4-6 0,11-3-2 15,10 6-4-15,10-1-2 0,11 6-2 16,7-1-2-16,-7 0 0 0,-4 2-3 16,-9-4 2-16,-6 2 0 0,-6-3 5 15,-11 0 11 1,-3-4 13-16,-6 0 3 0,-12-5-3 0,-5-2-7 0,4 3-16 0,-12-3-8 16,1 0-2-16,-6 0-8 0,-6 4 0 15,-12-4 4-15,-10 0 2 0,-18-7 3 16,-10 0 3-16,-13-2 1 0,-12-11-1 15,-5 1-1-15,-1-4-3 0,4 1 0 16,7 1 0-16,14 2 0 16,8 1 3-16,13 2 1 0,6 2 0 0,13 0 1 15,13 5 1-15,6 5-1 0,14 4 4 16,0-3 3-16,5 3 2 0,6-4 5 0,10 4-2 16,13 0-9-16,14 4-6 0,9-3-8 15,12 6-6-15,9 6 3 0,7 10 2 16,12 4 3-16,3 4 3 0,-5 10 1 15,3 2 0-15,-11-2 1 0,-11-4 1 16,-9-4-1-16,-13-6 2 0,-12-4 6 0,-12-7 1 16,-16-9 2-16,-14-3-1 15,0-1-10 1,-10-3-2-16,-6 0-3 0,-13-3 1 16,-10-4 6-16,-10-6 4 0,-10-6 1 15,-3-3-1-15,2 1-2 0,0 5-1 16,6 2-2-16,7 3 1 0,8 6-2 0,3-2 1 15,10 5-16-15,8 2-35 0,2 0-45 16,3 0-107-16,5 4-30 0,-5 5 110 16</inkml:trace>
  <inkml:trace contextRef="#ctx0" brushRef="#br0" timeOffset="206686.59">15571 7853 1611 0,'-5'0'69'0,"-1"0"6"0,3 0-17 0,-3 0-7 0,3-3-11 0,3 1-3 0,0-2 18 0,7 4 3 0,4 4-4 15,8-1-19-15,9 10-33 0,11 4-11 16,15 12-5-16,13 12 3 0,4-2 5 16,3 8 3-16,1-2 2 0,-6-1 1 15,-3-1 1-15,-10-10 0 0,-6-4 0 16,-13-6 0-16,-10-9-1 0,-9-7-4 16,-8 2-1-16,-10-9-8 0,-2 0 5 15,-1-2 9-15,-17-7 0 0,-1 2 12 0,-13-11 1 16,-19-3 5-16,-7-14 6 0,-13-2 2 15,-10-6-2-15,-6-1-6 16,2 3-6-16,6 2 2 0,8 3-1 0,13 4-1 16,7 1-1-16,5 8-4 15,11-1-1-15,8 9 0 0,10 4 0 16,8 4 2-16,11 7 21 0,-4-4 30 0,15 1 11 0,3 3 1 16,15 0-19-16,13 5-33 0,13-1-16 15,16 10-4-15,14 9-3 0,9 0 3 16,7 7 1-16,2 4 2 0,5-2 1 15,0 3 1-15,-5 2-1 0,-7-3-2 16,-20-4 3-16,-8-7 16 0,-21-5 24 16,-8-7 6-16,-17-8-3 0,-10 1-14 0,-12-4-28 15,-3-7-6-15,-12-1-6 0,-13 0-6 16,-13-7 2-16,-14-9 4 0,-14-8 2 16,-11-11-57-16,-12-15-92 0,-5-3-15 15,-3-11 51-15</inkml:trace>
  <inkml:trace contextRef="#ctx1" brushRef="#br0">9820 12738 0,'0'0'0,"0"0"0,0 0 0,0 0 0,0 0 0,0 0 0,0 0 0,0 0 16,0 0-1,0 0-15,0 0 16,0 44-16,0-40 16,0 5-16,0 5 15,0 3-15,-8 10 16,-10 13-16,5 4 16,-23 5-16,-4-5 15,0 5-15,-22 4 16,-4 0-1,-5-4-15,9-9 16,-9-4-16,0-1 0,-4 0 31,-14-4-31,-22 5 16,9-5-16,-4-9 16,13-9-16,4 1 0,14-5 15,-9-5 1,8-4-16,-17 0 15,18 0-15,-1-4 16,19-1-16,-10 1 16,23-1-16,0 1 15,-1-5-15,14 0 16,-9-4 0,9 0-1,0-5-15,-9-13 16,-4-9-16,-14-4 15,1-5-15,-1-4 16,1-5-16,-1-9 16,0-3-16,1-6 15,12 1-15,1 4 16,13 4-16,4 1 16,10 4-16,8 4 15,-4-4-15,8 0 16,-8-4-1,4-1-15,5-4 16,-10 0-16,14 0 16,-4 5-16,4 4 15,4 0-15,-4 4 16,14 1-16,-1-5 16,5-1-16,4 1 15,-5-4-15,10-5 16,-5 0-16,18 5 15,-9-5 1,9 0-16,4 4 16,1 10-16,-5 3 0,-1 6 15,6-1 1,4 0-16,8 5 16,1 4-16,13 0 15,13 0-15,-9 0 16,10 0-16,-15 5 15,1 4-15,-9 0 16,-4 4-16,0 5 16,-14 4-1,-13 5-15,13 0 0,10 4 16,3 5-16,14 8 16,4 5-1,10 4-15,-10 9 16,9 0-16,-13 5 15,4 8-15,23 14 16,4 9-16,-5 8 16,10 14-16,17 22 15,9 31 1,-13 13-16,-5 5 0,-18-5 16,-12-4-1,-23-4-15,-5-1 16,-12-8-16,-19-14 15,-8-9-15,-18-8 16,-18 4-16,-8 8 16,-19-8-16,-12-17 15,-19-6-15,-8-8 16,-22-13-16,-10-14 16,-8-13-16,9-13 15,13-5-15,13 1 16,14-1-1,4 0-15,0 0 16,0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1:33:51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24204 5406 0,'0'0'0,"0"0"0,0 0 0,0 0 0,0 0 0,0 0 16,0 0-16,0 0 15,0 0-15,0 0 16,0 0-1,-84 36-15,-9-1 0,-18 18 16,-13 10-16,-58 16 16,-49 1-16,-21-18 31,-50 0-31,-26-26 0,-39-10 16,7-26-16,-25 0 15,13-26-15,66 17 16,18 0-16,75 0 15,53 0 1,45 9-16,26 0 0,36 9 31,9-9-31,22 0 16,4 0-16,9 0 16,5 0-16,-5 0 15,4 0-15,5 0 16,0 9-16,0-9 15</inkml:trace>
  <inkml:trace contextRef="#ctx0" brushRef="#br0" timeOffset="125482.28">24528 5991 0,'0'0'0,"0"0"0,0 0 0,0 0 0,0 0 0,0 0 16,0 0-16,0 0 0,0 0 0,0 0 0,0 0 0,0 0 0,0 0 0,-45-26 0,1 26 0,-49-9 0,-40 0 0,-31 0 15,-22-8-15,-45 8 0,-22-18 16,1 9-16,-41 1 16,10-10-16,-1 0 15,-53 10-15,40-10 16,-49 0-16,9-8 16,-13 0-16,5-1 15,43 1 1,5 17-16,27-9 15,35 10-15,22-1 16,36 9-16,39 0 16,36 9-16,18 0 15,-4-9-15,21 9 16,14 0-16,9 0 16,17 0-16,5 0 15,4 0-15,14 0 16,-1 0-16,5 9 15,0-9 1,0 0-16,0 0 0,164 62 16,62-17-16,36 17 15,57-9-15,5-9 16,-1 9 0,41-8-16,30 26 15,-4-18-15,-26-5 16,8 1-16,-44-9 15,27 4-15,-27-4 16,13 0-16,-18 13 16,5-4-16,-8-4 15,-72-1-15,-58-9 16,-12-4-16,-45-9 16,-36-4-1,-30-4 1,-32-6-16,-4-3 0,-22-1 0,-5-4 15,-4 0 1,-4 0 0,4 0-16,-124-13 15,-84-14-15,-156-8 16,-70-23-16,-72 1 0,-3-1 31,30-4-31,-17 9 0,-1 4 16,-13-13-16,-30 0 15,61 26-15,80-8 0,71 18 16,62 8-16,98 18 16,52 0-1,32 0-15,35 0 16,9 0-16,27 0 16,-5 18-1,14-1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1:38:40.8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4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4T21:41:12.162"/>
    </inkml:context>
  </inkml:definitions>
  <inkml:trace contextRef="#ctx0" brushRef="#br0">5610 5123 0,'0'0'0,"0"0"0,0 0 0,62 44 0,-36-26 0,14-1 0,-13 1 0,-5-9 0,0 9 0,-4-9 0,-5 0 0,0-9 0,-8 8 16,8-8-16,-4 9 0,-9-9 0,4 9 0,-4-9 0,0 9 0,0-9 16,-4 9-16,-18 0 15,-9 0 1,-27 17-16,-17-8 16,-9 0-16,-5-1 15,-35-8-15,-14 0 16,-21-9-16,4 9 15,-14-9-15,5 0 16,-22 0-16,13 0 16,14-9-16,12 9 15,19-9-15,13 9 16,30 0-16,14 0 16,9 0-16,-4-9 15,17 9 1,9-9-16,9 9 15,-9 0-15,14-8 16,8 8-16,14 0 16,-19 0-16,19 0 15,4 0-15,-13 0 16,13 0 0,0 0-16,0 0 15,0 0-15,0 0 16,199 0-16,-57 0 15,22 8-15,22-8 16,14 9-16,-14 0 16,-22 0-16,9 0 15,-31 0-15,-10-9 16,-16 9-16,-41 0 16,-8-9-16,-23 0 15,-13 0 1,-13 0-16,-9 0 0,4 0 15,-13 0 1,0 0-16,0 0 0,0 0 16,0 0-16,-98 8 15,-8-8-15,-36 0 16,-31 0-16,-13 0 16,26 0-1,19 0 1,39-8-16,17 8 15,23-9-15,9 9 16,31 0-16,-5 0 0,-12 9 16,12-1-1</inkml:trace>
  <inkml:trace contextRef="#ctx0" brushRef="#br0" timeOffset="9042.37">21336 6373 0,'0'0'0,"0"0"0,0 0 0,0 0 0,0 0 0,0 0 0,0 0 0,0 0 0,0 0 0,-53-5 0,-53-4 0,-54-8 16,-13-10-16,-49-8 0,-8 4 0,230 31 0,-217-36 0,22 9 0,13 1 0,14 4 16,30 0-16,23 4 0,31 5 15,31-1-15,8 5 16,19 5-16,3 0 15,10-1-15,4 5 16,9 0-16,0 0 16,0 0-1,0 0-15,0 0 16,98 13-16,75 10 16,62 3-16,48 1 15,-17-1-15,-40-4 16,-31-13-16,-17-4 15,-37-1-15,-25 1 16,-28-5-16,-34-5 16,-15 1-16,-21-1 15,-9 1-15,-9-1 16,0 5 0,-97-31-16,-85-17 15,-93-10-15,-71-8 16,45 4-16,4 17 0,53 10 15,76 8 1,44 9-16,35 10 16,27 8-16,17-9 15,23 9-15,0 9 16,9-1-16,0 19 16</inkml:trace>
  <inkml:trace contextRef="#ctx0" brushRef="#br0" timeOffset="24766.05">18579 1772 0,'0'0'0,"0"0"0,0 0 0,0 0 0,0 0 0,0 0 0,0 0 0,0 0 0,0 44 0,-4-9 0,4 28 15,-9 34-15,-5 36 0,10 18 0,4-1 0,4-8 0,1-26 0,8-19 0,-4 1 0,4-19 16,-8 1-16,4-9 0,4 18 15,-4-1-15,4 10 16,5 17-16,-9 9 31,-5-26-31,-8-10 16</inkml:trace>
  <inkml:trace contextRef="#ctx0" brushRef="#br0" timeOffset="25144.69">19590 2188 0,'0'0'0,"0"0"0,0 0 16,-53-17-16,-36 8 15,-49-9-15,-74 0 16,-54 1-16,-14-1 16,-39 0-16,14 9 15,16 0-15,19-8 16,40-1-16,12 9 15,10-9-15,22 9 16,44-8-16,27 17 16,44 0-1,27 0-15,4 9 16,13-9-16</inkml:trace>
  <inkml:trace contextRef="#ctx0" brushRef="#br0" timeOffset="25542.98">20197 1789 0,'0'0'0,"0"0"0,0 0 0,0 0 15,0 0 1,0 0-16,0 0 16,0 0-16,0 80 15,4-9-15,1 18 16,-1 26-16,10 27 15,-6 9-15,10-1 16,0-17-16,-9-9 16,4-8-16,-13-19 15,-13 10 1,4-19-16,-4-26 0,8-26 16</inkml:trace>
  <inkml:trace contextRef="#ctx0" brushRef="#br0" timeOffset="25828.07">19169 2366 0,'0'0'0,"0"0"0,0 0 0,0 0 15,48-54 1,14 28-16,32-18 15,25-1 1,14 1-16,18 8 0,44-8 16,9 18-16,-9 8 15,26 0 1,10-9-16,-36 10 16,-44-1-16,-32 9 15,-21-17-15,-14-10 16,-9-8-1</inkml:trace>
  <inkml:trace contextRef="#ctx0" brushRef="#br0" timeOffset="26133.13">21877 1825 0,'0'0'0,"0"0"0,31 44 16,-27-26-16,14 17 15,0 27-15,-5 27 16,5 26 0,-14 18-16,5 9 15,-9-9-15,5 0 16,-5 0-16,0-9 15,0-9-15,0-8 16,-5-10-16,-8-8 16,-14-9-1,-13-9-15</inkml:trace>
  <inkml:trace contextRef="#ctx0" brushRef="#br0" timeOffset="26405.32">21083 2304 0,'0'0'0,"0"0"0,49-27 16,0 0-16,17-8 15,28-9-15,43-10 16,40-8-16,5 0 15,22 0-15,49 0 16,-27 9-16,-31 0 16,17 17-16,6 1 31,-32-1-31,-22 1 16</inkml:trace>
  <inkml:trace contextRef="#ctx0" brushRef="#br0" timeOffset="26806.14">24204 1506 0,'0'0'0,"0"0"0,0 0 0,0 0 0,0 0 31,0 0-15,0 0-16,4 97 15,-21 10-15,8 34 16,-9 10-16,9 9 15,-4-10-15,8-8 16,1-26-16,8-10 16,-4-9-16,18 10 15,-9 8-15,13 27 16,0 17 0,-8 10-16,-14-10 15</inkml:trace>
  <inkml:trace contextRef="#ctx0" brushRef="#br0" timeOffset="27165.23">24851 1674 0,'0'0'0,"0"0"0,0 0 0,0 0 0,0 0 16,0 0-16,0 0 15,0 0-15,0 0 16,44 18-16,-35 44 16,9 62-16,17 53 15,-4 54-15,-8-1 16,3-26-16,-4-26 15,1-19-15,-1 1 16,0-27-16,-13-9 16,4-36-16,-9 1 15,1-18-15,8-9 16,-8-18-16</inkml:trace>
  <inkml:trace contextRef="#ctx0" brushRef="#br0" timeOffset="27356.32">25152 2871 0,'0'0'0,"0"0"16,-66-18-16,-14 1 16,-44-1-16,0 9 31,-18-9-31,-35 9 0,-40 0 0,-9 1 15,0-10 1</inkml:trace>
  <inkml:trace contextRef="#ctx0" brushRef="#br0" timeOffset="29767.64">16203 2002 0,'0'0'0,"0"0"0,0 0 15,0 0-15,0 0 16,0 0-16,0 0 16,0 0-16,-44 27 15,40-27-15,4 0 16,-14 0 0,14-9-16,0 0 0,0 0 15,0 9-15,18-71 16,9 9-16,12-9 15,10 0 1,18 0-16,8 9 16,9 0-16,5 0 15,-14 9-15,18 9 16,0-1 0,18 10-16,4-9 0,1 17 15,-5 9-15,-14 1 16,14 17-1,17 0-15,28 0 16,16 17-16,-8 19 16,18 17-16,26 18 15,-17 0-15,-36-9 16,-13-9 0,-5-9-16,10-8 15,-14-10-15,-27-8 16,-8-9-16,-10 0 15,5-18-15,5 0 0,8-9 16,-8-8-16,4-10 16,-14 1-1,1-9 1,0-10-16,-18 10 16,4-9-16,9 0 15,9-9-15,0-9 16,5 9-16,-14 9 15,0 8-15,-13 1 16,5 17-16,8 1 16,0-1-16,18 18 15,-5 9-15,14 9 16,0 9 0,-5 8-16,23 10 15,-9-1-15,-1 1 16,-8-10-16,-13 1 15,4 0-15,-5-1 16,-4-8-16,5-9 16,8 0-16,5-1 15,9 1 1,-1-9-16,10 0 16,13-9-16,17 1 31,-13-10-31,-8 9 0,-18 0 0,-10 9 15,50 18-15,13 17 16,0 19-16,26 34 16,14 45-16,-27 18 15,-53-27-15,-31-27 16</inkml:trace>
  <inkml:trace contextRef="#ctx0" brushRef="#br0" timeOffset="30328.1">17147 362 0,'0'0'0,"0"0"0,0 0 0,0 0 0,49 36 31,-9-10-31,9 1 0,22 8 16,22 18-16,4 1 15,32 17 1,26 26-16,5 27 16,-10 9-16,5 0 0,1 0 31,-28-18-31,-22-26 15,-17-18 1</inkml:trace>
  <inkml:trace contextRef="#ctx0" brushRef="#br0" timeOffset="30629.86">18366 752 0,'0'0'0,"0"0"16,0 0-16,0 0 16,0 0-16,0 0 15,0 0-15,0 0 16,0 0-16,0 0 16,-97 45-16,-10 61 15,-8 9 1,4-17-16,14-10 15,4-17-15,4-18 16,14-26-16,4-18 16,4-9-16,-8-18 15</inkml:trace>
  <inkml:trace contextRef="#ctx0" brushRef="#br0" timeOffset="30961.22">18832 1293 0,'0'0'0,"0"0"0,0 0 15,0 0-15,0 0 16,0 0-16,48-9 16,-16-9-1,-1 1-15,13-19 16,5 1-16,-1-18 16,19-1-16,17-8 15,-4 9-15,4 9 16,-13 8-16,4 10 15</inkml:trace>
  <inkml:trace contextRef="#ctx0" brushRef="#br0" timeOffset="31218.69">19497 1550 0,'0'0'0,"0"0"0,0 0 0,0 0 16,0 0-1,0 0-15,0 0 0,0 0 16,0 0 0,0 0-16,71-18 0,-14 9 15,14-8 1,9-10-16,13-8 15</inkml:trace>
  <inkml:trace contextRef="#ctx0" brushRef="#br0" timeOffset="31655.17">19860 619 0,'0'0'0,"0"0"15,0 0-15,0 0 16,0 0 0,0 0-16,0 0 0,0 53 15,0-17-15,0 8 16,0 18-1,0 9-15,0-9 16,5-9-16,-5-17 16,4-1-16,5-8 15,-5-9-15,-4-1 16,5 1-16,-5-9 16,4-9-16,5 9 15,-5-9-15,1 0 16,-5 0-16,40-18 15,-9-8-15,13-1 16,9-17 0,5-1-16,-9 1 15,-9 17-15,-5-8 16,5-1 0</inkml:trace>
  <inkml:trace contextRef="#ctx0" brushRef="#br0" timeOffset="31835.35">20294 398 0,'0'0'0,"0"0"0,0 0 15,0 0-15,0 0 16,0 0-16,0 62 16,23 9-1,21 115-15,22 89 16,-8 61-16,4 1 15</inkml:trace>
  <inkml:trace contextRef="#ctx0" brushRef="#br0" timeOffset="36023.66">20733 3873 0,'0'0'0,"0"0"0,0 0 0,0 0 0,0 0 0,0 0 0,0 0 16,0 0-16,0 0 0,0 0 0,0 0 16,0 0-16,0 0 0,0 0 0,0 0 0,0 0 0,0 0 0,-35 53 0,48-27 0,-8 10 15,8 8-15,-9-8 16,14 8-16,-9 0 0,9 1 31,-1-10-31,1 10 0,13-10 16,-4 0-16,-1 1 15,-4-10 1,9-8-16,5 0 16,-9 0-16,12-9 0,-8-1 31,5 1-31,-5-9 16,-4-9-16,12 1 15,1-1-15,9-18 16,0 0-16,22-8 0,0 0 0,13-10 31,0 1-31,0 0 16,-17-1-16,-1 1 15,-17 17 1,0-8-16,-5 17 16,0-8-16,10 8 15,8 0-15,0 0 16,0 9-16,4 9 15,1 9-15,-1 0 16,1 0-16,-5 18 16,-9-1-16,0 10 15,-8-10-15,-6 10 16,-12-10-16,-5-8 16,0 9-1,1-10-15,-15-8 16,6 0-16,-10 0 15,1-9-15,8 0 16,-9 0-16,18-9 16,5-9-16,17-17 15,18 0-15,9-10 16,0 1-16,-4 8 16,-1 10-16,5-1 15,0 1 1,0 17-16,22 0 15,22 9-15,1 18 16,12 8-16,-4 10 16,9 8-16,31 9 15,18 9-15,-18-9 16,-9 1-16,-4-1 16,22-18-1,-23-8-15,-17-9 16,-26-18-16,-10-9 0,-8-18 15,-9-17 1,-5-18-16,-40-9 0,-21 0 16,-50-27-1,-21-8-15</inkml:trace>
  <inkml:trace contextRef="#ctx0" brushRef="#br0" timeOffset="36599.83">23601 4857 0,'0'0'0,"0"0"0,0 0 0,0 0 0,18 44 0,13 9 15,4 9 1,27 18-16,14 18 15,48 17-15,0 0 16,4 9-16,1 0 16,44 0-16,18 1 15,-23-24-15,-8-12 16,-5-9-16,4-14 16,-13-12-1,-17-6-15,-18-3 0,-14-1 16,19 0-16,3-17 15,14-9 1</inkml:trace>
  <inkml:trace contextRef="#ctx0" brushRef="#br0" timeOffset="37651.67">26952 6390 0,'0'0'0,"0"0"0,0 0 0,0 0 0,0 0 15,0 0 1,0 0-16,0 0 15,-40 0-15,31-4 16,5 0-16,-1-5 16,-8-9-16,4-9 15,-8-8-15,8-5 16,-5 0-16,14 5 16,5-5-16,8-5 15,14-3-15,17 3 16,9-8-16,9 18 15,9 8 1,-9 9-16,-13 18 16,22 18-16,13 9 15,23 26-15,21 18 16,-13 26-16,-17 19 16,-18 21-16,-32 0 15,-25-4-15,-37-22 16,-26 4-1,-35 9-15,-36-17 0,14-36 16,-5-31-16,-49-18 16,-13-22-16,13-22 15,27-9 1,36 0-16,34 4 16,14 5-1,18 4-15,13 5 16,9 4-16,9-4 0,40-1 15,57 1 1,32 4-16,35 14 0,133 26 16,75 88-16,49 28 15,-9 8 1</inkml:trace>
  <inkml:trace contextRef="#ctx0" brushRef="#br0" timeOffset="44146.12">20512 6271 0,'0'0'0,"0"0"0,0 0 0,62 31 0,4-5 0,27 19 0,0-1 0,-8-4 0,-32-14 0,-13-8 0,-18-5 0,-22-13 0,9 9 0,4-4 0,-13-5 0,-9 0 0,9 0 0,-93-27 16,-53-22-16,-107-21 0,-39-10 16,30 4-1,14 14 1,26 5-16,36 12 0,58 14 16,21 9-1,18 4 1,23 10-16,22-1 15,13 0-15,13 9 16,9-9-16,5 9 16,-5 0-16,9 0 15,0 0-15,0 0 16,177 53-16,9-8 16,-4-1-1,4-4-15,-48-14 0,-32-8 16,-35-9-1,-27-5-15,-17 1 16,-14-5-16,0 0 16,-13 0-16,5 0 15,-1 0-15,-4 0 16,0 0-16,-4 0 16,4 0-16,0 0 15,0 0-15,-138-45 16,19 19-16,-41-5 15,-26 0-15,-5 9 16,-21-1-16,-1 1 16,4 13-1,-25 1-15,-19-1 16</inkml:trace>
  <inkml:trace contextRef="#ctx0" brushRef="#br0" timeOffset="69020.75">9377 8456 0,'0'0'0,"0"0"0,0 0 0,0 0 0,0 0 15,0 0-15,0 0 0,0 0 0,0 0 0,0 0 0,0 0 0,0 0 0,0 0 0,0 0 0,0 0 0,0 0 16,0 0-16,0 0 0,0 0 0,0 0 0,0 0 0,0 0 16,0 0-16,-71-31 15,40 26-15,-13 5 16,-18 0 0,-5 0-16,-4 0 15,-17-4-15,-10 0 16,-8-1-16,4 1 0,-13-1 15,-14 1 1,1-5-16,-27-4 16,-5-1-1,-4 1-15,-18 0 16,-8 0-16,12-1 16,10 1-16,-23 4 15,5-4-15,13-1 16,-13 10-16,-5-5 15,-21-4 1,8 8-16,-27 1 16,-12-9-16,-1 4 15,-4 0-15,-27-4 16,31 4-16,-4 0 16,22-4-16,35 8 15,18 5-15,14 0 16,-10-4-16,10-1 15,21 5-15,14 5 16,22-1-16,18 1 16,0-5-16,22 0 15,8 0 1,10 0-16,22 0 16,-5 0-16,5 0 15,18 0-15,-14 4 16,5-4-16,4 5 15,4-1-15,-8 0 16,9 1-16,-18-1 16,-1 10-16,-25 12 15,-1 18 1</inkml:trace>
  <inkml:trace contextRef="#ctx0" brushRef="#br1" timeOffset="149244.32">32803 10158 0,'0'0'0,"0"0"0,0 0 16,0 0-16,0 0 16,0 0-16,0 0 15,0 0-15,0 0 16,0 0-16,0 0 16,0 0-16,-58 49 15,1-27 1,-54 9-16,-26 0 0,-45-9 15,-53 0-15,-31-8 16,0-14 0,-53 4-16,9-4 15,-18 0-15,0 0 16,-23 0-16,-30 4 16,-18 1-16,-9 4 15,-4 0-15,0-9 16,-22 4-16,35 0 15,-53 14-15,57-13 16,-44 12-16,27-3 16,-27 3-16,-13 1 15,9-22 1,-40 8-16,39-13 16,-34-4-16,-1 9 0,58-10 15,-5 14 1,76 0-16,-18 14 15,63 3-15,16 14 0,10 5 16,53-1 0,31 1-16,9 4 15,9-5-15,21-4 16,37 0 0,8 0-16,31-4 0,0-5 15,27 0-15,4 0 16,10 0-16,12-4 15,9-5-15,9 1 32,-4-1-32,9 5 0,-5-1 15,0 6 1,5 8-16,4 13 16,0 14-16,4 21 15,5 28-15,0 30 16,-5 23-16,1 21 15,8 14 1,-4 23-16,4 8 16,-4 26-16,9 10 15,4 8-15,-5 23 16,-3-14-16,-1 18 16,-4 13-16,4 5 15,-8 9-15,-5-27 16,0 4-16,0 0 15,4-12 1,9-10-16,-13-27 0,0-3 16,5-10-16,-10-4 15,5-44 1,0-32-16,-13-8 16,9-18-16,-1-9 15,-8-18-15,4 1 16,5-19-16,-14-8 15,-4-9-15,-5-9 16,-22-13-16,-13-14 16</inkml:trace>
  <inkml:trace contextRef="#ctx1" brushRef="#br1">19048 11284 1738 0,'-2'2'88'0,"-3"1"20"0,-1 4-50 0,3-3-12 0,3 3-22 0,-2 4-11 0,2 4-3 0,0 3-4 0,2 4-3 0,1 4-2 0,3 4 1 0,1 2 0 0,0 9 1 0,-2 1 4 15,4 6 1-15,-4 9 4 0,3 3 1 0,-1 6 1 0,-2 7 1 0,-2-4-1 0,-1 4 1 0,-2 1-1 0,0-5 0 0,0-2 1 0,-2-4-3 0,-3-16-2 0,2-2-3 0,-6-8-8 0,3-10-24 0,-2-6-38 0,2-7-40 0,-1-7-32 0,2-3 597 0,3-11-362 0</inkml:trace>
  <inkml:trace contextRef="#ctx1" brushRef="#br1" timeOffset="346.64">18693 11404 1733 0,'6'-28'109'0,"-5"1"68"0,5 4-91 0,2 2-32 16,7 3-12-16,4 1-25 0,1 1-8 16,3-2-10-16,7 2-11 0,4 0-3 15,8 7-15-15,6-3-2 0,2 1 5 16,5 8 9-16,0-6 13 0,1 3 6 15,3-1 2-15,-1 6-1 0,-1 1-1 16,-4 7 2-16,-3 2-1 0,-9 1 2 16,-6 4 2-16,-5 2-4 0,-8 7-1 15,-5-1-2-15,-4 6-6 0,-8 4-1 0,-5 2-4 16,-5-1 0-16,-11 5 6 0,-13-5 4 16,-1-1 6-16,-12-4 3 0,-6 1-1 15,-2-4 5-15,-5-6 10 0,0-5 9 16,2-3 5-16,2-9 6 0,-3 0-4 15,8-2-7-15,6-4-6 0,6 0-11 16,11-3-6-16,12 4-12 0,8 3-36 0,3 0-33 16,0-2-33-16,3 0-9 0,6 4 25 15,11 2 47-15</inkml:trace>
  <inkml:trace contextRef="#ctx1" brushRef="#br1" timeOffset="971.03">19759 11211 2033 0,'0'-10'70'0,"2"6"-18"0,-1-1-26 0,5 8-34 0,1 1-12 0,5 8-5 0,1 2 3 0,3 4 7 0,1 12 8 0,-1 7 4 15,-2 8 2-15,6 3-1 0,-6 5 1 0,-1-4 0 0,-5 5 0 16,-4-6 1-16,-1 1 0 0,-3-8 0 0,0-4-2 16,-5-10-3-16,0-8-3 0,1-6-2 0,4-4-1 15,0-9 2-15,-1 0 2 16,-5-4 7-16,4-5 4 0,2-12 0 0,0-11-5 15,2-9-18-15,5-5-6 0,0 0 2 16,6 2 6-16,1 3 19 0,2 9 18 16,5 4 8-16,-5 1 8 0,-2 9-12 0,2 2 9 15,0 4-4-15,0 5-5 16,-2 7 4-16,2 0-18 0,0 2-7 0,0 5-3 16,-2 0-3-16,1 3-2 0,-1 1-2 15,-4 0-4-15,1-6-6 0,-2 4-6 16,-5-4-4-16,3 1 3 0,-7-5 2 15,3 5 8 1,-3-6 1-16,0 0 7 0,5-7 5 0,-3-1 3 0,4-2 6 16,-5-3-2-16,3-4-1 15,-4-6 0-15,2-2 1 0,1-4 5 16,4 1 8-16,6 0 16 0,3 3 13 16,3-2 2-16,-1 8-1 0,7 1-10 0,-4 4-12 0,9 3-5 15,4 11-9 1,-4 0-9-16,5 11-6 0,-4-1-6 15,-1 12-4-15,0 6 2 0,-5 4 2 16,1 11 1-16,-3-3 3 0,-5-2-9 0,-2 1-47 0,-5-6-38 16,-8-1 49-16,-3-9-8 15</inkml:trace>
  <inkml:trace contextRef="#ctx1" brushRef="#br1" timeOffset="1301.5">20982 10736 2080 0,'-19'-12'75'0,"-1"4"-19"0,4 3-22 0,6 7-30 0,-1 7-5 16,2 3-1-16,-2 4-1 0,3 5-1 0,6 8 0 0,-3 8 0 0,1 4-1 0,2 3-1 16,0 2-3-16,1 2-4 0,1 4 1 0,0-5 2 15,0 7 5-15,0 2 5 0,1 1 2 16,-1 0 1-16,0 1 1 0,0-3 0 16,4-2-1-16,-2 1 0 0,1-10-1 15,3-1-20-15,-5-12-34 0,1-4-34 0,3-2-22 16,-5-6-10-16,-1-3 65 0</inkml:trace>
  <inkml:trace contextRef="#ctx1" brushRef="#br1" timeOffset="1522.92">21028 11149 2285 0,'-21'-7'90'16,"-7"3"-9"-16,-13-4-20 0,-11 4-16 15,-1 4-16-15,-12-2-10 0,3 2-11 16,1 4-5-16,5 1-2 0,1 2 0 16,10 0 1-16,3 0-2 0,3-3-8 15,7 1-17-15,3-1-37 0,10-2-60 0,7-2-53 16,12 0 85-16</inkml:trace>
  <inkml:trace contextRef="#ctx1" brushRef="#br1" timeOffset="11944.71">22901 10951 1698 0,'26'-22'83'16,"-10"5"35"-16,-5-7-64 0,-11 3-19 0,-4-5-13 0,-10-3-14 0,-7 1-4 0,-4-2-1 0,-5-2 0 0,-6 3-2 0,-3 1-1 0,-5 5-2 0,0 7 0 15,-1 9-1-15,5 3 1 0,2 4 1 16,1 8 0-16,4 4 1 0,2 6 1 15,1 1 1-15,7 4 1 0,-3 2 1 16,3-2-1-16,1 4-1 0,1 3 0 16,5 7-2-16,2 6 5 15,7 3 4-15,7 14 1 0,3 9 3 16,13 4-7-16,9 10-5 0,-2-5-5 0,5 4 3 0,8 8 2 16,-6 2 5-16,2-1 5 0,0-6-5 15,-9-9-5-15,4-7-4 0,-4-8-7 16,-4-5-4-16,-3-11-9 0,-2-5-11 15,0-9-24-15,1-10 100 0,1-7-46 16</inkml:trace>
  <inkml:trace contextRef="#ctx1" brushRef="#br1" timeOffset="12190.64">22883 11837 1772 0,'-2'-18'114'0,"-5"4"27"0,2 2-12 0,-6 3-38 16,-3 0-16-16,-9-3-12 0,-7-1-12 15,-9-1-16-15,-13 0-15 0,-1-6-9 16,-2 1-6-16,-7-2-2 0,0-3-1 16,0 3-7-1,-5 3-22-15,5-1-21 0,5 1-19 0,5 6-10 0,10 3 15 16,8 2 13-16,9 7 16 0,8 0 0 16,6 2-7-16,7 5-1 15,4 0-10-15,11 3-2 0,3 3 0 0,8 3-11 0,4-2 0 16,6-2 32-16,3-5 9 0</inkml:trace>
  <inkml:trace contextRef="#ctx1" brushRef="#br1" timeOffset="12631.01">22553 11591 1684 0,'75'-15'97'0,"-13"5"26"0,2 4-25 16,-22 6-33-16,1 6-11 0,-4 3-13 0,0 3-13 16,-2 4-14-1,5-2-8-15,-4 4-4 0,-6 5-1 0,-1-4-1 0,-7 5 0 16,-3-5-1-16,-5 1-1 0,-7-1 0 15,-2-3-1-15,-4-2-1 0,-4 0-3 16,-5-1-2 0,-8-4-2-16,-14 1 1 0,-8 3 4 15,-5-13 4-15,1 1 5 0,-3-9 1 16,2-3 2-16,6-7 1 0,6 0 4 0,10 1 1 0,5-1 2 0,8-3-1 16,-1 1-3-1,9-3-2-15,3 0 0 0,10-2-2 0,1 2-2 0,7 2-1 0,9-2-1 31,-1 5 0-31,3 2-2 0,3 4 0 16,-3 7-1-16,-2 3 0 0,5 5-3 16,-3 11-2-16,-4 4 1 0,4 7-2 15,-6 5 0-15,-1 4 1 0,1 3 1 0,-5-5 4 16,0-2 1-16,-7-5 1 0,-11-4-3 16,-5 1-4-16,-5-10-5 0,-4-7 0 15,-3-1 1-15,5-6 6 0,-6-5 9 16,6-4 20-16,5-6 18 0,4-8 21 15,9-2 12-15,3-5-4 0,11-3-14 16,3-1-21-16,6-3-19 0,5 2-13 16,4-2-5-16,1 0-19 0,4 4-30 15,5 3-35-15,2 3-32 0,3 6-21 0,-1 7-11 16,7 7 527-16,-4 2-305 0</inkml:trace>
  <inkml:trace contextRef="#ctx1" brushRef="#br1" timeOffset="14682.25">24626 11498 1900 0,'21'-17'127'0,"-7"1"49"0,-5-4-69 0,-9 6-45 0,0-2-36 0,-9-2-20 0,-5-1-6 0,-5 1 0 16,-6 4-1-16,-5 7-3 0,-8 3-11 0,-1 4-12 0,-7 9-12 0,-2 5-5 15,2 11 7-15,6 5 7 0,1 2 8 16,7 4 4-16,0 1 3 16,5-3 6-16,8-1 6 0,4-8 2 15,8-2 2-15,6 0 0 0,9-3 1 0,8-3 1 16,11-1 2-16,3-3-1 0,7-3-2 16,2-6 0-16,6-2-1 0,4-2 0 0,-1-7 1 15,-2-6-1-15,0-3 0 0,-5-9 0 16,-2-1 2-16,-5-3 2 0,-6 1 2 15,-5 7 2-15,-5 5 2 0,-4 5-1 16,-3 9-2-16,-2 8-2 0,-4 8-4 16,-1 9-2-16,1 7-2 0,-5 11 0 15,7 5-2-15,-7 11-1 0,-2 3-1 0,-1 9-3 16,-4-3 1-16,0 5 2 0,-4 1 0 16,-10-1 3-16,-1-3 1 15,-2-8 1-15,-1-9-2 0,2-13 1 0,-6-8-3 16,-1-11-1-16,2-10-1 0,3-7 4 15,7-4 6-15,4-7 15 0,3-10 11 16,6-6 5-16,0-12 0 0,5-6-9 0,7-3-2 16,7-4 3-1,4-1 1-15,10 5 1 0,13-5-5 0,3 1-5 16,11-3-7-16,4 1-4 0,-3 1-3 0,5 1-4 16,-1 8 0-16,-1 3 1 15,-6 1-1-15,2 7-2 0,-9 4-1 0,-4 2-2 16,-3 6 2-16,-7 3 0 0,-7 1 2 15,-4 5 2-15,-6 3 0 16,-3 0-1-16,-9 1-6 0,-3 6-7 0,-7 0-4 16,-3-3-1-16,-13-1 6 0,-2 4 4 0,-5 0 3 15,-2 4 2-15,-2 1 1 0,0 4 0 16,3 0-2-16,2 1 0 0,11 3 2 16,6-4-1-16,7 1 1 0,5 1 2 15,0-7 2-15,3 6 4 0,6-3 1 16,5 0 0-16,6 0 1 0,8 1-2 0,6-7-1 15,1-1-2-15,4 0 0 0,2-1-7 16,5-7-15-16,0 1-18 0,-1-3-12 16,-6-3-5-1,-2-1 1-15,-9 2 5 0,2-2 7 0,-10-1 6 0,-2 5 7 16,-2-4 9-16,-8 1 6 0,5-1 6 16,-6 3 5-16,-2 1 4 0,-1 1 1 0,1-4 3 15,-3 6 3-15,3-2 4 0,-1 2 2 16,-1 0 0-16,-3-2-5 0,-5 4-4 15,7 3-5-15,1 2-2 16,-3 0-2-16,4 2-1 16,-6 2-1-16,0 6 2 0,-5 1 0 0,0 1 1 0,-5 2 0 0,1 1 0 15,-1 2 1-15,-3-2 0 0,3-1 0 16,-2 2 1-16,3 0-1 0,2 1 0 16,4 3-1-16,0 1 0 0,7 4 2 15,1-4 0-15,11 4 3 0,0-4 1 16,2 2 1-16,11-1-1 0,1-1-2 15,6-5-1 1,7-2 5-16,1-1 10 0,3-5 9 16,-1-1 8-16,-1-5-1 0,-1-7 1 0,1-9-2 0,-6-8-1 0,0-2-4 31,-5 1-6-31,-9-6-5 0,-7-1-4 0,-11 0-5 0,-8 2-7 0,-8 1-3 16,-7 0-4-1,-6 3 1-15,-6 2 1 0,-4 5 2 16,-3-1 1-16,1 9 3 0,-5 0 0 15,2 4 1-15,6 5-3 0,1 2-14 0,3-1-18 0,6 3-13 0,2 1-7 32,0-3 8-32,7-2 14 0,7 4 11 15,-1-1 7-15,5 2 6 0,3-1 3 16,0-2 5-16,5 1 3 0,6-1 1 16,3 3 1-16,2-5-2 0,2 0-1 15,3-7 0-15,-2 2-2 0,6-6 1 0,4-1 2 16,4-4 1-16,3 0 8 0,1-2 11 15,4-5 8-15,1 0 4 0,4-2-5 16,-1 0-10-16,-4 6-8 0,-4 5-7 16,-12 5-3-16,-4 9-2 0,-7 7-2 15,2 2-3-15,0 12-1 0,-4 6 0 16,-1 5 0-16,-7 10 2 0,-3 3 1 0,-1 4 1 16,-3 1-1-16,-8-6 1 0,-5-1-3 15,-1-10 0-15,-5-4-2 0,-1-4-1 16,0-13-1-16,4-8 2 0,-4-6 4 15,8-7 7-15,3-5 14 0,5-6 6 16,7-10 0-16,3 0 0 0,10-9-7 16,6 2-2-16,6 1-3 0,4 4-4 0,-1 4-4 15,0 1-2-15,-1 10-2 0,-2 2 0 16,1 3 0-16,3 5 0 0,-1 3 1 16,-3 3 1-16,0 2-1 0,-4 7 0 15,2 0 0-15,-5 3-1 0,-1 3 0 16,1 2 0-16,-7-2 0 0,3 1-2 15,-5-1 2-15,-7-2-2 0,3 1 0 16,-5-8 1-16,2 2-4 0,-2-7-5 0,0 0-4 16,0 0-3-16,3-5 3 0,-3-2 10 15,0-6 4-15,0-3 6 0,2 0 1 16,3-2 3-16,6 1 5 0,3 4 2 16,6 3 4-16,5-1-4 0,1 9-5 15,3 2-3-15,-5 2-5 0,-1 3-2 0,2 8-2 16,-2 3 0-16,2 1 0 15,2 5 0-15,1-3 2 0,-1 4 0 0,-4-5-1 16,-2 0 0-16,-5-2 1 0,0-4-1 16,-4-1-1-16,1-1 2 0,4-4-1 15,-1 1 0-15,2-5 1 0,-2-2 0 16,-2-2 0-16,4-7-2 0,-2-3 0 16,0-6-2-16,3-5 1 0,-1-7 2 15,-4-4 2-15,-1-2-2 0,-6-1-1 0,-5 2-4 16,-2 1-3-16,-9 4-1 0,0 3-4 15,-9 6-1-15,-3 7 1 0,1 3-1 16,-6 9 0-16,1 6-2 0,-3 7-1 16,-1 6 4-16,3 10 3 0,-1 0 5 15,6 3 4-15,5-2 0 16,2 2 0-16,12-1 0 0,2-1 1 16,9 2 2-16,7-3 1 0,5-4 1 0,6 0 1 0,4-4 1 15,8-6 1-15,-5-4 2 0,7-8 1 16,-4-2-1-16,0-12-2 0,4 1-5 15,-4-6-3-15,1-1-1 32,2-3-4-17,3-3-2-15,-2 2 0 0,-6-3-1 0,2-3-1 0,-6 5-5 0,-3-1-10 0,-9 2-5 0,1 0 3 0,-8 1-1 0,-5-1-1 16,-5-3-2-16,-4-1 0 0,-3 2 8 16,-4-5 13-16,4 4 6 0,0-3 3 15,-1 1 1-15,1 3 3 16,3 0 7-16,0 6 6 0,1 1 6 15,1 0 3-15,0 1-1 0,-2 6-2 0,2 0-6 16,0 9-8-16,0 2-7 0,2 0-7 0,-2 9-3 16,3 11-2-16,-1 6 4 15,3 8 2-15,-3 14 1 0,3 9-1 0,3 3-1 16,-3 6 2-16,0 3 1 0,0-4 2 16,-3 1 3-16,-2-6-1 15,-2-1-17-15,1-6-19 0,-6-10-19 0,1-10-15 16,1-10 4-16,1-12 69 0,4-6-13 0</inkml:trace>
  <inkml:trace contextRef="#ctx1" brushRef="#br1" timeOffset="14877.05">27901 11245 1705 0,'-11'-25'77'0,"-1"7"-10"0,-6 8-7 0,-7 6-27 0,-7 4-10 16,-3 0-3-16,-6 0-5 0,-7 7-4 0,-5-3-5 16,-4 3-5-16,0 0 1 0,2 4 1 0,9-3 0 0,4 1-3 0,3 4-26 0,7-10-32 0,7 1 44 15,7-6-15-15</inkml:trace>
  <inkml:trace contextRef="#ctx1" brushRef="#br1" timeOffset="15252.32">27459 11046 1784 0,'169'22'322'15,"-130"-3"-275"-15,-6 4-42 0,1-3-2 16,-7 12-5 0,-1 5-1-16,-6-5 1 0,-3 7-1 0,-2-7-3 0,-6-2-7 15,-6-5-4-15,-3-8-2 16,-3-3 2-16,-1-1 9 0,-1-2 6 0,5-10 3 0,-7 1 12 16,3-2 6-16,-1-7 16 0,5 0 9 15,7-9-6-15,-4 2-6 0,8-9-16 16,-4 0-7-1,4-4-4-15,5-1-5 0,1-1-7 0,5-1-9 0,-8 4-7 16,2-1-5-16,0 7-8 0,1-1-11 0,5 5-12 16,-3 0-7-16,4 4-5 0,-3 1 2 15,-1 4 5-15,4 4 10 0,-3 3 20 32,1 1 16-32,2 6 17 0,-2 4 10 15,-3 0 7-15,2-4 9 0,-1 5 11 16,-5 1 8-16,1 3 3 0,-3 1-5 15,-5 3-6-15,2-2-7 0,-7 8-9 0,0 4-6 16,-2 0-5-16,-4 6-5 0,-1-4-2 16,1-6 1-16,1 3-2 0,1-8-1 15,2-1-1-15,-2-4-19 0,2-8-20 16,0-2-23-16,2-6 132 0,5 0-67 0</inkml:trace>
  <inkml:trace contextRef="#ctx1" brushRef="#br1" timeOffset="15569.66">28566 10974 1773 0,'35'-13'118'0,"-5"6"67"0,6-2-95 0,-6 6-53 0,0 1-19 0,0 2-16 16,-2 3-3-16,-4 6 0 0,-5-3 2 0,-1 4-1 15,-4 4-1-15,-3-3-2 0,-6 0-5 16,-5 1-3-16,-2 4 0 0,-9 4-1 15,-4-1 4-15,-9 9 4 0,-4 3 2 16,0-1 2-16,-2-4 2 0,1 4-1 0,1-1 1 16,5 1 1-16,5 0-1 0,2-5 1 15,4 0 1-15,8-4 10 0,-1 0 17 16,8-1 23-16,3-4 20 0,4-2 4 16,6-3-4-16,7-4-11 0,2-2-16 15,5-5-12-15,2-5-11 0,2-2-13 0,8-6-16 16,1-1-29-16,0-2-41 15,-3-2-33-15,-4-3-35 0,3 0 528 0,-7-13-306 16</inkml:trace>
  <inkml:trace contextRef="#ctx1" brushRef="#br1" timeOffset="15696.39">28752 10846 1741 0,'-11'5'290'16,"8"25"67"-16,3-14-252 15,0 0-101-15,8 0-87 0,1 0-79 0,9-3 89 16</inkml:trace>
  <inkml:trace contextRef="#ctx1" brushRef="#br1" timeOffset="16886.81">20175 13803 1388 0,'6'-9'73'0,"-3"-1"29"0,-1-1-63 0,3 1-28 0,-5-3-6 0,8 1-5 0,-7-1-1 0,5 4-8 0,1 2-9 0,0 0-9 0,0 2-13 0,-5 3 64 16,-2 2-27-16</inkml:trace>
  <inkml:trace contextRef="#ctx1" brushRef="#br1" timeOffset="17488.54">20071 13748 1705 0,'5'-10'65'0,"6"1"-10"0,-8 2-1 16,-1-2-3-16,0 4 1 0,-2-3 4 15,3 5 4-15,1-1 1 0,-2 3-2 16,-2 1-6-16,0-4-9 0,0 2-9 0,0 2-8 15,0 0-5-15,0 0-2 0,-4 7 0 16,4-5 1-16,0 9 2 0,0-4 1 16,0 4 2-16,-2 4 1 0,-1 5-1 15,6 3-6-15,-1 4-6 0,0 5-8 16,3 1-4-16,1 10-1 0,-1 8 1 0,6 6-1 16,-3 16 0-16,7 3 1 0,4 7-2 15,-3 2 1-15,4 6 1 0,-3-4 0 16,3 1 2-16,-6-3 0 0,2-5-2 15,-2-5 0-15,0-10-2 16,-5-3 0-16,-2-12-5 0,-5-9-16 0,0-8-33 16,5-4-50-16,-7-8-46 0,4-10-21 15,-4-8 585-15,0-1-333 16</inkml:trace>
  <inkml:trace contextRef="#ctx1" brushRef="#br1" timeOffset="17853.36">19998 14505 1595 0,'-21'-56'105'0,"3"8"63"16,0 2-75-16,2 7-37 0,6 5-17 15,6-1-17-15,-1-1-10 16,9-1-3-16,1 1-1 0,5-3 0 16,5 6 0-16,1-5 0 0,7 7 1 0,5 2 0 0,8-1 2 15,4 3 4-15,-2 1 3 16,4-1 4-16,2 4 1 0,-1-3 1 0,8 1 0 15,-3 5-7-15,0 6-2 16,4 3-6-16,-10 10-6 0,1 2-3 0,-8 12-3 16,-1 5 0-16,-4 6 0 15,-2 7 1-15,1 0-2 0,-6 7-1 0,-7-3-3 16,-7 4 1-16,-11-2-2 16,-9 6-2-16,-15-2 3 0,-13-2 2 0,-11-6 2 15,-14-4 5-15,-3-6 5 0,-8-11 5 0,1-6 5 16,5-6 0-16,1-9-4 15,10-7-4-15,-3-6-3 0,8-2-3 0,5 2-5 16,8 1-37-16,11 3-50 0,11 2 42 16,13 2-6-16</inkml:trace>
  <inkml:trace contextRef="#ctx1" brushRef="#br1" timeOffset="18360.5">20791 14420 1976 0,'2'-14'233'0,"5"12"-37"0,-2 2-112 0,-2 0 27 0,10 16-107 0,1-7-2 0,7 4-2 0,8 4 0 0,1 3 0 0,0 12 0 0,2 1 0 0,0 8 0 0,3 0 0 0,4 5 0 0,0 0-1 15,-7 9 1 1,4-3-2-16,-3 1 0 0,-1-2 0 15,-3-3 0-15,-3-4-12 0,-6-3-20 16,-3-9-19-16,3-5-17 0,-9-6-10 16,-3-3-7-16,-2-6-10 0,-1-1-7 15,-5-10 39-15,0-1 26 0</inkml:trace>
  <inkml:trace contextRef="#ctx1" brushRef="#br1" timeOffset="18553.46">21360 14520 2003 0,'-5'-2'108'0,"-3"2"17"16,0 5-25-16,-5 8-43 0,3 11-16 15,-5 5-11-15,3 6-13 0,-6 15-8 16,-1 7-2-16,-8 3 0 0,1 5 0 16,-3 1-3-16,1-2-2 0,8-6-3 15,-3-4-25-15,7-3-61 0,2-8-44 16,3-8-31-1,8-3 532-15,-1-11-293 0</inkml:trace>
  <inkml:trace contextRef="#ctx1" brushRef="#br1" timeOffset="19361.66">22027 13406 1920 0,'3'-2'72'0,"-3"-3"-12"0,-5 1-22 0,-4 1-27 0,-3 3-1 0,-8 2 4 0,-1 3 1 16,1 7 0-16,-5 4-6 0,4 9-4 0,0 12-1 0,3 10-2 0,-7 8-1 0,2 7 0 15,0 12-1-15,-2 6 0 0,6 3 0 16,-2 8 4-16,6 3 2 0,1 5 0 15,5 2 1-15,2-5-2 0,4-11-2 16,8-13-1-16,2-13-1 0,7-9-1 0,0-6-17 16,2-2-33-16,8-3-28 0,7-5 492 15,5-5-326-15</inkml:trace>
  <inkml:trace contextRef="#ctx1" brushRef="#br1" timeOffset="19648.75">22415 13727 1758 0,'-21'48'323'16,"8"-16"-270"-1,8 2 44-15,-4 5-90 0,5-2-3 0,4 5-4 16,0 4 0-16,0 6-1 0,0 3 1 16,4 2 0-16,1 1 1 0,2 1-5 15,0-4-11-15,-1-6-15 0,-1-1-19 16,-5-11-17-16,2-5-13 0,1-3-14 16,1-8-291-16,1-7 259 0</inkml:trace>
  <inkml:trace contextRef="#ctx1" brushRef="#br1" timeOffset="19917.88">22766 14294 1391 0,'3'61'350'0,"3"-61"-101"0,-10 3-160 16,1 4 2-16,-11-53-34 0,-2 59-7 16,1 1-1-16,-6 0-9 0,0 0-15 15,0 2-12-15,-3 0-7 0,1 0-3 16,4-2 0-16,-2-1-1 0,3-3 0 15,4 4 0-15,8 1-1 0,6-1 1 16,2 0-2-16,7 0 1 0,3 2 2 0,3 0 1 16,8-2 2-16,3 0 1 0,8-1 1 15,0-4-2-15,-1-4-1 0,6-1-2 16,-1-4 0-16,1-2-5 0,-6-5-16 16,5 0-30-16,-7-2-43 0,5-2-29 15,-6 1-20-15,-5-6 178 0,-2-6-50 16</inkml:trace>
  <inkml:trace contextRef="#ctx1" brushRef="#br1" timeOffset="20216.89">22863 13420 2008 0,'47'48'97'0,"-1"21"-11"15,-9-1-39-15,-41-106-43 16,36 49-2-16,16 48-3 0,-2 3 1 16,4 7 0-16,-2 2 3 0,-7 1 3 15,-1 5 0-15,-4 4 2 0,-8 3 2 0,0-3-1 32,-10 6 0-32,-5-5-3 0,-6-4-4 15,-9-9 0-15,-10-9-2 0,-3-10 0 0,-2-13-1 16,-1-7-18-16,2-9-27 0,-7-7-28 0,2-6-27 0,-4-8 567 15,2-8-360-15</inkml:trace>
  <inkml:trace contextRef="#ctx1" brushRef="#br1" timeOffset="20423.06">23723 14220 2285 0,'46'9'101'0,"-7"1"-6"0,-3-1-38 0,-8 0-30 0,-1-5-20 0,1-1-7 16,-3-3-18-16,-5 0-32 0,3 0-55 31,-7-3-48-31,-2 1 11 0,-2-3 57 0</inkml:trace>
  <inkml:trace contextRef="#ctx1" brushRef="#br1" timeOffset="20563.34">23707 14493 1533 0,'4'44'215'0,"3"-6"247"0,2-10-279 0,5-14-58 16,7 0-49-16,4-8-42 0,7-3-19 15,5-3-8-15,1-3-14 0,4-4-31 16,-1-6-61-16,-2-1-64 0,3 0 533 15,-4-8-324-15</inkml:trace>
  <inkml:trace contextRef="#ctx1" brushRef="#br1" timeOffset="21279.38">24988 13218 1868 0,'-15'4'89'0,"-4"5"-3"0,-1 5-23 0,1 11-15 0,-1 10-29 0,3 13-13 0,-3 9-3 0,6 8-2 0,-6 8-1 0,3 3 0 0,3 8 0 0,1 2-2 0,1 0 2 0,1-1 1 0,2 5 2 0,4-1 1 0,5-2-2 0,3-2-2 16,5-9-1-16,6-7-2 15,0-7 0-15,5-10-12 0,8-10-19 0,3-8-21 16,7-6-17-16,6-5-19 16,1-7 193-16,6-12-91 0</inkml:trace>
  <inkml:trace contextRef="#ctx1" brushRef="#br1" timeOffset="21549.6">25426 13786 1672 0,'3'39'88'0,"2"-6"46"0,-5 6-71 0,0 0-17 15,2 2-15-15,-2 7-20 16,0 0-6-16,2 3-2 0,-2-3-1 0,5 7-2 16,-3 0-1-1,3-4-11-15,-1 3-16 0,-2-7-26 0,1 3-18 0,-3-11-281 16,0-11 235-16</inkml:trace>
  <inkml:trace contextRef="#ctx1" brushRef="#br1" timeOffset="21724.37">25521 14193 1842 0,'20'0'134'0,"-1"-1"75"16,4 1-97-16,2-2-50 0,0 2-29 0,3 0-21 15,-3 0-7-15,0 2-14 0,2-4-31 16,1-4-42-16,0-2-32 0,2-7-27 16,1-2 72-16</inkml:trace>
  <inkml:trace contextRef="#ctx1" brushRef="#br1" timeOffset="21960.64">26085 14098 1798 0,'43'30'224'16,"166"101"91"-1,-411-229-314 1,157 79 2-16,45 33 0 0,0 6-3 0,8 6 0 16,-7 6-2-16,5 7-5 0,2 2-4 15,-2 5-3-15,3 9-4 0,-4 0-2 16,4 5-3-16,-7-5-7 0,3-2-16 15,-3 2-23-15,-2-1-22 0,0-8-324 16,-4-6 276-16</inkml:trace>
  <inkml:trace contextRef="#ctx1" brushRef="#br1" timeOffset="22246.83">25931 14259 1920 0,'5'-53'136'0,"4"16"41"16,7-2-62-16,7 15-62 0,5 5-36 0,10 1-13 16,6 4-7-16,11 3-7 0,0 6-3 15,3 3-6-15,-4 4-1 0,-8 3 5 16,-4 10 4-16,-6 1 6 0,-3 1 5 16,-8 5-3-16,-5-3-3 0,-6 4-2 15,-9-2-1-15,-5 1-3 16,-5 4-4-16,-9-3 0 0,-9 2 2 0,-7 2 4 0,-6-6 3 15,-5-5 4 1,1-5 1-16,-1-10 0 0,0-6 0 0,4-4-1 0,-4-7-17 16,5-3-20-16,3-8-28 0,3-3-29 15,10 2 95-15,2-3-22 0</inkml:trace>
  <inkml:trace contextRef="#ctx1" brushRef="#br1" timeOffset="22548.32">26362 13305 1987 0,'39'-12'88'0,"-6"10"-11"0,-4 5-27 0,-8 13-35 0,4 11-19 0,0 10-8 15,7 9-15-15,5 6-10 0,7 8-5 16,-1 6 2 0,-4 6 17-16,-2 1 14 0,-2 7 9 0,-3-6 2 0,-10 2 1 31,-8 6 1-31,-12 3 1 16,-10-9-2-16,-13-5 1 0,-5-9-3 0,-5-17-1 15,0-6 3-15,-1-11 0 0,0-8-2 0,-6-8-8 16,5-10-32-16,3-8 475 0,5-6-332 15</inkml:trace>
  <inkml:trace contextRef="#ctx1" brushRef="#br1" timeOffset="22945.42">26920 12713 1363 0,'0'0'139'0,"0"-7"188"0,0 7-259 0,6 5-45 0,2 0-4 0,-2 11-15 0,8 7-2 0,0 0 1 15,4 9-1-15,1 4 2 0,-3 5 1 0,-2 5-1 0,2 7 1 0,-3-5-1 0,-6 0-1 0,5 1 0 0,-6-6-1 0,-1-6-1 16,-5 0-3-16,0-7-19 0,-2-1-24 15,-3-3 14-15,5-11 3 0</inkml:trace>
  <inkml:trace contextRef="#ctx1" brushRef="#br1" timeOffset="23279.02">27378 12959 1860 0,'0'0'85'16,"-4"4"12"-16,-1 5-38 0,-2 3-24 15,-6 2-14-15,-3 2-10 0,-1 0-4 0,-3 0-2 16,-5 2 0-16,6-6-2 0,-6 1 1 16,0-6-1-16,-3 0 0 0,-4-4 1 15,7 1-1-15,7 0 1 16,4-1 0-16,7-1-1 0,0 0 0 0,3 1 2 0,4 3 7 15,0-5 6-15,4 3 7 0,-1-1 3 16,3-1-2-16,3 4-4 0,5-3-7 16,2 2-6-16,3 2-4 0,3 1-5 15,1-1 0-15,1 0-3 16,-1 0-14-16,2 3-19 16,2-4-17-16,0-1-15 0,-3 2-13 0,1-7-9 0,0 0 570 0,-7 0-369 15</inkml:trace>
  <inkml:trace contextRef="#ctx1" brushRef="#br1" timeOffset="23501.46">27541 12991 2141 0,'21'0'101'0,"-5"-2"-5"0,-2 1-25 16,-1-8-49-16,-1 2-15 0,2-4-3 15,4 0-7-15,-4-1-9 0,4 3-11 0,1-5-24 32,-1 3-24-32,0-1-21 0,3 3-15 15,-5 0-3-15,5 7 563 0,6 2-345 16</inkml:trace>
  <inkml:trace contextRef="#ctx1" brushRef="#br1" timeOffset="23851.15">28363 12638 1046 0,'2'-26'101'16,"2"8"140"-16,-2-7-213 0,-1 11-20 15,3 2-2-15,-4 1 8 0,2 7 14 0,-2 3 11 16,0 1 10-16,-6-2-2 0,3 7-7 16,-1 4-5-16,1 7 5 0,-1 5-3 15,2 6 0-15,-1 5 2 0,5 7-9 16,-2 2-7-16,3 7-6 0,2 3-7 15,-3 6-2-15,4-1-1 0,1-2-1 0,-6-5-2 16,1-8 0-16,0-9-13 16,-2-4-30-16,2-5-398 0,3-5 297 0</inkml:trace>
  <inkml:trace contextRef="#ctx1" brushRef="#br1" timeOffset="24358.64">28729 13851 1982 0,'-2'2'102'0,"0"-2"15"0,2 7-60 16,-2 4-39-16,2 1-18 0,2 8-4 0,0 4 0 0,0 7 2 0,1 8 0 0,3 7 0 0,-1 9-2 0,4 1 1 0,-4 6 2 0,4 6 2 15,-4 4 3-15,1 3-1 0,-1-2 0 0,-3-2-12 16,-2-13-25-16,0-1-28 0,0-9-29 0,0-6 557 0,3-5-358 16</inkml:trace>
  <inkml:trace contextRef="#ctx1" brushRef="#br1" timeOffset="24674.94">28741 13867 1839 0,'89'-96'459'16,"-87"93"-431"-16,70-54-30 15,-27 32-11-15,-1 13-9 0,4 7-8 16,0 5 0-16,-2 8 7 0,-5 8 12 0,-2 7 6 15,-8 11 4-15,-4 3 1 0,-4 4-1 16,-3 0-2-16,-15 0-1 0,-5-1-4 16,-12-1-2-16,-12 2 1 0,-6-2 0 15,-9-9 4-15,-7-1 3 0,-9-3 16 16,0-8 19-16,0-2 13 0,0-7 4 16,4-6-13-16,0-3-16 0,4-1-9 15,12-1-18-15,1-5-32 0,9 1-54 16,4 3-445-16,9-6 354 0</inkml:trace>
  <inkml:trace contextRef="#ctx1" brushRef="#br1" timeOffset="25230.92">26560 15229 1619 0,'0'-34'139'0,"-7"2"208"0,-2-7-318 0,-8 9-13 0,1 3-1 15,-4 1-9-15,2 6-4 0,-1 6-2 0,3 2-1 0,-2 8-4 0,2 2 0 0,-1 6-2 0,-8 7 1 0,5 5 2 0,-5 3 1 16,8 9 1 0,2 10 1-16,-6 2 0 0,5 15 0 15,0 6 0-15,2 13-1 0,9 2 1 0,-1 8 1 16,8 4 1-16,5 3 2 0,-1 5-1 0,1-8 0 15,-2-4-1-15,2-6 1 16,-5-2 1-16,0-4-1 0,-2-6 4 0,-2-9-24 0,0-9-29 16,-3-8-31-16,-1-6 559 0,5-7-372 15</inkml:trace>
  <inkml:trace contextRef="#ctx1" brushRef="#br1" timeOffset="25532.4">26381 16018 1902 0,'13'16'70'0,"-3"0"-24"0,-6-2-7 0,-2-4-29 15,-4-4-9-15,0 1-1 0,-3-5-2 0,-6 5 0 16,-5-2 0-16,-5-3 2 0,-4-2-1 15,-3-2 1-15,-1-3-2 0,-4-1-4 16,-1-4-5-16,4 3 0 0,-2-4 0 16,-2 2 5-16,4 4 2 0,-2-4-1 15,0 4 0-15,6 1 0 0,1-3 0 0,2 4-2 0,7-1-10 0,2 2-12 32,10 2-15-32,2 0-14 0,2-7 168 15,9 7-93-15</inkml:trace>
  <inkml:trace contextRef="#ctx1" brushRef="#br1" timeOffset="26119.73">26780 15878 1452 0,'43'12'81'0,"-10"-1"12"0,-2 3-21 16,-12 2-32-16,-5-2-13 0,0 4-8 15,-7 1-6-15,2 1-4 0,-5 3-5 16,-2-2-2-16,1 0-1 0,-3 2-1 16,-2-1 6-16,-5-3 8 0,-2-3 10 15,-3-2 12-15,-6-1 1 0,1-8-3 16,-6 2 0-16,0-5 1 0,-1-2 0 0,5 0 0 16,-1-5-6-16,10-2-9 15,-3-2-9-15,6 0-4 0,2-4-2 0,3-1-2 16,2-2 1-16,0-1-2 0,2-1 0 15,0 0-1-15,1 2-1 0,4 2-1 16,0 0 1-16,4 3-2 0,3-1 1 16,4-1 1-16,5 4 0 0,4-3 1 0,-2 7 1 15,5-4-1-15,-2 7 0 16,0 2 0-16,1 0-1 0,1 7-1 0,4 0-1 16,-4 6-2-16,3-4-5 0,-2 1-3 15,-3 3-1-15,2 1 1 0,-7 2 3 0,-3 0 3 16,-6 0 3-16,-5 0 1 0,-2 5 2 15,-2-7 0-15,-5 4 0 0,0-2 0 16,-2-2 0-16,-7-2 0 0,1 1 0 16,-1-8 0-16,-5-3 2 0,1-2 1 15,-3-5 1-15,0-8 1 0,0-5 0 16,-1-5 1-16,2-5 2 0,5-4 1 16,4 0 4-16,1 0 0 0,10-3-2 0,4 3-4 15,7 0 2-15,9 2 0 0,-2 0 4 16,7 5 5-16,4 2-2 0,7 3-3 15,3 6-4-15,4 2-6 16,7 5-2-16,2-2-5 0,-1 7-16 0,3-2-25 16,-6 4-33-16,-3 0-28 15,-1 4 339-15,-1-1-196 0</inkml:trace>
  <inkml:trace contextRef="#ctx1" brushRef="#br1" timeOffset="26469.16">28505 15245 1779 0,'107'35'-644'0,"-116"95"753"0,73-145 807 0,-171 148-918 0,90-62 5 16,17-3-1-16,0-4-1 0,0 5 1 0,-6-7-2 0,1-4 2 15,-6-3-1 1,-1-7-18-16,1-5-31 0,1-6-35 16,4-5 318-16,3-6-198 0</inkml:trace>
  <inkml:trace contextRef="#ctx1" brushRef="#br1" timeOffset="26770.07">28752 15814 1892 0,'0'5'95'0,"-4"6"9"0,1-1-38 0,-4 5-25 16,-1-1-26-16,1-2-10 0,-5 6-3 16,-4-4-1-16,2 4 0 0,-7 0 0 15,-1-1 1-15,1 5-2 0,-2-6 1 16,2 1 0-16,7 6 0 0,5-7 0 0,0-2 0 15,9 1 2-15,0-3 0 0,5-3 2 16,4 0 7-16,2 1 5 0,10-8 1 16,0 0-1-16,4-2-8 0,2-7-5 15,3-2-2-15,3-3-1 0,-4-4 2 16,1 1-16-16,2-2-47 0,3-6-43 16,3 3-355-16,1-5 290 0</inkml:trace>
  <inkml:trace contextRef="#ctx1" brushRef="#br1" timeOffset="27213.32">29580 15411 1832 0,'-13'-10'95'0,"-3"3"5"0,-5-4-36 0,-7 9-16 0,-6 4-33 0,0 9-11 0,1-1-2 0,-5 10 0 0,5-4-1 16,-1 5 1-16,4 2-2 0,-2 4 2 0,2 1-1 0,10 2 0 0,-1-1 2 0,12 1-1 15,2 0 7-15,4 0 6 16,3-2 4-16,5-1 1 0,6 1-4 16,5-5-7-16,3-1-5 0,2 4-1 0,6-8-1 15,1 3-2-15,2-1 0 0,11-4 0 16,-4 1-3-16,6-1-4 0,0-1-10 0,1-7-20 15,6 0-18-15,-10-3-18 0,6-5-13 16,-7-4 8-16,-3-3-322 0,-2-5 276 16</inkml:trace>
  <inkml:trace contextRef="#ctx1" brushRef="#br1" timeOffset="27403.08">29762 15674 1942 0,'-124'44'354'31,"76"-33"-258"-31,9 1-88 0,-3-5-2 0,-4 2-4 16,5-5 1-16,2-1-8 0,4 1-36 0,3-4-56 16,1-11-225-16,3-3 192 15</inkml:trace>
  <inkml:trace contextRef="#ctx1" brushRef="#br1" timeOffset="31018.29">30475 14929 1632 0,'11'-16'79'0,"1"0"7"0,1 2-23 16,-6 7-20-16,2-4-19 0,-4 8-5 0,-2-3 1 0,1 5 1 0,-4 1-2 0,0 0-7 0,0 0-6 0,0 5-4 0,-5 0-1 15,1 4 0-15,1-2 0 0,-4 6-1 0,-1 1 0 16,1 4 0-16,-2 5 0 0,-5 0-1 15,0 2 1-15,-7 1 0 16,1 4 0-16,-3 0 0 16,2-1 0-16,5 4 0 0,2-1 0 0,0-3 0 0,1-1-1 15,3-5 0-15,4-2-2 0,5-3 1 16,1 0 1-16,1-2 0 0,1 0 1 0,5 0 0 31,0-2 0-31,6 4 2 0,4-2 1 0,8 0 1 0,5-2 1 0,0 0 0 16,1 0-1-1,-1-1 2-15,-5-6 2 0,-1 1-1 16,-2-4 2-16,-1-4-3 0,-2 2 0 0,-4-2-3 16,-8 2-2-16,-2 3-1 0,-5-2-1 0,-5 10-1 0,1 1 0 15,-5 2 1-15,0 0 0 0,1 3 0 16,-5 3 0-16,-1-3 1 0,-2 4-1 16,0 0 0-16,-3 4 0 15,-1 1-1-15,1 1 1 16,-4-3 1-16,1 1-1 0,3-8-1 0,-4-1 2 0,5-4 0 0,2-1-1 15,2-4 2-15,3-4 0 0,8 2-1 16,-3-5 1-16,6 1 1 0,0 3-1 16,6-1 2-1,1 0-1-15,3 4 1 0,3-2 1 0,1 7 1 0,0 6-1 16,0-2 0-16,4 3-2 0,-4 5-1 31,-1 1 0-31,-1 5-1 0,-5 3 1 0,0-3-1 0,-1 4 0 16,-3-1 0-16,2-6 1 15,-3-3-1-15,-2-3 0 0,2 0 2 16,0-1-2-16,1 1 1 0,6-4 1 16,4 2-1-16,1-3 0 0,5-2 0 15,4-2 0-15,7-1 1 0,-1-10-11 16,6-1-18-16,3-2-27 0,-3-3-11 0,2-1-40 16,-3-3 60-16</inkml:trace>
  <inkml:trace contextRef="#ctx1" brushRef="#br1" timeOffset="31334.23">31032 15310 1173 0,'-2'11'182'0,"-1"0"287"0,-3 8-383 0,5 4-44 0,-3 6-14 15,4 4-16-15,0 3-6 0,2 6-1 0,0 4-1 0,-1 6-1 0,3-1-1 0,3 4-1 0,-7 0 1 0,3-2-3 0,1-7-12 0,-4-3-17 0,2-9-24 32,1-4-3-32,-1-7-185 0,-2-9 162 0</inkml:trace>
  <inkml:trace contextRef="#ctx1" brushRef="#br1" timeOffset="31525.33">31252 15830 1696 0,'9'25'84'0,"-2"-6"6"16,-4 11-34-16,3 2-29 0,-5 5-18 16,1 6-5-16,0 3-3 0,-2 4 0 15,0 1 1-15,-2-5 3 0,-1-7-8 0,1-5-27 16,-2-9 22-16</inkml:trace>
  <inkml:trace contextRef="#ctx1" brushRef="#br1" timeOffset="31971.86">31493 15326 1565 0,'3'-19'79'0,"6"-1"31"0,0 4-61 15,4 9-23-15,1-3-10 0,5 3-8 16,1 1-3-16,-1 3-2 0,4 4 0 0,-1 7-2 16,-1 4 0-16,-3 9 1 15,-4-1 1-15,2 8-1 0,-4 6 1 0,1-1 0 16,-6 3-1-1,-6 1 0-15,-1-5 0 16,-7 0-1-16,-7 0 0 0,-2-4 0 16,-7-1 0-16,-3-2 2 0,3-2 0 0,-4-7 1 15,6-6 0-15,5-1 3 0,-2-4 4 0,9 1 5 16,2-4 9-16,5-2 18 16,0 1 8-16,2 1 3 0,9-2-3 0,7 0-13 0,4 0-11 0,-1-2-4 15,4-1-4-15,6 1-5 0,-4-5-5 31,3 3-4-31,2 1-3 0,2-2-1 0,-2 3-12 16,-2-2-28-16,6 2-30 0,0 1-33 0,0-5 528 0,-1 1-332 0</inkml:trace>
  <inkml:trace contextRef="#ctx1" brushRef="#br1" timeOffset="32143.09">32098 15667 1861 0,'-13'33'72'16,"4"3"-17"-16,2 6-12 0,0-4-33 15,0 4-7-15,-2-5 0 0,4 2 2 0,-6 0-5 16,2-7-21-16,0-3 4 16,-3-3 2-16</inkml:trace>
  <inkml:trace contextRef="#ctx1" brushRef="#br1" timeOffset="32380.11">32193 15741 1972 0,'16'-2'84'0,"-2"-3"7"0,-3 0-49 15,-7-4-44-15,3 2-34 0,-2-6-33 0,6 3 394 16,-1-4-265-16</inkml:trace>
  <inkml:trace contextRef="#ctx1" brushRef="#br1" timeOffset="32537.75">32323 15541 1055 0,'14'28'346'0,"52"-19"-146"16,24 41-156-16,-182-134-45 0,63 84 1 16,33 0 12-16,8 2-141 0,-3-2 96 0</inkml:trace>
  <inkml:trace contextRef="#ctx1" brushRef="#br1" timeOffset="32696.13">32507 15592 1751 0,'14'27'108'0,"25"-2"1"15,-21-2-31-15,2-30-29 16,-22 5-28-16,9-16-29 15,7 18-30-15,0 0 6 0,2 0 8 0</inkml:trace>
  <inkml:trace contextRef="#ctx1" brushRef="#br1" timeOffset="32822.97">32748 15642 1630 0,'16'3'72'0,"-3"5"16"0,-8-7-60 0,-3-1-15 15,3 0 12-15,-1-1-16 0</inkml:trace>
  <inkml:trace contextRef="#ctx1" brushRef="#br1" timeOffset="33615.68">33000 14968 1709 0,'44'-12'73'0,"-8"3"-10"0,-1-4-11 0,-8 12-29 15,-1 1-13-15,1 1-7 16,1 7-1-16,-5-1 1 0,1 5-2 0,-3-5-1 16,-2 4-4-1,-5-1-4-15,-1-4-2 0,-8-1 0 0,-1 2 2 0,-1-3 3 16,-3 5 2-1,-3-2-1-15,-4 2 2 0,-8 5 0 0,0 0 0 0,-5 0 0 16,1 0 2-16,-3-5-2 0,-3-2 2 0,2 4 0 31,2-8 0-31,-2-1 0 0,7-2 0 16,2 2 0-16,3 1 0 0,4 3 0 16,0-3-1-16,2 4-3 0,3 4 0 15,2 3-1-15,5 0 2 0,4 4 4 16,5 0 0-16,-7 0 2 0,6-4 2 0,-2 2-1 15,1-2 0-15,-3 0 0 0,-2-7-1 16,2 2-1-16,0 0-1 0,1-2 0 16,-1 4-1-16,-2-4 0 0,-1 2 0 15,1 1 0-15,-6-4 0 0,3 4 0 0,-2-6 0 16,-2 5 0-16,0-6 0 0,0 4 0 16,0 0 1-16,-2 0-1 0,2 1 0 15,0-1 1-15,0 0 0 0,0-2 0 16,2 4-1-16,-2-6 0 0,0 8 1 15,3-4-1-15,1 6 0 0,-1-3 0 16,3 3 1-16,-5-1-1 0,3-5 1 16,1 4 0-16,1-1-1 0,1-4 1 15,-2 4 0-15,0-6 0 0,-3 7-1 0,3-6 0 16,4 6 1-16,-3-3-1 0,2 3 0 16,5 0 0-16,-4 1 1 0,-2 1 5 15,-2 1 4-15,-5 2 4 0,-3 1 1 16,-8 5 3-16,-5 4-2 0,-2 3-1 15,-8 1-2-15,1 3-8 0,-2-1-2 16,-6-1-3-16,-1 0 0 0,-5 0 0 16,0-5-2-16,3-1-6 0,-1-4-13 0,4 1-17 15,1-7 18-15</inkml:trace>
  <inkml:trace contextRef="#ctx1" brushRef="#br1" timeOffset="33838.26">33268 16137 2361 0,'-16'3'71'0,"-5"4"-47"16,1-1-449-16,16 1 309 0</inkml:trace>
  <inkml:trace contextRef="#ctx1" brushRef="#br1" timeOffset="-202421.45">19858 3883 1607 0,'2'0'75'0,"-2"0"18"0,2 2-43 15,5 0-20-15,-2 7-10 0,6-2-8 0,1 2-2 0,1-2 2 0,-6 0 4 0,1-5-2 0,-2 1 1 0,-1-1-2 0,-1-2-2 0,-1-2 1 0,1-1 4 0,5-6 2 16,7 0 4-16,0-5 1 0,8 1 5 16,1-1 6-16,2 4 6 0,1 1 7 15,1 2-9-15,-1 1-11 0,0 1-12 16,2 0-11-16,-5 3-2 0,2 0 0 0,1-1 1 16,-12 3-1-16,2-2 0 0,-9 2-1 15,-9 0-10-15,0-2-16 0,-11 2-5 16,-8 0 1-16,-19 0 11 0,-20-4 16 15,-25-3 3-15,-17 0-8 0,-10 4-4 0,-3-3-3 16,-2 5-3-16,-2 2 9 0,-9 5 4 16,-7 1 6-16,-6 3 10 0,-2 5 25 15,4 1 3-15,4 3-3 0,4 2-6 16,15-5-25-16,11-2-3 0,16 1-1 16,16-1-2-16,8-2 1 0,15-3 0 15,11-2 1-15,5 0-1 0,10-1 1 16,10-3-1-16,3 1 0 0,9-4 1 15,0 2 17-15,2 3 11 0,3-5 4 0,4 2 1 16,3-1-14-16,12-1-5 0,13 2 0 16,16 0 0-16,20 5 0 0,14-3-2 15,10-4 0-15,8 0 1 16,-1-2 2-16,4-7-4 0,-1 4-3 0,1-4-4 16,-5 3-2-16,-4-6 0 0,0 3 0 15,-10 0-1-15,-11-5-2 0,-7 2 0 16,-4 1 0-16,-8 0-1 0,3 4 1 0,-7 4 0 15,-11-4-1-15,-7 5 0 0,-8 0-6 16,-11 0-1-16,-6 2-1 0,-10 0-4 16,-1 0-5-16,-1 0-16 0,-8-1-9 15,-7 1 1-15,-6 0 5 0,-13 0 12 16,-19 1 9-16,-12 3 2 0,-17 1 2 16,-8 2 0-16,-18-1 3 0,-11 2 2 0,-20 0 4 15,-10 0 4-15,-3 1-1 0,-6-2 1 16,-7 0-1-16,4-3 1 15,-2 0 1-15,23-4-3 0,21 0 1 0,23 0-2 16,24 0 0-16,13 0 1 0,9 0 17 16,22 0 18-16,12 0 18 0,14 0 20 15,1-2 8-15,8 0-11 0,10 0-16 0,8-7-29 16,19 4-25-16,19-6-8 0,16-1-2 16,21 5 10-16,22-2 0 0,23 7 1 15,18 4-1-15,13 3 0 0,-4 4 0 16,-4 4-3-16,1 1 2 0,-2 4-1 15,-4 1-3-15,-7 1 3 0,-13-4 1 16,-3-2 0-16,-5 2 0 0,-20-4 1 16,-19-5 2-16,-32-7 1 0,-14 0 1 0,-18-3 2 15,-9-1-1-15,-9 1 5 0,-9-6-4 16,-7 7-7-16,-7-2-10 16,-7 1-17-16,-14-1-1 0,-10 1 6 0,-31-6 6 15,-34 0 13-15,-24 2 4 0,-26 2 0 16,-2-1 2-16,-1 6 1 0,-2 6-2 15,4-3 1-15,5 6 0 0,18-4-1 0,18 6 1 16,14-6 0 0,14 4-2-16,15-4 0 0,15 4 0 0,16-3 1 0,18-1-1 15,14 2 0-15,9-5 0 0,2 1 4 16,10-1-3-16,13-2-12 0,27 0 1 16,24 0-2-16,25 0 3 0,25 0 13 15,16 0-3-15,15-2 2 0,15 1-1 0,-12-5 0 16,-2-1 1-16,-11-3-1 0,-7-1 0 15,-7 0 0-15,-20 4 0 0,-17-3 1 16,-23 1-2-16,-16 0 1 16,-15 0-1-16,-12 5 0 0,-10 3 0 15,-13-3 4-15,-7 1-6 0,-4 1-11 0,-10 0-8 16,-18 2-9-16,-21-2 8 0,-34-3 9 16,-46-4 9-16,-35-3 3 0,-24-4 0 0,-12 3 0 15,2 4 0-15,7 8 0 16,14 2 1-16,18 12 16 0,16 1-92 15,11 7 455-15,11-3-295 0</inkml:trace>
  <inkml:trace contextRef="#ctx1" brushRef="#br1" timeOffset="-199304.46">20558 3667 1650 0,'-7'2'55'16,"-7"140"-15"-16,18-107-59 15,1 2-6-15,2 6 22 0,2-13 1 16,3 2 1-16,3 7 1 0,1-7 1 16,3 0 2-16,4-2 6 0,2-5 15 15,3 1 15-15,1 3 8 0,3-6-2 16,-2 2-14-16,0-2-12 0,-2-7-9 16,-1-2-3-16,-8-2-1 0,-1-5 8 0,3 0 13 15,-6-3 8-15,0-4 8 0,5 0-2 16,3 2-6-16,-2-2-3 0,2 0-7 15,6-2-8-15,-1 2-7 0,0 0-4 16,3-4 4-16,-3-1 3 0,4 2 7 16,-4-1 6-16,-1-3 7 0,1 0 3 0,-5 0 5 15,2 0-1-15,-2-2-7 16,-3-5-1-16,-1 1-2 0,1-1 3 0,3 0 0 16,-2 0-7-16,2-6-8 0,0 1-9 15,2-4-6-15,-4 1-1 0,2 1 1 16,-9 1-2-16,4 5-1 0,7-1-3 0,-7 5-1 15,7 0-1-15,-8 6 0 0,3-2 1 16,3 2 0-16,-2-3 1 16,4 1-1-16,0 4 0 0,0-2 0 0,-1-1 1 15,3 4 1-15,1-5 1 0,4 2 0 16,-2-2 0-16,6 0-1 0,-1 3 0 16,4-5 1-16,6 6 0 0,4-4 0 0,5 3-1 15,-1 2 1-15,2 2-1 0,-6 2 0 16,-1 5 0-16,0 0-2 0,-4 6 0 15,2 3-1-15,1 7 0 0,-1-5 0 16,2 6 0-16,-6-1 1 0,-5 0 0 16,6 6 1-16,-1-3-1 0,1 1 0 15,1 0 0-15,-3-1-1 16,-2-1 1-16,-3-4 1 0,-5 1-1 0,0-1-2 0,-8 2 2 16,0-7 0-16,-7 0 2 0,1-6 2 15,-4-2 0-15,-6-3 3 16,-5-5 0-16,1 0 5 0,-1-4 4 0,-2 4 11 15,2 0 5-15,0-9 0 16,1 1-6-16,-1-1-11 0,5-11-7 16,4 1-5-16,-6-8-2 0,13-3-2 0,1 0-1 0,2 0 9 15,6 3 6-15,1 1 4 16,4 1 3-16,6 0-3 0,6-2-7 16,0 2-2-16,8 8 0 0,-1 3-3 0,6 1 4 15,-2 3-3-15,3 2 0 0,-1 3-4 16,-4 3-4-16,4 2 1 0,5 0 2 15,-2 6 1-15,9 1 3 0,-1 3 0 0,10 8 0 16,10 5-3-16,12-2-2 0,1 6 1 16,2 0-1-16,-2 1 3 0,0 4 0 15,0 5-1 1,0-5 0-16,-2-4 2 0,-5-1 0 0,-10-11 3 16,-15-9 1-16,-14-7 0 0,-11-3 12 0,-12-12 13 0,-2-2 23 15,-5-10 13 1,-7-3-14-16,1-7-14 0,1-1-29 15,-4-13-49-15,3-4-26 0,9-9 350 16,11-10-236-16</inkml:trace>
  <inkml:trace contextRef="#ctx1" brushRef="#br1" timeOffset="-189942.59">21168 3481 1707 0,'4'0'85'0,"-1"0"7"0,3 0-24 0,-6 0-59 0,3 0-10 0,1 2-10 0,1-1-4 0,-1-1 4 0,3 0 3 0,3 4 8 0,3 1 10 16,5-1 10 0,-2 1 6-16,5 2 3 0,5 4-2 15,5-2-6-15,4 1-6 0,13 3-4 0,2 1-1 0,6-2 3 16,5-1 6-16,-6-2-1 16,5 2-1-16,2-6-5 0,0 4-6 15,5-2-2-15,1 2-1 0,-1-2-1 16,-5 2 0-16,-3-2-1 0,-4 0 0 0,-6 0 0 0,-3 0 2 15,-12-2 1-15,-6 1 0 0,-8-3 1 16,-4-3-2-16,-2 2 10 0,-7 0 2 16,-5-2 1-16,0 0 1 0,-1 0-9 15,1 0-4-15,0 0-2 0,-2 0-1 0,-5 2-1 16,1-1-3 0,1-1-16-16,1 0 1 0,-7-1-8 15,-2-3-6-15,-12 2 8 0,-10 0-5 0,-21-5 9 0,-11 0 9 16,-8-3 7-1,-10 1 3-15,3 2 0 0,4 5 1 0,1-3 0 0,3 3 0 16,6 0 4-16,0 2 4 0,8 0 6 16,5 0 9-16,10 0 6 15,8-2 12-15,13 2 10 0,6-2 3 0,6 2-7 0,1 0-13 16,2-1-15-16,0 1-11 0,1-2-4 16,1 2 1-16,2-2-2 15,1 2 1-15,2 0 1 0,-4 0-1 16,4 0 1-16,0-3 6 0,0 3 1 0,0 0 3 15,6-4 0-15,-5 4 3 0,10 0 11 0,0 0-2 16,6-4 0-16,13 1-10 0,15-4-13 16,13 3-1-16,17-5-2 0,6 4-1 15,-4-7 0-15,6 3-1 0,-2 0 1 32,5 2 0-32,8 2-1 0,10 3 1 0,6 0 0 15,0-2 0-15,-4 4 0 16,-10-1 0-16,-7-1 0 0,-8 0 0 0,1 2 0 15,-16-2 1-15,-10 2 0 0,-11 0 2 0,-19-1 3 0,-12 1 6 0,-12-2 3 16,-2-3-2-16,-9 1-7 0,-12 0-15 31,-9 4-8-31,-20-7-1 0,-17 4 4 16,-16-1 7-16,-10 4 5 0,-4-2 1 16,-1 1 1-16,-1-3 2 0,-2 4 0 15,5 0 1-15,2 4-1 0,9-4-1 0,4 3-1 16,10 1 0-16,1-1-1 15,12-3-1-15,7 0 1 0,6-1 1 0,12-1 1 16,8 2 3-16,7 0 0 0,9-2 2 16,7 2 4-16,2 0 10 0,0 0 10 15,7 0 7-15,-1 0-4 0,1-2-11 16,2 2-12-16,12 0-7 0,9-2-2 16,18 1-1-16,18-6 1 0,12 1-1 15,19 1-1-15,13 3 1 0,11 0-1 0,-4 2 1 16,-4 2 0-16,-17 0-1 0,-6 2 1 15,-10-3-1-15,-7 1 1 0,-9-2 0 16,-15 0 1-16,-10 2 0 0,-10-2 2 16,-15-2 0-16,-14 2 2 0,0-9-3 15,-16 6-16-15,-14-1-8 0,-22-8-5 0,-33 1 3 16,-28-3 14-16,-38-2 5 0,-23 0 4 16,-7 0-2-16,9 4 1 0,13 1 2 15,8 4 0-15,13-2 0 0,8 4 1 16,20-2 1-16,20 5 0 0,24 2 0 15,11 0-2-15,15 2 1 0,15-2 1 16,14 5-1-16,4-3-3 0,14-1-9 0,0 3-8 16,4 0-4-16,10 1 2 0,8 0 5 15,11 6 8-15,19 3 5 0,14 0 3 16,13 4 1-16,14 0 1 16,8 1 0-16,0-3 1 0,4-3 0 0,8-6 1 15,3-4 0-15,13 1 0 0,1-4 0 16,-15 0 1-16,-14-4 1 0,-26-3 6 15,-11 5 6-15,-13-7 1 0,-8 6-2 0,-15-1-2 16,-10-3 9-16,-12 5 6 0,-12 2 2 16,1-1-8-16,-4-3-25 15,-5-1-10-15,-9 3-2 0,-12 2 1 0,-9-2 9 16,-22 1 2-16,-10-1 0 0,-5-7 1 16,-8 4 0-16,-1-6 0 0,3 0 2 0,2 4-1 15,16 0 8-15,14 2-27 0,14 3-77 16,11-2-126-16,7-8 113 15</inkml:trace>
  <inkml:trace contextRef="#ctx1" brushRef="#br1" timeOffset="-118943.35">32704 16966 1781 0,'3'-3'99'0,"3"-1"37"0,-1 1-59 0,0 1-39 0,-3 2-12 0,0 0-11 0,0 0-15 0,-2 0-5 15,3 0-4-15,-3 0 3 0,0 0 1 0,-7 0 2 0,2 0 2 0,-2 0 0 0,-2 0 1 0,-2-7 0 0,-1 3 0 16,-6-1 2-16,0 0 3 0,-10-2 3 16,-2-1 4-16,-9 1 3 0,-5-3-2 15,-6 3-2-15,-3-4-3 0,-4 2-3 16,-10 0-2-16,-8-1-2 0,-1 3-1 16,-7 1 0-16,3 3 0 0,-11 1 0 0,-4 2 0 15,-6 0 1-15,-6 0-1 0,-6 0 1 16,-10 0-1-16,-10 0 1 0,-5-4-1 15,-7 1 1-15,-11-1 0 0,-2 1-1 16,-5-3 1-16,3 5-1 0,-8 1 5 16,-6-2 9-16,-2 2 1 0,-10-2 1 15,0 2-3-15,-5 0-9 0,-10-2 1 16,-8 1 0-16,-11-10-1 0,-12-2 17 0,-13-6 12 16,-31-6 1-16,-10-1 2 0,-1-8-19 15,-15 7-13-15,22 4-3 0,-9 0-1 16,2 9-1-16,5-9 1 0,-21 2 0 15,7-2 0-15,-30-4 1 0,-22-1 2 16,-3-2-1-16,-20-1 1 0,17 10-1 0,6 5-2 16,24 9 0-16,7 5 0 0,13 8 0 15,15 4 0-15,2 4 0 0,23 6 0 16,14 1 0-16,3 8 2 16,8-3-1-16,9-1 0 0,4 2 1 0,28-1-1 15,24-1 0-15,29-2-1 0,31-2 0 16,24-1-1-16,17 1 1 0,4-5 0 15,16-2 1-15,10 0 0 0,13-5-1 16,9 0 1-16,8 0 1 0,6-7-1 0,7-2 0 16,0 5 0-16,9-5 1 0,9 0 2 15,8-3 1-15,21 1-2 0,18 0-3 16,13-9-3-16,11 8-5 0,3-10 2 16,16 3 3-16,20 3 1 0,24-4 3 15,11 2 1-15,11 4-2 0,11-6 0 16,6 4 0-16,13-4-2 0,7 3-2 15,5 1-4-15,11-1 0 0,-2 5 0 0,20-1 4 16,7 4 4-16,0 0 0 16,15 0 2-16,6 0 0 0,-3 0-1 0,19 0 3 15,-2 0-1-15,0 0-2 0,10 0 2 16,-7-1-2-16,13 1 1 0,-3-6-1 0,5 12 0 16,4-3-1-16,-6 8 1 0,7-1-1 15,-7 5 0-15,0 6-3 0,-1-7-2 16,-13 7 4-16,0 2-2 15,-21-3 3-15,-15 3 0 0,-3 2-2 0,-10-2 1 16,-8 9-1-16,0 3 2 0,-10-3-6 16,-13-2 3-16,-14-3 1 0,-14-1-2 0,-13-1 6 15,-10-3-1 1,-13 2 1-16,-15-8 0 0,-25 0 0 0,-13-3-1 0,-14-10-1 16,-20-1 0-16,-15-2-1 0,-18-4-2 15,-13 3-4-15,-7-6 1 0,-10 1-1 16,-9 1 0-1,-15-6 4-15,-20-3-3 0,-22-2 3 0,-20-7 1 0,-17 4-1 16,-12-3-1-16,-13 1-1 0,-21 0-1 16,-8-1 1-1,-12 3 1-15,-19-6 1 0,-18 0 3 0,-10 4 0 0,-28-6 0 0,-6 3 2 16,-9-1-1-16,-34 2 0 16,-9-2 1-16,-28 0 1 0,-11 4-1 0,-1-4 1 15,-1 9-1-15,11 0-2 0,-5 9 0 16,16-2 0-16,-9 7-2 0,7-5 1 0,-9 0 4 31,-9-5 4-31,2-1 1 0,-5 5 1 0,12-1-4 16,-2 3-3-16,26 3-1 0,-1 3 0 0,16 0 0 0,25 0 0 15,0 2 1-15,33 5-2 0,26-6 1 16,5 7 1-16,21-3 2 0,12-2 9 16,13 1 3-1,25 1-1-15,26-1-1 0,25 1-10 0,16 2-1 0,23-1 0 0,11 2-1 16,18-6 0-16,13 2-2 0,10-1 0 15,6-1 0-15,17 2 3 0,14-4 0 16,19 1 1 0,22-1-3-16,12 2-2 0,12 0-1 0,16-4 0 0,15 0 1 31,17 2 1-31,2-5 0 0,9 5-2 16,7 0 0-16,2 0-2 0,14 0-1 0,14-2 2 15,20 4 1-15,12 2 2 0,12 3-2 16,16 2 1-16,-4-6 0 0,9 8 1 15,22-4 2-15,-3 3 0 0,15 5-2 16,2-6 0-16,-7-1-2 0,15 3-1 16,-19 0 2-16,13 5 0 0,9 1 2 15,-2 10-1-15,7 1 0 0,-12 1 0 0,5 4 0 16,-9-4-1-16,-12 3 0 0,-5-4-2 16,-44-7 0-16,-18-3 2 0,-11-4 1 15,-25-1 0-15,-2-3 1 0,-25-3 0 16,-15 2 0-16,-19-3 0 0,-12-1-1 15,-10 0 0-15,-18-3 1 0,-16-2 0 16,-18-2 1-16,-21 0 1 0,-5-5-2 0,-19 2-1 16,1 3-9-16,-9-5 1 0,-3 4-1 15,-10 1 0-15,-4-2 6 0,-22-5-3 16,-16-1 1-16,-22-3 2 0,-31-4 2 16,-16-3 0-16,-20 1 0 0,-6-1 0 15,-26-1 1-15,-12-4-1 0,-10 4 1 16,-20-1 0-16,-16 8 0 0,-15-2 0 15,-33 0 2-15,-14 2 0 0,-2-2 0 0,-8 4-2 16,6 3 0-16,-10-2 0 0,-2 8 0 16,14-6 0-16,-12 0-1 0,15 5 3 15,-3-8 6-15,0 10 8 0,25-5 7 16,-8 4-1-16,25 3-2 0,19 0-6 16,6 0-6-16,29 9-3 0,23-2-2 0,18 3-2 15,33 10-1-15,27-4 1 16,21 3 5-16,16-1-11 0,11-6-82 0,12 4-57 15,11-2 67-15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1:44:00.53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4T21:44:19.454"/>
    </inkml:context>
  </inkml:definitions>
  <inkml:trace contextRef="#ctx0" brushRef="#br0">22706 8261 0,'0'0'0,"0"0"0,0 0 0,0 0 16,0 0-16,0 0 0,0 0 0,0 0 0,0 0 0,0 0 0,44 13 0,-44-13 0,0 0 0,0 0 0,0 0 0,0 5 0,0-5 0,0 0 0,0 0 0,0 0 15,-44 31-15,13-14 16,0 1-16,-18 9 16,-18 4-16,-8 4 15,-14 5-15,5-9 16,9 0-16,-14 0 16,-4 0-16,-18 5 15,-8-5-15,-14-5 16,9-8-1,-32-5-15,-25-4 0,-5-9 16,8-13 0,-12 0-16,-14-5 15,13 0-15,36 0 16,13 5-16,-22 0 16,5 8-16,-1-4 15,18 1-15,-13-1 16,-5 0-16,1 0 15,8 0 1,5 0-16,9-4 16,8 4-16,0 5 0,19 4 15,8 0 1,4 0-16,10 4 16,3 1-16,10 3 15,-14 1-15,-8 5 16,-5 3-16,4 5 15,5 5 1,-4-5-16,-14-4 0,-31 0 16,-18-5-16,-12-13 15,3-13 1,-35-14-16,-31-8 16,-8-19-16,-19-8 0,-13-4 15,23 4 1,43 4-16,-3 9 15,12 5-15,63 13 0,21 13 16,19 10 0,13 8-16,13 8 15,0 10-15,4 4 16,1 5 0,17 8-16,-4 5 15,-5 9-15,1 4 16,-5 9-16,-5-4 15,-4 8 1,-4 5-16,-36 9 16,-35 0-16,-27-9 15,-18-9-15,-35-13 16,-4-23-16,-1-17 16,-21-18-16,-19-26 15,41-10-15,-1-17 16,27-4-16,58 4 0,18 0 31,52 9-31,5-1 0,5 6 16,-5-14-16,-22-18 15</inkml:trace>
  <inkml:trace contextRef="#ctx1" brushRef="#br0">12789 5548 1557 0,'-16'50'157'15,"30"-151"351"17,13 92-428-17,-6 7-67 1,-3-7-12-16,5 4 0 0,-4-2-1 0,3 3-1 0,2 1-2 16,5 1 1-16,4 0-3 0,1 2 2 15,3 0 1-15,6 2 0 0,1 5 3 0,2 0 3 16,2 2 2-16,4 5 1 0,-8 0-1 15,-3 8-3-15,-4-3-2 0,0 6-3 16,4 3-4-16,-4 1 0 16,2 1 1-16,0-2 0 15,-7 2 1-15,0 1 1 0,-4 0-1 0,1 5 0 0,-4-6 1 16,-2 2-1 0,-2-2 0-16,-2-2 0 0,-4-3-1 0,-5-2 2 15,1 0 3-15,-6-3 0 0,1 1 1 0,-1-7-1 0,0 4 0 16,-1 2 0-16,1 1 0 0,0 0 0 15,1 4 0-15,-1 0 0 0,-1 1 0 16,-1-1 0-16,2 4 0 0,-1 1 0 16,1-4 0-16,4 3 0 0,-3-1 1 15,1-5-1-15,-6-3 0 16,-1-8 11-16,0-1 8 0,-1-8 2 0,-5-3 11 0,1-2-1 16,-4 1 5-16,-2-8 2 15,-1 2-4-15,1-6-14 16,-3-3-9-16,-4 4-6 0,1-2-2 0,-3 1-2 0,1 4 0 15,5 4-1-15,-1 3-1 0,3-1 0 16,0 3-1-16,3 0-1 0,-4 0 2 0,4 3 0 16,2-1 0-16,-2 2 0 0,4 1 1 31,-4-1 0-31,4-4 1 0,0 1-1 16,-2 3 1-16,3-4-1 0,4 0-1 0,0 0 2 15,0 0 2-15,0 2-2 0,0 1 3 0,4-1 3 0,4 0 2 16,7 3 4-1,4-1 1-15,8 6-3 16,5 3 2-16,3 1 1 0,4 2 3 0,0-6 1 16,-5 1 3-16,-4-7 9 0,-5-1 11 0,-8-3 17 15,-4-2 19-15,-2-1 7 16,-4-8-13-16,0-5-20 0,0 0-28 0,2-9-19 0,3 1-8 16,-3-1-12-16,3-2-31 15,4-3-56-15,6-5-73 16,13-11 91-16</inkml:trace>
  <inkml:trace contextRef="#ctx1" brushRef="#br0" timeOffset="111913.21">7276 12064 1521 0,'48'7'173'15,"-28"23"254"-15,-41-32 493 0,-50-3-1417 0,53-18 111 0,2 23 401 0,4-2-6 0,-3 2-5 0,-6 0 4 0,5-1 5 0,-3-1 11 0,3 0 8 16,1-2 9-16,1-1 1 0,0 0 2 15,-2 1 0-15,2-1-4 0,0 3-4 16,-2 0-6-16,2 1-7 0,-6-1-3 0,2-3-3 31,-5 1 0-31,-5 2-1 0,1 2 1 16,-6 0 2-16,-3 4-2 0,1 3-1 16,-8-5-2-16,4 1-2 0,0 4-2 0,-2-1-2 0,4 2-1 0,-11-2 0 15,4 4 0-15,-6-3-2 0,-6 2 0 0,2-2-1 16,-8 1 0-16,2-1 2 0,-4 0 1 15,-7-4-1-15,-1-1-1 16,-5 0-1-16,1-2-1 0,-2-2 0 0,-7-3 0 16,-4-2-2-1,-5 0 1-15,-12-2 0 0,5 3-1 0,-4-3 3 0,4 4 1 16,-2-5 1 0,-1-3 1-16,-10 4 2 0,-8-3-3 15,0-2-1-15,-1 1 0 0,-1-3-1 0,-3 2 0 0,-1-2 2 0,-7 2 3 16,4-2 9-16,7-2 5 15,3 1 1 1,2-1 1-16,4 4-4 0,4-2-3 0,-1-2 3 0,11 4 3 0,17-6 6 31,14 4 4-31,15 2 0 0,16 2 1 16,3 1 0-16,6 0 1 0,9-1-2 0,6 1-7 16,5 4-11-16,6-2-8 0,3 4-5 15,-3-2-3-15,8 2-14 0,-3 1-20 16,5-1-27-16,2 1-26 0,-2 1-31 15,3 3-21-15,5 0-62 0,-7 2-66 16,5 5 147-16</inkml:trace>
  <inkml:trace contextRef="#ctx1" brushRef="#br0" timeOffset="114920.65">7220 11920 1659 0,'64'4'157'0,"391"51"-51"16,-33 7-75 30,-367-62-28-46,-10 0-1 0,-12 0 5 16,-15-4 12-16,-13 1 4 0,-12-2 0 16,-16-4-7-16,-12 2-12 0,-19-2-5 0,-13-4 1 15,-6 1 0-15,-21-4 1 16,-3-2-1-16,-8-3 0 0,1 1 0 0,11 4 0 16,8-3 2-16,6 1 7 0,13 4 8 15,9 2 8-15,11-1 3 0,7 4-1 0,9-3-5 16,11 5 6-16,8 2 22 15,11 5 10-15,3-2-8 0,12 2-18 0,11 3-28 16,6 4-11-16,18 0 3 16,12 6 9-16,18 5 7 0,14 5 6 0,15 7 2 15,12 2 0-15,0 3-3 0,-3-3-3 0,-11-5-4 16,-15-6-6 0,-12-3-3-16,-16-1 8 0,-13-6 8 0,-21-4 6 15,-12-3 3-15,-16-4-15 0,-2 0-4 0,-16-4-5 16,-13-5-3-16,-17 2 5 0,-12-5-5 15,-13-2 2-15,-4 3-19 0,-3 0-61 16,6 2-85-16,-5 1-226 0,15 1 216 16</inkml:trace>
  <inkml:trace contextRef="#ctx1" brushRef="#br0" timeOffset="157826.89">19574 5442 1837 0,'-16'-13'85'0,"8"8"18"0,-1-2-59 0,11 5-8 0,5 0-20 0,7 2-8 0,7 0-4 0,16 2-3 0,9 2-1 0,13 1 0 0,10 2-1 0,18 6-1 0,7 1 0 16,16 4-5-16,10 6-2 0,6 5 0 16,9 3-2-16,5 7 4 0,6-2 2 0,-5 2 2 15,-4 3 2-15,-13-1 2 16,-12-5-1-16,-18-1 1 0,-13-10-1 15,-12-4 4-15,-26-8 9 0,-15-6 6 0,-24-6 11 16,-17-4 6-16,-20-9-1 0,-33-12-3 16,-26-13-8-16,-22-5-8 0,-13-1-5 15,-8-1 6-15,-14 1 11 0,-2 6 16 0,2 0 13 16,6 5 1 0,13 4-6-16,5 1-8 0,8 2-12 0,8 4-8 0,19 7-9 15,23-1-8-15,28 7-4 0,12 4 4 16,22 2 0-16,17 2-1 15,23 2 1-15,22 7-7 0,30 7 0 0,18 3 0 16,19 8-2-16,2 1-1 0,8 1-1 0,5-1 1 16,4-1 1-16,3-3 1 0,-17 1 1 15,-14-5 0-15,-21-8 0 16,-17-3 2-16,-17-4 2 0,-19-5-1 0,-16 0 9 16,-17-5 0-16,-13-2-1 0,-20-7 0 15,-23-6-9-15,-23-8-2 0,-21-4 0 16,-19 0-1-16,-21-2 0 0,-9 6 0 15,-15 5 1-15,5 0 0 0,-2 5 0 16,1 8 1-16,5 1 0 0,7 2 1 0,19 7-2 16,31 1 1-16,20 6 7 0,26-1-72 15,18 3-165-15,17-6 148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1:47:48.2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15813 3385 0,'0'0'0,"0"0"0,0 0 0,0 0 0,0 0 0,0 0 0,0 0 0,0 0 0,0 0 0,0 0 15,0 0-15,0 0 0,0 0 0,0 0 0,0 0 0,-44 44 0,0-35 0,-14 0 0,-31 0 16,-22 9 0,-39 0-16,-36 8 0,-32 10 15,-12-10-15,-63 18 16,-17-17-16,-71 0 15,-31-18-15,-36-1 32,-17-16-32,-50-10 0,-52-18 15,-9-17-15,84-9 16,18 0-16,141 18 16,45 8-16,75 1 15,98 17-15,53 9 16,31 0-1,9 9-15,4-9 16,18 9-16,0 0 0,0 0 16,13 0-16,14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1:48:22.93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2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04T21:49:04.598"/>
    </inkml:context>
  </inkml:definitions>
  <inkml:trace contextRef="#ctx0" brushRef="#br0">6886 5341 1079 0,'0'0'83'0,"0"0"92"0,0 0-103 0,0 0 8 16,0 0-2-16,0 0-10 0,0 0-11 0,0 0-12 0,0 0-5 0,0 0-2 0,0 0-4 0,0 0-2 0,0 0-6 0,0 0-9 0,0 2-4 0,0 1-3 15,-3 4 2-15,1-3 7 16,-5 3 5-16,-4 0 3 0,-5 0 3 0,-10 0-2 0,-6-5-2 16,-4 1-2-16,-3-1 2 0,-3-2-4 15,-10 0-1-15,-4-3-4 0,-13-1-4 16,-13-3 0-16,-10 0 0 0,-6 0 3 0,-10 0 6 15,0 3 7-15,0-1 9 16,-4-2 4-16,-3-2-3 0,-4 4-7 0,-12-8-8 16,5 10-9-16,7-6-6 0,6 3-4 15,12-2-2-15,10 4-2 0,8-7 1 16,14 8 0-16,16 1 9 16,10 2 6-16,16 0 0 0,13 2 1 0,11 3-7 0,8 2-4 15,13-1 1-15,12 4 1 0,18 4 0 16,23 1-5-16,10 1-1 0,11 1-2 15,6-1-1 1,8-2 1-16,10-3 0 0,8 0-1 0,9-2 0 0,1-2 0 16,8 0-1-16,7 0 1 15,5 5-2-15,4 2-2 0,0 4 3 16,-5 2 0-16,-8 4 1 0,-9 3 3 0,-6 0-1 0,-10-3 1 16,-17-2-1-16,-16-1 0 0,-21-5 0 15,-18-4 0-15,-13-1 1 16,-19-7-5-16,-14 1-7 0,-15-5-6 0,-15 2 1 15,-25 1 7-15,-34-5 6 0,-30-6 3 0,-27-8 0 32,-15-9-1-32,-4 0 0 0,-9-5 2 0,-2-4 4 0,0 8 6 0,4 3 6 15,12-2 7-15,13 5 3 0,10 4 2 16,9-2 0-16,14 6-3 0,18 1-5 16,23 4-8-16,22 0-6 0,19 4-4 15,16-3 0 1,12 5 4-16,5 1-1 0,17-2 2 0,8 2-3 15,22 0-3-15,19 5-2 0,23 2-3 0,15 6 0 0,8-1-1 16,14 6-1 0,2-2 1-16,8 9-1 0,10-2-1 0,0 5 1 0,5-1-1 15,-7 3 1-15,-5 0 2 0,-13-4 1 32,-5-1 0-32,-7-3 1 0,-15-3 1 15,-14-1 0-15,-33-13 1 0,-18 4-3 0,-22-9-1 16,-17-7-4-16,-11 3 0 0,-20-6 1 15,-36-1 2-15,-34-14 2 0,-34 2-1 16,-19 2 0-16,2-2 0 0,-11 10 0 16,5 6 1-16,8 7 0 0,8 4 0 15,20 5 1-15,20-4 1 0,20 8-1 16,15-1 0-16,18 2 4 0,10 2-16 0,13-4-74 16,15 3 390-16,11-6-258 0</inkml:trace>
  <inkml:trace contextRef="#ctx0" brushRef="#br0" timeOffset="15673.09">19172 3061 1954 0,'48'48'1151'0,"-54"-50"-2077"0,1 14 1981 0,-37-33-1649 0,40 42 129 0,-2 6 462 16,-1 1-1-16,-2 6-6 0,0 5-8 15,-2 0-13-15,0 10-7 16,4-1 1-16,-1 6 7 0,5 6 11 0,6 0 7 16,2 6 3-16,5-4 5 0,8 7 1 15,1-3 1-15,8-1 3 0,-1-3-2 16,0-3-3-16,6-6 0 0,-2-7 2 16,2-5 4-16,1-8 6 0,4-4 3 15,7-4-1-15,9-9-1 0,2-4 0 0,7-7 4 16,3-3 3-16,8-5 2 0,3-6-1 15,5-6-4-15,0-6-2 0,1-5-2 16,-10-5-1-16,-3-6-2 0,-7-4 3 16,-6-5-1-16,-1-9-7 0,-11-5 1 0,-3-11-20 15,-10-10-19-15,-10-10-11 0,-10-3 2 16,-11 0 14-16,-9-3 19 0,-15 8 17 16,-1 6 4-16,-3 8 6 0,-1 15 5 15,2 9 0-15,6 17 2 0,3 6 1 16,5 10 3-16,4 5-3 15,0 12-11-15,3 2-16 0,1 8-12 0,-2 13 1 16,3 15 2-16,2 14 10 0,3 13-2 16,3 11-1-16,2 1 0 0,3 4 1 0,2 3 3 15,1 0 2-15,2 1 1 0,-2-8 2 16,4-4 0 0,-2-1 2-16,3-10 1 0,1-6 1 0,-1-11 1 0,2-10 1 15,6-6-1-15,0-5-2 0,-1-9-3 16,8-1-15-16,1-8 82 15,4-9-55-15</inkml:trace>
  <inkml:trace contextRef="#ctx0" brushRef="#br0" timeOffset="16172.1">21051 3538 2098 0,'0'0'56'0,"-5"0"-33"0,3 0-11 0,1 0-7 0,-3 0-5 0,4 0-4 0,2 5-8 0,-2 4-8 0,5 5-2 16,0 5 2-16,8 13 6 0,3 9 6 0,0 5 6 0,3 4 2 15,-3 1 1-15,0 1 3 16,-2-3-1-16,0-3 2 0,-5-8 1 0,0-6-1 15,-7-6 0-15,2-4 2 16,-3-7 0-16,-1-9 2 16,0-4 4-16,0-2 7 0,0 0 2 15,-5-2 3-15,3-5 6 0,-1-2 1 0,1-2 4 16,0-3 0-16,0-5-10 0,4-5-7 16,2-7-7-16,8-3-7 0,0-3-4 15,6 1-1-15,4 1 1 0,-3 5 6 0,4 3 4 0,2 6 8 16,1 5 10-16,3 2 16 15,-1-1 6-15,4 1-1 16,2 4-10-16,-2 2-18 0,0 1-12 16,-9 4-7-16,3 3-10 0,-10 2-5 15,-2 6-1-15,-6 0-2 0,-1 6 1 16,1 9 2-16,1 7-2 0,4 7 2 0,-4 9 4 16,-6 0-9-16,-1-1-10 0,-2-3-10 15,-2-5-9-15,-7-5-9 0,4-7-14 16,0-4-28-16,-2-6-25 0,5-12 0 15,-9-6-117-15,1-13 154 0</inkml:trace>
  <inkml:trace contextRef="#ctx0" brushRef="#br0" timeOffset="16401.34">22122 3252 1669 0,'2'66'63'0,"-2"-6"-17"0,0 7-2 0,0-3-6 0,-3-5-19 0,1-3-10 0,2-8-4 0,0 2-2 15,0-11-1-15,0 0 0 0,0-5 0 16,3-1 2-16,-1-4-6 0,5-8-31 16,-2 0 45-16,6-5-22 0</inkml:trace>
  <inkml:trace contextRef="#ctx0" brushRef="#br0" timeOffset="16764.29">23342 2662 2739 0,'9'-30'78'0,"0"7"-51"15,-2 0-5-15,-2 5-9 16,-3-3-13-16,-2 1-7 0,-2 1-10 16,-3 3-11-16,-4 1-7 0,2 5-29 0,-7-3-15 15,0 1-19-15,-2 1-23 0,-6 6 12 0,3 3 20 16,-4 2 24-16,-5 4 27 16,-8 8 11-16,1 4-3 0,-4 0 4 15,3 4 5-15,1 3 8 0,3 1 5 16,2-2-3-16,3 4-4 0,6 3 1 0,3 10 5 15,9 1 6-15,0 10 4 0,9 9 3 16,2 1-2-16,7 7-1 0,3 2 0 16,1-1-1-16,-3-1 0 0,3 2 0 0,-3-5 0 15,3 2 1-15,-6-2 0 0,2 3 0 16,-2-3-1-16,-2 3 2 16,-5-8-2-16,2-3 2 0,0-10 1 15,-2-5 231-15,0-9-169 16</inkml:trace>
  <inkml:trace contextRef="#ctx0" brushRef="#br0" timeOffset="16989.66">23468 3135 1895 0,'-51'29'111'15,"-3"-3"53"-15,-13-5-110 0,0-6-12 0,-10-7-28 16,-6-4-7-16,-4-2-4 16,2-2 1-16,7-2-4 0,4 0-56 0,-1 0-38 0,6 2-55 0,-2-1-133 15,-3-3 177 1</inkml:trace>
  <inkml:trace contextRef="#ctx0" brushRef="#br0" timeOffset="17164.39">21847 3046 2466 0,'0'-5'160'0,"2"0"30"0,0 1-27 0,0-1-103 0,0 1-31 0,1-1-48 0,4-4-47 0,11-8-82 0,16-15 72 0</inkml:trace>
  <inkml:trace contextRef="#ctx0" brushRef="#br0" timeOffset="17589.41">24339 2502 2133 0,'0'89'126'0,"-9"-75"-105"15,0-44-32-15,2 26-6 0,-9-61 3 16,-7 72 6-16,-6 5 2 0,-1 6 3 15,-5 10-1-15,-1 8 0 0,3 12-1 0,1 3 0 16,3 8-1-16,3 10 1 16,1 2 2-16,4 7 0 0,-6 5 0 0,11-1 1 15,4-3 0-15,3-1 2 0,9-3 1 16,5-4 1-16,6 3 0 0,1-1 0 16,1-4 1-16,10-10 13 0,-6-4 13 15,8-9 4-15,-3-9 1 0,1-3-12 16,-4-4-13-16,4-6-4 0,-5-6 0 0,0 0-1 15,-4-6 0-15,4-1 1 16,-1-6-14-16,-1 1-8 0,-2-1-41 0,1-10 230 16,2-15-139-16</inkml:trace>
  <inkml:trace contextRef="#ctx0" brushRef="#br0" timeOffset="17936.4">24890 2252 2214 0,'0'23'48'0,"-3"6"-46"0,3 8-1 0,0 5 1 0,0 3 1 0,0-3 0 0,0 4-1 0,0-1-1 0,0 8-1 16,0-2 0-16,1 11-1 0,1 2 1 15,5 11-1-15,4 4 1 16,3 7 0-16,7 0 0 0,-1-4 1 0,5 0 1 16,3-4-1-16,-3-6 0 0,0-1 0 0,-2-7 1 0,0-6 0 15,-4-10 1-15,-8-9-1 0,-1-10 0 16,-1-8 2-16,-5-1 2 15,1-12-51-15,1-1-47 0,-3-5 51 0</inkml:trace>
  <inkml:trace contextRef="#ctx0" brushRef="#br0" timeOffset="18218.08">26133 3486 2385 0,'-7'25'65'0,"-6"7"-19"15,-1 9-43-15,0 3-1 0,-2 2 0 32,-2 4-1-32,-3-4-1 0,2 7-1 0,-8-2-2 15,-1 3-2-15,3 1 0 0,-2-7 0 0,4-1 1 0,-3-4 2 0,1-1 1 16,3-3 0-16,1-5-8 0,3-2-22 31,6-5-29-31,0-6-30 0,5-7-29 16,1-5-30-16,1-2-221 0,5-2 232 15</inkml:trace>
  <inkml:trace contextRef="#ctx0" brushRef="#br0" timeOffset="18806.75">27346 2522 2010 0,'-4'3'43'15,"-5"1"-40"-15,0-2-10 0,-12 10-4 0,-2 2 5 16,-11 6 6-16,3 12 0 16,-8 3-6-16,-4 9-8 0,-1 4-6 0,-6 4 0 15,2 3 5-15,-3 3 6 0,3 2 2 16,-2 6 1-16,8 1-1 16,4 3-2-16,10-5 1 0,5-1-2 0,5-6 1 0,8 5 2 15,3 4 1-15,1-3 3 0,6 0 2 16,7-6 0-16,6-12-1 15,6-2 1-15,8-1 4 0,8-2 8 0,15-8 10 16,7-6 3-16,3-7 1 0,9-8-8 16,-3-7-5-16,3-8-5 15,2-11-4-15,-2-8 2 0,-7-13 24 16,-5-2 10-16,-4-6-3 0,-11 1-3 16,-8-3-23-16,-5 1-22 0,-8 1 6 0,-7-1 7 15,-7 7 2-15,-5 3 16 0,-6 4-4 16,-10 5-9-16,-7 4-8 0,-2-4-3 0,-13 4-4 15,-6 1-1-15,-10 6 3 0,-4 5-2 16,-5 4-2-16,-3 10 4 0,2 6-6 16,4 5-7-16,1 9-3 15,4 3-3-15,5 2 6 0,2 0 8 0,5-3 6 16,0-1 3-16,10-4 3 0,7-1-1 0,7-2 1 16,8 3 2-1,4-8 0-15,3-3 2 0,2-4-4 0,5 0-10 16,6 0 2-16,8-5-10 0,6-1-3 15,9-1-91-15,8-3 72 0</inkml:trace>
  <inkml:trace contextRef="#ctx0" brushRef="#br0" timeOffset="19165.48">27975 2080 2513 0,'13'16'66'0,"1"11"-31"0,7 17-30 0,7 15-5 0,10 13 0 0,4 12 0 15,3 4-2-15,1 4-1 0,7 15 1 0,-9 10-3 16,0 5-1-16,-12 6-4 15,-7 0-1-15,-16-8 2 16,-9 4 3-16,-9-9 3 0,-12 1 0 0,-7-10 0 0,-10-8 2 16,-6-12 1-16,-4-15 2 0,2-10 2 15,5-13 1-15,4-13-1 0,2-5 0 16,1-9-2-16,2-3 0 16,4-11-6-16,5 0 4 0,8-3 5 15,5-4-6-15,3 0-121 16,7 0 88-16</inkml:trace>
  <inkml:trace contextRef="#ctx1" brushRef="#br0">1009 9360 0,'0'0'0,"0"0"0,0 0 0,0 0 0,0 0 0,0 0 0,-49 18 0,9-5 0,-4 9 0,-14 9 0,-13 14 0,-13 12 16,9 5-16,4 0 0,0 0 0,-18 5 0,5-1 0,26-3 0,14-10 0,4-5 15,18-3-15,0-5 16,4 4-16,5 5 16,-1 0-16,-3-1 15,8-12-15,9-5 16,-5-9-16,5-4 15,0-5-15,0 0 16,0-4-16,5 0 16,-5 4-1,9-4-15,8 0 0,1 0 16,22 0 0,18 0-16,26-1 15,-9-3-15,14-1 16,-18-4-16,0 0 15,0-4-15,0 4 16,-1-5-16,6 1 16,-1 0-16,9-1 15,14 1-15,-1-5 16,-4-4 0,-22 4-16,-9 0 15,-8 0-15,-10 0 0,0 0 16,-4 0-1,-13 1 1,4-1-16,0 0 16,-5 0-16,1 0 15,-9 0-15,-14 0 16,5 5-16,-9-1 16,0 1-16,0 4 15,0 0-15,-102-75 0,-13 21 16,-40 1-1,8 5-15,6 8 16,34 9-16,23 13 16,31 5-16,31 4 15,-1 4-15,19 1 16,4 4 0,0 0-16,4 0 15,-4 0-15,116 18 0,-5 8 16,8 5-1,-8 5-15,-22-1 0,-18-4 32,-27-4-32,0 4 15,9 9-15,-8 8 0,4 10 16,-10 4 0,-8-4-16,-17-5 15,-14-4-15,-18 4 16,-75 13-16,-71 14 15</inkml:trace>
  <inkml:trace contextRef="#ctx1" brushRef="#br0" timeOffset="18487.79">1049 13168 0,'0'0'0,"0"0"0,0 0 0,-54-18 0,41 14 0,-5-1 0,14 1 16,4-1-16,-9 5 0,9 0 0,-13 0 0,13 0 0,-5 0 0,5 0 0,0 0 0,0 0 0,0 0 15,0 0-15,0 5 0,0-1 0,-13 1 0,13 3 0,-9 10 0,-9 18 16,-13 21 0,-13 23-16,-14 13 15,1-4-15,12-10 16,1-16-16,18-15 16,3-17-16,19-9 15,-9-4-15,13-4 16,-5-6-16,5 1 15,0 0-15,-13 0 16,13 0 0,0 4-16,-9 0 15,9-4 1,-4 0-16,4 0 16,0-5-16,0 1 15,0-1-15,0 1 0,0-1 16,0 1-1,0-1-15,4 0 16,-4 1-16,9-5 0,4 4 16,5 1-1,9-1-15,4 5 16,13-4 0,14 3-16,-19 1 15,6-4-15,-1-1 16,-4 1-16,-9-1 0,9 0 0,-5 5 15,5 0 1,5 0-16,12 0 0,-12 0 16,8 0-1,-9-1-15,0-3 16,-17-1-16,-9-4 31,-5 0-31,0 0 16,-8 0-16,-5 0 15,13 0-15,-13 0 0,4 0 0,-4 0 16,0-4-16,9-1 16,-9 1-1,14 0 1,-14-5 0,4-5-16,-4 1 15,0 4-15,0-4 16,0 4-16,0 9 15,0 0-15,-18-40 16,9 27-16,9 4 16,-4 0-16,4 5 15,-13-1-15,13 1 16,0-1-16,0 1 16,0 0-16,0-1 15,0 1-15,0-1 16,13 5-16,-13 0 15,4 0-15,5 0 16,-9 0 0,0 0-16,71 40 15,-35-9-15,4 0 16,-14-4-16,1-5 16,-23 0-16,10-4 15,-10 0-15,-4-1 16,-4 1-16,-10 9 15,10 4 1,-18 0-16,4 0 0,-9 0 16,10 0-1,-10 0-15,-4-5 16,-9 5-16,-9 0 16,-22-4-16,-44-9 15,-27-9-15</inkml:trace>
  <inkml:trace contextRef="#ctx1" brushRef="#br0" timeOffset="33277.28">1279 15145 0,'0'0'0,"-66"-80"0,21 18 0,1 9 0,0 8 0,17 5 0,9 9 0,5 9 0,-5 4 0,9 5 0,9 4 0,-13 5 0,13-1 0,0 1 0,0 4 0,0 0 16,0 0-16,-4 0 0,4 0 0,0 4 0,-14 5 0,10 13 16,-23 18-16,-13 27 15,-4 26-15,0 13 16,-1 14-16,14-5 16,9-8-16,18-1 15,-18-4-15,17-18 16,5-9-16,-13-13 15,13-4-15,-5-9 16,5-5 0,-13 1-1,13-10-15,0 0 16,0-8-16,0-5 0,0-4 16,0-5-1,0 1-15,0-6 0,0 1 31,0-4-31,0-1 16,0 1-16,13-1 16,-8 0-16,8 1 15,1-1-15,17 1 16,0-5-16,-31 0 16,70-9-16,-25 0 15,-1 0-15,9 0 16,-8 5-16,-1-5 15,0 5 1,-17-1-16,-1 1 16,-8-1-16,4 5 15,-4-4-15,0 4 16,-5 0-16,14-5 16,4 1-16,-5 4 15,-8-5-15,-9 1 16,-5 0-16,-4-1 15,14 1-15,-14-1 16,0 5 0,0 0-16,-45-53 15,19 22-15,-14-4 0,18 4 16,-5 8 0,14 6-16,8 8 15,-3 4-15,8 1 16,0 4-16,8 0 15,-8 0-15,0 0 16,133 35 0,-31 1-16,14 8 0,-28 1 15,-17-6 1,-27-8-16,-17-8 16,-9-6-16,4-3 15,-18 3-15,-4 1 16,0 0-16,0 13 15,-13 31-15,-31 44 16,-40 41-16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33:43.9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25090 8877 0,'0'0'0,"0"0"0,0 0 0,0 0 0,0 0 16,0 0 0,0 0-16,0 0 31,0 0-31,0 0 16,0 0-16,0 0 0,0 0 15,0 0-15,0 0 0,0 0 31,0 0-31,0 0 0,0 0 16,0 0 0,0 0-16,0 0 15,0 0-15,0 0 16,0 0 0,0 0-16,0 0 15,0 0-15,0 0 16,0 0-16,0 0 15,0 0-15,0 0 16,0 0-16,0 0 16,-39 40-16,16-27 15,-8 5-15,0 4 16,0 0-16,-9 5 16,-4-1-16,4-3 15,5-1-15,-10 4 16,6-3-1,-10-1-15,4 0 16,1 0-16,4-4 16,9-1-16,-9 1 15,9-5-15,-9 1 16,5 4-16,-9-1 16,-10 1-16,1 4 15,-9-4-15,9 4 16,0-4-1,-5 0-15,5-1 16,4 1-16,0-5 16,-4 1-16,13-1 15,-13 5-15,4-1 16,1 1-16,-19-5 16,1 1-16,-5-1 15,0 0-15,13-4 16,-4 0-16,0 0 15,4 0-15,-4 0 16,9-1-16,-13 1 16,-5 0-16,-13 4 15,8-4-15,-8 0 16,13 0-16,0-5 16,5 1-1,-5-1 1,-5 1-16,-8-1 0,-9 1 15,0-1 1,-4 1-16,8-5 16,0 0-16,5 0 15,0 0-15,-18 0 0,4-5 16,-8 5-16,0-4 31,-1-5-31,10 0 16,-1 0-16,-4 5 15,5-1-15,-10 1 16,5-1-16,9 1 0,-13-5 16,8-4-16,-12-1 15,-6-3-15,-3-1 16,-10-4-16,14 4 16,9-4-16,4-5 15,17 5-15,1 0 16,0 0-16,9 4 15,-1-4 1,5 0-16,5 0 0,-1-1 16,19 6-1,-1-1-15,9 0 16,0 1 0,13-1-16,5 4 15,0 1 1,4 0-16,-4-5 15,4-8-15,-4-1 16,0-4-16,4 4 16,1 5-16,12 4 15,-8 5-15,9 4 16,-1 0-16,5 5 16,0 0-16,0-1 15,0 1-15,0-1 16,0 5-1,0 0-15,0 0 16,0 0-16,0 0 16,0 0-16,0 0 15,0 0-15,0 5 16,0-1-16,0-4 16,0 0-16,0 0 15,0 0-15,0 0 16,44 49-16,-13-27 15,14 9-15,4 0 16,13 5-16,0-1 16,0 0-1,13 1-15,0-1 16,-4 1-16,5-10 16,8 1-16,-13-5 15,4 0 1,5 1-16,-5-6 0,14 5 15,0 5-15,4-5 16,4 5-16,1-1 16,8 5-16,-4-4 15,-4-9-15,-5-5 16,-14-4 0,6-5-16,-10 1 15,9 4-15,-4-5 16,9 1-16,8-5 15,5-5-15,-4 1 16,-5-1-16,4 5 16,10 0-16,3-4 15,6-1-15,3 1 16,-3-5-16,3 5 16,14-1-16,0 1 15,13-5 1,5-4-16,-9 4 0,-5-5 15,5 1 1,22-5-16,-4-4 16,-18 0-16,8 0 15,-3 0-15,3 0 16,-3-1 0,-14 6-16,-18-1 0,-4 0 15,-5-4 1,5-5-16,-22 1 0,-10 4 15,-12 0-15,-18-1 16,-14 6-16,-8 3 16,-10 1-16,-12 4 15</inkml:trace>
  <inkml:trace contextRef="#ctx0" brushRef="#br0" timeOffset="15073.66">5100 9839 0,'0'0'0,"0"0"0,0 0 0,0 0 0,0 0 15,0 0-15,0 0 16,0 0-16,0 0 15,0 0-15,0 44 16,0-39-16,0-1 16,0 0-16,0 1 15,0-1-15,0 1 16,4-1-16,-4 1 16,14 4-16,-14-1 15,4 6-15,9 3 16,-4 6-16,-4 3 15,12 10-15,6 8 16,-1 5 0,4 4-1,14 0-15,-9 0 0,14-4 0,-1 0 16,-4-5 0,4-4-16,-4-5 15,4-4-15,1-4 16,12-5-16,-4 0 15,14 1-15,17 3 16,0 1-16,18-1 16,-4 1-1,-5 0-15,18-5 0,-9 4 16,8-4-16,-16 1 16,16-6-16,-21-3 15,9-5-15,-10-1 16,-12 1-1,12 0 1,-4-4-16,-13-5 0,5-5 16,-5-4-1,13-4-15,-13-5 16,4-4-16,-4-5 0,0-4 16,4 0-16,5 0 15,-5-4-15,10-1 31,-10 1-31,9 4 16,-8 0-16,8 0 0,-9 0 16,9 4-16,-13 1 15,5-1-15,8 5 16,-13 4-16,0 0 31,-5 5-31,5 4 16,-4 5-16,-10 4 15,1 4-15,4 10 16,9 12-16,13 19 16,22 30-16,32 31 15,-19 18-15,10 9 16,-14 0 0,-17-13-16,-23-31 0,-17-23 15,-14-17 1,-13-14-16,-4-8 15,-1-9-15,5-5 16,0-9-16,-4-4 16,13-4-16,-9-9 15,26-14-15,14-22 16,5-13-16,26-13 16,0 4-16,-5 9 15,18 0-15,14 4 16,-9 5-16,17 9 15,-17 4-15,-5 4 16,0 5 0,-13 9-16,-4 4 0,-10 1 15,1 3 1,-14 1-16,10 9 16,-6-1-16,-12 5 15,17 5-15,-13 4 16,0-1-16,-14 1 15,1 0-15,-9 0 16,0 4-16,-1 1 16,19 3-16,-1 6 15,19 3-15,12 5 16,5 0-16,4 0 16,19-4-1,3-5 1,5-9-16,13-8 0,14-10 15,8-4 1,10-4-16,8-9 0,0-14 16,-13-8-16,-14-9 15,-17-14-15,-9-8 16,-18 0 0,-30-1-16,-1 1 15,-22 9-15,-49-1 16,-13 5-1</inkml:trace>
  <inkml:trace contextRef="#ctx0" brushRef="#br1" timeOffset="35071.94">32395 9165 0,'0'0'0,"0"0"15,0 0-15,62 40 0,-40-27 16,-8 1-16,3-6 16,-3 1-16,-5 0 15,-9 0-15,4-5 16,-4 1 0,0-5-16,0 0 0,0 0 15,0 0-15,-75 71 16,30-45-16,-17 10 15,0 4-15,-22 0 16,-5-5 0,-4-4-1,-22 5-15,-22-5 0,13 0 16,-1-9 0,10 4-16,9 1 15,-18 4-15,4 0 0,-13 0 16,4-4-16,1 4 15,-5 0 1,9-5-16,-9-8 0,9 0 16,-9-5-1,4 0-15,5-4 16,9 0-16,-14 0 16,5-5-1,-9 1-15,9-5 16,-9 0-16,-4-5 15,-9 1-15,-14-5 16,5 0-16,0-4 16,8 0-16,-3-5 15,8-9-15,4 5 0,19 0 16,4 0 0,-5-5-16,-9-4 0,5-9 15,-9-8 1,18-10-16,0 5 15,4 0-15,9-1 16,-4 1 0,13 0-16,-1-5 0,6-4 15,12 0-15,5 5 16,1-10 0,-10-13-1,4-13-15,1 0 16,0 0-16,17 9 0,0 9 15,19 8 1,-1-4-16,4 9 16,14 0-16,9 0 15,-5-4-15,14-1 16,4-4-16,4 0 16,0 5-16,14-5 15,4 0-15,5 0 0,17-4 31,5-1-31,18 1 0,-5 4 16,13 4 0,-4 1-16,18 0 0,8-5 15,9 9-15,-4 4 16,14 5-16,12-5 16,-4 9-16,9 5 15,5-5-15,8 1 31,5-1-31,-10 4 16,19 1-16,17 0 16,-8 4-16,-10 4 15,5 1-15,14 0 16,3 3-16,-12 10 16,4 0-1,-5 0-15,18 13 16,-8 9-16,8-9 15,0 9-15,18 9 16,-9 4-16,0 5 16,0 9-16,22 8 15,-17 14-15,-23 0 16,5-1-16,-1 6 16,-8-1-16,-22-9 15,-18 1-15,-5 3 16,5-3-16,-17-1 15,-6 0-15,-12 1 16,-9-6 0,-18 1-16,-5 9 0,0 4 15,-12 9 1,12 9-16,-8 5 16,-5-1-1,-4 5-15,-5 4 0,-4 14 16,-9 8-16,-9 5 15,-13 0-15,-9-18 16,-9-9-16,-9 4 16,-13 50-1,-17 57-15,-14 4 16,-5-21-16,-4-19 16,-4-4-16,-14-8 15,-17-6-15,-9-25 16,-1-28-16,1-17 15,-5-13-15,5-14 16,0-4-16,-23-9 16,1-4-16,-9-5 15,0-13-15,-1-5 16,-8 1-16,9 4 16,-14-1-1,14 6-15,-36 12 16,-22 10-1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1:52:49.3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745 8738 1400 0,'-15'-32'90'0,"3"5"86"0,-2 6-118 0,3 5-9 0,-1 2-6 0,3 1-10 0,4 3-2 0,-1 6 3 0,6 4 3 0,0 0 0 0,-3 2-5 0,6 5-6 16,3 6-9-16,4 1-7 0,3 5-4 0,-1-1-4 0,0 0 0 0,-6 5-1 16,-5-2-1-16,-1 6 0 0,-7 3 1 15,-7 7-1-15,-4-3 3 0,-3 3 8 16,-9-2 4-16,2 6 4 0,-2 0-4 16,-1 3-6-16,8 1-4 0,-1 2-2 15,4-4-3-15,4 0 0 0,4-3 0 0,6 1 0 16,-4-5 0-16,6 1 1 0,-3-7-1 15,4-3 0-15,3-4 0 0,-4-2 0 16,4-5-1-16,2 2 1 0,0-2 0 16,3-2 0-16,0-2-1 0,2 1 0 15,0-3 1-15,2-3 1 16,5 4 2-16,2-4 6 0,6 4 6 0,2-1 7 16,1-8 8-16,5 2 6 0,6-3 4 0,3 3 3 15,-2-2-5-15,2-8-7 0,0 5-10 16,-3-3-9-16,3 1-6 15,-6 1-4-15,6-4 0 0,-1 5-1 0,-3-3-1 16,6 2 2-16,-4-5-2 0,0 2 0 16,0-2 1-16,2 0-1 0,-3-4-1 0,1 0 0 15,4 4-1-15,-2 0-1 0,0 2 1 16,0 1 1 0,-2 4-1-16,-3-1 2 0,-4-3 0 15,-5 4-1-15,-4 0 0 0,-7-3 0 0,1 1-2 0,-7 0-5 16,-2 0-3-16,-5-1-15 0,-2-4 15 0,-6-4-5 15,-8 0 2-15,-4-8 14 0,-6-2-14 16,-3-4 8-16,-6 3 2 0,2-1 3 16,0 4 1-1,6-1 1-15,4 4 2 0,5 4 3 0,10 1 5 0,-1 1 2 16,8 3 0-16,4 0 3 16,0-1-2-16,6 1 0 0,8 4-3 0,7-1-4 15,5 4-4-15,9 6 0 16,2 2-2-16,8 7-1 0,3 6 0 0,-1 6 0 0,4 3 0 15,-7 2 4-15,2 3 2 16,-4 0 3-16,-13 1 8 0,-4-1 8 0,-12-4 6 16,-6-3 1-16,-7 0-6 0,-10-5-5 15,-13 0-5-15,-13 0-5 0,-11-7 1 16,-8-3-4-16,-6-10-3 0,-8 1-8 16,6-4-34-16,4 0-69 0,5-4-99 0,10-6 108 15</inkml:trace>
  <inkml:trace contextRef="#ctx0" brushRef="#br0" timeOffset="25138.68">681 11069 1821 0,'-6'13'70'0,"1"-6"-7"0,-4 3-15 0,6 1-12 0,-6-4-12 0,3 2-2 0,-4 3 12 0,-3 3 16 16,1 1 10-16,-4 0 0 0,0 1-13 0,2 6-15 0,-2-1-11 0,2 4-13 0,-4 3-5 0,2 1-3 16,2 9-4-16,-6-4 0 0,6 6 1 0,-4 3-3 15,1 1 2-15,3-1 0 0,-1 4-1 16,3-7 0-16,-2 5 1 0,3-4-1 0,2-3-1 16,-1 2 1-16,4-2 1 0,-1-7 1 15,4 0 1-15,3-4 2 0,0-5 0 16,1-1 0-16,5-3 2 0,-1-5 5 15,8-3 2-15,-3-2 3 0,4 3 2 0,2-7-1 16,4 4-2-16,-1-5-2 0,4-1 4 16,0 3 4-16,6-4 1 0,-1-1 0 15,8 1-5-15,1-2-5 0,5 0-2 16,3-3 0-16,-3 3-2 0,6-6 0 16,-2 3 0-16,4-3-1 0,1-1 0 15,1 4-1-15,-3-1 0 0,-3 2 0 0,1-6 0 16,-1 2 0-16,-4 1 2 15,-1 1 2-15,-2 1 3 0,0 3 1 0,-5 0-2 16,1 0-2-16,-1 0-2 0,-6-2-2 16,2 2 3-16,-7-2 2 0,-3 4 2 15,-4-2 2-15,-4 0-2 16,-3-2-2-16,0-1-2 0,-2-3 0 16,-2 6-1-16,1-1 1 0,-3-3-2 0,3-1 0 0,-5-2 0 15,3-2 0-15,3 2 0 0,-5-6 0 16,5 4 1-16,0 2-3 0,-3-2 0 15,1 2-1-15,2-5 1 0,-2 1-3 16,2-3-6-16,-7 0-3 0,0 5 0 16,0-2 0-16,-9-3 3 0,2 0 1 0,-10-7 1 15,-1 1 1-15,-3 3 2 0,-4-3 2 16,5 6-1-16,-6 0 1 0,4 3 0 16,-1 0 1-16,2-1 1 0,3 3 1 15,4 0 2-15,5 2 2 0,0 0 5 16,8 0 1-16,-3 0 1 0,4 7-1 15,4-5-4-15,1 3-2 0,6 2-5 16,3 2-2-16,2 3-3 16,12 7-1-16,8 4 2 0,4 2 1 0,12 9 0 0,-4 1 0 15,1 4-3 1,-3 5 1-16,-8-1-2 0,-6 4 1 0,-9-4 1 16,-7 1-1-16,-8-1 0 0,-8-1-1 15,-12-1-3-15,-9-2 0 0,-9-1-3 0,-8 0 2 16,-9-8-28-16,-5-2-70 0,-5-5-21 15,-3-9 48-15</inkml:trace>
  <inkml:trace contextRef="#ctx0" brushRef="#br0" timeOffset="48183.77">628 13053 1604 0,'1'-26'140'0,"6"-8"54"0,0 13-67 0,1-4 22 0,-1 11-89 0,0 3-16 16,2 4-11-16,3 5-11 0,-7 0-8 0,4 2-7 0,-5 2-2 0,-1 0-3 0,-1 2-2 0,-2 4-2 0,-3 0-3 0,-3 6 2 15,-1 2 1-15,-4 7 2 0,-1 2 1 16,-6-1-1-16,-1 5 0 16,-1-1 0-16,1 6 0 15,-1-2 0-15,4 0 0 0,0 5 0 0,2-2 0 0,0 6 0 16,3 0 0-16,1-4 0 15,1 4 1-15,0-2-1 0,4-5 0 0,-8 1 1 16,4-5-1 0,2-1-1-16,0-1 1 0,2-5-1 15,3 0 1-15,2 0 0 0,2-2 0 0,1 1 2 0,-3-1 5 16,8-7 5 0,-7 2 7-16,5-4 4 0,3 1 0 0,-8-6-1 0,5 2-2 0,1-4-3 15,-2 2-6-15,-1-3-1 0,3-4 4 16,-2 2 4-16,4-1 6 0,0-1 2 0,1 0-2 15,5 0-4 1,0-1-2-16,9-1-4 0,2-2-1 0,6-1-2 0,9 0-3 31,-2 1-1-31,9-1-2 0,3-1-1 16,6 5-1-16,7-1-1 0,1-5 0 16,1 3-2-16,-2 1 0 0,-6-4 0 15,-1 1 1-15,-2-1-1 0,2 2 0 16,-1 3 0-16,-1-1 1 0,2 3-1 0,-11 0-1 15,-1 1 1-15,-8 3 0 0,-9 1 0 16,-7 0 0-16,-6-1-1 0,-8 0 0 16,-2-1-1-16,-5-3-1 0,0 0-1 15,0 0 1-15,0 0 1 0,0 0 0 16,-7-2 1-16,2 1-1 0,-4-3 0 16,2 0 0-16,-9-6 0 0,2 1 1 0,-8 0-1 15,-1-7 1-15,-5-2 1 0,-6-1-1 16,2 1 0-16,-1-3 1 0,2 0 1 15,3 5-1-15,5-6 1 0,3 8 1 16,8 2-1-16,1 3 2 0,6-5 2 16,5 1-1-16,0 4 1 0,4 2-2 0,5 0 0 15,-1 0-1-15,12 4 0 0,1-1-1 16,9 4-1-16,8 11 0 0,8 3-1 16,2 2 1-16,1 0 0 0,-3 9 0 15,-3 1-1-15,-2 1 1 0,-8 1 0 16,-3-5 3-16,-7 4 1 0,-14-2-2 15,-9 1-2-15,-10-4-2 0,-17 1-2 16,-8-2 0-16,-10 0-10 0,-10-5-22 0,-5-3-79 16,-9-8-115-16,-7-7 127 0</inkml:trace>
  <inkml:trace contextRef="#ctx0" brushRef="#br0" timeOffset="67367.75">803 14748 1616 0,'9'29'152'0,"-2"-15"618"0,-2-11-151 0,2-6-854 0,-7-6-620 0,0 25 855 0,-1-5 0 0,-8 3 2 16,-2 0 0-16,-1 5 1 0,-4 3-2 16,0-3 1-16,-2 8 1 0,-1 1-3 15,-3 6 1 1,3 3-1-16,1 4 0 0,-3-6 0 0,1 3 0 0,-1-7-2 0,2 3 0 15,-6 2-2 1,5-6 0-16,-3 0 0 0,2-2 2 0,5-1 2 0,-4 1 1 16,6-5 2-16,0-1-1 0,3-3 0 15,-1-1 1 1,5 0 1-16,2-8 0 0,1 4 3 0,4-5 2 0,0 2 0 16,0-4 1-16,2 0-3 0,1-2-1 0,1 4-2 15,-2-3-2 1,7 2 0-16,1-2 0 0,3 3 2 0,1-4 1 0,3 4 1 15,3-2 2 1,5 2 1-16,7-6 2 0,5 3 1 16,7 1 1-16,9-7 3 0,8 1 5 15,6-1 6-15,11 0 5 0,0-1-5 0,7-1-7 0,-1-3-9 16,-13 1-5 0,-4 1-4-16,-5 1 0 0,-4-4 0 0,-1 3-2 0,-5-1 1 15,-3 3 0-15,-11-7-1 0,-3 3 2 0,-12-2 0 16,-9 2 1-16,-5-4 1 0,-5 0-9 15,-3-3 3-15,-1-3-15 16,-8-1-5-16,-7 0 8 16,-6-3-5-16,-6-1 13 0,-3 3 6 0,0-1 0 0,-4-3 2 0,4 1 1 15,0-1 0-15,4 3 1 0,4 2 4 32,8 2 7-32,5 0 8 0,4 0 4 15,9 1-6-15,4-1-9 0,8 2-11 16,13 5-8-16,6-6-3 0,11 8 2 0,9 0 1 15,6 3 1-15,2 12 2 0,5-4 1 16,-3 6 1-16,-6 4-1 0,-1-3 0 16,-15 4 2-16,-9-1 5 0,-10 2 7 15,-9 0 5-15,-8-4 2 0,-7 4-4 16,-7 1-8-16,-18 4-5 0,-9 2-5 0,-21-2-7 16,-18 0 1-16,-6 2-9 0,-8-4-39 15,5 2-45-15,4-5-41 16,7 1 64-16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1:55:01.8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585 8252 1660 0,'-9'27'98'0,"-55"107"230"0,50-107-315 0,0-6 8 0,-4 4 5 16,2-5 7-16,7-4-2 0,-5-2-10 16,4-4-8-16,8-1-5 0,-2-5-4 15,4-4-1-15,0 0 3 0,0 0 1 0,4-2-1 16,6-3 0-16,6-1-2 0,4 1-2 15,3-4 0-15,7 0 0 0,-3 2 1 16,6-2 8-16,6 2 9 0,9-7 7 16,5 2 0-16,6-3-5 15,3 0-7-15,9-1-3 0,10 0-2 0,-1-2-2 0,0 2-2 16,-7 2-2-16,-1 0 0 0,-6 3 0 16,0-2 0-16,-3 1-2 0,-4 1 0 15,-4 1 0-15,-11 1 0 0,-7-2 0 16,-8 1 3-16,-11 1-1 0,-6-4 2 15,-5 3-1-15,-2-3-3 16,-5-1 1-16,-8-2-2 0,-5 0 1 16,-5-1 0-16,-1 1-1 0,-9 1-1 0,-3-1-1 15,-1 2 1-15,8 4 0 16,2-3 2-16,6 8 3 0,11 0 7 0,3 3 7 16,2 0 2-16,0 0-1 0,0 0-7 15,0 2-9-15,4-3-5 0,5 3-3 16,3 0-2-16,9 0 1 0,8 3 2 0,4 8 1 15,10 1 2-15,3 6 0 0,7-2 0 0,2 0 0 16,2-2 2-16,-4 2 1 16,-5 2 0-16,-5 0 0 15,-11 3 1-15,-6 0-1 0,-6-1-1 16,-10-4 0-16,-10 0-6 0,-12 0-3 0,-13 3-8 16,-9 2-33-16,-15-3-53 0,-19-4 479 0,-19-7-314 15</inkml:trace>
  <inkml:trace contextRef="#ctx0" brushRef="#br0" timeOffset="4073.5">573 5449 1810 0,'12'2'60'0,"6"5"-28"0,-6 0-12 0,2 0 2 0,0 5-19 15,-6-6-1-15,-1 3 4 0,0-1 3 0,0 3 3 0,-5 3 4 0,-2 6 1 0,-2-1-2 0,-9 8-3 0,1-4-7 0,2 5-2 0,-4 2-2 16,1-3-1-16,-3 0 0 0,0-3 0 16,0-4 0-16,5 5 1 0,-3-8-1 0,6 1 2 15,-1-2 0 1,0-3 0-16,4 1 0 0,-3-2-2 0,4 1 1 0,-3-1 0 0,2-5-1 16,3 2 2-16,1-4 1 15,3 4 1-15,1-7 2 0,-3 3 1 0,9 2 1 31,-4-5 7-31,9 5 3 0,7-2 1 0,3-3-1 0,6 2-8 0,9-4-4 16,-4 2-2-16,8-2-1 16,-1 0-1-16,6-2 1 0,1-2 1 0,2 2 0 0,7 1 2 31,-3-3 0-31,-4 1-1 0,1-1-1 16,-7 2-1-16,1-1-1 0,2-3 1 15,-2 3 0-15,-2 1 0 0,-4 0-1 16,-1-3 0-16,0 3-2 0,2 0 1 15,-6 1-1-15,2 1-1 0,-2 0 1 0,-5-2 0 16,2 2-1-16,-4 0 2 0,-2 0-1 16,-7 0 2-16,-6-4 2 0,-6-3 2 15,-2 4 4-15,-4 1 8 0,-3 2 5 16,-2-12-4-16,-10 4-4 0,-6-2-7 16,-8-8-7-16,-8 2 1 0,-3-2 1 15,-2 2 2-15,1 4 0 0,1 1 1 0,7 4 2 16,5 4 0-16,6-6 1 0,10 5 12 15,9 4 9-15,-4-1 4 0,8 1-2 16,3 0-15-16,9 1-13 0,7-2-6 16,5 1-3-16,6 1 2 0,7 5 0 15,1 6 1-15,1 6-1 0,-8 3-1 16,-6-5-8-16,-10 11-8 0,-6-4-1 16,-13 5-4-16,-7-1 9 0,-9-3 8 15,-13 0 8-15,-4-5 8 0,-10-3 5 0,4-2 1 16,-5-3-1-16,1-4-4 0,8 4-4 15,8-6 1-15,9-2-20 0,17-3-46 16,-1 4-69-16,-2-2 39 0,13-4 16 16</inkml:trace>
  <inkml:trace contextRef="#ctx0" brushRef="#br0" timeOffset="9764.03">714 6497 1283 0,'-14'7'109'0,"0"-2"83"0,7 4-85 0,3-2-32 0,3 0-17 0,-1 4-18 0,4 1-13 0,-1 1-11 0,1-1-7 15,2-3-3-15,-4 3-1 0,0-3-2 0,5 5-1 0,-5-5 0 0,0 4-1 0,0-1 0 16,0 1 0-16,2 1 0 0,1 0-1 0,3 2 0 16,-1 2 0-16,-1 5 0 15,-1-4 1-15,2 4-1 0,-3-5 0 0,2 0 0 16,-1 3 1-16,3-2-1 16,-5 4 1-16,3-3 0 0,1-1-1 0,2 1 2 15,0-4-1-15,0-2 3 0,6 0 1 16,-4 2 1-16,5-2 2 0,2 2 0 0,3-1 0 15,-3-1-1-15,2 0-2 16,3 0-1-16,-3-1 1 0,2-1 1 0,3-5 0 16,-7 2 3-16,3-4 2 0,2 2-1 15,2-5 1-15,2 0-4 0,4 1 0 16,3-3-2-16,3 0 0 16,4 0 0-16,5-3-2 0,4 1 0 0,5-3-2 15,9-1 0-15,2 3 1 0,5-2-2 0,-5 1 0 16,-5-1 1-16,-4-1-1 0,-11 3 1 15,-1-2 0-15,-6 3 0 0,-7-5 2 16,-5 1 2-16,-11-1 11 0,-3 0 11 16,-6 0 5-16,-5 0-10 0,-5-4-14 15,-13-5-14-15,-3-7-9 0,-9 0 2 16,-9-3 3-16,1 3 2 0,1 0 5 16,0 3 3-16,7 2 3 0,3 9 2 0,8 1 4 15,4 6 1-15,14 2 2 16,1 0 1-16,-6 0 1 0,13 2-1 15,0 3-5-15,8 4-3 0,4 5-5 16,6 5-2-16,9 3 1 0,3 8-1 0,5-2 0 16,1 1 0-16,1 1 0 15,-6 3 0-15,-10-4 0 0,-9 1-3 16,-4-3-1-16,-1 1-3 0,-5 2 0 0,0-3 1 0,-9-2 2 16,-4-6-10-16,-3 4-21 15,-7-5-22-15,-8 1-29 0,-9-5 43 0</inkml:trace>
  <inkml:trace contextRef="#ctx0" brushRef="#br0" timeOffset="53305.95">2464 8844 1438 0,'13'0'59'0,"-3"-3"10"16,-6 3 2-16,-2 0-19 0,-4 0 0 0,-2 0-17 0,-4 0-8 0,-5 0 3 0,-3 0-4 0,-2 0-2 0,-1 3-2 0,1-1-7 0,-1 2-3 0,3 1-6 0,2 2-2 0,-2-5-2 16,3 1-1-16,1 6 0 0,-6 2 0 15,-3-1 0-15,-8 3-2 0,-6-1 0 16,-6 2 0-16,-10 1 0 0,-8 2 1 15,-5-1 2-15,-10 6 8 0,-9-5 15 16,-6 6 20-16,0-7 17 0,-1 2 11 16,8-2 8-16,4 0-6 0,6-2-6 0,8-1-4 15,2-3-16-15,5-1-12 0,7-2-12 16,6-2-11-16,12 1-8 0,9-3-2 16,5-3-1-16,11 0-1 0,0 2 1 15,7-2-1-15,0 0-1 0,0 0-1 0,0 0 0 16,0 0-3-16,-3 9 0 0,3-6 0 15,1 8 1 1,1 0 2-16,5 5 0 0,-5 5 0 0,2 6-1 0,6 1-1 16,-6 4 0-16,6 7 1 0,-1 3-1 15,2 3 1-15,1 3 1 0,2 7 0 0,-1-6 1 16,-1 4-1-16,-8 2 0 0,-1-5 0 16,-1 3 0-16,-5 2 0 0,-1-5 0 15,-8 3 0 1,-1-9 0-16,1 2 0 0,-2-3 1 15,-1-4-1-15,1-5 1 0,2-2 1 0,3-6-1 0,-2-1 1 16,8-7 1 0,3-4 2-16,0 0 5 0,7-3 5 15,5 5 6-15,3-4 0 0,8-3-2 0,7 2-2 16,2-1-6-16,7-4 0 0,9 2-2 0,-2-4 2 16,7-2 4-1,4-2 2-15,5 0 0 0,3 0-5 16,8 0-5-16,-7 0-6 0,-3 0-1 0,-9 0 2 15,-7 0-10-15,-8 0-29 0,-5-2-119 0,-7 0-171 0,-8-1 180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1:56:51.7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25791 5725 0,'0'0'0,"0"0"15,0 0-15,0 0 0,0 0 0,0 0 0,49 0 0,-45 0 0,9 0 0,-8 0 0,4 0 0,-1 0 0,-3 0 0,-1 0 0,-4 0 0,5 0 16,4 0-16,-5 0 0,0 9 0,-4-9 0,5 9 0,-5-9 0,0 9 15,0-9 1,0 0-16,-58 53 16,-13-8-16,-35-1 15,-14-9-15,-30 1 16,-19-18 0,-39-1-16,-23-26 0,-17-8 15,-27-10-15,5-17 16,8 8-1,-21-17-15,30 9 0,14-1 16,-5 10 0,13 8-1,36 1-15,9 8 16,0 9-16,26 0 0,41 9 0,17 9 16,22-9-16,9 9 15,5 0-15,21 0 31,1 0-15,17 0-16,5-1 16,0-8-16,13 9 15,-4-9-15,9 0 16,-1 0-16,-4 0 16,5 0-16,4 0 15,0 9-15,0-9 16,0 0-16,0 0 15,133 27-15,53-1 16,40 1-16,58 0 16,17-1-1,-39-8-15,48 8 16,9-8-16,-44 0 16,40 9-16,-36-19 15,-35 19-15,-1-9 16,-17 8-16,-22-8 15,-26 0-15,-28 0 16,-34-5-16,-46-4 16,-21-5-16,-13-4 15,-23 0-15,0 0 16,-8 0 0,-10 0-16,5 0 0,-88-18 15,-81-4 1,-159-27-16,-49-4 15,-61-18-15,65 9 16,-17 9-16,67 9 16,-14 8-16,44 10 15,36-10 1,22 19-16,31-1 0,58 0 16,35 18-1,23-9-15,26 9 16,26 0-16,9 0 0,10 0 15,-1 0-15,14 0 16,-10 0 0,5 0-16,9 0 0,-4 9 15,-5-9 1,0 9-16,-22 0 16,-53 17-16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1:58:39.1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5711 5399 1817 0,'28'0'45'0,"-5"0"-34"0,-3 0-2 0,-10 0 6 0,-1-3 6 0,-3-3 7 0,-6-1 8 0,0-2 1 0,-7 4 7 0,1-6 3 0,3 6 3 16,-6-2 3-16,0 4-1 0,-2 3 0 0,1 0-5 0,-3 3-5 0,-1 4-5 0,-4-2-7 0,-6 4-5 0,-7-2-7 16,-8 2-4-16,-9-3-2 15,-8 1-4-15,-12-4-3 0,-6-3-2 16,-13 2-2-16,-2-2 4 0,-6 0 9 0,-8-2 12 0,-11-5 15 0,-8 0 4 16,-16-4 0-1,-2-1-10-15,-2 0-8 0,-11-3 14 16,1 3-4-16,-2-9 3 0,5 1 0 15,16-3-16-15,17 4 3 0,14-1-2 16,13 8-2-16,16-1-3 0,18 1-4 0,18 1-3 16,14 8-2-16,12-4-2 0,11 5-3 0,-3-3-6 15,10 3-14-15,-2 0-15 0,6-2-35 16,5 3-60-16,3-3-107 0,4 4-474 0,0 0 436 16</inkml:trace>
  <inkml:trace contextRef="#ctx0" brushRef="#br0" timeOffset="9192.64">3051 6784 1584 0,'6'0'77'0,"-5"0"18"0,1 0-32 0,0 0 14 0,-7-2-52 0,5 0 1 0,0-1 3 0,0 1 3 16,1-1 1-16,1 1 2 0,3 0-1 15,4 0-1-15,11-1-6 0,10 3-12 16,9 3-5-16,16 1-6 0,14-1-3 15,6 4 0-15,3-3-1 0,3 3 0 16,-1 0 0-16,3-2 0 0,4 3 1 0,-4-3 1 16,8 4-1-16,-8-4 0 0,-1 6 0 15,-6 1 1-15,-19-3-1 0,-8 3 1 16,-15-1-2-16,-11 0 0 0,-5-6-6 16,-11 0-1-16,-7-3-6 0,-4 2-12 0,-10-3 5 15,-7-1 8-15,-18 0 17 16,-21-5 22-16,-13-4 10 0,-25-3-2 0,-8-1-5 15,-4 3-10-15,0 1-5 16,4-2-2-16,5 6 5 0,0-4 9 0,10 4 11 16,6-2 5-16,11 1 0 0,17-1-2 15,13 0-9-15,10 0-8 0,13 2-4 16,8 1-5-16,12 4-1 0,-1-2 0 0,2-5 0 16,7 7-8-16,7-3-1 15,11 3-3-15,21 0-1 0,20 5 2 0,24 6-4 16,15 1-1-16,4 2-1 0,5-1-1 15,-2 3 3-15,1 0 1 0,1 3 0 16,-1 6 0-16,-10 2 1 0,-16-8 0 16,-14-1 1-16,-19-4 0 0,-11-5 2 0,-13 0 10 15,-12-7 11-15,-11-2 2 0,-7 0-6 16,-11-6-16-16,-8-1-8 0,-22-2-3 16,-19-7 6-16,-25 0 4 0,-22-1-2 15,-8 2-2-15,-2 3-1 0,5 10-2 16,13 2 0-16,12 0-9 15,7 4-24-15,15 5-63 0,-1-4-71 16,4 0-51-16,4-1 99 0</inkml:trace>
  <inkml:trace contextRef="#ctx0" brushRef="#br0" timeOffset="38742.26">1498 8383 1702 0,'12'-26'60'0,"1"3"-16"0,5 5-3 0,3 4-14 0,6 3-8 0,6 2-8 0,1-1-1 0,7 4-3 0,1-1 3 0,11 4 0 16,4 3-1-16,7 1-2 0,7 5-3 0,3 1-3 0,11 0-1 0,2 2 0 0,0 3-1 0,4 2 2 0,3-1 2 0,-6 1 0 0,-8 0 0 15,-5 0 0-15,-12 2 1 0,-6 0 4 16,-9-2 9-16,-11 1 6 0,-21-7 3 16,-9 0-6-16,-14-5-6 0,-18 4 0 15,-17-5 1-15,-15 0 5 0,-17-2 3 16,-12-7-3-16,-11 1 0 0,-13 1 2 16,-11-2 3-16,-3 5 2 0,2 2 0 15,0 2-3-15,-1 1-3 0,-1 1-5 0,7-2 3 16,7-2 6-16,18 0 9 0,21-2 12 15,16-5 12-15,25 3 3 0,11 1-2 16,17 3-6-16,0-7-11 0,11 3-16 16,14 1-7-16,12-5-9 0,20 3-8 15,20-2 0-15,22 4-2 0,13 3-1 16,13 0 1-16,2 1-1 0,0 3 0 0,-1 1 0 16,-7 2 0-16,-4 2 2 0,-8 2 2 15,-13-4-1-15,-12 2 0 0,-18-6 0 16,-16 1-2-16,-11-4-1 0,-19 0 1 15,-3-2-4-15,-13-1 0 0,-7 3-4 16,-7-2-3-16,-15-4 0 16,-15 6 2-16,-25-3 4 0,-20-1 2 0,-12 4 3 0,-7 0-13 15,-2 6-45-15,12 3-90 0,6 1-18 16,3-5 63-16</inkml:trace>
  <inkml:trace contextRef="#ctx0" brushRef="#br0" timeOffset="76587.88">5612 9539 1615 0,'26'0'99'0,"-90"57"169"31,73-55-267-15,41 12-3-16,-11-2 2 15,9 3 0-15,3 0 3 0,2 1 0 0,8 0 1 16,1 2 3-16,3-4 2 0,-3 0 5 16,-5 1 4-16,-7-3 0 0,-8-1 1 15,-12-4-1-15,-7 0 2 0,-10-7 0 0,-11 0 2 16,-1-2 2-16,-17-5-6 0,-12-9-4 15,-20-2-6-15,-19-6-9 0,-16-5-3 16,-17 3-1-16,-4-3 1 0,-5 4 2 16,1-1 10-16,5 4 4 0,11 8 8 15,16 5 10-15,7 2 3 16,14 4 3-16,12 3-1 0,10 2-6 0,10-1-3 0,7 1-2 16,5 2-3-16,6-1-6 0,5 1-7 15,10 1-3-15,6 2-2 16,11 4-2-16,14-2-1 0,10 3 0 15,18 1 0-15,9-3 3 0,11-5 3 16,7 3-2-16,7-5 1 0,6-3-1 16,-6 0 1-16,-3 0 3 0,-8 2 2 15,-12 1 2-15,-15-1-2 0,-8 2-3 16,-18-1-4-16,-11-3-1 0,-12 6-2 0,-16-5-8 0,0 5-7 16,-10-5-6-16,-12 1 3 15,-11 2 11-15,-21-1 9 0,-16 3 11 16,-19-5 0-16,-10-1 0 0,-3-1-1 0,7-1-4 15,10-5-3-15,8 7-2 0,10-2-1 16,10 2-1-16,8 0 0 0,10 0 4 0,7 0-45 16,7-4-88-16,9 3-271 15,4-1 228-15</inkml:trace>
  <inkml:trace contextRef="#ctx0" brushRef="#br0" timeOffset="87238.01">2792 10006 1711 0,'50'-4'170'0,"-41"2"-102"0,-2 2-63 0,-5 0-1 15,-39 0-2-15,35 0 2 0,-5 0 3 0,0 0-1 0,-8 0-1 0,-11 0-3 0,-10 0 0 16,-13 2 8-16,-19 3 6 0,-4 2-1 15,-8 2 6-15,-3 2-6 0,6 5-3 16,-6 0 1-16,7 0-7 0,3 3-3 16,-5-3-1-16,4 4-2 0,-1 1-1 0,1-5 1 31,-3 3 2-31,10-1 6 0,5 0 11 0,9-2 12 0,8-4 9 0,8 2 6 16,12-5 1-16,6 2-5 0,6 0-8 15,6-4-7 1,2 2-5-16,0-4-2 15,5 4-3-15,0 0-4 0,0 1-6 0,1 4-4 16,-1 2-1-16,2 0 0 0,-2 4 1 0,2-2 0 16,-2 8-1-16,5 3 0 15,-5 1-2-15,0 3 0 0,0 3 0 0,-3-1 0 0,3 4-2 0,-2 4 1 16,0-4-1-16,-3 7-1 0,0-2 1 16,-1 2 0-16,1 2 0 0,-4 5-1 15,4-3 0-15,-6 3 0 16,0 2-1-1,-3-3 1-15,5 4 0 0,-5 3 1 0,-3 3 1 16,8-2 0-16,-2 2 0 0,0-3-1 16,4-2-3-16,6-4-1 0,-1 2-1 15,4-7 1-15,-1-1 2 0,3 5 3 16,-1-4 1-16,1 3 5 0,-1-5 0 16,-1-1 3-16,2-5-1 0,-4-6-1 15,3-7 4-15,1-4 12 0,-2-7 13 0,5-8 14 16,3 0 0-16,3-7-7 0,8-1-3 15,2 0-3-15,13-7 2 0,11-9-5 16,16-3-10-16,16-8-12 0,5 1-7 16,17-1-2-16,3-3-3 0,-3 2-1 15,0 4-4-15,-8 3-25 0,-3 14-103 16,2 7-283-16,0 13 252 0</inkml:trace>
  <inkml:trace contextRef="#ctx0" brushRef="#br0" timeOffset="102209.86">1294 12482 1726 0,'20'0'57'0,"-3"0"-16"0,-2-1-5 32,-7 1-13-32,3 0-5 0,-4-2-6 0,0-2-3 0,0 3 3 0,-5-3 1 0,3 2 5 0,-5 2 0 0,4-3-1 0,0-1-2 0,-4 4-5 0,0-2-6 0,-4 1-6 0,0 1-8 0,-4 0-4 0,-3 1 0 31,-12 5 3-31,-9-3 5 0,-11 4 3 15,-10 0 3-15,-3 6-2 0,-5-4 0 16,-4 1 1-16,-1 4 0 0,2 2 3 16,11 0 1-16,3 6 1 0,13-6-2 15,3 1-1-15,13-2 1 0,5-1 1 0,9-4-2 16,4-1 1-16,3 2 3 0,0 0 1 16,5 1 5-16,4 2 0 0,1-7-1 15,6 4 1-15,-1 1 1 0,2 1 1 16,3-4-1-16,-1 1-1 0,4 1-4 15,-1 1-3-15,4-1-1 0,-1 1-2 0,2 4-1 16,3 6-1-16,-5 1-2 0,-1 3-3 16,-2 3-2-16,-6-1-3 0,3 2-8 15,-14 0-6-15,-1 0-3 0,-4 4-5 16,-7-4 7-16,-7-1 6 0,-9 2 5 16,-6 0 9-16,-8 2 5 0,-5 3 1 15,-6 3 2-15,3-2-1 0,6 0 1 16,-1-1 0-16,4 1 1 0,4-2-1 15,4-1-1-15,8-2 1 0,1 0-2 16,3-4 2-16,7 1-1 0,0 1 2 0,6-2 1 16,1 0 2-16,4 1 2 0,3-3 4 15,4-3 3-15,5 1 1 0,-2-1 1 16,4-6 1-16,-2 1 0 0,-1-2 0 16,3 0-2-16,-2 0-3 0,2 5-1 15,3-1 0-15,5 3 1 0,2-4 3 16,1 3-1-16,8-5 4 0,8 3 6 0,8-3 1 15,6 1 0-15,5-2-7 0,-9-3-10 16,-1-8-4-16,-6 0-4 0,-9-1-35 16,-7-8-48-16,-7-5 46 0</inkml:trace>
  <inkml:trace contextRef="#ctx0" brushRef="#br0" timeOffset="107758.95">2381 14172 1549 0,'0'-2'86'16,"2"2"52"-16,-2 0-89 0,0 0-29 0,0 0-3 0,-4 0-5 0,-1 6-5 0,-6 1-3 0,-3 0 1 0,-4 3-1 0,-6 3 2 0,-10-4 6 0,-9 1 0 0,-15 1-2 15,-8-7-2-15,-6-1-8 0,-6 2 0 16,-9-3 0-16,0 3 0 0,-5 4 0 16,3 4 2-16,2-3-1 0,2 8 6 15,7 0 4-15,11 1 1 0,6 6 1 16,8-5-4-16,5 6 1 0,2 3 5 0,9-1 11 31,7 6 9-31,8-1 8 16,3-2-2-16,3-3-12 0,2 0-10 0,3 1-10 15,4 1-5-15,-2 0-1 0,4 2-1 0,-2 5 0 16,0-7 1-16,3 6 0 0,-1-1-1 0,0-1 3 0,1 5 8 16,-1 2 3-16,-4 3 4 0,0 0-2 0,2 1-8 15,-7 2-5 1,-1 7-3-16,-2 1-2 0,-3 5 0 0,1-2 0 0,-1 6 0 31,1 2 0-31,-4-2 1 0,3 1 1 16,2-6-1-16,2-4 1 0,2-9-1 15,2-4 7-15,3-6 10 0,2-2 10 0,2-10 17 16,5-2 6-16,5-5 5 0,4-2 12 16,10-7 12-16,-1-2 9 0,14-3 2 15,12-1-11-15,15 3-23 0,19-3-20 16,9-2-19-16,7 2-11 0,-2-2-25 16,-5 0-53-16,-9 0-133 0,3-2 118 15</inkml:trace>
  <inkml:trace contextRef="#ctx0" brushRef="#br0" timeOffset="123359.09">2119 16046 1829 0,'12'-2'99'0,"2"-12"10"0,-1 0-28 16,1 0 4-16,-11-11-27 0,1 14-15 0,-2 4-10 0,-2 0-6 0,0 7-1 0,0 0-4 0,0-2-2 15,-2 2-3-15,2-1-2 0,0-1-3 16,0 2-5-16,-4-2-2 0,4 2-1 15,-3 0-2-15,-4 0-1 0,0-3-1 16,-8-5 0-16,-4 5 3 0,-6-6 2 16,-12 2-1-16,-4-7 0 15,-9 1-2-15,-6 1-1 0,-5 7 0 0,-6-1 2 0,0 5 0 16,-1 1 4-16,3 1 2 16,1 6 1-16,5-1 0 15,3 4-1-15,1 3-3 0,10 1-2 0,6 0-1 0,9 0 0 16,2 0-2-16,3 1 1 0,2-1 0 0,3 0 0 15,1 0 1 1,-1-3 5-16,-3-4 6 0,2 4 6 16,0-4 5-16,5 0-1 0,0 0 1 0,4 0-2 0,-1-2-2 15,6 4-3-15,-2-4-4 0,4 3-4 16,0-1-4 0,3 5-3-16,2 2-2 0,2 2 0 0,3 4 0 0,-2 3-1 0,3 3 0 15,-1 4 0 1,-1 1 0-16,-3-1-2 0,-1 3 1 0,0 5-1 0,-3-1 0 15,-1 5 1-15,-1-1 0 0,-2 0 0 16,0 2 0 0,0-3 1-16,-2 5-2 0,-2-3 1 15,1-1 0-15,-5-2 1 0,1 4-1 0,4 1 1 0,-5 2 0 16,5-9 0-16,3 2 0 0,1-9 0 16,6 2 0-16,0-3 0 15,6-5 0-15,-1 1 0 0,4-7 2 16,3-4 2-16,-3-1 2 0,7-5 6 0,5 3 7 0,8-2 5 15,1-5-1-15,7-1-4 16,6 1-6-16,3-1-8 0,-2-1-4 0,0-2-1 0,-1-5-19 31,3-1-23-31,0 1-35 0,7-7-89 16,8-10-171-16,8-6 197 0</inkml:trace>
  <inkml:trace contextRef="#ctx0" brushRef="#br0" timeOffset="124205.94">6775 15817 1004 0,'-16'4'32'16,"2"-2"-8"-16,1 1 1 0,4-1 15 0,2-2 20 0,2 2 36 0,3-2 27 0,0 0 14 0,2 0 7 0,0 0-10 0,0 0-28 0,0 0-10 15,4-4 0-15,1-1 0 0,2-2 3 0,2-4-16 16,7 1-23-16,4-5-22 0,6 1-18 0,1-2-8 16,-1 0-6-16,1 2-4 31,-7-2-1-31,3 2 1 0,-4 0-1 0,-1 1 0 0,1 5 0 0,-5-3-1 0,2 4 0 0,-1 3-2 15,-5 1-1-15,4 3-3 0,-3 0-2 16,0 1-3-16,1 5-1 0,-7 1-1 16,4 4 1-16,-2-1 0 15,0 4 0-15,-3 8 2 0,-2-1-1 16,0 4 2-16,-2 5 0 0,0 4 2 0,-6 1 2 0,4-1 1 16,-3 3 2-16,-4 0 2 15,4 0 0-15,-2 4 1 0,0 2-1 0,5-4 1 16,0 9 0-16,4-2-1 0,5 3 0 15,-7 5 0-15,5 8 1 0,-1 5 0 0,3 6 0 16,4-4 0-16,-6-12-1 0,0-8 0 16,2-4-1-16,-5-6-4 0,-5 0 4 15,-8-6 4-15,-7-3 5 0,2-1 4 16,-5-4-1-16,3-6-3 0,2 4 1 16,2-9 3-16,4 2 6 0,2-3 3 0,1 1 4 15,2-7-4 1,5 2-5-16,-5-2-7 0,1-2-5 15,-1-1-3-15,0-1-3 0,-3 1-3 0,0-1-25 0,-1-3-56 16,-5 0-57-16,-6-5-303 0,-3-9 270 16</inkml:trace>
  <inkml:trace contextRef="#ctx0" brushRef="#br0" timeOffset="-102479.71">7560 12149 1591 0,'-30'28'65'15,"-4"1"-13"-15,-12 1-2 0,-2-7-32 0,-1 0-8 0,-6-2-3 0,-6 1-2 0,-6 2 1 0,-9-2 4 0,-2 3 8 0,-5-2 9 0,1 0 6 0,-3 0 7 0,0-4-2 0,0 1-7 0,1-4-8 0,1 1-10 0,3-6 2 16,2-2 3-16,5 0 0 0,6-9-3 0,5 0-5 15,5-6-5 1,9 1 0-16,4-4 0 0,7 2-1 0,10 0-1 0,10 3 2 16,6 3-5-16,9 1 23 0,0 0 29 0,2-7 8 15,9 7 8-15,4-2-18 0,13 0-27 16,19 2-11-16,18 2-5 0,22 5-5 16,13 5-2-16,15-3 2 0,8 4-2 15,-2-1 4-15,1-3 10 0,-6-6 6 0,-4-3 5 31,5 4-3-31,-7 0-10 0,-1 1-6 0,-5-2-4 0,-2 1-1 0,-10 3 0 32,-5-2 0-32,-10 4-1 0,-15-2-6 0,-19 2-4 15,-13-7-2-15,-26 0-8 0,3 1-6 16,-22-3 1-16,-19 6 0 0,-15-5 6 16,-29-1 10-16,-19-1 5 0,-15-8 1 0,-19 3 2 0,-3-2 1 0,-8 4 0 15,-7 4 0-15,11 4 0 0,7 1 0 16,7 2 3-16,13 0-1 15,10 0 0-15,16 6 0 16,11-5-2-16,16 5 1 0,10-3 0 16,14 3 1-16,8-8 1 0,14 2 1 0,5-5 0 15,4 2 2-15,5-4-1 0,0 0 1 0,0 1 0 16,3-1-2-16,-1-1-6 0,0 1-16 16,0 0-35-16,5-2-36 0,-4 0-30 15,4 0-26 1,-1-5 76-16</inkml:trace>
  <inkml:trace contextRef="#ctx0" brushRef="#br0" timeOffset="3539.82">7677 11844 1426 0,'53'-5'77'0,"-10"1"3"0,-1 2 3 0,-13 2-20 0,1 0-10 0,-5 4-5 0,-6-2-6 0,-3-2-4 0,-7 0-4 0,-5 0 5 0,-3 0 9 0,1 0 1 0,5-2-5 16,-7 2-12-16,-1-4-14 0,-5 4-6 0,-4-3-1 0,-10-1-1 0,-6 4 3 16,-10 4 5-16,-3 3 4 0,-12 5 3 0,1 3-3 15,-3 4-8-15,-9 2-6 0,0 1-7 16,-6 1-2-16,-4-9-1 0,-1 0 0 15,-7-1 1-15,-16-8 2 0,-14 5 7 16,-15-4 3-16,-10 3 1 16,2-4-1-16,-2-1-5 0,11-1-4 0,3-1-1 0,4-2-1 15,11 2 0-15,1-2 0 0,8 1 1 16,8-1 0-16,2 0-1 16,11-1 1-16,5 1-1 0,9 0 1 0,5 0 0 15,9 0 0-15,9 0 1 0,-3 0-1 16,8 1 0-16,2 1 1 0,9 2-1 15,6 1 0-15,1 0 1 0,8-1 0 0,0 1 1 16,8-5 0-16,0 2 9 0,-2 2 10 16,11-3 7-16,-4 1 4 0,6 2-6 15,10-4-9-15,14 1-7 0,12-1-3 16,16-1-2-16,15-5-1 0,13 1 0 0,15-2-2 16,9 0-3-16,15-7 2 0,8-2-1 15,16 1 0-15,6-6 0 0,5 5-1 16,2-2-2-16,-6 3-4 0,2 0 0 15,2 6-4 1,-4 6 11-16,6 12-30 0,0 9-7 0,-4 1 4 0,-11 8-8 16,-31-4 34-16,-25-7 9 0,-24-2-2 15,-17-7-1-15,-18 0 0 16,-15-2-4-16,-13 2-16 0,-11-1-19 16,-16-1 2-16,-14 4 3 0,-32-4 17 0,-15 1 18 0,-33-6-1 15,-19-6 0-15,-13 1 0 0,-14-7-2 16,-1-3 2-16,-10-2 2 0,2-5 0 15,-1 1 12-15,5-4 0 0,21 6 0 16,9-4 7-16,13 7-1 16,4 0 4-16,6 0 4 0,9 3-5 0,4 1-8 15,17 0-7-15,13 4-3 0,8 0-1 0,15 2-1 16,3 3 1-16,11-3-1 0,5 5 1 16,11-1 1-1,12 2-3-15,0 0 19 0,2-2 5 16,2 2 1-16,9 2 6 0,6 0-17 0,6-1-8 0,20 7-2 15,12-5-3-15,23 6-3 0,18 2 0 0,17 6 2 32,22-4 1-32,3 4 0 0,4-6 1 15,0-2-1-15,-9 3-2 0,-5-1 1 0,5 7-1 16,-9-1-1-16,-14 7 4 0,-9-9-3 16,-18-6 1-16,-10 4-1 0,-18-4-1 15,-13-6-3-15,-19 1-2 0,-14-4-6 0,-9 0 1 16,-3-2 2-16,-17-2 1 0,-17-6 5 15,-23-3 1-15,-25-4-1 0,-25-5 1 0,-18 1 1 0,-3 5-2 16,-11 0 0-16,5 4 1 0,8 5 0 16,3-2 1-16,7 11 0 15,6-1 0-15,6 6 0 0,8-1 1 16,16 4-1 0,10 6 0-16,15 0 0 0,11 6 0 15,10-5 0-15,5 1 1 0,6 7 22 0,8-2-92 16,-3 0-93-16,6 2 103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2:01:04.2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13679 5316 1747 0,'0'2'81'0,"2"3"-4"15,-2-1 1-15,2-3-21 0,1 3-9 0,1-1-4 0,-4 1 2 0,1-2 4 0,-1-2 10 0,0 0 7 0,0 0-1 0,0 0-11 16,0 0-18-16,0 0-14 0,0 0-7 16,-1 0-4-16,-1 0-1 0,0 0-3 15,0 0-1-15,-8 0 1 0,4 0 2 16,-3 0 1-16,-5 3 0 0,0 1-2 15,-7 3-1-15,0-5-5 0,-4 3 0 0,-11 2 0 16,1-5-1-16,-8 3 2 0,-5 2 0 16,-5-5 2-16,-11 2 5 0,-12-3 4 15,-16-1 3-15,-13 0-2 0,-5 0-4 16,-1 0-3-16,1 2-1 0,-13 2-3 16,1-4-1-16,-11 3-1 0,-5 3-1 15,0 2 1-15,-19-2 2 0,-7 1 2 0,-10-5 2 16,-11-2-1-1,5 0-1-15,2-2-4 0,8-7-1 0,3 5-1 0,10-6 0 16,6 3 0-16,-2-4 0 16,8-1-1-16,1 1 0 0,13 2 0 0,9-1 2 15,14 1 1-15,7 2 1 0,14-2-1 16,18 3 0-16,15 3 1 16,21-1 1-16,11 3 1 0,8-1 1 0,14 2 4 15,-3-2-2-15,4 2 2 0,7 0-3 0,-7 0-6 16,5-2-13-16,1 2-41 15,-2 0-36-15,0-2-70 0,-1 2-54 16,-1 0 116-16</inkml:trace>
  <inkml:trace contextRef="#ctx0" brushRef="#br0" timeOffset="17817.79">1659 16727 1097 0,'-19'18'235'0,"-36"31"-56"0,53-20-95 0,-58-56-97 0,32-3 56 0,12 34-6 0,1 1 3 15,7 2 0-15,2-4 1 0,6 1-4 0,0 1-2 16,2-3-3-16,2 0-2 16,4 1 5-16,-1-1 6 0,2 4-3 0,6-6-4 15,-7 0-7-15,5 0-2 0,1-6 4 16,-2 1 6-16,6-6 4 16,3-3-2-16,2-2-4 0,9-2-8 0,-1 1-6 15,2-5 1-15,4 1-7 0,1-6-2 0,2 1-4 16,1-2-6-16,0-3 4 0,-9 1 3 15,0-3 2-15,-4-1 0 0,-1-2-1 16,-1-1 11-16,-3 3 6 0,-1-1 7 16,4 1 4-16,-8 2-13 15,0 1-9-15,0-3-5 0,-1 4-8 0,1 3-1 0,0 2-1 16,-2 0 0-16,0 2 2 0,0 2 2 16,-2-2 1-16,0 5 4 0,-2 1-3 15,1-1-1-15,-3-3-5 0,-1 3-6 16,-2 2-3-16,-1 0 2 0,-1-4 4 15,-3 1 3-15,3 3 2 0,2 2 0 16,-3 3-2-16,1 6 0 0,2-4 3 16,0 5-1-16,2-3 2 0,4 4-3 0,-5-1-1 15,1 3-2 1,-2 1 0-16,-1 0-3 0,-5 1-7 16,-1-1-8-16,0 0-5 0,0 0-11 15,-7 4 2-15,0-2 6 0,-3 5 6 0,-5-4 11 16,-4 6 7-16,-6 0 2 0,0 3 1 0,0 1 0 0,-1-1 1 15,3 1 0-15,2-5 0 0,-1 0 0 16,5 0 0-16,1-2 0 0,1-1 1 16,1-1 0-16,2-1-1 15,1-1-1-15,2-2 2 16,-1 0 3-16,1-9 8 0,2 4 5 0,3-6 6 0,-3-1 8 16,7-1 9-16,4-1 11 15,1-2 11-15,9-2 2 0,4 1-12 0,7 1-16 0,5 2-20 16,5-1-14-16,4 3-4 0,2 8-3 15,0 1-4-15,-2 6 1 0,0 3-1 16,0 6 1-16,-7 4 1 0,0 2-1 16,-2 7 2-16,-7 1 0 15,-4 4 1-15,-3 4 0 16,-7-6 0-16,2 1-2 0,-9-3-35 0,-1-1-89 0,1-4-55 16,2 4 80-16</inkml:trace>
  <inkml:trace contextRef="#ctx0" brushRef="#br0" timeOffset="22846.75">2934 16562 1968 0,'-3'0'80'0,"3"2"-19"0,0-2-2 0,0 0-34 0,3-2-3 0,-3-1-3 0,2 3 1 0,0 0-4 0,1-2-6 16,3 0 5-16,-3-3 14 0,3-2 13 0,-1-1 6 15,2-6-7-15,5 0-18 0,3-9-13 16,-1-5-7-16,2-6-3 0,1 0 0 0,6-6 0 15,-1 1 0-15,3-2-1 16,6-2 1-16,1-5 0 0,6 0 0 0,2-3 0 16,3-2 1-16,3 1-1 15,2-6-2-15,-7 1-5 0,-4-8-9 0,-5 1-7 16,-4-4-27-16,1 5-19 0,-8 6-2 16,-3 4-8-16,-4 12 20 0,-4 7 12 0,1 8-1 15,-6 6 13-15,2 6 8 0,-3 0 2 16,-4 3 6-16,0 8-2 0,-4-1-4 15,-6 6 3-15,-3 5 6 0,-3 7 6 16,-3 9 8-16,-4 5 3 0,-2 3-1 16,2-1 2-16,-5 0 3 0,1-4 7 15,-1-4 18-15,-1-3 30 16,6-5 40-16,11-8 42 0,1-1-10 0,9-1-24 16,4-4-26-16,4 0-37 0,1 0 11 15,-4-6 1-15,8-3-9 0,-2-5-16 16,5-9-19-16,7-5-14 0,-5-6-15 0,4-5-3 15,1 4-1-15,2-3 2 0,-2 7 6 16,-3 2 4-16,1 6 1 0,1 7 2 16,-1 6 2-16,6 4-1 0,-5 3 1 0,3 1 3 15,0 4 2 1,0 1 3-16,2 10 5 0,0 1-1 0,1 4-2 0,1-1-1 16,-2 6-4-16,-4 4-2 15,-2 1 0-15,-4 2 0 0,-8-1-27 0,2-1-81 16,-2 2-83-16,-6 0-255 0,-2 1 245 15</inkml:trace>
  <inkml:trace contextRef="#ctx0" brushRef="#br0" timeOffset="27382.93">4509 16982 945 0</inkml:trace>
  <inkml:trace contextRef="#ctx0" brushRef="#br0" timeOffset="28451.14">4551 16443 1109 0,'-9'20'88'0,"2"-6"54"0,-5-2-37 0,5-3-29 0,0 0-15 0,7-2-15 0,-2 0-3 0,-2-1 0 0,8-3-4 16,-4 2-4-16,2-3-5 0,-2-2 6 15,0 2 7-15,0-2 10 0,0 0 10 16,0 0 8-16,2 0 10 0,1-2 0 0,4 0-5 16,-2 2-8-16,4-7-17 15,-3 0 7-15,4-7-5 0,-1-4-12 0,4-6 6 0,1-5-18 16,2-3-5-16,3-5 0 16,-1-4-12-16,1-3-4 0,3-6-4 0,-6-6-4 15,3-5-2-15,4-4-1 0,-1 3 0 0,2-2-1 16,3-2-1-16,1-6 1 0,-1-1-13 15,-4 0-15-15,4 2-6 16,3 2-1-16,-5 9 11 0,1 3 16 0,-1 11 6 16,-6 3 1-16,-3 4 1 0,2 6 2 15,0-3 2-15,1 8 0 0,-3 7 3 0,0 5 1 16,-3 1-2-16,-4 1 2 0,-2 2-5 16,-4 3-11-16,-5 5-10 15,-1 3-12 1,-10-1-7-16,-4 4 2 0,-5-1 6 15,-6 8 9-15,-6 0 10 0,2 5 6 16,-10 1 4-16,5-1 3 0,1 2 1 16,-3-4 1-16,9 4 0 0,2-5 2 0,6-1 2 15,6-3 4-15,4-5 8 0,5 2 7 16,7-4 6-16,0 0 10 0,0 0 9 16,-2-6 3-16,8 1 3 0,1-9-1 15,7 0-8-15,4-2-9 16,1-9-10-16,2 4-9 0,6-6 0 0,3 0 2 15,-7 8-3-15,5-2-4 0,-3 7-8 16,-5 6-6-16,-1 0-4 0,1 8-4 0,3 1-3 16,-2 10-1-16,6 3 0 0,-1 4 2 15,-3 7 1-15,2 3 2 0,-2-5-2 16,-5 5-2-16,-4-1-11 0,-1 0-39 16,-6 1-54-16,0 2-70 0,-5-1 30 0,-2-6 60 15</inkml:trace>
  <inkml:trace contextRef="#ctx0" brushRef="#br0" timeOffset="32746.3">5810 16140 1424 0,'13'0'180'0,"27"18"1"0,-2-15-69 0,-99-6-121 0,13-10 30 0,47 13 4 0,-5 0 3 16,3-1 4-16,3 1 1 0,0 0 0 0,0-6 5 0,0 6 2 16,-2 0-3-16,-2-5-2 0,4 3 0 15,2-7-3 1,2 4 2-16,-4-9-1 0,3-2-4 0,-3-5 1 16,0 1 3-16,7-3 5 0,1-4 0 15,0 4 0-15,5-5-6 0,-4-4-8 0,5-2-5 16,2 1-5-16,2-4-7 0,-3-1-1 0,3-4-3 15,2-1-2 1,-1-1 0-16,-5 1-1 0,1 1-1 0,-5 1-2 16,-1 2 2-16,0 2 0 0,-4-2 0 0,4 5 1 15,-5 2 0-15,1 0-1 0,2 4 3 16,6 5 3-16,-5-2 2 0,5 7 4 16,-3 4 0-16,3 2-2 0,-4 3-1 15,0 2-2-15,1 3-4 16,-6-1-2-16,1 1-6 0,-5 4-5 15,2-3-3-15,-2 3-2 0,0-2 2 0,0-2-1 0,-2 3-2 16,-5-1 0-16,-2 5-2 0,4 3 0 16,-6-4 2-1,-1 5 2-15,-1 3 2 0,-4 6 4 16,-3 0 3-16,-3 4 2 0,-4-4 3 0,1-2 1 16,1-5 0-16,0 3 0 15,2-1 0-15,2-2 0 0,3-6 1 0,2-1-1 16,2-2 3-16,5-2 0 0,0-1 2 0,8-4 3 0,1-1 17 15,0-4 16-15,7-7 11 16,1-5 11-16,3-4-4 0,12-4-9 0,6-5-3 16,4 1-9-16,8-3-9 15,2 6-9-15,-3-3-8 16,-1 10-7-16,0 4-5 0,0 8-6 0,-7 5-9 16,4 9-7-16,-1 6 0 15,1 6 1-15,3 11 6 0,0 6 3 0,-11 4 1 16,0 8 3-16,-12-2-10 0,0 4-26 0,-3-3-33 0,-13-6-64 0,0 5-41 31,-6-7-5-31,-1-4-340 0,4-8 351 0</inkml:trace>
  <inkml:trace contextRef="#ctx0" brushRef="#br0" timeOffset="37162.87">6980 16239 1012 0,'23'2'542'0,"-24"-2"-390"0,2-2-200 0,-13-5 101 0,19-7-20 0,6 0-12 0,4-9 5 15,3-4 12-15,3-1 18 0,0-2 16 0,2-2 9 16,-4 0-4-16,2-4-13 0,-5 1-17 16,1 5-21-16,1-9-15 0,-1 5-6 15,-6-3-5-15,1 2 0 16,-4-3 0-16,-4 6-2 0,4 2 1 15,-4 0 0-15,3 5 1 0,-9-1-2 0,0 4 0 16,1-6-2-16,1 1-1 0,-2-1 1 0,2 1-1 16,-7 1 4-16,5 3 1 15,-6 0 1-15,1 3-2 0,3 6 1 16,-5 2-1-16,2 6-4 0,-4 3-2 16,-2 3-12-16,1 3-13 0,-1 4-7 15,-3 8 1-15,-2 4 6 0,-2 4 13 16,-5 4 11-16,0-1 5 0,-5-3 1 0,3 2 0 15,2 0 2-15,0-5 0 0,7-1 1 16,2-5 2-16,3-3-1 0,7 0 0 0,3-10 3 16,1-1 7-16,0 0 11 15,-4-3 20-15,9-8 11 0,-1-5 5 16,7-5-6-16,3-9-18 0,5-4-11 0,8-3-6 16,-1-2 9-16,5 0 14 0,-5 5 12 15,-4 6 9-15,2 3-13 0,-6 7-14 0,0 4-16 16,3 7-19-16,-7 7-5 15,6 2-11-15,1 5-2 0,-5 5-3 0,9 4 3 16,-2 2 3-16,5 7 5 0,2 3 4 16,-1 0-23-16,1 3-23 15,0-3-42-15,-3 0-46 0,1-1 1 16,0-6 63-16</inkml:trace>
  <inkml:trace contextRef="#ctx0" brushRef="#br0" timeOffset="38035.72">8094 16087 1267 0,'-2'0'86'0,"0"0"69"0,2 0-90 0,4 2-19 0,-2-2 10 0,1 0 2 16,-1 0 1-16,-2 0 3 0,0 0 2 0,0 0 4 0,5-4 3 0,-1-1-11 0,-1 1-14 0,1-1-7 0,-1-4-11 0,1 0-1 16,3-1-2-16,4-8-10 0,-2-3-1 0,5-4-4 15,-2 2-1-15,2-9-1 0,-1 0-4 16,-1-2-2-16,2-3-1 0,-1 2 0 16,3-8-1-16,-7 0-2 0,3 1 1 15,-1-2-1-15,-6 1 0 0,0 4-1 16,-3 3-1-16,-4 3-1 0,-3 3-1 15,0 5 0-15,-4-2-2 0,2 4-1 16,-2 4-3-16,2 5 4 0,-4-1 3 0,-1 3 2 16,5 7 2-16,-4-2-3 0,4 7-2 15,0 1-9-15,1 5-5 0,-6-3-2 16,0 8 1-16,-1-2 8 0,-3 5 6 16,0 5 4-16,0-3 3 0,2 0 0 15,-2 0 0-15,4 0 2 0,-1-3 0 16,5-3-1-16,0-3 1 0,-2 0 0 15,4-3-1-15,6-4 2 0,0 2 0 0,-3-2 2 16,-4 0 3-16,5-2 10 0,0 0 10 16,8-7 12-16,4-1 7 0,-1-1-4 15,5-8-7-15,-1-1-12 0,-1-1-9 16,6-1-7-16,-4-2-4 0,6 2-1 16,-4-2-1-16,-2 4 0 0,2 1-1 0,1 1-3 15,-2 2 0-15,-5 3-1 0,6 8-2 16,-3 5-2-16,3 2-9 0,1 12-7 15,1-3 0-15,3 6 2 0,-1 5 9 16,3 6 7-16,0 6 3 0,-4-2-6 16,-1 5-19-16,-2-2-14 0,-2-4-29 0,-1-5-27 15,-3-6-10-15,-3-4 50 0</inkml:trace>
  <inkml:trace contextRef="#ctx0" brushRef="#br0" timeOffset="69426.95">30690 5963 1904 0,'5'-2'62'0,"-1"2"-22"0,-1 0 0 0,1 0-11 0,-3 0-11 0,-1 0-12 0,0 0-6 0,0 0 0 16,0 0-1-16,-1 0 1 0,-1 0 0 0,-3 2 1 0,1 0-1 0,-1 0 2 0,-6-2 1 0,2 1 0 0,-3-1 1 0,-4 0 1 0,-7 0 2 15,-2 0 3-15,-3-1 0 0,-3 1-2 0,-6-2-3 16,-4 2-1-1,-5 2-2-15,-2 5 2 0,-12-2 4 0,3 4-1 0,-5 0 0 16,-7 3-1-16,0-1-4 0,-21 1 2 16,-8-6-3-16,-5 1 1 0,-5-4 11 15,0-3 13-15,2 0 11 0,-10-7 3 16,-11 0-2-16,-4-5 4 0,-10-1-6 0,3 1 4 16,3-1 1-16,-10 4-13 15,-6-5 5-15,-8 0-4 0,-1 2-6 0,11-1-2 16,2 6-9-1,11-3-6-15,8 6-2 0,18 0-2 0,25 3 0 0,12 1 0 16,15 0 2-16,8 1 1 0,7 5-1 0,13-4 1 16,0 1-2-16,4 1 1 0,-1 1-17 15,0-5-63-15,8 0-63 0,-2 0 173 16,6 0-80 0</inkml:trace>
  <inkml:trace contextRef="#ctx0" brushRef="#br0" timeOffset="76334.2">24722 17387 1666 0,'58'70'158'0,"-10"-16"490"0,-23-22-141 0,-57-68-650 0,11 15-499 0,8-6 638 0,27 25 25 0,-1-5 3 0,3-5 5 16,3-8 1-16,6-6-10 16,7-8-7-16,2-8-10 0,3-8-6 0,4-1-5 15,-1-8-2-15,-2 2 3 16,1-1 7-16,-4-1 6 0,-1 3 3 0,-6-3-1 0,2-1-4 15,2-4-4-15,0 0-1 0,-3-7-1 16,-3-9-1 0,-5 1 1-16,-3-3 0 0,-2 2 1 0,-3 2 1 0,-8 9 0 15,0 5 0-15,-1 8 4 0,-2 2 3 0,-2 3 5 16,-6 5 4-16,-3 5-2 16,4 2-1-16,0 7-5 15,1 4-2-15,-1 3 3 0,1 7-1 0,3 9-1 16,1 9-2-16,-9 0-6 0,0 7-3 0,-4 8 0 15,-4 1 1-15,-8 10 0 16,-4 1 2-16,-4-2 1 0,-1 5-1 16,4-2 1-16,3 0-1 0,6 1-1 15,3 1 1-15,6 2-1 0,3-7 1 0,4 0 1 16,3-6 1-16,2-8 2 16,0-2 7-16,4-8 4 0,4-2 5 15,-1-10 0-15,6-5-6 0,5-9-2 0,8-5-5 0,4-2-2 0,9-9 0 31,4 1-3-31,-1-8 5 0,-3 2 8 0,-1 3 4 16,-8 4 3-16,-4 11-2 0,-1 10-2 16,-11 5-4-16,6 10 0 0,-8 3-2 15,6 9-5-15,5 12-2 0,-5 9-4 0,1 11 0 0,3 3 0 16,-5 6-2 0,1 1 1-16,3 6 2 0,-6-5-4 15,-1-1-27-15,-4 2-92 0,-1-9-52 16,-3-8 78-16</inkml:trace>
  <inkml:trace contextRef="#ctx0" brushRef="#br0" timeOffset="81695.69">23378 16296 1705 0,'12'41'67'0,"0"0"-7"0,4 3-9 0,-1-3-5 0,-1-11-12 0,0-7-9 0,-5-4-7 0,-4-15-5 0,-5-4 7 0,2 0 2 0,-2-14 1 0,0-4 6 0,0-14-9 15,0-10-1-15,3-10-5 0,5-3-5 0,2-7-5 0,10 2-2 0,1-6-1 16,6 1 1-16,3-4-2 0,-2 3 1 16,2-1 1-16,-3-4-2 0,-2-2 1 15,-2-5-2-15,-2 2 0 0,-5-1 0 0,-5-1-2 16,-6 6 0-16,-5 1-3 15,-5 9-2-15,-8 2-2 16,-1 6 0-16,-2 8 3 0,2 13 2 0,1 6 1 0,1 13-6 0,3 14-9 16,-1 14 1-16,-3 16 2 15,6 13 8-15,0 10 7 0,5 2 1 16,2 7 0-16,0-5 1 0,4-1 4 0,-4-10 4 16,0-5 6-16,0-16 7 0,-2-9 3 31,2-12 8-31,-2-4 5 0,9-13 1 15,4-5 0-15,8-17-8 0,6-6-6 16,12-8 0-16,2-3 2 0,6 1 4 16,3-6 9-16,-2 6-1 0,3-6 4 0,-1-2-6 15,-3 3-14-15,-1 2-7 0,-2 6-11 16,-1 17-4-16,-9 13-3 0,0 16-2 16,-5 9 0-16,3 20-4 0,-2 12-19 15,1 5-44-15,-3 8-86 0,-5-1 86 0</inkml:trace>
  <inkml:trace contextRef="#ctx0" brushRef="#br0" timeOffset="84074.13">22023 16039 1727 0,'14'14'70'0,"-3"-1"-12"0,-4-1-14 0,-2-5-7 0,-5-3-21 0,2-4-10 0,0 0 1 0,1-7 3 0,6-8 11 0,4-2 15 0,1-8 12 0,7-7 4 0,6-2-13 0,3-1-15 0,9-2-15 0,3 1-4 0,1-1 2 16,1 1 1-16,-7 1 2 0,-1-4-1 15,-4 3-1-15,-7-3-4 0,-4 2-6 16,-7 2 0-16,-1-2 1 0,-5 5 0 15,-4 5 2-15,1 6-1 0,-5 7-4 16,-1 3-6-16,-1 7-4 0,-7 3-3 16,4 2 2-16,-6 5 5 0,-5 4 5 0,-4 6 2 15,5 2 2-15,-7 3 1 0,3-1 0 16,3 1 0-16,-4-3 0 0,10 0 0 16,-5-2 1-16,7-6 1 0,2 1 0 15,6-9 0-15,0-2 9 0,4-2 11 16,-1-11 6-16,-1-11 3 0,5-7-8 15,0-9-6-15,4-3-4 0,0-3 3 0,1 3 3 16,-3 1 0-16,0 3-4 0,3 3-6 16,-5 5-3-16,2 0 7 0,-2 8 2 15,2 6 3-15,3 13-2 0,-1 0-10 16,-4 10-6-16,4 1-3 0,-2 7-2 16,1 9 1-16,5 7-2 0,-3 6-6 15,2-1-16-15,-3 2-44 0,-2-1-47 16,-2-6 41-16,-6-3 14 0</inkml:trace>
  <inkml:trace contextRef="#ctx0" brushRef="#br0" timeOffset="85053.57">20906 16250 1261 0,'0'0'126'0,"-4"2"186"0,4 0-235 0,6-2-28 0,-6 0 4 0,2 0-13 0,-2-2-15 16,-2-4-8-16,5-4 2 0,3-3-4 0,1-4-1 0,3-3-3 0,-3-6-3 0,6-8 2 0,3-2 2 0,7-6-1 15,-2-4-1-15,9-4-4 0,6-3 10 0,-1-4 11 16,6-5 12-16,-2 0 11 16,-2 2-3-16,-1 0-4 0,-4-1-8 0,0 1-10 15,-6 5-11 1,-1 0-6-16,-6 4-5 0,-1 5-2 0,-4 3-1 0,-3 2-1 16,-2 11-1-1,-2 7-2-15,0 2-2 0,-5 10 0 0,-2 4-4 0,0 3-5 16,-6 1-2-16,1 3-3 0,-4 5 2 0,-1 2 5 15,-8 6 5 1,-2 8 4-16,1 0 4 0,-4 6 0 0,3 1 0 16,4-6 1-16,0 1-1 15,4-6 0-15,1 5 0 0,6-5 0 0,0-2 0 0,5-5 2 16,0-8 2-16,0-2 0 0,5-2 15 0,-1-8 7 16,6-6 4-16,6-9 1 0,2-2-12 15,9-7-4 1,-4 4 3-16,3 0 9 0,1 0 9 0,3 5 2 0,-2-1-6 31,-1 8-12-31,-2 4-12 0,-9 3-8 16,-2 9-7-16,-2 4-4 0,-1 9-1 15,3 5-3-15,6 10-10 0,-4 6-17 16,-2 9-52-16,3 3-47 0,-6 6 480 0,-4-2-295 16</inkml:trace>
  <inkml:trace contextRef="#ctx0" brushRef="#br0" timeOffset="87206.84">19720 15981 1606 0,'0'23'136'0,"0"-18"-112"0,-2 2 13 0,2-5-28 0,0-4 3 0,5-3 4 0,1-6 1 0,4-7 5 16,6-5 4-16,4-9 5 0,3-8 4 0,0-5-2 16,3-6-7-16,3-4-5 0,1 3-1 15,-2-4 1-15,-3-1-1 0,-9 4-5 16,-7 1-6-16,-7 3-7 0,-2 3-2 15,-2 1-1-15,-7 5-3 16,4 6-4-16,-2 4-6 0,1 3-3 0,3 11-6 16,3 2-10-16,0 14-13 15,-5 0 5-15,-1 14 8 0,-3 6 14 0,-3 8 18 16,0 9 2-16,-6-5 0 0,-2 2 1 0,3-2-1 16,-3-6 0-16,4-3 1 0,0-5-1 15,4-5 0-15,6-8 0 16,6-2 23-16,0-3 28 0,2 0 28 0,9-10 23 0,7-6-6 15,5-11-19-15,7-5-22 0,2-5-20 16,1 2-13-16,3-6-7 0,-8 0-5 16,1-2-3-16,-5 4-2 0,-1 4-2 0,-3 10-1 15,-6 9 0-15,-5 11-5 0,2 7-6 16,-1 12-6-16,3 16-14 0,-1 11-30 16,0 7-36-1,-1 7-34-15,-2 1 551 0,2-1-337 0</inkml:trace>
  <inkml:trace contextRef="#ctx0" brushRef="#br0" timeOffset="87809.92">18413 16060 1649 0,'9'-9'191'0,"2"2"268"0,5-2-395 0,7 4-34 0,3-2-13 0,4 4-4 0,6-3-6 0,1-6-4 0,-3-2 0 0,3-4-3 0,-5-10-10 15,2-10-5-15,-1-2-2 0,-3-12 5 0,-1-12 7 0,-8 0 5 0,-7-6 0 16,-5 0-3-16,-7 8 1 0,-2 4 0 15,-4 6-1-15,-3 10 1 0,0 12-6 16,0 10-8-16,0 6-18 0,-2 12-24 16,2 2-7-16,-5 7 8 0,-3 8 18 15,-6 8 26-15,0-2 13 0,-4 7 1 0,5 4 0 16,-8 2 0-16,0-2 0 0,3 3-1 16,4 1 2-16,1-8-2 0,4 0 0 15,4-5 2-15,3-3-1 0,4-11 0 16,5-2-1-16,1-7 20 0,12 0 15 15,6-7 13-15,6-4 12 0,3-8-10 0,3-3-5 16,-3-8-10-16,6 0-8 0,-4-4-9 16,2 1-8-16,0 3-3 0,-8-1-2 15,1 8-2-15,-2 9-2 0,-8 9-1 16,-1 7-5-16,-5 10-12 0,-2 6-22 16,-2 10-35-16,-1 11-41 0,-3 4 543 15,1 1-344-15</inkml:trace>
  <inkml:trace contextRef="#ctx0" brushRef="#br0" timeOffset="106298.66">26965 15879 1752 0,'42'39'214'0,"-26"2"-114"0,27 2-86 0,-58-41 7 0,-54-33 2 0,21-9 0 0,-23-5-3 0,57 36-7 0,0 2-6 0,5-1-2 0,9 6 1 0,-2-2 12 0,6 4 5 0,3-3 10 15,-2-1 1-15,4 1-8 0,-2-5-6 16,0-2-7-16,-7-4-6 0,-7-9-2 16,-10-6 1-16,-12-6-4 0,-4-11 0 15,-12-8-2-15,-10 1-2 0,-1 2 0 16,1-4-1-16,5 3 2 0,7 5 1 0,4 1 2 16,6 3-1-16,4 4 2 0,3 5 0 15,8 8 1-15,6 3 5 0,-3 7 5 16,7 1 4-16,2 8-2 0,4-1-4 15,2 8-7-15,-3 0-4 0,3 0-2 0,0 1-3 16,-2 6 1-16,0 0 0 0,2 4 1 16,-5 3 2-16,0 2 0 0,-1 9 1 15,-2-7 1-15,-1 3-1 0,0-5 0 16,2-2 0-16,5 0 0 0,-3-5-1 16,5 0 1-16,0-2-1 0,7-3 2 15,0-2 1-15,3-2 1 0,8-9 16 16,0-4 15-16,1-4 7 0,1-1 9 15,3-3-5-15,2-1-9 16,3-4-3-16,-1 3-9 0,-1 5-10 0,3 2-7 0,-1 11-6 16,-1 5-2-16,1 1-2 0,6 10-6 15,3 5-26-15,4 5-46 0,-8 4-81 16,-6 3-70-16,0 1 117 0</inkml:trace>
  <inkml:trace contextRef="#ctx0" brushRef="#br0" timeOffset="108461.1">28516 15261 1682 0,'35'0'79'0,"-6"5"0"0,1-1-4 0,-3 6-24 0,-4-3-14 0,3 4-13 0,-3 1-7 0,2 3-6 0,-2-1-3 15,-3 0-4-15,-1 0-1 0,-3 0-2 0,0 0-1 0,-4 1 0 0,-3-7-1 16,-3 0 1-16,-6-8 8 0,-9-8 6 16,-7-6 4-1,-5-7-1-15,-13-7-4 0,0-4-2 0,-8-9-3 0,-6-3-1 0,0-6-4 16,-9-1-1-16,-1-8 0 0,-8 2-1 16,-5 2 1-16,-2 0 0 0,4 6-1 15,0 4 0-15,3 5 0 0,3 1 0 16,1 7-1-16,7 3 0 0,3 10 0 15,10 1 0 1,4 9 1-16,6 8-1 0,9 1 0 0,4 1-1 0,5 12 9 16,7 1 9-16,10 7 10 0,6 8 3 0,14 4-7 15,7 6-9-15,11 4-6 0,10-2-4 16,3-6 0-16,1-1-2 0,0-13 1 31,-9-7-2-31,-6-7-1 0,-9-12 0 16,-10-11-4-16,-7-9-4 0,-7-7-5 15,-5-3 0-15,-4-6 1 0,-7 0 5 16,4 0 6-16,-6 6 1 0,6 3 0 0,-6 5 3 16,4 12 6-16,-2 2 8 0,2 8 13 15,4 5 8-15,1 3 0 0,4 6-6 16,7 12-11-16,8 8-10 0,12 8-8 16,4 7-1-16,14 8-2 0,8 3 0 15,3-6-16-15,4 1-51 0,-9-13-50 16,-1-10-91-16,-8-16 102 0</inkml:trace>
  <inkml:trace contextRef="#ctx0" brushRef="#br0" timeOffset="109046.89">29931 15617 1926 0,'55'-60'142'0,"-53"58"-92"0,-61-64-51 0,-44 27 3 0,75 2-1 15,-6 0 0-15,2 0-1 0,-7-1 1 16,-5-2-1-16,-2 1 0 0,2-4-1 0,-8-3-6 16,4 0-3-16,-1 0-1 0,1 2 0 15,3 1 5-15,10 6 4 0,-1-2 2 16,5 3 0-16,2 4 0 0,6 9 2 15,4 0 7-15,4 7 8 16,1 4 12-16,4 7 10 0,4-3 0 0,6 8-1 0,0 2-8 16,4 7-9-16,6 5-6 0,-1 8-4 15,9 6-3-15,-4 6-3 0,2-1-2 16,-2 5 0-16,1-8-2 0,-8-5 0 16,2-6 0-16,-6-7-1 15,-1-8-2-15,0-6 0 0,-2-12-1 16,-4-11 2-16,1-5 1 0,1-7 0 15,-4-6 1-15,8 4 0 0,11-3 4 0,1 4 13 0,9 12 14 16,3 5 17-16,3 3 10 0,3 5-3 16,-2 8-13-16,4 9-17 0,1 5-15 15,-1 7-9-15,5 10-2 0,5 6-22 0,0 5-48 16,6 4-75 0,1 0 74-16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2:04:54.6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22886 5183 1838 0,'-5'-37'75'0,"-2"1"-20"0,4-3-4 0,3 4-22 0,0-6 1 0,7 0 8 0,1-1 15 0,8-1 5 0,6-1-5 0,-1-2-8 0,6-4-2 0,1 4-3 16,2 0-9-1,4 0-4-15,3 3-15 0,-3-1-5 16,-4 8-2-16,-2 8 2 0,-3 9-1 0,2 6-4 0,-4 8-12 16,-4 5-18-16,1 7-15 15,1 16-11-15,4 9 11 0,5 21-7 0,2 11 15 0,-2 17 12 16,0 10 2-16,6 17 18 0,6 11 3 15,13 16 9 1,5 8 2-16,18 1 3 0,-1-4 3 16,2-16-5-16,1-9 0 0,-5-8 0 0,-4-21-2 0,1-13-2 15,-6-13-1-15,-2-6-2 16,3-15-4-16,4-7-9 0,-2-15-13 0,-7-15-43 16,-5-7-47-16,0-18 62 0</inkml:trace>
  <inkml:trace contextRef="#ctx0" brushRef="#br0" timeOffset="126">24170 5428 1933 0,'-74'72'282'16</inkml:trace>
  <inkml:trace contextRef="#ctx0" brushRef="#br0" timeOffset="189.93">23287 6429 2574 0,'-7'9'-433'16</inkml:trace>
  <inkml:trace contextRef="#ctx0" brushRef="#br0" timeOffset="490.29">24363 3203 2113 0,'6'8'44'15,"-3"10"-44"-15,3 10-6 0,-1 6 0 16,-2 9-2-16,-3 3 1 0,0 3-1 16,-5 15 0-16,-5 2 3 0,-1 5 0 15,0 7 2-15,1-4-4 0,3 1-20 0,1-4-13 16,4-9-14-16,2-9-15 16,4-9-10-16,3-1-130 0,5-13 130 0</inkml:trace>
  <inkml:trace contextRef="#ctx0" brushRef="#br0" timeOffset="753.67">24917 3617 1407 0,'-25'18'72'0,"-5"0"65"0,-8 8-108 0,-6 3 16 15,-4 3 8-15,2 1 0 0,-3 6 1 0,9-5-3 16,3-2-5-16,11-5-2 15,10-3 6-15,9-4 19 0,1-8 24 16,8 1 25-16,7-4 6 0,12 0-7 0,11-1-13 16,14 3-16-16,13-6-11 0,8-1-20 15,-3-4-19-15,5 0-17 0,-7 0-14 16,-2-2-5-16,-1-1 0 16,-8-5-11-16,-6 3-41 0,-6 2-92 0,-11 4-56 0,2 10 89 15</inkml:trace>
  <inkml:trace contextRef="#ctx0" brushRef="#br0" timeOffset="1234.48">26135 6655 2005 0,'-9'0'58'0,"-5"-2"-28"0,-13 2-4 0,-8-2-3 0,-13 2 8 0,-14 0 3 0,-18 0-5 0,-12 4-8 0,-15-4-14 0,-22 1-7 16,-16 1-1-16,-22 0-2 0,-12 0 2 0,-6 3 1 0,-15-3 0 0,1-2 1 0,-1 3 0 0,1 6 0 15,17-2-1-15,3 2 0 0,14 5 0 16,19 2 1-16,8 4 0 0,12-1 1 16,11-1-1-16,5-2 0 0,14 0 1 15,15 0 1-15,17-2 5 0,16 2-17 0,7-2-64 16,17 2 263-16,6 0-172 0</inkml:trace>
  <inkml:trace contextRef="#ctx0" brushRef="#br0" timeOffset="1598.44">23277 7307 1638 0,'0'0'148'0,"0"-2"162"16,0 2-207-16,0 0-57 0,0 4-20 16,1 5-17-16,6 3-14 0,-1 9-4 15,4 15 9-15,5 13 0 0,1 17 1 16,1 9 1-16,-1 10 0 0,0 5 1 15,-3 9-1-15,-1 2 1 0,0 0 0 0,1 1 0 16,-8 0 1-16,6 8 1 0,-1-3 1 16,-4-6 0-16,4-9-3 0,-1-12-30 15,7-15-51-15,4-8-38 0,-1-9-137 16,4-13 146-16</inkml:trace>
  <inkml:trace contextRef="#ctx0" brushRef="#br0" timeOffset="1915.65">24241 8082 2010 0,'-2'0'67'0,"-5"7"21"0,-7 4-91 16,-11 1-4-16,-14 2 7 0,-9 0 8 15,-15 2 6-15,-3 4 0 0,-14 3-2 16,2-2-5-16,2 2-3 0,10 2 0 15,17 3 0-15,10-3 0 16,10 7 1-16,8-2 14 0,7 0 20 0,14 1 28 16,5-3 20-16,9 2 1 0,4-2-5 0,3-3-17 15,8-5-13-15,1-6-11 0,7-2-13 16,6-8-12-16,6 1-9 0,4 0-3 16,8-5-4-16,-1 2 1 0,4-2-2 0,7 0-11 15,1 2-12-15,5 0-18 0,6 0-24 16,6-1-22-16,-1-1-28 0,3 6-24 15,-10-6-12-15,-8 0 41 0,-6-2 50 16</inkml:trace>
  <inkml:trace contextRef="#ctx0" brushRef="#br0" timeOffset="2359.23">25204 7353 2024 0,'-4'-23'141'0,"3"2"74"0,-5 0-77 0,4 5-53 0,1 3-18 0,-5 4-17 0,6 6-13 0,-1 1-10 0,1 2-11 0,0 2-10 0,0-2-8 0,0 7-4 15,0 3-3-15,1 6 1 0,1 15 3 16,3 8 1 0,-1 3-1-16,0 6-2 15,-3 2-12-15,-1-2-10 0,-1 6-12 0,-5 5-21 0,3 1-15 0,-6-1-39 16,5-2-36 0,1-6-50-16,-1-9 102 0</inkml:trace>
  <inkml:trace contextRef="#ctx0" brushRef="#br0" timeOffset="2525.44">25509 8630 2714 0,'12'62'87'0,"-3"-9"-45"0,-4-7 2 0,-1-19-35 15,3-8-50-15,-2-10-112 0,10-4 423 16,6-5-258-16</inkml:trace>
  <inkml:trace contextRef="#ctx0" brushRef="#br0" timeOffset="3156.45">28220 6321 2175 0,'390'-65'371'47,"-404"75"-379"-47,42-33-32 0,-14 0-15 16,-1-3 4-16,-13-3-12 0,0 3 7 0,-6 1 4 15,-8 0-2-15,-5 0 12 16,-6 6 13-16,-9-3 8 0,-8 8 3 16,-10 4-6-16,-12 2 8 0,-3 10 2 0,7 9 0 15,5 10 1-15,7 13 1 16,11 5 3-16,5 14 4 0,9 11 10 0,9 9 6 15,6 6 6-15,8 6 19 0,11 1 8 0,9-7 3 16,4-6 1-16,12-7-5 0,5-11 12 16,14-6 7-16,12-4-4 0,6-6-10 15,6-6-25-15,-1-10-4 0,-1-10 5 16,-1-10-2-16,2-3-1 0,-5-10-7 16,3-5-11-16,-5-4-6 0,-2-11-25 0,-5 1-44 15,-4-10-57 1,4 0 65-16</inkml:trace>
  <inkml:trace contextRef="#ctx0" brushRef="#br0" timeOffset="3373.83">29103 5353 2586 0,'25'-3'94'0,"3"1"-2"0,4 0-54 0,0-3-10 0,5 3-16 0,-3-7-12 0,8 4-10 0,3-6-30 0,1 1-41 0,3-5-56 0,1-2 304 16,5-8-161-16</inkml:trace>
  <inkml:trace contextRef="#ctx0" brushRef="#br0" timeOffset="3642.32">30032 4545 1543 0,'0'-4'32'0,"0"4"-65"0,0-3-80 0,3-1 68 15</inkml:trace>
  <inkml:trace contextRef="#ctx0" brushRef="#br0" timeOffset="3877.54">30147 4438 1334 0,'23'-7'143'0,"-5"-5"145"16,7 3-161-16,-7 0-62 0,5-3-10 15,5-3-13-15,-5 0-19 0,11-9-8 16,-4 5-5-16,5-6-3 0,2 2-4 0,-3 2-1 16,-4 5-3-16,-1 2-6 0,-3 7-3 15,-3 3-5-15,2 4 2 0,-4 4 2 16,-3 4 2-16,0 7 1 0,-2 8 2 15,2 7-1-15,-1 9 1 0,1 9 2 16,-2 5-4-16,2 5-12 0,-1 6 0 16,-2 2-1-16,1 1 1 0,-4 6 12 0,-5 3 3 15,2 2 1-15,0 5 2 0,0-8-2 16,1-11 0-16,-3 0 0 0,-5-11 1 16,4-2 3-16,-5-8 0 0,5-8 1 15,1-6 3-15,0-6-14 0,3-7 82 16,3-9-54-16</inkml:trace>
  <inkml:trace contextRef="#ctx0" brushRef="#br0" timeOffset="4084.51">30762 5023 2397 0,'55'59'78'0,"-361"209"7"32,61-148-50-32,149-54-122 15,15 3 433-15,10-3-270 0</inkml:trace>
  <inkml:trace contextRef="#ctx0" brushRef="#br0" timeOffset="6247.24">24071 5702 1792 0,'35'-30'103'0,"-5"-2"73"0,1-3-88 16,-5 10-12-16,-4 7 1 0,-3 6-10 0,-5 5-7 0,-5 2-1 0,-7 5-11 0,-2 0-13 0,-5-2-12 0,-11-2-12 0,-15 1 0 0,-9-4-2 0,-10 1-1 0,-3 5-2 15,-11 4-5 1,0 9 0-16,-9 13 0 0,-5 7 0 0,2 9-1 0,0 9 0 16,9 10 0-16,5 9-2 0,12 4-1 15,13 5-3-15,6-4-2 0,7 1 0 16,1 4 2-16,1-1 2 0,1-1 9 0,-4-10-17 16,-1-8-63-16,-6-10-98 0,-14-12 89 15</inkml:trace>
  <inkml:trace contextRef="#ctx0" brushRef="#br0" timeOffset="15219.66">25463 16865 2155 0</inkml:trace>
  <inkml:trace contextRef="#ctx0" brushRef="#br0" timeOffset="25262.07">14706 17174 2619 0,'26'0'106'0,"1"2"-9"16,5-2-31-16,-2 0-74 0,-2-6-31 16,1-1-35-16,1 0-91 0,5-7-173 0,11-9 200 15</inkml:trace>
  <inkml:trace contextRef="#ctx0" brushRef="#br0" timeOffset="26495.33">17142 17528 2062 0,'-9'15'125'16,"4"-1"25"-16,-8-2-40 0,3-1-77 16,4-2-23-16</inkml:trace>
  <inkml:trace contextRef="#ctx0" brushRef="#br0" timeOffset="132340.96">8158 6729 1781 0,'28'5'71'15,"-10"6"333"-15,54-32-387 0,-77-1 49 0,5 17-13 0,-3-2-6 0,-1 0-5 16,-1 0-5-16,-2 2-6 0,-2 3-3 0,-4 2-2 15,-6 2 1-15,-8 1-1 0,-10 4-2 16,-11-3-5-16,-10-3-3 0,-13-1-6 16,-18-1-2-16,-16-3 2 0,-12-1-1 15,-12-2 1-15,-6 5 4 0,-17-5 10 16,-1 2 4-16,-6 5 1 0,-1-4-5 16,8 0-11-16,1 3-3 0,0-5 2 0,2-1 2 15,13 0 2-15,19-2 1 0,21 2 2 16,14-2 0-16,20 4-2 0,13 0-3 15,13 1-5-15,8 1-1 0,12 1-2 16,4 2-1-16,4 0-2 0,8 0-8 16,0 0-25-16,2-2-34 0,2 2-38 15,-1 0-91-15,1 2 390 0,7 1-191 16</inkml:trace>
  <inkml:trace contextRef="#ctx0" brushRef="#br0" timeOffset="163754.12">3124 14133 1151 0,'16'-21'140'0,"-2"1"213"0,2-1-271 0,2 5-19 0,-2 0 0 0,5-3-12 0,-3-1-7 0,8 2-5 0,6 4-7 0,6 0-6 16,6 2-10-16,0 3-9 0,2 2-1 15,9 0-3-15,0 3-1 0,-2-1 0 0,2 5-1 16,-3-2 0 0,-8-3 1-16,-10 5-2 0,-8 0-2 0,-8 0-10 0,-9 0-10 15,-9 0-10 1,-7 5 5-16,-13-3 9 0,-15 5 13 0,-18 2 17 0,-20 3 4 15,-3-5 9-15,-13 4 7 0,-5 1 11 0,-5 1 31 16,-2-3 5 0,5 4 0-16,13-1-7 0,8-3-27 0,10 3-11 15,6-6-7-15,8 0-11 16,10-2-7-16,9 1-3 0,5-3-1 16,11-3 2-16,15 2 1 0,-1 0-1 0,0 0-1 0,2-1 0 31,0 5 1-31,14-5 1 0,6 3-1 15,12 1-4-15,10 1-1 0,15-1-2 0,12-2-2 16,15 3 3-16,8-4-1 0,12 1 1 16,10-1 0-16,-1 3 0 0,-3-3 2 15,-2-2 0-15,-7 0 1 0,-3 0-1 16,-6-7 0-16,-8 3-1 0,-17 1 1 16,-12 1 6-16,-20-2 2 0,-17 3 5 15,-14 1-1-15,-8-6-9 0,-12 5-7 0,-12 1-7 16,-20 0-1-16,-27 0 5 0,-19 0 4 15,-16 0 6-15,-5 7 6 0,2 0 5 16,-4 0 7-16,5 4 4 0,2-1 2 16,9-3 1-16,16 2-5 0,10-2-8 15,19 2-8-15,11 2-6 0,10-8-1 0,12 3 0 16,5-5-7-16,9 5-16 0,2-5-24 16,5 3-36-16,2 0-79 0,0-1-57 15,4-3 109-15</inkml:trace>
  <inkml:trace contextRef="#ctx0" brushRef="#br0" timeOffset="177527">6360 14043 1659 0,'87'48'79'0,"-22"-24"-9"0,22 60-34 0,-209-214-38 16,102 130 8-16,24 0 10 0,-2 0 10 0,5 0 11 16,-4 0 4-16,1 0-2 0,3 0-4 15,-5 0-2 1,-2 0 0-16,1 0-1 0,1 0-5 0,0 2-2 0,0 0-6 15,-2 0 0-15,0 5 0 16,-9-6-2-16,4 3 2 16,-2 0 6-16,-6 3 2 0,1 0 2 15,-8 3-4-15,-5 1-9 0,-5 1-4 0,-3-3-2 0,-5 2 3 0,-2 1 3 16,-1-1 2 0,-2-2-2-16,-1 3-2 0,-2 1-2 15,-4-3 2-15,-7 1 0 0,-3 0 3 0,-7-1 1 0,-4 3 0 16,-5-5 1-16,-13 3 0 0,-12-2 5 15,-11-4 6-15,-5 1 1 0,-3 1-2 16,-5 3-10-16,-9-3-3 0,-5 6 6 16,-13-1-2-16,-4 1 8 0,-4-1 3 15,-12-5-12-15,2 0 0 0,-4 0-9 16,-3-5-9-16,9-2 0 0,1-3-1 0,-2-6 0 16,12 2 1-16,10-2-1 0,-1-4 1 15,5 4-1-15,-1 1 0 0,2 2 1 0,18 1 0 16,2 0-1-16,14 1 1 15,7 2 2-15,5-7 1 0,20 6 0 0,12 3 2 32,16-2-3-32,9 2 0 0,9 0-1 0,7 0-1 15,5 0-1-15,7 2-1 16,2-2-4-16,6 2-6 0,3-2-9 0,0 0-11 0,-2 3-10 16,2-3-13-16,0 0-13 15,2 0-21-15,1-3-33 0,1 1-38 16,1-7-20-16,-1-10 86 0</inkml:trace>
  <inkml:trace contextRef="#ctx0" brushRef="#br0" timeOffset="188876.38">3301 16590 1619 0,'0'0'97'0,"4"0"33"0,-4-3-12 16,2-1-31-16,1 1-5 0,-1-4-23 0,-2 1-24 0,0 3-8 0,5-2-6 0,-1 1 4 0,5-1 3 0,5 5-8 0,0-7-8 15,11 7-4-15,3 0-1 0,4 0 0 0,5 7-4 0,2-6-1 16,2 5 0-16,2-1-1 0,-3-1 2 16,3-3 1-1,-4 8-1-15,0-5 1 0,-2 1-1 0,-3 2 0 0,-6-5 1 16,-5-2 0-16,-7 0 1 16,-9 0-2-16,1 0-3 0,-7 0-4 15,-1 0-3-15,0-2-1 0,-5 0 0 0,0-1 1 0,-6-1-2 16,-5 1 1-16,-5-1 1 0,-16-6 2 15,-1-3 3 1,-8 3 2-16,4-3-1 0,1 4 0 0,-2-3 1 16,3 1-2-16,-3 2 1 0,-1-1-1 0,-1-1-2 15,-4 6 0-15,-1-2 0 0,6 1 0 0,5 5 2 32,5-1 1-32,4-2 2 0,2 4 5 15,8 0 7-15,9 0 13 0,4 4 8 0,7-4 3 16,0 2-3-16,9-2-17 0,7 0-7 0,12 0-8 0,19 1-3 15,20 3 1-15,16 3 1 0,17-3-1 0,11 1 0 16,3 2-2-16,-6-2-2 16,-2 4 0-1,-10-4 3-15,-16 6 1 0,-11-6 5 0,-19 4 0 0,-15-5 1 0,-15-1-6 32,-10-1-7-32,-10-2-6 0,-9 5-2 0,-5-5 4 15,-14 0 8-15,-20 0 13 0,-21 2 9 0,-23-2 4 0,-29-2 4 16,-12 2 0-16,0 0-4 15,-3-1-2-15,11 1-7 0,16 0-7 16,15 1-5-16,24-1-1 0,17 2 1 0,16-2 1 0,3 0 0 16,13 0 1-16,5-2 4 0,7 1-2 15,9-5-10-15,2 3-26 16,9-1-51 0,8 3-39-16,11-8-34 0,20 3 73 15</inkml:trace>
  <inkml:trace contextRef="#ctx0" brushRef="#br0" timeOffset="189722.53">4858 16482 1505 0,'-2'0'89'0,"2"2"32"0,-2 3-23 16,1-5-24-16,-3 2-13 0,1 0-17 0,-3-2-16 0,1 3-14 0,0-1-8 0,5 5-3 0,-2-5 0 0,-2 0-1 0,-3 0 0 15,2 1-1-15,3 3 1 0,-1-5 6 0,-1 6 5 16,1 0 6-16,-1-1 1 16,0 3-2-16,4-4-3 0,-3 6-3 0,3-4-5 0,-2 3-2 15,2 1-2-15,4 1-3 0,1-1-3 16,11 7 1-16,-2-1 0 0,7 10 1 15,6-4 4-15,1 6-2 0,11 1-1 0,4 2 0 16,1-2 0-16,4-5 0 0,0 1 2 16,12-1 11-1,4-2 8-15,9-5 4 0,8-2 3 16,6-4-2-16,16-3 2 0,2-4 3 0,6-5 2 0,6 0 2 0,2-5 3 16,9-2 1-16,5-4 2 0,3-1-1 15,-17-6-2 1,-2 0 1-16,-9-6-1 0,-12-1-5 0,10 2-10 0,-4-6-10 15,-14 6-7-15,-8 4-3 0,-13 3-1 16,-13 2-2 0,-1 1 1-16,-5 3-1 0,-4 4 0 15,-7 3-13-15,-3-4-30 0,-9 5-55 0,0 4-74 0,5 5 90 0</inkml:trace>
  <inkml:trace contextRef="#ctx0" brushRef="#br0" timeOffset="-203349.63">26319 16351 1753 0,'27'-3'111'0,"-4"-5"107"0,5 3-175 0,-5 3-8 0,2-3 5 0,-4-2 3 0,4 0-20 0,-4-2-15 0,1 2-5 0,-5 0-1 0,6 3-2 0,11 1 0 0,5 3-1 0,11 7-2 15,7 7-2-15,12 7-1 0,7 8-2 16,11 8 1-16,-4 0 2 0,-5 4 0 15,-7 0 4-15,-16-4 1 0,-18-5 8 16,-19-7-23-16,-20-9-3 0,-23-6 1 0,-28-4-7 16,-23-14 23-16,-23-9 1 0,-24-8 7 15,-19-5 9-15,1 1 23 0,1 6 29 16,14-1 19-16,10 8 8 0,3 3-6 16,10 4-16-16,6 4-15 0,12 1-16 0,21 4-12 15,12 0-14-15,20 0-7 0,13 0-5 16,10 0-3-16,9 2 4 0,9 0-1 15,9 2 2-15,12 3-1 0,12-2-1 16,15 6-2-16,12 1-2 0,13 0 0 16,6 4-2-16,5-1-2 0,-7-1-4 15,-8 2-1-15,-1 0 2 0,-5-2 1 16,-6 2 4-16,-11-2 2 0,-14-2 0 0,-16-5 2 16,-18 1-21-16,-13-5-2 0,-26 1-1 15,-17-3 0-15,-22-4 15 0,-20-8-42 16,-15-3-84-16,-16-4 77 0</inkml:trace>
  <inkml:trace contextRef="#ctx0" brushRef="#br0" timeOffset="-193509.21">8005 4866 1498 0,'11'0'75'0,"-1"0"3"0,-6 0 0 0,-2 0-23 0,-2 0-11 0,2 0-8 0,1 1-11 0,2 1-9 0,-5-2-7 0,0 0 0 0,8 2-2 0,-8-2 2 0,-2 2 3 16,-4-2-1-16,6 3 1 0,0-3-1 16,2 2-1-16,-2 0 2 0,0-2 3 0,0 5 2 15,-2 2 6-15,2-3 1 16,0 1-1-16,-8 2-2 0,0-2-3 0,3 4-4 15,0 4-4-15,1-3-5 0,-5 3-2 16,4-1-2-16,-2-1 0 0,0 1-1 16,0-3 0-16,0 0-2 0,-6 3-2 15,1 1 0-15,0-4 0 0,-8 1 1 16,4 3 3-16,-7-3 1 0,3-3 3 16,-3 4 1-16,2 0 4 0,-2-2 0 15,-3-1 0-15,-1 1-1 0,4 0-3 0,-5 2-1 16,4-4 1-16,3 2 0 15,-5-4 0-15,-1 4 1 0,-1-4-2 0,-1 6-1 16,-3 0-1-16,2-6-2 0,0 6 0 16,0-6 1-16,-4 2 0 0,1-4-1 0,4 3 0 15,-3-1 12-15,2-1 11 16,2 1 6-16,-2 0 5 0,-2-3-7 0,0 0-7 16,2 0-4-16,-2-1-3 0,2-1-4 15,5 0-4-15,-2-1-1 16,6-1-1-16,-6 0-2 0,1-3 1 0,4 1-1 15,-4 2 0-15,-1 2-1 0,-1-3 0 16,-2 3 0-16,1-7 1 0,1 1-1 0,5 5 1 16,2-8 0-16,-1 4 1 0,3-4-1 15,-1 2 1-15,3-2-1 0,1 3 3 16,1-2 5-16,1 0 3 0,5 0 2 16,-1 2-3-16,6-3-3 0,-5 4-3 15,2-4-2-15,0 4 0 0,0-8 1 16,4 5-2-16,-3-5 1 0,1 3-2 0,-7-3 0 15,-3-3-1-15,1-3 0 0,2 4-1 16,-2 0 0-16,-1 6 1 16,-1-2 0-16,0-3 0 0,2 0 0 0,2-1 0 15,1 1 1-15,6 5 0 16,3-3 2-16,0 3 1 0,2 0 1 16,0-5 0-16,4 5-1 0,3-3 1 0,-2-8-2 15,2 6 1-15,0-2 0 0,-1 0-3 0,1 2 1 16,-5-2-1-16,-2-2-1 0,0 2 1 15,3 2 0-15,-1 0 0 0,2 0 1 16,-3 1-1-16,3 1-1 16,1 1 1-16,4 4 7 0,-2-5 2 0,0 1 8 0,4 2 1 15,-2-1-4-15,1-1-1 16,-1-1-5-16,4 1-3 0,-3-1 0 0,1-1 0 16,3 1 0-16,-5-1 0 0,2 1 1 15,5-2 1 1,-8 0 0-16,1 3 0 0,2-3 0 0,-4 1-2 0,2 1-1 15,3-4-3-15,-3 2-1 16,5 1-1-16,1-3-1 0,0 2-2 0,1 0 1 16,-1 0-1-16,1 0 2 15,-2 0 1-15,0-2 0 0,2 1 1 0,-4 1-1 0,4-7 2 16,4 3-1-16,-1 0-1 0,1-3 1 16,-1 3-1-16,-1-1-1 0,-2 1 0 0,2 1-2 15,3 1 0 1,6-2-3-16,-1 0-1 0,4 2 0 15,2-3 1-15,2 3 1 0,3 0 2 0,-1 3 1 0,-4-3 0 32,-8 4 1-32,-2-2 0 0,-1 0 1 0,0-1 0 0,4 1 0 0,-4 0 0 15,1 0 0-15,-5 5 0 0,3-3-1 16,1 1-1 0,4 6-3-16,-6-4-1 0,8 3-3 0,0-4-1 0,1 6 1 0,0 1 1 15,-3-3 1 1,4 5 0-16,-1 1 1 0,2-2 1 0,0 2 1 15,4 2 0-15,-2 1 1 0,1 4 0 16,1-1-1-16,-4 2-1 0,-1 0 1 16,1 2-1-16,2 1 0 0,0 1-2 15,3-1-1-15,-7 3-5 0,-4 4-4 16,-1-4 0-16,0 4 0 16,1-2 5-16,0 1 6 0,4 1 0 0,-7 2 3 0,6-1-1 15,-4 2 0-15,-2-3 0 16,2 2-2-16,-7-3 0 0,4 5 1 15,-3-6 0-15,-2 7 0 0,-3-6 2 16,-1 6-2-16,-1 0-2 0,-3-3-4 0,2 1-7 16,-4-1-6-16,1 3-1 15,-4 0-2-15,-2 3 6 0,0 3 7 0,-6-3 4 0,1 3 5 16,0 1 1 0,-6 0 1-16,7 5 0 0,-6-3 1 0,1 2 0 0,2-2 1 15,-4 3 0-15,1-6 1 0,-3 1 0 16,-1 0 1-16,-2-3 1 0,-2 1 0 0,2 0 1 15,0-4-1-15,0-1-1 0,4-4 0 16,1 1 0 0,-1-6-1-16,-2 2 0 0,-6-2 0 15,1 0 0-15,-3 2 2 0,1-2-2 16,2 0 2-16,-4 1-8 0,-8-1-40 16,0 2-88-16,-17-2 76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2:09:48.4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3681 6064 1325 0,'21'-3'64'16,"-5"-6"31"-16,0 5-43 0,-5 1-6 0,-6-1-9 16,4 2 1-16,-7 1 6 0,-1 1 10 0,-1 0 2 0,0 0-14 0,0 0-8 0,-1 3 0 0,-1 4 5 0,-5-3 5 0,-2 5-2 31,-11-2-5-31,-3 2-2 0,-12-4 4 16,-2 4 1-16,-13-6-2 0,-2 3-5 15,-13-1-11-15,-11-3-4 0,-13 3-2 16,-5 0-4-16,2-1-4 0,-7 1-2 15,3 4-1-15,4-5-2 0,-2 3 1 16,3-6-2-16,1-1-1 0,-2-1 2 0,10-3 0 16,9-1 0-16,9 3 1 0,15-5 1 15,13 2-1-15,6-1 2 0,11 1-1 16,10 1 2-16,7 4 0 0,0-1 5 0,2-1 2 16,0 0 0-16,4-1 0 0,1 3-5 15,4 0-8-15,5 0-3 0,7 0-5 16,13 3 0-16,14-1 1 0,18 5-1 15,15 4 1-15,13 1-1 0,16 2 0 16,7 0 4-16,11-5-3 0,-2 4 2 16,7-4-2-16,3-2-1 0,-6 2 1 15,-12-6 1-15,-9-1 2 0,-17 1 2 16,-7-3 2-16,-4 2 0 0,-15 0-1 0,-13 0 3 16,-14-2-1-16,-21 1 3 0,-16-1 6 15,0 0 5-15,-17 4-11 0,-15 1-5 16,-19 1-6-16,-33 4-7 0,-23 3 12 15,-26 1 0-15,-25-3 1 0,-14 6 2 16,-14-1 1-16,3 0 2 0,10 0-1 16,12-3 0-16,21 1 2 0,13-5 1 0,24-1 0 15,23 1 0-15,22-7-3 0,13 2 1 16,18-3 0-16,2-2 0 0,9-3 1 16,9 2 0-16,5 2 2 15,-6-9-6-15,12 6-25 0,-5-4-56 0,3 0-8 16,5-9 30-16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2:13:59.88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4T22:14:31.658"/>
    </inkml:context>
  </inkml:definitions>
  <inkml:trace contextRef="#ctx0" brushRef="#br0">17737 15140 0,'0'0'0,"0"0"0,80-35 0,-32 17 0,-3 5 0,-1-1 0,-17 1 0,-5 0 16,-4-1-16,-18 6 0,0 8 0,-93-49 0,-63 9 0,-127-13 0,-59 13 0,-57 13 0,18 14 0,-31-5 0,66 5 16,23 0-16,39-1 15,62 5-15,41 5 16,48 0-16,49-1 15,26 5-15,27 0 16,13 5-16,9-1 16</inkml:trace>
  <inkml:trace contextRef="#ctx1" brushRef="#br0">20417 15041 1670 0,'-59'9'82'0,"8"-6"-2"0,8 3-2 0,17-3-46 0,2-6-14 15,10-3-10-15,2-3-4 0,-2 1 0 0,3-3-2 0,0-2 2 0,3-2 0 0,6 0-4 0,-2-2 11 0,2 1 10 0,2 1 3 16,6 1 1-16,1 4-2 0,9-3-10 16,7 8-2-16,5-4 0 0,15 4-6 15,12 5-2-15,7 0-1 0,14 1-2 0,7 8 4 16,8 0 5-16,5 5 1 16,-2 1 1-16,-4 2-3 0,-17-2-4 15,-9-3-2-15,-13 2-1 0,-9 0-2 0,-8-1-3 16,-16-3-1-16,-7 1-1 15,-8-6 1-15,-8 1 1 0,-6 2 3 0,-8 0 12 16,-15-3 17-16,-5-2 16 0,-18 1 10 16,-12 1-4-16,-11-5-13 0,-17 0-14 15,-8-5-7-15,-5 0-4 0,2 3-2 0,9-7 1 16,1 2-2-16,4-4-1 0,11 1 1 16,5 3-2-16,16-6-3 0,18 6 1 15,10 0 13-15,18 3 10 0,16 4 4 16,2-5 2-16,22 3-11 0,23 1-12 0,23 1-4 15,24 5-5-15,11 6-2 0,17 3-2 16,8 3-1-16,12 5 1 0,12-1 0 16,-5 2 2-16,-5 2-1 0,-15-7 1 15,-14-2 0-15,-12-1 0 0,-16-4 4 16,-29-4-4 0,-17-5 4-16,-27-6 8 0,-19-1-4 0,-23-9 3 15,-31-6-5-15,-24 1-7 0,-22-1 1 16,-12-1 7-16,-5 0 5 0,-4-2 6 15,2 7 1-15,3 3-1 0,10 6-6 0,17-1-4 0,17 4-4 16,14-3 2-16,15 5-6 0,14 0-15 16,13-1-132-16,12-1-437 15,9-8 372-15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2:15:56.8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22373 3323 0,'0'0'0,"0"0"0,0 0 0,0 0 0,0 0 0,0 0 0,0 0 0,0 0 0,0 0 0,0 0 0,0 0 0,0 0 0,0 0 0,0 0 0,-48 9 0,-1 9 0,49-18 0,0 0 0,-89 17 0,89-17 0,-133 27 0,-35 0 0,4-1 0,-27 10 0,191-36 0,-239 35 0,-14 1 16,253-36-16,-253 35 15,-52 9-15,-1-8 16,-58 8-16,1 0 0,-23-8 16,14 8-1,-40-8-15,26-10 0,-17 1 16,17-1-16,-44 1 31,31-18-31,-40 0 0,-17 0 0,-10-18 31,-83-9-31,-23-26 0,-4-1 0,-5 1 16,63 9 0,25-19-16,6 1 31,53 0-31,75 0 0,79 26 16,28-17-1,70 17-15,44 10 16,45-1-16,22 0 15,18 0-15,9 10 16,-18-1-16,-31-18 16,22 18-16,9 0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4T22:16:47.7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1798 13390 1885 0,'-2'59'57'0,"-9"-59"-42"0,8 87-10 0,-15-275-5 0,7 152 0 0,-1 29 0 0,0 5-1 0,1 2 1 15,-1 2 1-15,-3 5 4 0,-1 7 4 0,-1 6-1 0,-3 5-3 0,-8 3-1 0,-2 9-3 16,-8 4 0-16,-6 3-1 0,-2 4 0 16,-9 5-1-16,0 8 1 15,-2 1-1 1,6 2-1-16,-1-4 0 0,6 2-3 0,7-2-2 15,4 2 1-15,10-3-1 0,9 1 1 16,13-3 5-16,4 1 2 0,15-1 4 0,11 2 3 0,5-1 0 31,9-1 0-31,1-8 1 0,-1-1 0 0,3-5 0 16,-1-6 0-16,1 2 0 0,-1-3 0 16,-6-1 0-16,-2-1-3 0,-4 3-3 15,-3 6-2-15,-5 3-1 0,0 9-1 16,4 7 0-16,-8 7 0 0,4 7-1 0,-9 7 1 15,-5 4-3-15,-7 7 0 16,-4 13 1-16,-5 8 0 0,-9 0 0 0,-3 2 0 16,-6-2-2-16,-4 4 1 0,1 7 1 15,0 3 2-15,-1 1 9 0,3-1 11 16,1-8 9-16,4-2 12 0,5 1 14 0,-2-3 14 16,9-3 0-16,-2-4-8 15,6-9-23-15,5-7-24 0,5-9-7 0,10-9-5 16,4-7-3-16,2-12-4 0,6-9-4 15,3-7 0-15,2-11 0 16,2-2-13-16,-1-10-32 0,-2-8-40 0,-1-10 46 16</inkml:trace>
  <inkml:trace contextRef="#ctx0" brushRef="#br0" timeOffset="531.21">1502 9589 1552 0,'-15'37'55'0,"-2"-1"-3"0,-3 6-10 0,-10 6-8 0,-11 2-8 0,-3 6-10 0,-9 12-10 0,-4 6-4 0,-3 4 0 15,-1 9-1-15,3 5-1 0,1-3 1 0,13 1 0 0,5 1-3 0,9 1 10 0,12-3 34 16,7-2 29-16,11-2 31 0,13-11 21 15,5-5-8-15,10-7-12 0,4-7-19 16,7 2-28 0,2-9-24-16,1-6-16 0,1-3-8 0,3-8-2 0,0-5-9 0,7-8-47 15,0-6-62-15,4-8 389 16,9-9-250-16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35:18.9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12387 7299 0,'0'0'0,"0"0"0,0 0 0,0 0 0,0 0 0,0 0 16,0 0-1,0 0-15,0 0 16,0 0-16,0 0 16,0 0-16,0 0 15,0 0-15,0 0 16,0 0-16,0 0 16,0 0-16,0 0 15,0 0-15,0 0 16,0 0-16,-67 27 15,36-23 1,-13 0-16,-27 1 16,-13 4-16,-5 0 15,1 0-15,-10-5 16,5 0-16,-18 1 16,-8-1-16,-6 1 15,-21-5-15,26-9 16,-4 0-16,9 5 15,9-1-15,-5 5 16,9 0-16,-9 0 16,18 5-16,-22-1 15,0 0 1,-23 1-16,1-1 16,-18-4-16,8-4 15,-8-1-15,-4-3 16,-5-1-16,-18-5 15,22-3 1,-4-1-16,-22-4 16,0 4-16,13 0 15,18 1-15,-22-1 16,4 5-16,18-5 16,-5 4-16,14-3 15,4-5-15,22 4 16,23 5-16,13 4 15,35 0-15,9 4 16,13 1-16,10 4 16,3 0-16,1 0 15,13 0-15,-4 0 16,4 0 0,-14 4-16,-12 10 0,-19 17 15</inkml:trace>
  <inkml:trace contextRef="#ctx0" brushRef="#br0" timeOffset="11249.69">18349 6825 0,'0'0'0,"0"0"0,0 0 16,0 0-16,0 0 16,0 0-16,44 0 15,-26 0-15,-14 0 16,9 0-16,-4 0 15,-9 0-15,5 0 16,4 0-16,-5 0 16,0 4-16,-4-4 15,5 5-15,4-5 16,-5 4-16,1 0 16,-5-4-1,0 5-15,0-1 16,0-4-16,0 0 15,0 0 1,0 0-16,0 0 16,-133 49-16,75-40 15,-13-5-15,-9-4 16,5 0-16,-14 0 16,5 0-16,9-4 15,-1 0-15,-3-1 16,-1 1-16,-9-1 15,5 1-15,9 4 16,4 4-16,9 1 16,8-1-16,10 5 15,-5 0 1,1 0-16,3-9 0,-26-5 16,-31-8-1,-53-27-15,-44-26 16</inkml:trace>
  <inkml:trace contextRef="#ctx0" brushRef="#br0" timeOffset="37491.65">13083 6865 0,'0'0'0,"0"0"0,0 0 0,0 0 0,0 0 0,0 0 0,0 0 0,0 0 0,0 0 15,0 0 1,0 0-16,0 0 15,0 0-15,0 0 16,0 0-16,0 0 16,40 48-16,-36-34 15,14-1-15,4-4 16,5 0-16,-10 4 16,10 0-16,-5 1 15,5-6 1,-1 1-16,5 0 0,-4 0 15,-1 0 1,1-5 0,-5 1-16,5-1 0,-1 5 15,14-4-15,-18-1 16,18 0-16,-9 1 16,-4-1-16,4-4 15,-4 0-15,4-4 16,-5-5-16,14 0 15,4-4-15,1 0 16,-1-1-16,5 1 16,4 0-16,9 4 15,5 0 1,-19 0-16,6 0 16,8 0-16,-9 5 15,4-1 1,-8 1-16,4 0 0,9-1 15,5 5-15,-9 5 16,4-1-16,9 5 16,-5 4-16,5 5 15,-9 4-15,-4 0 16,-1 5-16,-8-5 16,0 0-16,-18 0 15,4-4-15,-8 0 16,13-1-1,-9 1 1,-5 0-16,14-5 0,-18 1 16,5-1-16,13-4 15,-14 0-15,10-5 16,4-4 0,4 0-1,14-4-15,-1-1 16,14 1-16,14-5 15,21 0 1,9 0-16,0 5 0,-13 4 16,14 4-1,-1 1-15,18 3 16,9 6-16,8 8 16,-8 4-16,-13 5 15,8 1-15,23 3 16,-1 0-16,-4 1 15,1 4-15,-15-5 16,1-8-16,-22-14 16,-5-8-16,-8-10 15,-14-4-15,0-13 16,-9-9 0,-9-18-16,18-35 15,14-27-15</inkml:trace>
  <inkml:trace contextRef="#ctx0" brushRef="#br0" timeOffset="67392.72">3212 8633 0,'0'0'0,"0"0"0,0 0 0,0 0 0,0 0 0,0 0 15,0 0-15,0 0 16,0 0-16,0 0 15,0 0-15,44 18 16,-40-14-16,-4 1 16,14-1-1,-14 1-15,0-1 0,0 1 16,0-1-16,0 0 16,0 1-16,0-5 15,0 0-15,0 0 31,0 0-31,-129 22 16,54-18-16,-36-4 16,-4-4-16,-1-5 15,28 0-15,17 0 16,22 5-16,23 0 16,8 4-16,9 0 15,-4 0-15,8 0 16,-13 0-16,-21 4 15</inkml:trace>
  <inkml:trace contextRef="#ctx0" brushRef="#br0" timeOffset="76651.78">9284 9662 0,'0'0'0,"0"0"0,0 0 0,0 0 0,0 0 16,0 0-16,0 0 15,-49-9-15,-13-5 16,-40-8-16,-31-9 16,-22-13-1,9-9-15,-14 0 0,-8-5 16,-9 5-16,22 4 15,13 5 1,26 8-16,28 10 16,12 3-1,19 10-15,26 4 16,4 0-16,9 5 16,10-1-16,8 5 15,-14 0-15,14 0 16,-4 0-16,4 0 15</inkml:trace>
  <inkml:trace contextRef="#ctx0" brushRef="#br0" timeOffset="81085.66">8451 8642 0,'0'0'0,"0"0"0,0 0 0,0 0 0,0 0 0,0 0 32,0 0-32,0 0 0,0 0 0,0 0 31,0 0-31,0 0 15,0 0-15,0 0 0,0 0 16,0 0 0,0 0-16,0 0 0,0 0 15,0 0 1,0 0-16,0 0 0,0 0 16,0 0-1,0 0 1,44 27-16,-13-10 0,22 6 15,23 3 1,-5 5-16,17 0 0,-3 5 31,16 4-31,-16 4 16,17 0-16,-5 1 16,18-6-16,-8-8 15,8-8-15,-17-6 16,-5-3-16,4-5 15,-8-5-15,8-4 16,5-4-16,0-1 16,-13-4-16,4 0 15,-18-4-15,1 0 16,-5 4 0,13-9-16,4-4 15,1 0-15,0 0 16,4-5-16,-5 5 15,-17 4-15,-9 0 16,-22 1 0,5 3-16,-5 6 15,-18-1-15</inkml:trace>
  <inkml:trace contextRef="#ctx0" brushRef="#br0" timeOffset="87362.29">16500 9165 0,'0'0'0,"0"0"0,45 0 0,-32-4 0,18-5 16,-5-4-16,1-1 15,-5 1-15,0 4 16,-4 0-16,-9 5 15,-5-1 1,10 5-16,-14 0 16,4 0-16,-4 5 15,0-5-15,0 0 16,0 0-16,-133 57 16,49-30-16,-31 0 15,-5-1-15,5-4 16,-14 0-16,-26-4 15,-9 0-15,5-5 16,-1-4-16,-8 0 16,-5-5-16,9-4 15,22-8-15,13-6 16,14 1-16,0-5 16,17 5-16,23 4 15,13 0 1,13 5-1,18 4-15,-4 0 16,12 0-16,-3 0 16,4 0-16,-18 0 15,-13-9-15,-36-9 16,-57-17-16,-76-41 0,-35-26 31</inkml:trace>
  <inkml:trace contextRef="#ctx0" brushRef="#br0" timeOffset="107208.63">2108 12875 0,'0'0'0,"53"-4"0,-53 4 0</inkml:trace>
  <inkml:trace contextRef="#ctx0" brushRef="#br0" timeOffset="107905.3">3876 11107 0,'0'0'0,"0"0"0,0 0 16,0 0-16,0 0 16,0 0-16,0 0 15,0 0 1,0 0-16,0 0 16,0 0-16,-115-36 15,-22 14-15,-23 0 16,14-5-16,13 9 15,4 10-15,28 3 16,-10 5-16,18 0 16,-5 0-1,-4-4-15,27 4 0,4 0 16,13 0-16,5 4 16,9-4-16,13 5 15,-9-1-15,9 0 16,-14 1-1</inkml:trace>
  <inkml:trace contextRef="#ctx0" brushRef="#br0" timeOffset="110690.65">7445 10938 0,'0'0'0,"0"0"0,0 0 0,0 0 0,-62-49 0,4 18 15,-26 0 1,-5 0-16,-8 5 16,4 8-16,-23 9 15,-26 0-15,-30 5 16,16 4-16,-21 4 15,4 1-15,27-5 16,4-5 0,27 1-16,13-1 0,22 5 15,14 0-15,-1 0 16,10 0-16,-28 0 16,-3 0-1,-14-4 1,0 4-16,18 4 15,8 5-15,5 18 16,14 8 0</inkml:trace>
  <inkml:trace contextRef="#ctx0" brushRef="#br0" timeOffset="129716.67">10414 14072 0,'0'0'0,"0"0"0,0 0 0,0 0 0,0 0 0,0 0 15,0 0-15,0 0 16,0 0-16,0 0 16,0 0-16,0 0 15,0 0-15,0 0 16,-44 31 0,-9-9-16,-22 9 15,-14 5-15,-22 8 16,-26 9-16,-32 0 15,-4-4-15,1 4 16,-6 5-16,-4-9 16,-8-1-16,4-8 15,-14-4-15,-4-1 16,-13-8-16,0-10 16,0-3-16,-27 4 15,14-14-15,-5-4 16,-22 0-16,-32-18 15,-16-13 1,-37-18-16,23-8 0,0-14 16,49 0-1,21 4-15,6 10 16,56 4-16,28 4 16,17 13-16,27 10 15,26 13-15,18 4 16,9 4-16,22 1 15,9 4-15,0 0 16,5 0-16,-1 4 16,-17 5-16,-14 13 15</inkml:trace>
  <inkml:trace contextRef="#ctx0" brushRef="#br0" timeOffset="165417.81">11239 13527 0,'0'0'0,"0"0"0,0 0 0,0 0 0,0 0 0,0 0 0,0 48 16,0-39-16,-5 5 0,5-1 16,-13 0-16,9-4 31,-5 4-31,-4 1 16,8-5-16,-8-1 15,4 1-15,5 0 16,-10 0-16,10 0 15,-5 0 1,-4 4-16,-5 0 0,5 1 16,-1 3-1,-3 1-15,3 0 16,1 0-16,0 4 16,-1 0-16,10-4 15,-9 4-15,13 0 16,0 0-16,13 9 15,5 18-15,13 8 16,17 10-16,1-1 16,9-8-16,-14-9 15,-13-9-15,14-5 16,8 1-16,4-1 16,1 1-1,31-1-15,21 5 16,10 4-16,-9-4 15,-9-4-15,0-5 16,-5-5-16,-4 1 16,18-5-16,4 0 15,-21 0 1,3-4-16,-8-5 0,8 1 16,10-5-16,8-5 15,0 0-15,-4-4 16,-14 0-16,-8 0 15,13-8 1,27-6-16,12-8 16,-3-5-16,4 1 15,-9-1-15,8 5 16,-8 4-16,-8 1 16,-10-1-16,-9 0 15,-8 5-15,-14 0 16,-13 4-16,-9-5 15,-9 6-15,-9-1 16,1 0-16,-1-4 16,-13-1-16,9 1 15,-9-5 1,9 0-16,-14-4 16,-3 5-16,3-6 15,1 1-15,-9 0 16,4-5-16,-5 1 15,-12-1-15,8 1 16,-4-1-16,-5 1 16,-4 3-16,14 6 15,-14-1-15,4 0 16,-4 0 0,9 1-16,-9-1 15,0 0 1,0 5-16,0 0 0,0-1 15,0 1-15,0 0 16,0 4 0,0 0-16,0 0 15,0 0-15,0 0 0,0 5 16,0 0-16,0-1 16,0 1-1,0-1-15,0 1 0,0-1 16,0 1-16,0 4 15,0 4 1,0 1-16,0 4 0,0-9 16,0 0-1,-27 62-15,1-27 16,4 10-16,-18 8 16,9 4-1,-14-3-15,-8-6 16,9 1-16,-14-5 0,1 1 31,-14-1-31,0-9 16,-13 1-16,8-1 15,5-4 1,-13 5-16,9-1 0,-9 5 16,8-4-16,5-5 15,-17 0 1,-14 4-16,-14 1 15,1-5-15,0-5 16,13-4-16,5-4 16,-10 0-16,-30 0 15,-1-9-15,-4-14 16,1-8-16,-32-9 16,-31-9-16,-9-9 15,40-9-15,-4 5 16,-9-5-16,13 0 15,27 9-15,17-4 16,14 0-16,13-10 16,4 6-1,10-1-15,17 0 16,13 9-16,14 5 16,17 4-16,10 4 15,8 5 1,4 4-16,5 5 0,0 4 15,0 0-15,5 0 16</inkml:trace>
  <inkml:trace contextRef="#ctx0" brushRef="#br0" timeOffset="186197.6">16939 14028 0,'0'0'0,"0"0"0,0 0 0,0 0 0,0 0 0,0 0 16,0 0-16,0 0 15,0 0-15,0 0 31,0 0-31,0 0 16,0 0-16,0 0 16,0 0-16,0 0 15,0 0-15,0 0 16,-44 17-16,39-8 16,5 0-16,-13 4 15,13 1 1,-4 3-16,4 1 15,0 4-15,0 0 16,4 5-16,-4 0 16,13-1-16,1 1 15,3-5-15,10 0 16,17-4-16,18-9 16,9-9-16,0 0 15,18-9-15,-1-4 16,6-5-16,3-4 15,18-5 1,5 0-16,-14 10 16,-17 3-16,-18 10 15,-13 4-15,4 0 16,-14 4-16,-3 1 16,-5-1-16,-14-4 15,-8 0 1,-9 0-16,4 0 0,-9-4 15,14-5 1,-13-4-16,4-9 0,-9 22 16,-23-85-1</inkml:trace>
  <inkml:trace contextRef="#ctx0" brushRef="#br0" timeOffset="202972.77">26766 14050 0,'0'0'0,"0"0"0,0 0 0,0 0 0,0 0 16,49-36-16,-36 27 0,-4 1 15,0 3 1,-5 1-16,-4-1 16,5 1-16,-5 4 15,0 0-15,0 0 16,0 0-1,0 0-15,0 0 16,-142 35-16,22-17 16,-35-5-1,-5 5-15,19-9 0,-19 0 16,-17 0-16,8-5 0,14 0 31,35-4-31,23 0 0,13 0 16,22 0-16,22 0 15,4 0-15,14 0 16,13 0-16,-9 0 16,-4 0-1,-4 0-15,-32 5 0,-22 13 16</inkml:trace>
  <inkml:trace contextRef="#ctx0" brushRef="#br0" timeOffset="-211275.3">9417 14245 0,'0'0'0,"0"0"0,49-9 0,-9 9 0,-9 0 0,13 0 15,-17 0 1,-1 0-16,5-5 16,-17 1-16,-1 0 15,-9-1-15,5 1 16,5-1-16,-14 5 15,4 0 1,-4 0-16,13 0 16,-13 0-16,0 0 0,0 0 15,0 0-15,0 0 16,0 0 0,-115 31-16,44-13 15,-35 4-15,-23 5 16,-17-1-16,-23-3 15,10-6-15,-14 1 16,0-5-16,-44-8 16,17-5-16,-17 0 15,5-5-15,-15-4 16,1-4-16,-8-5 16,-37-4-16,27-9 15,-44-9 1,27 0-16,4-4 15,-5-5-15,32 5 16,17-5-16,22 1 16,14 12-16,35 1 15,0-1-15,27 5 16,26 5-16,18 8 16,9 5-16,18 4 15,4 4 1,27 1-16,-5 4 15,-4 0-15,18 0 16,4 0-16,-14 0 16,14 0-16,-4 0 15,4 0-15,0 0 16,0 0-16,0 0 16,0 0-16,0 0 15,0 0 1,0 0-16,146 66 0,14-4 15,61 18-15,32 4 16,22 1 0,-14-10-16,1-9 15,13 1-15,26 4 16,14 4-16,-9-22 16,-23-4-16,-8-18 15,-40-9-15,-5-4 16,-12-14-16,-45-8 15,-1-9-15,-30-1 16,-22-3-16,-9-1 16,-23 0-16,-30 0 15,0 1-15,-27 3 16,-9 6-16,-4 3 31,-14 1-31,-4 4 0,0 0 16,0 0-16,0 0 15,0 0-15,0 0 16,-208 31 0,-5-14-16,-62-8 15,-17 0-15,-10-18 16,1 0-16,-18-4 16,-1-18-16,-21-9 15,9-13-15,30 4 16,10-8-16,48 4 15,71 13-15,31 9 16,36 8-16,13 6 16,22 8-16,22 4 15,5 10-15,4 4 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22:17:00.2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21726 3234 0,'0'0'0,"0"0"0,0 0 0,0 0 0,0 0 0,0 0 0,0 0 0,0 0 0,0 0 0,0 0 0,0 0 0,0 0 0,0 0 0,0 0 0,0 0 0,-75 36 15,17-10-15,-17 1 0,-23 17 0,-35 10 16,-31 8-16,-9-9 16,1-9-16,-23 9 15,-18-8-15,4-1 16,-3-17-16,-36 8 15,8-8 1,14-1-16,-35 1 16,3 8-16,1-8 0,-44-1 15,26 1-15,-40 0 16,5-10-16,-27 1 16,-26 0-1,4-18-15,-5 0 16,23 0-16,-53-9 15,21-9-15,-43 1 16,-19-19-16,-17 1 16,-4-1-16,34-8 15,-12 8-15,-9-8 16,-9-9-16,22 0 16,31-9-1,62 8-15,67 1 16,70 18-16,80 17 15,32 0-15,30 1 16,27 8-16,9 9 16,4-9-16,5 0 15,-18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39:53.8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28184 5708 0,'0'0'0,"0"0"0,0 0 0,0 0 0,0 0 0,0 0 0,0 0 15,0 0 1,0 0-16,0 0 16,45 17-16,-41-17 15,-4 0-15,5 0 16,-5 0-16,0 0 15,0 0-15,0 0 16,0 0-16,-94 9 16,24-9-16,-24 9 15,1-9-15,5 0 16,12-9-16,5 9 16,5-9-16,-1 1 15,19 8-15,3-9 16,14 9-16,14-9 15,-1 9 1,13 0 0,1 0-16,4 0 15,0 0-15,0 0 16,0 0-16,0 0 16,151 9-16,-23-9 15,-4-9 1,-8 9-16,-6 0 15,-21 0-15,4 9 16,-4-9-16,-14 9 16,1-9-16,-14 8 15,-9-8-15,-9 9 16,-4-9-16,-18 9 16,0-9-16,-13 0 15,0 0-15,-5 0 16,-4 0-16,0 0 15,0 0-15,0 0 16,-137-18 0,9-8-16,-23-1 15,0 10-15,31-1 16,32 0-16,39 18 16,9 0-16,18 0 15,9 0-15,-1 0 16,10 0-16,4 0 15,0 0-15,0 0 16,0 0 0</inkml:trace>
  <inkml:trace contextRef="#ctx0" brushRef="#br0" timeOffset="5012.05">11079 6488 0,'0'0'0,"0"0"0,0 0 0,0 0 16,0 0-16,0 0 16,0 0-16,0 0 0,0 0 15,45 0 1,-32 0-16,-13 0 15,9 0 1,-9 0-16,4 4 16,-4 1-16,14-1 15,-14 1-15,4-1 16,5 0-16,4 5 16,-8 0-16,17 0 15,-5 0-15,10 4 16,4 1-16,27 3 15,13 10-15,22 4 16,22 0 0,13-4-16,-3-1 15,8 1-15,8 4 16,19 0-16,0-5 16,-14-3-16,-4-10 15,-14-4-15,5-9 16,-4-9-16,17-4 15,0-10-15,9-8 16,5 0-16,0-9 16,-14 1-16,9-1 15,-13 4 1,4 1-16,14-1 16,-1 1-16,-4 8 15,-13 1-15,-4 3 16,17 10-16,-9 4 15,-4 9-15,-9 5 16,22 4-16,5 4 16,-14 5-1,-4-1-15,13 10 16,-18 4-16,18 0 16,-4 0-16,9 4 15,17 10-15,0 4 0,-8-10 16,-10-8-1,-4-4-15,-8-5 0,-10-13 16,5-4 0,9-10-16,13-4 15,4-4-15,18-5 16,14-4-16,4 0 16,4 9-16,9-1 15,18 10 1,26 17-16,10 0 0,-5 5 15,0 4-15,-9-8 16,9-6-16,-9-3 16,9-14-16,17 0 15,-17-4 1,9-5-16,13 18 16,9 0-16,-4 0 15,-1 18 1,-17-14-16,-22 1 0,-27-10 15,-18-8-15,-4-31 32,-9-18-32</inkml:trace>
  <inkml:trace contextRef="#ctx0" brushRef="#br0" timeOffset="95120.24">13792 8327 0,'0'0'0,"0"0"0,0 0 0,0 0 0,0 0 0,44 0 16,41 9-16,16 5 15,-3 3-15,-14-3 16,-35-6-16,-22-3 15,-10-5-15,-3 0 16,-6 0-16,-8 0 16,0 0-16,0 0 15,0 0 1,0 0-16,-115 0 0,22 0 16,-13-5-16,-9 5 15,-10-4-15,6 0 31,-10-1-31,14 5 0,0 5 16,13-1 0,-27 5-16,-17 4 15,-14 5-15,-17 0 0,-5-5 16,-8 0-16,-36 1 16,-5-10-16,-21-4 15,-23-4-15,4-5 16,28 0-1,25 9 1,32-5-16,44 5 16,27 0-16,22 5 15,0-1-15,31 1 16,18-1-16,-1 1 16,19-1-16,12-4 15,1 0 1,9 0-16,-10 0 15,14 0-15,0 0 16,0 0-16,0 4 16</inkml:trace>
  <inkml:trace contextRef="#ctx0" brushRef="#br0" timeOffset="105797.16">17861 13744 0,'0'0'0,"0"0"0,0 0 0,0 0 0,-18-49 0,27 36 31,-4-5-31,-1 0 0,14 1 16,-9-1-16,8 0 16,-8 0-1,5 5-15,3 0 16,-8 4-16,4 0 16,-4 5-16,-9-1 15,5 1-15,-5-1 16,0 5-1,0 0-15,-5 0 16,1 0-16,-18 0 16,-23 0-16,-26 0 15,-35 0-15,-22 5 16,-50 4-16,-4 0 16,14-5-16,-27 0 15,-35 1 1,-1-10-16,1 5 0,-28 0 15,-3-8 1,-1 3-16,-26 5 16,18 0-16,-9 0 15,-36 5-15,14-1 16,-36 0-16,9-4 16,-36 0-16,18-4 15,-44 4-15,18-4 16,-18 4-16,27-9 15,-14-5 1,9-3-16,-27-10 16,23-4-16,-18-4 15,44 4-15,14-9 16,44 13-16,40-4 16,48 9-16,36 4 15,27 5-15,35 4 16,13-4-16,5-1 15,26-3-15,14 3 16,4 6 0,18-1-16,9 4 0,4 1 15,4-1-15,5 1 16,0 4 0,0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42:01.3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18131 13052 0,'0'0'0,"0"0"0,0 0 0,0 0 0,0 0 0,0 0 16,0 0-1,0 0-15,0 0 16,0 0-16,0 0 16,0 0-16,0 0 15,0 0-15,0 0 16,-17 54-16,-5-28 16,-10 10-16,-7 4 15,-10 4 1,-13 9-16,-5 0 15,1 0-15,4-4 16,-14 0-16,14-5 16,-17 1-16,3-1 15,10-4-15,-10 0 16,-3-9 0,3 0-16,-12-5 0,-1 1 15,14-9-15,-10-1 16,10-3-1,-18-10-15,4-4 0,-13-4 16,-13-5 0,0-4-16,-14-5 15,10-4-15,-10-5 16,5-4-16,-9-4 16,0-5-16,-9 0 15,-4-9-15,-14 0 16,5 1-16,13-1 15,9 9-15,5 4 16,-1 1-16,10 8 16,-23-4-16,-4-4 15,4-1-15,0 1 16,4 0-16,-3-1 16,8 9-16,17 5 15,1 9-15,4 4 16,-4-4-1,0 4-15,0 5 16,-5 8-16,-9 9 16,5 9-16,5 5 15,3 4-15,5 9 16,5 4 0,22-4-16,-5 4 0,5 1 15,-5-1-15,5-4 16,-4-5-16,-1-3 15,-22-6-15,9-8 32,-13-9-32,-40-14 15,-23-12-15,-8-14 16,-18-14-16,-8-4 16,21 1-1,-8-10-15,21 0 16,32 10-16,4 3 15,9 1-15,18 13 16,17 9-16,27 9 16,14 8-16,8 5 15,-4 5-15,-5 8 16,1 5-16,-5 8 16,-9 5-16,0 5 15,-13-1 1,13 1-16,-5-1 15,-8 0-15,9 1 16,-23-1-16,-8 1 16,-18-1-16,-9 1 15,-9-1-15,-31 1 16,0-1-16,-26 1 16,8 4-16,-13-1 15,5-8-15,-5-4 16,18 0-16,-5-1 15,-13-12 1,-4-10-16,26-4 0,-26-18 16,-14-13-16,36-4 15,26-1-15,32 1 16,26-1 0,27 1-16,4-1 15,17 1 1,-3-9-16,-32-58 0,-30-49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42:17.1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2547 3616 0,'0'0'0,"0"0"0,0 0 0,0 0 0,0 0 15,0 0-15,0 0 16,0 0-16,0 0 16,-71 0-16,-40 0 15,-49-9-15,-30-9 16,-10 0-16,14 1 15,40 8-15,-9 0 16,22 0-16,31 9 16,-9 9-16,22 0 15,1 0 1,4 8 0,21-8-16,10 9 0,-9 0 15,18-10 1,4 10-16,27-9 0,-5 0 15,5 0-15,4 0 16,4 8-16,-8 1 16,13 18-1,-4 26-15,-5 35 0,9 27 16,-31 45-16,17 17 16,-17 36-16,18 17 15,-5 0-15,-8 18 31,8 27-31,-4-18 16,4 18 0,5-1-16,0 1 15,8 13-15,5-18 16,5-35-16,8-14 16,-9-30-16,19-36 15,-6-22-15,-3-31 16,3-18-16,5-18 15,-4-13-15,-13-13 16,17-14-16,4-8 16,-3-5-16,16-4 15,15-9-15,34-9 16,50-9-16,70-13 16,53-5-1,1-8-15,-18-1 16,4 10-16,-4 17 15,-14 9-15,1 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42:51.5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10224 8558 0,'0'0'0,"0"0"0,0 0 0,0 0 0,0 0 0,0 0 0,0 0 0,0 0 0,0 0 15,0 0-15,0 0 16,0 0-16,0 0 16,0 0-16,0 0 15,0 0 1,0 0 0,0 0-16,-67 4 15,-4 27-15,-44 9 0,-49 5 16,-53-14-16,-27-14 15,-48-12-15,-5-14 16,-22-13-16,13 4 16,9-13-16,4 4 15,32-8-15,30-1 32,18 10-32,36-1 0,18 5 15,43 9-15,32-1 16,31 6-16,31 3 15,-5 1-15,14 4 16,4 0-16,9 0 16,-4 0-16,4 0 15,0 4-15,0 1 16</inkml:trace>
  <inkml:trace contextRef="#ctx0" brushRef="#br0" timeOffset="8310.91">9085 10504 0,'0'0'0,"0"0"0,0 0 0,0 0 0,0 0 15,0 0-15,0 0 16,0 0-16,0 0 16,0 0-16,0 0 15,-40-5-15,26 5 16,-3 0-16,3 0 15,-3 0-15,-10 0 16,-13 0 0,9 0-16,-13 0 0,0 0 15,-23-4 1,1 4-16,-19 0 16,-12 0-16,-5 0 15,-27 0-15,-4 0 16,5 0-16,-5 0 15,-5 0-15,-8 0 16,-27-5-16,14-3 16,12-6-1,-25 1-15,3 0 16,10-1-16,-1 1 16,0 4-16,-4-4 15,-17 0-15,8-1 16,-18 1-16,-8-5 15,-18 1-15,13-1 16,-9 0-16,-4 5 16,0 0-16,13-5 15,-9 0-15,5 5 16,21 4-16,6-4 16,17 8-16,4 5 15,1 5-15,17-1 16,0 0-1,-13 1-15,-5 4 16,14 0-16,17-1 16,14-3-1,13-1-15,0-4 16,14 0-16,12 5 16,10-5-16,8 4 0,14 1 15,4-1-15,18 1 16,-5-1-1,9 0-15</inkml:trace>
  <inkml:trace contextRef="#ctx0" brushRef="#br0" timeOffset="24465.79">7081 12015 0,'0'0'0,"0"0"0,0 0 0,0 0 0,0 0 16,0 0-16,0 0 15,0 0-15,0 0 16,0 0-16,0 0 16,0 0-1,0 0-15,0 0 16,0 0-16,0 0 0,0 0 15,0 0 1,0 0-16,0 0 16,0 0-16,-57-26 15,17 17-15,-5 0 16,1-4-16,-14 4 16,1-5-16,-14-3 15,-4-5-15,-10-5 16,14 0-16,9 1 15,9 4-15,9 4 16,13 9-16,0 9 16</inkml:trace>
  <inkml:trace contextRef="#ctx0" brushRef="#br0" timeOffset="52948.96">2640 13602 0,'0'0'0,"0"0"0,0 0 0,-76-80 0,19 23 0,17 3 16,4 10-16,14 13 15,5 5-15,8 8 16,9 4-16,9 1 15,8 0-15,23 0 16,31 4-16,44 9 16,18 9-16,9 4 15,-9 5 1,-31-1-16,-18-8 16,-39-4-16,-14-1 15,-9 1-15,-4-1 0,-14-4 16,-4 0-1,0 0-15,0 0 16,0 0-16,0 0 16,-133-27-16,13 1 15,-17-5-15,4 4 16,31 5 0,18 9-16,39 4 0,19 4 15,4 1 1,13 0-16,-4-1 0,8 5 15,5 0 1,-13 0 0</inkml:trace>
  <inkml:trace contextRef="#ctx0" brushRef="#br0" timeOffset="54336.43">3588 13287 0,'0'0'0,"0"0"15,0 0-15,0 0 16,0 0 0,0 0-16,0 0 15,0 0-15,0 0 16,0 0-16,-40-22 16,40 22-16,0 0 15,0-4-15,0 4 16,0 0-1,0 0-15,0 0 16,0 0-16,0 0 0,0 0 31,0 0-31,0 0 16,0 0-16,0 0 0,0 0 16,0 0-16,0 0 0,0 0 15,116 44 1,-90-31-1,-12-4-15,17 0 0,-18 0 16,5-5 0,4 1-16,-4-1 0,-5 1 15,0-1-15,5 1 16,-5-1-16,5-4 16,9 0-16,-10 0 15,10 0 1,-1 0-16,5-4 15,14-1 1,-5 1 0,22-5-16,9 0 15,0 0-15,-1 0 16,1-4-16,5-5 16,-19 5-16,10 0 15,-18-1-15,17-3 16,-4 3-16,-4 1 15,-1 4-15,1 5 16,4 4-16,5 9 16,4 8-16,-1 5 15,-8 5-15,-4 0 16,-14-1-16,-4-4 16,-9 1-16,9-1 15,-9 0-15,9 0 16,4 0-16,1-8 15,-1-1 1,0-9-16,1 1 16,8-10-16,9 1 15,-4-5-15,26-4 16,9-10-16,18 1 16,4 0-16,0 9 15,5 0-15,4 4 16,9 9-16,49 9 15,-18 4-15,-5 5 16</inkml:trace>
  <inkml:trace contextRef="#ctx0" brushRef="#br0" timeOffset="58386.89">11022 13478 0,'0'0'0,"0"0"0,0 0 0,0 0 0,0 0 0,0 0 15,0 0-15,0 0 16,40 0-1,-27 0-15,-13 0 16,4 0-16,-4 0 16,0 0-16,0 0 15,0 0-15,0 0 16,0 0 0,-115-58-16,53 32 15,4-5-15,-30-5 0,-28-4 16,-25 0-16,-1 5 15,9 4-15,18 9 16,-14 4 0,14 9-16,13 0 15,4 5-15,-4 4 16,14 4-16,4 1 16,-1 4-16,10 0 15,4-5-15,-4 0 16,17 5-16,0 0 15,19-4 1,8-1-16,4 0 0,0 1 16,10-1-16,3 5 15,-17 4-15,0 10 32</inkml:trace>
  <inkml:trace contextRef="#ctx0" brushRef="#br0" timeOffset="61081.96">11598 12884 0,'0'0'0,"0"0"0,0 0 0,0 0 31,0 0-31,53 31 16,-31-18-16,18 1 15,-13-6-15,4 1 16,9 0-1,8 0-15,19 0 16,26 9-16,49 17 16,40 9-16</inkml:trace>
  <inkml:trace contextRef="#ctx0" brushRef="#br0" timeOffset="67953.27">13012 15007 0,'0'0'0,"0"0"0,0 0 0,-18-44 16,18 31-16,-9 4 15,9 0-15,0 0 16,0 5-16,0-1 15,9 1-15,-9 4 16,13 0-16,-13 0 16,0 0-16,0 0 15,62 48-15,-35-21 16,-14 4-16,5 0 16,0 0-1,4 0-15,-4-4 16,-5-1-16,5-4 15,4 1-15,-4-6 16,-5 1-16,5-5 16,8 1-1,5-5-15,0-5 16,9-4-16,13-9 0,9-4 16,-4-5-16,4 0 15,5-4 1,8-4-16,14-5 15,8 4-15,14 0 16,-18 10-16,0 3 16,-4 5-16,-14 5 15,9 0-15,-8 4 16,-5 0-16,0 0 16,-9 4-16,4 0 15,-17 5-15,-5 5 16,5 3-16,-5 1 31,-22-5-31,5 1 0,-5-1 0,-4-4 16,-14 0-16,10 0 15,-6-5-15,-8 0 16,5 1 0,8-1-16,-8 1 15,4-1 1,8-4-16,10 0 0,30-9 15,32-8-15,26-10 16,9 0 0,-4 1-16,-5 4 0,14-1 15,4 1-15,9 5 16,-9 3-16,-18 5 16,0 1-1,0 3-15,-13 5 16,14 5-1,-1-1-15,0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21:44:24.39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2T21:45:10.877"/>
    </inkml:context>
  </inkml:definitions>
  <inkml:trace contextRef="#ctx0" brushRef="#br0">17786 15007 0,'0'0'0,"0"0"0,0 0 0,0 0 0,0 0 16,22-49-16,-18 41 0,1 3 15,-5 1-15,0-1 16,0 1-16,0 4 16,-18 0-16,-9 0 15,27 0-15,-119 13 16,-10 0-16,-61 1 15,-23-5 17,-62 4-32,-26-4 0,8-9 0,-48-5 15,39-8 1,1 4-16,39 0 16,41 0-1,52 1-15,23-1 16,44 4-16,13 5 15,36 0-15,13 0 16,18 0-16,0 0 16,18 0-16,-10 0 15,10 0-15,4 5 16,0-1 0</inkml:trace>
  <inkml:trace contextRef="#ctx1" brushRef="#br0">8810 5305 2004 0,'0'7'85'0,"0"4"-31"0,-2-4-3 0,1 6-15 0,1-1-32 0,3 7-4 0,8 6 2 15,3 5 5-15,7 11 0 0,4 4-3 16,3-3-1-16,1 2-3 0,-1-1 1 15,-5-1 4-15,4 1 4 0,3 1 4 16,-2 1 5-16,6 1 2 0,-4 0-2 0,4-5 2 16,-2-1 2-16,5 3 0 0,4-8 1 15,5 6-7-15,11 2-8 0,-1-2-6 16,-2 1-5-16,-1-5 2 0,0 1 2 16,5 1 3-16,5-6 0 0,4 5 0 15,4-7-3-15,0-2 1 0,5-6 2 0,6-2 1 16,4-1 2-16,1 3 3 15,2-7 7-15,10-2 11 0,2-2 3 16,13-5-2-16,-3 0-6 0,-2 2-7 0,-7-2-3 16,-4-5 0-16,-8 0-5 15,3-4-3-15,1 0-3 0,3 1 1 0,1-6 1 16,1 1 2-16,-7-4 0 0,2 2 0 16,0-4-3-16,-2-4 0 0,11 2 1 0,4 1-2 15,-3-1 1-15,-1-2-1 0,-7 2 0 16,-6-7 0-16,-1 3-1 0,-2 0 1 15,3 1-1-15,2-3-1 0,-7 1 1 16,4 1 0-16,-4-3 0 0,-12 1 0 16,0 2 0-16,-11-3 0 0,-2 2-1 15,0 3 2-15,-3 0-1 0,1-6 0 16,4 5 0-16,1-1-1 0,6-3 1 0,2 1 0 16,-9-1 0-16,-6 1 1 15,-6 3 0-15,-2-6 0 0,-4 3 1 0,2-1 0 16,-1 1 0-16,-5-3-1 0,1 0 0 15,2-5-1-15,1 0 1 16,6-3 0-16,5 3 0 0,0 1 0 0,-7 3-1 16,-6 2-1-16,-5 1 1 15,-7 3-1-15,-1 6 2 0,-10 0-1 16,-1 3-1-16,-2-4-2 0,-4 1-3 0,-3 3-6 16,-3 0 1-16,-6 2-11 0,-2 2 0 0,-2-1 3 15,-6-4 1-15,3-1 10 0,1-1 6 16,-1 3 0-16,5 0 1 0,2 4 1 15,0-2 7-15,0 3 0 0,0 4-2 16,0 0-6-16,-1 4-17 0,-5-3-4 16,5 6-3-16,-5 2 5 15,-8 4 4-15,-14 1-2 0,-10 2-1 0,-8-2-11 0,-9-2-6 16,-5-3 4-16,-2-3 5 0,-2-3 14 16,6 2 11-16,8 3 1 0,6-1 1 0,3-6 0 15,9-1 0-15,7 0 0 0,9 0 1 16,7-3 1-1,4-2 4-15,5 5 7 0,0-2 8 0,0 0 9 16,-2-3 6-16,4-1-3 0,9 3-9 0,1-1-8 16,1-10-6-16,10 0 0 0,3-7 7 15,3-1 6-15,4-6 5 0,1 0-7 0,0 1-8 16,-2 6-9-16,3 0-5 0,4 10 0 16,2 4-4-16,3 9-7 0,-3 8-7 15,0 6-4-15,3 14-1 0,-1 11 5 16,-1 9 1-16,-6 10 3 0,-3 9 1 15,-1 4 2-15,-9 5 5 0,-2-4 2 16,-6-1 6-16,-6-13 10 0,-4-5-4 0,-5-14 9 16,0-11-9-16,-9-9-7 15,4-5-17-15,-4-7-30 0,2-7-67 0,-4-6-2 16,-3-13 53-16</inkml:trace>
  <inkml:trace contextRef="#ctx1" brushRef="#br0" timeOffset="744.15">9119 5406 1857 0,'-2'11'140'0,"2"3"55"0,-2 2-75 0,-1 5-30 0,-1 1-48 0,-8 6-24 16,-1 4-5-16,-5 9-6 0,-1 3-5 15,-6 7-1-15,-3-3 0 0,-1 6-3 0,-4-8-10 16,4 0-5-16,5-2-6 16,-5-1 2-16,6-4 8 0,-2 0 5 15,2-7 6-15,7-2 2 0,-3-2 0 16,12-7-1-16,-2-1 1 0,2-6-1 0,1-9 0 15,5-3 2-15,-1-2 0 0,0 0 11 16,-1-2 33-16,6-7 9 0,2 1 25 16,3-14 8-16,-1-6-20 0,7-9-1 0,11-16-22 15,8-15-17-15,1-6-10 16,-2-4-5-16,-5 9 0 0,-6 14 4 0,2 7 1 16,-2 19-3-16,-5 10-7 15,2 8-9-15,-4 11-13 0,2 6-9 0,3 15-1 16,6 9 3-16,7 18 8 0,9 12 8 15,0 11 3-15,7 11 0 0,1-3-1 16,3 3-1-16,4-1-1 0,-2-8 2 16,-10-14 2-16,-5-11 2 0,-5-17 1 15,-6-9-64-15,-8-8-82 0,3-14-270 0,-2-14 228 16</inkml:trace>
  <inkml:trace contextRef="#ctx1" brushRef="#br0" timeOffset="73612.25">11294 5257 1948 0,'92'-12'434'31,"-83"16"-387"-31,0 1-10 0,-2 2-10 0,-7 7-2 0,-3 9 1 16,-8 6 1-16,-5 4-2 16,-7 12-10-16,-4 6-8 0,-8 4-7 15,-4 0-1-15,-12 0-3 0,-3-4-5 0,-11-3-4 16,-10-5 1-16,-17-2 3 0,-16-10 6 15,-18-2 6-15,-14-3 3 0,-14-6 2 16,-24 1-1-16,-6-5-1 0,-13-2 0 0,-7 0-2 16,-5 1 0-1,-7-3 1-15,-1-7 3 0,-4 1 3 0,3-3 8 0,16-3 2 16,1-3 2-16,6 1 24 16,13 0 7-16,1 0-4 0,11 2-5 0,12-1-24 0,11 1-12 15,10 0 3-15,6 0-2 0,30 0-1 16,16 1-3-16,16-1-3 0,21 2-1 15,10 2 0-15,12 1-2 16,17-3 0-16,2-2 0 0,7 2-2 0,2-2-18 0,-1 1-24 31,3-1-39-31,1-1-56 0,8-3-41 16,15-10-15-16,18-9 92 0</inkml:trace>
  <inkml:trace contextRef="#ctx1" brushRef="#br0" timeOffset="74273.3">16982 5608 1384 0,'53'-23'81'0,"-5"-1"79"0,11 6-151 0,-8 5-11 0,2 8 0 0,2 0 7 0,-5 5 19 0,-9 0 20 0,-8 2 27 16,-8 1 12-16,-12-3 1 0,-3 0 17 0,-4-3-1 15,-3 3-5-15,-1 3-17 16,-2-3-39-16,0 0-27 0,-4 4-18 0,1-4-5 16,-4 7 5-16,-4 0 6 0,-5 2 8 15,-17 1 6-15,-5-1-1 0,-13 7-3 16,-4-2 2-16,-7 4 3 0,-6 3 1 15,-11-3 0-15,-10 2-8 0,-7 1-5 16,-8 0-2-16,-12 4 1 0,-9-5-2 0,-16-3 7 16,-18-8 27-16,-20-5 1 0,-18-4 2 15,-21-7-6-15,-16-8-28 0,-4-1 0 16,-17-5 1-16,-4 2 2 0,7 1 15 16,-1-2 0-16,17 3 1 0,21 1-33 15,-6 0 80-15,4 0 4 0,10-5 0 16,12 1 30-16,30 2-98 0,21-5-3 0,20 6 0 15,11-1 0-15,12-2 6 0,21 4 12 16,16 4 7-16,16 3 2 0,16 0-2 16,11 6-7-16,12-4-6 0,9 7 0 15,0-2-1-15,0 0-4 16,0 0-6-16,2-3-15 0,5 0-19 0,-2-1-26 16,3 3-47-16,-1-4-72 0,-2-6-158 15,4-13 186-15</inkml:trace>
  <inkml:trace contextRef="#ctx1" brushRef="#br0" timeOffset="80698.97">17167 14926 2006 0,'12'0'92'0,"-1"-2"6"0,-2 2-19 0,-6 0-30 0,1 0-12 0,-3 0-12 0,1 0-8 0,-2 0-7 16,-3 0-5-16,1 0-3 0,-2 0 0 15,-1-2 1-15,1 0 0 0,-10 1 1 16,-3-7 0-16,-7 3 0 0,-15-2-1 15,-17-4 6-15,-21-1 2 0,-18-2 0 16,-15 1-1-16,-11 6-7 0,-5 7-3 0,-8 4 0 16,-12 5 1-16,-15 3 0 0,-9 0 0 15,-15 1-1-15,-15-2 1 0,-6-8-1 16,-15-1-1-16,-13-2 10 0,-2-4 14 16,7-6 23-16,-14-3 18 0,13-3-3 15,8 0-9-15,-7 0-19 0,18 0-11 0,13 4-5 16,15 1-5-16,16 6-3 0,17 0-6 15,15 5 5-15,11 5 4 0,7-1 3 16,19 6 5-16,10-3-5 0,18 4-3 16,17 0-4-16,9-4-1 0,14 2-2 15,3-6 0-15,4 1-1 0,11-3-1 16,-2-1 4-16,5-3 10 0,5-2 10 16,1-8 4-16,4-3-2 0,5-7-11 15,1 0-9-15,2-11-5 0,5-1-2 0,-5-4-1 16,1-4-1-16,1-3-8 0,-2-5-5 15,0-8-3-15,-9-4-1 16,0-5 6-16,-13-5 5 0,1 3 2 0,5-1 3 16,-2 5 1-16,5 8-1 0,-1 1 1 0,5 0 0 15,5 2-2-15,6-7 0 0,9 4-2 16,8-8-9-16,2 4-6 0,9 3-1 16,9 1 2-16,9-8 8 0,15 2 6 15,15 1-2-15,14-3-3 16,7-1-2-16,8 3 3 0,4-7 3 0,10 5-6 15,6 2-8-15,20 6-1 0,16 5-3 0,6 7 4 16,4 7 5-16,11 7 1 16,10 9 0-16,6 12 0 0,12 0-2 15,8 11-7-15,5 11-8 0,13 3-5 0,4 6-3 16,3 6 9-16,3 6 11 0,-7 5 10 16,-7-3 8-16,-5 10 1 0,-8 1 1 15,-5 8 0-15,-16 6-1 0,-8-3 0 16,-19-4 0-16,-18-3 0 0,-12-4-1 15,-12 3 0-15,-10 5 0 0,-8 5 0 0,-14 10 2 16,-7 1 0-16,-14 14-1 0,-9 6 2 16,-12 10-4-16,-11-1 0 0,-6-1-2 15,-12-3-2-15,-8 5 0 0,-15 2-1 16,-10 0 1-16,-8-3 1 0,-21-9 3 16,-12-4 1-16,-16-4 3 0,-18-12 9 0,-14-1 3 15,-20-10 10-15,-21-5-1 0,-12-10-5 16,-13-6-6-16,-1-1-9 0,-13-8-4 15,0 0 0-15,-4-1 2 0,5-4 0 16,-1 2 10-16,-6-4 4 0,7-1 14 16,-8-11 14-16,14-4 7 15,2-10 11-15,-4-4-6 0,-1-5-8 0,3-11-15 0,7-2-12 16,8 4-9-16,13-5-5 0,8 1-2 16,23 4-1-16,21 2-1 15,17 5-1-15,22 2 0 0,13 3 1 16,15 4 1-16,9 2 0 0,11 1 1 0,0-3-10 15,12 0-39-15,2-2-42 16,8-2-104-16,2 1-85 0,8-6 147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300.png"/><Relationship Id="rId21" Type="http://schemas.openxmlformats.org/officeDocument/2006/relationships/image" Target="../media/image35.svg"/><Relationship Id="rId34" Type="http://schemas.openxmlformats.org/officeDocument/2006/relationships/image" Target="../media/image35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292.png"/><Relationship Id="rId32" Type="http://schemas.openxmlformats.org/officeDocument/2006/relationships/image" Target="../media/image341.png"/><Relationship Id="rId37" Type="http://schemas.openxmlformats.org/officeDocument/2006/relationships/image" Target="../media/image37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281.png"/><Relationship Id="rId28" Type="http://schemas.openxmlformats.org/officeDocument/2006/relationships/image" Target="../media/image321.png"/><Relationship Id="rId36" Type="http://schemas.openxmlformats.org/officeDocument/2006/relationships/customXml" Target="../ink/ink17.xml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22.png"/><Relationship Id="rId3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24.xml"/><Relationship Id="rId4" Type="http://schemas.openxmlformats.org/officeDocument/2006/relationships/image" Target="../media/image4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customXml" Target="../ink/ink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customXml" Target="../ink/ink35.xml"/><Relationship Id="rId4" Type="http://schemas.openxmlformats.org/officeDocument/2006/relationships/image" Target="../media/image4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30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34" Type="http://schemas.openxmlformats.org/officeDocument/2006/relationships/image" Target="../media/image35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292.png"/><Relationship Id="rId32" Type="http://schemas.openxmlformats.org/officeDocument/2006/relationships/image" Target="../media/image341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281.png"/><Relationship Id="rId28" Type="http://schemas.openxmlformats.org/officeDocument/2006/relationships/image" Target="../media/image321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61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34" Type="http://schemas.openxmlformats.org/officeDocument/2006/relationships/image" Target="../media/image690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600.png"/><Relationship Id="rId33" Type="http://schemas.openxmlformats.org/officeDocument/2006/relationships/image" Target="../media/image68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590.png"/><Relationship Id="rId32" Type="http://schemas.openxmlformats.org/officeDocument/2006/relationships/image" Target="../media/image670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580.png"/><Relationship Id="rId28" Type="http://schemas.openxmlformats.org/officeDocument/2006/relationships/image" Target="../media/image630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570.png"/><Relationship Id="rId27" Type="http://schemas.openxmlformats.org/officeDocument/2006/relationships/image" Target="../media/image620.png"/><Relationship Id="rId30" Type="http://schemas.openxmlformats.org/officeDocument/2006/relationships/image" Target="../media/image650.png"/><Relationship Id="rId35" Type="http://schemas.openxmlformats.org/officeDocument/2006/relationships/image" Target="../media/image70.png"/><Relationship Id="rId8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8AD737-E598-8CDC-578D-4988607C3171}"/>
                  </a:ext>
                </a:extLst>
              </p14:cNvPr>
              <p14:cNvContentPartPr/>
              <p14:nvPr/>
            </p14:nvContentPartPr>
            <p14:xfrm>
              <a:off x="2534040" y="2629080"/>
              <a:ext cx="1008360" cy="161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8AD737-E598-8CDC-578D-4988607C31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4680" y="2619720"/>
                <a:ext cx="1027080" cy="16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8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B7FF4A-95BA-3E31-CBFE-8662B3454DD5}"/>
                  </a:ext>
                </a:extLst>
              </p14:cNvPr>
              <p14:cNvContentPartPr/>
              <p14:nvPr/>
            </p14:nvContentPartPr>
            <p14:xfrm>
              <a:off x="3193920" y="2613240"/>
              <a:ext cx="4096440" cy="231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B7FF4A-95BA-3E31-CBFE-8662B3454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4560" y="2603880"/>
                <a:ext cx="4115160" cy="23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8373E1-B092-3B91-93B2-CBE15AB60568}"/>
                  </a:ext>
                </a:extLst>
              </p14:cNvPr>
              <p14:cNvContentPartPr/>
              <p14:nvPr/>
            </p14:nvContentPartPr>
            <p14:xfrm>
              <a:off x="3744360" y="2000520"/>
              <a:ext cx="6980040" cy="68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8373E1-B092-3B91-93B2-CBE15AB605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000" y="1991160"/>
                <a:ext cx="6998760" cy="7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4DEC6D-0971-CA8A-E7E4-933F7590B022}"/>
                  </a:ext>
                </a:extLst>
              </p14:cNvPr>
              <p14:cNvContentPartPr/>
              <p14:nvPr/>
            </p14:nvContentPartPr>
            <p14:xfrm>
              <a:off x="1662120" y="4143600"/>
              <a:ext cx="4639320" cy="248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4DEC6D-0971-CA8A-E7E4-933F7590B0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2760" y="4134240"/>
                <a:ext cx="4658040" cy="25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9828CA-B2F8-19AE-9713-5880F543C255}"/>
                  </a:ext>
                </a:extLst>
              </p14:cNvPr>
              <p14:cNvContentPartPr/>
              <p14:nvPr/>
            </p14:nvContentPartPr>
            <p14:xfrm>
              <a:off x="3217680" y="3572280"/>
              <a:ext cx="9012960" cy="46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9828CA-B2F8-19AE-9713-5880F543C25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08320" y="3562920"/>
                <a:ext cx="903168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8967A1-7516-E466-0026-3776CCCCE5BD}"/>
                  </a:ext>
                </a:extLst>
              </p14:cNvPr>
              <p14:cNvContentPartPr/>
              <p14:nvPr/>
            </p14:nvContentPartPr>
            <p14:xfrm>
              <a:off x="203400" y="2496960"/>
              <a:ext cx="680400" cy="106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8967A1-7516-E466-0026-3776CCCCE5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040" y="2487600"/>
                <a:ext cx="699120" cy="10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AE94CF-A70C-DBD9-BCDB-AD572B18A893}"/>
                  </a:ext>
                </a:extLst>
              </p14:cNvPr>
              <p14:cNvContentPartPr/>
              <p14:nvPr/>
            </p14:nvContentPartPr>
            <p14:xfrm>
              <a:off x="264240" y="1429200"/>
              <a:ext cx="9627120" cy="492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AE94CF-A70C-DBD9-BCDB-AD572B18A8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80" y="1419840"/>
                <a:ext cx="9645840" cy="49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1CBA4E-675C-E80C-C626-202079757765}"/>
                  </a:ext>
                </a:extLst>
              </p14:cNvPr>
              <p14:cNvContentPartPr/>
              <p14:nvPr/>
            </p14:nvContentPartPr>
            <p14:xfrm>
              <a:off x="284760" y="443160"/>
              <a:ext cx="11259720" cy="585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1CBA4E-675C-E80C-C626-202079757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400" y="433800"/>
                <a:ext cx="11278440" cy="58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99A5F3-84F6-3657-36EC-32B4814EABB5}"/>
                  </a:ext>
                </a:extLst>
              </p14:cNvPr>
              <p14:cNvContentPartPr/>
              <p14:nvPr/>
            </p14:nvContentPartPr>
            <p14:xfrm>
              <a:off x="3530520" y="1352520"/>
              <a:ext cx="7031160" cy="139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99A5F3-84F6-3657-36EC-32B4814EA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1160" y="1343160"/>
                <a:ext cx="7049880" cy="14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8C5098-BC0D-512B-4FAA-62D4B15FF826}"/>
                  </a:ext>
                </a:extLst>
              </p14:cNvPr>
              <p14:cNvContentPartPr/>
              <p14:nvPr/>
            </p14:nvContentPartPr>
            <p14:xfrm>
              <a:off x="-2160" y="1872720"/>
              <a:ext cx="7392960" cy="388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8C5098-BC0D-512B-4FAA-62D4B15FF8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20" y="1863360"/>
                <a:ext cx="7411680" cy="39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ABAA76-8746-DC45-BC63-7FAE2434B97E}"/>
                  </a:ext>
                </a:extLst>
              </p14:cNvPr>
              <p14:cNvContentPartPr/>
              <p14:nvPr/>
            </p14:nvContentPartPr>
            <p14:xfrm>
              <a:off x="8815680" y="2073960"/>
              <a:ext cx="526680" cy="8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ABAA76-8746-DC45-BC63-7FAE2434B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6320" y="2064600"/>
                <a:ext cx="54540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58CEC5-A394-59B5-6DAA-8F1639658082}"/>
                  </a:ext>
                </a:extLst>
              </p14:cNvPr>
              <p14:cNvContentPartPr/>
              <p14:nvPr/>
            </p14:nvContentPartPr>
            <p14:xfrm>
              <a:off x="245520" y="253440"/>
              <a:ext cx="9610920" cy="5560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58CEC5-A394-59B5-6DAA-8F1639658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60" y="244080"/>
                <a:ext cx="9629640" cy="55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C97838-B42B-0397-33F6-DC94C89DB186}"/>
                  </a:ext>
                </a:extLst>
              </p14:cNvPr>
              <p14:cNvContentPartPr/>
              <p14:nvPr/>
            </p14:nvContentPartPr>
            <p14:xfrm>
              <a:off x="773640" y="1931040"/>
              <a:ext cx="5227920" cy="294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C97838-B42B-0397-33F6-DC94C89DB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280" y="1921680"/>
                <a:ext cx="5246640" cy="29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7D7B9-E7CD-0157-7DA1-12FABE594139}"/>
                  </a:ext>
                </a:extLst>
              </p14:cNvPr>
              <p14:cNvContentPartPr/>
              <p14:nvPr/>
            </p14:nvContentPartPr>
            <p14:xfrm>
              <a:off x="6519240" y="1946160"/>
              <a:ext cx="2454480" cy="41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7D7B9-E7CD-0157-7DA1-12FABE5941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9880" y="1936800"/>
                <a:ext cx="247320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5FD5BF-5D3F-6693-1614-E10A9EA0DE6C}"/>
                  </a:ext>
                </a:extLst>
              </p14:cNvPr>
              <p14:cNvContentPartPr/>
              <p14:nvPr/>
            </p14:nvContentPartPr>
            <p14:xfrm>
              <a:off x="699840" y="130320"/>
              <a:ext cx="11309400" cy="665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5FD5BF-5D3F-6693-1614-E10A9EA0DE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480" y="120960"/>
                <a:ext cx="11328120" cy="66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4A0FFF-7E2E-DB6A-74B5-3C0E02C3F3EE}"/>
                  </a:ext>
                </a:extLst>
              </p14:cNvPr>
              <p14:cNvContentPartPr/>
              <p14:nvPr/>
            </p14:nvContentPartPr>
            <p14:xfrm>
              <a:off x="930600" y="1940040"/>
              <a:ext cx="7259760" cy="242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4A0FFF-7E2E-DB6A-74B5-3C0E02C3F3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240" y="1930680"/>
                <a:ext cx="7278480" cy="24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E4E539-331F-A75C-18BE-D5BB448FF673}"/>
                  </a:ext>
                </a:extLst>
              </p14:cNvPr>
              <p14:cNvContentPartPr/>
              <p14:nvPr/>
            </p14:nvContentPartPr>
            <p14:xfrm>
              <a:off x="1836000" y="2255760"/>
              <a:ext cx="10102680" cy="1864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E4E539-331F-A75C-18BE-D5BB448FF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6640" y="2246400"/>
                <a:ext cx="10121400" cy="18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CF167F-A19D-7574-423D-965C2D1683C0}"/>
                  </a:ext>
                </a:extLst>
              </p14:cNvPr>
              <p14:cNvContentPartPr/>
              <p14:nvPr/>
            </p14:nvContentPartPr>
            <p14:xfrm>
              <a:off x="3120480" y="1186560"/>
              <a:ext cx="2572560" cy="14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CF167F-A19D-7574-423D-965C2D1683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1120" y="1177200"/>
                <a:ext cx="25912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4928A2-DF43-84E1-9A65-6FA10CBED543}"/>
                  </a:ext>
                </a:extLst>
              </p14:cNvPr>
              <p14:cNvContentPartPr/>
              <p14:nvPr/>
            </p14:nvContentPartPr>
            <p14:xfrm>
              <a:off x="3960" y="748800"/>
              <a:ext cx="10230840" cy="524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4928A2-DF43-84E1-9A65-6FA10CBED5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00" y="739440"/>
                <a:ext cx="10249560" cy="52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2612E4-C96B-B7E9-43AC-0ED9152242FD}"/>
                  </a:ext>
                </a:extLst>
              </p14:cNvPr>
              <p14:cNvContentPartPr/>
              <p14:nvPr/>
            </p14:nvContentPartPr>
            <p14:xfrm>
              <a:off x="113040" y="3096360"/>
              <a:ext cx="630360" cy="253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2612E4-C96B-B7E9-43AC-0ED9152242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80" y="3087000"/>
                <a:ext cx="649080" cy="25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5A0616-08AE-EA5B-6902-2646CD42A804}"/>
                  </a:ext>
                </a:extLst>
              </p14:cNvPr>
              <p14:cNvContentPartPr/>
              <p14:nvPr/>
            </p14:nvContentPartPr>
            <p14:xfrm>
              <a:off x="147960" y="1961640"/>
              <a:ext cx="749880" cy="178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5A0616-08AE-EA5B-6902-2646CD42A8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00" y="1952280"/>
                <a:ext cx="768600" cy="18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0B8C59-1DF2-7755-D140-6DFD4A4A0379}"/>
                  </a:ext>
                </a:extLst>
              </p14:cNvPr>
              <p14:cNvContentPartPr/>
              <p14:nvPr/>
            </p14:nvContentPartPr>
            <p14:xfrm>
              <a:off x="7588440" y="1997280"/>
              <a:ext cx="1741320" cy="19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0B8C59-1DF2-7755-D140-6DFD4A4A03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9080" y="1987920"/>
                <a:ext cx="176004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F454F6-6C4B-58C3-D2AE-74A421CEBD69}"/>
                  </a:ext>
                </a:extLst>
              </p14:cNvPr>
              <p14:cNvContentPartPr/>
              <p14:nvPr/>
            </p14:nvContentPartPr>
            <p14:xfrm>
              <a:off x="205560" y="1851120"/>
              <a:ext cx="2796840" cy="435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F454F6-6C4B-58C3-D2AE-74A421CEBD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1841760"/>
                <a:ext cx="2815560" cy="43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17145D-F507-6A0C-1DF2-B484D3DE0E49}"/>
                  </a:ext>
                </a:extLst>
              </p14:cNvPr>
              <p14:cNvContentPartPr/>
              <p14:nvPr/>
            </p14:nvContentPartPr>
            <p14:xfrm>
              <a:off x="522000" y="1906560"/>
              <a:ext cx="10532880" cy="440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17145D-F507-6A0C-1DF2-B484D3DE0E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640" y="1897200"/>
                <a:ext cx="10551600" cy="44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B43D30-116E-0C7B-13C6-F24D76924DDF}"/>
                  </a:ext>
                </a:extLst>
              </p14:cNvPr>
              <p14:cNvContentPartPr/>
              <p14:nvPr/>
            </p14:nvContentPartPr>
            <p14:xfrm>
              <a:off x="485640" y="1153080"/>
              <a:ext cx="10649880" cy="517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B43D30-116E-0C7B-13C6-F24D76924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280" y="1143720"/>
                <a:ext cx="10668600" cy="51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6D106-75F1-A271-8D95-C356E2A7982D}"/>
                  </a:ext>
                </a:extLst>
              </p14:cNvPr>
              <p14:cNvContentPartPr/>
              <p14:nvPr/>
            </p14:nvContentPartPr>
            <p14:xfrm>
              <a:off x="707040" y="2173680"/>
              <a:ext cx="737280" cy="13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6D106-75F1-A271-8D95-C356E2A798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680" y="2164320"/>
                <a:ext cx="75600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E92861-5D64-AD5E-C3A5-E4DE8ECA0CD7}"/>
                  </a:ext>
                </a:extLst>
              </p14:cNvPr>
              <p14:cNvContentPartPr/>
              <p14:nvPr/>
            </p14:nvContentPartPr>
            <p14:xfrm>
              <a:off x="757080" y="2449080"/>
              <a:ext cx="8911080" cy="299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E92861-5D64-AD5E-C3A5-E4DE8ECA0C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720" y="2439720"/>
                <a:ext cx="8929800" cy="30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3115CB-67C0-73BD-5812-1895237350CA}"/>
                  </a:ext>
                </a:extLst>
              </p14:cNvPr>
              <p14:cNvContentPartPr/>
              <p14:nvPr/>
            </p14:nvContentPartPr>
            <p14:xfrm>
              <a:off x="5135760" y="5295600"/>
              <a:ext cx="2637000" cy="17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3115CB-67C0-73BD-5812-1895237350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6400" y="5286240"/>
                <a:ext cx="2655720" cy="1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017B0A-4658-C578-806A-4C6E1424BEC0}"/>
                  </a:ext>
                </a:extLst>
              </p14:cNvPr>
              <p14:cNvContentPartPr/>
              <p14:nvPr/>
            </p14:nvContentPartPr>
            <p14:xfrm>
              <a:off x="3219480" y="1196280"/>
              <a:ext cx="4835160" cy="24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017B0A-4658-C578-806A-4C6E1424BE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0120" y="1186920"/>
                <a:ext cx="485388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DADA15-7CB3-277F-CA13-D7E980C63222}"/>
                  </a:ext>
                </a:extLst>
              </p14:cNvPr>
              <p14:cNvContentPartPr/>
              <p14:nvPr/>
            </p14:nvContentPartPr>
            <p14:xfrm>
              <a:off x="304920" y="3452040"/>
              <a:ext cx="342720" cy="304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DADA15-7CB3-277F-CA13-D7E980C63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60" y="3442680"/>
                <a:ext cx="361440" cy="30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B5D64B-4425-F73D-59FC-A71EB089F37D}"/>
                  </a:ext>
                </a:extLst>
              </p14:cNvPr>
              <p14:cNvContentPartPr/>
              <p14:nvPr/>
            </p14:nvContentPartPr>
            <p14:xfrm>
              <a:off x="3312000" y="1164240"/>
              <a:ext cx="4509720" cy="29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B5D64B-4425-F73D-59FC-A71EB089F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2640" y="1154880"/>
                <a:ext cx="452844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EC7FF3-FD84-358D-6F72-5702656F0F3D}"/>
                  </a:ext>
                </a:extLst>
              </p14:cNvPr>
              <p14:cNvContentPartPr/>
              <p14:nvPr/>
            </p14:nvContentPartPr>
            <p14:xfrm>
              <a:off x="2512440" y="2022840"/>
              <a:ext cx="7808040" cy="292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EC7FF3-FD84-358D-6F72-5702656F0F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080" y="2013480"/>
                <a:ext cx="7826760" cy="29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3DD63D-26CB-F5D1-4180-C209E47DC217}"/>
                  </a:ext>
                </a:extLst>
              </p14:cNvPr>
              <p14:cNvContentPartPr/>
              <p14:nvPr/>
            </p14:nvContentPartPr>
            <p14:xfrm>
              <a:off x="1181880" y="4682880"/>
              <a:ext cx="5345640" cy="31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3DD63D-26CB-F5D1-4180-C209E47DC2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520" y="4673520"/>
                <a:ext cx="536436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884C88-ED1D-DEBC-1F15-A62C96ED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D70F-FC4B-1595-1150-63AC5AB7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1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E80133-CEA7-B308-DD08-FBC4B2DE63FE}"/>
                  </a:ext>
                </a:extLst>
              </p14:cNvPr>
              <p14:cNvContentPartPr/>
              <p14:nvPr/>
            </p14:nvContentPartPr>
            <p14:xfrm>
              <a:off x="55080" y="1269720"/>
              <a:ext cx="884520" cy="189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E80133-CEA7-B308-DD08-FBC4B2DE63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20" y="1260360"/>
                <a:ext cx="903240" cy="19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F12F71-3AF3-2603-64E0-532D298DD5E9}"/>
                  </a:ext>
                </a:extLst>
              </p14:cNvPr>
              <p14:cNvContentPartPr/>
              <p14:nvPr/>
            </p14:nvContentPartPr>
            <p14:xfrm>
              <a:off x="428400" y="3036240"/>
              <a:ext cx="5762520" cy="246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F12F71-3AF3-2603-64E0-532D298DD5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40" y="3026880"/>
                <a:ext cx="5781240" cy="24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5C9312-882E-45A7-BAF9-C41B9224871D}"/>
                  </a:ext>
                </a:extLst>
              </p14:cNvPr>
              <p14:cNvContentPartPr/>
              <p14:nvPr/>
            </p14:nvContentPartPr>
            <p14:xfrm>
              <a:off x="2325960" y="1888200"/>
              <a:ext cx="4496040" cy="359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5C9312-882E-45A7-BAF9-C41B92248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600" y="1878840"/>
                <a:ext cx="4514760" cy="36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7670</TotalTime>
  <Words>4388</Words>
  <Application>Microsoft Office PowerPoint</Application>
  <PresentationFormat>Widescreen</PresentationFormat>
  <Paragraphs>563</Paragraphs>
  <Slides>67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Shifting a random variable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Robbie Weber</cp:lastModifiedBy>
  <cp:revision>55</cp:revision>
  <cp:lastPrinted>2026-02-02T16:54:21Z</cp:lastPrinted>
  <dcterms:created xsi:type="dcterms:W3CDTF">2021-04-27T18:35:58Z</dcterms:created>
  <dcterms:modified xsi:type="dcterms:W3CDTF">2026-02-04T22:37:59Z</dcterms:modified>
</cp:coreProperties>
</file>