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notesSlides/notesSlide1.xml" ContentType="application/vnd.openxmlformats-officedocument.presentationml.notesSlide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notesSlides/notesSlide2.xml" ContentType="application/vnd.openxmlformats-officedocument.presentationml.notesSlide+xml"/>
  <Override PartName="/ppt/ink/ink31.xml" ContentType="application/inkml+xml"/>
  <Override PartName="/ppt/ink/ink32.xml" ContentType="application/inkml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9"/>
  </p:notesMasterIdLst>
  <p:sldIdLst>
    <p:sldId id="256" r:id="rId2"/>
    <p:sldId id="355" r:id="rId3"/>
    <p:sldId id="322" r:id="rId4"/>
    <p:sldId id="359" r:id="rId5"/>
    <p:sldId id="360" r:id="rId6"/>
    <p:sldId id="361" r:id="rId7"/>
    <p:sldId id="362" r:id="rId8"/>
    <p:sldId id="363" r:id="rId9"/>
    <p:sldId id="364" r:id="rId10"/>
    <p:sldId id="365" r:id="rId11"/>
    <p:sldId id="366" r:id="rId12"/>
    <p:sldId id="323" r:id="rId13"/>
    <p:sldId id="358" r:id="rId14"/>
    <p:sldId id="257" r:id="rId15"/>
    <p:sldId id="259" r:id="rId16"/>
    <p:sldId id="344" r:id="rId17"/>
    <p:sldId id="258" r:id="rId18"/>
    <p:sldId id="324" r:id="rId19"/>
    <p:sldId id="261" r:id="rId20"/>
    <p:sldId id="260" r:id="rId21"/>
    <p:sldId id="262" r:id="rId22"/>
    <p:sldId id="263" r:id="rId23"/>
    <p:sldId id="264" r:id="rId24"/>
    <p:sldId id="265" r:id="rId25"/>
    <p:sldId id="349" r:id="rId26"/>
    <p:sldId id="266" r:id="rId27"/>
    <p:sldId id="328" r:id="rId28"/>
    <p:sldId id="329" r:id="rId29"/>
    <p:sldId id="348" r:id="rId30"/>
    <p:sldId id="330" r:id="rId31"/>
    <p:sldId id="331" r:id="rId32"/>
    <p:sldId id="345" r:id="rId33"/>
    <p:sldId id="268" r:id="rId34"/>
    <p:sldId id="269" r:id="rId35"/>
    <p:sldId id="270" r:id="rId36"/>
    <p:sldId id="271" r:id="rId37"/>
    <p:sldId id="325" r:id="rId38"/>
    <p:sldId id="272" r:id="rId39"/>
    <p:sldId id="326" r:id="rId40"/>
    <p:sldId id="327" r:id="rId41"/>
    <p:sldId id="332" r:id="rId42"/>
    <p:sldId id="267" r:id="rId43"/>
    <p:sldId id="333" r:id="rId44"/>
    <p:sldId id="334" r:id="rId45"/>
    <p:sldId id="335" r:id="rId46"/>
    <p:sldId id="336" r:id="rId47"/>
    <p:sldId id="337" r:id="rId48"/>
    <p:sldId id="338" r:id="rId49"/>
    <p:sldId id="273" r:id="rId50"/>
    <p:sldId id="275" r:id="rId51"/>
    <p:sldId id="276" r:id="rId52"/>
    <p:sldId id="274" r:id="rId53"/>
    <p:sldId id="346" r:id="rId54"/>
    <p:sldId id="340" r:id="rId55"/>
    <p:sldId id="343" r:id="rId56"/>
    <p:sldId id="341" r:id="rId57"/>
    <p:sldId id="342" r:id="rId58"/>
    <p:sldId id="277" r:id="rId59"/>
    <p:sldId id="278" r:id="rId60"/>
    <p:sldId id="279" r:id="rId61"/>
    <p:sldId id="280" r:id="rId62"/>
    <p:sldId id="281" r:id="rId63"/>
    <p:sldId id="282" r:id="rId64"/>
    <p:sldId id="283" r:id="rId65"/>
    <p:sldId id="284" r:id="rId66"/>
    <p:sldId id="367" r:id="rId67"/>
    <p:sldId id="347" r:id="rId6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PMF</a:t>
            </a:r>
            <a:r>
              <a:rPr lang="en-US" baseline="0"/>
              <a:t> 2 with E=3/2, Var=3/4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val>
            <c:numRef>
              <c:f>Sheet1!$A$1:$A$10</c:f>
              <c:numCache>
                <c:formatCode>0.000000000000000</c:formatCode>
                <c:ptCount val="10"/>
                <c:pt idx="0" formatCode="0.00">
                  <c:v>0.66666666666666663</c:v>
                </c:pt>
                <c:pt idx="1">
                  <c:v>0.44444444444444442</c:v>
                </c:pt>
                <c:pt idx="2" formatCode="0.0000000000000000">
                  <c:v>0.29629629629629628</c:v>
                </c:pt>
                <c:pt idx="3">
                  <c:v>0.19753086419753085</c:v>
                </c:pt>
                <c:pt idx="4" formatCode="0.0000000000000000">
                  <c:v>0.13168724279835389</c:v>
                </c:pt>
                <c:pt idx="5">
                  <c:v>8.77914951989026E-2</c:v>
                </c:pt>
                <c:pt idx="6" formatCode="0.0000000000000000">
                  <c:v>5.8527663465935062E-2</c:v>
                </c:pt>
                <c:pt idx="7">
                  <c:v>3.9018442310623375E-2</c:v>
                </c:pt>
                <c:pt idx="8" formatCode="0.0000000000000000">
                  <c:v>2.6012294873748915E-2</c:v>
                </c:pt>
                <c:pt idx="9">
                  <c:v>1.7341529915832609E-2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D3-4558-AD90-47AA96749F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473827760"/>
        <c:axId val="636120416"/>
      </c:barChart>
      <c:catAx>
        <c:axId val="473827760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6120416"/>
        <c:crosses val="autoZero"/>
        <c:auto val="1"/>
        <c:lblAlgn val="ctr"/>
        <c:lblOffset val="100"/>
        <c:noMultiLvlLbl val="0"/>
      </c:catAx>
      <c:valAx>
        <c:axId val="636120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3827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PMF 1 with E=3/2, Var=3/4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val>
            <c:numRef>
              <c:f>Sheet1!$C$1:$C$4</c:f>
              <c:numCache>
                <c:formatCode>General</c:formatCode>
                <c:ptCount val="4"/>
                <c:pt idx="0">
                  <c:v>0.125</c:v>
                </c:pt>
                <c:pt idx="1">
                  <c:v>0.375</c:v>
                </c:pt>
                <c:pt idx="2">
                  <c:v>0.375</c:v>
                </c:pt>
                <c:pt idx="3">
                  <c:v>0.125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43-4323-AF4C-D1B02E0C83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531317968"/>
        <c:axId val="863309248"/>
      </c:barChart>
      <c:catAx>
        <c:axId val="531317968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3309248"/>
        <c:crosses val="autoZero"/>
        <c:auto val="1"/>
        <c:lblAlgn val="ctr"/>
        <c:lblOffset val="100"/>
        <c:noMultiLvlLbl val="0"/>
      </c:catAx>
      <c:valAx>
        <c:axId val="863309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1317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/>
              <a:t>PMF for Poisson</a:t>
            </a:r>
            <a:r>
              <a:rPr lang="en-US" sz="2400" baseline="0"/>
              <a:t> with lambda=1</a:t>
            </a:r>
            <a:endParaRPr lang="en-US" sz="24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Sheet1!$B$29:$B$39</c:f>
              <c:numCache>
                <c:formatCode>General</c:formatCode>
                <c:ptCount val="11"/>
                <c:pt idx="0">
                  <c:v>0.36787944117144233</c:v>
                </c:pt>
                <c:pt idx="1">
                  <c:v>0.36787944117144233</c:v>
                </c:pt>
                <c:pt idx="2">
                  <c:v>0.18393972058572117</c:v>
                </c:pt>
                <c:pt idx="3">
                  <c:v>6.1313240195240391E-2</c:v>
                </c:pt>
                <c:pt idx="4">
                  <c:v>1.5328310048810098E-2</c:v>
                </c:pt>
                <c:pt idx="5">
                  <c:v>3.0656620097620196E-3</c:v>
                </c:pt>
                <c:pt idx="6">
                  <c:v>5.1094366829366989E-4</c:v>
                </c:pt>
                <c:pt idx="7">
                  <c:v>7.2991952613381413E-5</c:v>
                </c:pt>
                <c:pt idx="8">
                  <c:v>9.1239940766726766E-6</c:v>
                </c:pt>
                <c:pt idx="9">
                  <c:v>1.0137771196302974E-6</c:v>
                </c:pt>
                <c:pt idx="10">
                  <c:v>1.0137771196302975E-7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54-4C5C-B864-C3E6AB92A0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76438656"/>
        <c:axId val="1119314880"/>
      </c:barChart>
      <c:catAx>
        <c:axId val="876438656"/>
        <c:scaling>
          <c:orientation val="minMax"/>
        </c:scaling>
        <c:delete val="0"/>
        <c:axPos val="b"/>
        <c:majorTickMark val="none"/>
        <c:minorTickMark val="none"/>
        <c:tickLblPos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9314880"/>
        <c:crosses val="autoZero"/>
        <c:auto val="1"/>
        <c:lblAlgn val="ctr"/>
        <c:lblOffset val="100"/>
        <c:tickLblSkip val="2"/>
        <c:noMultiLvlLbl val="0"/>
      </c:catAx>
      <c:valAx>
        <c:axId val="1119314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6438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/>
              <a:t>PMF for Poisson with lambda=5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Sheet1!$C$29:$C$39</c:f>
              <c:numCache>
                <c:formatCode>General</c:formatCode>
                <c:ptCount val="11"/>
                <c:pt idx="0">
                  <c:v>6.737946999085467E-3</c:v>
                </c:pt>
                <c:pt idx="1">
                  <c:v>3.3689734995427337E-2</c:v>
                </c:pt>
                <c:pt idx="2">
                  <c:v>8.4224337488568335E-2</c:v>
                </c:pt>
                <c:pt idx="3">
                  <c:v>0.14037389581428056</c:v>
                </c:pt>
                <c:pt idx="4">
                  <c:v>0.17546736976785071</c:v>
                </c:pt>
                <c:pt idx="5">
                  <c:v>0.17546736976785071</c:v>
                </c:pt>
                <c:pt idx="6">
                  <c:v>0.14622280813987559</c:v>
                </c:pt>
                <c:pt idx="7">
                  <c:v>0.104444862957054</c:v>
                </c:pt>
                <c:pt idx="8">
                  <c:v>6.5278039348158748E-2</c:v>
                </c:pt>
                <c:pt idx="9">
                  <c:v>3.6265577415643749E-2</c:v>
                </c:pt>
                <c:pt idx="10">
                  <c:v>1.8132788707821871E-2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81-4F4A-ACD2-0CEFB666F2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62076288"/>
        <c:axId val="1354415712"/>
      </c:barChart>
      <c:catAx>
        <c:axId val="862076288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noFill/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4415712"/>
        <c:crosses val="autoZero"/>
        <c:auto val="1"/>
        <c:lblAlgn val="ctr"/>
        <c:lblOffset val="100"/>
        <c:noMultiLvlLbl val="0"/>
      </c:catAx>
      <c:valAx>
        <c:axId val="1354415712"/>
        <c:scaling>
          <c:orientation val="minMax"/>
          <c:max val="0.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2076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2-02T17:31:14.216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1745 12646 1546 0,'-4'10'85'15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21T22:47:29.6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76 37,'0'0,"0"0,0 0,0 0,0 0,0 0,0 0,0 0,0 0,0 0,0 0,0 0,0 0,0 0,0 0,-14 4,-24 71,34-68,1 0,0 1,1 0,0-1,0 1,1 0,0 0,0 0,0 3,-1 15,2-22,-1-1,1 0,-1 1,1-1,0 1,0-1,1 0,-1 1,1-1,0 0,0 1,0-1,0 0,1 2,0-1,1 0,-1 0,1 0,0 0,0 0,1-1,-1 1,1-1,-1 0,1 0,0 0,0 0,1-1,-1 0,0 0,1 0,0 0,3 0,30-1,-29-4,0-1,0-1,-1 1,1-2,-1 1,0-1,-1 0,1-1,-1 0,0 0,-1 0,0-1,0 0,-1 0,2-3,-5 4,1-2,-1 1,0 0,-1 0,0 0,0-1,-1 1,0-1,-1 1,0-1,-1 0,0 1,-1-1,0 1,0 0,-1 0,0 0,-1 0,0 0,0 1,0 0,-1 0,0 1,-1 0,1-1,2 4,0 1,1-1,-1 1,0-1,0 1,0 0,-1 0,1 1,0-1,-1 1,1 0,-1 0,1 1,-1-1,1 1,-1 0,1 0,-1 1,0-1,4 0,0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21T22:47:31.2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4,'0'-4,"0"7,18 90,-12 51,-6-144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21T22:47:32.8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47 107,'0'0,"0"0,0 0,-1-2,1 1,-1-1,1 1,-1 0,1-1,0 1,0-1,-1 1,1-1,0 0,0 1,0-1,1 1,-1-1,0 1,1-1,-1 1,0-1,1 1,0 0,-1-1,1 1,0 0,0-1,0 1,0 0,0 0,0 0,3-5,0 1,1 0,0 0,0 0,0 1,1 0,-1 0,1 0,0 0,0 1,0 0,0 1,1-1,-1 1,1 0,0 1,-1 0,1 0,3 0,-8 1,0 0,-1 0,1 0,0 0,-1 0,1 1,-1-1,1 1,0-1,-1 1,1 0,-1-1,1 1,-1 0,0 0,1 0,-1 0,0 0,0 0,0 1,1-1,-1 0,0 1,-1-1,1 0,0 1,0-1,-1 1,1 0,-1-1,1 1,-1-1,1 2,6 57,-7-53,0 0,0 0,0 1,-1-1,0 0,-1 0,1 0,-1 0,-1 0,1 0,-1-1,0 1,-1-1,0 0,0 0,0 0,0 0,-1-1,0 0,0 0,-1 0,0 0,1-1,-3 1,-1 0,0-1,0-1,0 0,0 0,0-1,-1 0,1 0,-1-1,0-1,1 1,-1-1,1-1,-7-1,17 2,-1 0,1-1,-1 1,0 0,1 0,-1-1,1 1,-1-1,0 1,1 0,-1-1,0 1,1-1,-1 1,0-1,0 1,1-1,-1 1,0-1,0 1,0-1,0 1,0-1,0 1,0-1,0 1,0-1,0 1,0-1,0 1,0-1,0 1,0-1,-1 1,1-1,0 1,0-1,-1 1,1-1,0 1,-1 0,1-1,0 1,-1-1,1 1,0 0,-1-1,1 1,-1 0,1 0,-1-1,1 1,-1 0,1 0,-1 0,1-1,-1 1,1 0,-1 0,1 0,-1 0,12-2,1 0,0 1,0 0,-1 1,1 0,0 0,0 2,-1-1,1 2,-1 0,1 0,-1 1,0 0,0 0,2 3,54 16,-20-7,-40-13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21T22:47:34.5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84,'0'0,"0"0,0 0,0 0,0 0,0 0,0 0,0 0,0 0,0 0,0 0,0 0,0 0,0 0,6-7,-2 1,0 0,0 1,0-1,1 1,-1 1,1-1,1 1,-1-1,0 1,1 1,0-1,0 1,0 0,0 0,0 1,1 0,-1 0,1 1,0-1,-1 1,5 0,-10 2,0-1,1 0,-1 0,0 0,1 1,-1-1,0 0,0 1,1-1,-1 1,0 0,0-1,0 1,0 0,0 0,0-1,0 1,0 0,0 0,0 0,0 0,-1 0,1 1,0-1,-1 0,1 0,-1 0,1 1,-1-1,0 0,1 0,-1 1,0-1,0 0,0 1,0-1,0 0,0 1,0-1,-1 0,2 4,-1 0,-1-1,1 1,0 0,-1-1,0 1,0 0,-1-1,1 1,-1-1,0 0,0 0,0 0,-1 0,1 0,-1 0,0 0,0-1,-1 1,-1-1,18-1,-8 0,-1-1,0 0,1 1,-1 0,0 0,0 0,0 0,0 1,-1 0,1-1,-1 1,0 1,1-1,-1 0,-1 1,1 0,0-1,-1 1,0 0,0 0,0 1,0-1,-1 0,0 0,0 1,0-1,0 1,-1-1,1 1,-1-1,0 1,-1 3,-1-2,0 0,0 0,-1 0,0 0,0 0,0-1,-1 1,1-1,-1 0,-1 0,1-1,-1 1,0-1,0 0,0 0,0-1,-1 1,1-1,-1 0,0-1,0 1,0-1,0 0,-1-1,1 0,0 0,-4 0,-67-3,74 1,1 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2-02T17:52:04.05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2751 3429 0,'0'0'0,"0"0"0,0 0 0,0 0 0,0 0 0,-71 36 16,4-27-1,-8 9-15,-32-10 16,-8 10-1,0-9 1,4 0-16,9-9 0,-9 9 16,-4 0-16,9-1 15,-9-8-15,-10 9 0,10-9 32,9 9-32,4 0 15,13 0-15,23 0 0,21 0 16,1-1-1,13 1-15,9 0 0,4 0 16,0 0-16,5 0 16,0 0-16,8 0 15,-17-1 1,18 10-16,-18 18 0,17-1 16,-13 27-16,-4 18 31,5 26-31,3 18 15,1-8-15,9 8 16,-10 18-16,5 17 16,5 1-16,-14 8 15,5 1 1,0 17-16,-1 18 16,1-36-16,0-8 15,8-14-15,5-4 16,-13 0-16,13-14 15,13-17-15,-26-5 16,13 1-16,-4-1 16,-5 0-16,-5 1 15,10-5-15,-9-9 16,4-9 0,-13 0-16,0-8 15,-1-1-15,23-17 16,-22 4-16,4 0 15,5 4-15,-13-4 16,8 0-16,-9-4 16,10-5-16,-6 0 15,6-8-15,3-5 16,1-5-16,9-8 16,4-5-1,-14 0-15,14-9 16,0 1-16,0-6 15,0 1-15,14 0 16,-14 0-16,4 0 16,9 0-16,-4 0 15,22-1-15,45-3 16,26-1-16,57 1 16,49-10-16,23 1 15,4-9-15,13-1 16</inkml:trace>
  <inkml:trace contextRef="#ctx0" brushRef="#br0" timeOffset="10353.59">13424 7645 0,'0'0'0,"0"0"0,0 0 0,0 0 0,0 0 15,0 0 1,-49-5-16,5 1 16,-18-5-16,-22 0 15,-45-4-15,-30-5 16,-1-4-16,14 4 15,-27 5-15,-13 0 16,-31-5-16,13 9 16,-9 5-16,-49-5 15,50-5-15,25 6 16,6 3-16,-1-4 16,22-4-1,41 4-15,8 5 16,22-1-16,-8-4 15,4 1-15,-18-1 16,13 0-16,10 0 16,17 0-1,22 0-15,-4 5 0,-5-5 16,9 0-16,-4 0 16,-22-13-16,-23-9 15</inkml:trace>
  <inkml:trace contextRef="#ctx0" brushRef="#br0" timeOffset="30181.94">9878 6993 0,'0'0'0,"0"0"0,0 0 0,0 0 0,0 0 0,0 0 15,0 0-15,49-44 16,-40 35-16,8 0 16,10 5-16,-9 4 15,22 4-15,-9 1 16,9 3-16,-9 1 15,0 0-15,-18-4 16,5-1-16,-9 0 16,4 1-16,-9-1 15,-4 1-15,0-5 16,0 0-16,0 0 16,-75 44-16,35-26 15,9-5 1,-9 0-16,22-4 15,5 0-15,0-4 16,8-1-16,5 0 16,0-4-16,0 0 15,18 0-15,13 5 16,36 4-16,4 0 16,-9-1-16,-18 1 15,-18-4 1,-12-1-16,-1 1 15,-13-1-15,-13 5 16,4 4-16,4 1 16,-12 3-16,8 1 15,-4-5-15,13-4 16,0 0-16,0-5 16,0 1-1,0 4-15,13 4 0,-4 0 16,-5 1-16,-4 3 15,-13 14 1,-45 18-16,-88 26 16,-85 5-16</inkml:trace>
  <inkml:trace contextRef="#ctx0" brushRef="#br0" timeOffset="48989.77">14483 7264 0,'0'0'0,"0"0"0,0 0 0,0 0 16,0 0-16,0 0 0,0 0 0,0 0 31,0 0-31,0 0 0,0 0 16,0 0-16,0 0 15,98 26 1,48 36-16,45 14 15,-5 3-15,18-8 0,22-4 32,-35-5-32,-5-9 15,44-9-15,-4-4 16,-44-13-16,-14-18 16,10-14-16,-14 1 15,-9-5-15,-22-4 16,4-1-1,10-8-15,8 4 16,-13-4-16,-27 0 16,0 4-16,-22 1 15,0-1-15,0 5 16,-9-1-16,-4 6 16,0 3-16,-5 5 15,18 13-15,14 10 16</inkml:trace>
  <inkml:trace contextRef="#ctx0" brushRef="#br0" timeOffset="66009.32">13748 12574 0,'0'0'0,"0"0"0,0 0 0,0 0 0,0 0 15,0 0-15,57-36 16,-48 32-16,-4-1 15,-5 1-15,13 0 16,-13-1-16,4 1 16,-4 4-16,0 0 15,0 0 1,0 0-16,0 0 16,0 0-16,-133-31 15,5 17-15,-50-3 16,-3-1-16,-41 0 15,-35-4-15,22 4 16,-9 5 0,1-9-1,12 0-15,-13 8 0,-17-17 0,4 5 16,-5-1-16,1-4 16,17 4-16,27 10 15,-1 3-15,32 1 16,27 13-1,35 0-15,31 5 16,22-1 0,26 0-16,19-4 0,8 5 15,5-5-15,4 0 16,4 0-16,5 0 16,0 0-16,0 0 31,0 4-31,0 1 15,0-5-15,0 0 16,0 0-16,0 0 16,120 44-1,35-8-15,62 21 16,58 10-16,40 4 16,4-5-16,13-8 15,14-5-15,18-9 16,4 1-16,-18-6 15,-5-12-15,-70 0 16,0-10-16,-49-12 16,-66-5-16,-45-9 15,-22 0-15,-22 0 16,-27 0-16,-17 5 16,-9-1-16,-9 1 15,4 0 1,-13-1-16,0 5 15,0 0-15,-257-62 16,8 22-16,-47-4 16,-24 17-16,15 1 15,-37 12-15,5-3 16,-22 3-16,0 1 16,27-9-16,-1 4 15,32-4-15,8 4 16,36-4-1,27 4-15,39 5 16,18 0-16,49 4 16,31 0-16,40 5 15,18-1-15,8 5 16,14 0-16,4 0 16,4 0-16,5 0 15,0 0 1,0 0-16,0 0 0,0 0 15</inkml:trace>
  <inkml:trace contextRef="#ctx0" brushRef="#br0" timeOffset="74836.22">15561 12144 0,'0'0'0,"0"0"0,0 0 0,0 0 0,0 0 16,0 0-16,0 0 15,0 0-15,0 0 16,-45 0-16,36 0 15,9 0-15,-13 0 16,13 0-16,-4 4 16,4-4-16,-14 5 15,14-1-15,-9-4 16,9 0-16,-4 0 0,4 0 31,-13 0-31,13 0 16,0 0-16,0 0 15,0 0-15,0 4 16,0 1 0,0-1-16,0-4 15,0 0-15,0 0 16,0 0-16,57 36 16,-30-23-16,0 0 15,4 1-15,13-1 16,0 0-16,14 1 15,-5-1-15,9 0 16,13 0-16,19 1 16,21-1-16,4 0 15,28 1-15,-5-5 16,-14-1 0,1-3-16,-14-5 15,-18 0-15,10 0 16,-10-5-16,-4 1 15,-4 0-15,0-1 16,-14-4-16,0 0 16,-8 1-16,-5-1 15,-9 0-15,5 0 16,-9 4-16,-10 1 16,-8 0-1,9-1-15,-9 1 0,5 4 16,-5 0-1,13 0-15,-4 0 16,9 4-16,4 5 16,0 0-16,9 0 15,9 0-15,18 4 16,26 5-16,62 13 16,41 9-1</inkml:trace>
  <inkml:trace contextRef="#ctx0" brushRef="#br0" timeOffset="193013.34">13677 13753 0,'0'0'0,"0"0"0,0 0 0,0 0 0,0 0 0,0 0 0,0 0 0,0 0 16,0 0-16,0 0 16,0 0-16,44 17 15,-35-12-15,9 4 16,39 9-16,45 17 16,36 9-16,-5 1 15,-14-5-15,-3-5 16,-1-4-16,27-9 15,-9-4-15,-5-5 16,-26-8 0,-9-5-16,-4-9 15,-1-5-15,1-8 16,-14-4-16,-4-5 16,14-9-16,-14-9 15,-1-9-15,-21-13 16,4-8-16,-13-6 15,-9-8 1,0 0-16,-4 0 16,-9 0-16,-5 0 15,0 13-15,-8 5 16,-5 8-16,9 10 16,-9 8-16,0 5 15,0 8-15,0 5 16,0 5-16,0-1 15,0 5-15,-9 4 16,9 0 0,-5 1-16,-8 3 15,0 1-15,-1 4 16,-3 0-16,3 5 16,-3 4-16,17 0 15,-54 18-15,10 4 16,0 13-16,-1 10 15,1 3-15,0 1 16,4-9-16,13-9 16,1-9-16,21-4 15,-8-5-15,9-4 16,-10-4 0,14-1-16,-9 0 15,9 1-15,0-5 0,0-5 16,0 5-1,0 0-15,40-66 16,-26 30 0,17 5-16,-18 9 15,0 5-15,5 3 16,-9 5-16,-5 5 0,10 0 16,-10 4-1,-4 0-15,93 39 0,0 32 31,49 36-31,31 17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2-02T17:56:22.23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13881 5380 0,'0'0'0,"0"0"0,0 0 0,0 0 0,0 0 15,0 0-15,0 0 16,0 0-16,0 0 16,0 0-16,0 0 15,0 0 1,0 0-16,0 0 0,-45 0 15,23 0-15,-4-9 16,-14 9-16,-5-9 16,-8 0-1,4 9-15,-35 0 16,-4 0-16,-28 9 16,-12 0-16,-32 0 15,-39 0-15,13-1 16,22-8-1,-36 0-15,-8 0 16,-23-17-16,5 8 16,9-9-16,0-8 15,44 8-15,31 0 16,36 9-16,22 0 16,30 1-16,10-1 15,13 9-15,4-9 16,10 9-16,-1-9 15,9 9-15,-9-9 16,-8-9-16,-19-17 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2-02T17:59:44.46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7582 16434 0,'0'0'0,"0"0"0,0 0 0,0 0 0,0 0 0,0 0 0,44-31 0,-39 23 15,8-1-15,-8 0 16,3 0-1,-8 4-15,0 5 16,0 0-16,-102-39 16,-31 21-16,-22 5 15,0 4 1,5 0-16,8 9 0,26 0 16,28 0-16,17 0 15,18 4-15,17-4 16,10 0-16,3 0 15,6 5 1,12-1-16,-4 1 16,-4-5-16,9 4 15,-10 5-15,10 4 16,-5 9-16,-9 14 16,5 8-1,4 18-15,-9 18 0,1 9 16,3 4-16,-3 4 15,-5 5-15,22-4 16,0-1 0,0-4-16,13-9 15,-4-17-15,-5-18 0,-4-14 16,13-8 0,-13-9-16,5-5 15,-5 0-15,9-4 16,-9 0-16,13-5 15,9 5-15,45 4 16,79 27-16,84 27 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2-02T18:01:10.88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8854 10681 0,'0'0'0,"0"0"0,0 0 0,0 0 0,0 0 0,0 0 0,0 0 0,0 0 15,0 0-15,0 0 16,0 0-16,0 0 15,13 44-15,-13-39 16,5-1 0,8 5-16,14 9 0,4 13 15,9 4 1,4 1-16,-13-1 16,13-4-16,1 0 15,-1 0 1,0 5-16,27 4 15,22 4-15,23 5 16,17-1-16,0-3 16,-5-5-16,14-5 15,-9-13-15,0-8 16,-18-10-16,-4 1 16,-9-5-1,13-5-15,0-4 0,14-9 16,-14 1-16,-17-5 15,-5 4-15,-5 0 16,6 0 0,-1-4-16,4 4 0,5-4 15,-4-4-15,-10 4 16,10-5 0,-5-8-16,18-5 15,-9-5-15,17 1 16,-3 0-1,-1-1-15,0 1 16,0 4-16,32-9 16,39-4-16,13 0 15,14 9-15,17-1 16,5 10-16,-9 13 0,23 0 31,-1 8-31,-9 5 16,27 9-16,-9 0 0,-9 5 15,36-1-15,-9 14 16,-14 4-16,23 5 16,-40 4-1,4 13-15,9 5 16,-31-9-16,-48 4 16,-28-4-16,-3-9 0,-23 0 15,-36-9-15,-17-9 16,-18-4-16,-13-4 15,-9-5-15,5 0 16,-14-5 0,0 1-16,0-1 15,0-3 1,1-1-16,3 0 16,1-4-1,17-1-15,0 1 16,10-5-16,30 1 15,9-6-15,18 6 16,17-1-16,41 9 16,26-4-16,31 4 15,4 13-15,41 1 16,-10-1-16,5 14 16,9-9-16,-22-5 15,-1 5-15,10-9 16,-10 0-16,-12 4 15,26-4 1,9 9-16,48 18 16,5 4-16,-31 0 15,18 9-15,-36 0 16,14-5-16,-5 5 16,-27-9-16,23-9 15,-5 5-15,-8-9 16,17-5-16,-27 5 15,-21-9-15,52-1 16,-22 10-16,23-5 16,4 1-16,-27-5 15,45-9-15,-31-5 16,30-17-16,-8-13 16,-31-5-1,18-9-15,-14-4 16,-26-5-16,-19 5 15,-7-5 1,-41-4-16,-44 9 0,-5-5 16,0-13-16,-26-8 15,-22-1-15,-36 18 16,-18-22-16,-17-18 16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2-02T18:02:10.51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3243 7419 0,'0'0'0,"0"0"0,0 0 0,0 0 0,0 0 0,0 0 0,0 0 0,0 0 15,0 0-15,0 0 16,0 0 0,0 0-16,0 0 0,0 0 15,-71 13 1,-5-9-16,-39 1 15,-22-10 1,-10 1-16,-3-5 16,-14 0-16,4 5 0,14-1 15,-5-3-15,-13 3 16,0 1 0,5 4-16,17-5 0,13 10 15,36 4-15,13 4 31,23 0-31,8 5 16,9 0-16,13-1 16,1 1-16,4 0 15,0 0-15,4 4 0,5 9 16,-5 4 0,-4 18-16,4 27 15,0 31-15,9 22 0,5 4 31,4 5-31,0 22 0,0 18 16,0-9-16,0-14 0,0-21 16,-13-5-1,13-9-15,-5-18 0,5-17 16,0-23-16,0-17 16,0-13-16,0-10 15,0-4 1,5-4-1,8 0 1,0-5-16,5-4 16,22-5-16,4-4 15,5-4-15,22-9 16,26-9-16,36-18 16,9-9-16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2-02T18:02:34.94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6549 5690 0,'0'0'0,"0"0"0,0 0 0,0 0 16,0 0-16,0 0 15,0 0-15,0 0 16,0 0-16,0 0 16,0 0-16,0 0 15,0 0-15,-57 9 0,21-18 32,-13 9-32,-13-9 15,-13 9-15,-36 0 16,-22 0-16,5 0 0,-14 0 31,-9 0-31,-35 9 0,0 0 16,4 0-16,5 0 0,-36-1 31,5 1-31,-18 9 16,17-18-16,-17 9 15,14-9-15,8 0 0,-5 0 31,1-9-31,17-9 0,18 1 16,32-1 0,21-9-16,18 1 0,22-1 15,14 1 1,13-1-16,-5 0 16,27 1-16,-9-1 15,13 9-15,5 1 16,13-1-16,-4 9 15,9 0 1</inkml:trace>
  <inkml:trace contextRef="#ctx0" brushRef="#br0" timeOffset="12648.58">18437 1258 0,'0'0'0,"0"0"0,0 0 0,0 0 0,0 0 0,0 0 0,0 0 16,0 0-16,0 0 15,0 0-15,0 0 16,0 0-16,0 0 15,0 0-15,0 44 16,22 53-16,27 98 16,58 62-1,17 1-15,4-1 16,-26-36-16,0-35 16,-18-26-16,1-27 15,8-18-15,-22-35 16,-1-9-1,-7-27-15,-15-8 0,-17-19 16,0-17-16,-17-8 16,3-28-1</inkml:trace>
  <inkml:trace contextRef="#ctx0" brushRef="#br0" timeOffset="12967.31">19359 930 0,'0'0'0,"0"0"0,0 0 16,0 0-16,0 0 0,-4 53 16,-14 18-16,-26 62 31,-14 44-31,-22 45 0,-13 26 0,5-18 15,-6 10 1,10-10 0,0-35-16,13-18 0,5-17 15,4-18 1,22-27-16,4-17 16,5-19-1,0-8-15,13 0 0</inkml:trace>
  <inkml:trace contextRef="#ctx0" brushRef="#br0" timeOffset="14195.98">19576 2605 0,'0'0'0,"0"0"16,0 0-16,0 0 15,0 0-15,0 0 16,0 0-16,0 0 16,36 44-1,-32-35-15,5-9 16,-4 9-16,-5-9 15,0 0-15,0 0 16,0 0-16,0 0 16,0 0-16,0 0 15,0 0-15,0 0 16,0 0-16,0 0 16,0 0-16,48-97 15,-21 43 1,13 1-16,0 0 15,8-9-15,1 18 16,18-10-16,8 10 16,14 9-16,-1-1 15,1 10-15,-14 8 16,-13 0-16,-8 9 16,8 0-16,-9 1 15,13 8-15,5 0 16,0 0-16,13 8 15,-8 10-15,-1 0 16,5 8-16,-5 10 16,1 8-16,8 18 15,9 0-15,0-8 16,0-1 0,-9-9-16,-4 0 15,0-8-15,-18-1 16,4-17-16,5 0 15,14-9-15,21-9 16,9-9-16,5-9 16,-5 0-16,-13-17 15,9-1-15,4-17 16,0 0-16,18-45 16,0-43-1</inkml:trace>
  <inkml:trace contextRef="#ctx0" brushRef="#br0" timeOffset="30883.1">3376 4254 0,'0'0'0,"0"0"0,0 0 0,0 0 0,0 0 0,0 0 0,0 0 16,0 0-16,0 0 15,0 0-15,0 0 16,0 0-16,0 0 16,0 0-16,0 0 15,0 0-15,0 0 16,0 0-1,0-62-15,-18 0 16,-13-27-16,4-8 16,1 17-16,8 9 15,18 18-15,-13 8 16,13 1-16,0 9 16,13 8-16,-9-8 15,10 8-15,-5 9 16,-5-8-16,14 8 15,4 0-15,0 0 16,18 1 0,13-10-16,-4 9 15,22 1-15,0-1 16,13 0-16,-13 0 16,-9 1-16,-4 8 15,12-9-15,6 0 16,-19 10-16,-12 8 15,-1 0 1,5 0-16,-5 0 16,0 8-16,-17 1 15,-5-9-15,0 9 16,-17-9-16,13 9 16,-10-9-16,6 9 15,-10-9-15,-4 0 16,13 0-16,-13 0 15,5 9-15,4-9 16,4 9-16,5 8 16,-5 19-16,14 17 15,4 9 1,-18 0-16,5 9 16,4-18-16,-18 0 15,10-8-15,-10-10 0,5 10 16,4-10-16,-8 9 15,-10-8 1,-8-1-16</inkml:trace>
  <inkml:trace contextRef="#ctx0" brushRef="#br0" timeOffset="46349.77">7719 7184 0,'0'0'0,"0"0"0,0 0 0,0 0 15,0 0 1,0 0-16,0 0 16,0 0-16,0 0 0,-70-45 31,7 32-31,-34-5 15,-36-4-15,-9-4 16,5-1-16,-1 5 16,19 4-16,8 9 15,22 5-15,14 4 16,-9 0-16,13 4 16,0 1-16,22 4 15,-4-1-15,9 1 16,12 0-16,6-4 15,13-1 1,-1-4-16,14 0 16,-4 0-16,4 0 15,0 0-15,0 0 16,93-9-16,49-4 16,62 13-16,26 0 15,23 0-15,-18 13 16,-9 1-16,-44-1 15,-27-4 1,-31-5-16,-49-4 16,-31 0-16,-13 0 15,-17 0-15,-14 0 16,0 0-16,0 0 16,0 0-16,-129-22 15,-17 9-15,-40-1 16,-5 10-16,9 4 15,23 0-15,-5 9 16,-9 9-16,27-1 16,31 1-1,21 0-15,46-9 16,8-1-16,13-3 16,9-1-16,14 1 15,-9-1-15,13 1 16</inkml:trace>
  <inkml:trace contextRef="#ctx0" brushRef="#br0" timeOffset="86771.61">2361 13527 0,'0'0'0,"0"0"0,0 0 0,0 0 15,0 0-15,0 0 0,0 0 0,0 0 31,0 0-31,-45 40 16,-21-5-16,-32 9 16,-8 1-16,-9-10 15,-1 1 1,-12 4-16,-5-14 0,4-4 16,14-4-1,18-9-15,26 0 16,22 0-16,9-1 15,22-3-15,5-1 16,-5 1-16,9-5 16,9 4-16,-13-4 15,13 5-15,-4-1 16,4 0-16,0 5 16,0 5-16,0 17 15,17 31 1,10 40-16,4 26 15,-4 5-15,4-22 16,-18-18-16,0-18 16,0-13-16,1-4 15,-10-9-15,10-5 16,-1 1-16,0-10 16,5 0-16,8-4 15,1 1-15,-5-6 16,27-4-16,0-4 15,39 0 1,50 4-16,-19-27 16,14-17-16</inkml:trace>
  <inkml:trace contextRef="#ctx0" brushRef="#br0" timeOffset="87553.42">2201 15796 0,'0'0'0,"0"0"16,-84-18 0,-18 5-1,-27 0-15,-39-9 16,-23 8-16,-13 10 16,23-5-16,-1 5 15,0 4-15,18 4 16,9 5-1,58 0-15,34 0 16,32-5-16,5 1 16,8-1-16,9-4 15,-4 4-15,13 1 16,0-1-16,0-4 16,0 0-16,71 93 15,-5 5-15,23 22 16,0 17-1,-1 22-15,-17 1 16,-18-14-16,-8-17 16,-14-23-16,0-17 15,-18-14-15,0-13 16,-8-8-16,4-10 16,4-9-16,-13-4 15,4-4-15,-4-5 16,14-4-16,-14-5 15,4 0-15,-4 1 16,22-1 0,54 5-16,105 4 0,41-18 15,53-44-15,13-39 32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2-02T17:32:26.887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3945 8068 1692 0,'5'3'85'0,"1"1"9"0,-1 3 0 0,0-4-22 0,2-3-3 16,-3 6 0-16,3-6-5 0,2-2-4 15,1 9-3-15,-2-7-5 0,-1 4-8 0,0 1-10 16,-6-2-10-16,5-1-7 0,-6 4-3 16,2-3-1-16,-2 2 0 0,-2-1 0 15,-4-4 0 1,1 0 1-16,2 0 0 0,-8 0-1 0,0 2 0 0,-3-1 0 15,-5 7 3-15,-6-7 4 0,-7 3 6 16,-5-2 0 0,-8-6-1-16,-6 2-4 0,-6-5-1 0,-1 0-2 0,1 5 0 0,-9-10-2 15,1 0-4-15,-13-1-4 0,-4-5-3 32,-10 2-2-32,3 4-1 0,-3 1-1 15,-9-3-1-15,4 0 0 0,3 5 1 16,5-3-1-16,7 1 0 0,-3 8 1 15,7 1 0-15,11 0-1 0,10-2 1 0,7 3 0 16,10 2 0-16,10-1 1 0,6 0 1 16,9 8 1-16,4-8 0 0,2 7 1 15,4-2-2-15,1-3 0 0,4-2 0 16,2 0-3-16,0 2 0 0,-1-1-1 16,-1 1-4-16,4 0 3 0,1 0 0 15,2 1 2-15,2-1 1 0,5 3-1 16,8-1-2-16,6 1-1 0,11-1-2 0,9-1 3 15,16 6 0-15,9-4 0 0,13 2 2 16,8 2-2-16,7-2 2 0,11 4 0 16,14 0-1-16,11 8 2 0,15 3-1 15,-3 2 1-15,-2 6 0 0,-5-3-1 16,-14 1 1-16,-2 1-1 0,-11-6 0 16,-14 2 1-16,-20-1 0 0,-10-8 0 0,-21 0 2 15,-13-1 1-15,-7-5 0 0,-17-4 0 16,-11-5 1-16,-4 1-12 0,-12-2-3 15,-8-2 5-15,-11-1 1 0,-17-6 13 16,-19-2 7-16,-23-10-6 0,-20-4-2 16,-16 2-3-16,-8-3-3 0,-1 2 1 15,-8 1-2-15,-6-3 0 0,-1 8 0 0,-4-5-1 16,17 9 0-16,10 7 0 0,3-4 1 16,11 4-1-16,8 4 0 0,8 3 0 15,21 3 1-15,16 4 5 0,12-2 6 16,8 3 5-16,13-7 2 0,6 3-2 15,9-1-4-15,4-3-3 0,-1 0 1 16,4 0-2-16,3 4 0 0,2 0-2 0,2-4-2 16,0 0-2-16,0 0-1 0,0 0-1 15,0 0-3-15,0 0-17 16,0 0-23-16,0 0-39 0,2 0-61 0,-2 0-84 16,0 0 515-16,0-11-275 0</inkml:trace>
  <inkml:trace contextRef="#ctx0" brushRef="#br0" timeOffset="17183.05">1922 8350 1089 0,'5'-11'178'0,"-1"0"229"16,1 2-267-16,2 2-64 0,-5 2-14 0,1-2-14 16,-1 0-8-16,2 1 0 0,-2 3-4 0,-2 3-4 15,1 0-9-15,-1 0-9 0,0 0-10 16,0 0-6-16,0 5-4 15,-3-1-1-15,-8 5-1 0,-1 1 1 16,-6 4 2-16,-12 8 4 0,-9 3 0 16,-9 3 2-16,-5 4 2 0,-4 3-1 0,-3-3-1 15,-1 5 0-15,-1 1 1 0,4-3-2 0,6-1 0 0,8-4 1 16,5-3 0-16,11-4 8 0,3 3 5 31,5-4 5-31,6-5 2 0,0 1-5 0,2-6-4 16,1 1-4-16,2-8-2 0,2 2 0 15,7-3 3-15,-2-2 3 0,1 6 4 16,4-6 1-16,-1 0-1 0,3 0 4 16,0-1 2-16,4 3 0 0,9 3-1 15,7 4-8-15,10-2-6 0,8 8-4 16,8 6-1-16,8 6-2 0,-1 12 0 16,4 6-3-16,-5 8 0 0,-7 7-1 0,-11 4-4 15,-9 5-1-15,-9 3 0 0,-7 6-3 16,-10-2 2-16,-4-5-1 0,-11-2-5 15,-6-2 2-15,-8-3 3 0,-12 1 1 16,-8-9 3-16,-8-1 3 0,0-12 0 16,1-5 2-16,1-10 1 0,8-3 2 15,4-9 4-15,13-6 9 0,5-6 13 0,8-1 11 16,6 0 14-16,7-5 6 0,0 0 8 16,2 0 4-16,0 0-6 0,-2 0-8 15,1 0-15-15,1 0-16 0,9-5-9 16,-1 5-9-16,5 3-7 0,-1-3-2 15,-4 2-1-15,3 3-4 0,1 3-1 16,0 0 0-16,0 5 0 0,1 8 2 0,-1-1 3 16,5 4-1-16,-3 7 2 15,-2-5-1-15,-3 6 0 0,0 0-1 0,1-2-4 16,2 9-2-16,-1-5-1 0,4 8 2 16,-1 1 4-16,6-2 3 0,1 1 3 15,0-1 3-15,0-6-1 0,-2 1 3 16,-1-9 2-16,-1-6 2 0,-5-5 5 15,-7-6 4-15,2-8 2 0,-5-2-6 0,-2-3-25 16,-2-15-35-16,-4-16-158 0,-3-28 123 16</inkml:trace>
  <inkml:trace contextRef="#ctx0" brushRef="#br0" timeOffset="28174.55">13096 9623 1586 0,'7'3'89'0,"-5"-1"33"0,-1 1-43 0,-1-3-15 0,0 0-13 0,-1-1-7 0,1 2-4 15,-6 1-16-15,3-2 3 0,-3 0-2 16,-4-2-3-16,-1-1 3 0,-7 6-2 15,1-1-2-15,-1 2-2 16,-7-1-4-16,4-3-3 0,-4 2-7 0,-5 2-2 16,-6 3-2-16,-4-2-1 0,-10 6 0 15,-1-8-1-15,-3 3 1 0,3-1 3 16,-4 0 3-16,-5-1 3 0,-4-1 8 0,-7-1 3 16,0 3 2-16,2-5 2 0,-4 2-5 15,-3-2 5-15,0-5 10 0,6-2-2 16,8-2-2-16,9-2-5 0,5 1-8 15,9 2-2-15,-1 0-1 0,9 2-3 16,5 6-3-16,5-3-2 0,10 3 1 0,7 0 0 16,3 0 1-16,-1 0 9 15,2 0 11-15,0 0 5 0,0 0 8 0,3-6-9 16,3 5-10-16,3 1-18 0,3-2-10 16,13 0-8-16,5-1-4 0,4-6 5 15,6 0 1-15,3 2 0 0,8 0-1 16,-5 3 2-16,9 2 2 0,2 1 3 0,3-1 4 15,11 2 0-15,0 2-1 0,-3-1-1 16,8 5 1-16,-2 1-1 0,-3 0 3 16,-3 2 0-16,-6 3-6 0,-11 1-11 15,2 2-7-15,-7 0-7 0,-3-1-2 16,-6 0-2-16,-14-5-19 0,-7 0-17 0,-3 1-7 16,-6-4 2-16,-4 1 21 0,-3-4 21 15,0-3 6-15,-5 0 9 0,-7 0 2 16,-3 2 6-16,-13 2 8 0,-11-3 4 15,-18-1 2-15,-7-7 0 0,-22-2 0 16,-19-3 0-16,-10 1 1 16,-11-6 2-16,-4 6 0 0,8-1 3 0,3-3 13 15,6 3 5-15,5 0 1 16,1-1-2-16,11 1-13 0,6 3-6 16,16-5 0-16,10 3 1 0,7 0 0 0,18 4-1 15,5-5 1-15,15 7 0 16,10-4 3-16,7 3-14 0,4 6-16 15,7-7-35-15,14 2 502 0,21-11-339 0</inkml:trace>
  <inkml:trace contextRef="#ctx0" brushRef="#br0" timeOffset="29045.97">14518 9690 1436 0,'-2'0'106'0,"-3"-4"44"0,5 6-15 0,0-2-32 0,0 0-4 0,5-2-3 15,-3-1-13-15,3-2-11 0,6 1-19 16,5 0-22-16,3 4-8 0,6-1-12 16,5 1-6-16,11-2-2 0,7-5 1 15,8 5-1-15,10 0 0 0,1 0-1 16,10-1 0-16,-1-2 0 0,9-1 0 15,0 6 0-15,4 0-1 0,1 4 0 16,-5 5-1-16,-3 0-2 0,-1-2-1 0,-4 0-2 16,1 5 0-16,-2-1 0 0,-10 1 0 15,-6 4 3-15,-14-2 1 0,-11-1-1 16,-8-4 1-16,-13-1-8 0,-9-6-9 16,-5-2 1-16,-5 9-1 0,-7-9 7 15,-13 2 11-15,-9-2 1 0,-8 0 5 0,-13 0 7 16,-7-7 0-16,-11 1 3 0,-9-2-2 15,-1-1-3-15,-9-2-1 0,-9-3 3 16,-13 0 4-16,-1-2 0 0,-2-2-1 16,5 0-4-16,8 1-5 0,3-1-2 15,5 2-1-15,2-2 0 0,9 0 0 16,7-1 0-16,18 1 0 0,19 4 0 0,12 0 8 16,12 10 10-16,11-1 16 0,6 1 14 15,7 3 4-15,15 1-10 0,13-4-17 16,18 6-18-16,25 1-13 0,23 10-2 15,16 5 0-15,13 5 2 0,5 1 0 16,-1 8-1-16,10-3 2 0,0-3-1 16,-1-1 1-16,-12-2 1 0,-12-3 0 0,-11-3 0 15,-7 5 3-15,-14-8 1 0,-12-2-1 16,-18-3-1-16,-22-4-3 0,-14-1-6 16,-19-4-2-16,-4 0-4 0,-19-7 3 15,-18-2 0-15,-18-5 3 0,-19 0-4 16,-13-4-28-16,-10-7-57 0,-2 2-68 0,-4-3-38 15,-6-5 92-15</inkml:trace>
  <inkml:trace contextRef="#ctx0" brushRef="#br0" timeOffset="54796.85">27349 10474 1344 0,'0'-11'233'0,"7"38"234"31,-3-26-436-31,3-1 1 16,4 4 4-16,3-1 2 0,7 5 0 15,6-7-3-15,3 1-9 0,4-2-7 0,6-3-6 16,3-6-4-16,1-4-2 0,2 3-1 15,0-8 0-15,2 2 0 0,-2-4-1 16,0 4 0-16,-1 0 0 16,1 4-3-16,2 1 0 0,-6 8 1 15,-1-6-1-15,0 5-1 0,0 1 0 0,1 1-1 16,4 4 0-16,-1 1-1 0,-3-1 1 0,-5 9-1 16,-5-8 0-16,-5 8 0 0,0 3-2 15,-6 0 0-15,-7 1-1 16,4-1-1-16,-11-2-1 0,-4-3 0 15,4 7-1-15,-7 4 2 0,0 1 0 0,0 5 2 16,2 5 3-16,-4 6 2 0,-3 0 1 16,0 6 0-16,-2-1 0 0,5 4-1 15,0 4-1-15,-1 0 0 0,3 1 0 0,0 0-1 16,1-1 0-16,8 1 0 0,-5-1 0 16,-2 5 1-16,-1-2-1 0,1 4 1 15,0 1 0-15,1-4-1 0,-6 1 0 16,1-6 0-16,-3 3 0 0,3-3 0 15,0-1 1-15,-3-7-1 0,1 0 0 0,-1-4 1 16,5 6-1-16,-7-1 1 0,7 4-1 16,2 7 0-16,3 1 1 15,0 8 1-15,1 0-1 0,3 3-1 16,-1 1 1-16,-2-2-1 0,-3-8 0 0,-3-6 0 0,-1-6 0 16,1-3 0-16,-6-7 0 0,4-4 1 15,-3-3 12-15,2-3 9 0,-1-2 12 16,-3-1 8-16,2 2-5 0,-1 0-9 15,-6-5 4-15,5 5-4 0,-2-5-5 16,-3-2-1-16,-3 1-13 0,3 1 3 16,-2 0 6-16,0-2 4 0,1-4-1 15,-1-1-8-15,2-1-5 16,-3 1-3-16,1-6-2 0,-7 2 1 0,-7-5 0 0,-3-4 2 16,-8-8 0-16,-5-4 0 0,-4-4-4 15,-16-10-1-15,-8 3-1 0,-8-4 2 16,-3 3 4-1,-1 4-93-15,-6 6-11 0,17 8 42 16</inkml:trace>
  <inkml:trace contextRef="#ctx0" brushRef="#br0" timeOffset="61881.62">6168 12092 1437 0,'0'0'105'0,"-1"-1"35"0,-5-7-22 0,3 7-38 0,-1-3-20 0,4 4-6 0,0 0 2 16,0 0 2-16,0 0 0 0,0 0-7 16,0 0-22-16,2 0-7 0,0 0-12 0,-1 0-7 15,1 0 5-15,4 2-9 0,-1 3-3 16,-2 2 0-16,3-1-2 0,-3 4 0 15,3 1 2-15,-1 3 1 0,-2-3 2 16,3 1 0-16,1 8 1 0,-2-8-1 16,6 6-2-16,1-2-4 15,2 0-6-15,2 3-7 0,6 3-1 0,1-5 1 0,3 3 5 16,3-1 5-16,1-1-2 0,-2-2 1 16,1 0 2-16,2 2 2 15,-6-4 5-15,5 2 1 0,-7-2 1 16,1-2 0-16,4-3 0 0,2 2 0 0,4-6-1 15,-1 4 1-15,6-4-1 0,8 8 1 16,-7-6 0-16,8 2 1 0,0 1 1 0,3-6 0 16,1 3 3-16,6 0 3 15,-4-3 4-15,-5-1 3 0,-8-3 7 0,-6-3 5 16,-4-1 8-16,2 1 7 0,10-6 1 16,5-2 2-16,3-3-2 15,4 1-4-15,-5-4-5 0,1-1-10 16,1 2-9-16,3-2-4 0,5-1-5 15,2 3-2-15,-2-2 0 0,0 4-4 0,1 2 0 0,-1 4-3 16,4 3 1-16,-2 5 0 0,4 2 0 16,-4 5 1-16,1-3 0 0,3 3-1 15,0-2-3-15,1 0-7 0,2 4-10 16,-5 4-7-16,-2 1-3 0,-3 0 5 16,-3 4 4-16,3 1-2 15,-1 2-3-15,-1 1-3 0,-7 2 4 0,-6 1 8 0,-7-5 8 16,-7 1 6-16,-3-10 2 0,-9-2 2 15,-2-2 2-15,-6-2 2 0,-1-3 2 16,0-2 5-16,0 0 6 16,0-2 3-16,1 0 6 0,3-7 5 0,-1 4 3 15,4-7 0-15,0-3 2 0,5-8 4 16,13 0-2-16,5-3 3 0,14-1-9 0,16 2-11 16,8 6-8-16,11 1-9 15,19 0-3-15,8 10-5 0,9 6-2 0,4 4 0 16,1 10 1-16,4 4-3 0,4 3 1 15,6 6-1-15,-8 2 1 0,-7-2 6 16,-9-1 2-16,-10 1 1 0,1 2-1 0,9-8 0 31,-11-1 3-31,4-4 1 0,-14-7 4 0,-3-7 1 0,-2 0-3 0,-12-5-3 16,-1-2-24-16,-11-4-31 0,-5 1-54 16,-2-6-332-16,5-2 285 0</inkml:trace>
  <inkml:trace contextRef="#ctx0" brushRef="#br0" timeOffset="68999.56">8113 12248 1504 0,'-33'0'95'0,"3"0"32"0,-1 2-18 0,7 0-24 0,2 0-14 0,-4-2-11 15,6 1-7-15,-10-1-8 0,2-3-14 0,3-4-10 16,-5-4-11-16,3-7-5 0,-3-1-3 15,2 1-2-15,-3 0-1 0,1-3 0 16,6 2-1-16,2-1 2 0,3 6 0 16,6 5 1-16,4 2 1 15,8 4 2-15,1-3 21 0,0 1 8 0,10 3-3 16,10 2-2-16,8 5-24 0,15 4-12 0,8 2-1 16,20 1-2-16,9 6 4 0,-4-2 4 15,7 0 4-15,-8 5 2 0,6-5 1 16,-6 2 1-16,-8-2 0 0,-6-2 8 15,-15-1 12-15,-4-1 21 0,-12-1 16 16,-3-6-1-16,-13 0-10 0,-14-5-23 0,0 4-14 16,-14-8-3-16,-11 1 2 15,-3-1 3-15,-9-5-4 0,-2 2-3 0,-4-3-8 16,-1-1-21-16,1 4-58 0,13 0-89 16,7 3 19-16,12 2 44 0</inkml:trace>
  <inkml:trace contextRef="#ctx0" brushRef="#br0" timeOffset="69855.77">9980 12254 1564 0,'-28'5'115'0,"3"2"47"0,2-3-21 0,7-1-39 0,2 3-12 15,3-5-13-15,6 1-8 0,0-2-10 16,5 0-2-16,0 2 3 0,0-2-10 16,5 2-12-1,-1-2-14-15,8 0-14 0,2 0-4 0,0 0-1 0,6 0-3 16,5 0-2-16,3-4 0 16,6 2-1-1,5 1-1-15,3-5-1 0,8 4 0 0,1 2-5 16,1 6-5-16,1-1-1 0,4 7 1 15,3 3 4-15,-3-3 4 0,3 2-7 16,-9-7 0-16,-3 4-1 0,-9-4 1 16,-10-2 7-16,-10-1 2 0,-8-1 0 15,-11-3 5-15,-2 2 10 0,-10-2 8 16,-10-3 13-16,-10-1 5 0,-8-5 0 0,-13-3 1 16,-13 1-2-16,-7-6-2 0,1 1-3 15,-1 3-2-15,0 3-6 0,-3-1-3 16,-2 7-4-16,2-3-5 0,12 5-4 15,9 1-3-15,16 1-2 0,9 3 3 16,12 3 2-16,4-5 3 0,14 1 3 16,-2-2 0-16,-2 2 0 0,15 0-2 0,3-2-5 15,11 0-6-15,9 0-6 0,7 0-7 16,15-4-1-16,13 2 2 0,8-5 2 16,8 4 6-16,-5 1 0 0,1-2 1 15,1 4 0-15,-3 4 1 0,1 3 2 16,-9 5 0-16,-7 6 1 0,-11 0-2 15,-5-2-6-15,-9-2-6 0,-12-2-5 0,-13-8-9 16,-12-2-15-16,3 3-8 0,-19-5 0 16,-15-5 5-16,-15-6-2 0,-14-7-25 15,-17-5-56-15,-15-9-38 0,-4-1 546 16,-11-12-321-16</inkml:trace>
  <inkml:trace contextRef="#ctx0" brushRef="#br0" timeOffset="93400.51">23622 12470 1597 0,'45'23'50'0,"-8"-11"-15"0,5 8-14 0,-8-8-7 0,-2-5-8 0,-2 4-6 0,-7-7-4 0,-2-1-5 16,-8-3-6-16,-6 0 8 15,-5-3 7-15,-4-3 18 0,6 5 18 0,-4-7 7 16,1 5 7-16,1 3 0 0,-2 0 3 16,0 0-2-16,0 0-8 0,0 0-9 15,-2 7-8 1,-3-2-5-16,1 2-4 0,-3 4-4 0,-3 1-3 16,1 1-5-16,-9-6-3 0,-5 2-1 15,-7-9-1-15,-6 3 0 0,1 1 0 16,-8-2-2-16,1 1-1 0,-8-3-2 0,-3 0 1 15,-5 0 1-15,-1 4 1 0,-5 1 0 16,0 2 1-16,-7 0 1 0,-14-1 8 0,-10-1 9 0,-14 0 13 16,-8 2 0-16,-5-5-7 15,2 2-8-15,-12 5-14 0,1 1-2 0,-7-1-3 16,-2 2 1 0,1-1 10-16,-6-1 24 0,-11-2 15 0,-4-5 3 15,1-2-10-15,6-7-21 0,6-2-11 0,0-5 5 16,5 3 6-16,2 1 4 15,12 3-1-15,17-4-5 0,10 4-5 0,9-2-5 16,12 5-1 0,9 3-1-16,11 1 2 0,19 0 1 0,12 0 0 0,17 3 1 15,8 1-3-15,4 3-1 0,0-4-2 0,6 1 0 16,3 5 0-16,7-4-1 0,10 2 0 31,8 2-1-31,15 3 1 0,10 1 1 16,8 3-2-16,8 2 0 0,8-6-4 0,11 4 0 15,9-2 1-15,12-5 0 0,9-2 3 16,13 0-2-16,1-7 2 0,2 2 0 16,4 0-2-16,3-6-3 0,11-1-2 15,-4-2 0-15,-5-2 2 0,-2 5 0 16,2 1 4-16,0-4-2 0,4 5-7 16,-6 0-2-16,-9 6-1 0,-5 5 4 0,-12 3 9 15,-10 0 5-15,-20-12 4 0,-19 2 3 16,-13-2 2-16,-18-5 1 0,-15 5 1 15,-12 0 0-15,-14-2-2 0,-10-5-5 16,-10 0-4-16,-19-4-1 0,-9-7 0 16,-22 8 3-16,-17-8 0 0,-22 4 3 15,-13 10 1-15,-16-1 1 0,3 3-2 16,-1 2-4-16,-1 0-3 0,13 4-3 0,2 10-1 16,13 4 0-16,17-1 0 0,12 5 1 15,15 4 0-15,6-6-17 0,10 3-69 16,1-5-85-16,-4-8 89 0</inkml:trace>
  <inkml:trace contextRef="#ctx0" brushRef="#br0" timeOffset="106537.09">2003 12543 1322 0,'-1'-4'109'0,"-3"-1"127"0,4-4-173 0,-3 2-21 0,-1 2-1 0,2 1-7 16,2-1-5-16,0 5 5 15,0 0 8-15,0 0 7 0,0 0 4 0,-2-2-3 16,1 2-8-16,-1 0-12 0,2 0-10 16,0 0-10-16,0 0-5 0,0 0-3 0,-7 3-2 15,0 3 0-15,-6-1 0 0,-3 4 0 16,-7 5 1-16,-5 2-1 0,-8 2-1 16,-6 5-3-16,-6-4-3 0,-2 6 0 15,-5 5 2-15,-1 0 0 0,-5 4 2 16,-1 3 0-16,4-5 0 0,-1 7 0 15,6-5 2-15,7 3 0 0,9-3 0 0,1-2 1 16,8 2 0-16,-2-10-1 0,5-1 1 16,6-1 0-16,-3-1-1 0,10-5 1 15,5-2-3-15,0-3 2 0,7-6 3 16,5 0 9-16,-2 1 9 16,12-3 12-16,6 1 12 0,9 1 3 15,6-3-5-15,8 1-12 0,6 6-14 0,4 0-11 16,7 4-4-16,-1 4-2 0,-7 5-1 0,-1 6-3 15,-8 4-5-15,-5 5-5 0,-9 0-8 16,-9 8-3-16,-8 1 1 16,-4 10 0-16,-9 7 1 0,-9-1 2 0,-7 7-2 15,-7-5-4-15,-9 3 1 0,-4-3 1 16,-6 0 1-16,-1-4 8 0,-1-3 4 0,3 1 3 16,2-6 8-16,6-1 2 0,4-7 3 15,6-3 1-15,5 0-2 0,8-11 0 16,4-2 1-16,3-1 1 0,3-6 1 15,5 4 0-15,4 2-3 0,7-8-2 16,4 4-1 0,3-5 2-16,5-2 4 0,4 5 1 0,3 4 1 0,4 2-3 0,6 4 0 15,-1 7-3-15,2 2-1 0,-3 5-3 16,-3 1-5-16,-4 9-10 0,-11-2-12 16,-6 9-6-16,-10 2 2 0,-4 5 9 15,-5 6 12-15,-12-3 6 0,-4-1 0 16,-7-2-2-16,-7 4 0 0,-6 0 2 15,-4 6 1-15,-5 0 3 0,3 0 2 0,3 1 0 16,5 0 1 0,6 3 0-16,5 1 0 0,10-1 1 15,8-3 22-15,10-1 32 0,6-1 29 0,8-7 23 0,3-12-3 16,4-6-18-16,-3-10-19 0,2-3-21 16,-2-8-18-16,-5-9-12 0,0-3-6 0,-2-8 1 15,1-8-25-15,-3-1-66 0,10-3-329 16,9-17 258-16</inkml:trace>
  <inkml:trace contextRef="#ctx0" brushRef="#br0" timeOffset="135605.47">979 17069 1807 0,'-4'2'106'0,"4"0"14"0,-5-2-28 0,1 0-56 0,2 0-17 0,-1-2-9 16,3 0 0-16,-2-3-1 0,-1-2-1 16,1-7 2-16,2-2 4 15,2-11 10-15,5 0 19 0,5-3 12 0,6 0-1 16,1 2 13-16,8 1-11 0,1 6-11 15,2-2-3-15,6 5-23 0,-8 4-12 16,1-4-2 0,-1 0-3-16,-5 1-1 0,0 1 1 15,5 2 0-15,-5-2-1 0,2 5 1 16,4-5 1-16,-5 2-1 0,5 1 1 0,-6-1 3 0,0 5 1 0,-2-3 1 31,-1 1-2-31,1-1-2 0,-3 5-3 0,-1-4-1 16,3 2 0-16,-4 6 0 0,2-4-2 0,-4 0 1 15,-2 0 0-15,-1-1 2 0,0 3 0 0,-3-2 1 0,-1 5 1 16,2-3 1-16,-3 5 1 0,1-2 4 31,0-3-1-31,-2 1-2 0,2 4-1 16,-3-1-4-16,1-1 0 0,2 0 1 16,-7-3 0-16,4 5-1 0,-2-2-5 15,-2 0 0-15,1-3-2 0,-1-2-1 0,-1 0 3 16,-3-2-1-16,0-2 5 0,-3 2 0 15,2-1 2-15,-6-1 0 0,3 2-1 16,-1-3 5-16,-2 3 6 0,2 2 7 16,0-2 1-16,4 4 1 0,3-1-4 15,2 6 0-15,0-2 4 0,0-3 0 16,6 3-12-16,2 1-4 0,5-3-10 0,1 2-7 16,2-1 6-16,5 3-3 0,2 0 1 15,2 0 3-15,2 1 2 0,-1 3 0 16,-8 1 4-16,3 4 5 0,-7 0-1 15,-1 3 2-15,-1 3-2 0,-3-1-3 16,-4 2 2-16,-1 2-3 0,1-1-1 0,-5 1-3 16,0-7-7-16,-5-2-11 0,1-1-15 15,-1-4-7-15,-4-1-26 0,4-3-14 16,-6 0-43-16,1-5-61 0,-10-18 107 16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2-02T18:04:44.43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3491 3571 0,'0'0'0,"0"0"0,0 0 0,0 0 0,0 0 0,0 0 0,0 0 0,0 0 15,0 0-15,0 0 0,0 0 16,0 0 0,0 0-16,0 0 0,-71 36 15,9-27 1,-22-1-16,-45 10 15,-13-9-15,5 9 16,-5-9-16,9 8 16,-4-8-16,4 9 15,13 0-15,-4-1 16,18 1-16,8-9 16,-4 9-16,27-18 15,4 9 1,4 8-1,19-8-15,3 0 16,5 9-16,14-9 0,-1 8 16,5 1-16,0 9 15,4 8 1,9 10-16,5 17 16,-10 9-16,14 8 0,14 19 31,-14 17-31,13 27 15,-13 26-15,13-8 16,-13-9-16,0 8 16,0-8-16,0 0 15,-13-10-15,13-16 16,0-10-16,13 0 16,-8 0-1,8-4-15,0-9 16,5-18-16,-9-22 15,4-22-15,-8-9 16,8-9-16,0-4 16,5-5-16,4-4 15,-4-9-15,-18 0 16,75-13-16,-8-9 16,8-9-16,14-5 15,-1 1-15,6 8 16,-6 10-16,-12 8 15</inkml:trace>
  <inkml:trace contextRef="#ctx0" brushRef="#br0" timeOffset="7408.57">28415 6244 0,'0'0'0,"0"0"0,0 0 0,0 0 16,0 0-16,0 0 0,-5-49 15,10 36-15,-1-9 16,14 4 0,-9 0-1,4 5-15,-8 0 0,8 4 16,-4 0-1,-5 0 1,5 5-16,-5-1 16,1 1-16,-5 0 15,4-1-15,-4 1 16,0-1-16,-4 1 16,-5-1-16,-9 1 15,-8-5 1,-14 0-16,-5-9 0,-3 1 15,-19-1 1,-26 0-16,-13-8 16,-1 8-16,-8-9 15,9 10-15,13-10 16,-5 9-16,-13 1 16,18-1-16,22 18 15,23-9-15,8 9 16,18 0-16,13 0 15,-5 0-15,14 0 16,-4 0-16,0 0 16,4 0-1,0 0-15,4 0 16,0-9-16,19 9 16,43 9-16,120 18 15,85 26-15,-28 9 16,-3 0-16,-28-18 15,-34-13-15,-59-9 16,-30-4-16,-22-9 16,-19-5-1,-17 1-15,-8-1 16,-6-4-16,-12 0 16,-5 0-16,0-4 15,0 4-15,-116-36 0,-87-17 16,-37-18-1,-39 9-15,17 9 16,81 0-16,34 26 16,23 9-16,27 10 15,35 8-15,17 0 16,10 0-16,22 0 16,-1 0-16,6 0 15,-1 0-15,4 0 16,5 0-16,0 0 15,0 0 1,0 0-16,0 0 16</inkml:trace>
  <inkml:trace contextRef="#ctx0" brushRef="#br0" timeOffset="19933.27">29097 11727 0,'0'0'0,"0"0"0,0 0 0,0 0 0,54-13 0,-32 13 16,4 4-16,1 1 15,0-1 1,-5 1-16,-5-1 16,1-4-16,-13 0 15,-1 0-15,5 0 16,-5 0-16,1 0 15,-5 0-15,0 0 16,0 0-16,0 0 16,0 0-16,-182-40 15,40 5-15,-48-5 16,-19 0 0,14 0-16,-9 13 0,-48-4 15,-10-13 1,-53 9-16,-13-14 0,27 4 15,-18 10-15,66-9 16,23 8 0,-5 1-16,35-1 15,41 10-15,39 4 16,31 8-16,36 10 16,13-1-16,23 1 15,8 4-15,4 0 16,-3 0-16,8 0 15,8 0-15,15 0 16,61 0-16,115 4 16,76 1-1,93 8-15,0 14 16,48 8-16,-21 27 16,13 0-16,-62 5 15,30 13-15,-39-10 16,-53-3-1,-23-18-15,-70-14 0,-49-13 16,-40-8-16,-45-6 16,-17-3-16,-22-5 15,-9 0-15,-9 0 32,0 0-32,0 0 0,-271-62 15,-17-5-15,-119-4 16,34-13-16,-30 13 15,75 0 1,9 27-16,44 9 0,67 8 31,21 9-31,28 14 16,26 4-16,40 0 0,26 0 0,32 0 31,13 0-31,4 0 16,18 0-16,0 0 15,0 0-15,0 0 16,93 13 0,71 14-16,124 17 15,22 5-15,14 22 16,4-9-16,-40 4 16,-18 1-16,-39-5 15,-49-9-15,-40-13 16,-32 0-16,-34-14 15,-32-8-15,-22-9 16,-4 0-16,-14-5 16,-8-4-16,-14 0 15,-57-13-15,-125-14 16,-74-17-16,-77-9 16,32 4-1,84 18-15,36 18 16,35 4-16,31 5 15,35-1-15,27 10 16,9 3-16,14 6 16,8 3-16,9 10 15,-5 22-15,10 22 16</inkml:trace>
  <inkml:trace contextRef="#ctx0" brushRef="#br0" timeOffset="24045.73">14408 12529 0,'0'0'0,"0"0"0,0 0 0,0 0 0,0 0 0,0 0 15,0 0-15,0 0 16,0 0-1,0 0-15,0 0 16,0 0-16,0 0 16,0 0-16,133-22 15,80 13-15,62 5 16,115 17-16,-58 9 0,1 1 16,-50 8-16,-92-5 15,-45-8 1,-48-9-16,-36-5 15,-31 1-15,-9-1 32,-18-4-32,-4 0 15,0 0-15,-230-49 16,-103-17-16,-114-10 16,52 14-16,-17 9 15,88 9-15,27 17 16,49-4-16,102 9 15,53 13-15,49 0 16,21 5-16,1 0 16,22 4-1,0 0-15,0 0 16,173 8-16,111 19 16,84 4-16,0 4 15,-49-4-15,-44 1 16,-63-1-16,-52-14 15,-58-3-15,-18-6 16,-35-3-16,-23-1 16,-8-4-1,-5 0-15,-4 0 0,-9 0 16,-9 0 0,-8 5-16,-54 4 0,-111 8 15,-97 1-15,-63-14 16,1 10-16,57-5 15,41-9 1,39 9-16,44 4 16,63-4-16,39 0 15,23-1-15,8 1 16,14-4-16,13-1 16,0 1-16,0 3 15,44 15-15,67 25 16,71 32-1,70 9-15,-17-14 0,-53-22 16,-67-26 0,-53-31-16,-17-14 15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2-02T18:05:36.79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7183 5557 0,'0'0'0,"0"0"0,0 0 0,0 0 0,0 0 16,0 0-16,0 0 15,0 0-15,0 0 16,0 0-16,0 0 16,0 0-16,0 0 15,0 0-15,0 0 16,0 0-16,0 0 15,0 0-15,0 0 16,-57 0-16,30 18 16,-4 0-1,-31 17-15,-31 9 0,-22 9 16,-23 10 0,-4-19-16,-13 9 0,-22-9 15,-9-8 1,-5-18-1,-8-1-15,8-8 16,-35 0-16,22-5 0,5-4 16,-63-13-1,5-5-15,-18-8 16,-26-18-16,26-1 16,0-8-16,14 0 0,57 8 15,22 1 1,22 9-16,23-1 15,13 10-15,35 8 16,18 0-16,14 9 16,26 0-1,-9 1-15,22-1 0,9 9 16,5-9-16,-10 9 16,14 0-1,0 0 1,0 0-16,0 0 15</inkml:trace>
  <inkml:trace contextRef="#ctx0" brushRef="#br0" timeOffset="24722.04">12347 12232 0,'0'0'0,"0"0"0,0 0 0,0 0 0,0 0 16,58-4-16,-45 0 15,5-5-15,4-5 16,-18 1-16,10 4 16,-10 0-16,-4 0 15,13 1 1,-13 3-16,0 1 15,0-1-15,0 5 16,0 0-16,0 0 16,-62-84-16,22 44 15,9 0-15,-9 0 16,9 5-16,-9 8 16,9 1-16,-8 8 15,-6 0 1,1 1-16,-5 3 15,5 1-15,-9 4 16,-5 5-16,14-1 16,-1 1-16,5 4 15,-4 0-15,4 0 16,-9 0-16,5 0 16,-22 0-1,4 0-15,-14 0 0,-21 0 16,-5 4-1,4 1-15,10-5 0,-1-5 16,-9 1 0,-3-1-16,-28 1 15,14 0-15,13 4 16,0 0-16,18 0 16,-1-5-16,10 1 15,-14 4-15,-21 0 16,-6 0-16,1 0 15,-5-5-15,5-4 16,-18 1-16,-9-6 16,9 1-16,-4 0 15,4-5 1,4 0-16,-17 0 16,0-4-16,4 0 15,0 4 1,-4 5-16,17 0 0,-4 4 15,0 0 1,-4 0-16,22 0 16,13 5-16,-4 4 15,-10 4-15,1-4 16,-9 5-16,9-5 16,-14 4-16,-4 5 15,-13 0-15,4 0 16,-4 0-16,-1 0 15,-12-1 1,-10 6-16,14-5 0,18-1 16,-5-3-16,0 4 15,-13-5-15,4 1 16,5-5-16,-9 4 16,9 0-16,-9 1 15,13 4 1,4-5-1,-3 1-15,8-5 16,-5 0-16,-4 4 16,5-4-16,-1-4 15,1-5-15,-18 0 16,9-4-16,4-1 16,9 1-16,18 0 15,4-1-15,18 6 16,22-1-16,0 4 15,27 5-15,-1 0 16,5 0-16,9 0 16,5 0-16,-14-4 15,9-1 1,-31-4-16,-31-4 16</inkml:trace>
  <inkml:trace contextRef="#ctx0" brushRef="#br0" timeOffset="34729.17">7050 14262 0,'0'0'0,"0"0"0,0 0 0,0 0 15,0 0-15,0 0 16,0 0-16,0 0 16,0 0-16,0 0 15,0 0-15,0 0 16,-44-4-16,44 4 15,-13 0-15,13 0 16,-9 0-16,9 0 16,-5 0-16,-8 4 15,0 1-15,-27 4 16,-22 0 0,-14 4-16,-21 0 15,-10-4-15,-3 0 16,-6 0-16,-3 0 15,-19 0-15,5-5 16,14 5 0,21-5-16,9 1 15,-4-1-15,18 1 0,-14-5 16,5 4 0,9-4-16,4 0 15,13 0-15,27 0 16,-9 0-16,27 0 15,-5 0-15,1 0 16,8 0-16,-5 0 16,10 0-16,-9 0 15,4 0-15,9 0 16,-5 0-16,5 0 16,0-4-16,0-1 31</inkml:trace>
  <inkml:trace contextRef="#ctx0" brushRef="#br0" timeOffset="38650.83">10632 16448 0,'0'0'0,"0"0"0,0 0 0,0 0 0,0 0 16,0 0-16,-58 0 15,27 0 1,-13 0-16,-14 0 16,5-5-16,-18 1 15,-4-5-15,4-4 16,-5-1-16,5-3 16,0-1-16,-17-4 15,-14 4-15,-27 0 16,10 1-16,-23 3 15,-13-3-15,-9 3 16,-18-3-16,22 3 16,1 14-1,-1 0-15,1 0 16,12 0-16,6 5 16,-15 4-16,-3-9 15,-1 0-15,-4-9 16,0 4-16,14 1 15,8-1-15,13 1 16,1-1-16,26-3 16,0-1-1,26 4-15,-8 1 0,27-1 16,-1 1-16,27 4 16,4-4-1,10 4-15,-6 0 16,19 0-16,-9 4 15,-1-4-15,-17 0 16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2-02T18:07:35.33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25999 5477 0,'0'0'0,"0"0"0,0 0 0,0 0 0,0 0 15,0 0-15,0 0 16,0 0-16,0 0 16,44-9-16,-44 9 15,0 0-15,0 0 16,0 0-16,0 0 16,0 0-16,0 0 15,-93-8-15,-22-1 16,-58 9-16,5-9 15,30 9-15,5 0 16,9 0 0,-4 9-16,13 0 15,21-1-15,24 1 16,21 0-16,9-9 16,13 0-16,10 0 15,8 0-15,-5 0 16,10 0-16,0 0 15,4 0-15,0 0 16,0 0 0,0 0-16,115-26 15,-40 8-15,9-9 0,-17 9 16,-18 10-16,-10-1 16,-8 0-1,-8 9-15,-6 0 16,-8 0-16,5 0 15,-10 0-15,0 0 16,-4 0-16,5 0 16,4 0-16,-9 0 15,0 0-15,0 0 16,-9 0-16,4 0 16,-3 0-16,-23 0 15,-23 0 1,-17 9-1,-13-9-15,-4 9 16,3-9-16,-3 0 0</inkml:trace>
  <inkml:trace contextRef="#ctx0" brushRef="#br0" timeOffset="38114.44">20237 10109 0,'0'0'0,"0"0"0,0 0 0,0 0 0,0 0 16,-62-4 0,22 4-16,-9 4 15,-13 1-15,0 4 16,-9 4-16,-9 5 16,-22 4-16,-13 9 15,-9 4-15,9-8 16,-5-1-16,-22 10 15,-31-1-15,-8-4 16,-6-8-16,-21-1 16,-44-5-1,17-8-15,-14-4 0,-12-10 16,13-12 0,-18-1-16,4-4 0,10-14 15,-1-4 1,0 5-16,49 4 15,40-5-15,-4 1 16,17 4-16,27 13 16,18-4-16,26 4 15,18 5-15,18 4 16,17 0-16,9 5 16,-4-1-1,18 1-15,4-1 0,-14 5 16,14 0-1,0 0-15</inkml:trace>
  <inkml:trace contextRef="#ctx0" brushRef="#br0" timeOffset="45752.33">12688 12605 0,'0'0'0,"0"0"0,0 0 0,49 9 0,-31-9 15,4 0 1,-18 0-16,19 0 0,-19 0 16,9 0-16,-8 0 15,8 4 1,-4 14-16,9 35 15,8 75-15,-4 81 16,18 88-16,-26 4 16,12-8-1,-8-5-15,-5-35 0,-13-32 16,-13-17 0,-5-31-16,-8-27 15,-1-39-15,0-32 16,-8-17-16,8-23 0,1-13 15,8-22 1,5-9-16</inkml:trace>
  <inkml:trace contextRef="#ctx0" brushRef="#br0" timeOffset="46091.23">14036 12853 0,'0'0'0,"0"0"0,0 0 0,0 0 0,0 0 15,0 0-15,-76-4 16,-39-5-16,-124-5 15,-58-3-15,-75 17 16,44-5-16,8 5 16,28 5-16,66-5 15,35 0-15,18 4 16,49 0-16,36 1 16,39 4-16,49-5 15,0-4 1</inkml:trace>
  <inkml:trace contextRef="#ctx0" brushRef="#br0" timeOffset="46501.41">15924 13075 0,'0'0'0,"0"0"0,0 0 0,0 0 15,0 0-15,0 0 16,0 0-16,-44 79 15,17-3-15,9 43 16,18 37-16,5 12 16,17 5-16,0 17 15,18-8-15,-27-27 16,1-26-16,3-32 31,-17-21-31,0-14 0,0-13 16,-13-5-1,-5-13-15,5-13 16</inkml:trace>
  <inkml:trace contextRef="#ctx0" brushRef="#br0" timeOffset="46792.78">14280 13398 0,'0'0'0,"0"0"0,0 0 15,0 0-15,44-26 16,-18 21-16,19-4 16,57-8-16,40-1 15,44 0 1,22 5-16,49 4 15,14 18-15,-19 0 16,23 4-16,-18 0 16,-31 1-16,-9-1 15,-4 0-15,-13 0 16</inkml:trace>
  <inkml:trace contextRef="#ctx0" brushRef="#br0" timeOffset="47648.44">18025 12795 0,'0'0'0,"0"0"0,0 0 16,22 45-16,-9-28 15,-4 14-15,14 27 16,3 35-16,14 45 16,0 48-16,-9 35 15,-9-3-15,9 30 16,0 13-16,-9-26 15,-8-13 1,8-14-16,-5-39 16,10-28-16,9-25 15,-5-23-15</inkml:trace>
  <inkml:trace contextRef="#ctx0" brushRef="#br0" timeOffset="48004.52">19310 12560 0,'0'0'0,"0"0"0,0 0 0,0 0 15,-4 62-15,4 9 16,0 36 0,-4 43-16,-10 59 0,14 26 15,0 9 1,18 4-16,4 13 0,14-17 16,8-22-1,14-14-15,-5-13 16,-4-40-16,-10-48 15,-16-45-15,-6-23 16</inkml:trace>
  <inkml:trace contextRef="#ctx0" brushRef="#br0" timeOffset="48176.25">19997 14391 0,'0'0'0,"0"0"0,0 0 16,-88-35-16,-50 26 15,-114-9-15,-116 5 16,-31 8-16,-80 27 16,-8 18-1</inkml:trace>
  <inkml:trace contextRef="#ctx0" brushRef="#br0" timeOffset="49703.35">20547 15707 0,'0'0'0,"0"0"15,0 0-15,0 0 16,0 0-16,0 0 16,0 0-16,0 0 15,0 0 1,0 0-16,0 0 15,0 0-15,0 0 16,-44 14-16,-45 17 16,-31 9-1,-17-5-15,-18 1 0,-31 4 16,-14-9-16,27-18 16,18-4-16,-9-5 15,-26-8 1,8-14-16,22-13 0,10-5 15,21 5 1,18 5-16,27 4 0,35 4 16,5 0-16,17 5 15,10 0 1,8-1-16,-4 5 16,8 1-1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2-02T18:08:42.59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2520 7020 0,'0'0'0,"0"0"0,0 0 0,0 0 0,0 0 0,0 0 0,0 0 15,0 0-15,0 0 0,0 0 16,0 0 0,0 0-16,0 0 15,0 0-15,0 0 16,0 0-1,0 0-15,0 0 16,0 0-16,0 0 0,0 0 16,0 0-1,-53 9-15,-22 4 0,-54 5 16,-17-1 0,4-3-16,27-10 15,13 1-15,-9-5 0,18 0 31,9-5-31,26 5 0,14 0 16,17-4 0,9-1-16,-4 1 0,22-1 31,-4 1-31,4 4 16,0 0-16,0 0 0,0 0 0,102-4 31,9-1-31,26 1 15,49 8-15,-4 5 16,-18-5-16,-9 1 16,-13-5-16,-23-5 15,-8 1-15,-22 4 16,-14-4 0,-8-1-16,-18 1 15,8-1-15,-26 1 16,-4-1-16,-9 1 15,-10 0-15,6 4 16,-10 0-16,9 0 16,-13 0-16,0 0 15,0 0-15,0 0 16,0 0-16,0 0 16,0 0-16,-146 26 15,44-8 1,-26-5-16,-14-8 15,-44-14-15,-23-9 16,-34-17-16,30-1 16,27 5-16</inkml:trace>
  <inkml:trace contextRef="#ctx0" brushRef="#br0" timeOffset="10788.2">11367 10344 0,'0'0'0,"0"0"0,0 0 0,0 0 0,0 0 0,40 0 0,-26 0 16,-10 0-1,9-4-15,-8 4 16,4 0-16,-9 0 16,13 0-16,-13 0 15,4 0-15,-4-5 16,14 5-16,-14 0 16,0 0-16,0 0 15,0-4-15,0 4 16,0 0-1,0 0-15,0 0 16,0 0-16,0 0 16,0 0-16,0 0 15,0 0-15,0 0 16,0 0-16,0 0 16,0 0-16,0 0 15,0 0 1,0 0-16,0 0 15,0 0-15,0 0 16,0 0-16,0 0 0,0 0 16,0 0-16,-102 13 15,75-8-15,-4-1 16,-13 0 0,-14-4-16,5 0 0,-9 0 15,9 0 1,4 0-1,5 0-15,-1 0 16,5 0-16,9 0 16,-9 0-16,-4 0 15,13 0-15,-26 0 16,3 5-16,-8-1 16,-9 1-16,0-1 15,14-4-15,-5 0 16,-5 0-16,19 0 15,-6-4-15,-8 4 16,-4-5-16,4 1 16,-9-1-16,0 1 15,-4 0 1,4-1 0,4 5-16,5 0 15,9 0-15,4-4 16,5-1-16,-14 5 15,1-4-15,-10-1 16,-4 1-16,-4 0 16,-9-5-16,8 4 15,-8-4-15,9 1 16,4 3-16,-5-4 16,19 0-16,-14 5 15,0 0 1,0-1-16,-4 5 15,17 0-15,-8 0 16,3 0-16,6 0 16,-1 5-16,1-1 15,-1-4-15,0 0 16,-4 0-16,-9 0 16,5 0-16,4 0 15,4 0-15,-8 0 16,4 0-16,4 0 15,-4 0 1,-4-4-16,8-1 16,-4-4-16,-9 0 15,-13 0-15,8 1 16,-8 3-16,13 1 16,0-1-1,14 1-15,-5-1 16,-5 1-16,5 0 15,-9-1-15,14-4 16,-6 5-16,-3-1 0,17 1 16,0 0-1,5-1-15,0 5 16,-1 0-16,14-4 16,-8-1-16,8 5 15,0 0-15,4 0 16,0 0-1,10 0-15,3 0 16,-3 0-16,3 0 16,5 0-16,5 0 0,-9 0 15,13 0-15,-5 0 16,5 0 0,-13 5-16,-45 12 15</inkml:trace>
  <inkml:trace contextRef="#ctx0" brushRef="#br0" timeOffset="66895.33">14342 10211 0,'0'0'0,"0"0"0,0 0 0,0 0 0,0 0 0,0 0 32,0 0-32,0 0 0,0 0 15,0 0-15,0 0 16,0 0 0,0 0-16,0 0 15,53-4-15,-22 17 0,9 0 16,22 5-1,49 0-15,22 0 0,13-1 16,22 1-16,32 0 16,8-1-16,-8-3 15,-32-5 1,36-5-16,13-8 16,-13 4-16,26-5 15,19-8-15,-23 0 16,-45-5-1,-8-4 1,5-9-16,-23 0 0,-36 0 0,-21 0 16,44-49-16,40-49 31</inkml:trace>
  <inkml:trace contextRef="#ctx0" brushRef="#br0" timeOffset="122971.69">2294 10544 0,'0'0'0,"0"0"0,0 0 0,0 0 16,0 0 0,0 0-16,44 0 0,-44 0 15,9 0 1,-9 0-16,0 0 16,0 0-16,0 0 15,-115 0-15,-14-14 16,-43-8-16,-1 4 15,13 5-15,18 13 0,14 5 16,26 8-16,13 5 16,18 4-16,9 4 15,9 5 1,9 0 0,4 0-16,9 0 15,13 0-15,-4-4 16,17 0-16,-8 4 0,9-5 31,4 5-31,4 9 16,-4 13-16,13 14 15,1 17-15,-1 18 16,5 4-16,-9-4 16,8-4-16,-17-9 15,0-10-15,0 1 16,0-9-16,0-9 15,0-9-15,-13-8 16,13-10-16,0-8 16,0-5-1,0-4-15,0-5 16,0-4-16,13 0 16,14-1-16,17 1 15,32 0-15,57 0 16,53 0-16,44 13 15,23 14-15,-5 12 16</inkml:trace>
  <inkml:trace contextRef="#ctx0" brushRef="#br0" timeOffset="132306.66">10153 12778 0,'0'0'0,"0"0"0,0 0 0,0 0 0,0 0 0,0 0 16,0 0-16,0 0 15,0 0-15,0 0 16,0 0-1,0 0-15,0 0 16,0 0-16,-71-5 16,9 1-16,-31-1 15,-27-4-15,-13 1 16,-22-6-16,9 1 16,-27 13-16,-27-4 15,14-1-15,9-4 16,-5 5-16,18-1 15,9 1-15,22 0 16,9-10 0,18 5-16,8 0 15,9 5-15,14 4 16,9 0-16,17 4 16,9-4-1,13 0-15,10 0 0,3 0 16,1 0-1,9 0-15,-10 0 16,14 0-16,-9 5 16,9-1-16,0-4 0,0 0 15,71 89 1,-26-36-16,3-4 16,-3-9-16,-23-9 15,5-5-15,-10-3 16,-8-6-16,4-3 15,-13-5-15,0-1 16,-13 1-16,0 5 16,-31-6-1,-41-8-15,-30-13 0,-5-5 16,-8-4-16,30 0 16,27 0-1,23 9-15,21 4 16,14 0-16,8 0 15,5 0 1,0 9-16,0 0 16,76-62-16,26 27 0,66-5 15,-4 0-15,-4 9 16,-1 4-16,23 14 16,-36 13-16,0 9 15</inkml:trace>
  <inkml:trace contextRef="#ctx0" brushRef="#br0" timeOffset="133626.26">10109 15202 0,'0'0'0,"0"0"0,0 0 0,0 0 16,-67 5-16,36-1 15,-27 5-15,10 0 16,-23 0-16,4-5 15,-4 1-15,5-5 16,-14 0-16,5 0 16,4 0-1,-5 0-15,6 4 16,-1 0-16,0 1 16,13 4-16,5 0 15,-9 4-15,13 5 16,-17-1-16,17 1 15,-4 4-15,-5 5 16,14-9-16,13-1 16,-9-3-1,26-6-15,-3 1 16,-5-4-16,17-1 16,5 1-16,-13-1 15,13-4 1,-5 0-16,5 0 0,-13 0 15,13 4 1,-9-4-16,9 0 0,0 5 16,0-1-1,-4 1-15,4-1 0,0 1 16,0-1 0,0 0-16,0 1 15,0 4-15,0 0 16,4 8-16,18 6 0,-4-1 15,-5 0-15,18 4 16,-4 1 0,0 0-1,-5-1-15,0 1 16,5 4-16,-10-5 16,1-3-16,-9-6 15,-5 1-15,10-5 0,-14-4 16,4-4-1,-4-1-15,9 1 0,-9-1 16,0 0 0,0 1-16,0-1 15,0 1-15,0-1 16,0 1 0,0-5-16,13 0 0,-13 4 15,5 0-15,17 5 16,0 9-1,18 9-15,4-1 0,1 1 16,-14-5-16,-5-9 16,-8 1-16,4-6 15,-18-3-15,-4-1 16,-4-4-16,-9 0 16,13 0-1,-45-26 1,-8-10-16,-9-17 15,5-13-15,-1-1 16,18 1-16,-4-1 0,13 5 16,17 9-16,1 9 31,9 4-31,4 0 16,4 4-16,9-4 15,-8 0-15,21-4 16,14-5-16,-9-4 15,27 0-15,-14 4 16,27 5-16,44 0 16,45 4-1</inkml:trace>
  <inkml:trace contextRef="#ctx0" brushRef="#br0" timeOffset="-88725.64">18623 9901 0,'0'0'0,"0"0"0,0 0 0,0 0 0,0 0 0,0 0 15,0 0-15,0 0 0,0 0 16,0 0 0,-48 0-16,39 4 0,-22 5 31,0 9-31,-22 4 15,-14 9 1,-22 5-16,-21 3 0,-37 10 16,-3-4-16,12-14 0,-4 4 31,-39 1-31,-1-1 16,40-8-16,0 4 15,-31 0-15,0-5 16,14-8-16,30-5 15,14-4-15,-9 0 16,-13-9-16,-19 0 16,37-9-16,4 0 15,4-4-15,9 0 16,-9-1 0,22 1-16,14 4 15,17 0-15,14 5 16,13-1-16,-9 1 15,27-5-15,-18 0 16,4 5-16,1-1 16,3-3-1,-30-1-15,-49-9 16,-40-9-16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2-04T17:42:22.713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11004 10482 0,'0'0'0,"0"0"0,0 0 0,0 0 0,0 0 0,0 0 0,0 0 0,0 0 0,0 0 0,0 0 0,0 0 0,0 0 0,0 0 0,0 0 0,0 0 0,0 0 0,0 0 0,0 0 0,0 0 0,0 0 16,-44-14-16,4 10 16,-5-1-16,-43 1 15,-54 0 1,-44 4-16,-23 4 0,-48 5 15,0-9 1,9 4-16,-22 1 16,-18-10-16,-18-4 15,-49-4-15,14-5 16,-5 10-16,45 3 16,26-8-16,22 4 15,23 9-15,26-13 16,-5-5-16,23 9 15,31 0-15,53 0 16,31 0-16,14 5 16,26 0-1,13-1-15,-4 1 16,17 4-16,5-5 16,0 1-16,0 4 15,0 0-15,0 0 16,0 0-16,0 0 15,133-18-15,-4 5 16,48-9 0,54-5-16,39 9 15,18 18-15,49 9 0,31 0 16,9 9-16,-1 4 16,14 9-1,-35 4-15,13-4 16,-27-13-16,-35 0 15,9 0-15,-40-5 16,-14 0-16,-17-4 16,-53-4-16,-19-1 15,-43 5-15,-14-5 16,-26 1-16,-18-1 16,-14 1-16,-12-1 31,-19 0-31,-12 1 0,-1-1 0,-9 1 15,10-5 1,-14 4-16,-14 1 16,-12 3-16,-50 6 15,-128 3-15,-115-3 16,-97 12 0,-32-21-16,0 4 0,5-14 15,35 5-15,5 0 16,4 9-16,36-4 15,-1-1-15,49-8 16,23 12-16,8 15 16,54-1-16,30-5 15,41 1 1,26 0-16,31 0 16,31-5-16,13 0 15,27-4-15,5-4 16,12-1-16,10 0 15,-9 1-15,13-1 16,0 1 0,0-5-16,0 0 0,0 0 15,203 22 1,1-9 0,84-13-16,40 5 0,5-5 15,13 0-15,13-5 16,-9 5-16,-18 0 15,1 5 1,-14-1 0,-4 0-16,13 5 15,-23 0-15,-12 4 16,-23-8-16,-13-5 16,-26-5-16,-41 1 15,-34-9-15,-41-1 16,-27 1-16,-39 4 15,-9 0-15,-13 5 16,-23-5-16,9 5 16,-13-1-1,0 5-15,0 0 16,-128-44-16,-63 8 16,-110-3-16,-36 12 15,-35 0-15,-14 27 16,-8 0-16,-23 9 15,9-4-15,9 4 16,18-1-16,40 10 16,53-18-1,66 0-15,36 9 16,31 0-16,26-9 16,23 4-16,22 1 15,13 4-15,13-1 16,14 1-16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2-02T18:16:02.76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4524 5566 0,'0'0'0,"0"0"0,0 0 0,0 0 0,0 0 0,0 0 0,0 0 16,0 0-16,0 0 16,0 0-1,0 0-15,-49-18 16,-26 18-16,-54-9 15,-8 9-15,-63 0 16,-30 9-16,-1-9 16,32 0-16,-23 0 15,23 0-15,30 0 16,32 0-16,-5 9 16,4 0-16,32 0 15,31-9-15,8 9 16,19 0-1,21-9-15,0 0 16,10 0-16,3 0 16,5 0-16,5 0 15,-9 0-15,8 0 16,-17 0-16,4 0 16</inkml:trace>
  <inkml:trace contextRef="#ctx0" brushRef="#br0" timeOffset="27502.64">3402 7370 0,'0'0'0,"0"0"0,0 0 0,0 0 0,0 0 16,0 0-1,0 0-15,0 0 16,-4 44-16,4-39 16,0-1-16,0 1 15,0-1-15,0 0 16,0 5 0,0 5-16,4 8 15,14 4-15,4 10 0,-17-1 16,12-4-16,-8-4 15,4-5-15,-8-4 16,8-5-16,-4 0 16,-5 1-16,14 3 15,9 10 1,13 8-16,4 5 16,0 5-16,5-5 15,0-9 1,-18-5-16,0-4 15,-5-4-15,1-5 0,-9-4 16,-5 0-16,0-4 16,5-1-1,-13 0-15,17 1 0,-5-5 16,-3 0 0,3 0-16,10 0 15,0 0-15,13 0 0,-5 0 31,5 0-31,4-5 0,14 1 16,-1 0-16,1-5 16,0 0-1,-1 0 1,-8 0-16,0 0 0,-5-4 0,1 0 16,-14-1-16,13 1 31,-4 0-31,-9-1 15,13 1-15,-4 0 0,-9 0 0,13-1 32,-4 1-17,-9 0-15,14-1 16,-1 1-16,14-5 16,-19 1-16,6 3 15,-1 1-15,0 0 16,1-1-16,-1 6 15,0-1-15,10 0 16,3 4-16,-4 1 16,9 0-16,-8 4 15,8 0-15,-14 4 16,6 0-16,-10 5 16,0 0-16,-4 0 15,-9 0 1,9 0-16,-13 4 15,-5 0-15,4 1 16,-8 3-16,9 1 16,-1 4-16,14 5 15,-18-1-15,18 1 16,-13 0-16,0-10 16,-5-3-16,0-5 15,-4-1-15,-10-3 16,10-1-16,-13-4 15,17 0 1,-4-4-16,8-5 16,18-4-16,1-5 15,12-9-15,5-4 16,5 0-16,4 0 16,0 5-16,-9 3 15,-5 1-15,5 9 16,9 0-16,14 4 15,-1 4 1,44 10-16,32 8 0,26 14 16,22 8-16,-4 1 15,9 4-15,4-1 16,-48-8 0,-23-4-16,-17-14 15,-36-8-15,-9-5 16,-27-5-16,10 1 15,-18-5-15,8 0 16,1-4-16,8-9 16,-4-9-16,9-9 15,27-13-15,35-36 16,13-44-16,27-22 16</inkml:trace>
  <inkml:trace contextRef="#ctx0" brushRef="#br0" timeOffset="35676.43">6110 7605 0,'0'0'0,"0"0"0,0 0 0,0 0 0,0 0 16,0 0-16,0 0 15,0 0-15,0 0 16,0 0-1,0 0-15,0 0 16,0 0-16,0 0 16,0 0-16,0 0 15,45-31-15,-23 26 16,18 1-16,0 0 0,17-1 16,-8 1-16,18-1 31,-5 5-31,-22 0 15,-1 0-15,-16 0 16,-1 0-16,-4 0 16,-14 0-16,-4 0 0,0 0 15,0 0 1,0 0-16,0 0 16,-146-66-1,70 26-15,1-4 16,8 8-16,23 5 15,0 9-15,17 4 16,23 9-16,-10 0 0,6 5 16,8 0-16,0-1 15,0 1 1,0-1-16,0 1 0,8 4 16,-8 0-1,14 0-15,-14 0 16,4 0-16,-4 0 0,0 0 15,0 0 1</inkml:trace>
  <inkml:trace contextRef="#ctx0" brushRef="#br0" timeOffset="36664.33">8961 6998 0,'0'0'0,"0"0"0,0 0 0,0 0 0,0 0 16,0 0-1,0 0-15,44 4 16,-4 5-16,13 4 15,18 1-15,4-1 16,14 0-16,-5-4 16,-9-5-16,-4 1 15,-4-1-15,-5 1 16,-9-1-16,-9 1 16,5-5-16,9 4 15,-1 5-15,32-5 16,9 5-1,12 4-15,-16 1 16,-6-5 0,-17-1-16,-4-3 15,-23-1-15,-13-4 16,-13 0-16,4 0 0,-18 0 16,-4 0-16,0 0 31,0 0-31,-115-17 15,-18 3-15,-13-3 0,22-6 0,22 6 16,31 3 0,22 1-16,22 4 0,1 5 15,13-1-15,8 5 16,5 0 0,0 0-16,0 0 15,0 0-15,146 5 31,32 13-31,8 4 16,-31-5-16,-35-3 16,-36-1-16,-31 0 15,-22-8-15,-13-1 16,-5-4-16,-13 0 16,0 0-16,0 0 15,0 0-15,-159-9 16,-14-13-1</inkml:trace>
  <inkml:trace contextRef="#ctx0" brushRef="#br0" timeOffset="51409.68">14275 7968 0,'0'0'0,"0"0"0,0 0 0,0 0 0,0 0 16,0 0-16,44-9 16,-39 5-16,8 0 15,-8-1-15,3 1 16,6-1 0,-14 5-16,4 0 15,-4 0-15,14 0 16,-14 0-16,8 0 15,-8 0-15,5 0 16,-5 0-16,0 0 16,0 0-16,0-4 15,0 4-15,0 0 16,0 0-16,-115-18 16,-27 0-16,-36-13 15,-21 5 1,-23 4-16,14-5 15,17-4-15,5 4 16,27 10-16,43 3 16,32 1-16,40 9 15,17-1-15,10 1 16,3-1-16,1 5 16,13 0-16,-4 0 15,4 0-15,-14-4 16,14 0-16,0-1 15,0 5-15,0 0 16,0-4 0,14 4-16,-14 0 15,4 0-15,9 0 16,-4 0-16,13 0 16,5 0-1,17 0-15,9 0 16,9 0-16,5 4 15,8 1-15,27 3 16,27 6-16,44 12 0,31 10 16,26 8-16,14 9 15,-14 5 1,-30-14-16,-63-13 16,-22-13-16,-35-5 15,-35-8 1,-14-5-16,-18-5 0,0 1 15,-8-1-15,-5 1 16,0 4 0,0 0-16,0 0 0,-249-58 15,-25 18-15,-1-8 16,13 12 0,36 10-16,40-1 0,49 9 15,26 5-15,35 4 16,10 5-16,35-1 31,13 5-31,-4 0 0,18 0 16,-10 0-1,14 0-15,0 0 16,0 0-16,0 0 16,0 5-16,0-1 15,0-4-15,0 5 16,-4 3-16</inkml:trace>
  <inkml:trace contextRef="#ctx0" brushRef="#br0" timeOffset="55696.91">16301 8088 0,'0'0'0,"-49"-4"0,9-5 0,-4-5 0,-9 1 16,22 0-16,-9 4 16,22 5-16,5-1 15,-5 1-15,5-1 16,13 5 0,-9 0-16,9 0 0,0 0 15,0 0 1,0 0-16,0 0 0,124 18 15,-9 4 1,0 5 0,-13-10-16,-44-3 0,-18-5 15,-18-5-15,0 0 16,-17 1-16,8-5 16,-4 0-16,-9 0 15,0 0 1,0 0-16,0 0 0,-164-31 15,0-9-15,-67-13 16,-13 4-16,58 5 16,53 8-16,58 14 31,26 9-31,31 8 0,1 1 16,8 4-16,4 0 15,5 0 1,5 0-16,-5 0 15,71 13-15,40 9 0,22 5 16,-9 0-16,-18-5 31,-35-9-31,-13 0 0,-18-4 0,-9 0 16,-14-4 0,1-1-16,-9 0 0,-9 1 15,13-5-15,-13 0 31,0 0-31,0 0 16,0 0 0</inkml:trace>
  <inkml:trace contextRef="#ctx0" brushRef="#br0" timeOffset="73082.17">15507 7623 0,'0'0'0,"0"0"0,0 0 16,0 0-1,0 0-15,0 0 16,0 0-16,0 0 15,0 0-15,0 0 16,0 0-16,71 40 16,27-5-16,39 36 15,63 13 1,39 14-16,-31 4 0,-53-14 16,-53-21-16,-17-19 15,-41-17-15,-17-13 16,-23-4-1,9-10-15,-26-4 16,9 0-16,-36-9 16,-76-18-16,-70-30 15,-4-23-15,8 0 16,22 14-16,23 13 16,22 4-1,17 18-15,32 0 0,21 13 16,14 0-1,0 9-15,22 1 16,5 3-16,4 1 16,0 4-16,4 0 15,67 22-15,98 49 16,61 44-16,58 9 16,-79-31-16,-54-26 15,-71-27-15,-26-18 16,-27-9-16,-14-4 15,-8-5-15,-9-4 16,0 0-16,-13 0 16,-49-13-16,-93-27 15,-31-17-15,0-5 32,26 13-32,31 13 15,27 10-15,45 4 0,13 8 16,17 5-1,9 1-15,5 3 16,8 1-16,5-1 16,5 5-16</inkml:trace>
  <inkml:trace contextRef="#ctx0" brushRef="#br0" timeOffset="125600.75">17351 9205 0,'0'0'0,"0"0"0,0 0 0,0 0 0,0 0 15,0 0 1,0 0-16,-66 31 15,44-18-15,-5 1 16,-8-6-16,4 1 16,-9-4-16,4-5 15,-4-5-15,-13-8 16,-9-9-16,-13-9 16,-32-18-16,-8-13 15,-9 4-15,18-4 16,13 0-16,17 5 15,14-1-15,18 5 16,-5 4-16,14 0 16,-5-8-16,-5-1 15,1-8-15,4-1 16,9 5-16,-9 4 31,22 10-31,5 8 16,-5 9-16,5 9 0,9 4 15,4 5 1,-9 4-16,9 0 16,0 4-16,0 1 0,0 0 15,0 4-15,0 0 16,0 0-16,0 4 16,0 0-16,0-4 15,0 0-15,9 80 16,-9-31-1,0 0-15,-9-5 0,9-4 16,-13-9-16,13-4 31,0-10-31,0-8 0,0 0 16,0-5-16,0 1 16,0-1-16,0 1 31,0-1-31,0 1 0,13-1 0,-13 1 15,9-1-15,-5 5 32,40 35-32,45 45 15,22 30 1</inkml:trace>
  <inkml:trace contextRef="#ctx0" brushRef="#br0" timeOffset="152112.38">8854 10770 0,'0'0'0,"0"0"0,0 0 0,0 0 0,0 0 0,0 0 0,62 0 0,-48 0 0,-1 0 15,0 0-15,-13 0 16,5 0 0,-5 0-16,8 0 15,-8 0-15,0 0 16,0 0-16,0 0 16,-146-36-16,49 14 15,-32 0 1,-13 4-16,-4 5 15,-5 0-15,-4 4 0,-13 4 16,-18 5-16,-5-9 16,0-4-16,5-5 15,0 1-15,22-6 16,22-3 0,27-1-16,26 10 15,18 3 1,27 5-16,17 1 15,1 3-15,13 1 16,8-1-16,-8 1 16,13-1-16,-9 1 15,9 0 1,0-1-16,0 5 0</inkml:trace>
  <inkml:trace contextRef="#ctx0" brushRef="#br0" timeOffset="159855.66">7613 13345 0,'0'0'0,"0"0"0,0 0 0,0 0 0,0 0 16,0 0-16,0 0 16,0 0-16,0 0 15,0 0-15,0 0 16,44-44-16,-44 39 16,14 1-1,3-1-15,41 1 16,128 22-16,85 22 15,34 22-15,15 9 16,-63 4-16,-27-18 16,-53-17-16,-39-17 15,-49-10-15,-27-4 16,-23-9-16,-21 0 16,0 0-16,-9 0 15,4 0-15,-13-5 16,0 5-16,-97-26 15,-81-19 1,-92-17-16,-36 0 0,58 9 16,40 0-1,43 13 1,24 9-16,39 9 0,31 8 16,40 6-1,13-1-15,-4 4 16,17 1-16,-8-1 15,13 1-15,0 0 16,0-1-16,0 5 16,13 0-16,18 0 15,85 5-15,88 8 16,97 22-16,0 10 16,-35 3-16,-66-12 0,-72-10 15,-57-12-15,-31-5 16,-22-5-1,-14-4-15,-4 0 16,0 0-16,0 0 16,-115-9-1,-62-4 1,-85 0-16,-8-5 16,22-9-16,30 5 0,46 4 0,48 1 15,35 3-15,40 6 16,23 3-16,8 1 15,-4-1 1,22 1-16,-5 4 31,5 0-31,0 0 0,0 0 0</inkml:trace>
  <inkml:trace contextRef="#ctx0" brushRef="#br0" timeOffset="171106.41">7848 13057 0,'0'0'0,"0"0"0,0 0 0,0 0 0,0 0 15,0 0-15,-44 0 0,30 0 16,14 0 0,-4 0-16,4 0 0,-13 0 31,13 0-31,0 0 15,0 0-15,0 0 16,0 0-16,115 18 16,44 17-16,45 18 15,0-4-15,-18-5 0,-30-8 16,-59-14 0,-30-9-16,-23-8 15,-18-1-15,-12-4 16,-5 0-16,-9 0 15,0 0-15,0 0 16,-93-58-16,-40-8 16,-40-23-16,-27 1 15,10-1-15,17 14 32,53 21-32,23 15 15,35 12-15,13 9 16,27 9-16,-1 5 15,6 0 1,17 4-16,-5 0 0,5 0 16,0 0-1,89 44-15,141 62 16,45 27-16,-13-26 16,-36-10-16,-67-30 15,-52-23-15,-50-17 16,-12-14-16,-23-4 15,-18-5-15,-4-4 16,0 0-16,0 0 16,0 0-16,-102-22 15,-84-22 1,-62-23-16,4 1 0,31-5 16,54 9-16,57 17 15,40 19 1,18 8-16,21 9 15,6 0-15,8 5 16,9-1-16,0 5 16,0 0-16,0 0 15,0 0-15,9 0 16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2-04T17:32:23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24683 5708 0,'0'0'0,"0"0"0,0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0,-62 26 15,17-17-15,-26 9 16,-44 0-16,-27 8 15,-31 1-15,14 8 16,-32 10-16,-35-10 16,-9 9-16,-13-8 31,-36-1-31,-4-12 16,0-10-16,-53 0 0,4-8 0,-53-14 31,22-5-31,-4-3 15,66 3-15,-18-8 16,32-9-16,12-4 0,10-10 16,62-8-1,48 0-15,40 18 16,36-1-16,31 1 16,9 8-16,22 0 15,-1 1-15,15-1 16,-1 1-16,4-1 15,5-17-15</inkml:trace>
  <inkml:trace contextRef="#ctx0" brushRef="#br0" timeOffset="94537.96">12648 11940 0,'0'0'0,"0"0"0,0 0 0,0 0 0,0 0 0,0 0 0,0 0 0,0 0 0,0 0 0,0 0 0,0 0 0,0 0 0,0 0 0,-53 22 0,4-4 0,49-18 0,0 0 0,-84 26 0,84-26 0,-102 31 0,-53 5 15,-31-10-15,4-8 16,-4 4-1,-84-17-15,8-10 0,5 5 32,-31-13-32,58 0 0,39-1 15,18 6 1,31-6-16,40 1 0,31 4 16,14 5-16,30-1 15,9 1-15,5-1 16,0 1-1,13 4 1,-5 0-16,5 0 16,0 0-16,0 0 15,0 0 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2-04T17:35:03.756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4612 5796 0,'0'0'0,"0"0"0,0 0 0,0 0 0,49-44 0,-27 26 0,-4 1 0,-5-1 0,5-9 0,-5 10 0,-13 17 0,0 0 0,0 0 0,0 0 0,14-18 0,-14 18 0,0 0 0,0 0 0,13-18 0,-13 18 0,0 0 0,4-18 0,-4 18 0,14-17 0,-14 8 0,8 0 0,-8 0 0,5 9 16,-5-9-16,13 0 15,-13 9-15,0-9 16,0 9-16,0-8 16,0 8-1,0-9-15,0 9 16,0 0-1,0 0-15,0 0 16,-13 0-16,8 0 0,-21 0 16,-14-9-16,-22 9 15,-36-9 1,-21 9-16,-23 0 0,0 0 16,-18-9-16,-39 0 15,35 9-15,4 0 16,19 0-16,12 0 15,14 0-15,13 0 16,13 0 0,5 0-1,35 0-15,0 9 0,27-9 16,-4 0-16,12 0 16,10 0-1,-5 0-15,9 0 0,-13 0 16,13 0-16,-5 0 15,5 0-15,0 0 16,0 9 0</inkml:trace>
  <inkml:trace contextRef="#ctx0" brushRef="#br0" timeOffset="4438.22">19878 5628 0,'0'0'0,"0"0"0,0 0 0,0 0 0,0 0 0,0 0 0,0 0 0,0 0 0,0 0 0,0 0 0,0 0 0,0-44 0,0 44 0,0-9 0,4 9 0,-4 0 0,5 0 15,-1 0-15,5 0 16,-5 0-16,1 0 16,17 0-1,0 0-15,9 0 0,22 0 16,1 0 0,12 0-16,-8 0 15,4 0-15,4 9 16,5-9-16,0 9 15,4-1-15,-8-8 16,-5 9-16,-18-9 16,-17 0-16,-5 0 15,-18 0-15,5 0 16,-4 0-16,-5 0 16,0 0-16,0 0 15,0 0 1,0 0-16,-107-9 15,-30 1-15,-54-1 16,-13 9 0,-4-9-16,0 18 0,26 0 15,40-1-15,31 1 16,23 0-16,30 0 16,18 0-16,14 0 15,8-9 1,14 9-16,-1-9 15,5 8-15,0-8 0,0 0 32,0 0-32,217 45 0,27-19 15,66 10-15,32-1 16,-28 10-16,-52-1 16,-63-17-16,-57-1 15,-49-17 1,-31 0-16,-31 0 15,-8-9-15,-15 0 0,1 0 16,-9 0-16,0 0 31,-9 0-31,1 9 0,-24-1 0,-43 10 32,0 13-32,8 5 15</inkml:trace>
  <inkml:trace contextRef="#ctx0" brushRef="#br0" timeOffset="10575.42">9537 8416 0,'0'0'0,"0"0"0,0 0 0,0 0 0,0 0 0,0 0 0,0 0 0,0 0 0,0 0 0,0 0 0,0 0 0,0 0 0,0 0 0,0 0 0,0 0 0,0 0 0,0 0 0,0 0 16,0 0-16,0 0 16,-45 4-16,41-4 15,-9 0-15,-1 0 16,-3 0-16,-23-4 16,-13 0-16,-9-1 15,-14 1-15,-17-1 16,0 1-1,-18-5-15,9-4 16,0 4-16,14 0 16,3 0-16,-16 0 15,-15 0-15,1-4 16,-5-5-16,5 1 16,4 3-16,9 1 15,-8 0-15,3-1 16,5 1-16,-9 0 15,18 0-15,-4 4 16,8 0 0,-22 0-16,-4 0 0,0 0 15,0 0-15,13 5 16,0-1 0,0 1-16,-27-5 15,-13 0-15,5 0 16,0-4-16,-1 4 15,-4 0-15,-17 1 16,-1-1-16,5 4 16,-5-4-16,-8 5 15,4-5 1,4 5-16,5 4 0,-9-5 16,-17 1-1,-6-5-15,23 5 16,-17-5-16,-5-5 15,4 1-15,13 0 0,14 4 32,36 0-32,3 0 0,14 5 15,27-1-15,-9 1 16,13-1-16,13 5 16,-4 0-16,-4 5 15,8-1 1,-4 1-16,9-1 15,-5 1-15,27-5 16,-9 0-16,23 0 16,3 0-16,-3 0 0,3 0 15,14 0 1,-9 0 0,9 0-16,-4 4 15,-36 14-15</inkml:trace>
  <inkml:trace contextRef="#ctx0" brushRef="#br0" timeOffset="38370.51">9333 8726 0,'0'0'0,"0"0"0,0 0 0,0 0 0,0 0 0,0 0 0,0 0 0,0 0 0,0 0 0,0 0 0,0 0 0,0 0 0,0 0 0,0 0 0,0 0 0,0 0 0,0 0 0,0 0 0,0 0 0,0 0 15,0 0 1,0 0-16,0 0 16,0 0-16,0 0 15,0 0-15,-44-17 16,13 3-16,-14-3 16,-26-6-16,-17 6 15,-23-1-15,9 5 16,-9-1-16,-4 1 15,-18-5 1,-9 1-16,-22-1 16,4 5-16,1-5 15,-10 0-15,-30 0 16,-5 1-16,18 3 16,0 1-16,-23-5 15,6-8-15,-6 8 16,1 0-1,8-8-15,28 3 16,12 6-16,0-1 0,1 0 16,4-4-1,-5 9-15,-4-5 16,-49-8-16,-17-6 16,-14 1-16,-17-8 15,-10-1-15,10-5 16,-14 1-16,13 4 15,50 9-15,21 9 16,9 0-16,45 4 16,8 5-16,14-1 15,18 1-15,8 4 16,0 0-16,18 9 16,0-4-1,14 4-15,-1 4 0,14 1 31,13 4-31,4 0 0,9-1 16,10-3-16,8-1 16,0 1-1,0-5-15,0 0 16,172 71-16,-16-31 0,30 4 16,18-4-16,8-5 15,-3 5 1,48 9-16,-9-5 15,9 9-15,14 1 16,8-1-16,-9 0 16,5-4-16,-14-1 0,1-8 15,0 5 1,12-1-16,28 0 16,26 14-16,9 0 15,31 8-15,-23 5 16,23 9-1,4 4-15,-8-9 16,-49-13-16,-14-4 16,-39 0-16,-14-14 0,-35-9 15,-14 1-15,-53-9 16,-30-10-16,-32-3 31,-35-6-31,-23-3 16,-8-1-16,-9-4 15,-9 0 1,-9 0-16,-67-9 16,-110-13-16,-164-31 15,-71-5-15,4-4 16,-26-4-16,-9-5 16,35 0-16,-44-4 15,27-1-15,-9 5 16,-9 0-16,35 14 15,-40-1 1,19 5-16,-1 13 0,44 0 16,36 14-1,53 4-15,49 13 16,40 4-16,58 5 16,30 0-16,27 0 15,31 0-15,22 0 16,1 0-16,12 0 15,10-4-15,-5-10 16,-27-12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2-04T17:40:50.922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17325 8358 0,'0'0'0,"0"0"0,0 0 0,0 0 0,0 0 0,0 0 0,0 0 0,0 0 0,0 0 0,0 0 0,0 0 0,0 0 0,22-44 0,-22 40 0,0-1 0,-9 1 0,5-1 0,4 1 0,0 4 0,0 0 0,-5 0 0,5 0 0,-4 0 16,-10 0-16,6 0 0,8 0 15,-63 9-15,24-5 16,-10 5-16,-4 4 16,-14 1-16,1-1 15,-5 0-15,-5 5 16,-12 0-1,-10-1-15,-4 1 16,0-5-16,-13 5 16,0-4-16,-14-6 15,-13 6 1,9-5-16,5-5 16,-1 0-16,-4-4 15,-13 5-15,-9-5 16,9 0-16,4-5 15,-18 1-15,-13-5 0,9 9 16,-4-4-16,-5-5 16,9 0-16,-4 5 15,-5-1 1,13 1 0,1-1-16,-10 5 0,23 0 15,-14-4 1,5-1-16,5 1 0,-6-5 15,-16 5-15,25-5 16,-12 0 0,4 0-1,8 0-15,-8-9 0,36 1 0,8-1 16,22 0-16,40 5 16,5 4-1,4 0-15,13 0 16,10 0-1,8 1-15,4 3 16,-8 1-16,9-1 16,4 1-16,-9 4 15,-9 4-15,-4 10 16</inkml:trace>
  <inkml:trace contextRef="#ctx0" brushRef="#br0" timeOffset="10038.65">29337 6089 0,'0'0'0,"0"0"0,0 0 0,0 0 0,0 0 0,0 0 0,0 0 0,0 0 0,0 0 0,0 0 0,0 0 0,0 0 0,0 0 0,0 0 0,0 0 0,0 0 0,0-44 0,0 39 0,0 1 0,-5-1 0,1 1 0,-9-1 16,-32-8-16,-35-22 16,-79-1-16,-111-17 31,-23-18-31,-35 9 16,22 9-16,31 0 15,-17 0-15,13-10 16,30 19-16,19 9 0,48 8 15,62 0 1,50 19-16,25-1 0,23 9 0,4-9 31,14 9-15,-1 0-16,5 0 16,0 0-16,0 9 15,0-9-15,0 0 16,187 142-16</inkml:trace>
  <inkml:trace contextRef="#ctx0" brushRef="#br0" timeOffset="10917.79">5738 6448 0,'0'0'0,"0"0"0,0 0 16,0 0 0,0 0-16,0 0 15,0 0 1,0 0-16,0 0 16,0 0-16,0 0 15,0 0-15,0 0 16,0 0-16,-66-40 15,21 40-15,-61 0 16,-80 0-16,-58 5 16,-75-5-1,-14 4-15,1 0 0,-9-12 16,48 8 0,-8-9-16,26 0 15,44 9-15,19-9 16,48 0-16,22 0 15,40 0-15,27 5 16,21-1-16,14 1 16,23 0-16,3-1 15,1 1 1,9 4-16,-10 0 16,14 0-16,0 0 15,0 4-15,0-4 16,0 0-16</inkml:trace>
  <inkml:trace contextRef="#ctx0" brushRef="#br0" timeOffset="56916.03">22054 8890 0,'0'0'0,"0"0"0,0 0 0,0 0 0,0 0 0,0 0 0,31-44 0,-26 31 0,-1-5 0,0 5 0,5-1 0,-4 5 0,-5 9 0,0 0 0,0 0 0,0 0 0,4-8 0,-4 8 0,0 0 0,0 0 0,0-5 0,0 5 0,0 0 0,0-4 0,0 4 0,0-5 0,0 1 0,0 4 0,-9-5 0,-22 5 16,-31 0-16,-62 9 15,-40 0-15,-13 0 16,-40 4-16,-14 1 16,23-14-16,-27 4 15,-27 5-15,27-13 16,9-1-16,-8 1 16,21-10-16,35-8 0,19 0 31,26 0-31,35 9 15,32 4-15,22 4 16,17 1-16,9-1 0,9 1 16,9 4-16,-4 0 31,-5 0-31,9 0 16,0 0-16,0 0 15,0 4-15,-4 10 16</inkml:trace>
  <inkml:trace contextRef="#ctx0" brushRef="#br0" timeOffset="65207.95">6660 10344 0,'0'0'0,"0"0"0,0 0 0,49-4 0,-27-1 0,-18 1 0,14-1 0,-9 1 0,-9 4 0,13-4 0,-8-1 0,8 1 0,-13-1 0,0 5 0,0 0 0,0 0 0,0 0 0,5-4 0,-5 4 0,0 0 0,0 0 0,0-5 0,0 5 0,0 0 0,0-4 0,0 4 0,0 0 0,0 0 15,0 0-15,-89-35 16,18 21-16,-4-4 16,-27 5-16,17-5 15,1 5 1,35 4-16,-8 0 15,26 5-15,-9 0 16,13-1-16,10 1 16,-10-1-16,9 5 15,5 0-15,-5 0 16,9 0 0,-8 0-16,3 0 15,14 0-15,-9 0 16,9 0-16,-4 0 15,4 0-15,-13 0 16,13 0-16,-5 5 16,5-1-16,-13 1 15,13 3 1,-9 1-16,5 5 16,-10-1-16,10 5 15,-5-1-15,9-3 0,-13-1 16,13-4-1,0 0-15,0 0 0,0-5 16,0 0 0,0 1-16,0-1 0,0 1 15,0-1 1,0-4-16,0 0 16,-5 0-1,5 0-15,-13-4 16,9-1-16,-23-8 15,0-9-15,-12-9 16,-6-5-16,14 5 16,5 5-16,8 4 15,5 4-15,13 5 16,0-1-16,0 1 16,13 0-16,13-10 15,23-8-15,40-17 16,35-6-16,49 28 15,75-1-15,58 10 16</inkml:trace>
  <inkml:trace contextRef="#ctx0" brushRef="#br0" timeOffset="78985.88">3003 12897 0,'0'0'0,"0"0"16,-44 14-16,26-14 0,14 0 0,-5 0 0,9-5 0,-18-8 0,-8-18 0,-19-27 0</inkml:trace>
  <inkml:trace contextRef="#ctx0" brushRef="#br0" timeOffset="79493.17">2680 12507 0,'0'0'0,"0"0"15,-71-35-15,26 13 16,6-5-16,12 9 15,9 5-15,5 0 16,0 4-16,8 0 31,-8 5-31,13-1 16,-5 1-16,5-1 16,0 1-16,0 4 0,0 0 15,0 0-15,5 0 16,13 0-16,4 0 15,-22 0 1,93 9-16,-9 0 0,31 4 31,14 0-31,30 0 0,19 1 0,21 3 32,1 1-32,-23-9 15,-9-5-15,-8-4 0,-5-4 16,-22-9-16,-18-5 15,1 0-15,-14 1 16,8-6-16,6-3 31,-10-1-31,-4 5 16,-5 0-16,-12 4 16,-23 5-16,-5 0 15,1-1-15,-14 1 16,1 0-16,-14 4 15,9 0-15,4 0 16,-13 5 0,18-1-16,-5 10 15,5 8-15,35 9 16</inkml:trace>
  <inkml:trace contextRef="#ctx0" brushRef="#br0" timeOffset="80650">6793 12658 0,'0'0'0,"0"0"0,0 0 0,-58-31 16,32 13-16,8 5 15,-8 0-15,8-1 16,9 5-16,5 1 16,-10-1-16,14 4 15,-4 1-15,4-1 16,0 1-16,0 0 16,0 4-1,0 0-15,0 0 0,164-23 16,-9 23-1,49 9-15,13 9 16,-13 0-16,-18-1 16,-31-3-16,-40-1 15,-39-9-15,-19 1 16,-26-5-16,-8 0 16,-19 0-16,9 0 15,-13 0-15,0 0 16,-128-9-16,-32-4 15,-53-5-15,10 5 16,30-1 0,40 1-16,44 4 15,36 9-15,22 0 16,18-4 0,-5 4-16,18 0 0,-13 0 15,13-5-15,0 5 16,0 0-16,0 0 15,217-40-15,-44 27 16,44 9-16,18 13 16,40 22-1,-5 22-15,-26 18 16</inkml:trace>
  <inkml:trace contextRef="#ctx0" brushRef="#br0" timeOffset="105838.62">8269 14081 0,'0'0'0,"0"0"0,0 0 0,0 0 0,0 0 0,0 0 0,0 0 0,0 0 0,0 0 0,0 0 0,-44-40 0,-63 27 0,-48-10 0,155 23 0,-199-22 15,-23 5-15,-8-1 0,230 18 0,-200-18 0,-17 5 0,13 8 32,31 1-32,0 4 0,27 9 15,-9-5 1,22 1-16,9-1 16,31-8-16,22-1 15,4 1 1,23-1-16,22 1 0,0-1 15,4 1-15,18 0 16,-9 4-16,9 0 16,0 0-16,0 0 15,0 0-15,186 8 16,-31-3 0,32 8-16,17 0 15,-1 1 1,15 4-16,12-1 15,-4 1-15,9 13 16,-4 4-16,-50-12 16,-30-6-16,-49-3 15,-31-5-15,-27-5 16,-22-4-16,-4 0 16,-13 0-16,-5 0 15,0 0-15,0 0 16,0 0-1,0 0-15,-209-44 16,-17 13-16,-35 8 16,12-3-16,19 13 15,17 4-15,23 4 16,48-4-16,40 1 16,18 8-16,21 4 15,32-4-15,9 0 16,5 4-1,17-4-15,0 5 0,-9 4 16,9 13 0</inkml:trace>
  <inkml:trace contextRef="#ctx0" brushRef="#br0" timeOffset="209337.53">5858 9214 0,'0'0'0,"0"0"0,0 0 0,0 0 0,0 0 0,0 0 0,0 0 0,0 0 0,0 0 0,0 0 0,0 0 0,0 0 0,0 0 0,0 0 0,0 0 0,0 0 0,0 0 0,0 0 0,-49 0 16,22 4-1,-12 1 1,-6-1-16,1 5 0,0 0 31,-10 0-31,-8 4 16,-9-4-16,-17 0 15,-10-5-15,-4 1 16,0-5-16,5 0 16,4 0-16,4-5 15,5 5-15,13-4 16,18-1-16,4 5 16,5 0-16,4 0 15,9 0-15,-9-4 16,9 4-16,-9 0 15,9 0-15,-13 9 16,-1 9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2-04T17:49:25.746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17631 8966 0,'0'0'0,"0"0"0,0 0 0,0 0 0,0 0 0,0 0 0,0 0 0,0 0 0,-76 31 0,76-31 0,-93 26 0,-53 1 0,-23-1 0,-57 5 16,-62-8-16,-18-14 0,-8-1 0,-1-16 0,36 8 0,4 4 0,27-4 16,22 9-16,13 4 15,49-13-15,31 0 16,22 5-1,40-10 1,22 5-16,23 0 16,4 0-16,17 0 15,5 0-15,0 0 16,0 0-16,0 0 16,328 9-1,80 0-15,40 4 16,8-8-16,-35 12 15,-44-17-15,-49-4 16,-49-5-16,-53-4 16,-44-5-16,-62 0 15,-36 5-15,-49 4 16,-17 5-16,-13-1 16,-5 5-16,0 0 15,-306-75-15,-177-9 16,-23 13-1,19 22-15,110 14 16,31 8-16,102 9 16,58 14-16,40 4 15,49 4-15,34-4 16,32 0-16,9 5 16,18-5-16,-9 0 15,13 0-15,0 0 16,0 0-16,177 26 15,49-4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2-02T17:35:33.626"/>
    </inkml:context>
    <inkml:brush xml:id="br0">
      <inkml:brushProperty name="width" value="0.05292" units="cm"/>
      <inkml:brushProperty name="height" value="0.05292" units="cm"/>
      <inkml:brushProperty name="color" value="#00206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18271 8837 1755 0,'-2'-5'78'0,"2"-2"0"0,-1 1-10 0,1 3-19 0,0-2-3 0,0 5-1 0,0-2-2 15,0 0-4-15,0 2-12 0,0 2-13 0,0-2-6 0,-7 3 0 16,1 1 4-16,3-2 2 0,-6-1 3 31,0 6 0-31,-2 1-3 0,-1-5-3 16,1 8-3-16,1 3-4 0,-1 4-2 0,0 6 1 0,-3 0 0 0,0 0 2 15,-2 3 1-15,-3 1 0 0,1 6-2 16,-2 3-1-16,3-1-1 0,-3-1 0 0,-1 1-1 31,0-3 0-31,1-1 0 0,2-2-1 0,-1 1 1 16,1-3-1-16,0 0 0 0,-3 1 0 16,3-5 0-16,6-1-1 0,-2 1 1 0,5-7 0 15,-5-1 0-15,-1-3 1 0,8-1 0 0,-1-5 1 16,0 4 1-16,5-1 0 0,1-6 1 0,2-2 3 15,0-1 4-15,0-1 11 0,0 0 8 32,4 2 5-32,5-2-4 0,-2-2-9 15,5 1-10-15,0-3-7 0,3 2-3 16,2 2-1-16,6 0-1 0,6 0-1 16,1 4-4-16,-2-4 8 0,1 2 4 15,1-1 1-15,5-1 3 0,8 2-8 16,3 2-2-16,4-2-1 0,1-1-3 15,6 3 0-15,1-4-1 0,8 3 0 0,3 1 1 16,2-2 1-16,2 5 0 0,5-2 0 16,5 1-1-16,0 2 2 0,8-4-1 15,-1-2 1-15,2 1 1 0,-1-1-1 16,-6-2 0-16,2-2 1 0,-9-1 0 16,0-1 0-16,-4 4 0 0,4-7 0 0,6 2 1 15,1 3-1-15,7-5 0 0,-3 0 1 16,-4 0 1-16,0-2-1 0,-2-4 0 15,6 5 1-15,5 0-2 0,0 1 0 16,3 2 1-16,1-4-2 0,3 4 1 16,-7-4 0-16,0 4 0 0,0 1 0 15,-2-3 1-15,-2 2 0 0,8-1 0 16,3 3 0-16,-7-2-1 0,2 5 1 0,-2 0-1 16,-2 3 1-16,0-1 2 0,7 1 1 15,-1 3 4-15,-4-6 3 0,-2 5 0 16,-5-1-1-16,0 1-3 0,3-2-5 15,-3 6-1-15,3-5-1 0,4 1 0 16,-3 4 1-16,5-4-1 0,-9 4 0 16,-6-2-1-16,-3-1 0 0,-2 1 0 0,4 3-1 15,-2-3 0-15,4 4 1 0,-3-2 1 16,-1-5 0-16,-10 6 0 0,-1-5 0 16,-10 4-1-16,0-2 1 15,-1-1 0-15,1-3 0 0,-4 4 0 0,-1 0 1 16,6-1-1-16,1 6 1 0,10 1-1 15,0-1 0-15,-1 4 0 0,-3-5 0 0,-8-4 0 16,0 3 0-16,-6-3 0 0,2 4 1 16,0 0-1-16,-5-2 1 15,0-1 0-15,-4-4-1 0,3 3 1 0,-8-3-1 16,1 1 1-16,1 2-1 0,2-2 1 16,-1 1 0-16,-1-1 1 15,-4 0 4-15,-1 1 4 0,-11-1 2 0,1-2-1 0,-3 1-4 16,4 1-4-16,-1-3-1 0,-3 0 0 15,2 5 1-15,-5-5 1 0,-1-2-1 16,-5 0-3-16,-1 3-1 16,-3-1-3-16,-2 0-1 0,-7-2-2 15,1 0 1-15,-2 0-5 0,0 0-2 0,0-4 0 16,-7-1-1-16,0-6 7 0,-2-1 4 0,0-4 3 16,-3 0 1-16,-1-9 1 0,3-1 0 15,-6-5 0-15,3 1 1 0,5 0-1 16,-3 2 1-16,4-4 1 15,-4-4 0-15,1 1 0 0,4-4-1 0,-3-4-1 16,-1-3-1-16,3-2 0 0,-4 2-1 0,2-3 1 16,2 6 0-16,-2-1-1 0,4 3 1 15,-6-1 0-15,1-1-1 0,-3 6 0 16,-10-1 1-16,9 3-1 0,-4 5 0 16,2-4 1-16,4 2-1 0,-4 6 1 15,5 3 1-15,2 1-2 0,6 3 2 16,1 6-1-16,2 5 0 0,4 2 1 0,3 6-2 15,0 0-2-15,5 0-1 0,-1 6-3 16,-2 2 1-16,0 3 0 0,-6-2 2 16,2 9 2-16,1-1 1 0,-3 10 1 15,3-6-1-15,-5 4 0 0,3 2-1 16,-2-2-6-16,5 3-7 16,-2 4-4-16,6-2-2 0,3 0 6 0,0 4 5 0,-3-2 5 15,6 1 2-15,-1-1 1 0,4-2 2 16,5 1 1-1,-4-3 0-15,4 0 1 0,0-1-1 16,-2-6 0-16,0 4 0 0,-4-2 0 0,1-3 1 16,-4 3-1-16,-2-6 1 0,0-1-1 0,-2 4 1 15,-4-1-1-15,0-1 1 0,-4-4-1 0,0 0-1 16,-1 1 1-16,1-1-1 0,-4-5 0 16,0 3-1-16,0 2-1 0,0-3-1 15,0 0 0-15,-7-6 2 0,-1-2 4 16,0 1 5-1,-7-1 3-15,3-1 3 0,0 4-1 0,1-1 0 0,-1-3-2 16,1 5-3 0,2 0-3-16,0-2-3 0,0 4 0 15,2-5-1-15,-2 6-1 0,4 3-1 16,-2-3 0-16,0 4 1 0,-4-1-1 16,1 1 0-16,1 4 0 0,-4-1 0 15,-3-1 0-15,2-1 0 0,-7-1 0 16,1 0 0-16,4-3-1 0,-8-1 0 0,-1-1-2 15,-5-5 0-15,-2-4-1 0,0 0 1 16,-4-2 2-16,-3-2 1 0,-3-3 0 16,-6 0 1-16,4-3 1 0,1 2-1 15,4 1 1-15,-4 4-1 0,3-6 0 16,-1 5 0-16,0 1 0 0,4-4-1 0,-9 3 1 16,7 2-1-16,0-3 0 0,-2 0 0 15,4 3 0-15,-13-2 0 0,0-1 0 16,-3 5 0-16,-7-5-1 0,0 3 1 15,3-3-1-15,-2-2 0 0,3 3 1 16,-1-7 0-16,-2 1 0 0,-6 1 0 16,1-2 0-16,6 4-1 0,-8 0 1 0,0-2 0 15,-1 4 0-15,1 1 1 0,1 1-1 16,4 3 0-16,-1 0 0 0,9 0-1 16,-4 5-1-16,10-1 2 0,-5 1-1 15,3 2 0-15,-5-3 0 0,-11-3-2 16,-1 1-2-16,-10-2 0 0,7 0 0 15,-2 4 1-15,0-4 0 0,0 0 2 16,-2-4 1-16,4 1 0 0,-2-1 1 0,-3 4 2 16,-1-2-1-16,-10 2 1 15,4 0-1-15,1-1-1 0,-2-6 0 16,6 5-1-16,-2 0 0 0,0 2 0 0,2 0-1 16,-15-2 2-16,-3 0-1 0,-7-5 1 0,-2 2 0 15,-3-4 1-15,5 4-1 0,-4-9 0 16,-1 3 1-16,-7 0-1 0,-3 4 2 15,-1-5-1-15,-3 7 0 0,13-6 0 16,-4-1 0-16,2 6-1 16,-1-4 0-16,-5 1 0 0,-2 0 0 0,4-2 0 15,6 8 0-15,-3-10 0 0,-1-1 1 16,-8 0 0-16,-3-2-1 0,6 2 1 0,1 1-1 16,7-1 0-16,-4 0 0 0,2 3 1 15,-1 2-1-15,1 2 2 0,3 4 0 16,12 1-2-16,6 2 1 0,2-2-1 15,0-1 1-15,-3 3 0 16,-1 0-1-16,8 0 0 0,8 0 0 0,3 0 0 0,4-4 0 16,8 2 1-16,10 1 1 0,11 1-1 15,9 0 2-15,6 1-1 0,6 1 0 16,4-2 1-16,1 0 0 0,3-2 1 16,10 2 1-16,-2 0 1 0,2 0 2 15,3-1 4 1,4-6 10-16,1-2 11 0,7-4 10 0,0-4 7 0,6-8-5 0,0-4-4 15,0-3-7-15,8-8-10 0,6-5-7 16,10-8-8-16,6-4-8 0,8-3-9 16,4-2-10-16,10 5-18 0,5 2-22 15,2 6-20-15,-2-3-31 0,-5 3-49 16,-1-6 27-16,10-2 54 16</inkml:trace>
  <inkml:trace contextRef="#ctx0" brushRef="#br0" timeOffset="8564.08">5663 10014 1660 0,'-5'-5'136'0,"-13"-4"56"0,32 7 20 0,-51-8-261 16,19 8 134-16,13-3-21 0,3 5-4 16,0 0-18-16,2 0-12 0,0 0-15 15,0 3-15-15,0-3-12 0,6 4-6 0,1 3 5 16,-4 2 3-16,4 3 9 0,0 4 4 15,-1 2-3-15,3 5 0 0,-4-2-4 16,2 6-1-16,-5-1 0 0,0 3 1 16,1-3 1-16,4 4 2 0,0-1 0 15,2-6 0-15,4 2-1 0,-5 0-1 16,8 1 1-16,2-3 0 0,0 6 1 0,5-1 1 16,-5-3 1-16,1 1 2 0,4-4 0 15,-2 1 0-15,3 1 1 0,-3-6-1 16,2 3 0-16,-2 1 0 0,0-6-1 15,1 3-1-15,1 1 0 0,-4-3 4 16,6-1 4-16,-2 0-1 0,4 0 0 16,3-2-6-16,7 1-3 0,4-3-2 15,0 1 0-15,-1-3 0 0,7-3 1 0,-3 4 1 16,4-6-1-16,-4 2 2 0,-3-3 0 16,0 1 0-16,-4 0 2 0,4-3 0 15,3 4 1-15,2-3-1 0,2 2 1 16,0-3 2-16,5 2 1 0,0-1 1 15,0-3 0-15,9 0-1 0,6-3-3 16,-1-1 1-16,-5-6-1 0,-3-1 0 0,-6-5-1 16,2 2-2-16,-5-4 1 0,5 0-1 15,-6 1 0-15,1-6 0 0,-1-1 2 16,1 0 2-16,3-5 3 16,2-6 2-16,2-1 2 0,9-3 0 15,-11-1 5-15,7-3 0 0,-6 6 0 0,3 0-3 16,-1 3-7-16,4 4-3 0,4-6-2 0,-6 6-1 15,2 0-1-15,-1 2-2 16,3 3 1-16,-8 2 0 0,-8-2 1 0,-2 5 0 16,-7-1 0-16,2 5 0 0,2 0-1 15,4 0 0-15,3 2 1 0,10 0 0 16,-1 2 0-16,-1 1-1 0,-1 2-1 16,3 4-1-16,-1 3 0 0,5 2 1 15,0 0-1-15,-2 2 1 0,-4 5-1 0,-1 3 1 16,-2 1 0-16,0 3-1 0,-4 4 1 15,-1-4-1-15,-6 0 0 0,-1-1 2 16,1 4-1-16,-1-2-2 16,-1-1-7-16,-5 0-9 0,1 0-9 15,-3 0-5-15,-5 2 3 0,-3-1 5 16,-1-5 10-16,-3 4 7 0,-5-3 3 16,0 0 0-16,-6-1-3 0,-1-4-3 15,-2 2 0-15,0-6 2 0,-2 2 3 0,-4-1 6 0,1 1 1 16,-2-1 2-16,-2-3 1 0,1 0 0 15,-1 0-3-15,0 0 2 0,8-3 6 16,-5-1 1-16,4-1 3 16,0 3-3-16,0-10 2 0,2-2 3 0,7-1 6 15,0-6 3-15,7 2-4 0,4-1-4 16,5-6-6-16,3 1-5 0,4 0-3 0,0 2 0 16,4-2 1-16,1 6 2 0,11-6 1 15,5 7-1-15,6 2-1 0,1 2-2 16,2 0 0-16,-8 1-1 0,-1 3 0 15,7 3 1-15,6 1 0 0,7 4 0 0,3 2 0 16,2 2 0-16,6 7-1 0,-8-5-1 16,-7 6-1-16,-3-3-1 0,-2 4-1 15,7 3 1-15,7 6-1 0,4 1-2 16,12 6-3-16,2 1 0 0,-1 0 2 16,0-3 3-16,-5 0 2 0,2 2-7 15,8-1-6-15,6-3-8 0,-3 2-4 0,2 0 3 16,-13-9 5-16,-5-2 9 0,-7-7 7 15,-16 0 3 1,0-5 1-16,-7-2 0 0,3 0 16 0,4-5 23 0,2-8 14 16,-1-1 3-16,-1-4-14 0,4-5-16 15,-4 4-8-15,1-4 1 0,1 1 0 16,2-2-6-16,8-7-3 0,7 3-4 0,6 0 0 16,-7-1-3-16,-4 3-1 0,-2 3 0 15,0 0-1-15,1 5 0 16,-6-3-3-16,-2 1-6 0,-9-1-18 0,-8 0-35 15,-2-4-37-15,-8 0-38 0,-4 0 65 16</inkml:trace>
  <inkml:trace contextRef="#ctx0" brushRef="#br1" timeOffset="20835.09">29940 9167 1599 0,'9'3'126'0,"-6"-1"129"0,-3 2-197 0,0-4-39 0,-2 2-8 16,2-1-8-16,0 3-2 0,0-1 0 16,-5 4-1-16,-6-3 0 0,1 5 0 15,-8 0 1-15,2 1 0 0,-3 5 0 0,-1 1-1 16,-3 5 0-16,0-3 0 0,-4 3 0 16,-1 4 0-16,-4-2-2 0,2 0 0 15,-11 0 0-15,-1-4-1 0,-4 3 1 16,-8-5 1-16,3 3 0 0,-8 1 3 15,-3-3 4-15,-5 0-2 0,-9-3 0 16,3 5-4-16,2-4-2 0,-3-2 0 0,4-1-1 16,0-6 2-16,0 3-2 0,5-3 1 15,6 4 0-15,-1 0 1 0,-6-4 1 16,4 2 2-16,-9-4 0 0,4 4 1 16,1 1-2-16,3-6 0 0,8 7 0 15,-4-6-1-15,1 0-1 0,-4 2 0 16,-4-7 0-16,4 2 0 0,-2-2 1 15,-5-3 0-15,-4-6 0 0,-1 3 0 16,-2-4 0-16,6 6 1 0,5-3 0 0,3 2 1 16,3 1 0-16,1-5-1 0,1 6 0 15,2-6 0-15,0 4-1 0,5-4 2 16,-8-5-1-16,1 1 0 0,4-5 1 0,0 1-1 16,3 1 1-16,6 0-1 0,-1-7 0 15,6 1 1-15,2-1-1 0,0-5 3 16,2 0 5-16,-4-2 2 0,1-2 2 15,5 3 0-15,-3-6-6 0,-1 1-2 16,3-3-1-16,-1 0-3 0,5-4 1 16,1 0 0-16,3-1 1 0,6-1-1 0,1 4 2 15,10-2 0-15,-2 0 0 0,8 1 1 16,-3-5 0-16,1-3-3 0,-4-8 2 16,2-1-2-16,-7-7-1 0,0 2 1 15,-4 0-2-15,-2-2 3 16,-1 0 1-16,3 2 0 0,-3 0-1 15,3 4-1-15,2 5 0 0,6 5 6 16,4 5 2-16,5 6 3 0,2 0 10 0,3 3 6 0,7-1 10 16,3 3 0-1,0-2-10-15,0-2-11 0,2 1-8 0,-2 3-2 16,4-3-1-16,0 5 0 0,3-1 0 0,0 1 2 16,-3 2 8-16,7 0 8 0,0-3 2 15,1 7 0-15,3 0-7 0,-1-2-8 16,-1 3-5-16,6 2-6 0,3-4-2 0,5 5-4 15,5-5-1-15,5 6-1 16,1-4 1-16,-1 5 3 0,4-5 1 0,2 4 1 16,1-3 0-16,4 1-1 0,6-4 1 15,-3-1 1-15,6 3 0 0,4-4-1 16,-8-3-2-16,6 5 0 0,-1-3 0 16,8 3-5-16,7 0-18 0,16-2-13 0,10 4-7 15,3 4 0-15,-1 3 18 0,-12 2 14 16,-1 0 8-16,0-1 6 0,2 5 2 15,-1-3-2-15,3 1-1 0,-5 1-1 16,-5-1-3-16,-2 1 1 0,0 1 1 16,4 2-6-1,6 3-6-15,4 2 5 0,6 1-17 0,-1 2 6 0,-6 2 9 0,4 1-4 16,3 6 17-16,5 2 1 0,1-2 0 16,-1 3-1-16,-7 0 0 15,-4 3 0-15,-2-3 1 0,4 2-1 0,-9-1-1 16,9 1 0-16,-3 3-1 0,-6 1-1 15,0 7 0-15,0 0 0 0,-4 0 1 0,8 3 0 16,-4 4-1 0,-2-2 0-16,-8 0 0 0,-1 2 2 15,-5 9 0-15,-1-4 0 0,1 0 0 0,0 2-1 16,-2-7 1-16,-7 0 0 0,1 2 0 0,-8 1 0 16,-12-6 0-16,1-1-1 0,-14-1 0 0,-1-6 0 15,-9 2 1-15,-4-7 0 0,-2 3 0 16,-5-1 1-16,-3 3 1 0,-3 1-1 15,5 1-1 1,4 3 0-16,-1 3 1 0,3 1 0 0,-1 0-1 0,-4 0 0 16,0 0-1-1,4 0-15-15,3 1-9 16,4 6-6-16,5 7 0 0,-4 13 16 0,-1 14 1 16,-2 0 1-16,-11-11 2 0,-3-12 0 15,-6-11 9-15,-1 0 2 0,-8 2 1 16,-1 6-1-16,-2-1 0 0,-3-3-1 15,-6 1-4-15,-6 1 0 0,-6-2-1 16,-13-1 11-16,-8-2 17 0,-18-3 11 16,-8-3 10-16,-15-5 3 0,-4-10-3 0,0 1-10 15,-5-4-7-15,9-3-13 0,-2 3-8 16,-6 0-1-16,4 0-2 0,-3 2 0 16,-2-1 1-16,5 1 0 0,0 7 1 15,0 0-2-15,5 2-1 0,-4 1-1 16,-3 1 0-16,-5 1 0 0,-11-1 0 15,-1 6 0-15,1-3 1 0,-3 1 17 16,0 1 6-16,-2 3 2 0,-3-5-3 16,-3 0-12-16,-2 0 7 0,1 1 4 0,1-3 1 15,1-1 1-15,0-1-9 0,1-3-3 16,-3 2-1-16,7 0-4 0,11-4-5 16,7 0-1-16,5-3-1 0,-9-4-2 15,-1-3 2-15,-4 0-2 0,-4-3 1 16,6 3 1-16,5-7 0 0,7-3 0 0,5 1 1 15,6-2-1-15,7 4 2 0,7 3 0 16,5-4-2-16,6 6-19 0,12-3-62 16,9 1 461-16,10-4-307 0</inkml:trace>
  <inkml:trace contextRef="#ctx0" brushRef="#br1" timeOffset="36468.99">26927 8919 1306 0,'57'-16'116'0,"-11"0"62"0,11 7-46 0,-7 7-59 0,1 2-25 0,7 0-18 0,5 2-16 0,2 7-10 16,10-2-4-16,8 3-6 0,2 5-11 15,5-3-8-15,3-1-4 0,-5 1-1 0,6 9-1 16,-2-5 2-16,4 9-7 0,4-2-16 15,-1 2-38-15,0 3-25 0,-10-1 10 16,-15-6 24 0,-10 2 76-16,-20-5 64 0,-12-4 32 0,-16-5 25 15,-14-7 7-15,-6 0-24 0,-19-4-7 0,-16-11-1 0,-19-2-5 16,-25-9 14-16,-20 0-6 16,-20-6-14-16,-10 5-22 0,-1-2-18 0,4 8-14 15,3-1-13-15,-3 2-4 0,1 1-3 16,3-3-3-16,7 6-1 0,16 2 3 15,15 1 11-15,-3-3 8 0,8-6 11 16,1 4 8-16,11 0-7 0,15-1-4 0,11 2-9 16,17 1-9-16,12 4-3 0,12 1 10 15,6 2 9-15,14 1 0 0,12-1-6 16,17 7-15-16,15 0-12 0,15 11-3 16,11 1-1-16,7 4 2 0,-3 4 2 15,8-4 0-15,3 5 1 0,12-2-1 16,6 4-1-16,-2-1-5 0,-5-1-4 15,-11-5 1-15,-9-2 2 0,-5 2 5 16,1-3 4-16,-10 1 1 16,-10-9 0-16,-13-1 1 0,-20-1-1 0,-15-3-5 0,-15-9 7 15,-10 4 0-15,-18-9 4 0,-16-9 9 16,-20 3-2-16,-12-8 4 0,-9 5-1 16,-5 0-2-16,-2 0-4 0,-5 5-4 15,2 2-2 1,-9 4-3-16,-1 1-1 0,-1 7 0 0,-2 6 1 0,9 2-1 15,6-1 1-15,10 3 1 0,10-6-2 0,6 5 4 16,14-5-13-16,13 9-30 0,7-9-83 16,13 0-85-16,7 0 106 0</inkml:trace>
  <inkml:trace contextRef="#ctx0" brushRef="#br1" timeOffset="46304.58">29516 8665 1083 0,'4'68'314'0,"167"-72"-15"16,-144 11-264-16,1 0-4 16,8 4-19-16,5 7-1 0,7-3-5 0,5 5-4 31,4 5-2-31,5-4-2 0,-2 6-1 0,5 1 3 15,5-3 0-15,1 3 2 0,5-5 0 16,7 4 0-16,9-2 1 0,8 1 3 16,-5-3 2-16,-1-1 6 0,0-3 5 0,-5 2 2 15,7-5 1-15,1 2-3 16,-1 0-6-16,-6-4-2 0,-5-2-3 0,-14-1-2 16,-10-7-1-16,-8-4 0 0,-16-2 3 15,-9-5-1-15,-8-2 5 0,-11-5 0 16,-9-1-2-16,-9 1-2 0,-16-3-7 15,-5-1-1-15,-13 0-3 0,-10 9 2 16,-12-1 0-16,-19-1 1 0,-6 7 1 0,-9 3-1 16,-1 1-1-16,10 1-1 0,1 1 0 15,8 4 0-15,-4 1 3 0,3 3 7 16,2-1 16-16,9 2 16 0,13 1 10 16,5-3 1-16,19 2-12 0,4-2-15 15,5-6-9-15,13 1-6 0,3 1-4 16,9-5 3-16,0 0 3 0,0 2 3 15,12-8 1-15,13 3-2 0,14-1-9 0,19 3-4 16,20-5-3-16,16 6 0 0,7 6 1 16,4-3 1-16,7 6 1 0,3 2 3 15,16 1-2-15,6 2 0 0,-1 0 0 16,-12-1-1-16,-10-1 0 0,-15 2 0 16,-7 1 0-16,-7 1-3 0,-14-2-12 0,-16-2-8 15,-17-5 0-15,-24 0-6 16,-21-5 2-16,-22-2 1 0,-17 0-9 0,-16-2-12 15,-16-10-58-15,-11-4 65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2-04T17:49:36.858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6634 5912 0,'0'0'0,"0"0"0,0 0 0,0 0 0,44-36 0,-31 18 0,-13 18 0,18-26 0,4 8 0,-22 18 0,18-26 0,-5 8 0,-13 18 0,0 0 0,0 0 0,0 0 0,13-9 0,-13 9 0,0 0 0,0 0 0,5-18 0,-5 18 0,0 0 0,13-9 0,-13 9 0,0-9 16,5 9-16,-5-8 0,0 8 15,0-9-15,0 9 16,0-9-16,0 9 16,-5 0-16,5 0 15,-13 0-15,13 0 16,-58 18-16,-4-10 15,-9 1-15,-13 9 16,-5-9-16,-26 9 16,-27-1-1,-22-8-15,-4-9 16,-10 0-16,-21 0 16,0 0-16,-1-9 15,36 9-15,-35-8 16,8 8-16,5-9 15,26 0-15,1 0 16,4 0-16,-9-9 16,22 1-16,0 8 15,-4-9-15,-1 0 16,6 1 0,8-1-16,17 9 0,19 0 15,13 0 1,8 0-16,-12 1 15,3-1-15,1 0 16,0 0-16,9 9 16,4 0-16,-5 0 15,19 0-15,-14 0 16,13 0 0,14 9-16,13-9 15,4 0-15,9 0 0,-4 0 16,22 0-16,-4 9 15,4 0 1</inkml:trace>
  <inkml:trace contextRef="#ctx0" brushRef="#br0" timeOffset="9584.29">5973 6971 0,'0'0'0,"0"0"0,0 0 0,0 0 0,0 0 0,0 0 0,0 0 0,0 0 0,0 0 0,44 4 0,-44-4 0,0 5 0,9-1 0,-9 1 0,14-1 0,3 1 0,14 3 0,22 6 0,23-1 15,48 9 1,36 9-16,4 5 0,48 4 16,32 4-1,-22-9-15,-5 5 16,-4-13-16,-9-9 15,-18-10-15,0-3 16,18-5-16,0-9 16,-5-4-16,5-1 15,9-3-15,17-1 16,-13 5-16,14 4 16,4 4-16,-18 1 15,9-5-15,-9 5 16,1-1-16,-15 1 15,28-1-15,-14 5 16,-13-4-16,-5 0 16,-26-1-16,0 1 15,-13-1-15,-5-4 32,18 5-32,-9-5 0,-9 0 15,-13-9-15,-23-4 16,-3 5-16,-6-6 15,-8 1-15,5 0 16,-14 4 0,-4 1-16,-1 3 15,-17 5-15,4 1 16,10-1-16,12 13 16,36 32-16,27 26 15</inkml:trace>
  <inkml:trace contextRef="#ctx0" brushRef="#br0" timeOffset="10910.88">22675 7179 0,'0'0'0,"0"0"16,0 0-16,0 0 15,0 0-15,0 0 16,0 0-16,0 0 16,0 0-16,0 0 15,0 0-15,0 0 16,0 0-1,0 0-15,0 0 16,0 0-16,84 54 16,27 8-16,39 13 15,32 5-15,-5-9 16,-17-5-16,8-8 16,10-1-16,-23-8 15,-18-13-15,-8-10 16,26-8-16,5-5 15,-1-4-15,1-9 16,30 0 0,45 5-16,-4-5 0,13-5 15,8 5 1,-4 0-16,-13-9 16,14 5-16,-32-1 15,4-8-15,5-5 16,-8 1-16,-6-10 15,-12-8-15,-14-5 16,-4 0-16,-18-5 16,-9 1-16,-13 0 15,8-1-15,-21 1 16,-5 0-16,-22 4 16,-13 4-16,-18 1 15,-5 8 1,-8 1-16,4 4 15,4 4-15,32 13 16,57 19-16,58 26 16</inkml:trace>
  <inkml:trace contextRef="#ctx0" brushRef="#br0" timeOffset="27056.84">619 9107 0,'0'0'0,"0"0"0,0 0 0,0 0 0,0 0 0,0 0 0,0 0 0,0 0 0,0 0 0,0 0 0,0 0 0,0 0 0,0 0 0,-58 54 0,14-23 0,-14 13 0,-13 14 0,0 13 15,0 4-15,9 9 16,9-4-16,22-5 16,0-13-16,4 0 15,10-4-15,3-9 16,1-5-1,9-4-15,-5-5 16,9 1-16,0-1 16,0 1-16,9-5 15,-9 0-15,4 0 16,9 0 0,-8-4-16,-5-5 15,9 0-15,4-4 16,-9-1-16,10-3 15,-10-1-15,5 0 16,4 1-16,5-1 16,-5 5-16,27-1 0,9 1 15,22-5 1,0 1-16,13-6 16,-22-3-16,9-5 15,-13 0-15,13 0 16,17-5-16,10 5 15,21 5-15,-3-5 16,-14 4-16,8 1 16,-21-1-16,-31 1 15,-1-5 1,-26 0 0,-9 0-16,-4 0 0,-13 0 15,-5-5-15,0 1 16,0 4-1,0 0-15,0 0 16,-107-80-16,27 27 0,5 4 16,13 5-1,9 8-15,22 10 0,4 3 16,23 10-16,-10 0 16,14 4-16,0 5 15,14-1-15,-10 1 16,10-1-1,12 5-15,18 5 16,27 8-16,0 5 16,-9 4-1,-4 5-15,-14 8 16,-4 5 0,-27 9-16,1 4 15,-14 4-15,-14 5 16,-12 14-16,-18 4 15,-1-5-15,-8-9 16,9 1-16,-5-1 16,-18 1-16,-3 13 15,25-18 1,27-13-16</inkml:trace>
  <inkml:trace contextRef="#ctx0" brushRef="#br0" timeOffset="42904.98">658 12982 0,'0'0'0,"0"0"0,0 0 0,0 0 0,0 0 0,0 0 0,0 0 0,0 0 0,0 0 16,0 0-16,0 0 0,0 0 0,0 0 0,0 0 0,0 48 0,-13-17 0,13-31 0,-13 53 0,-27 18 0,-9 14 16,-4 3-16,-9 5 15,-9 9 1,0-13 0,9-5-16,13-13 15,18-13-15,0-14 16,5-9-16,21-8 15,-8-9-15,4 0 16,9-1-16,0-3 16,0-1-16,0 0 0,9 0 15,4 1 1,5 3-16,9 1 16,4 4-16,35 1 15,23-1-15,4 0 0,18-4 16,-14-10-1,10-3 1,-6-5-16,10 4 0,5-4 16,-15 5-16,6-5 31,-14 0-31,-18 0 16,-13 0-16,5 0 15,-23-5-15,-13 1 16,-4-1-16,4 1 15,-18 0-15,0-1 16,-13 1-16,5-1 16,-5 1-16,0-1 15,0 5-15,0 0 16,0 0 0,-71-48-16,27 26 15,13-1-15,0 6 16,17 3-16,1 5 15,13 5-15,-4 0 16,4-1-16,0 5 16,0 0-16,4 0 15,-4 0-15,13 0 16,1 0 0,-14 0-16,62 13 15,-9 1-15,-9 8 16,14 5-16,-14-1 15,-13 5-15,9 5 16,-13 12-16,-1 14 16,-4 5-16,1 8 15,-6 1-15,-12-10 16,-5-13-16,0-4 16,-18 0-16,-26-5 15,-27-4-15,-58-5 16,-48-3-1,-23-1-15,14 13 16,13 18-16,-17 4 16</inkml:trace>
  <inkml:trace contextRef="#ctx0" brushRef="#br0" timeOffset="57978.25">472 15606 0,'0'0'0,"0"0"0,0 0 0,0 0 0,0 0 16,0 0-16,0 0 0,0 0 0,0 0 0,0 0 0,0 0 0,0 0 0,0 0 0,0 0 0,0 0 0,0 0 0,0 0 0,0 0 0,-44 70 0,22-12 15,0 26 17,-5 9-32,0-4 15,-4-9-15,18-14 16,-5-17-16,10-13 15,-6-10-15,14-4 16,-4-8-16,4-6 16,0 1-16,0-4 15,0-1-15,0 1 16,0-1-16,4 0 16,-4 1-16,14-5 15,-14 0-15,8 0 16,10 0-1,-18 0-15,71-9 16,-22 0-16,17-4 16,5 0-16,5-1 15,8 1 1,4 0-16,-3 4 0,21 4 16,23 1-16,17 8 15,13 5-15,-3 0 16,-15 4-1,-8-4-15,-8-4 16,-19-5-16,-22 0 16,-22 0-16,-18-5 15,-17 1-15,-5-1 16,-17 1-16,8 0 16,-13-1-16,0 1 15,0 4-15,0 0 16,0 0-16,-44-45 15,17 14 1,-17-13-16,4-9 16,-4-5-16,-5 1 15,4 3-15,6 10 0,12 9 16,14 8-16,-5 5 16,0 4-1,9 0-15,-8 1 16,3 3-16,1 5 15,0 1-15,13 3 16,0 1-16,0 4 16,0 0-1,0 0-15,0 0 0,88 31 16,-21 0-16,-18 0 16,-10-9-1,-25 0-15,4 0 16,-18 0-16,0 5 15,-18 13 1,-9 22-16,-22 27 16,-21 13-16,-15 8 15,14-3-15,0-5 16,-4-5-16,-14 5 16,-48-13-16,-9-18 15</inkml:trace>
  <inkml:trace contextRef="#ctx0" brushRef="#br0" timeOffset="114354.91">18256 3412 0,'0'0'0,"0"0"0,0 0 0,0 0 0,0 0 0,0 0 0,0 0 0,0 0 0,0 0 0,17 53 0,-12 0 0,-1 71 0,9 89 0,-13-213 0,27 230 0,0-34 0,-1-55 0,-26-141 0,31 98 0,-9-18 15,1-18 1,-10-9-16,5-18 0,4 1 16,0-18-1,9-1 1,4 1-16,-4-18 0,9 0 16,9-18-16,18-17 15,3-18 1,15-36-16,-10-26 15,-13-18 1,-9-18-16,-8 9 16,-19 0-16,-8 27 15,-9 26-15,-5 10 16,5 25-16,-9 19 16,0 0-16,0 17 15,-9 0-15,5 9 16,-1 9-16,5 0 15,0 0-15,0 151 16,23 79-16,39 63 16,13 0-16,-4-54 15,0-44-15,-9-44 16,-18-54 0,-13-35-16,-13-26 15,-9-19-15,0-25 16,-5-46-16</inkml:trace>
  <inkml:trace contextRef="#ctx0" brushRef="#br0" timeOffset="114864.6">19865 4440 0,'0'0'0,"0"0"0,0 0 0,0 0 16,0 0-16,0 0 16,0 0-16,0 0 15,-5 80-15,5 0 16,0 35-16,9 9 16,4-18-16,5-26 15,-9-27-15,-5-8 16,5-19-16,-4-8 15,-5-9-15,0-9 32,0 0-32,0 0 0,0 0 15,17-107 1,-8 37-16,13-37 16,0 10-16,5-1 15,17 10-15,1 17 16,-1 9-16,-4 26 15,-9 9-15,0 19 0,0 8 16,9 26 0,22 36-16,9 36 15,-5 26-15,-21 0 16,-5-26-16,-18-36 16,-9-9-16,5-18 15,4-17 1</inkml:trace>
  <inkml:trace contextRef="#ctx0" brushRef="#br0" timeOffset="115021.49">20849 4848 0,'0'0'0,"0"0"0,0 0 0,0 0 0,0 0 16,0 0-1,0 0 1,0 0-16,26 80 15,-30-18-15,-14 9 16</inkml:trace>
  <inkml:trace contextRef="#ctx0" brushRef="#br0" timeOffset="115384.58">21864 3624 0,'0'0'0,"0"0"0,66-26 0,-44 8 15,5-8 1,-5-1 0,-4-8-16,-23-19 15,-26-8-15,-22-9 16,-31 9-16,8 18 15,14 26-15,27 18 16,0 18-16,8 26 16,22 36-16,28 62 15,30 88-15,35 81 16,19-1-16,-23-9 16,-17-61-16,-28-45 15,-12-36 1,-23-26-16,-4-26 15,-8-36-15,-15-9 16</inkml:trace>
  <inkml:trace contextRef="#ctx0" brushRef="#br0" timeOffset="115606.72">22028 4130 0,'0'0'0,"0"0"0,0 0 0,0 0 16,0 0-1,0 0-15,0 0 16,-98 53-16,-62 0 16,-43-8-16,-32-28 15,-14-8-15</inkml:trace>
  <inkml:trace contextRef="#ctx0" brushRef="#br0" timeOffset="115717.42">20113 4085 0,'0'0'0,"0"0"0,0 0 16,0 0-16,0 0 16,0 0-1,48-53 1</inkml:trace>
  <inkml:trace contextRef="#ctx0" brushRef="#br0" timeOffset="116098.47">23317 3261 0,'0'0'0,"0"0"0,0 0 0,0 0 16,0 0-16,-70 27 16,3 35-1,-8 17-15,-10 28 16,15 8-1,16 9-15,10 0 0,13 9 16,13 0-16,23-17 16,17-1-16,4 0 15,19 9-15,21 0 16,5 0-16,13-8 31,-8-28-31,-5 1 0</inkml:trace>
  <inkml:trace contextRef="#ctx0" brushRef="#br0" timeOffset="116400.45">23823 3474 0,'0'0'0,"0"0"16,0 0-16,0 0 15,17 71 1,-12-18-16,8 36 16,-8 35-16,12 17 15,-12 1-15,13-9 16,-5-9-16,9 1 15,0-1-15,0 9 16,-4-9-16,4-36 16,-13-17-1</inkml:trace>
  <inkml:trace contextRef="#ctx0" brushRef="#br0" timeOffset="116702.2">24966 4653 0,'0'0'0,"0"0"0,0 0 0,0 0 16,0 0-16,0 0 15,31 80-15,-53 8 16,-31 54-16,-22 9 15,-14-27 1,5-18-16,26-44 16,9-8-16,10-19 15,16-17-15,1-1 16,13-8-16,9 0 16,5 0-1</inkml:trace>
  <inkml:trace contextRef="#ctx0" brushRef="#br0" timeOffset="117304.42">26442 3651 0,'0'0'0,"0"0"0,0 0 0,0 0 0,0 0 0,-48 27 16,-37 26-1,-21 44 1,-9 19-16,-1 17 16,1 17-16,13-17 15,23-9-15,12 1 16,14-1-16,13-9 0,18-18 15,17 1-15,10-9 16,21 17-16,19 9 16,21 9-16,1-35 15,-14-36-15,4-35 16,-21-18 0,13-9-1,13-26-15,0-10 0,-9-8 16,-9 9-16,-4-1 15,-18 10-15,-13 8 16,-4 1-16,-10-1 16,-26-8-16,-35-27 15,-27 0 1,-31 8 0,-1 10-16,19 26 0,31 9 0,13 18 15,8 0-15,10 9 16,-5 17-1,5-8-15,17 8 16,1-8-16,8-9 31,5 8-31,13-8 16</inkml:trace>
  <inkml:trace contextRef="#ctx0" brushRef="#br0" timeOffset="117654.63">26988 3101 0,'0'0'0,"0"0"0,0 0 0,0 0 0,0 0 16,0 0-16,48 89 16,-8 44-16,13 71 15,1 35-15,-19 1 16,-8-36-16,-27-27 16,-9-9-16,-36 10 15,-34-1-15,-19-18 16,-13-17-16,9-18 15,-8-17-15,-19-1 16,-22 9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2-04T17:53:50.510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2737 8660 0,'0'0'0,"0"0"0,0 0 0,0 0 0,0 0 0,0 0 0,0 0 0,0 0 0,0 0 0,45-31 0,-45 31 0,0 0 0,0 0 0,0 0 0,0 0 0,0 0 0,0 0 0,0 0 15,-129 22-15,58-13 16,-35-5-16,-32 5 16,-8-4-1,-5-1-15,14 0 16,17-4-16,5 0 0,0 0 16,4 0-1,18 0-15,9 0 16,26 0-16,14 0 15,17 0-15,1 0 16,12 0-16,10 0 16,-9 0-1,8 0-15,5 0 16,-9 0-16,9 0 0,-13 5 31,9-1-31,-10 1 0,5 4 0,5 8 16,-14 5-1,9 9 1,-8 14-16,3 8 0,1 18 16,0 13-16,13 14 15,-5 17-15,5 9 16,0 13-16,5 10 31,-5-5-31,0-14 16,0-13-16,0-8 15,0-5-15,0-9 16,0-13-16,0-5 16,0-13-16,0-4 15,13-14 1,-13-4-16,9-9 16,-9-5-16,4-3 15,-4-6-15,14 1 16,-14-5-16,4 1 15,-4-6-15,13 1 16,-13 0-16,9 0 16,-4 0-16,12 0 15,23 4-15,31 0 16,44 1-16,14-5 16,17-5-1,-17-8-15,-1-1 16,-26 1-16,-13-1 15,0 5-15,8 5 16,36 12-16,53 19 16,18 13-1</inkml:trace>
  <inkml:trace contextRef="#ctx0" brushRef="#br0" timeOffset="52257.46">357 11435 0,'0'0'0,"0"0"0,0 0 0,0 0 0,0 0 0,0 0 0,0 0 0,0 0 0,0 0 0,0 0 0,0 0 0,0 0 0,18 53 0,-31-22 0,-5 9 0,4 4 0,-3 0 16,-5-4-1,17-4-15,-8-5 16,8-5-16,5 1 15,0-1-15,5 6 16,-5-1-16,13 4 16,-8 0-16,17-4 15,-18-8-15,18-1 16,-17-4-16,26-5 16,-18-4-16,27 0 15,-13-5-15,8 0 16,-4-4-16,9 0 15,-9-4-15,22 0 16,5-1 0,-1-4-16,1 0 15,0 1 1,4-1-16,4 4 16,5-4-16,-4 1 0,-1-1 15,5 0 1,-22 4-16,4 1 15,-18-1-15,5 1 16,-13 0-16,-14-1 16,5 1-16,0 4 15,-9 0 1,4 0-16,-9 0 0,-4 0 16,14 0-16,-14 0 15,8 0 1,-8 0-16,5 0 0,-5-5 15,0 1-15,0 4 16,0 0-16,0 0 31,0 0-31,-75-53 16,48 39-16,0 1 16,-4 0-16,18 4 15,0 0-15,8 5 16,-8-1-16,13 1 15,0-1-15,0 1 16,0 4-16,13 0 16,-8 0-1,-5 0-15,0 0 16,57 27-16,-26-10 16,-4 5-16,0 5 15,-10 0-15,-3-1 16,-14-4-16,-14 5 15,-3 8-15,-14 5 16,-23 9-16,14 0 16,5 4-1</inkml:trace>
  <inkml:trace contextRef="#ctx0" brushRef="#br0" timeOffset="76099.64">703 13509 0,'0'0'0,"0"0"15,0 0-15,0 0 0,0 0 0,0 0 0,0 0 0,0 0 0,0 0 0,0 0 0,0 0 0,0 0 0,0 0 0,0 0 0,0 0 0,0 0 0,0 0 0,0 0 0,0 0 0,0 0 0,0 0 0,0 0 0,0 0 16,-27 44-16,14-26 16,-5 4-16,9 5 15,5 4-15,-14 0 16,9 4-16,-8-4 15,3-4 1,5-5-16,5 0 16,-9 0-16,-5 5 15,5-5-15,-5-4 16,9-5-16,-4 0 16,13-4-16,-5 0 15,5-4-15,0-1 16,-13 1-16,13-1 15,0 0 1,0 1-16,0-5 0,13 0 31,-13 0-31,5 0 0,-5 0 0,13 0 16,-4 0 0,-5 0-16,10 0 0,-10 0 15,18 0 1,-22 0-16,49-9 15,-5 5-15,1-1 16,8 1-16,9 4 16,-9 0-16,5-5 15,-5 5-15,-4 0 16,8 0-16,-4 5 16,-8-1-16,-1 1 15,-13-1 1,9 0-16,-18 1 15,0-1-15,5-4 16,-9 0-16,-5 0 16,5 0-16,8 0 15,5 0-15,-4 0 16,0 0-16,-10 0 16,-3-4-1,3-1-15,5 1 0,-4 0 31,-5-1-31,5 1 16,0-1-16,4-4 16,-4 5-16,-5-1 15,5 1-15,4-5 16,-18 5-16,10-1 16,-14 1-1,4-1-15,-4 1 16,0 0-16,0-1 15,0 5-15,0 0 16,0 0-16,-88-57 16,39 26-16,-4 4 15,8 5-15,5 4 16,18 5-16,13-1 16,-4 6-16,9 3 15,4 1 1,-14-1-16,14 1 0,0 4 15,0 0-15,0 0 16,0 0 0,0 0-16,0 0 15,0 0-15,14 0 16,-14 0-16,0 0 16,44 26-16,-13 1 15,13 4-15,9 9 16,-8 4-16,-5 1 15,4 3-15,-13 10 16,9 8-16,-18 10 16,0 4-16,-17-1 15,-5-3-15,-5-5 16,-17-5-16,0-8 16,-18-9-1,0-10-15,-4-3 16,-18-10-16,-22-3 15,-1-1 1</inkml:trace>
  <inkml:trace contextRef="#ctx0" brushRef="#br0" timeOffset="92293.05">530 15078 0,'0'0'0,"0"0"0,0 0 0,13-49 0,-13 27 0,0 0 0,0 4 0,0 1 0,0 3 0,0 5 0,0 9 0,0-8 0,0-1 0,0 4 0,0 1 0,0-1 0,0 1 0,0 4 0,0 0 16,-13 0 0,13 0-16,0 0 15,0 0-15,0 0 16,0 0-16,-53 49 16,48-36-16,-8 5 15,0 4 1,-18 9-16,4 9 0,1 0 15,3-5-15,-3-4 16,12-4 0,6-10-16,3-3 0,5-1 31,0-4-31,0 0 0,0 0 16,0-5-16,0 5 15,0 0 1,0 0-1,0 0-15,0 4 16,0 0-16,0-4 16,0 0-16,0 4 15,0-4-15,5 0 16,-5 0-16,8 0 16,-8 0-16,14-1 15,-14-3-15,4-1 16,-4 1-16,13-1 15,-4 1 1,-4-1-16,13 0 16,4 1-16,0-5 15,0 0-15,5 0 16,8 0-16,18 0 16,9 0-16,9 0 15,13 0-15,1-5 16,-10 5-16,-13 0 15,5-4-15,-19 0 16,-3 4-16,3-5 16,-12 5-16,-10 0 15,1 0 1,-5 0-16,0 0 16,-17 0-16,17 0 15,-18 0-15,10 0 16,-1 0-16,5 0 15,8 5-15,14-5 16,9 4 0,22-4-16,13-4 15,5-1-15,-14-4 16,9 0-16,-13-4 0,-18 0 16,-17 4-16,-23 0 15,0 0 1,-13 5-16,0-1 15,0 5-15,0 0 16,0 0-16,-115-48 16,31 21-1,9-4-15,4 9 0,13 0 16,14 4-16,17 5 16,9 4-16,5 0 15,0 4-15,8 1 16,5 0-16,-8-1 15,8 1 1,0-1-16,8 5 16,-8 0-16,5 0 15,-5 0-15,89 18 16,8 9-16,18 4 16,-8 0-16,-23-9 15,-44-4-15,-22-5 16,-5-4-16,-13-5 15,0 5-15,-18 9 16,-26 17 0,-23 18-16,-8 14 0,-14 17 15,-8 45-15,-5 26 32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2-04T17:58:46.369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5450 5796 0,'0'0'0,"0"0"0,0 0 0,0 0 0,0 0 0,0 0 0,0 0 0,0 0 0,0 0 0,0 0 0,0 0 0,0 0 0,0 0 0,0 0 0,0 0 0,0 0 0,0 0 0,0 0 0,0 0 0,0 0 0,0 0 0,-84-17 0,0 17 16,-23 0-16,-8-9 0,0 0 16,17 9-16,10-9 31,30 0-31,0 0 0,32 9 16,8-9-16,9 9 15,9-8 1,0 8-16,0 0 15,0 0 1,124-62-16,-9 35 16,18-8-16,5 17 15,-18-9-15,8 9 16,5 1-16,-31-1 16,-4 9-16,-23 0 15,-22 9-15,-26-9 16,-5 9-16,-9 0 15,-4 0 1,-9 0-16,-9 0 16,9 0-16,-106 27 15,-18 0-15,-49-1 16,-18 1-16,18-9 16,27-1-16,17-17 15,28-9-15,12 1 16,22 8-16,23-9 15,13 9-15,4 0 16</inkml:trace>
  <inkml:trace contextRef="#ctx0" brushRef="#br0" timeOffset="12809.79">2910 8358 0,'0'0'0,"0"0"0,0 0 0,49-13 0,-27 9 0,-17-1 0,8 1 0,-9-1 0,5 1 0,-9 0 0,0 4 0,0 0 0,0 0 0,-97 4 0,21 0 0,-26-4 0,-13 5 15,-9-1-15,-13-4 16,-23 0-16,0-4 15,5 4-15,13 4 16,23 1-16,4 4 16,17-1-16,9 1 31,18 0-31,14 0 0,26 0 16,4-5-16,1 1 15,12-1 1,-3 1-16,12-1 15,-4 0-15,9 1 0,-13 4 16,13 0 0,0 4-16,0-13 0,22 58 15,-4-10 1,8 10-16,-3 8 0,17 10 16,-27-5-1,5 0-15,-5-5 16,-4-4-1,-5-4-15,-4-5 0,0-9 16,0-8-16,0-5 16,0-5-16,0-3 15,13-6 1,-13-3 0,0-6-16,0 1 0,0-4 15,5-1 1,-5 1-16,9-1 0,8 0 15,23 1 1,5-1-16,3-4 16,32-9-16,22-8 15,18-5 1,8 8-16,1 19 16,26 12-16</inkml:trace>
  <inkml:trace contextRef="#ctx0" brushRef="#br0" timeOffset="28915.03">2338 9954 0,'0'0'0,"0"0"0,0 0 0,0 0 0,0 0 0,0 0 0,0 0 0,0 0 0,45-44 0,-45 39 0,0 1 0,0-1 0,0 5 0,0 0 0,0 0 0,0 0 0,-62 32 0,62-32 0,-71 22 16,-27 9-16,-21 0 15,3 4 1,1-8-16,9-1 16,-10 5-16,1 5 15,0 4-15,4 0 16,14 0-16,8-1 15,18-3-15,9-5 16,9-4-16,4-5 16,5 0-16,17-4 15,1-1-15,-5-3 16,4-1-16,9 0 16,-8 0-1,12 1-15,-17 4 16,5 4-16,-1 4 15,-17 14 1,13 9-16,-14 4 16,6 14-16,16 4 15,-3 13-15,-1 9 16,1 9 0,8 4-16,-9 1 0,14-6 15,-5-3-15,5 0 16,-5-5-16,9-9 0,-4-4 15,13-5 1,-4-4-16,4-9 16,0-9-16,0-9 15,4-13-15,-4-4 16,13-9-16,-13-5 16,9 0-16,9 1 15,-14-5-15,19-1 16,-6-3-1,14-5-15,14 0 0,48-5 16,66 14 0,76 13-1</inkml:trace>
  <inkml:trace contextRef="#ctx0" brushRef="#br0" timeOffset="29915.53">12648 10105 0,'0'0'0,"0"0"0,0 0 0,0 0 0,0 0 16,0 0-16,0 0 15,0 0 1,40-53-16,-18 30 16,18-3-16,14-10 15,8 1-15,-5 4 0,1 0 16,-1 4-1,1 5-15,-9 0 16,0 4-16,-5 5 16,-22 0-16,0 4 15,-4 4-15,-9 1 16,-9 4-16,4 0 16,-4 0-16,14 4 15,-14 5-15,4 13 16,18 23-16,-4 26 15,8 35 1,-8 18 0,9 14-16,-9-1 0,8 0 15,-13-8-15,18-1 16,-17 10 0,3-1-16,10 5 0,-9-5 15,8-4 1,-8-8-16,-9-15 0,9-8 15,-18-17-15,13-6 16,-13-12-16,0-10 16,-13-8-16,13-9 15,-5-4 1,5-10-16,-13-4 16,13 0-16,-9-4 15,-9 0-15,1 0 16,-23 4-16,-36 4 15,-21 1 1,-36 0-16,-9 4 16,-44 22-1,-5 13-15</inkml:trace>
  <inkml:trace contextRef="#ctx0" brushRef="#br0" timeOffset="45403.46">2409 12343 0,'0'0'0,"0"0"0,0 0 0,0 0 0,0 0 0,0 0 0,0 0 0,-62 36 0,-18-5 0,-39 9 0,-10-5 0,14-4 0,26-13 0,18-5 0,71-13 0,-48 13 0,-1 1 0,13-5 0,5 4 15,5 0-15,-14 5 16,-4 8-16,-10 6 15,6 7 1,-10 1-16,5 0 0,4-4 16,-9-5-1,5 9-15,5 4 16,-19 0-16,-4 9 16,5 1-16,-27 12 15,-14 9-15,-8 5 16,17-4-16,23-14 15,17-9-15,19-4 16,3-10-16,14-7 16,4-1-16,9 0 15,9-5 1,0 5-16,0-4 16,9 4-16,5 0 15,3-9-15,-8 0 16,9-4-16,-14-9 15,18 0-15,-17-5 16,13 0 0,21 1-16,15-1 15</inkml:trace>
  <inkml:trace contextRef="#ctx0" brushRef="#br0" timeOffset="52483.61">2755 14267 0,'0'0'0,"0"0"0,0 0 0,0 0 0,0 0 0,0 0 0,0 0 0,0 0 0,0 0 0,27-44 0,-58 39 0,-36 1 0,-35-1 0,-75 1 0,-67 8 0,0-8 0,-30 4 15,12-5-15,45-3 16,48-1-16,19 9 16,34 4-16,23 1 15,22 3-15,23 1 16,21-4-16,-4-1 15,27 1-15,-5-1 16,-5 0-16,14 1 16,0-1-16,0 1 31,0 4-31,0-9 16,14 48-16,-5 1 15,-5 22-15,-4 18 16,0 13-16,-4 17 15,-23 10-15,0-9 16,10-23-16,-28-4 16,5-13-16,14-14 15,13-12-15,-5-6 16,5-3-16,13-5 16,0-5-16,0 1 15,13-1 1,-9 0-16,18-4 15,1-8-15,3-6 16,14-8 0,4-9-16,1-4 15,8-5-15,9-9 16,-4 0-16,13-4 16,13 0-16,9 9 15,49 22-15,39 39 16,23 46-1</inkml:trace>
  <inkml:trace contextRef="#ctx0" brushRef="#br0" timeOffset="67110.5">2307 15464 0,'0'0'0,"0"0"0,0 0 0,0 0 16,0 0-16,0 0 0,-31 48 0,0-17 0,-35 14 0,66-45 0,-89 53 0,-13 5 0,0-5 0,0-9 0,5 0 0,8-4 0,-13-4 0,5-1 15,-1 1-15,-8-10 16,8 1-16,10-5 0,30-4 0,0-5 31,27-4-31,5-5 0,8 1 31,-4-1-31,4 1 0,14 4 16,-18-1 0,17 1-16,-13 9 15,10 4-15,-10 14 16,5 17-16,4 18 15,4 13-15,-8 9 16,13 5 0,0-1-16,0 1 15,0-1-15,0 1 16,0-5-16,13 4 16,-13 1-16,5-5 15,-5 0-15,9-9 16,4-9-16,-9-8 15,18-14-15,-4-9 16,9-8-16,-5-5 16,31-4-16,31-10 15,9-8-15,23-13 16,21-14-16,23-17 16,48-5-16,71-5 15,-4 19 1,-9-5-16,-5 0 15</inkml:trace>
  <inkml:trace contextRef="#ctx0" brushRef="#br0" timeOffset="76682.28">12201 10397 0,'0'0'0,"0"0"0,0 0 0,0 0 0,0 0 0,0 0 0,0 0 0,0 0 0,0 0 0,0 0 0,0 0 0,0 0 0,0 0 0,0 0 0,44-4 0,14-5 15,48-9-15,36-17 0,0-5 16,-9-4-16,-18-1 16,-18 10-1,-12-1-15,-23 5 16,-9 9-16,-9 4 15,-13 1-15,0 3 16,-17 6-16,-1 3 16,-9 5-16,-4 0 15,9 5-15,4 8 16,-8 31-16,22 58 16,12 53-1,10 36-15,9 8 0,-18-4 31,-5-8-31,-8-15 0,-1-21 16,-12-22-16,-10-19 16,5-12-16,-18-9 15,5-10-15,-14-3 16,-4-5-16,4-14 16,5-8-1,-1-9-15,-3-9 0,8-4 31,-9-5-31,-13 0 0,-27 0 0,-44 0 16,-53-4 0,-57-5-16,-41 9 0,-22 9 15,-9 5 1</inkml:trace>
  <inkml:trace contextRef="#ctx0" brushRef="#br0" timeOffset="8851.05">4945 6998 0,'0'0'0,"0"0"0,0 0 0,0 0 0,0 0 0,0 0 0,-58 31 0,14-18 0,-23 5 0,-21-1 0,-28-3 0,-25-1 0,3-4 0,-17-9 0,155 0 0,-146-5 0,-40-12 0,-14-1 0,36-4 15,5 0 1,21 4-16,18-4 16,32 8-16,4 10 15,30 0-15,23 4 16,0-5 0,5 1-16,21-1 15,-4 5-15,9 0 16,0-4-16,14-5 15,30 0-15,45-4 16,66 8-16,35 10 16,23 8-16,9 18 15,4-4-15,-36 4 16,-30 0-16,-36-13 16,-35 4-16,-18-5 15,-27-8 1,-17 0-16,-10-4 0,-3-1 15,-10-4-15,-4 0 16,-4 0-16,-10 0 16,-12 0-16,-36 0 15,-58-4 1,-35-10 0,-36-8-16,-39-4 0,-1-1 15,5-9-15,9-8 16,13-9-16,31 9 15,31 8 1,54 1-16,30 13 0,14 4 16,22 5-16,4 4 15,14 0-15,4 4 16,0 1-16,4-5 16,14 0-1,22-4 1,31-5-16,48-4 0,50 4 15,17 18-15,35 9 32,50 9-32,-14 17 0,-27 1 0,-66-23 31,-53-4-31,-40-5 16,-27-4-16,-17 5 15,-9-5-15,-18 0 0,0 0 0,-14 0 16,-30 0-1,-27-5 1,-31 1-16,-40 0 16,-17-1-16,-1-4 0,32 9 31,30 0-31,23-4 16,17-1-16,14 5 15,17 0-15,10 0 16,8 0-1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2-04T18:00:21.688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14005 5717 0,'0'0'0,"0"0"0,0 0 0,0 0 0,0 0 0,0 0 0,0 0 0,0 0 0,0 0 0,0 0 0,0 0 0,0 0 0,0 0 0,0 0 0,0 0 0,0 0 0,0 0 16,0 0-16,0 0 16,-58 44-1,-8-26-15,-10 8 16,-52 10-16,-5-10 16,4 1-16,1 0 0,8-10 15,-17 10 1,-27-9-16,-9-10 0,-13 1 15,-5 0 1,-40-18-16,-26-8 16,-17-10-1,-46-26-15,32 8 0,31-8 16,22-9 0,36 18-16,30-9 15,10 0 1,26 8-16,35 19 0,23-1 15,17 0-15,27 10 16,14 8-16,-6 0 16,23 0-16,-4 9 0,4 0 15,4 0 1,19 0-16</inkml:trace>
  <inkml:trace contextRef="#ctx0" brushRef="#br0" timeOffset="32550.17">3376 16656 0,'0'0'0,"0"0"0,-18-44 0,-9 4 0,14-9 0,-18 5 0,18 8 0,-1 5 0,10 9 0,-9 4 0,13 5 0,-9 4 0,9 5 0,0-1 0,0 1 0,0-1 0,0 1 15,0 0 1,0-1-16,-5 1 0,5-1 16,-13 1-1,13 4-15,-18-5 16,-8 1-16,-27 0 15,-14-1-15,-30-4 16,-5 0-16,-14-8 0,-8-10 16,-9-8-1,-13-10-15,-40-21 16,13-10 0,44 19-16,45 13 0,35 12 15,5 15 1,18 8-16,8 9 0</inkml:trace>
  <inkml:trace contextRef="#ctx0" brushRef="#br0" timeOffset="38413.06">4125 15903 0,'0'0'0,"0"0"0,0 0 0,0 0 0,0 0 0,0 0 0,0 0 0,0 0 0,0 0 0,0 0 0,0 0 0,0 0 0,0 0 0,0 0 0,0 0 0,0 0 0,0 0 0,0 0 0,0 0 0,0 0 16,0 0-16,26-45 15,-39 41-15,-14-5 16,-4-4-16,-31-10 16,-9-3-16,0 4 15,14 4-15,26 0 16,4 5-16,5 4 16,4 5-1,14-1-15,-9 1 16,13-1-16,-9 1 15,9-1-15,0 1 16,0 0-16,0-1 16,9 1-16,4 4 15,9 0 1,27 0 0,13 0-16,9 0 0,-14 0 0,-12 0 31,-14 0-31,-18-5 0,0 1 0,-13 4 15,0 0-15,0 0 16,0 0-16,0 0 31,0 0-31,0-5 16,-13 1-16,0 0 16,-23-5-1,-12 0-15,-19 4 16,-17 10-16</inkml:trace>
  <inkml:trace contextRef="#ctx0" brushRef="#br0" timeOffset="42371.87">4945 15353 0,'0'0'0,"0"0"0,0 0 0,0 0 0,0 0 0,0 0 0,0 0 0,0 0 0,0 0 0,0 0 0,0 0 0,0 0 0,0 0 0,0 0 0,0 0 0,0 0 0,0 0 0,0 0 0,0 0 0,0 0 0,62 58 16,31-23-16,0 5 15,4 4-15,-21-4 16,-23-13-16,-31-10 16,5-3-16,-14-5 15,-4-5 1,-9 0-16,-9 1 15,-9-1-15,-22-4 16,-30-9-16,-24-4 16,-21-5-16,-9-4 15,18-4-15,13 3 16,26 6-16,14 8 16,13 0-16,18 5 15,0-1-15,4 1 16,18 4-16,-9 0 15,9 0-15,0 0 16,9 0-16,-9 0 16,13 0-1,14 0-15,-5 0 16,31 4-16,-8-8 16,-1-5-1</inkml:trace>
  <inkml:trace contextRef="#ctx0" brushRef="#br0" timeOffset="46905.13">5995 15153 0,'0'0'0,"0"0"0,0 0 0,0 0 0,0 0 0,0 0 0,0 0 0,0 0 0,0 0 0,0 0 0,0 0 0,0 0 0,0 0 0,0 0 0,0 0 0,0 0 0,0 0 15,0 0 1,0 0-16,0 0 0,45-22 31,-41 22-31,14 0 16,-9 0-16,8 0 15,10 0-15,-1 5 16,19-1-16,-1 5 16,14 4-16,-5 1 15,-4-1-15,-9-4 16,-14 0-16,-8-5 15,0 0 1,-9-4-16,-9 0 16,0 0-16,0 0 15,0 0-15,0 0 16,0 0-16,0 0 16,0 0-1,0 0-15,0 0 16,-111-31-16,80 23 0,13-1 15,-4 0-15,4 4 16,9 1-16,9 0 16,-4-1-16,4 1 15,0 4 1,0 0-16,0 0 16,0 0-16,0 0 15,0 0-15,0 0 16,102 0-16,-89 0 15,-9 0-15,5 0 16,5 0-16,-14 0 16,0 4-1,0 1-15,0-1 16,0-4-16,0 0 16,0 0-16,0 0 0,-200 53 15,32-48 1,-23-23-16</inkml:trace>
  <inkml:trace contextRef="#ctx0" brushRef="#br0" timeOffset="49047.09">7631 15792 0,'0'0'16,"0"0"-16,0 0 0,0 0 15,0 0-15,0 0 16,0 0 0,0 0-16,0 0 15,0 0-15,0 0 16,-58 0-16,1-5 15,-1-4-15,-26-4 16,22 0-16,8 0 16,23-1-16,0 5 15,18 0-15,-5 1 16,5 3-16,13 1 16,0-1-16,0 5 15,0 0 1,0 0-16,129-22 15,-36 22-15,18 0 16,-14 0-16,-8 5 16,-32-1-16,-12 0 15,-1 1-15,-13-5 16,-18 0-16,1 0 16,-10 0-1,-4 0-15,0-5 16,0 5-16,0 0 0,-115-53 15,-18 0-15,0 0 16,35 9 0,27 13-16,27 8 15,17 10-15,10 4 16,12 5-16,5-1 16,-9 5-16,9 0 15,0 0-15,0 5 16,0-5-16,0 0 31</inkml:trace>
  <inkml:trace contextRef="#ctx0" brushRef="#br0" timeOffset="50003.48">8380 16390 0,'0'0'0,"0"0"0,0 0 15,0 0-15,0 0 16,0 0 0,0 0-16,0 0 0,0 0 15,-31-44-15,44 39 16,-13 5-16,5 0 16,8 0-16,-13 0 15,115 14 1,14 8-16,48 18 0,-17 0 15,-36-9 1,-40-14 0,-40-3-16,-22-10 0,-13-4 15,5 0-15,-14 0 16,0 0 0,0 0-16,0 0 15,-129-53-15,5 13 16,-14-9-16,10 5 15,30 13-15,36 13 0,31 5 16,5 4 0,12 5-16,6 4 15,3 0 1,5 0-16,0 4 0,0-4 16,84 106-1</inkml:trace>
  <inkml:trace contextRef="#ctx0" brushRef="#br0" timeOffset="97317.78">31305 6022 0,'0'0'0,"0"0"0,0 0 0,0 0 0,0 0 0,0 0 0,0 0 0,0 0 0,0 0 0,0 0 0,0 0 0,0 0 0,0 0 0,0 0 0,0 0 0,-22 54 0,22-54 0,-23 22 0,-21 9 15,-40 13 1,-53 14-16,-27-5 15,-18-13-15,-66 4 16,-27-13-16,13-17 16,-79-1-16,44-26 15,-31 4-15,9-18 16,4-4-16,-17-13 16,79-5-16,49 9 15,45 5-15,48 8 16,35 9-16,28 5 15,3 4 1,5 5-16</inkml:trace>
  <inkml:trace contextRef="#ctx0" brushRef="#br0" timeOffset="104740.92">26030 15991 0,'0'0'0,"0"0"0,0 0 0,0 0 0,0 0 0,0 0 0,0 0 0,0 0 0,0 0 0,0 0 0,0 0 0,0 0 0,0 0 0,0 0 0,0 0 0,0 0 0,0 0 0,-75-18 15,-14 10-15,-48 3 16,-27-8 0,17-9-1,-21 4-15,0 0 16,-10-4-16,19-9 0,35 0 15,26 4-15,18 5 16,32 9 0,21 4-16,5 5 15,13-1-15,0 1 0,9 4 16,0 0 0,13 0-16,14 0 15,48 4 1,58 10-16,9 3 15,9 10-15,-9 8 0,26 1 16,9 4-16,-13-5 16,-26 5-1,-23 0-15,-9 0 16,-8-9-16,-14-9 16,-13-4-16,-22-5 15,-23-4-15,-3-5 0,-19 1 16,0-5-1,-8 0-15,4 0 16,-89-22-16,-79-14 16,-107-22-1,22-8-15,1 13 0,30 17 16,45 10-16,48 8 16,54 5-16,26 4 15,14 4 1,17 5-1,9 0-15,9 0 0,0 0 0,0 0 32,22 0-32,71 5 15,49 13-15,36 8 0,-6 1 16,-21-5 0,-36-9-16,-44-4 0,-31-4 15,-18-1 1,-13-4-16,-4 0 15,-5 0-15,-5 0 16,-17 0 0,-22 0-16,-27-4 15,-40-5-15,-53-5 16,-27-17-16,-8-17 16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2-04T18:05:44.531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7600 6918 0,'44'-5'0,"14"1"0,13 0 0,17-1 0,-3 1 0,-15-1 0,1-8 0,-9 0 0,-8-1 0,-6 1 0,-3 4 0,-5 5 0,-9-1 0,-14 1 0,5 4 0,-4 0 0,-18 0 0,9 0 0,-9 0 16,5 0-16,-5 4 16,0 1-16,0-1 15,0-4 1,0 0-16,0 0 16,-89 45-16,9-14 15,-13 4-15,-22 5 16,0-5-16,-1-8 15,-17 0 1,-9-1-16,-17-4 0,-1-4 16,-26 0-16,-27-9 15,-30-5 1,-10-4-16,-31-9 16,-17-4-16,-36-9 15,-9 0-15,-22-14 16,18 10-16,18-6 15,13 15-15,31-10 16,30 5-16,37-5 16,35 1-16,44-5 15,27 0-15,26 4 16,18 5-16,4 0 16,19-9-16,3 4 15,6 1-15,21 3 16,4 6-16,-3 3 15,8 1 1,9 4-16,0 5 16,0-1-16,0 5 15</inkml:trace>
  <inkml:trace contextRef="#ctx0" brushRef="#br0" timeOffset="27596.85">6749 14231 0,'0'0'16,"0"0"-16,0 0 0,0 0 0,0 0 0,0 0 0,0 0 0,0 0 0,0 0 0,44 0 0,-44 0 0,0 0 0,0 0 0,0 0 0,0 0 0,0 0 0,0 0 0,0 0 0,0 0 0,0 5 15,0-5-15,0 0 16,0 0-16,0 0 15,0 0-15,0 0 16,-102 40-16,49-27 16,-14 5-1,1 0-15,-5-1 16,-4 1-16,-14 0 16,-22 4-16,-8 0 15,-23-4-15,0 0 16,-18-1-16,-17 5 15,-22-8-15,8-1 16,9-4-16,18 0 16,-4-5-16,-10-4 15,10 5-15,-5-1 16,9-4-16,-18-4 16,23 4-16,-5 0 15,-5 0 1,-8-9-16,9 0 15,8 0-15,5 0 16,18 0-16,8-4 16,27 0-16,13-5 15,19 5 1,16-1-16,10 5 0,4 1 16,18-1-16,0 4 15,4 1-15,9-1 16,5 5-1,-10-4-15,1 0 16</inkml:trace>
  <inkml:trace contextRef="#ctx0" brushRef="#br0" timeOffset="63366.83">8203 17157 0,'0'0'0,"0"0"0,0 0 0,0 0 0,0 0 0,0 0 16,0 0-16,0 0 0,0 0 0,0 0 0,0 0 0,0 0 0,-85 4 0,14 1 0,-13-5 0,-31 0 0,-36 4 0,-35 1 15,-13-14-15,-1 4 16,-48 5-16,-22-4 16,21-9-16,-8-5 15,22 5 1,23-5-16,8-4 0,4-5 31,41-4-31,17 4 0,35 10 0,32-1 31,9 0-31,35 9 16,-9 1-16,22 3 16,5 1-16,-5-1 15,5 1-15,13-1 16,-9 1-16,9 4 15,0 0-15,-5 0 16,5 0 0</inkml:trace>
  <inkml:trace contextRef="#ctx0" brushRef="#br0" timeOffset="90693.37">7671 16678 0,'0'0'16,"0"0"-16,44-22 0,-31 18 0,1-1 0,-10 1 0,9-1 0,-8 5 0,-5 0 0,0 0 0,0 0 0,0 0 0,0 0 0,0 0 0,0 0 0,-93 9 0,93-9 0,0 0 0,0 0 0,-98 9 0,98-9 0,0 0 0,-146 4 0,146-4 0,-160 5 0,5-5 15,-44 4-15,8-4 16,1-4-16,3-9 16,-3 8-16,-23-4 15,14-4-15,12-5 16,-34-4-16,21 0 15,1 0-15,22-5 16,8-4 0,18 9-16,36 4 15,31 5-15,22 4 16,18 5-16,17-1 16,5 1-16,17-1 15,-8 1-15,9 0 16,4-1-16,4 1 15,9-1-15,41 1 16,34 4-16,54 0 16,40 4-1,48 1-15,14 4 16,-5 4-16,23 0 16,-1 14-16,-3-1 15,16-4-15,-25 10 16,-37-6-16,-3 1 15,3-1-15,-25 5 16,-28 0-16,-13 0 16,-17-8-16,-27-10 15,-44-4-15,-14-5 16,-18 1-16,-8-1 16,-18 0-16,0 1 15,-18-1 1,-26-4-16,-71-4 15,-102-5-15,-71-13 16,-40 0 0,-23-9-16,32-5 0,-22 10 15,40-5 1,8 4-16,18 5 16,58 4-16,31-4 0,31 0 15,53 8 1,26 6-16,37 3 0,7 1 15,19-1-15,0 5 16,13 0-16,0-4 16,22-1-1,27 1-15,66 0 16,129 8-16,57 18 16,32-4-16,4 13 15,4 9-15,22-5 16,-75 10-16,14-10 15,-32-8-15,-79-1 32,-32-8-32,-30-5 15,-40 1-15,-32-6 16,-17-3-16,-18-1 16,-13 1-16,4-1 0,-13 1 15,-13-1-15,-27 5 16,-62 0-1,-102 4-15,-39-13 16,-32-4-16,-44-5 0,31-9 16,44 9-16,-18 5 15,49-5-15,23 0 16,-14 5-16,22-5 16,36 4-1,40 1 1,26-1-16,18 1 0</inkml:trace>
  <inkml:trace contextRef="#ctx0" brushRef="#br0" timeOffset="94311.25">21469 16492 0,'0'0'0,"0"0"0,0 0 0,0 0 0,0 0 0,0 0 0,0 0 0,0 0 0,0 0 0,0 0 0,0 0 0,0 0 0,0 0 0,0 0 0,0 0 0,0 0 0,0 0 0,120-18 0,-9 14 16,-9 4-16,4 4 31,-9 1-31,-8-1 15,-22-4-15,-23 0 16,0 0-16,-17 0 16,-9 0-16,-10 0 15,6 0-15,-10 0 16,1 0 0,-5 0-16,0 0 15,0 0-15,0 0 16,-191-31-16,31 13 15,1 5-15,21-5 16,41 5-16,26 4 16,27 0-16,13 5 15,17-1-15,-3 1 16,17 4-16,0 0 16,0 0-16,0 0 15,0 0 1,115 9-16,0 0 15,14 0-15,-5-5 0,-27 1 16,-17-5-16,-27 0 16,-13 0-1,-13 0-15,-18 0 16,-1 0-16,-3 0 16,-5 0-16,0 0 15,-98 22-15,-110 13 16</inkml:trace>
  <inkml:trace contextRef="#ctx0" brushRef="#br0" timeOffset="101936.23">25423 16634 0,'0'0'0,"0"0"0,0 0 0,0 0 0,0 0 0,0 0 0,49 4 0,-1-4 0,1 0 0,18-4 0,-67 4 0,0 0 0,0 0 0,93-5 0,-93 5 0,0 0 0,119-8 0,-119 8 0,169 0 0,-1 4 0,1 9 0,-23 5 0,-40-9 0,-17 4 16,-27-4-16,-31-4 15,-9-1 1,-4-4-16,-14 0 16,1 0-16,4 0 15,-9 0-15,0 0 16,0 0-16,0 0 16,-107-40-16,-17 18 15,-22 0-15,26 0 16,32 8-16,30 5 15,18 5-15,18 4 16,4 0-16,14 0 16,-1 0-1,5 0-15,0 0 16,0 0-16,138 27 16,-14-1-16,22 5 15,-22-4-15,-17-5 16,-32-4-16,-31-9 15,-17-5-15,-14 0 16,-8-4-16,-5 0 16,-5 0-16,5 0 15,-84-17-15,-151-23 16,-106-22 0,-1 44-16,85 49 0,138 44 15,57 23 1</inkml:trace>
  <inkml:trace contextRef="#ctx0" brushRef="#br0" timeOffset="109801.11">658 17476 0,'0'0'0,"0"0"0,0 0 0,0 0 0,0 0 0,0 0 0,0 0 0,-53 49 0,36-36 0,-6 0 0,19 1 0,4-14 0,0 0 0,-13 13 0,13-13 0,-5 9 0,-8 0 0,13-9 0,0 0 0,0 4 0,0-4 0,-9 5 0,9-1 0,0 0 16,0 1-1,0-1-15,0 1 16,0-1-16,0 1 15,0-1-15,9 0 16,-9 1-16,13 4 16,-8 0-16,8 0 15,14 4-15,4 0 16,13 5 0,22 0-16,10 4 15,12-5-15,14 1 16,0-5-16,-4-4 15,-10 0-15,-3-4 16,-14-1-16,-23-4 16,-3 0-16,-5-4 15,-9-1-15,-5 1 16,1-1-16,4-4 16,-5 1-16,5-1 15,14-5-15,12-3 16,-3-1-16,8 0 15,-9-4-15,-4 0 16,17-5 0,-22 1-16,5-1 15,4 1 1,5-1-16,0 5 0,4-5 16,-9 1-16,9-1 15,-9 5-15,-9 0 16,1 0-1,-5-1-15,-9 1 16,0 0-16,-18 0 0,14 0 31,-10 0-31,1-1 0,4-3 16,-4-5-16,-5 0 16,14-5-16,-9-4 15,8-4-15,-8-5 16,8 1-1,-8-1-15,4 4 16,-4 6-16,-5-1 0,5 4 31,-5-4-31,1 5 0,3-5 0,-8 0 32,9 5-32,-5-1 0,1 1 0,-1-1 15,5 5-15,-9 0 16,-5 0-16,9 5 31,-8-1-31,-5 5 0,13 0 31,-13-1-31,0 6 16,0-1-16,0 5 16,0-1-16,0 1 15,0 4-15,-13 0 16,13 1-16,-5 3 15,5 1-15,-13-1 16,9 5-16,-5 0 16,9 0-16,0 0 15,0 0-15,-85 40 16,63-27 0,0 1-16,4-1 15,10 5-15,-10-1 16,13 6-16,-17-6 15,18 1-15,-14 0 16,9 0-16,-9-5 16,-8-4-16,8 0 15,-8-5-15,8 0 16,-4-4-16,4 0 16,5-4-1,-1 0-15,-3-1 16,8 1-16,4-1 15,-8 1-15,9-1 16,-5 1-16,9 0 16,-14-1-16,14 1 15,0-1-15,0 1 16,0-1-16,0 1 16,0 4-16,0 0 15,0 0-15,0 0 16,0 0-16,0 0 15,0 0 1,0 0-16,0 0 16,0 0-16,0 22 15,-75 45-15,-40 26 16,0 4-16,4-4 16,18-17-16,8-14 15,15-14-15,21-12 16,4-9-16,19-5 15,4-5-15,4-3 16,14-5 0,4-5-16,0 0 0,0 1 31,0-1-31,0 1 16,4-5-16,9 0 0,-13 0 15,76-36-15,-5-4 16,17-8-16,5-10 15,-4 0-15,4 1 16,-9 4-16,-4-1 16,-14 10-16,5 4 15,-17 5 1,-10 13-16,-4-1 0,-9 10 16,-13 4-16,8 0 15,-8 5 1,8 4-16,14 4 15,-9 5-15,14 5 16,12 8-16,-3 13 16,8 9-16,-5 14 15,5 9-15,9 21 16,18 41-16,66 53 16,31 30-16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2-04T18:09:05.395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2378 4245 0,'0'0'0,"0"0"0,0 0 0,0 0 0,0 0 0,-84 36 0,22-28 0,-18-8 0,-13 0 0,-4-8 0,-10-1 0,-4 0 0,23 9 0,-10 0 0,5 0 0,0 0 0,22 0 16,9 0-16,13-9 15,1 9-15,17 0 16,0 0-16,4 0 16,9 0-1,9 0-15,5 0 16,-9 0-16,8 9 16,-4-9-16,-4 9 0,-5 8 15,14 1 1,-18 18-16,-5 8 15,9 9-15,-8 9 16,4 18-16,-5 9 16,-13 17-16,-4 9 15,0 9-15,12 0 16,-12 1-16,18-1 16,3 9-16,19-9 15,8-18-15,5-8 16,5-1-16,3-8 15,-3-5 1,3-4-16,5-14 16,-4-13-1,-13-8-15,17-14 0,-18-9 0,10-4 16,-1-5 0,0 0-16,0-4 31,18-4-31,-31-5 0,76-14 0,-10 1 15,10-9 1,26 0-16,22 0 16</inkml:trace>
  <inkml:trace contextRef="#ctx0" brushRef="#br0" timeOffset="18488.59">2613 8425 0,'0'0'0,"0"0"0,0 0 0,0 0 0,0 0 0,0 0 0,0 0 0,0 0 0,0 0 0,-49-53 0,49 53 0,-66-31 0,-54-14 0,-57-17 0,-9 9 0,4 13 0,-4 9 0,9 9 0,17 9 0,18 17 15,23 14 1,-10 13-16,31-4 16,10 4-16,30-5 15,1-4-15,26 0 16,-9-4-16,22-5 16,5 1-1,-5-1-15,9 0 0,-9 1 16,5 3-1,0 1 1,-1 4-16,-3 5 16,3 8-16,-3 10 15,-5 12-15,-1 14 16,-3 9 0,-14 4-16,13 9 0,-4-4 15,14 0-15,-10 4 16,0 9-1,10 0-15,-10-5 16,9-4-16,5-9 0,13-8 0,0-10 16,0-8-1,13-1-15,-8-8 16,8 0-16,0-5 16,18-4-16,-4 5 15,17-1-15,1-4 31,12 0-31,10-9 16,-19 0-16,-3-14 16,-5-3-16,-9-1 15,9-4-15,-9 0 16,-5 0-16,10-5 16,12 0-16,1 5 15,9-4 1,-5 4-16,9 0 15,22 8-15,18 1 16,-4 0-16</inkml:trace>
  <inkml:trace contextRef="#ctx0" brushRef="#br0" timeOffset="34010.23">344 12099 0,'0'0'0,"0"0"0,0 0 0,0 0 0,0 0 0,31-57 0</inkml:trace>
  <inkml:trace contextRef="#ctx0" brushRef="#br0" timeOffset="34796.55">2467 11067 0,'0'0'0,"0"0"0,0 0 0,0 0 15,0 0 1,0 0-16,0 0 15,0 0 1,0 0-16,0 0 0,-62-49 16,22 40-16,-18-9 15,-26 9-15,-22-4 16,8 9 0,5-1-16,13 5 0,-4 5 15,-4 8-15,-1 18 16,-9 13-16,-17 27 15,22 5-15,-4 3 32,12-8-32,23-4 0,9-5 15,31-18-15,-5-8 16,14-10-16,4-8 16,9 0-16,0-5 31,9 9-31,4 9 0,14 18 15,17 17-15,5 5 16,-5-4-16,-4-10 0,-13-8 31,-1-4-31,-8-6 0,0-3 16,-5-1-16,0-8 16,-13 4-16,0 0 15,0 4-15,-17 5 16,-5 9-1,-9 4 1,-9 1-16,9-6 16,0-3-16,17-10 15,-3-4-15,3-9 0,5 0 16,5-4 0,4-5-16,0 1 0,0-1 15,0 5-15,4 4 31,5 0-31,5 5 0,12 4 0,-4 4 16,23 5-16,21 4 31,5 5-31,18 13 16,13 5-16,26 4 16,5 4-1</inkml:trace>
  <inkml:trace contextRef="#ctx0" brushRef="#br0" timeOffset="123342.94">21611 15778 0,'0'0'0,"0"0"0,0 0 0,0 0 0,0 0 0,0 0 0,0 0 0,0 0 0,0 0 0,0 0 0,22-48 0,-22 39 0,5 4 0,-5 1 0,0 4 0,0-5 0,0 1 0,-5-5 16,-17-9-16,-31-13 15,-54-17-15,-57-10 16,-40-8-16,9 12 16,14 10-16,-1 13 15,18 9 1,31 4-16,44 9 16,27 0-16,27 5 15,8 0-15,9-1 16,1 1-16,12-1 15,1 1-15,-5-1 16,9 1-16,0 0 16,9-1-16,13-4 15,49-4-15,49-5 16,39 5-16,23 8 16,-9 5-1,-14 0-15,-21 0 0,-32 5 16,-17-1-1,-36 1-15,-13-1 0,-27-4 16,1 0-16,-10 0 16,0 0-16,-4 5 31,0-5-31,0 0 16,0 0-16,-97 31 15,-1-22-15,-35-5 16,-4-8-16,-5-1 0,9-4 15,22 0 1,36 5-16,31-1 16,17 1-16,9 0 0,9 4 31,-4 0-31,9 0 16,4 0-16,0 0 15,0 0-15,0 0 16,0 4-16,0-4 0,4 27 15</inkml:trace>
  <inkml:trace contextRef="#ctx0" brushRef="#br0" timeOffset="168943.21">20773 15481 0,'0'0'0,"0"0"0,0 0 0,0 0 16,0 0 0,71-35-16,-27 22 0,5 4 15,0 0 1,-5 5-1,-13-1-15,-4 5 0,-5-4 32,-4 4-32,-14 0 15,5 0-15,-9 0 16,0 0-16,-128-14 16,26 5-16,-14 1 15,1 3-15,26 5 16,27 0-16,22 0 15,18 0-15,13 0 16,5 0-16,4 0 16,0 0-1,0 0-15,93-4 16,49-1-16,49 1 16,-10 4-16,-3 4 15,-32-4-15,-35-4 16,-36-1-16,-31 1 15,-13 0-15,-22-1 16,-9 1-16,0 4 16,-75-40-16,-71-18 15,-94-17-15,10 8 16,52 10-16,59 21 16,35 14-16,35 9 15,22 8 1,18 1-16,-4 0 15,9 4-15,4 0 16,4 0-16,-4 0 16,137 35-16,76 5 15,13 9-15,-22-14 16,-49-8 0,-53-10-16,-40-8 15,-31-4-15,-13-1 0,-18 1 16,0-5-1,-18 0-15,-26 0 16,-80 0-16,-111-5 16,5-13-16,43 1 15,37-1-15,34 9 16,41 0 0,17 0-16,27 5 15,14 8-15,12 5 16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2-04T18:18:13.631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22435 3296 0,'0'0'0,"0"0"0,0 0 0,0 0 0,0 0 0,0 0 0,0 0 0,0 0 0,0 0 0,0 0 0,-53 0 0,22 9 0,-13 9 0,-18 0 0,-45 17 0,107-35 0,-168 53 16,-49 1-16,-36-1 0,253-53 0,-319 44 0,-13 0 15,-50-8-15,-8-18 16,-62 8-16,0-17 16,-31-9-16,-62 0 15,0 0 1,-23-9-16,-35 0 0,-17-8 16,-14-1-1,13 0-15,1-8 0,-27-19 31,39 10-31,59-9 0,43-1 16,1 1-16,75-9 16,111-9-16,75 17 15,40 1 1,63 9-16,52 8 16,27 9-16,22 9 0,27 0 15,-5 1 1,18 8-16,0-9 15,0 9-15,0 0 16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2-04T18:18:45.467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20786 3545 0,'0'0'0,"0"0"0,0 0 16,0 0-16,0 0 0,0 0 0,0 0 0,0 0 0,0 0 0,0 0 0,0 0 0,0 0 0,0 0 0,0 0 0,0 0 0,-70 17 0,12-8 0,-57 0 0,-45 0 15,-39 0-15,-36 0 16,-45 0-16,-8-9 16,-17 8-16,8-16 15,-5 8-15,-35-9 16,18 9-16,-27-9 15,-4 0-15,-27 9 16,-4 0 0,-18 0-16,-4-9 15,-36 9-15,27 0 16,-5 0-16,1 0 16,-36-35-16,17 8 15,32 1-15,-27-19 16,35-17-1,-43 0-15,56 0 0,10-9 16,53 9-16,31 18 16,44 8-16,58 1 15,48 8 1,41 9-16,30 1 0,19 8 16,8 0-1,-5 0-15,-3 0 16</inkml:trace>
  <inkml:trace contextRef="#ctx0" brushRef="#br0" timeOffset="8561.59">15955 6674 0,'0'0'0,"0"0"0,44 18 0,-17-14 0,-9-4 0,4 5 16,-18-5-16,10 0 0,-10 0 0,5 0 0,4 0 0,-13 0 0,5 0 0,-5 0 0,0 0 0,0 0 0,0 0 0,0 0 0,-142-14 15,-22-17 1,-62-13-16,-49-5 16,0 9-16,45 0 15,-1 9-15,-17 18 16,31-9-16,-9 4 15,-5 9-15,27 5 16,18-5-16,22 0 16,5 9-16,17 0 15,35 0-15,28 0 16,21 0 0,14 0-16,17 0 15,5 0-15,13 0 16,-4 0-16,8 0 15,-8 0-15,13 0 16,-9 0-16,9 0 16,0 5-16,0-5 15</inkml:trace>
  <inkml:trace contextRef="#ctx0" brushRef="#br0" timeOffset="17628.41">23490 5433 0,'0'0'0,"0"0"0,0 0 16,0 0-16,0 0 0,0 0 0,0 0 0,0 0 0,0 0 0,0 0 0,0 0 0,-13-44 0,0 44 0,-23-9 0,-4 9 0,-8 0 0,-6 0 0,-12 0 0,-1 9 16,-3-9-16,-19 8 15,0 1 1,-26 0-16,-27 0 15,0 9-15,5-9 16,-1 0-16,-39-1 16,-18-8-16,0 0 15,0 0-15,-35 0 16,4 0-16,22-8 16,-9 8-16,5 0 15,4 0-15,13-9 16,-13 9-16,5 9 15,26-9 1,4-9-16,-8-9 16,0 0-16,35 0 15,40 1-15,40-1 16,18 9-16,8 0 16,18 0-16,10 9 15,-1-8-15,0 8 16,9 0-1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2-02T17:37:02.23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12154 7208 1133 0,'5'10'392'0,"6"3"-157"0,0-10-175 0,-8 1 4 0,8-2-17 15,-11-2-6 1,2 0 3-16,-2 0-1 0,1 0 5 16,-1 0 0-16,0 0-5 0,0 0 0 0,0 0-5 15,0 0-5-15,0 0-4 0,0 0-5 0,0 3-7 16,0-1-8-16,0-2-3 0,-1 0-2 0,-1 0 1 16,-5 2 5-16,0 1 5 0,0 1 3 15,-2 1 3-15,-5-1 0 0,-1-1-4 16,-6 4-1-16,0-5-2 15,-6 2 1-15,1-1 0 0,3 4-1 16,3-3-5-16,1-1-3 0,-6 1-3 0,2-4-1 16,3 2 0-16,1-1-1 0,1 1 0 15,0 2 0-15,1-2 0 0,-8 3-1 16,3-3 1-16,-4-2-1 0,-4 3 1 0,0-3-1 16,-4 2 1-16,0-2 0 0,-5-2 0 15,0 2 1-15,-3 0 1 0,-3 2 0 16,-1-2 2-16,2 2 0 0,-6-2 0 15,-1 0-1-15,-2 0-2 16,-2 0 0-16,0 0-2 0,-2 0 2 0,-9 0-1 0,-12-4 0 16,2 1 1-16,-4-4-1 0,8 7 0 31,-3-2 1-31,1 2-2 0,-3 0 4 16,1-2 18-16,9 2-1 0,3-2 2 0,2 0-4 15,0 1-18-15,-4-1 0 0,2-2-1 16,-3 3 0-16,0-3 2 0,-6 2 0 15,-1 1 0-15,3-5 0 0,0 4-1 16,-2 2 0-16,-7-1 0 0,-5-1 0 16,-4 0 0-16,-3 0 0 0,5 1 1 15,-3 1-2-15,12 0 1 0,0 1-1 0,2-1-1 16,1 0 1-16,-12 0 0 0,-7 0 1 16,-8 0 0-16,-5-1 0 0,6-5-1 15,-9-1-11-15,2-3 36 0,-13-1 6 16,-6-3 3-16,-4 5 12 0,3-5-26 15,2-1 1-15,-3-1 1 0,-1 2 7 16,-10 0 12-16,4-4-5 0,6 2-2 0,10-1-9 16,17 1-22-16,5 0-1 0,8 7 0 15,12 0 0-15,7 0-2 0,14 6 0 16,13-3 1-16,5 5-1 0,9-1 0 16,5 0 1-16,3 0-1 0,8 2 1 15,2 0 0-15,3 0 0 0,7 2-1 0,0-2 0 16,1 0 0-16,-8 2 0 0,9-2 0 15,0 0-2-15,-4 2-10 0,10-2-12 16,-6 0-16-16,3 0-17 0,-3 0-19 16,4-6-30-16,-3 6-15 0,-1 0-58 15,9-9-25-15,-5-8 113 0</inkml:trace>
  <inkml:trace contextRef="#ctx0" brushRef="#br0" timeOffset="23496.54">18066 7059 1791 0,'3'-2'-292'0,"80"-76"1070"63,-83 78-739-48,0 0-30-15,0 4 5 0,0-4-14 0,0 1-2 16,0-1-3-16,0 0-7 16,-1 0-4-16,-3 0-5 0,2 0-1 0,-12 0 4 15,5 0 4-15,-10-1 4 0,-2-5 4 16,-6 4 2-16,0-1 0 0,-5-1 0 15,2-1 2-15,0 2 1 0,-5-1 1 0,-1-1 0 16,-5-1-1-16,-3 3 1 0,-7-6 1 16,-3 4-1-16,1-4 0 0,2 3 0 15,7-2 0-15,-1 0 0 16,1 1 0-16,3 2 2 0,-1-4 2 0,3 4 3 16,3 1 3-16,6-1 0 15,7 1 4-15,10 3 3 0,12 1 6 0,-3 0 6 0,-5-4 5 16,9 4 5-16,-1 0 6 0,-3 0 8 15,4 0-2-15,4 0-6 0,1 0-8 16,5 0-6-16,-4 0-4 0,8-5 0 16,2 3-3-16,7 0-7 0,14 0-5 15,8 1-2-15,11 1-5 16,10 0-2-16,3 0-2 0,11 0 0 16,0 3-1-16,-4 1 0 0,-2 3 0 0,-8-4-1 0,0 3 0 15,-8-1 0-15,-1-3 1 0,-6-2 0 16,-8 2 1-16,-6-1 2 0,-9-1 0 15,-6 0-1 1,-5 0 1-16,-4 0-2 0,-6 2-3 0,-4-2-6 0,-3 0-8 16,0 0-6-16,0 0-7 15,0 0-9-15,-8 2-6 0,2 1 5 0,-4 1 8 0,-5 0 14 16,-2 3 14-16,-6 0 3 0,-6 2 0 16,-6-1 0-1,-10 1 0-15,-2 4 1 0,-5-6-1 0,-1 2 0 16,-4-2 2-16,2-2-1 0,-5-3 2 0,-6-2 2 0,-3 0 1 15,-3-7 2-15,2-2 0 0,15 2-1 16,0-2-1-16,6-2 0 0,8 4 5 31,7 0 4-31,6 5 3 0,16-3 2 0,-3 3 4 0,14 2 2 0,1 0 5 16,-2 0 8 0,2 0 4-16,0 0 3 0,0-1-6 15,3 1-9-15,8 1-12 0,-11-1-11 0,5 0-2 0,4 2-1 0,-9-2-1 16,6 0 0-16,-1 0-6 0,-5 0-13 15,0 0-19-15,3-2-16 0,-3 1-7 16,0 1 0-16,0-2 0 0,0 0-48 16,0 0-51-16,-3-1-90 0,3 3 117 15</inkml:trace>
  <inkml:trace contextRef="#ctx0" brushRef="#br0" timeOffset="60615.1">2895 8865 1253 0,'0'-7'32'0,"-2"-7"-85"0,1-7 30 0</inkml:trace>
  <inkml:trace contextRef="#ctx0" brushRef="#br0" timeOffset="60979.66">2885 8750 1326 0,'28'53'222'0,"-19"-125"410"47,-22 72-611-32,35-7-12-15,3 7-4 0,3 0-4 0,4 1-1 0,3 5 3 32,4-1-1-32,2 4-2 0,2-4-2 0,-1 4-1 0,-5-5 0 0,-1 1-2 15,-1 2 1-15,-5-3 1 16,-5-1-1-16,-3 2 2 0,-10-5-7 16,-12 0 6-16,2 2 2 0,-9-2 1 0,-8 2 5 15,-8-2 2-15,-12 0 4 0,-9-2 8 0,-8 2 5 31,-6 0 6-31,3 2 2 0,2 3 4 16,6 2-2-16,7-1-4 0,4-3-9 16,8 3-7-16,5-5-3 0,5 1-2 15,4 0-1-15,7-2 1 0,0 0 0 16,5-2 12-16,2 2 11 0,0-2 9 16,3-5 8-16,1 6-1 0,3-3-6 0,2 2-13 15,5 0-12-15,9 2-12 0,7 0-5 16,9 0 0-16,4 4 0 0,7 7 0 15,1-4 0-15,-1 2-2 0,3 1 1 16,-2-4-16-16,-3-1-27 0,-5 2-32 16,-10-7-50-16,-3 0-50 0,-3 0-239 0,-7-7 254 15</inkml:trace>
  <inkml:trace contextRef="#ctx0" brushRef="#br0" timeOffset="61818.96">4065 8358 1008 0,'-5'4'192'0,"-5"3"273"0,1-3-316 0,3-1-57 0,3 2-11 0,-3-3-3 0,6 0-1 0,0-2-11 0,0 0-12 15,8 0-19-15,-5 0-19 0,8 0-8 16,3 0-8-16,0 0-7 0,9 0-4 15,-2-2 0-15,8-3 2 0,-1 5 3 16,1-2 5-16,-5 0 1 0,5 2 4 16,-6 0 0-16,2 0 1 0,-8 0 0 0,-1 0 2 15,-3 0 2-15,-8 0-1 0,-3 0-2 16,1 0-3-16,-3 0-3 0,0 0-5 16,2 0 0-16,-7 0 1 0,-2 0 2 15,-7-1 2-15,-4-1 1 16,-5 2 6-16,-2-4 4 0,-5 1 6 0,0 1 6 0,-1-2 3 15,-2 4-1-15,4 0-2 0,6 0-2 16,2 4-3-16,7-4 3 0,-2 2-1 16,5-2-2-16,4 0-3 0,7 0-5 15,0 0-1-15,0 0 2 16,0 0 0-16,0 0 1 0,0 0-5 0,0 3-2 16,4 1-3-16,-1-4 1 0,4 2 3 0,2-1 0 15,7 1-1 1,9 3 1-16,7-3-2 0,7-2 1 0,4 2 2 0,-4 0 2 15,0 0 2-15,-2-1 2 16,-9 1-1-16,-5 0-2 0,-3-2 1 0,-17 0-2 16,-3 0-5-16,0 0-8 0,-9 0-3 15,2 0-2-15,-12 0 2 0,-6 0 7 16,-3 0-1-16,-15 0 0 0,-7 0 1 16,-6 0 0-16,-10 0 0 0,0 0-1 0,8 3 2 15,7-1-5-15,6-2-48 16,10 0-116-16,10-2 100 0</inkml:trace>
  <inkml:trace contextRef="#ctx0" brushRef="#br0" timeOffset="69000.28">7922 9185 1890 0,'28'0'88'0,"-38"7"155"0,52-6 5 0,-127-1-272 0,85 0 50 0,2 2-8 16,0-2-8-16,3 2-5 0,2-2-6 15,2 4-9 1,9 1-10-16,-2-3-3 16,1 5-8-16,8 2-6 0,7 3-1 0,2 0-14 0,5-1-3 15,2 1 5-15,-1 3 12 0,1-1 18 0,-7-2 17 16,-4 1 7-16,-7-4 4 0,-5-4 4 16,-4-2 4-16,-7 1 8 0,-5-4 11 0,5-2 6 31,-7 2 1-31,0-7-11 0,-9 4-11 15,-5-8-7-15,-11-5-5 0,-9-5 5 0,-10-1-1 16,-9-2 1-16,0 4 9 16,1-3 2-16,6 7 5 0,9 4 1 15,7 5-5-15,8-1 0 0,8 5 8 16,4 1 6-16,10 2-3 0,0 0-3 16,5 0-11-16,0 0-13 0,4 5-9 0,0 3-10 15,10 0-1-15,12 5 3 0,8 3 6 16,12 3 5-16,-1-1 2 0,5-2-2 15,0-4 1-15,0 3 1 0,-8-10-1 16,-6-3 0-16,-12-2 4 0,-8-6-8 16,-7-4-9-16,-5-4-37 0,-6-8-39 0,-6-8-65 15,-10-11 497-15,-10-14-288 16</inkml:trace>
  <inkml:trace contextRef="#ctx0" brushRef="#br0" timeOffset="70026.02">9383 8578 1386 0,'-23'0'68'0,"3"0"7"0,-1 0-23 0,2 0-15 0,1 0 2 0,-2 0 6 0,1 0 2 0,1-3-3 0,-1 1-4 15,-4 2 0 1,-6-2 5-16,3-3 10 0,-3 1 7 0,3 1 0 0,3 1-5 16,-1 0-11-16,7-1-12 15,4-1-8-15,3 1-5 0,8 3 4 16,0 0 9-16,0 0 10 16,2-8 6-16,0 7-2 0,4 1-11 0,-1 0-14 15,3-2-17-15,1 0-14 0,2 0-8 16,5 2 1-16,5 0 5 0,4 0 4 15,1 0 3-15,2 2 1 0,1-2 2 0,-1 0 3 16,-3 0 2-16,-5 0-3 0,-4 2-3 16,-5 0-2-16,2-1-4 0,-1-1-7 15,3 0-7-15,-6-1-9 0,2-1-9 0,-6 0-5 0,-1 2-9 16,-2 0 7-16,2 0 12 0,-2 0 11 16,0 0 13-16,0 0-2 0,-7-3-2 15,-2 3 3-15,2 0 5 0,-7 0 7 16,-1 1 12-16,-8-1 10 0,-5 0 9 0,-4 0 7 15,-5-1 9-15,0 1 4 0,-2-2-2 16,7-3-3 0,2 3-9-16,8 2-6 0,6-2-1 0,9 2-1 0,7 0 6 15,0 0 5-15,0 0-4 0,2-2-8 32,5 2-10-32,7 2-15 0,4 0-5 15,9 1-1-15,6 3 0 0,6-1 3 0,13 2 1 16,3-2 2-16,5 4 1 0,6-5 1 15,1 1 2-15,-1 2-2 0,-13-5-1 16,-9 1-1-16,-10-1 0 0,-13-2-1 16,-19 0-5-16,7 0-15 0,-22-2-8 15,-8-1-2-15,-13-1 5 0,-22-6 15 16,-21-6 6-16,-8-5 2 0,-9 1-37 0,7 1-62 16,9-6 451-16,13 0-302 0</inkml:trace>
  <inkml:trace contextRef="#ctx0" brushRef="#br0" timeOffset="79519.39">12855 8550 1552 0,'3'0'123'0,"-1"2"135"0,3-2-171 0,2 0-29 0,-3 0-7 0,6-2-19 0,-1 0-12 0,0 0-1 0,4 1 2 16,1-3 3-16,2-3 5 0,1 3 6 16,8 3 11-16,5 1 5 15,6 0 0-15,1 3-8 0,13 6-12 0,-1-2-9 16,-1 6-8-16,4-1-5 16,-8 2-2-16,-1 0-4 0,1 0-1 15,-2-5-2-15,-8 2 0 0,3 0 0 0,-6 1-2 16,-10-3-3-16,2 0-2 0,-9 1-7 15,-9-2-5-15,-1-1-4 0,-4-4-5 0,-4 1 13 16,1-3 10-16,-6 5 5 0,-5-4 9 16,-4 3-5-16,-10 2-2 0,-8-3-2 15,-6 1 8-15,-1 2 10 0,-1-4 7 16,1 3 6-16,1 3-4 0,-8-4-6 0,2 2-5 16,0 4-1-16,-1-6-4 0,-1 4-4 15,6-6-2-15,3 1-2 0,5-2-1 16,10 0 1-16,-1-2-1 0,8 0 2 15,5 0 0-15,5-2 1 0,3 2-4 16,6 0 23-16,0-2 21 0,0-2 18 0,7 4 6 16,4 0-24-16,9 2-25 0,8 4-22 15,16 2-7-15,15 7 2 0,3 1 1 16,3-1 4-16,-4 1 2 16,-10-3 4-16,-15-4 2 0,-8-6 1 0,-7-1 9 15,-15-2 6-15,-5 0-2 0,1 0-3 16,-7-4-11-16,1 1-11 0,-8-4-3 0,-2 2-1 15,-6-6 4 1,-10 0 1-16,-4 2 3 0,-3-5 1 0,0 0 0 0,7 2 1 16,1-3-6-16,1 7-23 0,7-1-28 15,5-2-37-15,2 8-61 0,5-6-67 16,-4 3-35-16,3-4 117 0</inkml:trace>
  <inkml:trace contextRef="#ctx0" brushRef="#br0" timeOffset="84388.05">20388 9085 1461 0,'73'-51'-92'0,"-13"10"40"0</inkml:trace>
  <inkml:trace contextRef="#ctx0" brushRef="#br0" timeOffset="84949.96">21821 8904 1592 0,'-14'0'724'31,"7"-3"-668"-31,-2-2-17 0,5 3-9 15,4 2 5-15,0 0-1 0,0 0 0 16,0 7 5-16,4-2-5 0,-2 6 0 16,-1-4-5-16,-1 2-9 0,-7-7-8 0,2 1 4 15,-9 1 6-15,-2 1 5 0,0 2 2 16,-6 0-9-16,-6 0-3 0,-6 2-3 16,-5 4 0-16,-14-6 0 0,-5 0-2 15,-13-5-4-15,-7-2-3 0,-7-2 0 16,-8-7-2-16,1 4 0 0,-5-6 0 15,-1 9 2-15,-10-1 4 0,-7-1 7 0,-6 4 4 16,-8 0 3-16,-1 0-3 0,-10-3-7 16,6-3-6-16,-3 4-4 0,8-8-1 15,17 6 0-15,16 1 0 16,13-1-2-16,10 6 9 0,6 5 5 0,1-2 1 0,8 8 3 16,-10 3-9-16,10 0-5 0,1 3-2 15,4-10 0 1,16 0-30-16,6-7-41 0,14-2-64 0,15 0-136 0,2-2 154 15</inkml:trace>
  <inkml:trace contextRef="#ctx0" brushRef="#br0" timeOffset="85620">27117 8926 1794 0,'-44'7'161'0,"3"-5"100"0,-9 5-86 0,2 0-76 0,-3 5-33 15,-2 1-21-15,1 1-16 0,1 4 4 16,0-1-2-16,-6 3-8 0,-2 3-2 16,1-4-4-16,-6 1-3 0,-2-4-1 15,-6-2-2-15,-10-5-4 0,-8 0 2 16,-10-6 6-16,-2 4 1 0,-7-3 1 15,7 1-4-15,4 1-9 0,8-5-2 16,4-1 0-16,12 0 2 0,12-1-12 0,12-1-34 16,18-4-78-16,15 3-96 0,11-2-328 15,17-10 318-15</inkml:trace>
  <inkml:trace contextRef="#ctx0" brushRef="#br0" timeOffset="86170.61">32259 8775 2040 0,'-11'0'130'0,"-1"0"75"0,-9 2-102 0,-4 1-41 0,-4 4-19 0,-4-5-20 0,-5 5-5 16,-2 0-5-16,-6-1-10 0,-9 6 26 16,-11 4 13-16,-12 5 16 0,-14-1 12 31,-8-2-31-31,-17-10-15 0,-7-8-17 0,-2-8-5 16,-8-10-6-16,11 2-45 0,5-11-69 0,-7-1 407 0,16-6-261 15</inkml:trace>
  <inkml:trace contextRef="#ctx0" brushRef="#br0" timeOffset="103173.25">2642 11000 1125 0,'64'4'387'0,"-134"-8"334"31,127 75-534-16,-11-16-116 1,-108-142-62-16,82 46-19 0,6 41 6 16,4 0 3-16,9 2 3 0,4 2-1 15,1 3-1-15,11-5-1 0,-3 3-1 16,4 0 0-16,3 1-3 0,1-1-4 16,4 4-6-16,2 0-5 0,-3-4-5 15,-6 0-2-15,-4 4-1 0,-10-4 2 0,-2 3 5 16,-6-7 6-16,-10-1 3 0,-4 2-1 15,-8-2-12-15,-12 0-4 0,-1 0-2 16,-5 0 4-16,-11-3 12 0,-7 3 8 16,-14-8 4-16,-11 0 4 15,-16-1 5-15,-14-4 5 0,-10 1 8 0,-5 5 4 16,5 3 3-16,1-1-2 0,7 5 3 0,7 0 3 16,17-2 2-16,11 2 4 0,17-2 0 15,8 1 2-15,12 1 5 0,8 0 12 16,-2-2 2-16,4 2-3 0,5-2-7 15,3-3-22-15,4 3-18 0,11 2-11 16,14 0-9-16,9 5 1 0,12 1 3 16,10 4 2-16,-7-1 3 0,5 3 1 0,-10-1 2 15,-1 0-5-15,-4-6-7 0,-5 4-15 16,-7-5-27-16,-9-4-37 0,-4 0-46 16,-1-11-34-16,3 0 86 15</inkml:trace>
  <inkml:trace contextRef="#ctx0" brushRef="#br0" timeOffset="103888.26">4619 10580 1543 0,'0'2'95'0,"5"-2"45"0,-1 2-51 0,4-1-21 0,7 3-20 0,1-4-19 16,7 3-8-16,5-1-4 0,13 2-1 15,7-1 0-15,8 3 0 0,6-1 2 16,-3 2 2-16,7-2-1 0,1 1 0 15,4-1-4-15,0-2-6 0,0 3-4 16,-4-1-4-16,-3 0 0 0,-2 3-1 16,-5-5 0-16,-8 2 0 0,-1 1 1 0,-7-3 1 15,-11-1 1-15,-2 0-3 0,-12 0 1 16,-12-2 1-16,0 0-12 0,-4 0 1 16,-8 1-4-16,-6-1-5 0,-16-1 10 15,-20-5-2-15,-15-3 5 0,-29-3 3 16,-18-2 0-16,-14-2 1 0,-10 0 10 15,6 2 12-15,6 1 12 0,20 6 13 16,13-3-6-16,18 6-4 0,26 0-6 0,16-1-7 16,12 3 0-16,17 2 0 0,0 0 3 15,-3-3 4-15,12 1-14 0,0-5-34 16,7 2-53-16,8-4-61 0,13-4 65 16</inkml:trace>
  <inkml:trace contextRef="#ctx0" brushRef="#br0" timeOffset="117067.59">2590 8644 1078 0,'-9'0'160'0,"6"-2"169"0,1 2-155 0,-3 0-61 0,5 0-19 0,0 0-14 0,3 2-10 16,-1-2-3-16,-2 0-11 0,0 0-16 16,0 0-19-16,4 3-16 0,-3-1-2 0,3 0 0 15,1 5 2-15,-1-5 1 0,-1-2 0 16,4 3 1-16,-5-3-1 0,2 4-2 16,-1-1-1-16,3-1-1 0,1 4-2 15,2 1 0-15,-1-4 3 0,7 8 4 16,4-4 4-16,-1 4 4 0,7-3-1 15,5 1-2-15,5 2-1 0,6-2-2 16,11 0 2-16,4 3-2 0,5-7-1 0,9 6-2 16,8 1-3-16,9 1 0 0,9-3-1 15,-5 1 0-15,-5-4-2 0,-4-3 1 16,-8-1 0-16,13-1 0 0,6 0 0 16,13 3 2-16,-1-1-3 15,-1-1 6-15,4 4 4 0,-1-5 6 0,-1 0 17 16,2-2 3-16,4-2-1 0,-6-5-4 15,4 2-15-15,-2 1-6 0,6-6-1 16,-2 4 1-16,-6-3 1 0,2 6-1 0,-10 1-1 16,-6-3-2-16,-9-2-2 0,-10 0-1 15,-8-2 0-15,-6-2-1 0,-4-1-1 16,-9 5-2-16,-9-2 1 0,-3 0-1 16,-7 3 0-16,-3 3-8 0,-6 1-29 15,-2-1-42-15,-4-1-77 16,1-1-34-16,1-4 89 0</inkml:trace>
  <inkml:trace contextRef="#ctx0" brushRef="#br0" timeOffset="-148225.98">6062 13778 1687 0,'0'0'125'0,"0"0"89"0,0-3-114 0,0 3-22 0,-2 0-12 0,2 0 0 15,0 0 0-15,-2 0-13 0,1 0-15 16,-3 0-22-16,-5 0-10 0,0 3 2 16,-3-1 0-16,1-2 0 0,1 4 0 15,1-1-2 1,-4 4-2-16,3-1 2 0,-3 3 0 16,-4 3 3-16,-1-5 3 0,-3 4 2 0,-2 1 4 15,-1-3 5-15,3 2 2 0,-5-1 2 0,-8-1 1 0,-2 2 0 16,-10-2 2-1,-10-2 3-15,1 2-3 0,-14-6-6 0,-2 4-7 16,-4-3-9-16,-8 1-4 0,1 2-2 16,-3-5-2-16,-2 0 1 0,0 0 0 0,-1-2 0 15,-8 0 1-15,2 0 3 0,0-4 4 16,4 4 2-16,6-4 6 0,8-1 6 16,5 2 0-16,7-1 0 0,0-3-6 0,-3 2-8 15,7-2-5-15,-1-1-2 0,7 1-1 16,6-2 1-16,3 2-2 0,5 0 0 15,4-3 2 1,6 3 0-16,10-2 1 0,6 3 2 0,2-4-2 0,7 1-1 16,-3 4-7-16,1-4-11 0,4 2-14 15,-4-6-24-15,7 1-29 16,-4-2-55-16,4-1-44 0,0-13 92 0</inkml:trace>
  <inkml:trace contextRef="#ctx0" brushRef="#br0" timeOffset="-143993.41">9665 13683 1405 0,'-4'-2'110'0,"2"2"116"0,1-2-171 0,-1 2-24 0,-2 4 6 0,-1-1 7 0,-7 4 6 0,-1-3 5 15,-4-2 5-15,-3 7-1 0,-1-8 5 16,-1 6 4-16,-6 1-6 0,3 2-6 0,-8-3-12 16,-1 4-10-16,-3-6-5 0,-2 2-2 15,-2-5-4-15,4 2-4 0,-11 1-5 16,-2 2-2-16,-5 5 0 15,-9-3 2-15,-7 5 8 0,-1 6 7 0,-8-1 4 16,-7 5 4-16,-3-3-3 16,-15 2-2-16,-5-5-2 0,-11 5 1 0,-3-4-3 0,-3 1-4 15,4 1-7-15,6-5-10 0,4 0-4 16,12 2-2-16,12 3 0 0,11-2 1 16,14 1 0-16,11 1 1 0,11-5 5 15,8 0 1-15,2 0 0 0,0-2-2 16,4-5-3-16,-1-4-3 0,4 2 1 15,6-3 1-15,3 0-1 0,7-1 0 16,0 2 1-16,4-3 0 0,5-2-12 0,0 0-26 16,0 0-38-16,0 0-112 0,2 0-31 15,0-12 100-15</inkml:trace>
  <inkml:trace contextRef="#ctx0" brushRef="#br0" timeOffset="-131527.1">6094 15223 1738 0,'0'0'92'0,"-4"0"8"0,4 0 2 0,-1 4-25 0,1-4-6 0,-2 2-5 0,2 0-2 0,-2-2-4 15,2 3-12 1,0-1-8-16,-4 0-3 0,-1-2-2 0,2 0-6 0,-5 0-6 16,-4-2-11-16,0 0-6 15,-6-3-2-15,-7-1 0 0,-5-2 0 0,-7 2 1 16,1-6 0-16,-3 3 0 15,4 0-1-15,-4-5 0 0,-4 2 0 0,1-3 2 16,-4-1 3-16,-2-7 3 0,-2 0-1 16,0-3-1-16,-6-4-4 0,2-6-4 0,-4 1-1 15,-1-8 0-15,1-1 0 0,7-1-1 16,4 1 0-16,10-6 15 0,11 8 11 16,-1-1 7-16,2-1 7 0,4 0-12 15,5-1-6-15,-4-1-5 0,13 4-5 16,-5-3-4-16,-4 5-4 0,2-3-3 15,-2 1 0-15,2-1 1 0,3-3 0 0,-1 0 1 16,5 3 2-16,-4-1-1 0,0 5 2 16,6 9-2-16,-2 1 0 0,0 6-2 15,5 0-1-15,-2 2 0 0,3 2 3 16,1 3 13-16,0 0 6 0,0 3 4 16,0 4-1-16,1 2-11 0,-1 2-7 15,0 5-6-15,0 0-3 16,0 0-5-16,0-2-5 0,0 7-8 0,-1-1-3 0,-1 3-2 15,-5 4 1-15,0 3 4 0,0 4 4 16,-4 3 2-16,6-2 5 0,-6 4 5 16,2-3 3-16,0 3 1 0,-3-7 2 15,1 2-2 1,1-2 0-16,-5-4-1 0,1-1 0 0,-4-2 0 0,-1-2 1 16,3-2 0-1,-2 0 2-15,4-5 1 0,5 0 1 16,2 0 2-16,2-5 3 0,3 0 4 0,2-2 15 0,0-2 10 0,2-7 7 15,3-4 1-15,6-1-6 0,-1-4-9 16,5-1-8-16,1-3-4 0,0-1 3 16,-1 0 0-16,1 2-2 0,-1 5-5 15,-3 3-12 1,-1 11-6-16,-2 6-9 0,-1 3-6 0,3 5-3 16,1 7-3-16,6 8 7 0,9 10 4 0,5 13 2 15,8 3 3-15,5 7 3 0,3 4 2 16,-4-6-7-16,-3 0-24 0,-4-6-36 0,-12-8-28 0,-6-12-39 15,-3-4-114-15,-12-16 157 0</inkml:trace>
  <inkml:trace contextRef="#ctx0" brushRef="#br0" timeOffset="-101449.42">15660 13383 1803 0,'10'2'92'0,"1"1"8"0,-1 1-23 0,5 3-38 0,-1 2-10 0,4 3-3 0,-4-5-1 0,2 6 5 15,-2 1-2-15,-4-2 0 0,-1 3 0 0,-3-1-6 16,-3 2-5-16,3 0-3 0,-6-2-4 16,0 2-2-16,-6-2 0 15,1 7-2-15,3 2-1 0,0 6 4 0,-3 4 5 32,5 1 4-32,0 5 3 0,5-2 1 0,4 6-2 0,0-4-4 0,2 2-4 15,-8-6-5-15,1 2-2 0,-4-3-1 31,0 3-1-31,-6-7 2 0,3-1 0 0,-8-3 2 16,1-3 7-16,3 0 3 0,-6-1 5 16,3-3 4-16,-1-3 0 0,2-2-1 15,-3 1-4-15,3-3-2 0,2-1-2 16,-4-1-3-16,7-1 0 0,-4-7-5 16,1 5-4-16,-1 0-1 0,3-2-3 15,-7 4 0-15,1-5-1 0,-1 5-2 0,-3-4 0 16,-1 6-2-16,-3-10 1 0,-4 5 0 15,-5-4 1-15,-8 1 0 0,-5-1 1 16,-10-2 2-16,-2 0 1 0,0 0 1 16,-2 0 0-16,3 2-1 0,1 1 1 15,-2-1-1-15,-1 5 1 0,-1-3 0 16,8 6 1-16,-7-4-1 0,8 4-1 0,-7-5 0 16,-4 4-1-16,-3-3 1 0,-7-5 0 15,1 8-1-15,-1-7 2 0,-1 2 1 16,1-3 0-16,3 3 1 0,0-4-1 15,-3 0-2-15,1 0-1 0,-5-4 0 16,-8 4-1-16,1-1 1 0,7-1-1 16,-4 2 0-16,4 0 0 0,4 2 0 15,-1 3 1-15,1-3-1 0,1-1 1 0,-6-1 7 16,-3-1 5-16,-1-5 2 0,-5 5 0 16,4-3-8-16,-4 2-4 0,3-1-2 15,1-10 0-15,5 4 0 0,4 2-1 16,1-5 0-16,-2 7 0 0,3-1-1 15,11 3 1-15,6 3 0 0,10 0 0 16,-2 0 1-16,9 0-1 0,-2 0 0 0,2-2 1 16,2 0 0-16,-3 2-1 0,2-5 1 15,-4 1-1-15,-1 1 0 0,3-8 0 16,3 6 0-16,1-6 0 0,1 8 0 16,5-3 1-16,-6 3 0 15,-4-1 0-15,3 3-1 0,-2-3 0 0,-2 2 1 16,9 0 1-16,0 1-2 0,2 1 1 15,2 0 0-15,0 0-1 0,0 1 1 16,-3-1 0-16,1 4-1 0,7 0 4 0,0-3 13 16,4-1 6-16,0 2 5 0,3 2-3 15,-4-4-10-15,6 1-3 0,0 5 1 16,2-5 2-16,0 1 2 0,5-2-3 16,0 0 0-16,-2 0-2 0,2 0-4 15,-2 0-1-15,2 0-4 0,0 0-2 0,-9 0-1 16,6-2 0-16,-1-3 0 0,4 0 0 15,-7 1-3-15,2-3 0 16,-2-2-1-16,-2-3-1 0,0-4 1 0,-2-5 0 16,2 1 1-16,-3-6 1 0,3-1-1 0,0-3 2 15,-3-2 0-15,3-5 0 0,2 1 0 16,-2-5 0-16,4 1-1 0,-1 2 0 16,-3-1 1-16,1 2 0 0,0 2 1 15,0-1 1-15,2 8-1 0,-1 5 1 16,4 7 0-16,1 4-1 0,2 1-2 15,0 6-1-15,0-3-3 16,0 8-4-16,0 0-5 0,0 0-5 0,0 0-6 0,0 6 0 16,0-3 2-16,0 8 2 0,2 3 6 15,-2 4 4-15,3 8 3 0,1 3 2 16,1 3 3-16,2 3 2 0,2 1 1 16,3-4 1-16,-6 3 2 0,-1-1 0 15,0-1 0-15,-3-2 0 0,0-7-1 16,-4 3-1-16,-5-9-1 0,-2 1 1 15,0 1 0-15,2-6 0 0,2 2 1 16,-4-7 0-16,4-2 0 0,3-2 0 0,-2 0 0 16,4-1 0-16,0-2 1 0,0-2-1 15,0 0 1-15,0 2 0 0,2 1-1 16,5 2 2-16,-5-3-1 0,5 0 0 0,2-2 2 31,-2 2 0-31,6-1-1 0,-1 5 1 0,4-4-1 0,2-1 0 0,5-1 0 16,3 2-1-16,1 3 0 0,1-1 0 15,2-2-1-15,2 0 1 0,11 1 0 16,3 2 0 0,7 1 0-16,4-5 0 0,3 3-1 0,9 0-1 0,-7 1-1 0,0-2 0 15,2-1 0 1,-2 5 1-16,6-5 0 16,4 2-1-16,-1 1 1 0,-3-5 0 15,4 0 0-15,-1-2 0 0,4-1 0 16,1 1-2-16,-3-2-5 0,3 1-4 0,4 3-2 15,3-2-2-15,8 7 0 0,1-5-1 16,7 2-3-16,-9 3 2 0,-3-3 1 16,-3 5 6-16,-12-3 7 0,1-1 3 15,-2-1 0-15,-2-2 2 0,2 4-1 16,2-1 2-16,-1-1 0 0,-4 0 0 0,-6-2 0 16,-5 0 0-16,-1-4-2 15,-1 4 1-15,6-7-1 0,-6 2-1 0,-2 1 0 16,3-6 0-16,7 4-1 0,-1-1-1 15,-2 4 2-15,-2 1-1 0,-10-7 1 16,-2 2 2-16,-7-4 1 0,-1 1 3 16,-1 3 3-16,2-6 0 0,0-1 0 15,-2 0-3-15,6 0-2 0,-8 1-1 0,4 1-2 16,-2-1 0-16,2 5 1 0,-3-5-1 16,1 6 0-16,0 0 0 0,0 5-1 15,4-3 0-15,-7 1 0 0,0 3 1 16,-6-3-1-16,-1 2 0 0,-3-1-1 15,-6-4-3-15,7 5 0 0,-6-5 0 0,-6-2-7 16,-1-2 7-16,-6-1 0 0,1-4 0 16,2-4 5-16,3-5-2 0,2-1 0 15,0-4 1-15,2 1 0 0,4 3 0 16,3-1 0-16,0 6 1 0,2-2-7 16,-8 3-15-16,-1 6-28 15,-3 0-54-15,-1 2-74 0,-10-6 14 0,-2-23 62 0</inkml:trace>
  <inkml:trace contextRef="#ctx0" brushRef="#br0" timeOffset="-87754.13">9287 15195 1678 0,'87'64'382'0,"-50"-37"-295"0,-7-4 10 0,-1-6-22 0,-17-4-14 16,-7-8 1-16,6 4-5 0,-9-9-10 15,-2 0-1-15,2 0-8 0,-4 2-4 16,-7-2-6-16,9 0-6 0,-12 0-1 0,5 0-5 16,-2 0-1-16,-9 1 2 0,0-1-2 15,-5 0 1-15,-3 0-1 0,-3 0-4 16,-6-3-3-16,-1-1-3 0,1-6-1 16,-2-3-2-16,-2-4-2 0,-4-8 0 15,-1-4 0-15,-1-4 0 16,-1-6 0-16,7-4 0 0,0-3 0 15,6 2-2-15,-1-8 1 0,9 4 1 16,-7 2-1-16,2-3 1 0,-2-1 0 0,-2-1 1 0,1 3 0 16,3 2 1-16,-2 1-1 0,5 5 0 15,-1-5 1-15,3 6-1 0,-2-2 0 16,2 6 0-16,6-2-1 16,5 3 0-16,0 4 1 0,1-2 0 0,3 4 1 15,2-1 1-15,1 3-2 0,4 1 0 16,1 0 8-16,-5 2 3 0,5 9 4 0,0 0 5 15,1 3-6-15,1 11 0 0,0-2 1 16,0 0-3-16,1 2-1 0,-1 0-2 16,2 0-6-16,0 0-1 0,-2 0-3 15,0 0-4-15,0 2 1 16,0 0-2-16,0 0-1 0,-4 1 2 0,1 3-1 0,-2-3 1 31,-1 8 2-31,1-6 0 0,-2 4-1 0,0 3 1 0,0-3-1 0,-1 0 0 16,1 4 2-1,2-5 0-15,-2 1 0 0,2 2 0 0,1-6-2 0,-1 1-3 16,5-6-1-16,0 3 0 0,0-3 2 0,0 0 4 16,-2-3 4-1,0-6 2-15,4-6 3 0,5-2-1 0,-2-8-1 0,3-5 1 16,0 3 0-16,5-1 1 0,3 1 3 16,0 2 6-16,3 2 5 15,-3 9 1-15,-2 0-2 0,1 7-2 16,-5 5-2-16,-1 4-6 0,0 9-7 15,-2 4-7-15,2 9-8 0,-2 4-10 0,0 7-10 16,-3 3-15-16,-3-3-36 0,1 1-54 16,-2-6-97-16,2-9-444 0,3-5 418 0</inkml:trace>
  <inkml:trace contextRef="#ctx0" brushRef="#br0" timeOffset="-56881.05">19420 14083 1196 0,'-5'4'150'0,"1"0"231"0,3-3-306 0,1 3-13 0,3-4-6 0,6 2-12 0,-6 1-5 16,-1-1-9-16,11 7-2 0,-8-6 0 15,14 6-13-15,-3 2-5 0,4-1-2 16,1 3-5-16,4 1-2 0,7-2-1 0,-2 3-1 16,13-3 1-16,6-3 0 0,8 2 3 0,7-3 0 15,12-2 0-15,4 4 1 0,9-4-2 16,1 3 0-16,-1-2-2 0,5 2 1 15,1-4 3-15,15 4 3 0,7 0-1 16,6-1-2-16,6 1-1 0,8-3-3 0,3 3 2 16,10-6-2-16,8 1-1 0,-5-4-2 15,1-2 12 1,-10-3 34-16,-3-6 23 0,-2 2 23 0,-6 0 4 0,-11-2-18 16,-3 1-26-16,-7 1-12 0,3-2-8 15,0 4 2-15,-5 2 8 0,-13 1 6 0,-11-1 0 16,-14 3-8-16,-15 1-7 0,-7 1-11 15,-18 0-12 1,-4 0-5-16,-10 0 1 0,-6-2-13 0,-1 0-30 0,-10-2-78 16,3-3-102-16,0 2 115 0</inkml:trace>
  <inkml:trace contextRef="#ctx0" brushRef="#br0" timeOffset="-55943.55">25305 13764 1988 0,'0'0'88'0,"0"-1"-4"0,2-3-7 0,5 2-20 0,7-1-20 0,9 1-12 0,5-2-14 0,13-3-10 0,7 4-2 0,7-6-7 16,5 4-2-16,2-3-4 0,6 5-2 15,1 1 3-15,5 6 2 0,10 5 6 16,1 5 3-16,-7 0 1 0,-4 0 1 16,-19 2-1-16,-9 0-2 15,-10-2-3-15,-18-1-13 0,-4 1-3 16,-11-4-3-16,-6 5-1 0,-11-5 14 0,-17 4 3 0,-13-1 8 15,-11-3 7-15,-14-2 5 0,-9-1 2 16,-7-6-3-16,-2 1-3 0,4 0-4 16,6 0 0-16,6-2-3 0,11 3 14 15,5-3 9-15,11-3 10 0,10-1 14 16,11 2-11-16,21 2 0 16,2 0 16-16,-7-3-2 0,20 1-5 15,10-3-8-15,12 1-25 0,17 1-8 0,11 3 0 0,14 0 0 16,10 3-2-16,12 10 0 0,11-1-1 0,3 4 2 15,3 2-1-15,-10 5 0 0,-7 2-1 16,-1 1 0-16,-13 3 0 0,-12-5 1 16,-15-2 0-16,-28-10-2 0,-26-10-6 15,-4 5-8 1,-29-11-1-16,-24-8 3 0,-16-4 8 0,-23-11 3 16,-7-3-48-16,-3-9-71 15,-13 0 47-15,-5-9-1 0</inkml:trace>
  <inkml:trace contextRef="#ctx0" brushRef="#br0" timeOffset="-31252.79">10629 6818 1289 0,'9'-2'123'0,"-5"0"150"0,5 0-194 0,-8 2-15 0,5-1 4 0,1-3 1 0,-4 2 3 0,3 0 1 16,1 1 2-16,0 1-3 15,3 0-5-15,1 0-10 0,-2 0-6 0,-2 0-11 16,0 1-9-16,0-1-7 0,-1 0-11 15,1 0-6-15,-4 2-2 0,3-2 0 16,1 0-1-16,-4 2 0 0,2-2 0 16,1 0-2-16,-6 0-2 0,2 0-1 15,-1 4-4-15,1-3-5 0,0-1-3 16,-2 0-2-16,0 2-1 16,-4 2 7-16,-1-3 0 0,-7 5 3 0,-10-4 6 0,-6 1 1 15,-6 2 8-15,-8 1-2 0,-6-6-4 16,-4 5-2-16,-11-1-5 0,-3 3 0 15,2-2-2-15,-16 2 2 16,-6-3 0-16,-16-1-4 0,-9 2 3 16,-6-3 0-16,-2 0 2 0,-7-2 3 15,-12 0 3-15,-8 0 1 0,-11 0-2 0,1 2 0 0,12 0-1 16,11 1-1-16,4 2-1 0,4-1-1 16,5-2 10-16,3-2 17 0,5 0 10 15,9-4 7-15,2 1-7 0,4-3-9 16,8 3-6-16,7-1 0 0,13 2 1 0,11-3 2 15,12 3 2-15,12 2 3 0,11 0 0 16,9 0-3-16,5 0-6 0,0 0-4 16,6 0-3-16,3 0-1 0,0 0 1 15,3 0-1-15,-3 0-1 0,2 0 3 16,7 2 2-16,-4-2-1 0,4 0-2 16,-2 0-6-16,9-2-5 0,7 1 0 0,12-1-1 15,13-2 0 1,5-1-2-16,20 0-2 0,12 1-1 15,9-3 0-15,13 2 0 0,10-2 0 0,10 1-1 0,17 3-1 16,14-4-1-16,8 5-1 0,-6-2 4 16,1 4 21-16,24-1-68 0,10 1-13 0,9 3 0 15,3 2-18-15,-21 3 73 0,-12-3 13 16,0 2 2-16,-15-5 0 0,-13-1-3 16,-19-1 8-16,-18 0 4 15,-17 0 1-15,-19 0 7 0,-22 0-6 0,-10-1 2 16,-15 1 5-16,-8 0 0 0,-4 0 0 15,-5 0-3 1,-9 0-26-16,0 0-18 0,-9 3-13 0,-12 6-8 0,-16-2 15 16,-16 4 8-16,-31 1 8 0,-22-6 5 0,-17 1 2 15,-15-4 2-15,2-3 0 0,-8 0 2 16,-8 2-1-16,3-2 2 0,-7 2 0 16,1 0 2-16,6-1 0 0,-7-1 1 15,-1 0 3-15,-1 0-1 0,7 2 3 16,9-2 1-16,9 5 0 0,16-5 4 0,2 6 1 31,5 1 2-31,11-2 0 0,8 0-3 16,8 1-4-16,3-1-1 0,2 2-2 15,2-3-1-15,7 3 0 0,14 0-1 16,12-2 1-16,11 2 6 0,13-3 7 16,3-1 6-16,3 3 4 0,12-3-3 15,1-3-5-15,-4 0-3 0,4 2-3 16,0-2-5-16,0 0 0 0,0 0-3 0,4 2 0 15,-4 0-2-15,0-2 0 0,1 0-2 16,1 0-4-16,-2 0-6 0,2 1-8 16,0-1-14-16,0 0-18 0,-1 0-42 15,3 0-90-15,-4 0 127 0,0 0-21 16</inkml:trace>
  <inkml:trace contextRef="#ctx0" brushRef="#br0" timeOffset="53322.21">5482 14635 1062 0,'5'3'160'0,"-1"4"240"0,1-1-334 0,2 6-44 0,8 2-10 16,-5 2-6-16,8 2 7 0,-9 2 18 0,3-4 21 0,-3-1 21 0,-4 1 0 16,3-1-11-16,-8-3-14 15,0 2-15-15,-6 0 5 0,1-1 5 0,1-3 1 16,-3 5-1-16,2 2-8 0,-2 1-6 15,-2-2-3-15,2 4 2 0,0-1 1 16,-2-3-3-16,2 2-4 0,-4-4-8 0,1-2-1 16,-5-5 3-16,1 1 7 0,-4-8 7 15,-5 0 8-15,0 0-1 16,-1-8-1-16,-3 1-2 0,0-7-3 0,-1-2 1 16,-4-10 0-16,-3-3 5 0,1-4 4 15,2-8 2-15,2-9 2 0,1-3-9 16,1-6-10-16,0-3-12 15,-11-3-7-15,9-3-4 0,-8-1-3 0,3-3 1 0,7 8-1 16,-6 5 0-16,5 2 0 0,-1 1 1 16,4-3 2-16,1 1 0 0,5 3 1 15,4 2-1-15,6 3 0 0,3 4 0 16,3 2 2-16,2 3 2 0,4 7 1 16,2 9 3-16,3 0-2 0,0 11 0 0,2 2-3 15,0-1-3 1,-2 6-3-16,-2-2-3 0,0 4-9 0,-3 0-5 0,3 1-4 15,-3 2-6-15,-2 2-4 16,0 2-2-16,0 5-2 0,0-1 1 0,-7 8 5 16,-2 9 4-16,-3 9 5 0,-9 10 7 15,-1 3 7-15,-3-1 3 0,1-3 1 0,1-11 2 16,7-2-1-16,1-8 1 0,5-4 1 16,6-6 1-16,3 1 2 0,-3-9 1 15,4-2 7-15,0 0 5 0,4-7 2 16,-1-4-3-16,6-12-5 0,3-11-4 15,10-19 7-15,1-11 13 0,1-5 0 16,1 0 10-16,2 9-8 0,-2 15-11 0,1 3-1 16,1 19-18-16,1 9-8 0,1 10-14 15,8 17-16-15,9 15 0 0,5 14 1 16,11 17 12-16,-3 7 12 0,-6 4 5 16,4 3 2-1,-7-7-29-15,-10-10-38 0,-10-13-81 0,-14-13-54 0,-3-16 31 0,-8-12 63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2-02T17:47:11.56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10383 6763 0,'0'0'0,"0"0"0,0 0 0,0 0 0,0 0 0,0 0 0,0 0 0,0 0 16,0 0-1,0 0-15,0 0 16,0 0-16,0 0 15,0 0-15,0 0 16,-71 9-16,1-9 16,-19 0-16,-44-5 15,-31-4 1,0 0-16,-9 1 0,-13 3 16,-18-4-1,-13-4-15,-27 0 16,0 4-16,-4-9 15,0 5-15,-5 4 16,5-9-16,4 0 16,-26 1-16,22-5 15,30 8-15,1 10 16,13-1-16,18-3 16,18 3-16,8 1 15,1 4-15,17-5 16,31 1-16,0-1 15,36 1 1,8 4-16,36 0 16,5 0-16,8 0 15,0 0-15,18-5 16,0 1-16,0 0 16,0 4-1,0 0-15,0 0 0,182-54 16,-45 32-1,49-4-15,63 8 16,12 18-16,54 4 16,31 14-16,17 13 15,40-4-15,-17 13 16,9-14-16,-10 10 16,-21-14-16,-36 0 15,-9-9-15,-40 1 16,-35 3-1,-31-8-15,-49 0 16,-49-5-16,-44 1 0,-27-5 16,-22 0-1,-17 4-15,-10 5 16,-39 9-16,-93 4 0,-112 0 16,-96-8-16,-46-6 15,-7-12 1,-15-5-1,-43-13-15,8-5 16,40 5-16,-8 0 16,57 13-16,8 0 15,10 0-15,13 1 16,31-15-16,40 6 16,27 3-16,30 1 15,58 0-15,36 0 16,22-1-1,13-4-15,-13 1 16</inkml:trace>
  <inkml:trace contextRef="#ctx0" brushRef="#br0" timeOffset="6820.71">14435 8004 0,'0'0'0,"0"0"0,0 0 0,0 0 0,0 0 16,0 0-16,0 0 15,0 0-15,0 0 16,0 0 0,0 0-1,0 0-15,0 0 16,0 0-16,0 0 16,0 0-16,0 0 15,0 0 1,0 0-16,-9 49 15,-35-5-15,-27 22 16,-18 1-16,-26 8 16,-14-4-16,-4-9 15,-35 0-15,-36 0 16,31-17-16,-18-14 16,-26 4-16,-13-13 15,17-17-15,-57-5 16,-5-14-16,-5-17 15,-34 0-15,39 0 16,13-4-16,14 8 16,18-4-16,21 5 15,28 8-15,-1-4 16,40 4 0,22 0-16,18 1 15,32 3-15,12 1 16,18 4-16,9 5 15,13-1-15,-4 1 16,18-1-16,4 1 16,-14 0-16,14-1 15,0 5-15,0 0 16,0 0 0</inkml:trace>
  <inkml:trace contextRef="#ctx0" brushRef="#br0" timeOffset="13334.63">17520 13088 0,'0'0'0,"0"0"0,0 0 0,0 0 16,0 0-16,0 0 15,0 0-15,0 0 16,0 0-16,0 0 16,0 0-16,0 0 15,0 0-15,0 0 16,0 0-16,0 0 15,-14 49-15,-21-36 16,-32 0-16,-30 1 16,-32-6-16,-8-3 15,-14-10-15,-53-3 16,1-1 0,21 4-16,-9 1 0,-22-1 15,-8 1-15,12 8 16,1 1-16,-22 4 31,30-5-31,-17 5 16,-27-5-16,-4 5 15,9-13-15,-27 4 0,4-5 16,-8 5 0,-18-4-16,13 8 15,-27 5-15,-3 0 0,-1-4 16,-40-1-16,0-4 15,-26 0-15,-18-4 32,-13 4-32,4-9 0,4 4 0,18-4 15,23 5 1,48 4 0,31 4-16,31 5 0,54 0 15,48-4-15,36-1 31,21-4-31,45 0 16,1 0-16,16 0 16,1 0-16,18 0 15,-10 0-15,14 0 16,-4 0-16,4 0 16,0 0-1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2-02T17:47:45.07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2697 13097 0,'0'0'0,"0"0"0,0 0 0,0 0 0,0 0 16,0 0-16,0 0 0,0 0 15,0 0-15,0 0 31,0 0-31,0 0 16,0 0-16,0 0 16,0 0-16,0 0 15,0 0-15,0 0 16,14 53-16,3-31 16,10 5-16,0 4 15,13 4 1,4 1-16,0-1 15,5 1-15,-5-1 16,9-4-16,10 0 16,7 5-16,24 3 15,-1-8-15,4 0 16,5-4-16,-13-5 16,-18-4-16,-14 0 15,5-5 1,5 0-16,4-4 15,4 0-15,9-5 0,5-4 16,-14 5 0,18-5-16,-17 0 15,8 0-15,5 4 16,13-4-16,26-4 16,14-5-16,-5-4 15,1-1-15,21-3 16,5-5-16,5-5 15,-23 0-15,-4-4 16,4 0 0,14-4-16,-5 4 0,-22 0 15,-5 0 1,5 0-16,27 4 16,-1 9-16,-3 5 15,-15 0-15,-8 0 16,9-1-16,-9 10 15,-9-1-15,-8 1 16,-1-1-16,-9 5 16,9 0-16,10 5 15,-6 4-15,10 4 16,-27 0 0,0 10-16,0 3 0,8 5 15,6 9 1,-10 0-16,-22 0 15,1 0-15,-23-5 16,-9-4-16,-22-4 16,9-5-16,-18-4 15,0-1-15,-4-3 16,-14-5 0,5-1-16,4-3 0,-13-1 15,5 1-15,-5-1 16,13-4-16,-13 0 15,9-4-15,13-10 16,18-8 0,4-4-1,27-5-15,5-5 16,21 1-16,-8 8 16,22 5-16,22 4 0,13 9 15,27 5-15,-27 4 16,-4 4-16,13 1 15,-13-1-15,-5 1 16,-8-1 0,-14 5-1,-13 0-15,-5 0 16,19 0-16,-1 4 0,0 0 0,-13 0 31,-4 1-15,-23-1-16,9 5 15,-8 0-15,8-1 16,4-3-16,-3-1 16,3 0-16,1 0 15,0-4-15,8 0 16,18 9-16,18 0 16,22-5-16,-13-4 15,5-5-15,25 10 16,19-6-16,8 1 15,5-4-15,9 4 16,18-14-16,-14 1 16,-13-1-16,-5-8 15,-13-14 1,-39-4-16,-1-4 16,-22-5-16,-4-18 15,13-13-15,-5-8 16,-26-1-1,-4 0-15,39-9 0,32-4 16</inkml:trace>
  <inkml:trace contextRef="#ctx0" brushRef="#br0" timeOffset="12308.19">4732 13540 0,'0'0'0,"0"0"0,0 0 0,0 0 16,0 0-16,0 0 15,0 0-15,0 0 16,-62-18-16,-18-8 15,-40-10-15,-52-8 16,-15-9 0,-3 4-16,4 0 15,26 14-15,27 8 0,36 9 16,8 5 0,22 0-16,19 4 15,8 0-15,13 5 16,9-1-16,5 5 0,0 0 15,13-4 1,13-1-16,14-4 16,44 1-1,62-6-15,40 5 0,13 5 16,13 8-16,9 14 16,19 4-16,-63 1 15,-40-1 1,-36-13-16,-43-1 15,-5-3-15,-23-1 16,-8-4-16,-9 0 16,0 0-1,0 0-15,0 0 16,-124-40-16,35 18 0,-13-4 16,31 8-1,18 5-15,31 8 16,-4 1-16,12-1 15,10 1-15,-5-1 16,-4 5-16,13 0 16,-5 0-1,5 0-15,5 0 16,-5-4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2-02T17:48:18.32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12334 10388 0,'0'0'0,"0"0"0,0 0 0,0 0 0,0 0 0,0 0 0,0 0 0,0 0 16,0 0-16,0 0 16,0 0-16,0 0 15,0 0-15,-62 9 16,8-4-16,-47-1 16,-46-8-16,-26-10 15,-17-3 1,-67-1-16,8-9 0,10-4 15,-53 0 1,21 5-16,-4 4 16,-30 4-16,8-4 15,-9 0-15,-9 4 16,22-9-16,10 5 16,21 0-16,27 4 15,36 0-15,39 10 16,32-1-1,39 0-15,31 4 16,19 1-16,12 4 0,9 0 16,1-4-16,8-1 15,9 1 1,0-1-16,9-4 16,35-4-16,58-5 15,57-8-15,32 8 16,62 14-1,21-1-15,-12 14 0,26 4 16,-13 5-16,0 0 16,0 0-16,-32 13 15,6-5-15,-6 5 16,-43 5-16,-23-5 16,-22 0-16,-13-9 15,-27-4-15,-26-5 16,-45-4-1,-17-5-15,-23-4 16,-8 0-16,4 0 16,-142-26-16,-102-23 15,-75-18-15,-27 5 16,-13-9 0,27 27-16,-14-5 0,27 9 15,-27 14-15,40 4 16,-8 13-16,12-9 31,41 14-31,-1-1 0,32-4 0,44 5 16,44 4-1,49 0 1,26 0-16,36 0 16,5 0-1,12 0-15,10 0 16,4 0-16,18 0 15,79 9-15,120 8 16,76 6-16,79 3 16,5 1-16,-18-1 15,-13-3-15,-32-1 16,-39-13-16,-13 4 16,-1-4-16,-44-9 15,-17 4 1,-27 5-16,13 0 0,-13-5 15,-27 5 1,0 9-16,-22 0 16,-30-5-16,-10 0 15,-40-4-15,-17-4 16,-14-1-16,0-4 16,-13 0-16,0 0 15,-26 0-15,-63-4 16,-124-19-16,-106-8 15,-71-8-15,18-1 16,8 9-16,36 0 16,9 8-16,18 1 15,57 9-15,22 9 16,27 4 0,36 0-16,26 4 15,35 5 1,23-5-16,13 5 0,9 0 15,8 4-15,1 1 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2-02T17:48:31.84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10255 8438 0,'0'0'0,"0"0"0,0 0 0,0 0 0,0 0 0,0 0 0,0 0 16,0 0-16,0 0 0,-53 5 15,48 3 1,-8 1-16,9 0 0,-5 0 16,-5 4-1,10 5-15,-14 9 16,-4 4-16,4 4 31,-13 5-31,-9 9 16,-4 0-16,-9-1 15,4-3-15,-9-1 16,5-9-16,-9-4 16,5-4-16,-1-9 15,0 0-15,-13-5 16,-13-4-16,-9 0 16,-22-1-16,-9-8 15,-9-8-15,0-1 16,9 0-1,-5 4-15,-4-3 16,-13-6-16,9-3 16,-1-6-16,1-8 15,-1-4-15,-4-1 16,9-3-16,9-6 16,18 10-16,26-5 15,18 13-15,5 1 16,26 3-16,4 6 15,0 3 1,10 1-16,3 4 16,1 5-16,-5-1 15</inkml:trace>
  <inkml:trace contextRef="#ctx0" brushRef="#br0" timeOffset="5482.02">8668 10366 0,'0'0'0,"0"0"0,0 0 0,0 0 0,0 0 0,0 0 0,0 0 16,0 0-16,0 0 15,0 0 1,0 0-16,0 0 0,0 0 16,0 0-1,0 0-15,0 0 16,0 0-16,0 0 16,0 0-1,0 0-15,0 0 0,0 0 16,0 0-16,0 0 31,-58 14-31,27-6 16,-22 1-16,-18 5 0,-35 3 0,-9-3 15,-1-10 1,1 1-16,0-1 16,-9 0-16,-9-4 15,0 0-15,4-4 16,-4 0-1,-4-1-15,-9 1 0,-9-1 32,17 1-32,1-1 15,17 1-15,-9 4 16,-4-4-16,5 4 16,-14 0-16,-9-5 15,-4 1-15,-18-5 16,-13 4-16,13 1 15,27-1 1,-9 1-16,-5 4 16,1 0-16,13 0 15,-10 0-15,-3-4 16,-5-5-16,-18 0 16,18-4-16,-22-5 15,0-4-15,4 4 16,31 5-16,23-5 15,13 0-15,4 5 16,18 0-16,8 8 16,15 1-16,21-1 15,4 1-15,6 4 16,12 0 0,14 0-16,-5 0 15,0 0 1,-4 0-16,4 0 15,5 0-15,-14 4 0,-17 10 16,-40 8 0</inkml:trace>
  <inkml:trace contextRef="#ctx0" brushRef="#br0" timeOffset="35342.28">4426 13567 0,'0'0'0,"0"0"0,0 0 0,-44-36 0,17 10 16,-17-14-16,-18-5 15,-9 1-15,-44-36 16,30 14 0,32 26-16,22 13 0,0 14 15,18 0-15,-5-5 16,-4-4-1</inkml:trace>
  <inkml:trace contextRef="#ctx0" brushRef="#br0" timeOffset="36233">3704 12959 0,'0'0'0,"0"0"0,0 0 0,0 0 0,0 0 16,0 0-1,0 0-15,-14 45 0,-3-28 16,8 6 0,-9-1-16,5 0 0,-1 0 15,1 0 1,-5 0-16,10-4 16,3 0-16,-8-5 15,8 0-15,5-4 16,-9 0-16,9-4 0,0-1 15,0 0-15,0 1 16,0-1 0,0 1-16,9-1 15,-9 1 1,5-1-16,8 0 16,-8 1-16,17-1 15,0 1 1,27 4-16,13 0 0,9-1 0,17 1 15,27 5-15,-13-6 16,14 1 0,-1 5-16,0-6 15,0-3-15,1 4 16,-1 0 0,-4-1-16,-5 6 15,-8-1-15,-10 5 0,-4 0 16,1 4-16,3 0 15,-12 0-15,8-4 16,-26-1-16,4-3 16,-9-5-16,-9-1 15,-4-3-15,-18-1 16,18 1-16,-13-1 31,-1 1-31,5-1 16,0-4-1,-4 5-15,-1-1 0,-3-4 16,3 0 0,1 0-16,4 0 15,0-4-15,9-1 16,-9 1-16,-5-5 16,14-5-16,-18 1 15,5 0-15,0 4 16,4-4-16,-18 4 15,14 0-15,-10 0 16,5 0-16,-4 0 16,0 1-16,9-6 15,-14 1 1,18-9-16,-5 0 16,1-5-16,-9-4 15,-5 0-15,0 0 16,-13 4-16,-13 1 15,4-19 1,-9-8-16</inkml:trace>
  <inkml:trace contextRef="#ctx0" brushRef="#br0" timeOffset="37311.11">3012 13407 0,'0'0'0,"0"0"0,0 0 0,0 0 0,0 0 15,0 0-15,0 0 16,0 0-16,0 0 15,0 0 1,-44 22-16,-9-4 16,-18 0-16,-5-1 15,-12 1-15,17 0 16,13-5-16,27-4 16,5-5-16,8 1 15,9-1 1,-4-4-16,13 0 0,0 0 15,0 0 1,0 0-16,159-13 16,-44 9-16,10-1 15,-10 5-15,-13 0 16,-27 0-16,-31 0 16,-4 0-16,-26 0 15,-1 0-15,-13 0 16,0 0-16,0 0 15,-160-26-15,19 8 16,-1 0-16,26 0 16,28 5-16,30 4 15,14 5 1,31-1-16,-5 1 16,18-1-16,0 5 15,0 0-15,137-57 16,-26 26-16,4 4 15,1 9-15,-19 5 16,-30 4-16,-28 5 16,-12 4-16,-23 0 15,-4 0-15,0 0 16,-119 13 0,-152 14-16,-105 13 15</inkml:trace>
  <inkml:trace contextRef="#ctx0" brushRef="#br0" timeOffset="39637.86">11354 13318 0,'0'0'0,"0"0"0,0 0 15</inkml:trace>
  <inkml:trace contextRef="#ctx0" brushRef="#br0" timeOffset="40625.54">11438 13292 0,'0'0'0,"0"0"0,0 0 15,0 0-15,0 0 16,0 0-16,0 0 16,0 0-16,0 0 15,0 0-15,0-45 16,0 37-16,0-1 15,0 0-15,0 4 16,5 1-16,-5 0 16,0-1-16,0 1 15,9-1-15,-9 1 16,13 4-16,-9 0 16,10 0-1,-14 0-15,0 0 16,0 0-1,31 31-15,-22-22 0,4 0 16,-13-5-16,4 0 16,-4 1-16,14-1 15,-14 1-15,4-1 16,-4 1-16,9-1 16,-9 0-1,13-4-15,-8 0 0,17-4 16,0 0-16,31-5 15,9-9-15,9 0 16,0 1-16,13-1 16,5 0-1,8 0-15,19 5 16,17 4-16,-5 0 31,5 5-31,-4 4 0,-10 0 0,5 0 16,-8 0-16,-10 4 31,-8-8-31,-27 4 16,-1 0-16,-12 0 15,-14 0-15,-13 0 16,9 0-16,-9 0 16,-4 0-16,8-5 15,-8 5 1,0-4-16,12 0 15,-16-1-15,17 1 0,-9-1 16,8 5-16,-8-4 16,9-1-16,5 5 15,-14-4 1,13 0-16,-4-1 16,-9 1-16,9-1 15,-9 5-15,9 0 16,-14 0-16,-3 0 15,3 0-15,1 0 16,-10 0-16,1 0 16,4 5-16,-17-5 15,8 0-15,-4 0 16,-5 0-16,10 0 16,-14 0-1,4 0-15,-4 0 16,9 0-16,-9 0 15,13 0-15,-13-18 16,5-26-16</inkml:trace>
  <inkml:trace contextRef="#ctx0" brushRef="#br0" timeOffset="50310.75">13717 14883 0,'0'0'0,"0"0"0,0 0 0,0 0 0,0 0 0,0 0 15,0 0-15,0 0 32,0 0-32,0 0 15,0 0-15,48-4 16,32-5-16,49-9 15,35-9-15,-5 1 16,10-5-16,-10 9 16,-26-1-16,-4 1 15,-27 5-15,-14-1 16,-17 5 0,0 4-16,-13 4 15,-18 1-15,4 4 16,-4 0-16,-9 0 15,-13 0-15,-1 0 16,6 4-16,-6-4 16,-8 0-16,-4 0 15,-5 0-15,13 0 16,-13 0-16,0 0 16,0 0-16,0 0 15,-155 0 1,-5 0-16,-30-4 15,-10-1-15,10 5 16,3 0-16,15 0 16,43 0-16,27 0 15,31 0-15,27 0 16,13 0-16,9 0 16,4 0-1,13 0-15,5 0 16,0 0-16,0 5 0,0-5 15,0 0 1,0 0-16,102 40 16,49-14-16,49 5 15,57 0-15,4 5 16,-13-1-16,5-4 16,-5 5-1,-35-1-15,-5 5 16,-4-4-16,-35-5 0,-36-5 15,-23-4-15,-52-8 16,-14-5 0,-13-5-16,-17 0 15,-1-4-15,-13 0 0,-13 0 16,13 0 0,-129-17-16,-70-5 15,-54-10-15,-44 6 16,44-1-16,14 1 15,9 8-15,39 5 16,45 4-16,17 0 16,14 0-16,13 5 15,13 4 1,10 4-16,17 1 0,17-1 16,5 0-16,14 1 15,-1-1-15,23 1 31,-10-1-31,10 1 0,4-1 0,0-4 32,0 0-32,0 0 0,253 40 15,88-9-15,53 4 16,63 1-16,-80 4 16,-36-9-16,-110-14 15,-94-8-15,-66-9 31,-27 0-31,-22 0 16,-22 0-16,0 0 16,0 0-16,-142-22 15,-88 4-15,-142 1 16,13 3-16,-9 19 16,40 4-16,35 8 15,-8 6 1,70-1-16,50 4 15,34 5-15,19-4 16,35-5-16,26-4 16,23-5-16,17-4 15,10 0-15,12-5 16,5 1-16,0 4 16,0 8-1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2-02T17:49:47.20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17258 15220 0,'0'0'0,"0"0"0,0 0 0,0 0 0,0 0 16,0 0-16,0 0 0,0 0 16,0 0-16,0 0 15,0 0 1,0 0-16,0 0 15,0 0-15,0 0 16,0 0-16,0 0 16,-44 4-16,22 1 15,-18-1-15,-9 1 16,-26-1-16,-36 5 16,-71 4-16,-22-8 15,-8-1-15,-37 1 16,-12-5-16,17-5 15,-4 14-15,-9-9 16,26-9-16,-4 9 0,-9 0 16,45-9-1,26 5 1,14 4-16,17-5 0,22 5 16,9-4-16,40 4 15,9 0-15,18 0 31,17 0-31,1 0 0,8 0 0,5 0 16,-1 0-16,10 0 31,4 0-31,-13 0 16,13-4-16,-9-1 16,9 1-16,0 4 0,0 0 31,0 0-31,142-31 15,-5 17-15,23 1 16,70 4-16,23 5 16,4 13-16,62 13 15,0 13-15,27 18 16,-18-4-16,-36 0 16,5-5-16,-48-4 15,-59-9-15,-8-13 16,-27 0-1,-31-14-15,-35 0 16,-36 1-16,-13-5 16,-18 0-16,-13 0 15,0 0-15,-9 0 16,-13 0-16,13 0 16,-187-49-16,-65-8 15,-85-10-15,35 1 16,-43 12-16,39 10 15,-35 17-15,17 5 16,-17 22 0,-5 0-16,22 18 15,-4-5-15,58-4 16,40 4-16,8-8 16,49-1-16,44 1 15,45-1-15,27-4 16,26 0-16,0 0 15,22 0-15,4-4 16,-8 4-16,13 0 16,0-5-16,0 5 15,0 0 1,226-31-16,-4 14 0,66-6 16,26 15-1,37-1-15,21 13 16,31 9-16,-13 5 15,14 18-15,-23-5 16,18 26-16,-40-17 16,-53 4-16,-31-17 15,-72-18-15,-65-5 16,-45-8-16,-40 0 16,-17 4-16,-14-5 15,-18 1-15,-4 4 16,0 0-16,0 0 15,-235-45-15,-102-8 16,-132-13-16,-32 21 16,62 10-1,-35 17-15,84 5 16,-27 8-16,89 5 16,-9 18-16,93-5 15,23 14 1,34 8-16,19 1 0,22-5 15,48 0-15,23-4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62074-1319-441F-8252-75338C644FEF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6CE025-BEFC-46DD-A7FA-756B68431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016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6CE025-BEFC-46DD-A7FA-756B68431FD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881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Simeon Davis Poisson was a French mathematician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6CE025-BEFC-46DD-A7FA-756B68431FD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086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2F9E819-A141-450C-935E-DA84BE981DBB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A5C9C-C587-4A6D-82B4-3B0434ACEA3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0196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9E819-A141-450C-935E-DA84BE981DBB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A5C9C-C587-4A6D-82B4-3B0434ACEA36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47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9E819-A141-450C-935E-DA84BE981DBB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A5C9C-C587-4A6D-82B4-3B0434ACEA3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088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5709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9E819-A141-450C-935E-DA84BE981DBB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A5C9C-C587-4A6D-82B4-3B0434ACE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625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9E819-A141-450C-935E-DA84BE981DBB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A5C9C-C587-4A6D-82B4-3B0434ACEA3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1145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9E819-A141-450C-935E-DA84BE981DBB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A5C9C-C587-4A6D-82B4-3B0434ACEA3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4008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9E819-A141-450C-935E-DA84BE981DBB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A5C9C-C587-4A6D-82B4-3B0434ACE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774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9E819-A141-450C-935E-DA84BE981DBB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A5C9C-C587-4A6D-82B4-3B0434ACEA3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916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9E819-A141-450C-935E-DA84BE981DBB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A5C9C-C587-4A6D-82B4-3B0434ACEA3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9917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9E819-A141-450C-935E-DA84BE981DBB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A5C9C-C587-4A6D-82B4-3B0434ACE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359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9E819-A141-450C-935E-DA84BE981DBB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A5C9C-C587-4A6D-82B4-3B0434ACEA3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4001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B2F9E819-A141-450C-935E-DA84BE981DBB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9C8A5C9C-C587-4A6D-82B4-3B0434ACEA36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1020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12.xml"/><Relationship Id="rId3" Type="http://schemas.openxmlformats.org/officeDocument/2006/relationships/chart" Target="../charts/chart2.xml"/><Relationship Id="rId7" Type="http://schemas.openxmlformats.org/officeDocument/2006/relationships/image" Target="../media/image6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1.xml"/><Relationship Id="rId11" Type="http://schemas.openxmlformats.org/officeDocument/2006/relationships/image" Target="../media/image110.png"/><Relationship Id="rId5" Type="http://schemas.openxmlformats.org/officeDocument/2006/relationships/image" Target="../media/image51.png"/><Relationship Id="rId10" Type="http://schemas.openxmlformats.org/officeDocument/2006/relationships/customXml" Target="../ink/ink13.xml"/><Relationship Id="rId4" Type="http://schemas.openxmlformats.org/officeDocument/2006/relationships/customXml" Target="../ink/ink10.xml"/><Relationship Id="rId9" Type="http://schemas.openxmlformats.org/officeDocument/2006/relationships/image" Target="../media/image8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2" Type="http://schemas.openxmlformats.org/officeDocument/2006/relationships/image" Target="../media/image4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customXml" Target="../ink/ink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ustomXml" Target="../ink/ink1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customXml" Target="../ink/ink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8.svg"/><Relationship Id="rId18" Type="http://schemas.openxmlformats.org/officeDocument/2006/relationships/image" Target="../media/image33.png"/><Relationship Id="rId26" Type="http://schemas.openxmlformats.org/officeDocument/2006/relationships/image" Target="../media/image300.png"/><Relationship Id="rId21" Type="http://schemas.openxmlformats.org/officeDocument/2006/relationships/image" Target="../media/image36.svg"/><Relationship Id="rId34" Type="http://schemas.openxmlformats.org/officeDocument/2006/relationships/image" Target="../media/image350.png"/><Relationship Id="rId7" Type="http://schemas.openxmlformats.org/officeDocument/2006/relationships/image" Target="../media/image22.svg"/><Relationship Id="rId12" Type="http://schemas.openxmlformats.org/officeDocument/2006/relationships/image" Target="../media/image27.png"/><Relationship Id="rId17" Type="http://schemas.openxmlformats.org/officeDocument/2006/relationships/image" Target="../media/image32.svg"/><Relationship Id="rId25" Type="http://schemas.openxmlformats.org/officeDocument/2006/relationships/image" Target="../media/image290.png"/><Relationship Id="rId33" Type="http://schemas.openxmlformats.org/officeDocument/2006/relationships/image" Target="../media/image40.png"/><Relationship Id="rId2" Type="http://schemas.openxmlformats.org/officeDocument/2006/relationships/image" Target="../media/image17.png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29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svg"/><Relationship Id="rId24" Type="http://schemas.openxmlformats.org/officeDocument/2006/relationships/image" Target="../media/image292.png"/><Relationship Id="rId32" Type="http://schemas.openxmlformats.org/officeDocument/2006/relationships/image" Target="../media/image34.png"/><Relationship Id="rId37" Type="http://schemas.openxmlformats.org/officeDocument/2006/relationships/image" Target="../media/image37.png"/><Relationship Id="rId5" Type="http://schemas.openxmlformats.org/officeDocument/2006/relationships/image" Target="../media/image20.svg"/><Relationship Id="rId15" Type="http://schemas.openxmlformats.org/officeDocument/2006/relationships/image" Target="../media/image30.svg"/><Relationship Id="rId23" Type="http://schemas.openxmlformats.org/officeDocument/2006/relationships/image" Target="../media/image28.png"/><Relationship Id="rId28" Type="http://schemas.openxmlformats.org/officeDocument/2006/relationships/image" Target="../media/image321.png"/><Relationship Id="rId36" Type="http://schemas.openxmlformats.org/officeDocument/2006/relationships/customXml" Target="../ink/ink17.xml"/><Relationship Id="rId10" Type="http://schemas.openxmlformats.org/officeDocument/2006/relationships/image" Target="../media/image25.png"/><Relationship Id="rId19" Type="http://schemas.openxmlformats.org/officeDocument/2006/relationships/image" Target="../media/image34.svg"/><Relationship Id="rId31" Type="http://schemas.openxmlformats.org/officeDocument/2006/relationships/image" Target="../media/image38.png"/><Relationship Id="rId4" Type="http://schemas.openxmlformats.org/officeDocument/2006/relationships/image" Target="../media/image19.png"/><Relationship Id="rId9" Type="http://schemas.openxmlformats.org/officeDocument/2006/relationships/image" Target="../media/image24.svg"/><Relationship Id="rId14" Type="http://schemas.openxmlformats.org/officeDocument/2006/relationships/image" Target="../media/image29.png"/><Relationship Id="rId22" Type="http://schemas.openxmlformats.org/officeDocument/2006/relationships/image" Target="../media/image271.png"/><Relationship Id="rId27" Type="http://schemas.openxmlformats.org/officeDocument/2006/relationships/image" Target="../media/image312.png"/><Relationship Id="rId30" Type="http://schemas.openxmlformats.org/officeDocument/2006/relationships/image" Target="../media/image331.png"/><Relationship Id="rId35" Type="http://schemas.openxmlformats.org/officeDocument/2006/relationships/image" Target="../media/image42.png"/><Relationship Id="rId8" Type="http://schemas.openxmlformats.org/officeDocument/2006/relationships/image" Target="../media/image23.png"/><Relationship Id="rId3" Type="http://schemas.openxmlformats.org/officeDocument/2006/relationships/image" Target="../media/image18.sv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8.xm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9.xml"/><Relationship Id="rId2" Type="http://schemas.openxmlformats.org/officeDocument/2006/relationships/image" Target="../media/image3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20.xml"/><Relationship Id="rId2" Type="http://schemas.openxmlformats.org/officeDocument/2006/relationships/image" Target="../media/image5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1.xml"/><Relationship Id="rId2" Type="http://schemas.openxmlformats.org/officeDocument/2006/relationships/image" Target="../media/image39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2.xml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3.xml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customXml" Target="../ink/ink24.xml"/><Relationship Id="rId4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0.png"/><Relationship Id="rId2" Type="http://schemas.openxmlformats.org/officeDocument/2006/relationships/image" Target="../media/image4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2.png"/><Relationship Id="rId5" Type="http://schemas.openxmlformats.org/officeDocument/2006/relationships/customXml" Target="../ink/ink25.xml"/><Relationship Id="rId4" Type="http://schemas.openxmlformats.org/officeDocument/2006/relationships/image" Target="../media/image45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customXml" Target="../ink/ink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ustomXml" Target="../ink/ink27.xml"/><Relationship Id="rId2" Type="http://schemas.openxmlformats.org/officeDocument/2006/relationships/image" Target="../media/image29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ustomXml" Target="../ink/ink28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customXml" Target="../ink/ink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ustomXml" Target="../ink/ink30.xml"/><Relationship Id="rId2" Type="http://schemas.openxmlformats.org/officeDocument/2006/relationships/image" Target="../media/image48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ustomXml" Target="../ink/ink3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ustomXml" Target="../ink/ink32.xml"/><Relationship Id="rId2" Type="http://schemas.openxmlformats.org/officeDocument/2006/relationships/image" Target="../media/image5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customXml" Target="../ink/ink3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0.png"/><Relationship Id="rId2" Type="http://schemas.openxmlformats.org/officeDocument/2006/relationships/image" Target="../media/image5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customXml" Target="../ink/ink34.xml"/><Relationship Id="rId4" Type="http://schemas.openxmlformats.org/officeDocument/2006/relationships/image" Target="../media/image460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ustomXml" Target="../ink/ink35.xml"/><Relationship Id="rId2" Type="http://schemas.openxmlformats.org/officeDocument/2006/relationships/image" Target="../media/image4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customXml" Target="../ink/ink3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ustomXml" Target="../ink/ink37.xml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customXml" Target="../ink/ink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8.svg"/><Relationship Id="rId18" Type="http://schemas.openxmlformats.org/officeDocument/2006/relationships/image" Target="../media/image33.png"/><Relationship Id="rId26" Type="http://schemas.openxmlformats.org/officeDocument/2006/relationships/image" Target="../media/image300.png"/><Relationship Id="rId3" Type="http://schemas.openxmlformats.org/officeDocument/2006/relationships/image" Target="../media/image18.svg"/><Relationship Id="rId21" Type="http://schemas.openxmlformats.org/officeDocument/2006/relationships/image" Target="../media/image36.svg"/><Relationship Id="rId34" Type="http://schemas.openxmlformats.org/officeDocument/2006/relationships/image" Target="../media/image350.png"/><Relationship Id="rId7" Type="http://schemas.openxmlformats.org/officeDocument/2006/relationships/image" Target="../media/image22.svg"/><Relationship Id="rId12" Type="http://schemas.openxmlformats.org/officeDocument/2006/relationships/image" Target="../media/image27.png"/><Relationship Id="rId17" Type="http://schemas.openxmlformats.org/officeDocument/2006/relationships/image" Target="../media/image32.svg"/><Relationship Id="rId25" Type="http://schemas.openxmlformats.org/officeDocument/2006/relationships/image" Target="../media/image290.png"/><Relationship Id="rId33" Type="http://schemas.openxmlformats.org/officeDocument/2006/relationships/image" Target="../media/image40.png"/><Relationship Id="rId2" Type="http://schemas.openxmlformats.org/officeDocument/2006/relationships/image" Target="../media/image17.png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29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svg"/><Relationship Id="rId24" Type="http://schemas.openxmlformats.org/officeDocument/2006/relationships/image" Target="../media/image292.png"/><Relationship Id="rId32" Type="http://schemas.openxmlformats.org/officeDocument/2006/relationships/image" Target="../media/image34.png"/><Relationship Id="rId5" Type="http://schemas.openxmlformats.org/officeDocument/2006/relationships/image" Target="../media/image20.svg"/><Relationship Id="rId15" Type="http://schemas.openxmlformats.org/officeDocument/2006/relationships/image" Target="../media/image30.svg"/><Relationship Id="rId23" Type="http://schemas.openxmlformats.org/officeDocument/2006/relationships/image" Target="../media/image28.png"/><Relationship Id="rId28" Type="http://schemas.openxmlformats.org/officeDocument/2006/relationships/image" Target="../media/image321.png"/><Relationship Id="rId10" Type="http://schemas.openxmlformats.org/officeDocument/2006/relationships/image" Target="../media/image25.png"/><Relationship Id="rId19" Type="http://schemas.openxmlformats.org/officeDocument/2006/relationships/image" Target="../media/image34.svg"/><Relationship Id="rId31" Type="http://schemas.openxmlformats.org/officeDocument/2006/relationships/image" Target="../media/image38.png"/><Relationship Id="rId4" Type="http://schemas.openxmlformats.org/officeDocument/2006/relationships/image" Target="../media/image19.png"/><Relationship Id="rId9" Type="http://schemas.openxmlformats.org/officeDocument/2006/relationships/image" Target="../media/image24.svg"/><Relationship Id="rId14" Type="http://schemas.openxmlformats.org/officeDocument/2006/relationships/image" Target="../media/image29.png"/><Relationship Id="rId22" Type="http://schemas.openxmlformats.org/officeDocument/2006/relationships/image" Target="../media/image271.png"/><Relationship Id="rId27" Type="http://schemas.openxmlformats.org/officeDocument/2006/relationships/image" Target="../media/image312.png"/><Relationship Id="rId30" Type="http://schemas.openxmlformats.org/officeDocument/2006/relationships/image" Target="../media/image331.png"/><Relationship Id="rId35" Type="http://schemas.openxmlformats.org/officeDocument/2006/relationships/image" Target="../media/image42.png"/><Relationship Id="rId8" Type="http://schemas.openxmlformats.org/officeDocument/2006/relationships/image" Target="../media/image23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customXml" Target="../ink/ink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1.png"/><Relationship Id="rId2" Type="http://schemas.openxmlformats.org/officeDocument/2006/relationships/image" Target="../media/image540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8.svg"/><Relationship Id="rId18" Type="http://schemas.openxmlformats.org/officeDocument/2006/relationships/image" Target="../media/image33.png"/><Relationship Id="rId26" Type="http://schemas.openxmlformats.org/officeDocument/2006/relationships/image" Target="../media/image610.png"/><Relationship Id="rId3" Type="http://schemas.openxmlformats.org/officeDocument/2006/relationships/image" Target="../media/image18.svg"/><Relationship Id="rId21" Type="http://schemas.openxmlformats.org/officeDocument/2006/relationships/image" Target="../media/image36.svg"/><Relationship Id="rId34" Type="http://schemas.openxmlformats.org/officeDocument/2006/relationships/image" Target="../media/image69.png"/><Relationship Id="rId7" Type="http://schemas.openxmlformats.org/officeDocument/2006/relationships/image" Target="../media/image22.svg"/><Relationship Id="rId12" Type="http://schemas.openxmlformats.org/officeDocument/2006/relationships/image" Target="../media/image27.png"/><Relationship Id="rId17" Type="http://schemas.openxmlformats.org/officeDocument/2006/relationships/image" Target="../media/image32.svg"/><Relationship Id="rId25" Type="http://schemas.openxmlformats.org/officeDocument/2006/relationships/image" Target="../media/image600.png"/><Relationship Id="rId33" Type="http://schemas.openxmlformats.org/officeDocument/2006/relationships/image" Target="../media/image68.png"/><Relationship Id="rId2" Type="http://schemas.openxmlformats.org/officeDocument/2006/relationships/image" Target="../media/image17.png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29" Type="http://schemas.openxmlformats.org/officeDocument/2006/relationships/image" Target="../media/image6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svg"/><Relationship Id="rId24" Type="http://schemas.openxmlformats.org/officeDocument/2006/relationships/image" Target="../media/image590.png"/><Relationship Id="rId32" Type="http://schemas.openxmlformats.org/officeDocument/2006/relationships/image" Target="../media/image67.png"/><Relationship Id="rId5" Type="http://schemas.openxmlformats.org/officeDocument/2006/relationships/image" Target="../media/image20.svg"/><Relationship Id="rId15" Type="http://schemas.openxmlformats.org/officeDocument/2006/relationships/image" Target="../media/image30.svg"/><Relationship Id="rId23" Type="http://schemas.openxmlformats.org/officeDocument/2006/relationships/image" Target="../media/image580.png"/><Relationship Id="rId28" Type="http://schemas.openxmlformats.org/officeDocument/2006/relationships/image" Target="../media/image63.png"/><Relationship Id="rId10" Type="http://schemas.openxmlformats.org/officeDocument/2006/relationships/image" Target="../media/image25.png"/><Relationship Id="rId19" Type="http://schemas.openxmlformats.org/officeDocument/2006/relationships/image" Target="../media/image34.svg"/><Relationship Id="rId31" Type="http://schemas.openxmlformats.org/officeDocument/2006/relationships/image" Target="../media/image66.png"/><Relationship Id="rId4" Type="http://schemas.openxmlformats.org/officeDocument/2006/relationships/image" Target="../media/image19.png"/><Relationship Id="rId9" Type="http://schemas.openxmlformats.org/officeDocument/2006/relationships/image" Target="../media/image24.svg"/><Relationship Id="rId14" Type="http://schemas.openxmlformats.org/officeDocument/2006/relationships/image" Target="../media/image29.png"/><Relationship Id="rId22" Type="http://schemas.openxmlformats.org/officeDocument/2006/relationships/image" Target="../media/image570.png"/><Relationship Id="rId27" Type="http://schemas.openxmlformats.org/officeDocument/2006/relationships/image" Target="../media/image620.png"/><Relationship Id="rId30" Type="http://schemas.openxmlformats.org/officeDocument/2006/relationships/image" Target="../media/image650.png"/><Relationship Id="rId35" Type="http://schemas.openxmlformats.org/officeDocument/2006/relationships/image" Target="../media/image70.png"/><Relationship Id="rId8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customXml" Target="../ink/ink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70143-A701-48ED-992B-643D7DCEEA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Discrete RV Zoo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EDD435-1D49-47AE-99B8-F10DBB2CFBE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312 Winter 26</a:t>
            </a:r>
          </a:p>
          <a:p>
            <a:r>
              <a:rPr lang="en-US" dirty="0"/>
              <a:t>Lecture 12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8FFF6AB-E849-C9BD-5052-BF9C7EE29DFF}"/>
                  </a:ext>
                </a:extLst>
              </p14:cNvPr>
              <p14:cNvContentPartPr/>
              <p14:nvPr/>
            </p14:nvContentPartPr>
            <p14:xfrm>
              <a:off x="626760" y="4552560"/>
              <a:ext cx="1800" cy="39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8FFF6AB-E849-C9BD-5052-BF9C7EE29DF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17400" y="4543200"/>
                <a:ext cx="20520" cy="22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853292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9F2F9-FA5A-4F69-AFBE-CB909CF8A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Expectation and Variance aren’t everything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BE21E-7810-4D7E-85BC-ADC72D5CD9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Alright, so expectation and variance is everything right?</a:t>
            </a:r>
          </a:p>
          <a:p>
            <a:r>
              <a:rPr lang="en-US" dirty="0"/>
              <a:t>No!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 PMF or CDF *does* fully describe a random variable. 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3EAD60F-1336-4D2B-834B-841FEF30E2BB}"/>
              </a:ext>
            </a:extLst>
          </p:cNvPr>
          <p:cNvGraphicFramePr>
            <a:graphicFrameLocks/>
          </p:cNvGraphicFramePr>
          <p:nvPr/>
        </p:nvGraphicFramePr>
        <p:xfrm>
          <a:off x="6441422" y="258104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7CEC11A2-CCA9-4AD6-A79B-821102CB2E14}"/>
              </a:ext>
            </a:extLst>
          </p:cNvPr>
          <p:cNvGraphicFramePr>
            <a:graphicFrameLocks/>
          </p:cNvGraphicFramePr>
          <p:nvPr/>
        </p:nvGraphicFramePr>
        <p:xfrm>
          <a:off x="1524000" y="247018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F689976-BB0A-482E-BE84-934E37E66FCA}"/>
              </a:ext>
            </a:extLst>
          </p:cNvPr>
          <p:cNvSpPr txBox="1"/>
          <p:nvPr/>
        </p:nvSpPr>
        <p:spPr>
          <a:xfrm>
            <a:off x="1696711" y="2100853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Flip a fair coin 3 times </a:t>
            </a:r>
            <a:r>
              <a:rPr lang="en-US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indep</a:t>
            </a: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. Count heads.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5BE36F-B979-4DB1-8322-AE3D7BBEE705}"/>
              </a:ext>
            </a:extLst>
          </p:cNvPr>
          <p:cNvSpPr txBox="1"/>
          <p:nvPr/>
        </p:nvSpPr>
        <p:spPr>
          <a:xfrm>
            <a:off x="6441422" y="2071968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Flip a biased coin (prob heads=2/3) until heads. Count flips.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875E52-63C0-4DB7-B3D3-47CD053CD775}"/>
              </a:ext>
            </a:extLst>
          </p:cNvPr>
          <p:cNvSpPr txBox="1"/>
          <p:nvPr/>
        </p:nvSpPr>
        <p:spPr>
          <a:xfrm>
            <a:off x="10821351" y="4857500"/>
            <a:ext cx="742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4A068FC-7736-4484-9AB8-09BBD33B911A}"/>
                  </a:ext>
                </a:extLst>
              </p14:cNvPr>
              <p14:cNvContentPartPr/>
              <p14:nvPr/>
            </p14:nvContentPartPr>
            <p14:xfrm>
              <a:off x="2398732" y="5020682"/>
              <a:ext cx="90000" cy="1202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4A068FC-7736-4484-9AB8-09BBD33B911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80732" y="5002682"/>
                <a:ext cx="12564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7A6A4224-8DF0-4AF3-A601-1CFE9411C7BB}"/>
                  </a:ext>
                </a:extLst>
              </p14:cNvPr>
              <p14:cNvContentPartPr/>
              <p14:nvPr/>
            </p14:nvContentPartPr>
            <p14:xfrm>
              <a:off x="3433012" y="5045162"/>
              <a:ext cx="9000" cy="867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7A6A4224-8DF0-4AF3-A601-1CFE9411C7B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415372" y="5027162"/>
                <a:ext cx="44640" cy="1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3378EB46-0467-4A86-A7B1-966678E2E6F9}"/>
                  </a:ext>
                </a:extLst>
              </p14:cNvPr>
              <p14:cNvContentPartPr/>
              <p14:nvPr/>
            </p14:nvContentPartPr>
            <p14:xfrm>
              <a:off x="4385212" y="5040122"/>
              <a:ext cx="110880" cy="1141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3378EB46-0467-4A86-A7B1-966678E2E6F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367572" y="5022482"/>
                <a:ext cx="14652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BD07C57-2A84-4A86-954A-6009E2689D18}"/>
                  </a:ext>
                </a:extLst>
              </p14:cNvPr>
              <p14:cNvContentPartPr/>
              <p14:nvPr/>
            </p14:nvContentPartPr>
            <p14:xfrm>
              <a:off x="5411572" y="5048402"/>
              <a:ext cx="78840" cy="1270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BD07C57-2A84-4A86-954A-6009E2689D1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393572" y="5030402"/>
                <a:ext cx="114480" cy="162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00806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30CBF-ABB9-47DA-BC75-1829CB801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of Calculation Trick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0E893E-1F8D-41FD-BAB2-6965885528B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𝔼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𝔼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expanding the square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𝔼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linearity of expectation.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𝔼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linearity of expectation.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]+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𝔼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sz="2400" dirty="0"/>
                  <a:t>expectation of a constant is the constant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−2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𝔼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𝔼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𝔼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𝔼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0E893E-1F8D-41FD-BAB2-6965885528B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1761" b="-10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36884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6106A-ADDE-469C-BC25-6464CB6E5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Shifting a random variable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226EB4E-140A-417F-A864-557ADCB8CC39}"/>
                  </a:ext>
                </a:extLst>
              </p:cNvPr>
              <p:cNvSpPr/>
              <p:nvPr/>
            </p:nvSpPr>
            <p:spPr>
              <a:xfrm>
                <a:off x="575238" y="1463857"/>
                <a:ext cx="9032311" cy="1380943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For any random variable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𝐗</m:t>
                    </m:r>
                    <m:r>
                      <a:rPr lang="en-US" sz="2800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</m:oMath>
                </a14:m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and any constants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𝐚</m:t>
                    </m:r>
                    <m:r>
                      <a:rPr lang="en-US" sz="2800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  <m:r>
                      <a:rPr lang="en-US" sz="2800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𝐛</m:t>
                    </m:r>
                  </m:oMath>
                </a14:m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𝒂𝑿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+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𝒃</m:t>
                          </m:r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𝒂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𝑿</m:t>
                          </m:r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+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𝒃</m:t>
                      </m:r>
                    </m:oMath>
                  </m:oMathPara>
                </a14:m>
                <a:endParaRPr lang="en-US" sz="2800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226EB4E-140A-417F-A864-557ADCB8CC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8" y="1463857"/>
                <a:ext cx="9032311" cy="13809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FCE8D8F-66EA-48F0-8877-7AC655E32504}"/>
                  </a:ext>
                </a:extLst>
              </p:cNvPr>
              <p:cNvSpPr/>
              <p:nvPr/>
            </p:nvSpPr>
            <p:spPr>
              <a:xfrm>
                <a:off x="575237" y="3235507"/>
                <a:ext cx="9032311" cy="1380943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For any random variable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𝐗</m:t>
                    </m:r>
                    <m:r>
                      <a:rPr lang="en-US" sz="2800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</m:oMath>
                </a14:m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and any constants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𝐚</m:t>
                    </m:r>
                    <m:r>
                      <a:rPr lang="en-US" sz="2800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  <m:r>
                      <a:rPr lang="en-US" sz="2800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𝐛</m:t>
                    </m:r>
                  </m:oMath>
                </a14:m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𝐕𝐚𝐫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𝒂𝑿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+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𝒃</m:t>
                          </m:r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en-US" sz="2800" b="1" i="0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𝐕𝐚𝐫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(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𝐗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m:oMathPara>
                </a14:m>
                <a:endParaRPr lang="en-US" sz="2800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FCE8D8F-66EA-48F0-8877-7AC655E325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7" y="3235507"/>
                <a:ext cx="9032311" cy="13809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70CBA24-A24B-4CEA-E035-9692D90FBC9B}"/>
                  </a:ext>
                </a:extLst>
              </p14:cNvPr>
              <p14:cNvContentPartPr/>
              <p14:nvPr/>
            </p14:nvContentPartPr>
            <p14:xfrm>
              <a:off x="40680" y="1234440"/>
              <a:ext cx="6838200" cy="38383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70CBA24-A24B-4CEA-E035-9692D90FBC9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320" y="1225080"/>
                <a:ext cx="6856920" cy="3857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110423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2CFB246-0616-45B6-9951-F8AA1D5A3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Variable Zoo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614594-52CE-4CDD-9220-3405B8DC7C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4500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BCF78-26AD-4DC5-BF40-8C1E5465A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Discrete Random Variable Zoo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F54655-465A-4F33-A8CC-D5E3B3A847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common </a:t>
            </a:r>
            <a:r>
              <a:rPr lang="en-US" b="1" dirty="0"/>
              <a:t>patterns </a:t>
            </a:r>
            <a:r>
              <a:rPr lang="en-US" dirty="0"/>
              <a:t>of experiments:</a:t>
            </a:r>
          </a:p>
          <a:p>
            <a:r>
              <a:rPr lang="en-US" dirty="0"/>
              <a:t>Flip a [fair/unfair] coin [blah] times and count the number of heads.</a:t>
            </a:r>
          </a:p>
          <a:p>
            <a:r>
              <a:rPr lang="en-US" dirty="0"/>
              <a:t>Flip a [fair/unfair] coin until the first time that you see a heads</a:t>
            </a:r>
          </a:p>
          <a:p>
            <a:r>
              <a:rPr lang="en-US" dirty="0"/>
              <a:t>Draw a uniformly random element from [set]</a:t>
            </a:r>
          </a:p>
          <a:p>
            <a:r>
              <a:rPr lang="en-US" dirty="0"/>
              <a:t>Define an indicator random variable for [event]</a:t>
            </a:r>
          </a:p>
          <a:p>
            <a:r>
              <a:rPr lang="en-US" dirty="0"/>
              <a:t>…</a:t>
            </a:r>
          </a:p>
          <a:p>
            <a:r>
              <a:rPr lang="en-US" dirty="0"/>
              <a:t>Instead of calculating the </a:t>
            </a:r>
            <a:r>
              <a:rPr lang="en-US" dirty="0" err="1"/>
              <a:t>pmf</a:t>
            </a:r>
            <a:r>
              <a:rPr lang="en-US" dirty="0"/>
              <a:t>, </a:t>
            </a:r>
            <a:r>
              <a:rPr lang="en-US" dirty="0" err="1"/>
              <a:t>cdf</a:t>
            </a:r>
            <a:r>
              <a:rPr lang="en-US" dirty="0"/>
              <a:t>, support, expectation, variance,… every time, why not calculate it </a:t>
            </a:r>
            <a:r>
              <a:rPr lang="en-US" b="1" dirty="0"/>
              <a:t>once </a:t>
            </a:r>
            <a:r>
              <a:rPr lang="en-US" dirty="0"/>
              <a:t>and look it up every time?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C52B22A-032D-0200-EBFC-E3EFE2E4AF75}"/>
                  </a:ext>
                </a:extLst>
              </p14:cNvPr>
              <p14:cNvContentPartPr/>
              <p14:nvPr/>
            </p14:nvContentPartPr>
            <p14:xfrm>
              <a:off x="3737880" y="1863360"/>
              <a:ext cx="1259640" cy="799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C52B22A-032D-0200-EBFC-E3EFE2E4AF7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28520" y="1854000"/>
                <a:ext cx="1278360" cy="98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184479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4D912-A80D-4C8D-822B-BA4D0F3D6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our goal?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FF4BAE-CDFA-41DE-945A-3845513726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Your goal is NOT to memorize these facts (it’ll be convenient to memorize some of them, but don’t waste time making flash cards).</a:t>
            </a:r>
          </a:p>
          <a:p>
            <a:pPr lvl="1"/>
            <a:r>
              <a:rPr lang="en-US" dirty="0"/>
              <a:t>Everything is on Wikipedia anyway. Everyone checks Wikipedia when they forget these.</a:t>
            </a:r>
          </a:p>
        </p:txBody>
      </p:sp>
      <p:pic>
        <p:nvPicPr>
          <p:cNvPr id="4" name="Picture 3" descr="Tweet by Clement Canonne (@ccanonne_)&#10;&quot;Are you trying to shame me, @Google?&quot;&#10;with screenshot of Google search results of Wikipedia article for Binomial Distribution and google annotation &quot;You've visited this page many times.&quot;">
            <a:extLst>
              <a:ext uri="{FF2B5EF4-FFF2-40B4-BE49-F238E27FC236}">
                <a16:creationId xmlns:a16="http://schemas.microsoft.com/office/drawing/2014/main" id="{0D19D00F-0EF4-4F90-9459-036D58FFE9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0747" y="2849176"/>
            <a:ext cx="7935686" cy="395008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B095CF9-18AF-2CDD-6433-ACCF4792BB6A}"/>
                  </a:ext>
                </a:extLst>
              </p14:cNvPr>
              <p14:cNvContentPartPr/>
              <p14:nvPr/>
            </p14:nvContentPartPr>
            <p14:xfrm>
              <a:off x="2233440" y="5859000"/>
              <a:ext cx="523440" cy="5094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B095CF9-18AF-2CDD-6433-ACCF4792BB6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24080" y="5849640"/>
                <a:ext cx="542160" cy="528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11325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4D912-A80D-4C8D-822B-BA4D0F3D6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our goal?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FF4BAE-CDFA-41DE-945A-3845513726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Your goal is NOT to memorize these facts (it’ll be convenient to memorize some of them, but don’t waste time making flash cards).</a:t>
            </a:r>
          </a:p>
          <a:p>
            <a:pPr lvl="1"/>
            <a:r>
              <a:rPr lang="en-US" dirty="0"/>
              <a:t>Everything is on Wikipedia anyway. Everyone checks Wikipedia when they forget these.</a:t>
            </a:r>
          </a:p>
          <a:p>
            <a:pPr lvl="1"/>
            <a:endParaRPr lang="en-US" dirty="0"/>
          </a:p>
          <a:p>
            <a:r>
              <a:rPr lang="en-US" dirty="0"/>
              <a:t>Our goals are: </a:t>
            </a:r>
          </a:p>
          <a:p>
            <a:r>
              <a:rPr lang="en-US" dirty="0"/>
              <a:t>0. Introduce one new distribution we haven’t seen at all (next time).</a:t>
            </a:r>
          </a:p>
          <a:p>
            <a:r>
              <a:rPr lang="en-US" dirty="0"/>
              <a:t>1. Practice expectation, variance, etc. for ones we have gotten hints of.</a:t>
            </a:r>
          </a:p>
          <a:p>
            <a:r>
              <a:rPr lang="en-US" dirty="0"/>
              <a:t>2. Review the first half of the course with some probability calculations.</a:t>
            </a:r>
          </a:p>
        </p:txBody>
      </p:sp>
    </p:spTree>
    <p:extLst>
      <p:ext uri="{BB962C8B-B14F-4D97-AF65-F5344CB8AC3E}">
        <p14:creationId xmlns:p14="http://schemas.microsoft.com/office/powerpoint/2010/main" val="41924626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868D6-6A30-4A18-9A6F-469E40DF8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Zoo! </a:t>
            </a:r>
          </a:p>
        </p:txBody>
      </p:sp>
      <p:pic>
        <p:nvPicPr>
          <p:cNvPr id="9" name="Graphic 8" descr="Hippo">
            <a:extLst>
              <a:ext uri="{FF2B5EF4-FFF2-40B4-BE49-F238E27FC236}">
                <a16:creationId xmlns:a16="http://schemas.microsoft.com/office/drawing/2014/main" id="{8AA4D998-ACC6-4AF6-BF9B-8181AB14B2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58759" y="334178"/>
            <a:ext cx="940800" cy="940800"/>
          </a:xfrm>
          <a:prstGeom prst="rect">
            <a:avLst/>
          </a:prstGeom>
        </p:spPr>
      </p:pic>
      <p:pic>
        <p:nvPicPr>
          <p:cNvPr id="11" name="Graphic 10" descr="Rubber duck">
            <a:extLst>
              <a:ext uri="{FF2B5EF4-FFF2-40B4-BE49-F238E27FC236}">
                <a16:creationId xmlns:a16="http://schemas.microsoft.com/office/drawing/2014/main" id="{A76307F8-54CC-4B61-AC61-0DF1A5E3FA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23014" y="334178"/>
            <a:ext cx="940800" cy="940800"/>
          </a:xfrm>
          <a:prstGeom prst="rect">
            <a:avLst/>
          </a:prstGeom>
        </p:spPr>
      </p:pic>
      <p:pic>
        <p:nvPicPr>
          <p:cNvPr id="13" name="Graphic 12" descr="Chick">
            <a:extLst>
              <a:ext uri="{FF2B5EF4-FFF2-40B4-BE49-F238E27FC236}">
                <a16:creationId xmlns:a16="http://schemas.microsoft.com/office/drawing/2014/main" id="{43A0F378-1889-4FA1-988C-0651373A91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190488" y="334178"/>
            <a:ext cx="940800" cy="940800"/>
          </a:xfrm>
          <a:prstGeom prst="rect">
            <a:avLst/>
          </a:prstGeom>
        </p:spPr>
      </p:pic>
      <p:pic>
        <p:nvPicPr>
          <p:cNvPr id="15" name="Graphic 14" descr="Crocodile">
            <a:extLst>
              <a:ext uri="{FF2B5EF4-FFF2-40B4-BE49-F238E27FC236}">
                <a16:creationId xmlns:a16="http://schemas.microsoft.com/office/drawing/2014/main" id="{0ECF4EB1-6657-4071-B158-55D6BA7B9EF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777038" y="334178"/>
            <a:ext cx="940800" cy="940800"/>
          </a:xfrm>
          <a:prstGeom prst="rect">
            <a:avLst/>
          </a:prstGeom>
        </p:spPr>
      </p:pic>
      <p:pic>
        <p:nvPicPr>
          <p:cNvPr id="17" name="Graphic 16" descr="Rabbit">
            <a:extLst>
              <a:ext uri="{FF2B5EF4-FFF2-40B4-BE49-F238E27FC236}">
                <a16:creationId xmlns:a16="http://schemas.microsoft.com/office/drawing/2014/main" id="{B97F8BA4-F4CF-4EB9-B7AF-D17781DDCD2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850864" y="315538"/>
            <a:ext cx="940800" cy="940800"/>
          </a:xfrm>
          <a:prstGeom prst="rect">
            <a:avLst/>
          </a:prstGeom>
        </p:spPr>
      </p:pic>
      <p:pic>
        <p:nvPicPr>
          <p:cNvPr id="19" name="Graphic 18" descr="Snake">
            <a:extLst>
              <a:ext uri="{FF2B5EF4-FFF2-40B4-BE49-F238E27FC236}">
                <a16:creationId xmlns:a16="http://schemas.microsoft.com/office/drawing/2014/main" id="{711DB914-04A9-45F1-9558-AFA6F550DA4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971600" y="334178"/>
            <a:ext cx="940800" cy="940800"/>
          </a:xfrm>
          <a:prstGeom prst="rect">
            <a:avLst/>
          </a:prstGeom>
        </p:spPr>
      </p:pic>
      <p:pic>
        <p:nvPicPr>
          <p:cNvPr id="21" name="Graphic 20" descr="Turtle">
            <a:extLst>
              <a:ext uri="{FF2B5EF4-FFF2-40B4-BE49-F238E27FC236}">
                <a16:creationId xmlns:a16="http://schemas.microsoft.com/office/drawing/2014/main" id="{17833E7E-5C07-4BAE-8144-EAADD694A05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811658" y="301091"/>
            <a:ext cx="940800" cy="940800"/>
          </a:xfrm>
          <a:prstGeom prst="rect">
            <a:avLst/>
          </a:prstGeom>
        </p:spPr>
      </p:pic>
      <p:pic>
        <p:nvPicPr>
          <p:cNvPr id="23" name="Graphic 22" descr="Panda">
            <a:extLst>
              <a:ext uri="{FF2B5EF4-FFF2-40B4-BE49-F238E27FC236}">
                <a16:creationId xmlns:a16="http://schemas.microsoft.com/office/drawing/2014/main" id="{E4AA5690-9DF7-40FD-80DF-9C825E12AD5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893188" y="337143"/>
            <a:ext cx="940800" cy="940800"/>
          </a:xfrm>
          <a:prstGeom prst="rect">
            <a:avLst/>
          </a:prstGeom>
        </p:spPr>
      </p:pic>
      <p:pic>
        <p:nvPicPr>
          <p:cNvPr id="25" name="Graphic 24" descr="Whale">
            <a:extLst>
              <a:ext uri="{FF2B5EF4-FFF2-40B4-BE49-F238E27FC236}">
                <a16:creationId xmlns:a16="http://schemas.microsoft.com/office/drawing/2014/main" id="{F4C2ABDE-585F-46FF-99FB-9B77B68D914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9880898" y="300209"/>
            <a:ext cx="940800" cy="940800"/>
          </a:xfrm>
          <a:prstGeom prst="rect">
            <a:avLst/>
          </a:prstGeom>
        </p:spPr>
      </p:pic>
      <p:pic>
        <p:nvPicPr>
          <p:cNvPr id="27" name="Graphic 26" descr="Elephant">
            <a:extLst>
              <a:ext uri="{FF2B5EF4-FFF2-40B4-BE49-F238E27FC236}">
                <a16:creationId xmlns:a16="http://schemas.microsoft.com/office/drawing/2014/main" id="{B8F88D8F-DADE-464C-94C7-C421CF43776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0915518" y="300209"/>
            <a:ext cx="940800" cy="940800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470F0F91-8AEA-4546-B02D-EB13DD91BE94}"/>
              </a:ext>
            </a:extLst>
          </p:cNvPr>
          <p:cNvGrpSpPr/>
          <p:nvPr/>
        </p:nvGrpSpPr>
        <p:grpSpPr>
          <a:xfrm>
            <a:off x="53141" y="1374975"/>
            <a:ext cx="3269873" cy="2441376"/>
            <a:chOff x="1185842" y="3427084"/>
            <a:chExt cx="5797816" cy="17438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FD44C78F-D236-48D5-8F92-DCE1B6A848D2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5797816" cy="1741887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𝒃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𝒂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+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𝒂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+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𝒃</m:t>
                            </m:r>
                          </m:num>
                          <m:den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9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19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𝒃</m:t>
                                </m:r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𝒂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𝒃</m:t>
                                </m:r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𝒂</m:t>
                                </m:r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+</m:t>
                                </m:r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</m:e>
                            </m:d>
                          </m:num>
                          <m:den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𝟏𝟐</m:t>
                            </m:r>
                          </m:den>
                        </m:f>
                      </m:oMath>
                    </m:oMathPara>
                  </a14:m>
                  <a:endParaRPr lang="en-US" sz="19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FD44C78F-D236-48D5-8F92-DCE1B6A848D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5797816" cy="1741887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103E30CE-E9B0-44CF-AE6A-76108E0A6FFF}"/>
                    </a:ext>
                  </a:extLst>
                </p:cNvPr>
                <p:cNvSpPr/>
                <p:nvPr/>
              </p:nvSpPr>
              <p:spPr>
                <a:xfrm>
                  <a:off x="1195365" y="3427084"/>
                  <a:ext cx="5784489" cy="346830"/>
                </a:xfrm>
                <a:prstGeom prst="rect">
                  <a:avLst/>
                </a:prstGeom>
                <a:solidFill>
                  <a:srgbClr val="4C32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𝐔𝐧𝐢𝐟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103E30CE-E9B0-44CF-AE6A-76108E0A6FF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5" y="3427084"/>
                  <a:ext cx="5784489" cy="346830"/>
                </a:xfrm>
                <a:prstGeom prst="rect">
                  <a:avLst/>
                </a:prstGeom>
                <a:blipFill>
                  <a:blip r:embed="rId23"/>
                  <a:stretch>
                    <a:fillRect b="-632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2FDB7E7-BB30-433A-8667-70CBEE58ECDA}"/>
              </a:ext>
            </a:extLst>
          </p:cNvPr>
          <p:cNvGrpSpPr/>
          <p:nvPr/>
        </p:nvGrpSpPr>
        <p:grpSpPr>
          <a:xfrm>
            <a:off x="9492477" y="1357868"/>
            <a:ext cx="2613992" cy="2458483"/>
            <a:chOff x="1185842" y="3427084"/>
            <a:chExt cx="6111311" cy="17438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4190727F-8001-470F-8DC1-EEB6CD0970C5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741887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𝟏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𝒑</m:t>
                                </m:r>
                              </m:e>
                            </m:d>
                          </m:e>
                          <m:sup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sup>
                        </m:sSup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</m:oMath>
                      <m:oMath xmlns:m="http://schemas.openxmlformats.org/officeDocument/2006/math"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den>
                        </m:f>
                      </m:oMath>
                      <m:oMath xmlns:m="http://schemas.openxmlformats.org/officeDocument/2006/math">
                        <m:r>
                          <a:rPr lang="en-US" sz="20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𝒑</m:t>
                                </m:r>
                              </m:e>
                              <m:sup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4190727F-8001-470F-8DC1-EEB6CD0970C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741887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35B1032C-28B5-4516-94B2-8D0B6D12BB03}"/>
                    </a:ext>
                  </a:extLst>
                </p:cNvPr>
                <p:cNvSpPr/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solidFill>
                  <a:srgbClr val="4C32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𝐆𝐞𝐨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35B1032C-28B5-4516-94B2-8D0B6D12BB0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blipFill>
                  <a:blip r:embed="rId25"/>
                  <a:stretch>
                    <a:fillRect b="-625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41E9DF8E-90DA-4F8A-B772-5D43C41163D2}"/>
              </a:ext>
            </a:extLst>
          </p:cNvPr>
          <p:cNvGrpSpPr/>
          <p:nvPr/>
        </p:nvGrpSpPr>
        <p:grpSpPr>
          <a:xfrm>
            <a:off x="3356064" y="1382368"/>
            <a:ext cx="2904777" cy="2441375"/>
            <a:chOff x="1185842" y="3427084"/>
            <a:chExt cx="5524451" cy="174380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992E18C3-C5B3-4671-8006-26F36858D63D}"/>
                    </a:ext>
                  </a:extLst>
                </p:cNvPr>
                <p:cNvSpPr/>
                <p:nvPr/>
              </p:nvSpPr>
              <p:spPr>
                <a:xfrm>
                  <a:off x="1185842" y="3428999"/>
                  <a:ext cx="5524451" cy="1741887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𝟎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𝟏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−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;</m:t>
                        </m:r>
                      </m:oMath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𝟏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)=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0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𝟏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−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992E18C3-C5B3-4671-8006-26F36858D63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8999"/>
                  <a:ext cx="5524451" cy="1741887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BA6201BD-2963-4EC1-AF6B-513546A302D4}"/>
                    </a:ext>
                  </a:extLst>
                </p:cNvPr>
                <p:cNvSpPr/>
                <p:nvPr/>
              </p:nvSpPr>
              <p:spPr>
                <a:xfrm>
                  <a:off x="1195366" y="3427084"/>
                  <a:ext cx="5514927" cy="346830"/>
                </a:xfrm>
                <a:prstGeom prst="rect">
                  <a:avLst/>
                </a:prstGeom>
                <a:solidFill>
                  <a:srgbClr val="4C32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𝐁𝐞𝐫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BA6201BD-2963-4EC1-AF6B-513546A302D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6" y="3427084"/>
                  <a:ext cx="5514927" cy="346830"/>
                </a:xfrm>
                <a:prstGeom prst="rect">
                  <a:avLst/>
                </a:prstGeom>
                <a:blipFill>
                  <a:blip r:embed="rId27"/>
                  <a:stretch>
                    <a:fillRect b="-759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82581B2-2D95-45A4-B687-0DB99D1AF336}"/>
              </a:ext>
            </a:extLst>
          </p:cNvPr>
          <p:cNvGrpSpPr/>
          <p:nvPr/>
        </p:nvGrpSpPr>
        <p:grpSpPr>
          <a:xfrm>
            <a:off x="467738" y="4082446"/>
            <a:ext cx="3577212" cy="2597756"/>
            <a:chOff x="1185842" y="3427084"/>
            <a:chExt cx="6111311" cy="17438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29CC4E03-9A06-4F61-9C86-C90FAE5D2943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741887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𝒌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𝒓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𝟏</m:t>
                                </m:r>
                              </m:den>
                            </m:f>
                          </m:e>
                        </m:d>
                        <m:sSup>
                          <m:sSup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p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𝒓</m:t>
                            </m:r>
                          </m:sup>
                        </m:sSup>
                        <m:sSup>
                          <m:sSup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𝟏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𝒑</m:t>
                                </m:r>
                              </m:e>
                            </m:d>
                          </m:e>
                          <m:sup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𝒓</m:t>
                            </m:r>
                          </m:sup>
                        </m:sSup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𝒓</m:t>
                            </m:r>
                          </m:num>
                          <m:den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𝒓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(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𝒑</m:t>
                                </m:r>
                              </m:e>
                              <m:sup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29CC4E03-9A06-4F61-9C86-C90FAE5D294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741887"/>
                </a:xfrm>
                <a:prstGeom prst="rect">
                  <a:avLst/>
                </a:prstGeom>
                <a:blipFill>
                  <a:blip r:embed="rId28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9BA0A2FE-FE32-4214-AE90-6B563801ED6E}"/>
                    </a:ext>
                  </a:extLst>
                </p:cNvPr>
                <p:cNvSpPr/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solidFill>
                  <a:srgbClr val="4C32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𝐍𝐞𝐠𝐁𝐢𝐧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𝒓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9BA0A2FE-FE32-4214-AE90-6B563801ED6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blipFill>
                  <a:blip r:embed="rId29"/>
                  <a:stretch>
                    <a:fillRect b="-357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0A44836-F4AC-4228-9018-6878804A2735}"/>
              </a:ext>
            </a:extLst>
          </p:cNvPr>
          <p:cNvGrpSpPr/>
          <p:nvPr/>
        </p:nvGrpSpPr>
        <p:grpSpPr>
          <a:xfrm>
            <a:off x="6296036" y="1379687"/>
            <a:ext cx="3157436" cy="2441375"/>
            <a:chOff x="1185842" y="3427084"/>
            <a:chExt cx="6111311" cy="174380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0E68E9F8-D684-4500-861B-3378BEE9294C}"/>
                    </a:ext>
                  </a:extLst>
                </p:cNvPr>
                <p:cNvSpPr/>
                <p:nvPr/>
              </p:nvSpPr>
              <p:spPr>
                <a:xfrm>
                  <a:off x="1185842" y="3428999"/>
                  <a:ext cx="6111311" cy="1741887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𝒏</m:t>
                                </m:r>
                              </m:num>
                              <m:den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𝒌</m:t>
                                </m:r>
                              </m:den>
                            </m:f>
                          </m:e>
                        </m:d>
                        <m:sSup>
                          <m:sSup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p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sup>
                        </m:sSup>
                        <m:sSup>
                          <m:sSup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𝟏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𝒑</m:t>
                                </m:r>
                              </m:e>
                            </m:d>
                          </m:e>
                          <m:sup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𝒏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sup>
                        </m:sSup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br>
                    <a:rPr lang="en-US" sz="2000" b="1" i="1" dirty="0">
                      <a:latin typeface="Cambria Math" panose="02040503050406030204" pitchFamily="18" charset="0"/>
                      <a:cs typeface="Segoe UI Semibold" panose="020B0702040204020203" pitchFamily="34" charset="0"/>
                    </a:rPr>
                  </a:b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𝒏𝒑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𝒏𝒑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𝟏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−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0E68E9F8-D684-4500-861B-3378BEE9294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8999"/>
                  <a:ext cx="6111311" cy="1741887"/>
                </a:xfrm>
                <a:prstGeom prst="rect">
                  <a:avLst/>
                </a:prstGeom>
                <a:blipFill>
                  <a:blip r:embed="rId30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0770CA52-FBB0-4E3B-8DFA-6C46E14BDA4F}"/>
                    </a:ext>
                  </a:extLst>
                </p:cNvPr>
                <p:cNvSpPr/>
                <p:nvPr/>
              </p:nvSpPr>
              <p:spPr>
                <a:xfrm>
                  <a:off x="1195365" y="3427084"/>
                  <a:ext cx="6101788" cy="346830"/>
                </a:xfrm>
                <a:prstGeom prst="rect">
                  <a:avLst/>
                </a:prstGeom>
                <a:solidFill>
                  <a:srgbClr val="4C32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𝐁𝐢𝐧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0770CA52-FBB0-4E3B-8DFA-6C46E14BDA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5" y="3427084"/>
                  <a:ext cx="6101788" cy="346830"/>
                </a:xfrm>
                <a:prstGeom prst="rect">
                  <a:avLst/>
                </a:prstGeom>
                <a:blipFill>
                  <a:blip r:embed="rId31"/>
                  <a:stretch>
                    <a:fillRect b="-625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A0AB1CF-ED89-4BD9-8CD2-180C0C24D714}"/>
              </a:ext>
            </a:extLst>
          </p:cNvPr>
          <p:cNvGrpSpPr/>
          <p:nvPr/>
        </p:nvGrpSpPr>
        <p:grpSpPr>
          <a:xfrm>
            <a:off x="4457385" y="4087159"/>
            <a:ext cx="3452059" cy="2593043"/>
            <a:chOff x="1185842" y="3427084"/>
            <a:chExt cx="6111311" cy="185213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5FB594CD-5A01-48B3-8E1C-574300B78B9B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850218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7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17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19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noBar"/>
                                    <m:ctrlP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𝑲</m:t>
                                    </m:r>
                                  </m:num>
                                  <m:den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𝒌</m:t>
                                    </m:r>
                                  </m:den>
                                </m:f>
                              </m:e>
                            </m:d>
                            <m:d>
                              <m:dPr>
                                <m:ctrlP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noBar"/>
                                    <m:ctrlP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𝑵</m:t>
                                    </m:r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−</m:t>
                                    </m:r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𝑲</m:t>
                                    </m:r>
                                  </m:num>
                                  <m:den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𝒏</m:t>
                                    </m:r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−</m:t>
                                    </m:r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𝒌</m:t>
                                    </m:r>
                                  </m:den>
                                </m:f>
                              </m:e>
                            </m:d>
                          </m:num>
                          <m:den>
                            <m:d>
                              <m:dPr>
                                <m:ctrlP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noBar"/>
                                    <m:ctrlP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𝑵</m:t>
                                    </m:r>
                                  </m:num>
                                  <m:den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𝒏</m:t>
                                    </m:r>
                                  </m:den>
                                </m:f>
                              </m:e>
                            </m:d>
                          </m:den>
                        </m:f>
                      </m:oMath>
                    </m:oMathPara>
                  </a14:m>
                  <a:endParaRPr lang="en-US" sz="19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9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19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19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</m:t>
                        </m:r>
                        <m:f>
                          <m:f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𝑲</m:t>
                            </m:r>
                          </m:num>
                          <m:den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𝑵</m:t>
                            </m:r>
                          </m:den>
                        </m:f>
                      </m:oMath>
                    </m:oMathPara>
                  </a14:m>
                  <a:endParaRPr lang="en-US" sz="19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9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19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𝑲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(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𝑵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𝑲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)(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𝑵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𝒏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𝑵</m:t>
                                </m:r>
                              </m:e>
                              <m:sup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(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𝑵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</m:t>
                            </m:r>
                          </m:den>
                        </m:f>
                      </m:oMath>
                    </m:oMathPara>
                  </a14:m>
                  <a:endParaRPr lang="en-US" sz="19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5FB594CD-5A01-48B3-8E1C-574300B78B9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850218"/>
                </a:xfrm>
                <a:prstGeom prst="rect">
                  <a:avLst/>
                </a:prstGeom>
                <a:blipFill>
                  <a:blip r:embed="rId3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1193C354-5686-43D5-9406-47528470F427}"/>
                    </a:ext>
                  </a:extLst>
                </p:cNvPr>
                <p:cNvSpPr/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solidFill>
                  <a:srgbClr val="4C32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𝐇𝐲𝐩𝐆𝐞𝐨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𝑵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𝑲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1193C354-5686-43D5-9406-47528470F42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blipFill>
                  <a:blip r:embed="rId33"/>
                  <a:stretch>
                    <a:fillRect b="-625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2797A35C-6E50-4B2F-A906-3E649A5A2543}"/>
              </a:ext>
            </a:extLst>
          </p:cNvPr>
          <p:cNvGrpSpPr/>
          <p:nvPr/>
        </p:nvGrpSpPr>
        <p:grpSpPr>
          <a:xfrm>
            <a:off x="8194002" y="4050696"/>
            <a:ext cx="3577212" cy="2597756"/>
            <a:chOff x="1185842" y="3427084"/>
            <a:chExt cx="6111311" cy="17438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15089582-46F3-40CF-A3C3-D7F85DBEA9AD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741887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000" b="1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𝝀</m:t>
                                </m:r>
                              </m:e>
                              <m:sup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𝒌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2000" b="1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𝒆</m:t>
                                </m:r>
                              </m:e>
                              <m:sup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𝝀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!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𝝀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𝝀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15089582-46F3-40CF-A3C3-D7F85DBEA9A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741887"/>
                </a:xfrm>
                <a:prstGeom prst="rect">
                  <a:avLst/>
                </a:prstGeom>
                <a:blipFill>
                  <a:blip r:embed="rId3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789E04FC-C64E-49E3-8DE3-F18A765054CA}"/>
                    </a:ext>
                  </a:extLst>
                </p:cNvPr>
                <p:cNvSpPr/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solidFill>
                  <a:srgbClr val="4C32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𝐏𝐨𝐢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𝝀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789E04FC-C64E-49E3-8DE3-F18A765054C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blipFill>
                  <a:blip r:embed="rId35"/>
                  <a:stretch>
                    <a:fillRect b="-352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5A5CEF5-D685-0E47-4184-51307C377D43}"/>
                  </a:ext>
                </a:extLst>
              </p14:cNvPr>
              <p14:cNvContentPartPr/>
              <p14:nvPr/>
            </p14:nvContentPartPr>
            <p14:xfrm>
              <a:off x="3187440" y="3652200"/>
              <a:ext cx="8486280" cy="4424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5A5CEF5-D685-0E47-4184-51307C377D43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178080" y="3642840"/>
                <a:ext cx="8505000" cy="461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196156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2AA6538-1074-4194-B496-94BA7CD2D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More Familiar Variables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687C1C-7310-4E69-90EC-6939B2B788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9520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08CB4-DE70-40F1-ADF1-AF4735D79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Situation: Bernoulli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2091B2-A9A6-4A9E-A78C-1015BA0B467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You flip a biased coin (once) and want to record whether its heads.</a:t>
                </a:r>
              </a:p>
              <a:p>
                <a:endParaRPr lang="en-US" dirty="0"/>
              </a:p>
              <a:p>
                <a:r>
                  <a:rPr lang="en-US" dirty="0"/>
                  <a:t>You define an indicator random variable, and want to know whether it’s 1 or not.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More generally: you have one trial, and some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of “success.”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2091B2-A9A6-4A9E-A78C-1015BA0B46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08C72E0-938D-3F76-A4A7-52430166121F}"/>
                  </a:ext>
                </a:extLst>
              </p14:cNvPr>
              <p14:cNvContentPartPr/>
              <p14:nvPr/>
            </p14:nvContentPartPr>
            <p14:xfrm>
              <a:off x="221040" y="2657880"/>
              <a:ext cx="946800" cy="8715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08C72E0-938D-3F76-A4A7-52430166121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1680" y="2648520"/>
                <a:ext cx="965520" cy="890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47706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0CB1F-9A47-43B7-8FE3-D34D87087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are we?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47A5FE-EF32-4F3F-B43B-4EC7B1FAD3F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A random variable is a numerical summary of the outcome of an experiment.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is the weighted average of possibilities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For </a:t>
                </a:r>
                <a:r>
                  <a:rPr lang="en-US" b="1" u="sng" dirty="0"/>
                  <a:t>all</a:t>
                </a:r>
                <a:r>
                  <a:rPr lang="en-US" dirty="0"/>
                  <a:t> </a:t>
                </a:r>
                <a:r>
                  <a:rPr lang="en-US" dirty="0" err="1"/>
                  <a:t>rv’s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Indicator </a:t>
                </a:r>
                <a:r>
                  <a:rPr lang="en-US" dirty="0" err="1"/>
                  <a:t>rv’s</a:t>
                </a:r>
                <a:r>
                  <a:rPr lang="en-US" dirty="0"/>
                  <a:t> are a great trick to simplify expectation computations.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𝔼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measures how “spread out” a </a:t>
                </a:r>
                <a:r>
                  <a:rPr lang="en-US" dirty="0" err="1"/>
                  <a:t>rv</a:t>
                </a:r>
                <a:r>
                  <a:rPr lang="en-US" dirty="0"/>
                  <a:t> is.</a:t>
                </a:r>
              </a:p>
              <a:p>
                <a:r>
                  <a:rPr lang="en-US" dirty="0"/>
                  <a:t>For </a:t>
                </a:r>
                <a:r>
                  <a:rPr lang="en-US" b="1" u="sng" dirty="0"/>
                  <a:t>independent</a:t>
                </a:r>
                <a:r>
                  <a:rPr lang="en-US" dirty="0"/>
                  <a:t> </a:t>
                </a:r>
                <a:r>
                  <a:rPr lang="en-US" dirty="0" err="1"/>
                  <a:t>rv’s</a:t>
                </a:r>
                <a:r>
                  <a:rPr lang="en-US" dirty="0"/>
                  <a:t>: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47A5FE-EF32-4F3F-B43B-4EC7B1FAD3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CBB75F0-5AF5-4B9C-B761-7CDE816C0307}"/>
                  </a:ext>
                </a:extLst>
              </p14:cNvPr>
              <p14:cNvContentPartPr/>
              <p14:nvPr/>
            </p14:nvContentPartPr>
            <p14:xfrm>
              <a:off x="343440" y="2864880"/>
              <a:ext cx="9932760" cy="32817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CBB75F0-5AF5-4B9C-B761-7CDE816C030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4080" y="2855520"/>
                <a:ext cx="9951480" cy="3300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026117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F726A-7C46-4DF8-A72C-E69F0A51E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Bernoulli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2FEE4C-458C-417B-AB12-DEA669A7C30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Ber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r>
                  <a:rPr lang="en-US" dirty="0"/>
                  <a:t>Parameter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b="0" dirty="0"/>
                  <a:t> is probability of success.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the indicator random variable that the trial was a success.</a:t>
                </a:r>
                <a:endParaRPr lang="en-US" b="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&lt;0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0≤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&lt;1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≥1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2FEE4C-458C-417B-AB12-DEA669A7C3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772564EA-AA60-4C6A-83C0-7013CE0D8C3D}"/>
              </a:ext>
            </a:extLst>
          </p:cNvPr>
          <p:cNvSpPr/>
          <p:nvPr/>
        </p:nvSpPr>
        <p:spPr>
          <a:xfrm>
            <a:off x="6483350" y="4184650"/>
            <a:ext cx="5279148" cy="241007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Some other uses:</a:t>
            </a:r>
          </a:p>
          <a:p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Did a particular bit get written correctly on the device?</a:t>
            </a:r>
          </a:p>
          <a:p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Did you guess right on a multiple choice test?</a:t>
            </a:r>
          </a:p>
          <a:p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Did a server in a cluster fail?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CC7AB0E-3471-C526-A909-5B6C54A67011}"/>
                  </a:ext>
                </a:extLst>
              </p14:cNvPr>
              <p14:cNvContentPartPr/>
              <p14:nvPr/>
            </p14:nvContentPartPr>
            <p14:xfrm>
              <a:off x="72720" y="334800"/>
              <a:ext cx="8325000" cy="59504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CC7AB0E-3471-C526-A909-5B6C54A6701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360" y="325440"/>
                <a:ext cx="8343720" cy="5969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297822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E4FB1-6674-4295-A04D-F9BAD5265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Situation: Binomial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0788A3-C9FA-4772-98DB-A04626E4BC1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You flip a coin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times independently, each with a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of coming up heads. How many heads are there?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More generally: How many success did you see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independent trials, where each trial has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of success?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0788A3-C9FA-4772-98DB-A04626E4BC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6F03A3E-8C55-8CE7-3BB8-CB7F50C0B2EA}"/>
                  </a:ext>
                </a:extLst>
              </p14:cNvPr>
              <p14:cNvContentPartPr/>
              <p14:nvPr/>
            </p14:nvContentPartPr>
            <p14:xfrm>
              <a:off x="461880" y="1285560"/>
              <a:ext cx="10240200" cy="33897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6F03A3E-8C55-8CE7-3BB8-CB7F50C0B2E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2520" y="1276200"/>
                <a:ext cx="10258920" cy="3408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424769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7A68E-FFBD-430F-8192-CECD25853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Binomial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9EDAFF-94EB-49D7-A363-38C1D3A9DC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Bin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is the number of independent trials.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is the probability of success for one trial.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the number of successes across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trials.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∈{0,1,…,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en-US" dirty="0"/>
                  <a:t> is ugly.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𝑛𝑝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9EDAFF-94EB-49D7-A363-38C1D3A9DC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2592008C-6393-4DDF-9D4E-4409C208AB7B}"/>
              </a:ext>
            </a:extLst>
          </p:cNvPr>
          <p:cNvSpPr/>
          <p:nvPr/>
        </p:nvSpPr>
        <p:spPr>
          <a:xfrm>
            <a:off x="8058150" y="2933700"/>
            <a:ext cx="3905250" cy="36610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Some other uses:</a:t>
            </a:r>
          </a:p>
          <a:p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How many bits were written correctly on the device?</a:t>
            </a:r>
          </a:p>
          <a:p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How many questions did you guess right on a multiple choice test?</a:t>
            </a:r>
          </a:p>
          <a:p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How many servers in a cluster failed?</a:t>
            </a:r>
          </a:p>
          <a:p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How many keys went to one bucket in a hash table?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42853EA-769D-137C-FCA5-6058DECA3A38}"/>
                  </a:ext>
                </a:extLst>
              </p14:cNvPr>
              <p14:cNvContentPartPr/>
              <p14:nvPr/>
            </p14:nvContentPartPr>
            <p14:xfrm>
              <a:off x="411120" y="1981440"/>
              <a:ext cx="4086720" cy="39402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42853EA-769D-137C-FCA5-6058DECA3A3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1760" y="1972080"/>
                <a:ext cx="4105440" cy="3958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681677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DA685-9493-4C65-98C0-9F15F237B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Situation: Geometric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62545D3-2AC8-4E0A-890C-8FFD1E0E23C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You flip a coin (which comes up heads 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) until you get a heads. How many flips did you need?</a:t>
                </a:r>
              </a:p>
              <a:p>
                <a:endParaRPr lang="en-US" dirty="0"/>
              </a:p>
              <a:p>
                <a:r>
                  <a:rPr lang="en-US" dirty="0"/>
                  <a:t>More generally: how many independent trials are needed until the first success?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62545D3-2AC8-4E0A-890C-8FFD1E0E23C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30FB2DD-E0A6-85DA-23AF-B8D2EF0AC1DC}"/>
                  </a:ext>
                </a:extLst>
              </p14:cNvPr>
              <p14:cNvContentPartPr/>
              <p14:nvPr/>
            </p14:nvContentPartPr>
            <p14:xfrm>
              <a:off x="4012560" y="1933560"/>
              <a:ext cx="5363280" cy="38124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30FB2DD-E0A6-85DA-23AF-B8D2EF0AC1D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03200" y="1924200"/>
                <a:ext cx="5382000" cy="3831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560019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7A68E-FFBD-430F-8192-CECD25853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Geometric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9EDAFF-94EB-49D7-A363-38C1D3A9DC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Geo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is the probability of success for one trial.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the number of trials needed to see the first success.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∈{1,2,3,…}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den>
                    </m:f>
                  </m:oMath>
                </a14:m>
                <a:endParaRPr lang="en-US" b="0" i="0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9EDAFF-94EB-49D7-A363-38C1D3A9DC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2592008C-6393-4DDF-9D4E-4409C208AB7B}"/>
              </a:ext>
            </a:extLst>
          </p:cNvPr>
          <p:cNvSpPr/>
          <p:nvPr/>
        </p:nvSpPr>
        <p:spPr>
          <a:xfrm>
            <a:off x="8058150" y="3251200"/>
            <a:ext cx="3905250" cy="33435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Some other uses:</a:t>
            </a:r>
          </a:p>
          <a:p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How many bits can we write before one is incorrect?</a:t>
            </a:r>
          </a:p>
          <a:p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How many questions do you have to answer until you get one right?</a:t>
            </a:r>
          </a:p>
          <a:p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How many times can you run an experiment until it fails for the first time?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2E6E8B40-53A5-3002-BB5C-02C3CFD466FA}"/>
                  </a:ext>
                </a:extLst>
              </p14:cNvPr>
              <p14:cNvContentPartPr/>
              <p14:nvPr/>
            </p14:nvContentPartPr>
            <p14:xfrm>
              <a:off x="278640" y="2509560"/>
              <a:ext cx="6426000" cy="32922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2E6E8B40-53A5-3002-BB5C-02C3CFD466F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9280" y="2500200"/>
                <a:ext cx="6444720" cy="331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7944940-5CCA-362E-C546-EAE79E6062CF}"/>
                  </a:ext>
                </a:extLst>
              </p14:cNvPr>
              <p14:cNvContentPartPr/>
              <p14:nvPr/>
            </p14:nvContentPartPr>
            <p14:xfrm>
              <a:off x="1966680" y="3672720"/>
              <a:ext cx="2333520" cy="2462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7944940-5CCA-362E-C546-EAE79E6062C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57320" y="3663360"/>
                <a:ext cx="2352240" cy="264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604660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16AC2-E203-417F-A142-A4436753A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Geometric: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4F874B-9F1F-4A69-AAC4-8037551D0C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Both the expectation and variance are new to us. </a:t>
            </a:r>
          </a:p>
          <a:p>
            <a:r>
              <a:rPr lang="en-US" dirty="0"/>
              <a:t>The derivations of both are uninformative</a:t>
            </a:r>
          </a:p>
          <a:p>
            <a:pPr lvl="1"/>
            <a:r>
              <a:rPr lang="en-US" dirty="0"/>
              <a:t>Every derivation I’ve ever seen has wild algebra tricks.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830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E3434-E826-4F7B-8EF1-FF5B60D30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Geometric: Expectation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780300-87A8-42FE-8579-20F7E2A42EC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𝔼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780300-87A8-42FE-8579-20F7E2A42E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4738A0A-889B-4097-BA2B-4E2CDB0CAD98}"/>
                  </a:ext>
                </a:extLst>
              </p:cNvPr>
              <p:cNvSpPr/>
              <p:nvPr/>
            </p:nvSpPr>
            <p:spPr>
              <a:xfrm>
                <a:off x="5010539" y="4040155"/>
                <a:ext cx="6158204" cy="175882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Intuition: for small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/>
                  <a:t> lots of variance (might have to wait a long time, and it’s variable)</a:t>
                </a:r>
              </a:p>
              <a:p>
                <a:pPr algn="ctr"/>
                <a:r>
                  <a:rPr lang="en-US" sz="2400" dirty="0"/>
                  <a:t>For large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/>
                  <a:t> very little variance (for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/>
                  <a:t> there’s no variation at all!) 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4738A0A-889B-4097-BA2B-4E2CDB0CAD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0539" y="4040155"/>
                <a:ext cx="6158204" cy="1758821"/>
              </a:xfrm>
              <a:prstGeom prst="rect">
                <a:avLst/>
              </a:prstGeom>
              <a:blipFill>
                <a:blip r:embed="rId3"/>
                <a:stretch>
                  <a:fillRect l="-1086" r="-2172" b="-17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DAB1D1B-2A9A-400C-AFB3-4E722D23FE6C}"/>
                  </a:ext>
                </a:extLst>
              </p:cNvPr>
              <p:cNvSpPr/>
              <p:nvPr/>
            </p:nvSpPr>
            <p:spPr>
              <a:xfrm>
                <a:off x="6601408" y="2164702"/>
                <a:ext cx="5292012" cy="58730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Intuition: Smaller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/>
                  <a:t> means longer wait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DAB1D1B-2A9A-400C-AFB3-4E722D23FE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1408" y="2164702"/>
                <a:ext cx="5292012" cy="587304"/>
              </a:xfrm>
              <a:prstGeom prst="rect">
                <a:avLst/>
              </a:prstGeom>
              <a:blipFill>
                <a:blip r:embed="rId4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0A90D8E-2B1D-2A80-0ABF-9D57998B6895}"/>
                  </a:ext>
                </a:extLst>
              </p14:cNvPr>
              <p14:cNvContentPartPr/>
              <p14:nvPr/>
            </p14:nvContentPartPr>
            <p14:xfrm>
              <a:off x="653400" y="1994040"/>
              <a:ext cx="5593320" cy="29350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0A90D8E-2B1D-2A80-0ABF-9D57998B689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44040" y="1984680"/>
                <a:ext cx="5612040" cy="2953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119659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3C2EA-E866-4BBE-8F1C-07716D655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Geometric Property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FF877E-CB5C-4A2C-8B9A-A7AC80D1F7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Geometric random variables are called “memoryless”</a:t>
            </a:r>
          </a:p>
          <a:p>
            <a:endParaRPr lang="en-US" dirty="0"/>
          </a:p>
          <a:p>
            <a:r>
              <a:rPr lang="en-US" dirty="0"/>
              <a:t>Suppose you’re flipping coins (independently) until you see a heads.</a:t>
            </a:r>
          </a:p>
          <a:p>
            <a:r>
              <a:rPr lang="en-US" dirty="0"/>
              <a:t>The first two came up tails. </a:t>
            </a:r>
          </a:p>
          <a:p>
            <a:r>
              <a:rPr lang="en-US" dirty="0"/>
              <a:t>How many flips are </a:t>
            </a:r>
            <a:r>
              <a:rPr lang="en-US" b="1" i="1" dirty="0"/>
              <a:t>left </a:t>
            </a:r>
            <a:r>
              <a:rPr lang="en-US" dirty="0"/>
              <a:t>until you see the first heads?</a:t>
            </a:r>
          </a:p>
          <a:p>
            <a:endParaRPr lang="en-US" b="1" i="1" dirty="0"/>
          </a:p>
          <a:p>
            <a:r>
              <a:rPr lang="en-US" dirty="0"/>
              <a:t>It’s another independent copy of the original!</a:t>
            </a:r>
          </a:p>
          <a:p>
            <a:r>
              <a:rPr lang="en-US" dirty="0"/>
              <a:t>The coin “forgot” it already came up tails 2 times.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03D854D-000A-6A26-509B-91BAF4DE61DD}"/>
                  </a:ext>
                </a:extLst>
              </p14:cNvPr>
              <p14:cNvContentPartPr/>
              <p14:nvPr/>
            </p14:nvContentPartPr>
            <p14:xfrm>
              <a:off x="3431520" y="1984680"/>
              <a:ext cx="5454720" cy="23875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03D854D-000A-6A26-509B-91BAF4DE61D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22160" y="1975320"/>
                <a:ext cx="5473440" cy="2406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42627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704C3-90FC-4AC5-A65A-FFA23EA31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Formally…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BEF4BB-21E8-4372-8DF2-BED7F36BB0D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total number of flips needed,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be the flips after the second.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≥3)=?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…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Which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BEF4BB-21E8-4372-8DF2-BED7F36BB0D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28ADEF6-A431-01C6-6931-52EBD35BCD27}"/>
                  </a:ext>
                </a:extLst>
              </p14:cNvPr>
              <p14:cNvContentPartPr/>
              <p14:nvPr/>
            </p14:nvContentPartPr>
            <p14:xfrm>
              <a:off x="399960" y="1971720"/>
              <a:ext cx="7278120" cy="14428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28ADEF6-A431-01C6-6931-52EBD35BCD2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0600" y="1962360"/>
                <a:ext cx="7296840" cy="1461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604342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704C3-90FC-4AC5-A65A-FFA23EA31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Formally…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BEF4BB-21E8-4372-8DF2-BED7F36BB0D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total number of flips needed,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be the flips after the second.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≥3)=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≥3)/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≥3)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+2−1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Which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</a:t>
                </a:r>
                <a:br>
                  <a:rPr lang="en-US" dirty="0"/>
                </a:br>
                <a:br>
                  <a:rPr lang="en-US" dirty="0"/>
                </a:br>
                <a:r>
                  <a:rPr lang="en-US" dirty="0"/>
                  <a:t>So, the (conditional) PMF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matches that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. The coin “forgot” it did the first two flips.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BEF4BB-21E8-4372-8DF2-BED7F36BB0D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9050F4B-5BE8-536E-DD4A-3C7E9E429781}"/>
                  </a:ext>
                </a:extLst>
              </p14:cNvPr>
              <p14:cNvContentPartPr/>
              <p14:nvPr/>
            </p14:nvContentPartPr>
            <p14:xfrm>
              <a:off x="653400" y="1933560"/>
              <a:ext cx="9908280" cy="31550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9050F4B-5BE8-536E-DD4A-3C7E9E42978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4040" y="1924200"/>
                <a:ext cx="9927000" cy="3173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88373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FD79E-A82E-4C26-8EBE-9B76E0775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540CB9-6391-4065-8335-2EC93FDC99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0" i="0" dirty="0">
              <a:latin typeface="Cambria Math" panose="02040503050406030204" pitchFamily="18" charset="0"/>
            </a:endParaRPr>
          </a:p>
          <a:p>
            <a:endParaRPr lang="en-US" dirty="0">
              <a:latin typeface="Cambria Math" panose="02040503050406030204" pitchFamily="18" charset="0"/>
            </a:endParaRPr>
          </a:p>
          <a:p>
            <a:endParaRPr lang="en-US" b="0" i="0" dirty="0">
              <a:latin typeface="Cambria Math" panose="02040503050406030204" pitchFamily="18" charset="0"/>
            </a:endParaRPr>
          </a:p>
          <a:p>
            <a:endParaRPr lang="en-US" dirty="0">
              <a:latin typeface="Cambria Math" panose="02040503050406030204" pitchFamily="18" charset="0"/>
            </a:endParaRPr>
          </a:p>
          <a:p>
            <a:endParaRPr lang="en-US" b="0" i="0" dirty="0">
              <a:latin typeface="Cambria Math" panose="02040503050406030204" pitchFamily="18" charset="0"/>
            </a:endParaRPr>
          </a:p>
          <a:p>
            <a:r>
              <a:rPr lang="en-US" dirty="0"/>
              <a:t>The first two forms are the definition. The last one is an algebra trick.</a:t>
            </a:r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59AB309-5C5B-472B-BE58-E42A7A96FCFE}"/>
              </a:ext>
            </a:extLst>
          </p:cNvPr>
          <p:cNvGrpSpPr/>
          <p:nvPr/>
        </p:nvGrpSpPr>
        <p:grpSpPr>
          <a:xfrm>
            <a:off x="422836" y="1472761"/>
            <a:ext cx="11419538" cy="2217439"/>
            <a:chOff x="999773" y="3429001"/>
            <a:chExt cx="6320538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65242E91-B998-4FC6-AF24-6914C8ED963C}"/>
                    </a:ext>
                  </a:extLst>
                </p:cNvPr>
                <p:cNvSpPr/>
                <p:nvPr/>
              </p:nvSpPr>
              <p:spPr>
                <a:xfrm>
                  <a:off x="999773" y="3429001"/>
                  <a:ext cx="6320538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The variance of a random variable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Var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𝑋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sub>
                          <m:sup/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ℙ</m:t>
                            </m:r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</m:d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⋅</m:t>
                            </m:r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  <m:d>
                                      <m:d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</m:e>
                                    </m:d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𝔼</m:t>
                                    </m:r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nary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𝑋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−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𝔼</m:t>
                                    </m:r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  <a:cs typeface="Segoe UI Semibold" panose="020B0702040204020203" pitchFamily="34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  <a:cs typeface="Segoe UI Semibold" panose="020B0702040204020203" pitchFamily="34" charset="0"/>
                                          </a:rPr>
                                          <m:t>𝑋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  <m:sup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[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]−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𝑋</m:t>
                                </m:r>
                              </m:e>
                            </m:d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65242E91-B998-4FC6-AF24-6914C8ED963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9773" y="3429001"/>
                  <a:ext cx="6320538" cy="1927846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21B344C-6F4C-40AB-B825-6A241D97C2A2}"/>
                </a:ext>
              </a:extLst>
            </p:cNvPr>
            <p:cNvSpPr/>
            <p:nvPr/>
          </p:nvSpPr>
          <p:spPr>
            <a:xfrm>
              <a:off x="999774" y="3429001"/>
              <a:ext cx="6320537" cy="54725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Variance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4C15A93-20E6-E047-E3B5-7B04B64D3044}"/>
                  </a:ext>
                </a:extLst>
              </p14:cNvPr>
              <p14:cNvContentPartPr/>
              <p14:nvPr/>
            </p14:nvContentPartPr>
            <p14:xfrm>
              <a:off x="2012400" y="2417400"/>
              <a:ext cx="9924120" cy="14976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4C15A93-20E6-E047-E3B5-7B04B64D304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03040" y="2408040"/>
                <a:ext cx="9942840" cy="1516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647729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7C86D-090F-4F67-B0D5-92DE925E4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Scenario: Uniform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28B001-8D5E-4396-9407-CB53CC2376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Roll a Fair Die (or draw a random integer from 1,…,n).</a:t>
            </a:r>
          </a:p>
          <a:p>
            <a:endParaRPr lang="en-US" dirty="0"/>
          </a:p>
          <a:p>
            <a:r>
              <a:rPr lang="en-US" dirty="0"/>
              <a:t>More generally: you want an integer in some range, with each equally likely.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BDBEEE4-D6B3-1C61-3FC1-6ACE2649AB6F}"/>
                  </a:ext>
                </a:extLst>
              </p14:cNvPr>
              <p14:cNvContentPartPr/>
              <p14:nvPr/>
            </p14:nvContentPartPr>
            <p14:xfrm>
              <a:off x="4995360" y="3154320"/>
              <a:ext cx="1352160" cy="1645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BDBEEE4-D6B3-1C61-3FC1-6ACE2649AB6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86000" y="3144960"/>
                <a:ext cx="1370880" cy="183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858735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8BF2C-25D3-45DC-A889-139C9F636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Discrete Uniform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27CE53D-0961-45BC-BA67-6568F855E6B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Unif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Parameter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is the minimum value in the support,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is the maximum value in the support.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a uniformly random integer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(inclusive)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+2)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27CE53D-0961-45BC-BA67-6568F855E6B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A23D2C7-2FF5-68EA-AD58-19B7ECEEF835}"/>
                  </a:ext>
                </a:extLst>
              </p14:cNvPr>
              <p14:cNvContentPartPr/>
              <p14:nvPr/>
            </p14:nvContentPartPr>
            <p14:xfrm>
              <a:off x="-5400" y="1116360"/>
              <a:ext cx="10924560" cy="49568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A23D2C7-2FF5-68EA-AD58-19B7ECEEF83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14760" y="1107000"/>
                <a:ext cx="10943280" cy="4975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519557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781EDE9-257D-4558-A0E7-F8300DECB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774694" cy="590415"/>
          </a:xfrm>
        </p:spPr>
        <p:txBody>
          <a:bodyPr/>
          <a:lstStyle/>
          <a:p>
            <a:r>
              <a:rPr lang="en-US" dirty="0"/>
              <a:t>Some Less Familiar Distributions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6847EC-B5DF-4D50-A2A7-C4D6369621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8900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4694621-9B03-46F9-9E15-56BF7ECE2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Poisson Distribution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99D4AF8-97DF-4AFA-B742-64C8293719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new kind of random variable.</a:t>
            </a:r>
          </a:p>
          <a:p>
            <a:endParaRPr lang="en-US" dirty="0"/>
          </a:p>
          <a:p>
            <a:r>
              <a:rPr lang="en-US" dirty="0"/>
              <a:t>We use a Poisson distribution when:</a:t>
            </a:r>
          </a:p>
          <a:p>
            <a:r>
              <a:rPr lang="en-US" dirty="0"/>
              <a:t>We’re trying to count the number of times something happens in some interval of time.</a:t>
            </a:r>
          </a:p>
          <a:p>
            <a:r>
              <a:rPr lang="en-US" dirty="0"/>
              <a:t>We know the average number that happen (i.e. the expectation)</a:t>
            </a:r>
          </a:p>
          <a:p>
            <a:r>
              <a:rPr lang="en-US" dirty="0"/>
              <a:t>Each occurrence is independent of the others. </a:t>
            </a:r>
          </a:p>
          <a:p>
            <a:r>
              <a:rPr lang="en-US" dirty="0"/>
              <a:t>There are a VERY large number of “potential sources” for those events, few of which happen.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1484A9B-3C01-5504-9E8E-50F0469F220C}"/>
                  </a:ext>
                </a:extLst>
              </p14:cNvPr>
              <p14:cNvContentPartPr/>
              <p14:nvPr/>
            </p14:nvContentPartPr>
            <p14:xfrm>
              <a:off x="96480" y="3106440"/>
              <a:ext cx="905400" cy="26013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1484A9B-3C01-5504-9E8E-50F0469F220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7120" y="3097080"/>
                <a:ext cx="924120" cy="2620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919390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1A3E2-816F-44BC-8A1B-5E4468625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Poisson Distribution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9B9EA3-ABA9-4C3C-A94C-D644C0F6D4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Classic applications:</a:t>
            </a:r>
          </a:p>
          <a:p>
            <a:pPr lvl="1"/>
            <a:r>
              <a:rPr lang="en-US" dirty="0"/>
              <a:t>How many traffic accidents occur in Seattle in a day</a:t>
            </a:r>
          </a:p>
          <a:p>
            <a:pPr lvl="1"/>
            <a:r>
              <a:rPr lang="en-US" dirty="0"/>
              <a:t>How many major earthquakes occur in a year (not including aftershocks)</a:t>
            </a:r>
          </a:p>
          <a:p>
            <a:pPr lvl="1"/>
            <a:r>
              <a:rPr lang="en-US" dirty="0"/>
              <a:t>How many customers visit a bakery in an hour.</a:t>
            </a:r>
          </a:p>
          <a:p>
            <a:r>
              <a:rPr lang="en-US" dirty="0"/>
              <a:t>Why not just use counting coin flips? </a:t>
            </a:r>
          </a:p>
          <a:p>
            <a:r>
              <a:rPr lang="en-US" dirty="0"/>
              <a:t>What are the flips…the number of cars? Every person who might visit the bakery? There are way too many of these to count exactly or think about dependency between. But a Poisson might accurately model what’s happening.</a:t>
            </a:r>
          </a:p>
        </p:txBody>
      </p:sp>
    </p:spTree>
    <p:extLst>
      <p:ext uri="{BB962C8B-B14F-4D97-AF65-F5344CB8AC3E}">
        <p14:creationId xmlns:p14="http://schemas.microsoft.com/office/powerpoint/2010/main" val="1148963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5AFEE-953A-4396-A819-BEF0C6359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It’s a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D9F3C4-4518-4E5C-A973-7077786FC7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By modeling choice, we mean that we’re choosing math that we think represents the real world as best as possible</a:t>
            </a:r>
          </a:p>
          <a:p>
            <a:endParaRPr lang="en-US" dirty="0"/>
          </a:p>
          <a:p>
            <a:r>
              <a:rPr lang="en-US" dirty="0"/>
              <a:t>Is every traffic accident really independent? </a:t>
            </a:r>
          </a:p>
          <a:p>
            <a:r>
              <a:rPr lang="en-US" dirty="0"/>
              <a:t>Not </a:t>
            </a:r>
            <a:r>
              <a:rPr lang="en-US" i="1" dirty="0"/>
              <a:t>really,</a:t>
            </a:r>
            <a:r>
              <a:rPr lang="en-US" dirty="0"/>
              <a:t> one causes congestion, which causes angrier drivers. Or both might be caused by bad weather/more cars on the road. </a:t>
            </a:r>
          </a:p>
          <a:p>
            <a:r>
              <a:rPr lang="en-US" dirty="0"/>
              <a:t>But we assume they are (because the dependence is so weak that the model is useful). </a:t>
            </a:r>
          </a:p>
        </p:txBody>
      </p:sp>
    </p:spTree>
    <p:extLst>
      <p:ext uri="{BB962C8B-B14F-4D97-AF65-F5344CB8AC3E}">
        <p14:creationId xmlns:p14="http://schemas.microsoft.com/office/powerpoint/2010/main" val="35940141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BD628-DE85-4CCD-81A4-FBA41C35F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Poisson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5FFCB3-8ECB-4F4C-ACE6-8A505D3AC5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Poi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 be the average number of incidents in a time interval.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the number of incidents seen in a particular interval.</a:t>
                </a:r>
              </a:p>
              <a:p>
                <a:r>
                  <a:rPr lang="en-US" dirty="0"/>
                  <a:t>Support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dirty="0"/>
                  <a:t> (for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sup>
                    </m:sSup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⌊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⌋</m:t>
                        </m:r>
                      </m:sup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!</m:t>
                            </m:r>
                          </m:den>
                        </m:f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5FFCB3-8ECB-4F4C-ACE6-8A505D3AC5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898B567-39F5-DAFD-3202-496D7C35DE88}"/>
                  </a:ext>
                </a:extLst>
              </p14:cNvPr>
              <p14:cNvContentPartPr/>
              <p14:nvPr/>
            </p14:nvContentPartPr>
            <p14:xfrm>
              <a:off x="45720" y="1968480"/>
              <a:ext cx="4897440" cy="44859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898B567-39F5-DAFD-3202-496D7C35DE8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360" y="1959120"/>
                <a:ext cx="4916160" cy="4504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930567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2CD69-954A-4C4B-B3B0-5474E2A84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Sample PMFs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FAEE60C-DF91-442E-913E-3FE4BEAF463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2092619"/>
              </p:ext>
            </p:extLst>
          </p:nvPr>
        </p:nvGraphicFramePr>
        <p:xfrm>
          <a:off x="158751" y="1463856"/>
          <a:ext cx="5464100" cy="3946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2379ABF-7D9B-44C0-B144-72A11DD2412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197502"/>
              </p:ext>
            </p:extLst>
          </p:nvPr>
        </p:nvGraphicFramePr>
        <p:xfrm>
          <a:off x="6095999" y="1612900"/>
          <a:ext cx="5656733" cy="37972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9B15FE4-CFF7-456A-BBFF-5CD5875A4EF6}"/>
              </a:ext>
            </a:extLst>
          </p:cNvPr>
          <p:cNvSpPr txBox="1"/>
          <p:nvPr/>
        </p:nvSpPr>
        <p:spPr>
          <a:xfrm>
            <a:off x="825500" y="5298893"/>
            <a:ext cx="31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0B3F78-FF28-417E-8E9B-A9EB2C6710C6}"/>
              </a:ext>
            </a:extLst>
          </p:cNvPr>
          <p:cNvSpPr txBox="1"/>
          <p:nvPr/>
        </p:nvSpPr>
        <p:spPr>
          <a:xfrm>
            <a:off x="2965450" y="5298893"/>
            <a:ext cx="31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562261-FCD2-471B-A583-22270378EFE9}"/>
              </a:ext>
            </a:extLst>
          </p:cNvPr>
          <p:cNvSpPr txBox="1"/>
          <p:nvPr/>
        </p:nvSpPr>
        <p:spPr>
          <a:xfrm>
            <a:off x="5105399" y="5298893"/>
            <a:ext cx="517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B21026-EDF2-4E95-8055-643450DCA66D}"/>
              </a:ext>
            </a:extLst>
          </p:cNvPr>
          <p:cNvSpPr txBox="1"/>
          <p:nvPr/>
        </p:nvSpPr>
        <p:spPr>
          <a:xfrm>
            <a:off x="6832600" y="5260793"/>
            <a:ext cx="31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0A1636-FCE2-40EF-8690-3DE81C804794}"/>
              </a:ext>
            </a:extLst>
          </p:cNvPr>
          <p:cNvSpPr txBox="1"/>
          <p:nvPr/>
        </p:nvSpPr>
        <p:spPr>
          <a:xfrm>
            <a:off x="8972550" y="5260793"/>
            <a:ext cx="31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1E6B01-7374-42AF-930E-B1B8A33A8CC0}"/>
              </a:ext>
            </a:extLst>
          </p:cNvPr>
          <p:cNvSpPr txBox="1"/>
          <p:nvPr/>
        </p:nvSpPr>
        <p:spPr>
          <a:xfrm>
            <a:off x="11112499" y="5260793"/>
            <a:ext cx="517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0C3FED1-9342-48CD-A8E1-7A603B7E9ADD}"/>
              </a:ext>
            </a:extLst>
          </p:cNvPr>
          <p:cNvSpPr txBox="1"/>
          <p:nvPr/>
        </p:nvSpPr>
        <p:spPr>
          <a:xfrm>
            <a:off x="5378450" y="4991100"/>
            <a:ext cx="594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1429D14-CCBA-419A-905E-FD02575F5ECC}"/>
              </a:ext>
            </a:extLst>
          </p:cNvPr>
          <p:cNvSpPr txBox="1"/>
          <p:nvPr/>
        </p:nvSpPr>
        <p:spPr>
          <a:xfrm>
            <a:off x="11525250" y="4846296"/>
            <a:ext cx="594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89C0D2D-B4A9-D3A4-ECA8-F1C2CAA52F76}"/>
                  </a:ext>
                </a:extLst>
              </p14:cNvPr>
              <p14:cNvContentPartPr/>
              <p14:nvPr/>
            </p14:nvContentPartPr>
            <p14:xfrm>
              <a:off x="585000" y="1952640"/>
              <a:ext cx="10685160" cy="40438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89C0D2D-B4A9-D3A4-ECA8-F1C2CAA52F7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5640" y="1943280"/>
                <a:ext cx="10703880" cy="406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300236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BDF54-926A-4922-B661-371B4E3E9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take a closer look at that </a:t>
            </a:r>
            <a:r>
              <a:rPr lang="en-US" dirty="0" err="1"/>
              <a:t>pmf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D2593B-9BD4-421B-B8DE-66AEE7B094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dirty="0"/>
                  <a:t> (for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)</a:t>
                </a:r>
              </a:p>
              <a:p>
                <a:endParaRPr lang="en-US" dirty="0"/>
              </a:p>
              <a:p>
                <a:r>
                  <a:rPr lang="en-US" dirty="0"/>
                  <a:t>If this is a real PMF, it should sum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. </a:t>
                </a:r>
                <a:br>
                  <a:rPr lang="en-US" dirty="0"/>
                </a:br>
                <a:r>
                  <a:rPr lang="en-US" dirty="0"/>
                  <a:t>Let’s check that to understand the PMF a little better.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sup>
                            </m:sSup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!</m:t>
                            </m:r>
                          </m:den>
                        </m:f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sup>
                    </m:sSup>
                    <m:nary>
                      <m:naryPr>
                        <m:chr m:val="∑"/>
                        <m:limLoc m:val="subSu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!</m:t>
                            </m:r>
                          </m:den>
                        </m:f>
                      </m:e>
                    </m:nary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D2593B-9BD4-421B-B8DE-66AEE7B094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9BB84B5-5E96-4D8A-AA4D-AA6DDE85CAF8}"/>
                  </a:ext>
                </a:extLst>
              </p:cNvPr>
              <p:cNvSpPr/>
              <p:nvPr/>
            </p:nvSpPr>
            <p:spPr>
              <a:xfrm>
                <a:off x="3162300" y="4946650"/>
                <a:ext cx="3409950" cy="1254761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Taylor Series for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subSup"/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!</m:t>
                              </m:r>
                            </m:den>
                          </m:f>
                        </m:e>
                      </m:nary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9BB84B5-5E96-4D8A-AA4D-AA6DDE85CA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2300" y="4946650"/>
                <a:ext cx="3409950" cy="1254761"/>
              </a:xfrm>
              <a:prstGeom prst="rect">
                <a:avLst/>
              </a:prstGeom>
              <a:blipFill>
                <a:blip r:embed="rId3"/>
                <a:stretch>
                  <a:fillRect t="-2871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4D94A1D-E0BE-4654-AFF4-765FA84D160D}"/>
                  </a:ext>
                </a:extLst>
              </p:cNvPr>
              <p:cNvSpPr txBox="1"/>
              <p:nvPr/>
            </p:nvSpPr>
            <p:spPr>
              <a:xfrm>
                <a:off x="6477000" y="5302321"/>
                <a:ext cx="3556000" cy="5434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sup>
                      </m:sSup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4D94A1D-E0BE-4654-AFF4-765FA84D16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0" y="5302321"/>
                <a:ext cx="3556000" cy="5434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263232C-B9BC-D7EC-2E5E-0A565FD4D852}"/>
                  </a:ext>
                </a:extLst>
              </p14:cNvPr>
              <p14:cNvContentPartPr/>
              <p14:nvPr/>
            </p14:nvContentPartPr>
            <p14:xfrm>
              <a:off x="187560" y="2370600"/>
              <a:ext cx="9502920" cy="40503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263232C-B9BC-D7EC-2E5E-0A565FD4D85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8200" y="2361240"/>
                <a:ext cx="9521640" cy="406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75296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12B8E-8A46-47C5-8144-FB96F50A8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check something…the expectation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281978-8A14-4ACC-B44E-A087C0DD540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sup>
                        </m:sSup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!</m:t>
                            </m:r>
                          </m:den>
                        </m:f>
                      </m:e>
                    </m:nary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⋅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sup>
                        </m:sSup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!</m:t>
                            </m:r>
                          </m:den>
                        </m:f>
                      </m:e>
                    </m:nary>
                  </m:oMath>
                </a14:m>
                <a:r>
                  <a:rPr lang="en-US" dirty="0"/>
                  <a:t> first term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.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sup>
                        </m:sSup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−1)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!</m:t>
                            </m:r>
                          </m:den>
                        </m:f>
                      </m:e>
                    </m:nary>
                  </m:oMath>
                </a14:m>
                <a:r>
                  <a:rPr lang="en-US" dirty="0"/>
                  <a:t>   cancel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sup>
                        </m:sSup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−1)!</m:t>
                            </m:r>
                          </m:den>
                        </m:f>
                      </m:e>
                    </m:nary>
                  </m:oMath>
                </a14:m>
                <a:r>
                  <a:rPr lang="en-US" dirty="0"/>
                  <a:t>   factor 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sup>
                        </m:sSup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p>
                            </m:sSup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)!</m:t>
                            </m:r>
                          </m:den>
                        </m:f>
                      </m:e>
                    </m:nary>
                  </m:oMath>
                </a14:m>
                <a:r>
                  <a:rPr lang="en-US" dirty="0"/>
                  <a:t>   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⋅1</m:t>
                    </m:r>
                  </m:oMath>
                </a14:m>
                <a:r>
                  <a:rPr lang="en-US" dirty="0"/>
                  <a:t> The summation is just the </a:t>
                </a:r>
                <a:r>
                  <a:rPr lang="en-US" dirty="0" err="1"/>
                  <a:t>pmf</a:t>
                </a:r>
                <a:r>
                  <a:rPr lang="en-US" dirty="0"/>
                  <a:t>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281978-8A14-4ACC-B44E-A087C0DD540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2305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263B3-2189-45A8-9641-38D10B95C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Variance of a die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0CF305-2842-47C7-A2D1-E4DCC3CA1FB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39" y="1463857"/>
                <a:ext cx="11405745" cy="4845504"/>
              </a:xfrm>
            </p:spPr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result of rolling a fair die.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𝔼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−3.5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1−3.5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2−3.5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3−3.5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−3.5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−3.5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−3.5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35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≈2.92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endParaRPr lang="en-US" sz="2400" dirty="0"/>
              </a:p>
              <a:p>
                <a:r>
                  <a:rPr lang="en-US" dirty="0"/>
                  <a:t>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3.5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3.5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≈2.92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0CF305-2842-47C7-A2D1-E4DCC3CA1FB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39" y="1463857"/>
                <a:ext cx="11405745" cy="4845504"/>
              </a:xfrm>
              <a:blipFill>
                <a:blip r:embed="rId2"/>
                <a:stretch>
                  <a:fillRect l="-641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A059053-B912-7F45-EBBA-ED475F421514}"/>
                  </a:ext>
                </a:extLst>
              </p14:cNvPr>
              <p14:cNvContentPartPr/>
              <p14:nvPr/>
            </p14:nvContentPartPr>
            <p14:xfrm>
              <a:off x="925560" y="2448720"/>
              <a:ext cx="10688040" cy="3079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A059053-B912-7F45-EBBA-ED475F42151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16200" y="2439360"/>
                <a:ext cx="10706760" cy="3098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68010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7E6A7-4559-4D92-84EE-890F28403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did this expression come from?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B1BC98-3C44-4C56-980A-9B407D6E5C3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 the cars we said “it’s like every car in Seattle independently might cause an accident.”</a:t>
                </a:r>
              </a:p>
              <a:p>
                <a:endParaRPr lang="en-US" dirty="0"/>
              </a:p>
              <a:p>
                <a:r>
                  <a:rPr lang="en-US" dirty="0"/>
                  <a:t>If we knew the exact number of cars, and they all had identical probabilities of causing an accident…</a:t>
                </a:r>
              </a:p>
              <a:p>
                <a:r>
                  <a:rPr lang="en-US" dirty="0"/>
                  <a:t>It’d be just like counting the number of heads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flips of a bunch of coins (the coins are just VERY biased).</a:t>
                </a:r>
              </a:p>
              <a:p>
                <a:r>
                  <a:rPr lang="en-US" dirty="0"/>
                  <a:t>The Poisson is a certain limit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US" dirty="0"/>
                  <a:t> but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𝑛𝑝</m:t>
                    </m:r>
                  </m:oMath>
                </a14:m>
                <a:r>
                  <a:rPr lang="en-US" dirty="0"/>
                  <a:t> (the expected number of accidents) stays constant.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B1BC98-3C44-4C56-980A-9B407D6E5C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7C7C583-212C-F3A3-2454-07C383C42E29}"/>
                  </a:ext>
                </a:extLst>
              </p14:cNvPr>
              <p14:cNvContentPartPr/>
              <p14:nvPr/>
            </p14:nvContentPartPr>
            <p14:xfrm>
              <a:off x="24840" y="1528200"/>
              <a:ext cx="7771320" cy="41522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7C7C583-212C-F3A3-2454-07C383C42E2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480" y="1518840"/>
                <a:ext cx="7790040" cy="4170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503261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96171-0A51-4764-BA38-17A348AF8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Scenario: Negative Binomial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786E90-8DA2-4B80-AA46-4140F5FBAC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You’re playing a carnival game, and there 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little kids nearby who all want a stuffed animal. You can win a single game (and thus win one stuffed animal) 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(independently each time) How many times will you need to play the game before every kid gets their toy?</a:t>
                </a:r>
              </a:p>
              <a:p>
                <a:endParaRPr lang="en-US" dirty="0"/>
              </a:p>
              <a:p>
                <a:r>
                  <a:rPr lang="en-US" dirty="0"/>
                  <a:t>More generally, run independent trials 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. How many trials do you need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successes?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786E90-8DA2-4B80-AA46-4140F5FBAC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IT'S SO FLUFFY! - It's so fluffy I'm gonna die | Meme Generator">
            <a:extLst>
              <a:ext uri="{FF2B5EF4-FFF2-40B4-BE49-F238E27FC236}">
                <a16:creationId xmlns:a16="http://schemas.microsoft.com/office/drawing/2014/main" id="{8A590F0B-2702-4212-B766-8A77803034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0982" y="4542912"/>
            <a:ext cx="2339467" cy="223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188E9C2-494C-C466-E3E2-B6F320E5C851}"/>
                  </a:ext>
                </a:extLst>
              </p14:cNvPr>
              <p14:cNvContentPartPr/>
              <p14:nvPr/>
            </p14:nvContentPartPr>
            <p14:xfrm>
              <a:off x="3441240" y="1110240"/>
              <a:ext cx="4635720" cy="2268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188E9C2-494C-C466-E3E2-B6F320E5C85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31880" y="1100880"/>
                <a:ext cx="4654440" cy="245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9101697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2150C-6411-4421-83C8-377CBEE7B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C3D2A7-1814-4FA2-9A7D-DAB0E7ACE50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More generally, run independent trials with probability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. How many trials do you need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successes?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What’s the </a:t>
                </a:r>
                <a:r>
                  <a:rPr lang="en-US" dirty="0" err="1"/>
                  <a:t>pmf</a:t>
                </a:r>
                <a:r>
                  <a:rPr lang="en-US" dirty="0"/>
                  <a:t>? </a:t>
                </a:r>
              </a:p>
              <a:p>
                <a:r>
                  <a:rPr lang="en-US" dirty="0"/>
                  <a:t>What’s the expectation and variance (hint: linearity)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C3D2A7-1814-4FA2-9A7D-DAB0E7ACE5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80534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E6899-A571-4860-A27E-86E3C51C9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Negative Binomial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D9F551-B72F-4F68-A9B2-DF3474DF581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What’s the </a:t>
                </a:r>
                <a:r>
                  <a:rPr lang="en-US" dirty="0" err="1"/>
                  <a:t>pmf</a:t>
                </a:r>
                <a:r>
                  <a:rPr lang="en-US" dirty="0"/>
                  <a:t>? Well how would we know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Of the first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trials,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must be successes. </a:t>
                </a:r>
                <a:br>
                  <a:rPr lang="en-US" dirty="0"/>
                </a:br>
                <a:r>
                  <a:rPr lang="en-US" dirty="0"/>
                  <a:t>And trial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must be a success.</a:t>
                </a:r>
              </a:p>
              <a:p>
                <a:r>
                  <a:rPr lang="en-US" dirty="0"/>
                  <a:t>That first part is a lot like a binomial!</a:t>
                </a:r>
              </a:p>
              <a:p>
                <a:r>
                  <a:rPr lang="en-US" dirty="0"/>
                  <a:t>It’s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Bin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First part gives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</m:e>
                    </m:d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−1−(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−1)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</m:e>
                    </m:d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Second part, multiply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Total: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</m:e>
                    </m:d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D9F551-B72F-4F68-A9B2-DF3474DF581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68550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BDEF3-D41D-48DA-B492-32E9C6B60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Negative Binomial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E2BCDD-077A-4C94-9AC0-446C736C665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 about the expectation?</a:t>
                </a:r>
              </a:p>
              <a:p>
                <a:r>
                  <a:rPr lang="en-US" dirty="0"/>
                  <a:t>To see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successes:</a:t>
                </a:r>
              </a:p>
              <a:p>
                <a:r>
                  <a:rPr lang="en-US" dirty="0"/>
                  <a:t>We flip until we see success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Then flip until success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… Flip until success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The total number of flips is…the sum of geometric random variables!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E2BCDD-077A-4C94-9AC0-446C736C66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539083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17DD2-276C-4650-A370-B9F695B45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Negative Binomial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9C3A84-7ECE-4BC5-846C-F702383D5D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/>
                  <a:t> be independent copies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Geo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are called “independent and identically distributed” or “</a:t>
                </a:r>
                <a:r>
                  <a:rPr lang="en-US" dirty="0" err="1"/>
                  <a:t>i.i.d</a:t>
                </a:r>
                <a:r>
                  <a:rPr lang="en-US" dirty="0"/>
                  <a:t>.’</a:t>
                </a:r>
              </a:p>
              <a:p>
                <a:r>
                  <a:rPr lang="en-US" dirty="0"/>
                  <a:t>Because they are independent…and have identical </a:t>
                </a:r>
                <a:r>
                  <a:rPr lang="en-US" dirty="0" err="1"/>
                  <a:t>pmfs</a:t>
                </a:r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NegBin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+…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+…+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9C3A84-7ECE-4BC5-846C-F702383D5D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370502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17DD2-276C-4650-A370-B9F695B45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Negative Binomial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9C3A84-7ECE-4BC5-846C-F702383D5D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/>
                  <a:t> be independent copies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Geo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NegBin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Up until now we’ve just used the observation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+…+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because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are independent.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9C3A84-7ECE-4BC5-846C-F702383D5D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4354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48787-66D2-4A21-93B1-C56D97BDA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Negative Binomial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D3B0BC3-503B-440F-8A5C-435A7410D7D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NegBin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Parameters: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: the number of successes needed,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the probability of success in a single trial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the number of trials needed to get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th</m:t>
                        </m:r>
                      </m:sup>
                    </m:sSup>
                  </m:oMath>
                </a14:m>
                <a:r>
                  <a:rPr lang="en-US" dirty="0"/>
                  <a:t> success.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</m:e>
                    </m:d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ugly, don’t bother with it.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r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p</m:t>
                            </m:r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D3B0BC3-503B-440F-8A5C-435A7410D7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063715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8D6F8-3059-41BC-AA84-8EAE6D162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Scenario: Hypergeometric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2A445C-9E90-48C9-A9C8-C6CB07F3334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You have an urn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balls, of which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are purple. You are going to draw balls out of the urn </a:t>
                </a:r>
                <a:r>
                  <a:rPr lang="en-US" b="1" dirty="0"/>
                  <a:t>without </a:t>
                </a:r>
                <a:r>
                  <a:rPr lang="en-US" dirty="0"/>
                  <a:t>replacement.</a:t>
                </a:r>
              </a:p>
              <a:p>
                <a:r>
                  <a:rPr lang="en-US" dirty="0"/>
                  <a:t>If you draw 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balls, what is the probability you see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purple ones?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2A445C-9E90-48C9-A9C8-C6CB07F333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9DCAE53-D3D9-8FE0-79C6-50FF80AAA9C0}"/>
                  </a:ext>
                </a:extLst>
              </p14:cNvPr>
              <p14:cNvContentPartPr/>
              <p14:nvPr/>
            </p14:nvContentPartPr>
            <p14:xfrm>
              <a:off x="3259440" y="1049400"/>
              <a:ext cx="5197320" cy="13633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9DCAE53-D3D9-8FE0-79C6-50FF80AAA9C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50080" y="1040040"/>
                <a:ext cx="5216040" cy="1382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3384894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8D6F8-3059-41BC-AA84-8EAE6D162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Hypergeometric: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2A445C-9E90-48C9-A9C8-C6CB07F3334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You have an urn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balls, of which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are purple. You are going to draw balls out of the urn </a:t>
                </a:r>
                <a:r>
                  <a:rPr lang="en-US" b="1" dirty="0"/>
                  <a:t>without </a:t>
                </a:r>
                <a:r>
                  <a:rPr lang="en-US" dirty="0"/>
                  <a:t>replacement.</a:t>
                </a:r>
              </a:p>
              <a:p>
                <a:r>
                  <a:rPr lang="en-US" dirty="0"/>
                  <a:t>If you draw 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balls, what is the probability you see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purple ones?</a:t>
                </a:r>
              </a:p>
              <a:p>
                <a:r>
                  <a:rPr lang="en-US" dirty="0"/>
                  <a:t>Of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purple, we draw 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choose which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will be drawn</a:t>
                </a:r>
              </a:p>
              <a:p>
                <a:r>
                  <a:rPr lang="en-US" dirty="0"/>
                  <a:t>Of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other balls, we will draw 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, choose which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will be removed. </a:t>
                </a:r>
              </a:p>
              <a:p>
                <a:r>
                  <a:rPr lang="en-US" dirty="0"/>
                  <a:t>Sample space all subsets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den>
                            </m:f>
                          </m:e>
                        </m:d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den>
                            </m:f>
                          </m:e>
                        </m:d>
                      </m:num>
                      <m:den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2A445C-9E90-48C9-A9C8-C6CB07F333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3750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4729919-4919-46E0-AC07-5537834A27C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Variance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Coin Flips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4729919-4919-46E0-AC07-5537834A27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363A2A-0169-4F81-BD85-80AF0780670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Flip a coin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times, where it comes up heads 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each time (independently).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total number of heads.</a:t>
                </a:r>
              </a:p>
              <a:p>
                <a:r>
                  <a:rPr lang="en-US" dirty="0"/>
                  <a:t>We saw last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𝑛𝑝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b="0" dirty="0"/>
                  <a:t>Also define: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flip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is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heads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363A2A-0169-4F81-BD85-80AF078067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CB07072-7AB6-35E5-FD22-E87D2179668B}"/>
                  </a:ext>
                </a:extLst>
              </p14:cNvPr>
              <p14:cNvContentPartPr/>
              <p14:nvPr/>
            </p14:nvContentPartPr>
            <p14:xfrm>
              <a:off x="1429200" y="2298960"/>
              <a:ext cx="4878360" cy="24577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CB07072-7AB6-35E5-FD22-E87D2179668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19840" y="2289600"/>
                <a:ext cx="4897080" cy="2476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1682874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6B945-ADAE-4DDC-955E-E259B9188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Hypergeometric: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FF1F501-94D8-474B-8906-61B6FFF2C82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the indicator that draw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is purple.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1 </m:t>
                    </m:r>
                  </m:oMath>
                </a14:m>
                <a:r>
                  <a:rPr lang="en-US" dirty="0"/>
                  <a:t>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What about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In general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It might feel counterintuitive, but it’s true!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FF1F501-94D8-474B-8906-61B6FFF2C8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281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86777-BC7D-4E83-B88A-1A93984E3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Hypergeometric: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F20443-E6DC-493C-A3F8-AA555650DD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+…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+…+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Can we do the same for variance?</a:t>
                </a:r>
              </a:p>
              <a:p>
                <a:r>
                  <a:rPr lang="en-US" dirty="0"/>
                  <a:t>No!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are dependent. Even if they have the same probability.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F20443-E6DC-493C-A3F8-AA555650DD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133255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82D5E-6A77-40D1-A489-ACF8FBF34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Hypergeometric Random Variable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E6D13A-CA10-45FB-B155-D90F7174A2F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HypGeo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Parameters: A total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balls in an urn, of which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are successes. </a:t>
                </a:r>
                <a:br>
                  <a:rPr lang="en-US" dirty="0"/>
                </a:br>
                <a:r>
                  <a:rPr lang="en-US" dirty="0"/>
                  <a:t>Draw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balls without replacement.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the number of success balls drawn.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den>
                            </m:f>
                          </m:e>
                        </m:d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den>
                            </m:f>
                          </m:e>
                        </m:d>
                      </m:num>
                      <m:den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𝑛𝐾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E6D13A-CA10-45FB-B155-D90F7174A2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253811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868D6-6A30-4A18-9A6F-469E40DF8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Zoo! </a:t>
            </a:r>
          </a:p>
        </p:txBody>
      </p:sp>
      <p:pic>
        <p:nvPicPr>
          <p:cNvPr id="9" name="Graphic 8" descr="Hippo">
            <a:extLst>
              <a:ext uri="{FF2B5EF4-FFF2-40B4-BE49-F238E27FC236}">
                <a16:creationId xmlns:a16="http://schemas.microsoft.com/office/drawing/2014/main" id="{8AA4D998-ACC6-4AF6-BF9B-8181AB14B2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58759" y="334178"/>
            <a:ext cx="940800" cy="940800"/>
          </a:xfrm>
          <a:prstGeom prst="rect">
            <a:avLst/>
          </a:prstGeom>
        </p:spPr>
      </p:pic>
      <p:pic>
        <p:nvPicPr>
          <p:cNvPr id="11" name="Graphic 10" descr="Rubber duck">
            <a:extLst>
              <a:ext uri="{FF2B5EF4-FFF2-40B4-BE49-F238E27FC236}">
                <a16:creationId xmlns:a16="http://schemas.microsoft.com/office/drawing/2014/main" id="{A76307F8-54CC-4B61-AC61-0DF1A5E3FA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23014" y="334178"/>
            <a:ext cx="940800" cy="940800"/>
          </a:xfrm>
          <a:prstGeom prst="rect">
            <a:avLst/>
          </a:prstGeom>
        </p:spPr>
      </p:pic>
      <p:pic>
        <p:nvPicPr>
          <p:cNvPr id="13" name="Graphic 12" descr="Chick">
            <a:extLst>
              <a:ext uri="{FF2B5EF4-FFF2-40B4-BE49-F238E27FC236}">
                <a16:creationId xmlns:a16="http://schemas.microsoft.com/office/drawing/2014/main" id="{43A0F378-1889-4FA1-988C-0651373A91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190488" y="334178"/>
            <a:ext cx="940800" cy="940800"/>
          </a:xfrm>
          <a:prstGeom prst="rect">
            <a:avLst/>
          </a:prstGeom>
        </p:spPr>
      </p:pic>
      <p:pic>
        <p:nvPicPr>
          <p:cNvPr id="15" name="Graphic 14" descr="Crocodile">
            <a:extLst>
              <a:ext uri="{FF2B5EF4-FFF2-40B4-BE49-F238E27FC236}">
                <a16:creationId xmlns:a16="http://schemas.microsoft.com/office/drawing/2014/main" id="{0ECF4EB1-6657-4071-B158-55D6BA7B9EF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777038" y="334178"/>
            <a:ext cx="940800" cy="940800"/>
          </a:xfrm>
          <a:prstGeom prst="rect">
            <a:avLst/>
          </a:prstGeom>
        </p:spPr>
      </p:pic>
      <p:pic>
        <p:nvPicPr>
          <p:cNvPr id="17" name="Graphic 16" descr="Rabbit">
            <a:extLst>
              <a:ext uri="{FF2B5EF4-FFF2-40B4-BE49-F238E27FC236}">
                <a16:creationId xmlns:a16="http://schemas.microsoft.com/office/drawing/2014/main" id="{B97F8BA4-F4CF-4EB9-B7AF-D17781DDCD2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850864" y="315538"/>
            <a:ext cx="940800" cy="940800"/>
          </a:xfrm>
          <a:prstGeom prst="rect">
            <a:avLst/>
          </a:prstGeom>
        </p:spPr>
      </p:pic>
      <p:pic>
        <p:nvPicPr>
          <p:cNvPr id="19" name="Graphic 18" descr="Snake">
            <a:extLst>
              <a:ext uri="{FF2B5EF4-FFF2-40B4-BE49-F238E27FC236}">
                <a16:creationId xmlns:a16="http://schemas.microsoft.com/office/drawing/2014/main" id="{711DB914-04A9-45F1-9558-AFA6F550DA4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971600" y="334178"/>
            <a:ext cx="940800" cy="940800"/>
          </a:xfrm>
          <a:prstGeom prst="rect">
            <a:avLst/>
          </a:prstGeom>
        </p:spPr>
      </p:pic>
      <p:pic>
        <p:nvPicPr>
          <p:cNvPr id="21" name="Graphic 20" descr="Turtle">
            <a:extLst>
              <a:ext uri="{FF2B5EF4-FFF2-40B4-BE49-F238E27FC236}">
                <a16:creationId xmlns:a16="http://schemas.microsoft.com/office/drawing/2014/main" id="{17833E7E-5C07-4BAE-8144-EAADD694A05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811658" y="301091"/>
            <a:ext cx="940800" cy="940800"/>
          </a:xfrm>
          <a:prstGeom prst="rect">
            <a:avLst/>
          </a:prstGeom>
        </p:spPr>
      </p:pic>
      <p:pic>
        <p:nvPicPr>
          <p:cNvPr id="23" name="Graphic 22" descr="Panda">
            <a:extLst>
              <a:ext uri="{FF2B5EF4-FFF2-40B4-BE49-F238E27FC236}">
                <a16:creationId xmlns:a16="http://schemas.microsoft.com/office/drawing/2014/main" id="{E4AA5690-9DF7-40FD-80DF-9C825E12AD5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893188" y="337143"/>
            <a:ext cx="940800" cy="940800"/>
          </a:xfrm>
          <a:prstGeom prst="rect">
            <a:avLst/>
          </a:prstGeom>
        </p:spPr>
      </p:pic>
      <p:pic>
        <p:nvPicPr>
          <p:cNvPr id="25" name="Graphic 24" descr="Whale">
            <a:extLst>
              <a:ext uri="{FF2B5EF4-FFF2-40B4-BE49-F238E27FC236}">
                <a16:creationId xmlns:a16="http://schemas.microsoft.com/office/drawing/2014/main" id="{F4C2ABDE-585F-46FF-99FB-9B77B68D914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9880898" y="300209"/>
            <a:ext cx="940800" cy="940800"/>
          </a:xfrm>
          <a:prstGeom prst="rect">
            <a:avLst/>
          </a:prstGeom>
        </p:spPr>
      </p:pic>
      <p:pic>
        <p:nvPicPr>
          <p:cNvPr id="27" name="Graphic 26" descr="Elephant">
            <a:extLst>
              <a:ext uri="{FF2B5EF4-FFF2-40B4-BE49-F238E27FC236}">
                <a16:creationId xmlns:a16="http://schemas.microsoft.com/office/drawing/2014/main" id="{B8F88D8F-DADE-464C-94C7-C421CF43776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0915518" y="300209"/>
            <a:ext cx="940800" cy="940800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470F0F91-8AEA-4546-B02D-EB13DD91BE94}"/>
              </a:ext>
            </a:extLst>
          </p:cNvPr>
          <p:cNvGrpSpPr/>
          <p:nvPr/>
        </p:nvGrpSpPr>
        <p:grpSpPr>
          <a:xfrm>
            <a:off x="53141" y="1374975"/>
            <a:ext cx="3269873" cy="2441376"/>
            <a:chOff x="1185842" y="3427084"/>
            <a:chExt cx="5797816" cy="17438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FD44C78F-D236-48D5-8F92-DCE1B6A848D2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5797816" cy="1741887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𝒃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𝒂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+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𝒂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+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𝒃</m:t>
                            </m:r>
                          </m:num>
                          <m:den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9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19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𝒃</m:t>
                                </m:r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𝒂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𝒃</m:t>
                                </m:r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𝒂</m:t>
                                </m:r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+</m:t>
                                </m:r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</m:e>
                            </m:d>
                          </m:num>
                          <m:den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𝟏𝟐</m:t>
                            </m:r>
                          </m:den>
                        </m:f>
                      </m:oMath>
                    </m:oMathPara>
                  </a14:m>
                  <a:endParaRPr lang="en-US" sz="19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FD44C78F-D236-48D5-8F92-DCE1B6A848D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5797816" cy="1741887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103E30CE-E9B0-44CF-AE6A-76108E0A6FFF}"/>
                    </a:ext>
                  </a:extLst>
                </p:cNvPr>
                <p:cNvSpPr/>
                <p:nvPr/>
              </p:nvSpPr>
              <p:spPr>
                <a:xfrm>
                  <a:off x="1195365" y="3427084"/>
                  <a:ext cx="5784489" cy="346830"/>
                </a:xfrm>
                <a:prstGeom prst="rect">
                  <a:avLst/>
                </a:prstGeom>
                <a:solidFill>
                  <a:srgbClr val="4C32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𝐔𝐧𝐢𝐟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103E30CE-E9B0-44CF-AE6A-76108E0A6FF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5" y="3427084"/>
                  <a:ext cx="5784489" cy="346830"/>
                </a:xfrm>
                <a:prstGeom prst="rect">
                  <a:avLst/>
                </a:prstGeom>
                <a:blipFill>
                  <a:blip r:embed="rId23"/>
                  <a:stretch>
                    <a:fillRect b="-632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2FDB7E7-BB30-433A-8667-70CBEE58ECDA}"/>
              </a:ext>
            </a:extLst>
          </p:cNvPr>
          <p:cNvGrpSpPr/>
          <p:nvPr/>
        </p:nvGrpSpPr>
        <p:grpSpPr>
          <a:xfrm>
            <a:off x="9492477" y="1357868"/>
            <a:ext cx="2613992" cy="2458483"/>
            <a:chOff x="1185842" y="3427084"/>
            <a:chExt cx="6111311" cy="17438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4190727F-8001-470F-8DC1-EEB6CD0970C5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741887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𝟏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𝒑</m:t>
                                </m:r>
                              </m:e>
                            </m:d>
                          </m:e>
                          <m:sup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sup>
                        </m:sSup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</m:oMath>
                      <m:oMath xmlns:m="http://schemas.openxmlformats.org/officeDocument/2006/math"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den>
                        </m:f>
                      </m:oMath>
                      <m:oMath xmlns:m="http://schemas.openxmlformats.org/officeDocument/2006/math">
                        <m:r>
                          <a:rPr lang="en-US" sz="20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𝒑</m:t>
                                </m:r>
                              </m:e>
                              <m:sup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4190727F-8001-470F-8DC1-EEB6CD0970C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741887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35B1032C-28B5-4516-94B2-8D0B6D12BB03}"/>
                    </a:ext>
                  </a:extLst>
                </p:cNvPr>
                <p:cNvSpPr/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solidFill>
                  <a:srgbClr val="4C32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𝐆𝐞𝐨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35B1032C-28B5-4516-94B2-8D0B6D12BB0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blipFill>
                  <a:blip r:embed="rId25"/>
                  <a:stretch>
                    <a:fillRect b="-625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41E9DF8E-90DA-4F8A-B772-5D43C41163D2}"/>
              </a:ext>
            </a:extLst>
          </p:cNvPr>
          <p:cNvGrpSpPr/>
          <p:nvPr/>
        </p:nvGrpSpPr>
        <p:grpSpPr>
          <a:xfrm>
            <a:off x="3356064" y="1382368"/>
            <a:ext cx="2904777" cy="2441375"/>
            <a:chOff x="1185842" y="3427084"/>
            <a:chExt cx="5524451" cy="174380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992E18C3-C5B3-4671-8006-26F36858D63D}"/>
                    </a:ext>
                  </a:extLst>
                </p:cNvPr>
                <p:cNvSpPr/>
                <p:nvPr/>
              </p:nvSpPr>
              <p:spPr>
                <a:xfrm>
                  <a:off x="1185842" y="3428999"/>
                  <a:ext cx="5524451" cy="1741887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𝟎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𝟏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−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;</m:t>
                        </m:r>
                      </m:oMath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𝟏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)=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0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𝟏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−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992E18C3-C5B3-4671-8006-26F36858D63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8999"/>
                  <a:ext cx="5524451" cy="1741887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BA6201BD-2963-4EC1-AF6B-513546A302D4}"/>
                    </a:ext>
                  </a:extLst>
                </p:cNvPr>
                <p:cNvSpPr/>
                <p:nvPr/>
              </p:nvSpPr>
              <p:spPr>
                <a:xfrm>
                  <a:off x="1195366" y="3427084"/>
                  <a:ext cx="5514927" cy="346830"/>
                </a:xfrm>
                <a:prstGeom prst="rect">
                  <a:avLst/>
                </a:prstGeom>
                <a:solidFill>
                  <a:srgbClr val="4C32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𝐁𝐞𝐫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BA6201BD-2963-4EC1-AF6B-513546A302D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6" y="3427084"/>
                  <a:ext cx="5514927" cy="346830"/>
                </a:xfrm>
                <a:prstGeom prst="rect">
                  <a:avLst/>
                </a:prstGeom>
                <a:blipFill>
                  <a:blip r:embed="rId27"/>
                  <a:stretch>
                    <a:fillRect b="-759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82581B2-2D95-45A4-B687-0DB99D1AF336}"/>
              </a:ext>
            </a:extLst>
          </p:cNvPr>
          <p:cNvGrpSpPr/>
          <p:nvPr/>
        </p:nvGrpSpPr>
        <p:grpSpPr>
          <a:xfrm>
            <a:off x="467738" y="4082446"/>
            <a:ext cx="3577212" cy="2597756"/>
            <a:chOff x="1185842" y="3427084"/>
            <a:chExt cx="6111311" cy="17438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29CC4E03-9A06-4F61-9C86-C90FAE5D2943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741887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𝒌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𝒓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𝟏</m:t>
                                </m:r>
                              </m:den>
                            </m:f>
                          </m:e>
                        </m:d>
                        <m:sSup>
                          <m:sSup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p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𝒓</m:t>
                            </m:r>
                          </m:sup>
                        </m:sSup>
                        <m:sSup>
                          <m:sSup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𝟏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𝒑</m:t>
                                </m:r>
                              </m:e>
                            </m:d>
                          </m:e>
                          <m:sup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𝒓</m:t>
                            </m:r>
                          </m:sup>
                        </m:sSup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𝒓</m:t>
                            </m:r>
                          </m:num>
                          <m:den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𝒓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(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𝒑</m:t>
                                </m:r>
                              </m:e>
                              <m:sup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29CC4E03-9A06-4F61-9C86-C90FAE5D294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741887"/>
                </a:xfrm>
                <a:prstGeom prst="rect">
                  <a:avLst/>
                </a:prstGeom>
                <a:blipFill>
                  <a:blip r:embed="rId28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9BA0A2FE-FE32-4214-AE90-6B563801ED6E}"/>
                    </a:ext>
                  </a:extLst>
                </p:cNvPr>
                <p:cNvSpPr/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solidFill>
                  <a:srgbClr val="4C32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𝐍𝐞𝐠𝐁𝐢𝐧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𝒓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9BA0A2FE-FE32-4214-AE90-6B563801ED6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blipFill>
                  <a:blip r:embed="rId29"/>
                  <a:stretch>
                    <a:fillRect b="-357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0A44836-F4AC-4228-9018-6878804A2735}"/>
              </a:ext>
            </a:extLst>
          </p:cNvPr>
          <p:cNvGrpSpPr/>
          <p:nvPr/>
        </p:nvGrpSpPr>
        <p:grpSpPr>
          <a:xfrm>
            <a:off x="6296036" y="1379687"/>
            <a:ext cx="3157436" cy="2441375"/>
            <a:chOff x="1185842" y="3427084"/>
            <a:chExt cx="6111311" cy="174380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0E68E9F8-D684-4500-861B-3378BEE9294C}"/>
                    </a:ext>
                  </a:extLst>
                </p:cNvPr>
                <p:cNvSpPr/>
                <p:nvPr/>
              </p:nvSpPr>
              <p:spPr>
                <a:xfrm>
                  <a:off x="1185842" y="3428999"/>
                  <a:ext cx="6111311" cy="1741887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𝒏</m:t>
                                </m:r>
                              </m:num>
                              <m:den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𝒌</m:t>
                                </m:r>
                              </m:den>
                            </m:f>
                          </m:e>
                        </m:d>
                        <m:sSup>
                          <m:sSup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p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sup>
                        </m:sSup>
                        <m:sSup>
                          <m:sSup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𝟏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𝒑</m:t>
                                </m:r>
                              </m:e>
                            </m:d>
                          </m:e>
                          <m:sup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𝒏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sup>
                        </m:sSup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br>
                    <a:rPr lang="en-US" sz="2000" b="1" i="1" dirty="0">
                      <a:latin typeface="Cambria Math" panose="02040503050406030204" pitchFamily="18" charset="0"/>
                      <a:cs typeface="Segoe UI Semibold" panose="020B0702040204020203" pitchFamily="34" charset="0"/>
                    </a:rPr>
                  </a:b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𝒏𝒑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𝒏𝒑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𝟏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−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0E68E9F8-D684-4500-861B-3378BEE9294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8999"/>
                  <a:ext cx="6111311" cy="1741887"/>
                </a:xfrm>
                <a:prstGeom prst="rect">
                  <a:avLst/>
                </a:prstGeom>
                <a:blipFill>
                  <a:blip r:embed="rId30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0770CA52-FBB0-4E3B-8DFA-6C46E14BDA4F}"/>
                    </a:ext>
                  </a:extLst>
                </p:cNvPr>
                <p:cNvSpPr/>
                <p:nvPr/>
              </p:nvSpPr>
              <p:spPr>
                <a:xfrm>
                  <a:off x="1195365" y="3427084"/>
                  <a:ext cx="6101788" cy="346830"/>
                </a:xfrm>
                <a:prstGeom prst="rect">
                  <a:avLst/>
                </a:prstGeom>
                <a:solidFill>
                  <a:srgbClr val="4C32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𝐁𝐢𝐧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0770CA52-FBB0-4E3B-8DFA-6C46E14BDA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5" y="3427084"/>
                  <a:ext cx="6101788" cy="346830"/>
                </a:xfrm>
                <a:prstGeom prst="rect">
                  <a:avLst/>
                </a:prstGeom>
                <a:blipFill>
                  <a:blip r:embed="rId31"/>
                  <a:stretch>
                    <a:fillRect b="-625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A0AB1CF-ED89-4BD9-8CD2-180C0C24D714}"/>
              </a:ext>
            </a:extLst>
          </p:cNvPr>
          <p:cNvGrpSpPr/>
          <p:nvPr/>
        </p:nvGrpSpPr>
        <p:grpSpPr>
          <a:xfrm>
            <a:off x="4457385" y="4087159"/>
            <a:ext cx="3452059" cy="2593043"/>
            <a:chOff x="1185842" y="3427084"/>
            <a:chExt cx="6111311" cy="185213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5FB594CD-5A01-48B3-8E1C-574300B78B9B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850218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7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17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19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noBar"/>
                                    <m:ctrlP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𝑲</m:t>
                                    </m:r>
                                  </m:num>
                                  <m:den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𝒌</m:t>
                                    </m:r>
                                  </m:den>
                                </m:f>
                              </m:e>
                            </m:d>
                            <m:d>
                              <m:dPr>
                                <m:ctrlP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noBar"/>
                                    <m:ctrlP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𝑵</m:t>
                                    </m:r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−</m:t>
                                    </m:r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𝑲</m:t>
                                    </m:r>
                                  </m:num>
                                  <m:den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𝒏</m:t>
                                    </m:r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−</m:t>
                                    </m:r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𝒌</m:t>
                                    </m:r>
                                  </m:den>
                                </m:f>
                              </m:e>
                            </m:d>
                          </m:num>
                          <m:den>
                            <m:d>
                              <m:dPr>
                                <m:ctrlP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noBar"/>
                                    <m:ctrlP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𝑵</m:t>
                                    </m:r>
                                  </m:num>
                                  <m:den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𝒏</m:t>
                                    </m:r>
                                  </m:den>
                                </m:f>
                              </m:e>
                            </m:d>
                          </m:den>
                        </m:f>
                      </m:oMath>
                    </m:oMathPara>
                  </a14:m>
                  <a:endParaRPr lang="en-US" sz="19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9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19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19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</m:t>
                        </m:r>
                        <m:f>
                          <m:f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𝑲</m:t>
                            </m:r>
                          </m:num>
                          <m:den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𝑵</m:t>
                            </m:r>
                          </m:den>
                        </m:f>
                      </m:oMath>
                    </m:oMathPara>
                  </a14:m>
                  <a:endParaRPr lang="en-US" sz="19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9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19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𝑲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(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𝑵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𝑲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)(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𝑵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𝒏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𝑵</m:t>
                                </m:r>
                              </m:e>
                              <m:sup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(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𝑵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</m:t>
                            </m:r>
                          </m:den>
                        </m:f>
                      </m:oMath>
                    </m:oMathPara>
                  </a14:m>
                  <a:endParaRPr lang="en-US" sz="19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5FB594CD-5A01-48B3-8E1C-574300B78B9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850218"/>
                </a:xfrm>
                <a:prstGeom prst="rect">
                  <a:avLst/>
                </a:prstGeom>
                <a:blipFill>
                  <a:blip r:embed="rId3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1193C354-5686-43D5-9406-47528470F427}"/>
                    </a:ext>
                  </a:extLst>
                </p:cNvPr>
                <p:cNvSpPr/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solidFill>
                  <a:srgbClr val="4C32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𝐇𝐲𝐩𝐆𝐞𝐨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𝑵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𝑲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1193C354-5686-43D5-9406-47528470F42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blipFill>
                  <a:blip r:embed="rId33"/>
                  <a:stretch>
                    <a:fillRect b="-625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2797A35C-6E50-4B2F-A906-3E649A5A2543}"/>
              </a:ext>
            </a:extLst>
          </p:cNvPr>
          <p:cNvGrpSpPr/>
          <p:nvPr/>
        </p:nvGrpSpPr>
        <p:grpSpPr>
          <a:xfrm>
            <a:off x="8194002" y="4050696"/>
            <a:ext cx="3577212" cy="2597756"/>
            <a:chOff x="1185842" y="3427084"/>
            <a:chExt cx="6111311" cy="17438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15089582-46F3-40CF-A3C3-D7F85DBEA9AD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741887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000" b="1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𝝀</m:t>
                                </m:r>
                              </m:e>
                              <m:sup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𝒌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2000" b="1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𝒆</m:t>
                                </m:r>
                              </m:e>
                              <m:sup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𝝀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!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𝝀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𝝀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15089582-46F3-40CF-A3C3-D7F85DBEA9A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741887"/>
                </a:xfrm>
                <a:prstGeom prst="rect">
                  <a:avLst/>
                </a:prstGeom>
                <a:blipFill>
                  <a:blip r:embed="rId3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789E04FC-C64E-49E3-8DE3-F18A765054CA}"/>
                    </a:ext>
                  </a:extLst>
                </p:cNvPr>
                <p:cNvSpPr/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solidFill>
                  <a:srgbClr val="4C32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𝐏𝐨𝐢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𝝀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789E04FC-C64E-49E3-8DE3-F18A765054C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blipFill>
                  <a:blip r:embed="rId35"/>
                  <a:stretch>
                    <a:fillRect b="-352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67272450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7B047-F920-4B2B-BE64-508D170E6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Zoo 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765E1B-6C45-4D95-9436-90F4F2D100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can do relatively complicated counting/probability calculations much more quickly than you could week 1!</a:t>
            </a:r>
          </a:p>
          <a:p>
            <a:r>
              <a:rPr lang="en-US" dirty="0"/>
              <a:t>You can now explain why your problem is a zoo variable and save explanation on homework (and save yourself calculations in the future).</a:t>
            </a:r>
          </a:p>
          <a:p>
            <a:endParaRPr lang="en-US" dirty="0"/>
          </a:p>
          <a:p>
            <a:r>
              <a:rPr lang="en-US" dirty="0"/>
              <a:t>Don’t spend extra effort memorizing…but be careful when looking up Wikipedia articles.</a:t>
            </a:r>
          </a:p>
          <a:p>
            <a:pPr lvl="1"/>
            <a:r>
              <a:rPr lang="en-US" dirty="0"/>
              <a:t>The exact definitions of the parameters can differ (is a geometric random variable the number of failures before the first success, or the total number of trials including the success?)</a:t>
            </a:r>
          </a:p>
        </p:txBody>
      </p:sp>
    </p:spTree>
    <p:extLst>
      <p:ext uri="{BB962C8B-B14F-4D97-AF65-F5344CB8AC3E}">
        <p14:creationId xmlns:p14="http://schemas.microsoft.com/office/powerpoint/2010/main" val="174838144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7284C6A-EC67-4B09-B0B4-859BE938A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Half Review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2C2926-B483-4FD8-9B9A-3144E71F86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87164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B5F8B-5808-488C-B9EE-D4FB5BA3A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have we done over the past 5 weeks?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74E40E-6165-44E4-B6CD-DF04C93BA2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Counting</a:t>
            </a:r>
          </a:p>
          <a:p>
            <a:pPr lvl="1"/>
            <a:r>
              <a:rPr lang="en-US" dirty="0"/>
              <a:t>Combinations, permutations, indistinguishable elements, starts and bars, inclusion-exclusion…</a:t>
            </a:r>
          </a:p>
          <a:p>
            <a:pPr lvl="1"/>
            <a:r>
              <a:rPr lang="en-US" sz="2800" dirty="0"/>
              <a:t>Probability foundations</a:t>
            </a:r>
          </a:p>
          <a:p>
            <a:pPr lvl="1"/>
            <a:r>
              <a:rPr lang="en-US" dirty="0"/>
              <a:t>Events, sample space, axioms of probability, expectation, variance</a:t>
            </a:r>
          </a:p>
          <a:p>
            <a:pPr lvl="1"/>
            <a:r>
              <a:rPr lang="en-US" sz="2800" dirty="0"/>
              <a:t>Conditional probability</a:t>
            </a:r>
          </a:p>
          <a:p>
            <a:pPr lvl="1"/>
            <a:r>
              <a:rPr lang="en-US" dirty="0"/>
              <a:t>Conditioning, independence, Bayes’ Rule</a:t>
            </a:r>
          </a:p>
          <a:p>
            <a:pPr lvl="1"/>
            <a:r>
              <a:rPr lang="en-US" sz="2800" dirty="0"/>
              <a:t>Refined our intuition</a:t>
            </a:r>
          </a:p>
          <a:p>
            <a:pPr lvl="1"/>
            <a:r>
              <a:rPr lang="en-US" dirty="0"/>
              <a:t>Especially around Bayes’ Rule</a:t>
            </a:r>
          </a:p>
        </p:txBody>
      </p:sp>
    </p:spTree>
    <p:extLst>
      <p:ext uri="{BB962C8B-B14F-4D97-AF65-F5344CB8AC3E}">
        <p14:creationId xmlns:p14="http://schemas.microsoft.com/office/powerpoint/2010/main" val="173467512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D0751-6CE4-4FE4-A84F-F7C81F4DE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next?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B101FA-3102-4B8C-B357-CCE6CF2722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Continuous random variables.</a:t>
            </a:r>
          </a:p>
          <a:p>
            <a:pPr lvl="1"/>
            <a:r>
              <a:rPr lang="en-US" dirty="0"/>
              <a:t>So far our sample spaces have been countable. What happens if we want to choose a random real number?</a:t>
            </a:r>
          </a:p>
          <a:p>
            <a:pPr lvl="1"/>
            <a:r>
              <a:rPr lang="en-US" dirty="0"/>
              <a:t>How do expectation, variance, conditioning, etc. change in this new context?</a:t>
            </a:r>
          </a:p>
          <a:p>
            <a:pPr lvl="1"/>
            <a:r>
              <a:rPr lang="en-US" dirty="0"/>
              <a:t>Mostly analogous to discrete cases, but with integrals instead of sums.</a:t>
            </a:r>
          </a:p>
          <a:p>
            <a:pPr lvl="1"/>
            <a:r>
              <a:rPr lang="en-US" sz="2800" dirty="0"/>
              <a:t>Analysis when it’s inconvenient (or impossible) to exactly calculate probabilities.</a:t>
            </a:r>
          </a:p>
          <a:p>
            <a:pPr lvl="1"/>
            <a:r>
              <a:rPr lang="en-US" dirty="0"/>
              <a:t>Central Limit Theorem (approximating discrete distributions with continuous ones)</a:t>
            </a:r>
          </a:p>
          <a:p>
            <a:pPr lvl="1"/>
            <a:r>
              <a:rPr lang="en-US" dirty="0"/>
              <a:t>Tail Bounds/Concentration (arguing it’s unlikely that a random variable is far from its expectation)</a:t>
            </a:r>
          </a:p>
          <a:p>
            <a:pPr lvl="1"/>
            <a:r>
              <a:rPr lang="en-US" sz="2800" dirty="0"/>
              <a:t>A first taste of making predictions from data (i.e., a bit of ML)</a:t>
            </a:r>
          </a:p>
        </p:txBody>
      </p:sp>
    </p:spTree>
    <p:extLst>
      <p:ext uri="{BB962C8B-B14F-4D97-AF65-F5344CB8AC3E}">
        <p14:creationId xmlns:p14="http://schemas.microsoft.com/office/powerpoint/2010/main" val="297158842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C477E-DDD9-42A8-9460-7184B67CA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Problem: Coin Flips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CA580-0B0D-4E46-9C8B-BFD57D461D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two coins, heads up, on a table in front of you. One is a trick coin – both sides are heads. The other is a fair coin. </a:t>
            </a:r>
          </a:p>
          <a:p>
            <a:r>
              <a:rPr lang="en-US" dirty="0"/>
              <a:t>You are allowed 2 coin flips (total between the two coins) to figure out which coin is which. What is your strategy? What is the probability of success?</a:t>
            </a:r>
          </a:p>
        </p:txBody>
      </p:sp>
    </p:spTree>
    <p:extLst>
      <p:ext uri="{BB962C8B-B14F-4D97-AF65-F5344CB8AC3E}">
        <p14:creationId xmlns:p14="http://schemas.microsoft.com/office/powerpoint/2010/main" val="24852803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B8979-A43E-489E-A87A-9B821C2B3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Flip each once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B2C74F-157F-4516-863A-52A2A72E4A8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when we flip the trick coin it shows heads.</a:t>
                </a:r>
              </a:p>
              <a:p>
                <a:r>
                  <a:rPr lang="en-US" dirty="0"/>
                  <a:t>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½</m:t>
                    </m:r>
                  </m:oMath>
                </a14:m>
                <a:r>
                  <a:rPr lang="en-US" dirty="0"/>
                  <a:t> the fair coin shows tails, and we know it’s the fair one.</a:t>
                </a:r>
              </a:p>
              <a:p>
                <a:r>
                  <a:rPr lang="en-US" dirty="0"/>
                  <a:t>With probability 1/2, both the coins were heads and we have learned nothing. So we have a ½ chance of guessing which is which.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⋅1+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/>
                  <a:t> chance of success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B2C74F-157F-4516-863A-52A2A72E4A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0120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4729919-4919-46E0-AC07-5537834A27C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Variance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Coin Flips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4729919-4919-46E0-AC07-5537834A27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363A2A-0169-4F81-BD85-80AF0780670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Flip a coin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times, where it comes up heads 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each time (independently).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total number of heads.</a:t>
                </a:r>
              </a:p>
              <a:p>
                <a:r>
                  <a:rPr lang="en-US" dirty="0"/>
                  <a:t>What about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𝔼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𝑛𝑝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den>
                            </m:f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𝑛𝑝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Algebra time?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363A2A-0169-4F81-BD85-80AF078067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894CB5F-8D66-011B-8FA3-D2717B37CFBF}"/>
                  </a:ext>
                </a:extLst>
              </p14:cNvPr>
              <p14:cNvContentPartPr/>
              <p14:nvPr/>
            </p14:nvContentPartPr>
            <p14:xfrm>
              <a:off x="970920" y="4697280"/>
              <a:ext cx="5365440" cy="2941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894CB5F-8D66-011B-8FA3-D2717B37CFB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61560" y="4687920"/>
                <a:ext cx="5384160" cy="312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8824034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5DC1B-9587-4F2F-93FC-0D0C9A078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Flip one twice.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55DECE-705D-4B9B-BBFB-2D08FA79880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Now flip the same coin twice. </a:t>
                </a:r>
              </a:p>
              <a:p>
                <a:r>
                  <a:rPr lang="en-US" dirty="0"/>
                  <a:t>We’ll see a tails with probability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If we don’t see a tails, just guess the other one? What’s our probability of guessing right?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be the event “we’re flipping the trick coin”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be the event we saw no tails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1⋅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1⋅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Guess right: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dirty="0"/>
                  <a:t> Better to flip the same coin twice!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55DECE-705D-4B9B-BBFB-2D08FA79880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3019" r="-14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5259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E4E05-D5B2-4540-B278-4F511F141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Problem: Donuts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CE160-A0B8-453C-8AB5-BB9579D581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are buying at most 7 donuts (could be 0, could be 1,…, could be 7). </a:t>
            </a:r>
          </a:p>
          <a:p>
            <a:r>
              <a:rPr lang="en-US" dirty="0"/>
              <a:t>There are chocolate, strawberry, and vanilla donuts. </a:t>
            </a:r>
          </a:p>
          <a:p>
            <a:r>
              <a:rPr lang="en-US" dirty="0"/>
              <a:t>How many different orders could you make – give a simple formula!</a:t>
            </a:r>
          </a:p>
        </p:txBody>
      </p:sp>
    </p:spTree>
    <p:extLst>
      <p:ext uri="{BB962C8B-B14F-4D97-AF65-F5344CB8AC3E}">
        <p14:creationId xmlns:p14="http://schemas.microsoft.com/office/powerpoint/2010/main" val="237949106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23C46-39F0-4601-81C4-5C4BA5568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Donuts: Approach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D77FC1-1483-4EAB-9FFC-85D3450F2AC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Use the sum rule over the possible numbers of donuts. </a:t>
                </a:r>
              </a:p>
              <a:p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donuts, by the stars and bars formula there are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+3−1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3−1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So we have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  <m:e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+3−1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3−1</m:t>
                                </m:r>
                              </m:den>
                            </m:f>
                          </m:e>
                        </m:d>
                      </m:e>
                    </m:nary>
                  </m:oMath>
                </a14:m>
                <a:r>
                  <a:rPr lang="en-US" dirty="0"/>
                  <a:t> correct. But not simple yet…</a:t>
                </a:r>
              </a:p>
              <a:p>
                <a:r>
                  <a:rPr lang="en-US" dirty="0"/>
                  <a:t>Use pascal’s rule. Rewrite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 as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We’ll get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, that can combine with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 until you get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7+3−1+1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D77FC1-1483-4EAB-9FFC-85D3450F2AC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001292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4A405-178C-4F9C-A8BB-5C10260DC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Donuts: Approach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CC3B19-B5BD-498D-B2F4-D6394986246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Clever way: a fourth type of donut: the don’t-buy-one donut.</a:t>
                </a:r>
              </a:p>
              <a:p>
                <a:r>
                  <a:rPr lang="en-US" dirty="0"/>
                  <a:t>Then we’re buying exactly seven donuts of the four types (chocolate, strawberry, vanilla, don’t-buy-one)</a:t>
                </a:r>
              </a:p>
              <a:p>
                <a:r>
                  <a:rPr lang="en-US" dirty="0"/>
                  <a:t>By stars and bars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7+4−1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4−1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CC3B19-B5BD-498D-B2F4-D639498624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425587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F35A6-CB97-4114-8638-7DA690C0A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Problem: Poisson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BD053E-87D5-4912-AB7C-E46C017642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Seattle averages 3 days with snowfall per year. </a:t>
            </a:r>
          </a:p>
          <a:p>
            <a:r>
              <a:rPr lang="en-US" dirty="0"/>
              <a:t>Suppose that the number of days with snow follows a Poisson distribution. What is the probability of getting exactly 5 days of snow?</a:t>
            </a:r>
          </a:p>
          <a:p>
            <a:r>
              <a:rPr lang="en-US" dirty="0"/>
              <a:t>According to the Poisson model, what is the probability of getting 367 days of snow?</a:t>
            </a:r>
          </a:p>
        </p:txBody>
      </p:sp>
    </p:spTree>
    <p:extLst>
      <p:ext uri="{BB962C8B-B14F-4D97-AF65-F5344CB8AC3E}">
        <p14:creationId xmlns:p14="http://schemas.microsoft.com/office/powerpoint/2010/main" val="418008669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95933-22BB-4F89-A484-085F1FF76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Practice: Poisson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A751E2-0BAE-40C3-9D44-D65548B6F86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Poi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(3)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5!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≈.1008</m:t>
                    </m:r>
                  </m:oMath>
                </a14:m>
                <a:endParaRPr lang="en-US" dirty="0"/>
              </a:p>
              <a:p>
                <a:r>
                  <a:rPr lang="en-US" dirty="0"/>
                  <a:t>Or about once a decade.</a:t>
                </a:r>
              </a:p>
              <a:p>
                <a:endParaRPr lang="en-US" dirty="0"/>
              </a:p>
              <a:p>
                <a:r>
                  <a:rPr lang="en-US" dirty="0"/>
                  <a:t>Probability of 367 snowy days, err…</a:t>
                </a:r>
              </a:p>
              <a:p>
                <a:r>
                  <a:rPr lang="en-US" dirty="0"/>
                  <a:t>The distribution says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367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≈1.8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−610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Definition of a “year” says probability should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0.</m:t>
                    </m:r>
                  </m:oMath>
                </a14:m>
                <a:r>
                  <a:rPr lang="en-US" dirty="0"/>
                  <a:t> 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A751E2-0BAE-40C3-9D44-D65548B6F8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892516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B8884C88-ED1D-DEBC-1F15-A62C96EDBB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6D70F-FC4B-1595-1150-63AC5AB71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Shifting a random variable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A4981CC-A805-3840-B361-2A79B33FA977}"/>
                  </a:ext>
                </a:extLst>
              </p:cNvPr>
              <p:cNvSpPr/>
              <p:nvPr/>
            </p:nvSpPr>
            <p:spPr>
              <a:xfrm>
                <a:off x="575238" y="1463857"/>
                <a:ext cx="9032311" cy="138094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For any random variable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𝐗</m:t>
                    </m:r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</m:oMath>
                </a14:m>
                <a:r>
                  <a:rPr lang="en-US" sz="2800" b="1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and any constants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𝐚</m:t>
                    </m:r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𝐛</m:t>
                    </m:r>
                  </m:oMath>
                </a14:m>
                <a:r>
                  <a:rPr lang="en-US" sz="2800" b="1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𝒂𝑿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+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𝒃</m:t>
                          </m:r>
                        </m:e>
                      </m:d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𝒂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𝑿</m:t>
                          </m:r>
                        </m:e>
                      </m:d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+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𝒃</m:t>
                      </m:r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A4981CC-A805-3840-B361-2A79B33FA9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8" y="1463857"/>
                <a:ext cx="9032311" cy="13809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F240754-A421-28C1-B5CF-DCB10B6E006E}"/>
                  </a:ext>
                </a:extLst>
              </p:cNvPr>
              <p:cNvSpPr/>
              <p:nvPr/>
            </p:nvSpPr>
            <p:spPr>
              <a:xfrm>
                <a:off x="575237" y="3235507"/>
                <a:ext cx="9032311" cy="138094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For any random variable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𝐗</m:t>
                    </m:r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</m:oMath>
                </a14:m>
                <a:r>
                  <a:rPr lang="en-US" sz="2800" b="1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and any constants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𝐚</m:t>
                    </m:r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𝐛</m:t>
                    </m:r>
                  </m:oMath>
                </a14:m>
                <a:r>
                  <a:rPr lang="en-US" sz="2800" b="1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𝐕𝐚𝐫</m:t>
                      </m:r>
                      <m:d>
                        <m:d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𝒂𝑿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+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𝒃</m:t>
                          </m:r>
                        </m:e>
                      </m:d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en-US" sz="28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28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𝐕𝐚𝐫</m:t>
                      </m:r>
                      <m:r>
                        <a:rPr lang="en-US" sz="28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(</m:t>
                      </m:r>
                      <m:r>
                        <a:rPr lang="en-US" sz="28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𝐗</m:t>
                      </m:r>
                      <m:r>
                        <a:rPr lang="en-US" sz="28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F240754-A421-28C1-B5CF-DCB10B6E00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7" y="3235507"/>
                <a:ext cx="9032311" cy="13809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251399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868D6-6A30-4A18-9A6F-469E40DF8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Zoo! </a:t>
            </a:r>
          </a:p>
        </p:txBody>
      </p:sp>
      <p:pic>
        <p:nvPicPr>
          <p:cNvPr id="9" name="Graphic 8" descr="Hippo">
            <a:extLst>
              <a:ext uri="{FF2B5EF4-FFF2-40B4-BE49-F238E27FC236}">
                <a16:creationId xmlns:a16="http://schemas.microsoft.com/office/drawing/2014/main" id="{8AA4D998-ACC6-4AF6-BF9B-8181AB14B2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58759" y="334178"/>
            <a:ext cx="940800" cy="940800"/>
          </a:xfrm>
          <a:prstGeom prst="rect">
            <a:avLst/>
          </a:prstGeom>
        </p:spPr>
      </p:pic>
      <p:pic>
        <p:nvPicPr>
          <p:cNvPr id="11" name="Graphic 10" descr="Rubber duck">
            <a:extLst>
              <a:ext uri="{FF2B5EF4-FFF2-40B4-BE49-F238E27FC236}">
                <a16:creationId xmlns:a16="http://schemas.microsoft.com/office/drawing/2014/main" id="{A76307F8-54CC-4B61-AC61-0DF1A5E3FA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23014" y="334178"/>
            <a:ext cx="940800" cy="940800"/>
          </a:xfrm>
          <a:prstGeom prst="rect">
            <a:avLst/>
          </a:prstGeom>
        </p:spPr>
      </p:pic>
      <p:pic>
        <p:nvPicPr>
          <p:cNvPr id="13" name="Graphic 12" descr="Chick">
            <a:extLst>
              <a:ext uri="{FF2B5EF4-FFF2-40B4-BE49-F238E27FC236}">
                <a16:creationId xmlns:a16="http://schemas.microsoft.com/office/drawing/2014/main" id="{43A0F378-1889-4FA1-988C-0651373A91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190488" y="334178"/>
            <a:ext cx="940800" cy="940800"/>
          </a:xfrm>
          <a:prstGeom prst="rect">
            <a:avLst/>
          </a:prstGeom>
        </p:spPr>
      </p:pic>
      <p:pic>
        <p:nvPicPr>
          <p:cNvPr id="15" name="Graphic 14" descr="Crocodile">
            <a:extLst>
              <a:ext uri="{FF2B5EF4-FFF2-40B4-BE49-F238E27FC236}">
                <a16:creationId xmlns:a16="http://schemas.microsoft.com/office/drawing/2014/main" id="{0ECF4EB1-6657-4071-B158-55D6BA7B9EF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777038" y="334178"/>
            <a:ext cx="940800" cy="940800"/>
          </a:xfrm>
          <a:prstGeom prst="rect">
            <a:avLst/>
          </a:prstGeom>
        </p:spPr>
      </p:pic>
      <p:pic>
        <p:nvPicPr>
          <p:cNvPr id="17" name="Graphic 16" descr="Rabbit">
            <a:extLst>
              <a:ext uri="{FF2B5EF4-FFF2-40B4-BE49-F238E27FC236}">
                <a16:creationId xmlns:a16="http://schemas.microsoft.com/office/drawing/2014/main" id="{B97F8BA4-F4CF-4EB9-B7AF-D17781DDCD2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850864" y="315538"/>
            <a:ext cx="940800" cy="940800"/>
          </a:xfrm>
          <a:prstGeom prst="rect">
            <a:avLst/>
          </a:prstGeom>
        </p:spPr>
      </p:pic>
      <p:pic>
        <p:nvPicPr>
          <p:cNvPr id="19" name="Graphic 18" descr="Snake">
            <a:extLst>
              <a:ext uri="{FF2B5EF4-FFF2-40B4-BE49-F238E27FC236}">
                <a16:creationId xmlns:a16="http://schemas.microsoft.com/office/drawing/2014/main" id="{711DB914-04A9-45F1-9558-AFA6F550DA4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971600" y="334178"/>
            <a:ext cx="940800" cy="940800"/>
          </a:xfrm>
          <a:prstGeom prst="rect">
            <a:avLst/>
          </a:prstGeom>
        </p:spPr>
      </p:pic>
      <p:pic>
        <p:nvPicPr>
          <p:cNvPr id="21" name="Graphic 20" descr="Turtle">
            <a:extLst>
              <a:ext uri="{FF2B5EF4-FFF2-40B4-BE49-F238E27FC236}">
                <a16:creationId xmlns:a16="http://schemas.microsoft.com/office/drawing/2014/main" id="{17833E7E-5C07-4BAE-8144-EAADD694A05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811658" y="301091"/>
            <a:ext cx="940800" cy="940800"/>
          </a:xfrm>
          <a:prstGeom prst="rect">
            <a:avLst/>
          </a:prstGeom>
        </p:spPr>
      </p:pic>
      <p:pic>
        <p:nvPicPr>
          <p:cNvPr id="23" name="Graphic 22" descr="Panda">
            <a:extLst>
              <a:ext uri="{FF2B5EF4-FFF2-40B4-BE49-F238E27FC236}">
                <a16:creationId xmlns:a16="http://schemas.microsoft.com/office/drawing/2014/main" id="{E4AA5690-9DF7-40FD-80DF-9C825E12AD5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893188" y="337143"/>
            <a:ext cx="940800" cy="940800"/>
          </a:xfrm>
          <a:prstGeom prst="rect">
            <a:avLst/>
          </a:prstGeom>
        </p:spPr>
      </p:pic>
      <p:pic>
        <p:nvPicPr>
          <p:cNvPr id="25" name="Graphic 24" descr="Whale">
            <a:extLst>
              <a:ext uri="{FF2B5EF4-FFF2-40B4-BE49-F238E27FC236}">
                <a16:creationId xmlns:a16="http://schemas.microsoft.com/office/drawing/2014/main" id="{F4C2ABDE-585F-46FF-99FB-9B77B68D914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9880898" y="300209"/>
            <a:ext cx="940800" cy="940800"/>
          </a:xfrm>
          <a:prstGeom prst="rect">
            <a:avLst/>
          </a:prstGeom>
        </p:spPr>
      </p:pic>
      <p:pic>
        <p:nvPicPr>
          <p:cNvPr id="27" name="Graphic 26" descr="Elephant">
            <a:extLst>
              <a:ext uri="{FF2B5EF4-FFF2-40B4-BE49-F238E27FC236}">
                <a16:creationId xmlns:a16="http://schemas.microsoft.com/office/drawing/2014/main" id="{B8F88D8F-DADE-464C-94C7-C421CF43776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0915518" y="300209"/>
            <a:ext cx="940800" cy="940800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470F0F91-8AEA-4546-B02D-EB13DD91BE94}"/>
              </a:ext>
            </a:extLst>
          </p:cNvPr>
          <p:cNvGrpSpPr/>
          <p:nvPr/>
        </p:nvGrpSpPr>
        <p:grpSpPr>
          <a:xfrm>
            <a:off x="53141" y="1374975"/>
            <a:ext cx="3269873" cy="2441376"/>
            <a:chOff x="1185842" y="3427084"/>
            <a:chExt cx="5797816" cy="1743803"/>
          </a:xfrm>
          <a:noFill/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FD44C78F-D236-48D5-8F92-DCE1B6A848D2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5797816" cy="1741887"/>
                </a:xfrm>
                <a:prstGeom prst="rect">
                  <a:avLst/>
                </a:prstGeom>
                <a:grpFill/>
                <a:ln w="28575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𝒃</m:t>
                            </m:r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𝒂</m:t>
                            </m:r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+</m:t>
                            </m:r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𝒂</m:t>
                            </m:r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+</m:t>
                            </m:r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𝒃</m:t>
                            </m:r>
                          </m:num>
                          <m:den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9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19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sz="19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19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𝒃</m:t>
                                </m:r>
                                <m:r>
                                  <a:rPr lang="en-US" sz="19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19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𝒂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en-US" sz="19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19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𝒃</m:t>
                                </m:r>
                                <m:r>
                                  <a:rPr lang="en-US" sz="19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19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𝒂</m:t>
                                </m:r>
                                <m:r>
                                  <a:rPr lang="en-US" sz="19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+</m:t>
                                </m:r>
                                <m:r>
                                  <a:rPr lang="en-US" sz="19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</m:e>
                            </m:d>
                          </m:num>
                          <m:den>
                            <m: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𝟏𝟐</m:t>
                            </m:r>
                          </m:den>
                        </m:f>
                      </m:oMath>
                    </m:oMathPara>
                  </a14:m>
                  <a:endParaRPr lang="en-US" sz="19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FD44C78F-D236-48D5-8F92-DCE1B6A848D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5797816" cy="1741887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  <a:ln w="28575">
                  <a:solidFill>
                    <a:schemeClr val="accent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103E30CE-E9B0-44CF-AE6A-76108E0A6FFF}"/>
                    </a:ext>
                  </a:extLst>
                </p:cNvPr>
                <p:cNvSpPr/>
                <p:nvPr/>
              </p:nvSpPr>
              <p:spPr>
                <a:xfrm>
                  <a:off x="1195365" y="3427084"/>
                  <a:ext cx="5784489" cy="346830"/>
                </a:xfrm>
                <a:prstGeom prst="rect">
                  <a:avLst/>
                </a:prstGeom>
                <a:grpFill/>
                <a:ln w="28575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𝐔𝐧𝐢𝐟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103E30CE-E9B0-44CF-AE6A-76108E0A6FF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5" y="3427084"/>
                  <a:ext cx="5784489" cy="346830"/>
                </a:xfrm>
                <a:prstGeom prst="rect">
                  <a:avLst/>
                </a:prstGeom>
                <a:blipFill>
                  <a:blip r:embed="rId23"/>
                  <a:stretch>
                    <a:fillRect b="-2381"/>
                  </a:stretch>
                </a:blipFill>
                <a:ln w="28575">
                  <a:solidFill>
                    <a:schemeClr val="accent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2FDB7E7-BB30-433A-8667-70CBEE58ECDA}"/>
              </a:ext>
            </a:extLst>
          </p:cNvPr>
          <p:cNvGrpSpPr/>
          <p:nvPr/>
        </p:nvGrpSpPr>
        <p:grpSpPr>
          <a:xfrm>
            <a:off x="9492477" y="1357868"/>
            <a:ext cx="2613992" cy="2458483"/>
            <a:chOff x="1185842" y="3427084"/>
            <a:chExt cx="6111311" cy="1743803"/>
          </a:xfrm>
          <a:noFill/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4190727F-8001-470F-8DC1-EEB6CD0970C5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741887"/>
                </a:xfrm>
                <a:prstGeom prst="rect">
                  <a:avLst/>
                </a:prstGeom>
                <a:grpFill/>
                <a:ln w="28575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𝟏</m:t>
                                </m:r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𝒑</m:t>
                                </m:r>
                              </m:e>
                            </m:d>
                          </m:e>
                          <m:sup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sup>
                        </m:sSup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</m:oMath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den>
                        </m:f>
                      </m:oMath>
                      <m:oMath xmlns:m="http://schemas.openxmlformats.org/officeDocument/2006/math"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𝒑</m:t>
                                </m:r>
                              </m:e>
                              <m:sup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4190727F-8001-470F-8DC1-EEB6CD0970C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741887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  <a:ln w="28575">
                  <a:solidFill>
                    <a:schemeClr val="accent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35B1032C-28B5-4516-94B2-8D0B6D12BB03}"/>
                    </a:ext>
                  </a:extLst>
                </p:cNvPr>
                <p:cNvSpPr/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grpFill/>
                <a:ln w="28575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𝐆𝐞𝐨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35B1032C-28B5-4516-94B2-8D0B6D12BB0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blipFill>
                  <a:blip r:embed="rId25"/>
                  <a:stretch>
                    <a:fillRect b="-2353"/>
                  </a:stretch>
                </a:blipFill>
                <a:ln w="28575">
                  <a:solidFill>
                    <a:schemeClr val="accent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41E9DF8E-90DA-4F8A-B772-5D43C41163D2}"/>
              </a:ext>
            </a:extLst>
          </p:cNvPr>
          <p:cNvGrpSpPr/>
          <p:nvPr/>
        </p:nvGrpSpPr>
        <p:grpSpPr>
          <a:xfrm>
            <a:off x="3356064" y="1382368"/>
            <a:ext cx="2904777" cy="2441375"/>
            <a:chOff x="1185842" y="3427084"/>
            <a:chExt cx="5524451" cy="1743802"/>
          </a:xfrm>
          <a:noFill/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992E18C3-C5B3-4671-8006-26F36858D63D}"/>
                    </a:ext>
                  </a:extLst>
                </p:cNvPr>
                <p:cNvSpPr/>
                <p:nvPr/>
              </p:nvSpPr>
              <p:spPr>
                <a:xfrm>
                  <a:off x="1185842" y="3428999"/>
                  <a:ext cx="5524451" cy="1741887"/>
                </a:xfrm>
                <a:prstGeom prst="rect">
                  <a:avLst/>
                </a:prstGeom>
                <a:grpFill/>
                <a:ln w="28575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𝟎</m:t>
                            </m:r>
                          </m:e>
                        </m:d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𝟏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−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;</m:t>
                        </m:r>
                      </m:oMath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𝟏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)=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000" b="1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𝟏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−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992E18C3-C5B3-4671-8006-26F36858D63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8999"/>
                  <a:ext cx="5524451" cy="1741887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  <a:ln w="28575">
                  <a:solidFill>
                    <a:schemeClr val="accent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BA6201BD-2963-4EC1-AF6B-513546A302D4}"/>
                    </a:ext>
                  </a:extLst>
                </p:cNvPr>
                <p:cNvSpPr/>
                <p:nvPr/>
              </p:nvSpPr>
              <p:spPr>
                <a:xfrm>
                  <a:off x="1195366" y="3427084"/>
                  <a:ext cx="5514927" cy="346830"/>
                </a:xfrm>
                <a:prstGeom prst="rect">
                  <a:avLst/>
                </a:prstGeom>
                <a:grpFill/>
                <a:ln w="28575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𝐁𝐞𝐫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BA6201BD-2963-4EC1-AF6B-513546A302D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6" y="3427084"/>
                  <a:ext cx="5514927" cy="346830"/>
                </a:xfrm>
                <a:prstGeom prst="rect">
                  <a:avLst/>
                </a:prstGeom>
                <a:blipFill>
                  <a:blip r:embed="rId27"/>
                  <a:stretch>
                    <a:fillRect b="-3571"/>
                  </a:stretch>
                </a:blipFill>
                <a:ln w="28575">
                  <a:solidFill>
                    <a:schemeClr val="accent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82581B2-2D95-45A4-B687-0DB99D1AF336}"/>
              </a:ext>
            </a:extLst>
          </p:cNvPr>
          <p:cNvGrpSpPr/>
          <p:nvPr/>
        </p:nvGrpSpPr>
        <p:grpSpPr>
          <a:xfrm>
            <a:off x="467738" y="4082446"/>
            <a:ext cx="3577212" cy="2597756"/>
            <a:chOff x="1185842" y="3427084"/>
            <a:chExt cx="6111311" cy="1743803"/>
          </a:xfrm>
          <a:noFill/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29CC4E03-9A06-4F61-9C86-C90FAE5D2943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741887"/>
                </a:xfrm>
                <a:prstGeom prst="rect">
                  <a:avLst/>
                </a:prstGeom>
                <a:grpFill/>
                <a:ln w="28575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d>
                          <m:d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𝒌</m:t>
                                </m:r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𝒓</m:t>
                                </m:r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𝟏</m:t>
                                </m:r>
                              </m:den>
                            </m:f>
                          </m:e>
                        </m:d>
                        <m:sSup>
                          <m:sSup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p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𝒓</m:t>
                            </m:r>
                          </m:sup>
                        </m:sSup>
                        <m:sSup>
                          <m:sSup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𝟏</m:t>
                                </m:r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𝒑</m:t>
                                </m:r>
                              </m:e>
                            </m:d>
                          </m:e>
                          <m:sup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𝒓</m:t>
                            </m:r>
                          </m:sup>
                        </m:sSup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𝒓</m:t>
                            </m:r>
                          </m:num>
                          <m:den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𝒓</m:t>
                            </m:r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(</m:t>
                            </m:r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𝒑</m:t>
                                </m:r>
                              </m:e>
                              <m:sup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29CC4E03-9A06-4F61-9C86-C90FAE5D294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741887"/>
                </a:xfrm>
                <a:prstGeom prst="rect">
                  <a:avLst/>
                </a:prstGeom>
                <a:blipFill>
                  <a:blip r:embed="rId28"/>
                  <a:stretch>
                    <a:fillRect/>
                  </a:stretch>
                </a:blipFill>
                <a:ln w="28575">
                  <a:solidFill>
                    <a:schemeClr val="accent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9BA0A2FE-FE32-4214-AE90-6B563801ED6E}"/>
                    </a:ext>
                  </a:extLst>
                </p:cNvPr>
                <p:cNvSpPr/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grpFill/>
                <a:ln w="28575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𝐍𝐞𝐠𝐁𝐢𝐧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𝒓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9BA0A2FE-FE32-4214-AE90-6B563801ED6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blipFill>
                  <a:blip r:embed="rId29"/>
                  <a:stretch>
                    <a:fillRect/>
                  </a:stretch>
                </a:blipFill>
                <a:ln w="28575">
                  <a:solidFill>
                    <a:schemeClr val="accent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0A44836-F4AC-4228-9018-6878804A2735}"/>
              </a:ext>
            </a:extLst>
          </p:cNvPr>
          <p:cNvGrpSpPr/>
          <p:nvPr/>
        </p:nvGrpSpPr>
        <p:grpSpPr>
          <a:xfrm>
            <a:off x="6296036" y="1379687"/>
            <a:ext cx="3157436" cy="2441375"/>
            <a:chOff x="1185842" y="3427084"/>
            <a:chExt cx="6111311" cy="1743802"/>
          </a:xfrm>
          <a:noFill/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0E68E9F8-D684-4500-861B-3378BEE9294C}"/>
                    </a:ext>
                  </a:extLst>
                </p:cNvPr>
                <p:cNvSpPr/>
                <p:nvPr/>
              </p:nvSpPr>
              <p:spPr>
                <a:xfrm>
                  <a:off x="1185842" y="3428999"/>
                  <a:ext cx="6111311" cy="1741887"/>
                </a:xfrm>
                <a:prstGeom prst="rect">
                  <a:avLst/>
                </a:prstGeom>
                <a:grpFill/>
                <a:ln w="28575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d>
                          <m:d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𝒏</m:t>
                                </m:r>
                              </m:num>
                              <m:den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𝒌</m:t>
                                </m:r>
                              </m:den>
                            </m:f>
                          </m:e>
                        </m:d>
                        <m:sSup>
                          <m:sSup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p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sup>
                        </m:sSup>
                        <m:sSup>
                          <m:sSup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𝟏</m:t>
                                </m:r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𝒑</m:t>
                                </m:r>
                              </m:e>
                            </m:d>
                          </m:e>
                          <m:sup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𝒏</m:t>
                            </m:r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sup>
                        </m:sSup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br>
                    <a:rPr lang="en-US" sz="2000" b="1" i="1" dirty="0">
                      <a:solidFill>
                        <a:schemeClr val="tx1"/>
                      </a:solidFill>
                      <a:latin typeface="Cambria Math" panose="02040503050406030204" pitchFamily="18" charset="0"/>
                      <a:cs typeface="Segoe UI Semibold" panose="020B0702040204020203" pitchFamily="34" charset="0"/>
                    </a:rPr>
                  </a:b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𝒏𝒑</m:t>
                        </m:r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𝒏𝒑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𝟏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−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0E68E9F8-D684-4500-861B-3378BEE9294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8999"/>
                  <a:ext cx="6111311" cy="1741887"/>
                </a:xfrm>
                <a:prstGeom prst="rect">
                  <a:avLst/>
                </a:prstGeom>
                <a:blipFill>
                  <a:blip r:embed="rId30"/>
                  <a:stretch>
                    <a:fillRect/>
                  </a:stretch>
                </a:blipFill>
                <a:ln w="28575">
                  <a:solidFill>
                    <a:schemeClr val="accent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0770CA52-FBB0-4E3B-8DFA-6C46E14BDA4F}"/>
                    </a:ext>
                  </a:extLst>
                </p:cNvPr>
                <p:cNvSpPr/>
                <p:nvPr/>
              </p:nvSpPr>
              <p:spPr>
                <a:xfrm>
                  <a:off x="1195365" y="3427084"/>
                  <a:ext cx="6101788" cy="346830"/>
                </a:xfrm>
                <a:prstGeom prst="rect">
                  <a:avLst/>
                </a:prstGeom>
                <a:grpFill/>
                <a:ln w="28575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𝐁𝐢𝐧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0770CA52-FBB0-4E3B-8DFA-6C46E14BDA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5" y="3427084"/>
                  <a:ext cx="6101788" cy="346830"/>
                </a:xfrm>
                <a:prstGeom prst="rect">
                  <a:avLst/>
                </a:prstGeom>
                <a:blipFill>
                  <a:blip r:embed="rId31"/>
                  <a:stretch>
                    <a:fillRect b="-2353"/>
                  </a:stretch>
                </a:blipFill>
                <a:ln w="28575">
                  <a:solidFill>
                    <a:schemeClr val="accent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A0AB1CF-ED89-4BD9-8CD2-180C0C24D714}"/>
              </a:ext>
            </a:extLst>
          </p:cNvPr>
          <p:cNvGrpSpPr/>
          <p:nvPr/>
        </p:nvGrpSpPr>
        <p:grpSpPr>
          <a:xfrm>
            <a:off x="4457385" y="4087159"/>
            <a:ext cx="3452059" cy="2593043"/>
            <a:chOff x="1185842" y="3427084"/>
            <a:chExt cx="6111311" cy="1852134"/>
          </a:xfrm>
          <a:noFill/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5FB594CD-5A01-48B3-8E1C-574300B78B9B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850218"/>
                </a:xfrm>
                <a:prstGeom prst="rect">
                  <a:avLst/>
                </a:prstGeom>
                <a:grpFill/>
                <a:ln w="28575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700" b="1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1700" b="1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19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sz="19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noBar"/>
                                    <m:ctrlPr>
                                      <a:rPr lang="en-US" sz="19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9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𝑲</m:t>
                                    </m:r>
                                  </m:num>
                                  <m:den>
                                    <m:r>
                                      <a:rPr lang="en-US" sz="19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𝒌</m:t>
                                    </m:r>
                                  </m:den>
                                </m:f>
                              </m:e>
                            </m:d>
                            <m:d>
                              <m:dPr>
                                <m:ctrlPr>
                                  <a:rPr lang="en-US" sz="19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noBar"/>
                                    <m:ctrlPr>
                                      <a:rPr lang="en-US" sz="19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9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𝑵</m:t>
                                    </m:r>
                                    <m:r>
                                      <a:rPr lang="en-US" sz="19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−</m:t>
                                    </m:r>
                                    <m:r>
                                      <a:rPr lang="en-US" sz="19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𝑲</m:t>
                                    </m:r>
                                  </m:num>
                                  <m:den>
                                    <m:r>
                                      <a:rPr lang="en-US" sz="19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𝒏</m:t>
                                    </m:r>
                                    <m:r>
                                      <a:rPr lang="en-US" sz="19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−</m:t>
                                    </m:r>
                                    <m:r>
                                      <a:rPr lang="en-US" sz="19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𝒌</m:t>
                                    </m:r>
                                  </m:den>
                                </m:f>
                              </m:e>
                            </m:d>
                          </m:num>
                          <m:den>
                            <m:d>
                              <m:dPr>
                                <m:ctrlPr>
                                  <a:rPr lang="en-US" sz="19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noBar"/>
                                    <m:ctrlPr>
                                      <a:rPr lang="en-US" sz="19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9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𝑵</m:t>
                                    </m:r>
                                  </m:num>
                                  <m:den>
                                    <m:r>
                                      <a:rPr lang="en-US" sz="19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𝒏</m:t>
                                    </m:r>
                                  </m:den>
                                </m:f>
                              </m:e>
                            </m:d>
                          </m:den>
                        </m:f>
                      </m:oMath>
                    </m:oMathPara>
                  </a14:m>
                  <a:endParaRPr lang="en-US" sz="19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9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19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19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</m:t>
                        </m:r>
                        <m:f>
                          <m:fPr>
                            <m:ctrlP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𝑲</m:t>
                            </m:r>
                          </m:num>
                          <m:den>
                            <m: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𝑵</m:t>
                            </m:r>
                          </m:den>
                        </m:f>
                      </m:oMath>
                    </m:oMathPara>
                  </a14:m>
                  <a:endParaRPr lang="en-US" sz="19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9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19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𝑲</m:t>
                            </m:r>
                            <m: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(</m:t>
                            </m:r>
                            <m: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𝑵</m:t>
                            </m:r>
                            <m: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𝑲</m:t>
                            </m:r>
                            <m: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)(</m:t>
                            </m:r>
                            <m: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𝑵</m:t>
                            </m:r>
                            <m: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𝒏</m:t>
                            </m:r>
                            <m: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19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19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𝑵</m:t>
                                </m:r>
                              </m:e>
                              <m:sup>
                                <m:r>
                                  <a:rPr lang="en-US" sz="19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(</m:t>
                            </m:r>
                            <m: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𝑵</m:t>
                            </m:r>
                            <m: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  <m: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</m:t>
                            </m:r>
                          </m:den>
                        </m:f>
                      </m:oMath>
                    </m:oMathPara>
                  </a14:m>
                  <a:endParaRPr lang="en-US" sz="19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5FB594CD-5A01-48B3-8E1C-574300B78B9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850218"/>
                </a:xfrm>
                <a:prstGeom prst="rect">
                  <a:avLst/>
                </a:prstGeom>
                <a:blipFill>
                  <a:blip r:embed="rId32"/>
                  <a:stretch>
                    <a:fillRect/>
                  </a:stretch>
                </a:blipFill>
                <a:ln w="28575">
                  <a:solidFill>
                    <a:schemeClr val="accent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1193C354-5686-43D5-9406-47528470F427}"/>
                    </a:ext>
                  </a:extLst>
                </p:cNvPr>
                <p:cNvSpPr/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grpFill/>
                <a:ln w="28575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𝐇𝐲𝐩𝐆𝐞𝐨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𝑵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𝑲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1193C354-5686-43D5-9406-47528470F42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blipFill>
                  <a:blip r:embed="rId33"/>
                  <a:stretch>
                    <a:fillRect b="-2353"/>
                  </a:stretch>
                </a:blipFill>
                <a:ln w="28575">
                  <a:solidFill>
                    <a:schemeClr val="accent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2797A35C-6E50-4B2F-A906-3E649A5A2543}"/>
              </a:ext>
            </a:extLst>
          </p:cNvPr>
          <p:cNvGrpSpPr/>
          <p:nvPr/>
        </p:nvGrpSpPr>
        <p:grpSpPr>
          <a:xfrm>
            <a:off x="8194002" y="4050696"/>
            <a:ext cx="3577212" cy="2597756"/>
            <a:chOff x="1185842" y="3427084"/>
            <a:chExt cx="6111311" cy="1743803"/>
          </a:xfrm>
          <a:noFill/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15089582-46F3-40CF-A3C3-D7F85DBEA9AD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741887"/>
                </a:xfrm>
                <a:prstGeom prst="rect">
                  <a:avLst/>
                </a:prstGeom>
                <a:grpFill/>
                <a:ln w="28575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𝝀</m:t>
                                </m:r>
                              </m:e>
                              <m:sup>
                                <m:r>
                                  <a:rPr lang="en-US" sz="2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𝒌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2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𝒆</m:t>
                                </m:r>
                              </m:e>
                              <m:sup>
                                <m:r>
                                  <a:rPr lang="en-US" sz="2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𝝀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!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𝝀</m:t>
                        </m:r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𝝀</m:t>
                        </m:r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15089582-46F3-40CF-A3C3-D7F85DBEA9A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741887"/>
                </a:xfrm>
                <a:prstGeom prst="rect">
                  <a:avLst/>
                </a:prstGeom>
                <a:blipFill>
                  <a:blip r:embed="rId34"/>
                  <a:stretch>
                    <a:fillRect/>
                  </a:stretch>
                </a:blipFill>
                <a:ln w="28575">
                  <a:solidFill>
                    <a:schemeClr val="accent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789E04FC-C64E-49E3-8DE3-F18A765054CA}"/>
                    </a:ext>
                  </a:extLst>
                </p:cNvPr>
                <p:cNvSpPr/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grpFill/>
                <a:ln w="28575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𝐏𝐨𝐢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𝝀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789E04FC-C64E-49E3-8DE3-F18A765054C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blipFill>
                  <a:blip r:embed="rId35"/>
                  <a:stretch>
                    <a:fillRect/>
                  </a:stretch>
                </a:blipFill>
                <a:ln w="28575">
                  <a:solidFill>
                    <a:schemeClr val="accent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82341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2207F-BB43-4EE2-A2FE-182689723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6CD2D8-C291-4532-9178-D377DD43982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3118169"/>
                <a:ext cx="11187258" cy="3191191"/>
              </a:xfrm>
            </p:spPr>
            <p:txBody>
              <a:bodyPr/>
              <a:lstStyle/>
              <a:p>
                <a:r>
                  <a:rPr lang="en-US" dirty="0"/>
                  <a:t>Are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independent? Yes! </a:t>
                </a:r>
              </a:p>
              <a:p>
                <a:r>
                  <a:rPr lang="en-US" dirty="0"/>
                  <a:t>In this problem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independent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where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flip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was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heads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0     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6CD2D8-C291-4532-9178-D377DD4398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118169"/>
                <a:ext cx="11187258" cy="3191191"/>
              </a:xfrm>
              <a:blipFill>
                <a:blip r:embed="rId2"/>
                <a:stretch>
                  <a:fillRect l="-654" t="-34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2AA591F-4807-425C-BA38-70361613200F}"/>
                  </a:ext>
                </a:extLst>
              </p:cNvPr>
              <p:cNvSpPr/>
              <p:nvPr/>
            </p:nvSpPr>
            <p:spPr>
              <a:xfrm>
                <a:off x="575239" y="1533047"/>
                <a:ext cx="7768500" cy="1145999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𝑿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𝒀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are independent then </a:t>
                </a:r>
                <a:endParaRPr lang="en-US" sz="2800" b="1" i="1" dirty="0">
                  <a:latin typeface="Cambria Math" panose="02040503050406030204" pitchFamily="18" charset="0"/>
                  <a:cs typeface="Segoe UI Semibold" panose="020B0702040204020203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𝐕𝐚𝐫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𝑿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+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𝒀</m:t>
                          </m:r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𝐕𝐚𝐫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𝑿</m:t>
                          </m:r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+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𝐕𝐚𝐫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(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𝒀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m:oMathPara>
                </a14:m>
                <a:endParaRPr lang="en-US" sz="2800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2AA591F-4807-425C-BA38-7036161320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1533047"/>
                <a:ext cx="7768500" cy="11459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9F7B12F-934C-8037-757D-33A7E30F8443}"/>
                  </a:ext>
                </a:extLst>
              </p14:cNvPr>
              <p14:cNvContentPartPr/>
              <p14:nvPr/>
            </p14:nvContentPartPr>
            <p14:xfrm>
              <a:off x="2190240" y="3494160"/>
              <a:ext cx="2250360" cy="252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9F7B12F-934C-8037-757D-33A7E30F844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80880" y="3484800"/>
                <a:ext cx="2269080" cy="271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602058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0C65C-310F-466C-9B8D-84A920DEA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EFC1AC-B416-4316-B87A-9C5E74DFF3E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nary>
                      <m:naryPr>
                        <m:chr m:val="∑"/>
                        <m:limLoc m:val="subSup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)=</m:t>
                        </m:r>
                        <m:nary>
                          <m:naryPr>
                            <m:chr m:val="∑"/>
                            <m:limLoc m:val="subSup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Var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e>
                    </m:nary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What’s the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𝔼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𝑉𝑎𝑟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EFC1AC-B416-4316-B87A-9C5E74DFF3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42B6361-5EB3-756F-F80E-2C5DE58B2693}"/>
                  </a:ext>
                </a:extLst>
              </p14:cNvPr>
              <p14:cNvContentPartPr/>
              <p14:nvPr/>
            </p14:nvContentPartPr>
            <p14:xfrm>
              <a:off x="618480" y="3037680"/>
              <a:ext cx="5420880" cy="2502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42B6361-5EB3-756F-F80E-2C5DE58B269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9120" y="3028320"/>
                <a:ext cx="5439600" cy="2521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15310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0C65C-310F-466C-9B8D-84A920DEA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Plugging 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EFC1AC-B416-4316-B87A-9C5E74DFF3E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nary>
                      <m:naryPr>
                        <m:chr m:val="∑"/>
                        <m:limLoc m:val="subSup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)=</m:t>
                        </m:r>
                        <m:nary>
                          <m:naryPr>
                            <m:chr m:val="∑"/>
                            <m:limLoc m:val="subSup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Var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e>
                    </m:nary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What’s the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𝑛𝑝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EFC1AC-B416-4316-B87A-9C5E74DFF3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94CECB7-7358-1F8D-3B0D-F5AAB9F157C6}"/>
                  </a:ext>
                </a:extLst>
              </p14:cNvPr>
              <p14:cNvContentPartPr/>
              <p14:nvPr/>
            </p14:nvContentPartPr>
            <p14:xfrm>
              <a:off x="4444920" y="5443920"/>
              <a:ext cx="1886400" cy="1537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94CECB7-7358-1F8D-3B0D-F5AAB9F157C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35560" y="5434560"/>
                <a:ext cx="1905120" cy="172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189194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UW-accent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2_template" id="{E9E1C34E-321A-4CCF-AB4F-B7BF45CD4E83}" vid="{4E8A6AA9-08E3-46AB-AEAF-6FC73982C9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312_template</Template>
  <TotalTime>7673</TotalTime>
  <Words>4388</Words>
  <Application>Microsoft Office PowerPoint</Application>
  <PresentationFormat>Widescreen</PresentationFormat>
  <Paragraphs>563</Paragraphs>
  <Slides>67</Slides>
  <Notes>2</Notes>
  <HiddenSlides>2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76" baseType="lpstr">
      <vt:lpstr>Calibri</vt:lpstr>
      <vt:lpstr>Cambria Math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Discrete RV Zoo</vt:lpstr>
      <vt:lpstr>Where are we?</vt:lpstr>
      <vt:lpstr>Variance</vt:lpstr>
      <vt:lpstr>Variance of a die</vt:lpstr>
      <vt:lpstr>Variance of n Coin Flips</vt:lpstr>
      <vt:lpstr>Variance of n Coin Flips</vt:lpstr>
      <vt:lpstr>Variance</vt:lpstr>
      <vt:lpstr>Variance</vt:lpstr>
      <vt:lpstr>Plugging In</vt:lpstr>
      <vt:lpstr>Expectation and Variance aren’t everything</vt:lpstr>
      <vt:lpstr>Proof of Calculation Trick</vt:lpstr>
      <vt:lpstr>Shifting a random variable</vt:lpstr>
      <vt:lpstr>Random Variable Zoo</vt:lpstr>
      <vt:lpstr>Discrete Random Variable Zoo</vt:lpstr>
      <vt:lpstr>What’s our goal?</vt:lpstr>
      <vt:lpstr>What’s our goal?</vt:lpstr>
      <vt:lpstr>Zoo! </vt:lpstr>
      <vt:lpstr>Some More Familiar Variables</vt:lpstr>
      <vt:lpstr>Situation: Bernoulli</vt:lpstr>
      <vt:lpstr>Bernoulli Distribution</vt:lpstr>
      <vt:lpstr>Situation: Binomial</vt:lpstr>
      <vt:lpstr>Binomial Distribution</vt:lpstr>
      <vt:lpstr>Situation: Geometric</vt:lpstr>
      <vt:lpstr>Geometric Distribution</vt:lpstr>
      <vt:lpstr>Geometric: Analysis</vt:lpstr>
      <vt:lpstr>Geometric: Expectation</vt:lpstr>
      <vt:lpstr>Geometric Property</vt:lpstr>
      <vt:lpstr>Formally…</vt:lpstr>
      <vt:lpstr>Formally…</vt:lpstr>
      <vt:lpstr>Scenario: Uniform</vt:lpstr>
      <vt:lpstr>Discrete Uniform Distribution</vt:lpstr>
      <vt:lpstr>Some Less Familiar Distributions</vt:lpstr>
      <vt:lpstr>The Poisson Distribution</vt:lpstr>
      <vt:lpstr>The Poisson Distribution</vt:lpstr>
      <vt:lpstr>It’s a model</vt:lpstr>
      <vt:lpstr>Poisson Distribution</vt:lpstr>
      <vt:lpstr>Some Sample PMFs</vt:lpstr>
      <vt:lpstr>Let’s take a closer look at that pmf</vt:lpstr>
      <vt:lpstr>Let’s check something…the expectation</vt:lpstr>
      <vt:lpstr>Where did this expression come from?</vt:lpstr>
      <vt:lpstr>Scenario: Negative Binomial </vt:lpstr>
      <vt:lpstr>Try it</vt:lpstr>
      <vt:lpstr>Negative Binomial Analysis</vt:lpstr>
      <vt:lpstr>Negative Binomial Analysis</vt:lpstr>
      <vt:lpstr>Negative Binomial Analysis</vt:lpstr>
      <vt:lpstr>Negative Binomial Analysis</vt:lpstr>
      <vt:lpstr>Negative Binomial</vt:lpstr>
      <vt:lpstr>Scenario: Hypergeometric</vt:lpstr>
      <vt:lpstr>Hypergeometric: Analysis</vt:lpstr>
      <vt:lpstr>Hypergeometric: Analysis</vt:lpstr>
      <vt:lpstr>Hypergeometric: Analysis</vt:lpstr>
      <vt:lpstr>Hypergeometric Random Variable</vt:lpstr>
      <vt:lpstr>Zoo! </vt:lpstr>
      <vt:lpstr>Zoo Takeaways</vt:lpstr>
      <vt:lpstr>First Half Review</vt:lpstr>
      <vt:lpstr>What have we done over the past 5 weeks?</vt:lpstr>
      <vt:lpstr>What’s next?</vt:lpstr>
      <vt:lpstr>Practice Problem: Coin Flips</vt:lpstr>
      <vt:lpstr>Flip each once</vt:lpstr>
      <vt:lpstr>Flip one twice.</vt:lpstr>
      <vt:lpstr>Practice Problem: Donuts</vt:lpstr>
      <vt:lpstr>Donuts: Approach 1</vt:lpstr>
      <vt:lpstr>Donuts: Approach 2</vt:lpstr>
      <vt:lpstr>Practice Problem: Poisson</vt:lpstr>
      <vt:lpstr>Practice: Poisson</vt:lpstr>
      <vt:lpstr>Shifting a random variable</vt:lpstr>
      <vt:lpstr>Zoo!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Discrete RV Zoo</dc:title>
  <dc:creator>rtweber2</dc:creator>
  <cp:lastModifiedBy>Robbie Weber</cp:lastModifiedBy>
  <cp:revision>55</cp:revision>
  <cp:lastPrinted>2026-02-02T16:54:21Z</cp:lastPrinted>
  <dcterms:created xsi:type="dcterms:W3CDTF">2021-04-27T18:35:58Z</dcterms:created>
  <dcterms:modified xsi:type="dcterms:W3CDTF">2026-02-04T18:39:14Z</dcterms:modified>
</cp:coreProperties>
</file>