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9.xml" ContentType="application/vnd.openxmlformats-officedocument.presentationml.notesSlide+xml"/>
  <Override PartName="/ppt/ink/ink22.xml" ContentType="application/inkml+xml"/>
  <Override PartName="/ppt/notesSlides/notesSlide20.xml" ContentType="application/vnd.openxmlformats-officedocument.presentationml.notesSlide+xml"/>
  <Override PartName="/ppt/ink/ink23.xml" ContentType="application/inkml+xml"/>
  <Override PartName="/ppt/notesSlides/notesSlide21.xml" ContentType="application/vnd.openxmlformats-officedocument.presentationml.notesSlide+xml"/>
  <Override PartName="/ppt/ink/ink24.xml" ContentType="application/inkml+xml"/>
  <Override PartName="/ppt/notesSlides/notesSlide22.xml" ContentType="application/vnd.openxmlformats-officedocument.presentationml.notesSlide+xml"/>
  <Override PartName="/ppt/ink/ink25.xml" ContentType="application/inkml+xml"/>
  <Override PartName="/ppt/notesSlides/notesSlide23.xml" ContentType="application/vnd.openxmlformats-officedocument.presentationml.notesSlide+xml"/>
  <Override PartName="/ppt/ink/ink26.xml" ContentType="application/inkml+xml"/>
  <Override PartName="/ppt/notesSlides/notesSlide24.xml" ContentType="application/vnd.openxmlformats-officedocument.presentationml.notesSlide+xml"/>
  <Override PartName="/ppt/ink/ink27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28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17" r:id="rId3"/>
    <p:sldId id="259" r:id="rId4"/>
    <p:sldId id="257" r:id="rId5"/>
    <p:sldId id="318" r:id="rId6"/>
    <p:sldId id="283" r:id="rId7"/>
    <p:sldId id="321" r:id="rId8"/>
    <p:sldId id="275" r:id="rId9"/>
    <p:sldId id="278" r:id="rId10"/>
    <p:sldId id="273" r:id="rId11"/>
    <p:sldId id="323" r:id="rId12"/>
    <p:sldId id="280" r:id="rId13"/>
    <p:sldId id="322" r:id="rId14"/>
    <p:sldId id="328" r:id="rId15"/>
    <p:sldId id="263" r:id="rId16"/>
    <p:sldId id="292" r:id="rId17"/>
    <p:sldId id="264" r:id="rId18"/>
    <p:sldId id="297" r:id="rId19"/>
    <p:sldId id="329" r:id="rId20"/>
    <p:sldId id="261" r:id="rId21"/>
    <p:sldId id="294" r:id="rId22"/>
    <p:sldId id="293" r:id="rId23"/>
    <p:sldId id="330" r:id="rId24"/>
    <p:sldId id="267" r:id="rId25"/>
    <p:sldId id="268" r:id="rId26"/>
    <p:sldId id="284" r:id="rId27"/>
    <p:sldId id="325" r:id="rId28"/>
    <p:sldId id="326" r:id="rId29"/>
    <p:sldId id="296" r:id="rId30"/>
    <p:sldId id="295" r:id="rId31"/>
    <p:sldId id="285" r:id="rId32"/>
    <p:sldId id="316" r:id="rId33"/>
    <p:sldId id="286" r:id="rId34"/>
    <p:sldId id="290" r:id="rId35"/>
    <p:sldId id="291" r:id="rId36"/>
    <p:sldId id="339" r:id="rId37"/>
    <p:sldId id="34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6CCF3-74A8-4C3E-A88D-22BEC59F0049}" v="1477" dt="2021-04-23T06:16:35.375"/>
    <p1510:client id="{DC97175A-3670-47C9-B9DD-13F15CC4D6C9}" v="61" dt="2021-04-23T17:56:4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/>
    <p:restoredTop sz="82889"/>
  </p:normalViewPr>
  <p:slideViewPr>
    <p:cSldViewPr snapToGrid="0">
      <p:cViewPr varScale="1">
        <p:scale>
          <a:sx n="61" d="100"/>
          <a:sy n="61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21:31:09.3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11975 7880 0,'0'0'0,"0"0"0,0 0 0,0 0 0,0 0 0,0 0 0,0 0 0,0 0 0,0 0 0,0 0 0,0 0 0,0 0 0,0 0 0,0 0 0,0 0 0,0 0 0,0 0 0,0 0 0,-49 0 0,49 0 0,0 0 0,0 0 0,0 0 0,0 0 0,0 0 0,-53 0 0,53 0 0,0 0 0,0 0 0,0 0 0,0 0 0,-76 0 0,76 0 0,0 0 0,0 0 0,0 0 0,-75 4 0,75-4 0,0 0 0,0 0 0,-84 5 0,84-5 0,0 0 0,-80 4 0,80-4 0,-75 9 0,-1 0 0,19 0 0,57-9 0,0 0 0,0 0 0,0 0 0,0 0 0,0 0 0,-58 8 0,58-8 0,0 0 0,0 0 0,0 0 0,0 0 0,-40 5 0,40-5 0,0 0 0,0 0 0,0 0 0,-44 4 0,44-4 0,0 0 0,0 0 0,-40 5 0,40-5 0,0 0 0,-31 4 0,31-4 0,-36 5 16,10-1-1,-1 0-15,1 1 16,-5-1-16,17 1 16,-3-1-16,3 1 15,1-1-15,0 1 16,-5 3-16,5 1 15,-5 5-15,-9-1 16,5 0-16,0 5 16,0-5-16,4 0 15,5 1-15,-5-5 32,5-1-32,4 1 0,5 0 15,-10 0-15,10 0 16,-9 0-16,13 0 15,-9-5-15,9 1 16,-5-1 0,5 0-16,-13 1 0,13 4 15,-5 0 1,5 4-16,0 5 16,0 13-1,0 13-15,0 14 0,0 21 16,5 19-1,-5-1-15,13-4 0,-8-4 16,4-14-16,4-8 16,-9-9-16,10-5 15,-14 0-15,4 0 16,-4 0-16,9 1 16,-9-6-16,0 1 15,0 0-15,0-5 31,0 0-31,0 1 0,-9-1 16,9-4 0,-4-5-16,4 1 15,-14 4-15,14 4 0,-4 0 16,4 5 0,0 0-16,0-5 0,0-8 31,0-5-31,0-5 15,0-8-15,0 0 0,0-5 0,4 5 16,14 0 0,22-1-1,13 1-15,9 0 0,22 0 16,18-1-16,-13-3 31,-9-1-31,8 5 16,-12 4-16</inkml:trace>
  <inkml:trace contextRef="#ctx0" brushRef="#br0" timeOffset="1036.1">22316 8039 0,'0'0'0,"0"0"0,0 0 16,0 0-16,53-35 15,-31 17-15,0 0 32,0 1-32,5 3 0,-5 1 0,14 0 15,-5-1-15,-5 1 16,14 0 0,4 0-1,5-1-15,4-3 16,14 3-1,-1 1-15,5 4 0,-4 5 0,-5-1 16,-9 5 0,-9 0-1,-13 5-15,5-1 16,-14 0-16,-9 1 16,1-1-16,3 1 15,-8-1 1,-4 1-16,8-1 0,-9 1 15,10 3 1,-6 15-16,-8 25 16,5 50-16,-5 53 15,-5 61-15,-12 63 16,8 13-16,-9-13 16,14 9-16,4-36 15,4-26-15,9-1 16,-4-35-16,9-39 15,-9-45-15,4-32 16,-8-25-16,-5-10 16,0-13-16,0-4 31,0-5-31,0-4 0,0 0 16,-5 0-16,-13-5 15,-52-21-15,-112-45 16,-159-45-16,-45-8 15,-9 62-15,14 35 16</inkml:trace>
  <inkml:trace contextRef="#ctx0" brushRef="#br0" timeOffset="48526.35">7516 10575 0,'0'0'0,"0"0"0,0 0 0,0 0 0,0 0 0,0 0 0,0 0 0,0 0 0,-58 48 0,40-34 0,18-14 0,-26 13 0,-5 0 0,0 5 0,31-18 0,-40 27 0,-5 4 0,5 4 0,-17 5 0,13 0 15,-1 0-15,14 0 16,-9 0-16,9 4 16,5 0-16,-14 5 15,18 0-15,-5 4 32,9 0-32,-8-4 0,4 0 0,4-9 31,0-5-31,9-4 15,9 0-15,-4 0 16,4 0-16,4 5 0,5 8 16,9 9-1,8 5-15,14-1 16,5 5-16,3 0 16,19 0-16,4 1 0,4-6 15,27-4-15,-13-13 16,13 0 15,8-4-31,10-5 16,22-9-16,4 0 15,-4 0-15,0-4 16,-9-5-16,-5-4 16,5 4-16,-4-4 15,-14-4-15,-13-5 16,9-5-16,-9 1 15,4-5-15,-8 0 16,-10 0-16,-3 0 16,-14 0-16,-14 5 15,1 0-15,-9-1 16,-10 1 0,6-1-16,-14 1 15,9-1-15,-9 5 16,9-4-16,-9 0 15,9 4-15,-14 0 16,-4-5-16,5 5 16,-9 0-16,4 0 15,-4 0-15,-10 0 16,10 0 0,0-4-16,-5-1 0,5 1 15,9-1-15,-5-4 16,0 1-1,0 3-15,-4 1 16,-5-1-16,0 1 16,-8-1-16,-5 1 15,0 0 1,0 4-16,0 0 0,-71-71 16,0 13-16,-18 0 15,14 5-15,4 13 16,9 9-16,13 9 15,27 9-15,0 4 16,4 0 0,14 5-16,4-1 15,-9 1-15,9 4 16,0 0-16,0 0 16,0 0-16,9 0 15,-9 0-15,93 18 16,4 4-16,36 13 15,22 14-15,5 9 16,-14 8-16,-17-4 16,-32-9-16,-35-4 15,-17-5-15,-19 1 16,-21-5 0,-23 4-16,-31 18 15,-66 9-15,-138-5 16,-79-17-16</inkml:trace>
  <inkml:trace contextRef="#ctx0" brushRef="#br0" timeOffset="86555.23">18650 13283 0,'0'0'0,"0"0"0,0 0 0,0 0 0,53 22 0,-40-17 0,5-1 0,-9 0 0,4-4 0,5 0 0,-18 0 0,5 0 0,3 0 0,6 0 0,-10 0 0,9 0 0,-13 0 0,5 0 0,-1 0 0,-4 0 15,0 0-15,0 0 16,0 0-16,-115-53 16,44 22-1,-4-4-15,-9-10 16,-10 1-16,-16 0 15,-10-9-15,-17-5 16,4-4-16,22 0 16,9 4-16,13 9 15,1 5-15,12 9 16,10 4 0,17 0-16,5 8 0,21 10 15,1 4-15,13 0 16,1 5-16,8 0 15,13 4 1,9 0 0,-22 0-16,124 17 0,9 10 15,27 8-15,26 14 16,-22 9-16,-13 4 16,-10 4-16,1 1 15,-9-14-15,-31-9 16,-18-13-16,-22-9 15,-26-4 1,-10-9-16,-8 0 0,0-5 16,-14 1-1,-4-5-15,0 0 16,0 0-16,0 0 16,-141-58-16,47 14 15,-3-9-15,-1 4 16,19 9-1,3 13-15,10 14 16,4 13-16,0 4 16</inkml:trace>
  <inkml:trace contextRef="#ctx0" brushRef="#br0" timeOffset="89612.65">20591 12720 0,'0'0'0,"0"0"0,0 0 16,45-27-16,-36 14 16,8 4-1,-12 0-15,8 0 16,-8 5-16,-1 0 16,-4-1-16,4 1 15,-4-1-15,0 5 16,0-4-16,0 4 15,0 0-15,5 0 16,4 0-16,-5 0 16,1 0-16,34 9 15,55 17-15,43 19 16,-13-1 0,-18-4-16,-12-9 15,-19-4-15,-13-10 16,-13-8-16,-23 0 15,-8-5-15,0 1 16,-14-1-16,-4 1 16,-4-1-16,-18 5 15,-45 4 1,-75 1-16,-53-14 16,5-14-16,-14-3 0,13-1 15,49 13-15,14-8 16,26-9-1,26 4-15,28 5 16,21 4-16,9 5 16,9-1-16,9 5 15,0 0-15,0 0 16,94 0-16,16 9 16,28 13-1,30 14-15,18-10 0,-22-8 31,-31-5-31,-22-4 0,-22-4 0,-18-1 16,-14 0-16,-3 1 31,-19-5-31,-8 0 0,-10 0 16,-3 0-16,-10 0 16,1 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1:47:48.2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21004 18179 1860 0,'5'0'97'0,"-83"2"205"15,62-25-278-15,21 17 1 16,9-6-1-16,2 0-2 0,7-1-8 16,6 1-5-16,8 3-2 0,9 0 1 15,7 2-2-15,13 0-2 0,3 3-1 16,11 3-1-16,1 2-2 0,6 5-1 0,5 4 0 15,-5 3 0-15,0 3 0 0,2 0 1 16,-8 1 1-16,-6 1 0 16,-10-7 0-16,-11-2 0 0,-12-4-1 15,-12-5 1-15,-10 3-1 0,-13-6 3 0,-7-1 0 16,-12-1 7-16,-11-4 7 0,-13 2 5 0,-17-7 8 16,-15-4 0-16,-13 0-1 15,-10-1-4-15,-4-4-6 0,-5 2-5 0,-6-1-2 16,-2 5 1-16,-7-1 3 0,5 5 2 15,2-1 3-15,7 2 1 0,8 5-1 16,8-4 1-16,7 2 2 0,11 6-3 0,14-1 1 16,19 4-5-16,14-2-4 0,19 2 6 15,2 0 2-15,21 2-4 0,18 2-1 16,24 8-11-16,21 2-6 0,15 4 0 16,13 5-1-16,8 0 1 0,8 0 1 15,9 4-1-15,-6-6-1 0,-8 2-3 16,-14-7 1-16,-11 2-1 15,-16-2 1-15,-12-4 3 0,-21-1 0 0,-16-6 1 0,-15 0 0 16,-17-3 0-16,-4 0-1 0,-17-2 0 16,-13-2 1-1,-18-5 5-15,-14 2 7 0,-14-6 5 0,-7-1 3 16,-7-6 2-16,-14 0-1 0,-3-5 0 0,-6 4-1 16,3 1-6-16,10-3-4 0,13 3-6 15,16 2-2-15,9 2-3 0,18 3-24 0,16 8-35 16,14-1-103-16,18 4 114 0,30 0-15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1:48:05.2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22780 5390 1602 0,'0'-5'70'0,"0"-2"2"0,5 3-16 0,4 3-25 0,2-1-8 0,1 2-10 0,3 0 7 15,-1 0 4-15,-2 2 6 0,4 1-1 0,0-1-4 0,4 3-8 16,-3-3-9-16,1-2-5 0,0 2-3 16,1 0 1-1,-5-2 8-15,2 1 12 0,-1-1 7 16,2 0 6-16,5 2-3 0,-1-2-5 16,-2 4-3-16,6-3-1 0,0 1 0 15,-4-2 0-15,2 2-3 0,-3 0-6 0,1 0-4 0,-1-1-4 0,-4-1-1 16,-4 4-2-16,-1-4 1 0,-1 0 1 15,-3 0 0-15,0-4 2 16,1 1-2-16,-7-1 20 0,8 2 23 16,-4-5 15-16,6 2 19 0,5-2-13 0,5-2-17 15,1 0-16-15,4-1-16 16,-1 1-9-16,5 2-7 16,4 0-3-16,3-1-1 0,0 5-3 15,-1 1 1-15,-4 2-1 0,-7 0-1 16,1 2 1-16,-5 0-1 0,-3 3-2 15,-4-3-10-15,-5 0-17 0,-5-2-9 16,-4 0-6-16,2 0 2 0,-4 3-3 0,-9-1 0 16,-1 1 6-16,-8 3 9 0,-6-1 19 15,-6 4 12-15,-11-2 3 0,2 0 1 16,-5-2-2-16,-3 3 2 0,1-5 1 16,-7-1 2-16,5 0 1 0,-5-2-1 15,-3 0-1-15,-3 0 0 0,-10-2 0 16,-8 0 1-16,-1-9 1 0,2 1 2 15,5-1-4-15,15-1 0 0,8 3 0 16,11 4-1-16,9-4 12 0,12 3 15 0,4 5 12 16,3-5 10-16,11 6 1 0,0 0-6 15,-1-3-2-15,8 1-4 0,-2 2-10 16,6 0-12-16,3-2-19 0,11 2-6 16,12 0-2-16,9 0 2 0,9 0 7 0,2 2 0 15,6 3 0-15,5 1 1 0,6-3 0 16,-3 2 2-16,0 1 0 0,-11-4-1 15,1 1 2-15,4-1-2 0,-4 1 1 16,13 3 0-16,-3-3-1 0,0 3 0 16,-2-1-1-16,-12-3 1 0,-9-1-1 15,-4 1 0-15,-9-2 0 0,-1 0-1 16,-2 0-2-16,-4 0-6 0,1-2-2 16,-3 1 2-16,-4-1 1 0,1 0 8 15,-4-1 1-15,-6-1 3 0,-5 2-4 0,-8 2-1 16,0 0-4-16,0 0-10 0,0-3-13 15,-7 3-4-15,0 0-6 0,-7 3 4 16,-2 1 15-16,-10 3 4 0,-13 2 7 0,-11 0 3 16,-12 1 1-16,-13-4 2 0,-3 2 1 15,-1-2 0-15,-1 4 2 0,9-2-1 16,7 0 0-16,7 3 0 0,8-4 0 16,3 2 0-16,1 0 2 0,-4-2 0 15,6-2-1-15,2 1 2 0,2-5 0 16,13-1 0-16,4 0 2 0,8 0-3 15,14 0 18-15,-2 0 8 0,1 0 3 0,1 0 8 16,0-1-14-16,0-6-3 0,1 5-4 16,5-2-1-1,-1 4-3-15,4-2-7 0,0-3-6 0,10 2-10 0,1-1-3 16,6-3 1-16,12 0 2 16,10 5 6-16,5-2 1 0,12 4-1 0,4 0 2 15,2 4 1-15,11 0 0 0,-2 1 0 0,10 2 0 16,4 2 0-16,-3-2-1 15,1-3 1-15,-7-3 0 0,-2-1-1 16,-1 0 1-16,-8 0 0 0,2 0-1 0,-6 0 1 16,-7 0 0-16,-8 2 0 0,-16-2 0 15,-7 0 1-15,-14-2-1 0,-11 1 4 16,-5 1-2-16,-2 0-3 0,0-2-9 0,-9-4-7 16,0 1-7-16,-12 0-1 0,-16 1 7 15,-17-3 6-15,-20 5 6 0,-13 1 6 16,-10 1 0-16,-8 5 0 0,4 2 0 15,-14 2 0-15,3 2 0 0,6 1 0 16,-4 0-2-16,17 3 1 0,8-3-1 16,9-3-1-16,9-2 0 0,1 2 2 15,6-4 1-15,1-5 0 0,13 2 0 0,2-2 1 16,14 0 1-16,7 0 0 0,10 0 1 16,8 0 2-16,5 0 0 15,-2 0 3-15,4 0 5 0,5 2-1 0,4-2-8 16,3 1 0-16,13 1-4 15,8 0-3-15,16-2 7 0,11 5-3 0,6 1-1 16,8 2 0-16,6-2 0 0,5 4 0 0,-1 1 0 16,10-2 0-16,3 5 0 15,-5-2 1-15,-1 1-1 0,-7-1 1 0,-8-6 0 16,-5 2 0-16,-14-6-2 0,-8 2 9 16,-10-2 13-16,-4-4 12 0,-8-2 18 15,-12 1 11-15,-4-6-6 0,-8 7-11 16,-5 0-22-1,-7-3-23-15,-4 1-13 0,-6-1-7 0,-12-7 7 0,-13 1 2 0,-17-3 8 16,-19-4 3-16,-9 4 2 0,-14-2 0 31,-14 2-1-31,-6 3 1 0,-5 1-1 0,4 2 0 16,10 5-1-16,13-4 0 0,7 3 0 16,9 3 1-16,8-3 0 0,11 4-1 0,13 2 0 15,12 0 0-15,12 5 9 0,13-2-24 0,7 0-64 0,7-5-65 16,0 4 247-16,19 3-130 0</inkml:trace>
  <inkml:trace contextRef="#ctx0" brushRef="#br0" timeOffset="14774.24">27926 6525 1634 0,'-22'-3'81'0,"8"-1"6"0,0 2 4 0,12-3-16 0,2 3 9 0,4-3-3 0,10-2-22 15,5 0-24-15,10 0-33 0,11-4-14 16,12 6-1-16,10 3 0 0,12 2 4 16,12 2 2-16,9 1 5 15,6 4 3-15,-7-1-1 0,-5-1 1 0,-13 2-2 16,-1-2 0-16,-6 2 1 0,-7-3 0 15,-5 3 1-15,-11 0 2 0,-9-2 1 0,-12 1 0 16,-4-6 2-16,-9 0 0 0,1 0 1 16,-11 2-1-16,-2-2-7 0,0 0-13 15,0 0-7-15,-7 0-8 0,-1 0-1 16,-2 0 9-16,-6 1 5 0,-9-1 7 16,-9 0 7-16,-8 0 2 0,-13 0 0 15,-7-1 0-15,-6-5 0 0,-1 3 0 0,2-1 0 16,-4 2 0-16,0-3 0 0,0 0 2 15,4 1-2-15,1 2 4 0,9-1 6 16,10 6 8-16,8-1 15 0,14 2 11 16,7-3 9-16,6-1 4 0,12 0 11 0,-4-3-2 15,9 3-15-15,11-2-12 0,13 2-32 16,22 0-12-16,24 0-1 0,24 2-1 16,14 1 7-16,4 5-1 0,13-3-1 15,5 9 0-15,8-2-3 0,-10 3 0 16,-11 1 0-16,-13-6 3 0,-7 8 0 15,7 0-1-15,-10-2-1 0,-5 0-2 16,-16-7 7-16,-23-4 0 0,-18-2 2 16,-19-3-3-16,-11-5-8 0,-7 2 3 0,-23-1-4 15,-18-5 4-15,-30-3 5 0,-26-10 0 16,-19-1 1-16,-13 0 0 16,3 4-1-16,-2 3-1 0,-1 5 0 0,-2 4 1 15,1 0 1-15,17 2 2 0,10 1 0 16,16 2-1-16,11-1 1 0,7-1-1 15,16 4 2-15,15 0 3 16,17 4-83-16,14 3-7 0,12 4 35 0</inkml:trace>
  <inkml:trace contextRef="#ctx0" brushRef="#br0" timeOffset="25811.16">3367 9612 1426 0,'-46'-4'81'0,"9"-1"23"0,6 2-3 0,8 1-14 0,4 2-17 0,-1-7-12 0,10 7-9 0,-1-4-4 0,11 4 6 16,-2 0 1-16,15 2-6 0,6 0-8 15,13 5-15-15,14-4-14 0,15 6-5 16,6-4-4-16,0-3 0 0,2 5 0 15,-3-5 1-15,3-2 6 0,13 0-2 16,3 0 0-16,3 0 0 0,6 4 0 16,-1-1 1-16,-6 3-2 0,-13-5 0 15,-5 3 1-15,-17 3-2 0,-6-4 1 16,-11-1 1-16,-8 0-1 0,-13-2-1 16,-14 0-3-16,0 2-1 0,-14 0-2 15,-16-2 1-15,-20 0 1 0,-19-4 1 0,-20 0 1 16,-21-4 0-16,-19 1 1 0,-17 1-1 15,-1 4 1-15,4 2 1 0,-5 0 2 0,12 0 1 16,5 0 1-16,15 2 1 0,24 5-3 16,20-5 0-16,13-2-1 15,13 0 1-15,16-2-2 0,12 2 9 16,18 0 7-16,-3 0 13 0,20 0 4 16,8 0-5-16,23 0-9 0,28 7-14 0,24 0-4 15,25 6-2-15,17-2-2 0,7 1-1 16,0 0-1-16,-4-1 0 0,-6 0 0 15,-1-3 3-15,-10 1 1 0,-20 2 1 16,-16-9 0-16,-12-2 2 0,-22-2 1 0,-10-2 5 16,-21 3 3-16,-24 1 3 0,6-6 0 15,-23 5-6-15,-16 1-4 0,-21-8-5 16,-24 3 0-16,-19-5 1 0,-28-3-2 16,-22 4 1-16,-12-3-2 0,-7 1 1 15,-4 8 1-15,8-4 0 0,13 7-2 16,12 0 2-16,25 1-2 0,30 3 0 0,20-4 2 15,24 0 0-15,17 0 1 0,16 0 5 16,0-5 7 0,17 1 0-16,15 4-1 0,21 2-4 0,25 5-8 0,25-2 0 15,32 6-1-15,15-6-1 0,11 4-1 16,6-5 0-16,-5 4 0 0,-1-4 2 16,-5 7 0-16,-12 3 1 0,-21-7-2 0,-24 4 0 15,-17-4 1-15,-21 0 0 0,-17-4 2 16,-13-1-2-16,-15-2-6 15,-14 0 1-15,-2-4-3 0,-17 1 5 0,-20-8 5 16,-25-1 0-16,-32-2 1 0,-28-6 0 16,-25-1-2-16,-14 1 0 0,-2 6-1 15,5 5 1-15,13 2 0 0,11 6 1 16,13-7 1-16,15 5 3 0,21 1 1 16,32 0 0-16,20-7 0 0,19 6 1 0,14-6 5 15,2 6 2-15,16 1 1 0,12-7-3 16,22 5-7-16,19 1-4 0,27 3-5 15,14 0-4-15,10 3 0 0,6 8-1 16,4-4 2 0,8 5 4-16,6 3-1 0,-11 2 2 0,-16 3 1 15,-18-4-1-15,-23-4 2 0,-19-5 0 16,-18 2-3-16,-16-5-8 0,-18-1-4 16,-6-3-3-16,-12-1 2 0,-12-3 8 0,-14-7 4 0,-23 1 2 15,-14-1 1-15,-11-7 1 0,-12 6-1 16,-8-6 0-16,-1 9-1 0,-2 0 1 15,4 4-1-15,12 3 1 0,7-3-1 16,7 5 1-16,2 0-1 0,-1 2 1 0,13 1 0 16,7 1 0-16,20-4 5 15,18 7-19-15,11 0-51 0,10 4-99 0,10-1 132 16,15 6-38-16</inkml:trace>
  <inkml:trace contextRef="#ctx0" brushRef="#br0" timeOffset="-137294.37">23161 1807 1648 0,'-3'-25'97'0,"3"9"46"0,0 2-63 0,0 11-22 0,3 3-7 0,-1 0-10 0,-4 1-4 0,2 5-11 16,-1 4-11-16,-3 6-3 0,0 14-6 15,1 8-4-15,3 4-2 0,0 10-4 16,3 6-3-16,1 11-1 0,-4 13 1 0,5 10-1 0,4 14 3 0,2-1 0 15,-4 9 1 1,5 1 3-16,-3 2 1 0,0-2 0 16,-4-5 1-16,1-4 0 0,-6-10 0 15,-6-13 0-15,6-8 0 0,-7-11 0 16,6-13 2-16,1-8 0 0,0-10 0 0,-2-13-43 0,-4-6 517 16,3-5-358-16</inkml:trace>
  <inkml:trace contextRef="#ctx0" brushRef="#br0" timeOffset="-136708.23">22323 2242 1297 0,'83'-2'435'0,"-113"-110"42"31,39 78-460-16,12 1 2-15,2 1 1 0,4-4 1 0,5-1 1 16,-2 0-5-16,5-4-6 0,8 4-4 16,3 3-3-16,9 2 1 0,2-1 10 15,3 8 12-15,9 0-6 0,2 9-3 16,5 0-6-16,11 7-14 0,-9 7 7 16,0 2-3-16,7 4-10 0,2 5-32 15,14 5 1-15,13 13-12 0,-6 6-10 16,-11 8 24-16,-19 3-14 0,-14 11 15 0,-13 2 2 15,-10 9 3-15,-9 6 11 0,-12 3-3 16,-15-2 12-16,-9-4 2 0,-12-4 2 16,-14-4 2-16,-18-5 5 0,-8-8 8 15,-10-2 6-15,-5-10 3 0,-3-4 9 16,-2-6 6-16,3-10 6 0,5-3 4 16,1-5-7-16,5-4-9 0,3-4-8 15,3-9-7-15,3 2 3 0,3-7 0 0,0 1 0 16,11-1-4-16,4 0-12 0,17 2-12 15,2 3-13-15,7 0-5 0,6 4-6 16,1-2 1-16,2 1-9 0,3-3-13 16,8-5 209-16,12-7-125 0</inkml:trace>
  <inkml:trace contextRef="#ctx0" brushRef="#br0" timeOffset="-136117.6">24181 1490 1490 0,'-5'0'148'0,"-1"3"238"0,3 4-375 0,-3-1-11 0,1 6 1 0,1 9-1 16,3 6 0-1,1 12 0-15,1 9 0 0,5 7 1 16,3 9 1-16,0 7-1 0,1 7 0 0,-1 3 1 0,-2 3 1 16,4-3 0-16,-1-3 0 0,-6-3-1 15,3-8 0-15,-7-7 0 16,4-5 1-16,-4-9 1 0,0-7 2 0,3-7-1 0,2-5 1 16,-3-4 0-1,2-5 0-15,-4-4-2 0,0-5 2 0,0-2 0 16,0-6-1-16,0 1 5 15,0-2 10-15,0 0 15 0,3 0 13 16,-1-2 11-16,0-6-8 0,-2-7-19 16,3-9-15-16,3-15-17 0,3-15-3 0,-1-9 0 0,3-10 0 0,-4-7 1 15,0 4-1-15,4 1 10 16,1 8 12-16,8 3 17 16,3 6 23-16,3 3 10 0,3 7 0 0,3 0-4 0,3 5-14 15,4 8-22 1,4 5-7-16,-1 1-14 0,1 5-4 0,1 6 1 15,-1-5-2-15,5 10-2 0,-2 3-4 0,3 1-3 0,3 7 2 16,-4 4-10-16,1 7 6 16,-8 7-4-16,-2 7-8 0,-2 12 3 0,-3 10-6 15,-2 13-2 1,2 15 5-16,-8 10 7 0,1 11 4 16,-6 5 6-16,-3 2 1 0,0-5 2 15,-6-11 0-15,0-12 1 0,-1-14-1 16,-7-12 2-16,1-8 5 0,0-10-12 15,4-12-78-15,2-6-38 0,14-6 51 0</inkml:trace>
  <inkml:trace contextRef="#ctx0" brushRef="#br0" timeOffset="-98997.29">22420 3552 1986 0,'-3'0'84'0,"-4"0"3"0,-2-2-30 0,2-3-19 0,-6 3-13 0,4 0-8 0,4-1-5 0,1-3-3 16,8 5 12-16,0-5 3 0,11 4 0 16,7 1-2-16,8-5-15 0,12 6-7 15,10 4-7-15,5-1-4 16,6 6-1-16,8 2 0 0,0 0 7 0,4 1 3 16,-1 2 4-16,1 2 0 0,-3-2 0 0,-10-1 0 15,-12-4 0-15,-9 1 0 0,-9-1 0 16,-6-4 0-16,-8-1 3 0,-5-2-2 15,-12-2-3 1,1-2-4-16,-5 0-14 0,-5-1-6 0,3 1 0 0,-6 2-1 16,-3-7 9-16,-9 0 6 0,-19-4 3 15,-13-3 3-15,-16-2 1 0,-14-4 0 16,3-3 0-16,-1 6 0 0,3 1 2 0,7 3 0 16,-3 3 1-16,12 6 2 0,8 4 1 15,6 0 1-15,16 2 1 0,8 1-1 16,13 6 4-16,13-2 7 0,14 4 4 15,13 7 4-15,7 5-1 16,14 5-14-16,8 0-5 0,6 1-3 0,6-1 0 0,1-1 4 16,0-2 3-16,7 1 0 0,8 4 0 15,-3-3 3-15,-6-2 2 0,-13-4-1 16,-16-9 9-16,-11-3-1 0,-12-5 10 16,-5-2 17-16,-9-2 3 0,-9 0-12 15,2-2-25-15,-8-2-25 0,-8 4-19 16,-5-7-3-16,-19 0-65 0,-31-7 6 15,-21-9 36-15</inkml:trace>
  <inkml:trace contextRef="#ctx0" brushRef="#br0" timeOffset="15213.81">26188 3440 1295 0,'12'0'155'0,"-3"0"235"0,-3 0-364 0,-5 4-20 0,3 3-9 0,-4 7-1 15,-2 2 1-15,2 0 1 0,-9-2 0 16,0 2-3-16,0-2 0 0,-8-3-1 16,-1-2 3-16,-9-2 0 0,-1 0-1 15,-4-2-1-15,-10-1-2 0,-6-3 4 31,-2-1 4-31,-5 0 2 0,0 0 1 0,-5 0-2 0,-9 2-1 0,1 4 1 0,-15-5 2 16,-13 1 1-16,-7 3-2 0,-10 1 0 16,-4-3 0-16,2 3-1 0,3-1 0 15,-5-2-1-15,-9-1-1 0,-2 0 0 16,-6 0 0 0,1-2 0-16,10 2 0 0,-8-2 0 15,-2 0 0-15,9 0 0 0,7-2-9 16,7 2 17-16,18 0 3 0,10 2 0 15,8 3 9-15,6-2-8 0,3 5 4 16,1-1-1-16,16 3 3 0,13-4-12 16,12-1-3-16,7 0 6 0,9-1 5 15,5-1 6-15,2-1 7 0,5 3-2 0,6-3-7 16,1-2-2-16,4 0-6 0,16 2 6 16,9-2 10-16,16-4 1 0,12-4 4 15,2-3-4-15,5-3-11 0,9 0 2 16,5-2-11-16,13 1-2 0,18-2 1 15,-1 1-6-15,5-2 2 0,-3-3-2 16,-5 5 1-16,3 2-1 0,13 5 1 16,2 2-1-16,2 3 0 0,-8 2 0 15,-12 2-1-15,-3 2 0 0,-3 2 0 0,-3 4 1 16,-8 0 0-16,-4 0 1 0,-13 0-11 16,-5-1-14-16,-9 0-9 0,-5 0-9 15,-4-2 4-15,-7 2 7 0,-7-5 11 16,-12 2 0-16,-11-4-2 0,-21 0 17 0,1-2-15 15,-15 0 4-15,-11 0 7 0,-14-3-12 16,-15 3 12-16,-19-1 4 0,-15 1 3 16,-14 0 1-16,-17-3 1 0,-23 1-1 15,-7 4 1-15,-13 0 0 0,6 2-1 16,-9 5 1-16,-4-3 1 0,3 1 1 16,-7 2 0-16,8 0 1 0,-9 0 3 0,-2-3-6 15,-1-3 13-15,14 1 2 0,5 4 12 16,-1-6 21-16,7 0-9 0,11 0-1 15,14 1-16-15,24 3 10 16,12 1 6-16,7 2 1 0,15-1 1 0,14 2-25 16,16-2-12-16,12 3-2 15,11-4 1-15,3 2 1 0,7-3-2 0,3 1-7 16,1-5-29-16,0 2-33 0,5 1-23 16,-2-3-21-16,19-7 58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1:54:15.16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1-30T21:54:18.523"/>
    </inkml:context>
  </inkml:definitions>
  <inkml:trace contextRef="#ctx0" brushRef="#br0">6865 13080 945 0,'-3'-2'107'0,"-1"-1"70"0,-5 1-54 0,0-4-33 0,-1 3-20 0,-5-1-3 0,1-3-2 0,-2 0 6 0,-3 0-2 0,-1 2 1 0,4 1 3 0,0 1 1 0,4-3 0 0,1 5-6 0,-1-1-14 0,0 0-13 0,4 2-16 0,0-3-13 0,6 3-5 0,2 0-3 0,-4 0 0 0,8-4-2 0,3 2 12 15,-4-1 9-15,3 1 1 0,3 0 5 0,5-3-12 0,7 3-11 0,9 2-2 0,7 2-3 0,4 5-1 0,4-2 1 0,2 6 0 0,5 1 1 0,5-3 1 0,6 5-1 0,-4 0 1 0,-1-1-1 0,-11 3 0 0,-12-2 1 0,-3-2-1 0,-14 1-1 0,1-4 3 0,-14-6-2 0,1 3-4 0,-6-6 1 0,-7 1-1 0,-6-1 2 0,-15-3 5 0,-11-2-1 0,-11-8 0 0,-15-3-1 0,-10-2 0 0,-5-6 1 0,4 2 4 0,9 1 5 16,-2 3 6-16,12-3 4 0,4 5 1 0,14 2-3 0,10 1-3 0,3 6-5 0,15-1-7 0,4 2 6 0,7 6 22 0,2-2 4 0,1-1 3 0,15 1-9 0,9 2-23 0,6 5-6 0,15 4-2 0,9 4-1 0,1 4-1 0,1 1 1 0,5 0 0 0,0 1 0 0,-4-3-8 0,-3-1-20 0,-15-5-27 0,-12-6-43 0,-12-4-69 0,-14-4 96 0,-13-12 3 0</inkml:trace>
  <inkml:trace contextRef="#ctx1" brushRef="#br0">6846 12064 0,'0'0'0,"0"0"0,0 0 0,0 0 0,0 0 0,0 0 0,0 0 0,0 0 0,0 0 0,0 0 0,0 0 0,0 0 0,0 0 0,0 0 0,0 0 0,0 0 0,-48-13 0,30-1 0,-9 1 0,-4-5 0,0 5 0,5 0 0,8 4 0,5 4 0,13 5 0,-14-4 0,10 0 16,4-1-16,-9 1 15,9-1-15,-13 1 16,13-1-16,-18 1 16,5-5-16,-18 0 15,4-4-15,-4 0 16,-9-1-16,9 1 15,13 4 1,-8 5-16,8-5 16,9 4-16,-4 1 15,8 0-15,-8-1 16,4 5-16,9 0 16,-4-4-16,4-1 15,-14 5-15,14-4 16,0 4-16,0 0 15,-4 0 1</inkml:trace>
  <inkml:trace contextRef="#ctx0" brushRef="#br0" timeOffset="22696.3">15035 14532 1665 0,'94'90'685'31,"-92"-67"-645"-15,-2 1-11-16,0 2-6 0,0 1-5 15,-5 3-4-15,1 2-4 0,-5 3-4 16,1-3-4-16,-3 2 0 15,-5 1-1-15,-4-1 0 0,1 3 1 16,3-5-1-16,0 4 0 0,-2-1-1 16,2-3 1-16,-3 0-1 0,5 2 1 0,-4-3-1 15,4 0 0-15,-2-1 1 0,3-4 0 16,3-4 1-16,-3-1 1 0,6 0-1 16,0-1 2-16,0-4 2 0,0-4 2 0,0-1 3 15,0-4 4-15,3 0 0 0,4 0 0 16,0-7-3-16,0 2-5 0,2-2 1 15,0 1 6-15,8-1 4 0,1 0 3 16,3 0-1-16,2-1-6 0,4-1-5 0,8-2-3 16,2-1-1-16,7 0-1 0,1 1 1 15,10-5-1-15,-2 6 0 0,9-4-2 16,1 3-1-16,6 4-1 0,8 0 0 16,-3 9 0-16,9-4 0 0,-10 6 0 15,-1-4-1-15,-6 2 1 0,-1-2 0 0,-1 2 1 16,0 2 0-16,1-6-1 0,-3 0 1 15,-10 0 0-15,-3-3-1 0,-6 0 0 16,-6 0-1 0,-5 0 1-16,-8-2 0 0,-4-2-1 0,-4 0 0 0,-2-2-1 15,-7 3 0-15,0-5-1 16,0-1 0-16,-2 2 1 0,0-2 2 16,-1-2 2-16,-4 0 0 0,-1-3 0 15,5-2-1-15,1-2 3 0,0-6 2 0,1 3 0 0,1-1 2 16,0-4 2-16,8-5 0 0,-4-6 1 31,1-4-1-31,1-11-2 0,-1 0-3 16,4-10-1-16,5 2-1 0,0-6-2 0,-3 3 1 15,3 8-2-15,-7 11 0 0,-2 8-4 0,3 15-22 16,-8 4-93-16,-4 8 436 0,0 7-273 16</inkml:trace>
  <inkml:trace contextRef="#ctx1" brushRef="#br0" timeOffset="32234.64">17746 16328 0,'0'0'0,"0"0"0,0 0 0,0 0 0,0 0 0,0 0 0,0 0 0,0 0 0,0 0 0,0 44 0,0-39 0,-5-1 0,1 1 0,-5-1 0,5 1 0,-1-1 0,-8 0 0,8 1 0,-12-1 0,3-4 15,14 0-15,-66-17 0,-1-15 16,-17-16-1,-13-14 1,-14-18-16,13 0 16,14-4-16,22 9 15,0 4-15,18 9 16,13 8-16,0-3 16,4-1-16,0-8 15,5-10-15,-18-12 16,14-1-16,-1 9 0,5 14 15,0 13 1,17 8-16,-8 10 16,9 8-16,-5 9 0,9 5 31,0 0-31,0 4 16,0 0-16,0 5 15,0-1-15,0 1 16,0-1-16,0 1 0,0 0 15,0-1 1,0 1-16,0-1 16,0 5-16,0 5 15,-13-1-15,13 9 16,-5 10 0,-8 8-16,4 4 15,5-4-15,-10 0 0,10 0 16,-5-9-16,9-4 15,-13-5 1,13 1-16,0-6 0,0-3 31,-5-1-31,5 1 16,0-10-16,-13-12 16,9-23-16,-19-18 15,6-13-15,3-4 0,1 8 0,13 14 16,0 9-16,13 4 31,-8 4-31,17 5 16,5 5-16,-5 8 0,18 9 15,-9 5-15,8 8 32,10 18-32,22 14 15</inkml:trace>
  <inkml:trace contextRef="#ctx1" brushRef="#br0" timeOffset="37902.26">21150 17312 0,'0'0'0,"0"0"0,0 0 0,0 0 0,0 0 0,0 0 0,0 0 0,0 0 0,0 0 0,0 0 0,0 0 0,0 0 0,-89-22 0,14 17 0,75 5 0,-89-8 0,5-1 0,0-5 0,-9-3 16,-22-10-1,-14-8-15,-8-5 16,17-13-16,-13-9 16,-9-18-16,-17-9 15,-1-8-15,23 8 16,26 9-16,18 9 15,4 0-15,14 0 16,-14-4-16,0-9 16,5-9-16,-5-18 15,1 5 1,17 4-16,18 13 16,8 9-16,5 9 15,9 14-15,14 12 16,-1 10-16,14 8 15,-1 5-15,-4 9 16,9-1-16,0 6 16,0-1-1,0 4-15,0 1 16,0-1-16,-4 1 16,-1 0-16,5 4 0,-4 0 15,-5 4 1,0 9-16,-4 9 15,0 9-15,-10 5 16,-3 4-16,4 4 16,0-4-16,-1-4 15,6-10-15,-1-4 16,14-8-16,-1-1 16,1-4-16,-5-5 15,4-4-15,5-4 16,-9-14-1,-4-13-15,9-18 16,4-13-16,17-26 16,-3-10-16,17 9 15,-13 18-15,4 18 16,0 13-16,0 9 16,9 14-16,0 12 15,13 23-15,32 48 16,30 50-16,18 39 15</inkml:trace>
  <inkml:trace contextRef="#ctx0" brushRef="#br0" timeOffset="49137.59">14879 14718 1698 0,'0'7'104'0,"2"4"59"0,2 1-119 0,3 6 7 0,-2-2-27 15,-3 5-4-15,7-5-3 0,-6 4-5 16,-3-3-6-16,2 3-1 0,-5-4-3 0,1 2 1 16,5 1 0-16,-4 4-2 0,6 2 0 15,2 5 1-15,-4 2-2 0,10 2 0 16,1 1 5 0,6 6 11-16,1-4 10 0,4 4 11 0,-2-2 1 0,2 2-5 15,3-4-10-15,2 0-8 0,-2-1-6 16,4-1-3-16,4-5-1 0,-3-3 0 0,8-6 0 15,-2 2-1-15,4-7-1 0,8 0 0 16,-1-2 0 0,-4-1 4-16,5-4 5 0,-6-2 5 0,1-7 1 0,3 0-1 15,-2 0-6-15,8-2-5 16,3-5-2-16,-1 2-2 0,1-4-1 16,-1 2 1-16,2-6-2 0,-1 3 2 0,-1-6-1 15,-6-2 0-15,2-5 0 0,-5 0-3 0,-3-4 0 16,-3 1 0-16,-1-3-3 15,0 1 3-15,1-2 0 16,3 0 0-16,-6-1 2 0,-4 1 2 16,4-3 0-16,2 8 0 0,-4-2 0 15,7 1 0-15,4 6-1 0,-3-3 0 16,1 3-1-16,0-3 0 0,0 0 0 0,2 2-2 16,-6 3 2-16,3 2-1 0,-1 2 1 0,-1 0 0 15,1 3 0-15,-3 8-1 0,-4-2 0 0,0 5-1 16,-5 0 1-1,0 8-1-15,0 7 0 0,5 4 0 16,0 6 0-16,1 3-1 0,6 1 2 16,-3 3 0-16,-4-1 1 0,-7-2 0 15,-3 1 0-15,-10-5 1 0,3 0 1 16,-2-6 1-16,-1-1-1 0,-1 0 0 0,-3-2 0 16,3-2-1-16,-6-5 0 0,3-1 1 15,-1-2 0-15,-3-3-1 0,0-3 1 0,1-3-1 16,1-4 0-16,2 0 0 15,1-2 0-15,0-5 2 0,2-2 0 16,2-6 0-16,5 1 0 0,1-6-2 0,3-1 0 0,3-2 0 16,6 0 0-16,-1-4 0 15,6 0 1-15,3-5-1 0,8 4-1 0,-3-4 1 16,6 5-1-16,2 8 0 16,-2 3 0-16,-2 7 0 0,2 3 1 15,2 6-1-15,5 0 1 16,0 2 0-16,5 5-1 0,1 0 1 0,6 3-1 15,1 4 1-15,1-1 1 0,-3 1-1 16,-8-2 0-16,-5 0 0 0,-3 3-1 16,5-1 1-16,-1 1-1 0,8 3 3 15,-4-4 4-15,10 6 1 0,3-1 2 16,3 2 0-16,1 2-2 0,-1-2-2 0,1 1-3 16,0-3 4-16,-1-7 6 0,-8-5 11 15,-9-12 8-15,-11-13-3 0,-12-16-4 0,-11-17-11 16,-21-13-8-16,-11-12-2 0,-14-8-3 15,-5-3-22-15,-1 7-47 16,5 7-124-16,8-5 107 0</inkml:trace>
  <inkml:trace contextRef="#ctx0" brushRef="#br0" timeOffset="56742.6">14585 16493 1340 0,'27'12'242'0</inkml:trace>
  <inkml:trace contextRef="#ctx0" brushRef="#br0" timeOffset="57422.17">14468 16440 1894 0,'-4'46'88'15,"3"19"31"17,-1-224-143-32,0 127 53 0,-1 7-11 0,-1-3-7 15,2-2-6-15,-1-2-1 0,1-2 1 16,-3 2 3-16,-1 0 5 0,3 6 5 0,-6-1 3 0,4 6 2 15,-4-2-2 1,3 3-4-16,-1 1-5 0,4-3-4 0,-1 3 0 0,-3-6 1 0,2 2 3 31,-2 0 0-31,-2-4-1 0,0-3-5 0,-3-7-1 0,3 3-1 0,-5-5-2 16,3-1 0-16,2 1 0 0,2-2 0 16,5-2-1-1,-3 1 1-15,5-3 2 0,3 3 2 16,-3-4 4-16,4 3 0 0,-2-1 2 0,-1 1 1 0,7 1-1 15,-8 1-1-15,3 4-5 0,1 1-2 0,-1 4-3 32,3-5 0-32,-3 3-1 0,-1 1 1 15,1 3-1-15,3 1 0 0,-6 6 0 0,3-5 1 16,-3 5 0-16,2 3-1 0,0-5 12 16,1 8 7-16,3 1 3 0,-3 0 2 15,-1-4-11-15,-2 3-6 0,2-1-2 16,-2 0-3-16,-2-1-1 0,0 4 0 15,-3-1 0-15,0 0-1 0,1 4 0 16,-1 0 0-16,-6 5-2 0,2-2 0 16,-1 5 0-16,-5 2-2 0,-2 2-1 15,-1 2 1-15,4 7-1 0,-2 0 1 16,-2 5 1-16,9 7 0 0,-7-3 2 0,2 9 0 16,3 5 0-16,-5 3 2 0,-1 4 0 15,1 0 0-15,-2-4 1 0,4 3-2 16,3-6 1-16,-1 0 0 0,5-6 1 15,-4-1-1-15,8-9 0 0,3-2 0 16,0-3 0-16,-4-8 2 0,4-1 1 16,4-4 2-16,-1-8 2 0,8-10-2 0,-6-10 0 15,7-11-1-15,3-3-2 0,-1-11-1 16,5-2-1-16,-1-1 0 0,3 1-1 16,1 2 4-16,-1 5 3 0,0 10 2 15,-1 8 3-15,-3 14-4 0,3 7-1 16,1 11 0-16,0 11 0 0,1 5-1 0,1 3-2 15,3 13-3-15,-3 6-1 0,-1 2 0 16,-1 3 0-16,-5 1-2 0,-2 2-2 16,4 9-16-16,-2-2-28 0,-2 2-55 15,-3-1-76-15,-8-5 95 0</inkml:trace>
  <inkml:trace contextRef="#ctx0" brushRef="#br0" timeOffset="-30750.16">21865 15349 1843 0,'60'18'71'0,"-12"0"-9"0,-10 5-11 0,-15-5-26 0,-7-4-6 0,-6 0-6 16,-6 0-6-16,-6-1-2 0,-7 1-1 15,-3 2-1-15,-6 3-1 0,-10 6-2 0,-6-2 0 16,-9 4 1-16,-6 1 0 0,-4 2 1 16,-6 6 0-16,-12-3 3 0,-10 5 5 15,-12-1 7-15,-6 2 6 0,-4 2 3 16,-10 1 1-16,1-1-5 0,-17-2-7 16,-15 0-7-16,-8 0-5 0,-20-9-3 15,0-2 0-15,-15-1-3 0,-9-4 0 0,-10 4 2 16,-19 1 1-16,-4 0 1 0,2 3-2 15,-16-1-4-15,-2 2 2 0,-3 3-7 16,-23-5 20-16,1 2 2 0,6-4-7 16,-7-1 6-16,1 3-14 0,3-3 0 15,-13-1 2-15,5-4-1 0,7-5-1 16,-14 3 3-16,9-11-2 0,-4-4 2 16,-3-3 1-16,16-9-2 0,-9-4 2 15,5-7 0-15,15-5 0 0,-3-5 0 0,15 1-1 16,11-5 2-16,12 1-1 0,7-7 0 15,3-2-1-15,6-5 2 16,-19-12 1-16,2-5 0 0,14-7 0 0,13 0-2 16,11-2-1-16,8-1 0 0,6-10 2 0,4-12 0 15,25 0 2-15,8-7 0 0,8-5 1 16,3-1 0-16,7-3 0 0,18 4 13 16,13-4 9-16,19 4 4 0,14-3-2 15,12 3-2-15,17 7 1 0,7 5 6 16,12 0 10-16,7 3 0 0,7-10-7 15,19 4-11-15,8-2-5 0,11-3-8 16,15 1-2-16,9 0-1 0,20-1-4 16,7-3-6-16,16-1-1 0,7-1-22 0,8-3-12 15,12-1 1-15,13-3 3 0,8-1 21 16,-4-2 10-16,0 3-4 0,-3 10 4 16,3 6 2-16,-2 8 3 0,9 1 1 0,2 2-5 15,6 0-1 1,8 8-2-16,7 4 2 0,16-1 7 0,9 9-19 15,13-4-44-15,17 3-5 0,-1 6-10 0,-8-2 22 16,6 11 41-16,-1-4 5 0,-10 1 0 16,11 2-1-16,-2 3 0 15,-2 0 0-15,11 12 1 0,9 3 2 0,-1 6 1 0,11 7 0 16,6 5 0-16,-6 13 0 0,11 9-1 16,-7 3 3-16,2 14 5 0,-1 11-1 15,-4 7 2 1,-5 12-1-16,12 13-5 0,-10 7-1 0,4 12-1 0,2 9 0 15,-20 8 0-15,-3 3 0 0,-12-1-8 16,-21 8-10-16,-9 6-4 0,-19 1-1 16,-10 0 6-16,-11 12 12 0,-21-5 3 15,-21 2 0-15,-20 7-1 16,-11 4-4-16,-1 1 3 0,-5 13-1 16,-17-3 1-16,-8 5 0 0,-24-8-7 0,-6 6 2 0,-19 2 0 15,-18 6 2-15,-12 11 5 0,-20-12-1 16,-35-11 3-16,-19-17 0 15,-24-8-1-15,-22 2 20 0,-9-10 1 0,-16-13 2 0,-19-13 2 32,-11-13 0-32,-14-6 14 0,-24-3 21 0,-13-3 10 0,-6-11-2 0,-21-3-13 15,13-4-21-15,3-3-9 0,-9 1-16 16,11-1 1-16,10-4 4 0,-3 1-2 16,11 0-1-16,11-4-5 0,5 4 0 15,6 4-2 1,22 1-41-16,9 6-157 0,26 1 127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1:56:27.8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26754 10319 1694 0,'10'11'69'16,"-3"-2"-4"-16,0 5-30 0,0-2-19 0,-1 1-8 0,-3-1-3 0,-1 1 0 16,0-10 0-16,-2 8 1 0,-2-8 0 15,-3-1 3-15,-6 3 2 0,2 1 0 16,-5-6 2-16,0 0 1 0,-6-9 2 16,-4-5 2-16,-12-6 0 0,-6-8 0 0,-1-2 1 15,-3-7 2-15,3-1 3 16,1-4 0-16,-1-6-3 0,1-2-3 0,-3-3-1 0,1-2-1 15,0-3-2-15,-1-4-3 0,3 1-2 0,-1 3-3 16,4 1-2-16,0 2-2 16,6 7-1-16,-1-3 1 15,7 5 0-15,2 3-1 0,6 8 1 0,5 1 0 16,-2 11 0 0,7 3 3-16,5 8 3 0,3 5 1 15,1 7 2-15,0 0-4 0,0 2-2 0,1 8-1 16,3 4-1-16,0 8-1 0,1 6 1 15,0 8-1-15,0-3 0 0,1 6 0 16,-1-5 0-16,4 5-2 0,-5-7 0 0,-1-2 0 16,2-5 0-16,-3-6 2 0,0-4-2 15,1-5 1-15,-1-5 2 0,0-5 0 16,3 0 3-16,-1-7 3 0,7-14 0 16,-3-5 1-16,12-12-3 0,-6-8-2 15,4-5-1-15,1 3-1 0,3 0-1 0,-5 2 0 16,-1 10 0-16,0 1 5 0,-2 7 5 0,1 10 5 0,-1 7 5 15,0 8 0-15,-3 4-3 0,1 7-5 16,2 8-5-16,2 0-5 0,0 7-2 16,2-4-4-16,-4 2-36 0,0-1-64 15,0-4-54-15,4 0 69 0</inkml:trace>
  <inkml:trace contextRef="#ctx0" brushRef="#br0" timeOffset="776.74">29904 10656 2064 0,'-5'-7'49'0,"-7"-5"-31"0,-10-4-17 0,-3-7-1 0,-6-4 1 16,-1 2-1-16,-4-7-1 0,1-1 1 15,3 4 0-15,-9-3 0 0,4 2 1 16,-4 2 0-16,2-8-1 0,-2 3 0 15,-1-3 0-15,1-4 0 0,-7-5 0 16,-5-4 0-16,3-3 0 0,-12-6 2 16,4-8-2-16,-3 2 2 0,5-3-1 0,6 7-1 15,-3-1 0-15,8 6 1 0,5-3 0 16,-1 3 2-16,7-2 1 0,2 4 5 16,4 5 2-16,3 4 0 0,2 10-1 15,2 0-5-15,3 11-2 0,4 2 0 16,3 7 2-16,6 7-1 0,-8 1-1 0,3 6-3 15,-1 7-4-15,-1 4 0 0,1 5-1 16,-3 5 2-16,3 9 2 0,2 6 2 16,2-1 2-16,4 4 1 0,-1 2 0 15,2-9 0-15,8-2-2 16,8-5 1-16,-9-9 1 0,15-4 0 0,-1-6 1 16,-5-6 1-16,15-6 0 0,-6-8-2 15,3-11-1-15,3-5-1 0,-1-3 0 0,-3-8 1 16,-5-2-1-16,4 1 2 15,-4-1 8-15,3 6 10 0,-5 7 12 0,1 7 7 16,2 1 0-16,-1 7-7 0,7 2-7 16,-3 6-4-16,-1 5-5 0,6 6-1 15,1 8-4-15,5 6-7 0,6 7-1 16,3-2 2-16,-1 2-32 0,0 1-53 0,-4-6 456 16,5-3-314-16</inkml:trace>
  <inkml:trace contextRef="#ctx0" brushRef="#br0" timeOffset="3323.18">22775 10050 860 0,'21'44'468'0,"-19"-33"-340"0,-2-1-83 0,2 3-4 16,-2-6-8-16,-2 4-2 0,0-1-1 16,0-4-1-16,-3-1-1 0,1 0-5 15,-1-3-6-15,-2-2-4 0,0-2-1 16,-4-7 2-16,-3-3 1 0,-2-4-2 0,-5-4 0 15,-2-4-3-15,-11-3-1 0,0-5 0 16,-1 0-2-16,-6-7 0 0,0 0-1 16,-5 0 0-16,2-2-2 0,-4 2 0 15,-5-1 0-15,9 2 0 0,-2-1 2 16,1-1 3-16,8 6 0 0,-4-5 0 0,7 3-1 16,1 1-3-16,-1 3-2 15,2 0-1-15,4 6 0 0,-2-1 0 0,8 7 1 16,6 5-3-16,4 2 14 0,5 2 8 15,5 8 7-15,-5 3 9 0,7 0-8 16,0 0-5-16,0 0 0 0,7 0-1 0,-3 2-2 16,5 3-4-16,-1 2-7 0,1-2-3 15,0 8-4-15,-2 1-1 0,2 2-1 16,4 9 0-16,-3-4-1 16,3 4 0-16,1 3 0 0,0-1 0 0,-2-1-1 15,3-3 0-15,-8-1 0 0,2-6 0 16,-4-2 0-16,-2-7 0 0,-3-3-1 15,0-3-1-15,0-11 0 0,-5-6 2 16,-4-14 1-16,-7-13 1 0,-3-10 1 16,-1-7-1-16,-1 3 0 0,14 7-1 0,2 2 1 15,5 6 0-15,7 6 7 0,7 1 8 16,0 8 5-16,7 2 8 0,4 11-1 16,2 2-8-16,1 10-5 0,0 6-7 15,6 10-6-15,5 9-3 0,0 2 7 16,0 1-46-16,4 3-50 0,-10-6 329 0,-1-7-224 15</inkml:trace>
  <inkml:trace contextRef="#ctx0" brushRef="#br0" timeOffset="13106.37">22473 7061 1677 0,'-5'-23'46'0,"3"5"-24"0,-7-2-13 0,9 10-1 0,0 4-2 0,0-3 2 16,9 6 9-16,-2-4 10 0,-1 3 12 0,3 3 4 0,-4 1-7 15,-5 1-10 1,3 3-15-16,-1 3-7 0,2 4-4 15,1 3-1-15,0 3-1 0,1 10 2 16,-3-2 0-16,-3 7-2 0,-3-2 0 16,-4 0-2-16,-2 2-1 0,2 0 0 15,-2 5 1-15,2-5-1 0,-2 7 2 16,4-7 1-16,-4 2 1 0,-2-6 0 0,2-5 1 16,-3-3 0-16,3-4-1 0,0-2 0 15,-2-4-1-15,4 3-2 0,0-6-2 16,4 0-3-16,-6-2-1 0,-2 2 1 15,2-3 3-15,-1-1 2 0,4 5 2 0,-3-5 2 16,6 2 0-16,-8 3 0 0,6-1 0 16,0 1 0-16,-4 0 0 0,2 2-1 15,0 1-1-15,-4 1-1 0,2 2-2 16,2 2 1-16,3 2 1 0,1-2 1 16,3 0 1-16,-2-4 2 0,2-1 1 15,0-6 11-15,2 2 10 0,-2-7 11 0,0 0 9 16,0 0-4-16,3 0-10 0,-3 0-1 15,2 0-7-15,0-8-5 0,0 4-2 16,0-7-7-16,1 1-5 0,1-1 1 16,-1-1-1-16,2 1 0 0,3 0-1 15,-5 4 4-15,-1 0 3 0,1 2 5 16,-1 3 2-16,2-1-5 0,-1-4-3 16,-1 3-5-16,2-3-2 0,-3 0 1 15,-1-2 0-15,0 0 0 0,-1-3-1 16,1-2 0-16,0-1 0 0,0 5 0 0,5 1 2 15,-2 4 0-15,-1 1-2 16,4 0 2-16,-1 1-1 0,0 1 0 0,4 0-1 16,0 2-4-16,-2 2-6 0,5 3-5 15,-6-1-3-15,6 8 1 0,1 3 4 0,1 4 4 16,3 6 5-16,1 1 4 0,4 5-1 16,-1-1 1-16,4 0 0 0,1 2 0 15,1 1 4-15,3 1 9 16,-5-4 7-16,1-3 6 0,-1-9 0 0,0-4-6 15,-2-4-4-15,-2-6-5 16,1 0 2-16,-1-4-3 0,-3-8-18 0,3-11-47 0,0-13 6 16,0-18 10-16</inkml:trace>
  <inkml:trace contextRef="#ctx0" brushRef="#br0" timeOffset="21075.68">28863 14245 1830 0,'63'55'91'0,"-14"-6"5"0,1 3-25 0,-11-10-26 0,3 3-19 0,-1-10-9 15,-4 1-2-15,-8-10-2 0,-10-3-1 16,1 0-2-16,-6-5 1 0,0 0 3 16,-3 1 1-16,-1-1 1 0,-4 0-2 0,-4-1 1 15,-1-1 1-15,-4-1-2 0,-4-3-1 16,-8-3-6-16,-4-4-4 0,-9-3-1 15,-8-4 1-15,-6-7 2 0,-12-8 1 16,-8-8 1-16,-7-11 1 0,-5-1 3 16,-8-11-1-16,1-1 2 0,-1-3-4 15,4 1-2-15,-2-4 0 0,-1 0 1 0,-3 0 0 16,1-2 1-16,9 4-2 0,-3-4-2 16,12-1 1-16,4 1 3 0,-2 4 2 15,11 5 3-15,3 4-1 0,2 1-4 16,5 0-2-16,-2 4-2 15,5 6-3-15,3 4 1 0,4 3-1 0,6 6-1 16,2 1 2-16,7-1-1 0,3 8 1 0,5 1 0 16,0 4 1-16,4 7-1 0,1-5 1 15,4 5 0-15,0 0-2 16,0-2 1-16,-4 0-2 0,6 6-1 16,2 1-1-16,3 4 0 15,5 2 1-15,2 10 2 0,4 2 1 0,3 4 1 0,4 3-1 0,-2 0 1 16,-1-2-1-16,-10-5-1 0,-1-5-1 15,-10-6-4-15,-1-6-6 0,-1-8-1 16,-14-10 1-16,1-10 1 0,-2-17 5 16,-5-9 1-16,3-10 1 0,1-8 2 15,9 8 2-15,3 3 1 0,3 10 3 16,4 10 2-16,0 7 3 0,7 12 1 0,-4 5 11 16,6 9-3-16,3 9-4 0,0 8-4 15,9 13-13-15,6 9-2 0,6 6 3 16,4 13 0-16,0-2-74 0,5 2 113 15,11-6-53 1</inkml:trace>
  <inkml:trace contextRef="#ctx0" brushRef="#br0" timeOffset="41727.4">20509 16426 1938 0,'-4'0'87'0,"3"-4"1"0,-1 2-19 0,4-3-31 0,1 0-5 0,8-1-10 0,8-1-4 0,4 2-6 0,6 3-9 0,10 2-3 0,8 4-1 16,12 8 0-16,5 2-5 0,5 2-8 15,7 5-7-15,4 1-3 16,5 4 1-16,4-1 8 0,-4 7 9 0,2-4 5 15,-7-1 3-15,-8 0 1 0,-8-3 0 16,-13 1 0-16,-6-7 0 0,-13 0-3 16,-13-6-2-16,-8-7 0 0,-11-1 3 0,-9-2 8 15,-16-8 13-15,-9-2 7 0,-24-15 10 16,-11 3 5-16,-9-3 1 0,-11 2 3 16,-7-2-3-16,6 3-2 0,-9-3-2 15,-1 4-9-15,3-6-6 0,-1 5-7 16,6 4-7-16,7-3-4 0,7 5-4 15,9-1-2-15,14 5-1 0,12-1 2 0,19 8-2 16,22 3 1-16,-5-4 15 0,23 11 1 16,17 4-1-16,19 3-1 0,19 6-14 15,21 6-2-15,20 2 1 0,8 3-1 16,11 1 2-16,-1-1 4 16,-3 3 1-16,3-5 2 0,-6-5 1 0,-19-1-3 15,-20-5-2-15,-25-4-2 0,-28-3-5 16,-27-11-8-16,-1 0 0 0,-22 0-1 15,-19-9 4-15,-8 2 5 0,-17-5 6 16,-17-3-21-16,-1 5-51 0,-3 4-128 0,13-1 107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04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79 538,'69'-53,"-33"23,-1-2,-1-1,-3-1,18-25,25-44,-73 101,1 1,-1-1,1 0,0 1,-1-1,1 0,0 1,0 0,0 0,0-1,0 1,0 0,1 1,-1-1,0 0,0 1,1-1,-1 1,0 0,5 16,-1 148,3 141,-1-64,-8-209,0-25</inkml:trace>
  <inkml:trace contextRef="#ctx0" brushRef="#br0" timeOffset="1032.78">854 184,'-2'36,"-2"-1,-2 1,-1-1,-2 0,-9 21,6-14,-47 179,27-72,19-27,22 7,-9-116,0-11</inkml:trace>
  <inkml:trace contextRef="#ctx0" brushRef="#br0" timeOffset="1563.9">1017 1106,'-8'0,"-142"15,0-8,-45-7,-299-33,476 34,16-1</inkml:trace>
  <inkml:trace contextRef="#ctx0" brushRef="#br0" timeOffset="2704.26">1568 62,'0'0,"0"0,0 0,0 0,0 0,0-16,-21 12,-141 4,162 0,-4 0,-1 0,1-1,0 2,-1-1,1 0,0 1,0 0,0 0,-1 0,1 0,0 1,0 0,1 0,-1 0,0 0,1 0,-1 1,1 0,0-1,-1 2,0 30,19 53,-8-63,12 44,-2 2,-3 0,-4 1,-2 0,-4 0,-4 63,-27 71,25-175,19-25,54 36,59-9,-119-31</inkml:trace>
  <inkml:trace contextRef="#ctx0" brushRef="#br0" timeOffset="5840.08">1833 1034,'0'0,"0"0,0 0,0 0,0 0,0 0,0 0,0 0,0 0,6-6,13-13,-1-2,-1 0,-1-1,0 0,-2-1,-1-1,-1 0,7-21,7-29,-3-1,4-32,41-126,-65 224,0 0,-1 0,0 0,-1 0,0 0,0 0,-1 0,0-1,-1-2,27 26,55 76,-64-68,164 226,-173-238,3 7,0 0,0 1,-2 0,0 0,5 16,-15-23,1-11,0 0</inkml:trace>
  <inkml:trace contextRef="#ctx0" brushRef="#br0" timeOffset="6230.61">2444 620,'-47'-18,"-10"8,0 3,0 1,-1 4,1 2,-3 2,-23 17,107-7,9-2,0-2,1-1,0-2,0-1,0-1,0-3,0 0,0-2,12-4,-25 3,-4 0</inkml:trace>
  <inkml:trace contextRef="#ctx0" brushRef="#br0" timeOffset="7230.5">2557 93,'102'-22,"109"-41,-166 55,-47 32,13 156,54 170,-55-305,-5-25,-1 0,-1 0,0 0,-1 0,-2 6,0-22,0-1,1 0,-1 0,0 0,-1 0,1-1,0 1,-1 0,0 0,1-1,-1 1,0 0,-1-1,1 1,0-1,-1 1,1-1,-1 0,0 1,0-1,-1 1,-4 5,0-1,0 0,-1 0,0-1,0 0,-1 0,1-1,-1 0,0-1,-1 0,1 0,-1-1,0 0,-5 1,-23-4,32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2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1,'0'0,"0"0,0 0,6 2,-4 1,-1 0,1-1,-1 1,0 0,0 0,0 0,0 0,0 1,-1-1,1 0,-1 0,0 0,0 0,0 1,0-1,-1 1,-2 15,0 0,-1-1,-1 0,-1 0,0 0,-1-1,-1 1,-1-2,0 1,-2-1,1-1,-2 0,0-1,-9 9,4-4,4-4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6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1,'0'0,"0"0,-2 6,-8 11,-1 0,0-1,-1-1,-1 0,0 0,-5 1,7-3,-232 220,226-216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7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12 639,'0'0,"0"0,0 0,0 0,0 0,0 0,0 0,6-6,75-105,-11 11,44-85,-39 51,-63 111,-3 43,-5-2,-1 0,0 0,-2 0,0 0,-1 0,-1 3,1 13,0 788,0-822</inkml:trace>
  <inkml:trace contextRef="#ctx0" brushRef="#br0" timeOffset="546.74">837 1,'0'9,"-12"240,-11-13,7 203,15-348,-7-69,8-20</inkml:trace>
  <inkml:trace contextRef="#ctx0" brushRef="#br0" timeOffset="968.52">1165 1095,'-81'-8,"-64"9,0 6,-78 16,217-22,-104 12,0-5,-1-5,-7-5,3-4,116 6,-1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1 569,'0'0,"0"0,0 0,0 0,0 0,0 0,0 0,10-1,33-20,0-1,-2-3,-1-1,6-7,-20 13,0-1,-2-1,-1-1,0-1,-2-1,-1 0,-1-2,-1-1,-2 0,7-16,-9 16,29-76,-42 82,5 42,4 77,-4 0,-6 87,-1-86,1 388,0-480</inkml:trace>
  <inkml:trace contextRef="#ctx0" brushRef="#br0" timeOffset="1109.08">633 1500,'26'-28,"-1"-2,-2 0,0-2,-3 0,0-2,-2 0,-2-1,-1 0,3-16,97-255,-57 184,-57 121,1 1,-1 0,0 0,0 0,1 0,-1 0,0 0,1 0,-1 0,0 1,1-1,-1 0,0 1,0-1,1 1,-1-1,0 1,0 0,0-1,0 1,0 0,0 0,0 0,0 0,0 0,0 1,-1-2,20 20,-2 1,-1 1,0 0,-2 2,-1 0,0 0,-2 1,2 9,3 0,57 107,-70-136,-2-2,1 0,-1 1,0-1,0 1,0 0,-1-1,1 1,-1 0,0 0,0 0,0 0,-1 0,0 0,1 3,-5 13,1-16</inkml:trace>
  <inkml:trace contextRef="#ctx0" brushRef="#br0" timeOffset="1624.58">1102 1055,'0'0,"0"0,0 0,0 0,0 0,0 0,-12 0,0 0,0 0,0 1,0 0,0 1,1 1,-1 0,-7 3,-32 10,101-30,168-20,-199 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46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127 669,'1'-4,"-2"0,1-1,-1 1,1 0,-1 0,0 0,0 0,-1 0,1 1,-1-1,0 0,0 1,0-1,-1 1,0-2,3 27,24 161,32 148,-28-156,-23-122,-5-53,0 0</inkml:trace>
  <inkml:trace contextRef="#ctx0" brushRef="#br0" timeOffset="437.39">5 1216,'0'0,"-4"-32,4-19,2 43,2 0,-1 0,1 1,0-1,0 1,1 0,0 1,1-1,-1 1,1 0,0 0,1 1,-1-1,1 1,0 1,1 0,0-1,8-3,0 1,1 1,0 0,0 1,0 1,1 1,11-1,-19 3,0 1,-1 0,1 0,0 1,0 0,-1 1,1 0,-1 1,0 0,0 0,0 1,0 0,0 0,-1 1,1 1,-1-1,-1 1,1 1,-1-1,5 6,-3-3,0 0,-1 1,1 0,-2 0,0 1,0 0,3 8,-8-15,0 0,0 1,-1-1,0 1,0-1,0 1,0 0,-1-1,0 1,0 0,0-1,-1 1,1 0,-1-1,0 1,-1-1,1 1,-1-1,1 0,-1 1,-1-1,-1 2,-3 2,0 0,0-1,-1 0,-1 0,1-1,-1 0,0 0,0-1,-1 0,1-1,-1 0,0-1,0 0,-1 0,1-1,0 0,-1-1,1 0,-1-1,0 0,1-1,-1 0,-8-2,17 3</inkml:trace>
  <inkml:trace contextRef="#ctx0" brushRef="#br0" timeOffset="968.55">657 1154,'-17'-83,"9"55,7 27,1 0,0-1,-1 1,1-1,0 1,0-1,0 1,0-1,0 1,0-1,1 1,-1-1,0 1,1-1,-1 1,1-1,0 1,-1 0,1 0,0-1,0 1,0 0,0 0,0 0,0 0,0 0,0 0,0 0,1 0,-1 0,0 0,0 1,1-1,-1 0,1 1,-1-1,1 1,-1 0,1-1,6-1,0 0,1 0,-1 0,1 1,-1 0,1 1,0 0,-1 1,1-1,0 1,-1 1,1 0,-1 0,0 1,0 0,0 0,0 1,0 0,0 0,-1 1,0 0,4 4,-2-2,-2-1,1 2,-1-1,0 1,-1 0,0 0,0 1,-1 0,0 0,0 0,-1 0,0 1,-1 0,0 0,0 0,-1 0,-1 0,0 0,0 1,-1-8,0-1,0 0,0 1,0-1,-1 1,1-1,-1 0,1 0,-1 1,0-1,0 0,0 0,0 0,0 0,-1 0,1 0,-1 0,1 0,-1-1,0 1,1 0,-1-1,0 0,0 1,0-1,0 0,0 0,0 0,-1 0,1 0,0-1,-1 1,1-1,-2 1,-7 1,0 0,0-1,0 0,-1 0,1-2,0 1,0-1,0-1,0 0,0-1,0 0,1 0,-1-1,1 0,0-1,0 0,0-1,1 0,0-1,0 0,1 0,0-1,0 0,0 0,1-1,1 0,-1 0,1 0,1-1,-1-1,5 8,-1-1,1 0,0 1,0-1,0 0,0 0,1 1,-1-1,1 0,0 0,0 0,1 0,-1 0,1 1,0-1,0 0,0 0,0 1,1-1,-1 1,1-1,0 1,0 0,0-1,1 1,-1 0,1 1,-1-1,1 0,0 1,0-1,0 1,1 0,-1 0,3-1,36-1,-22 4</inkml:trace>
  <inkml:trace contextRef="#ctx0" brushRef="#br0" timeOffset="1673.84">1086 1044,'0'0,"0"0,11-12,-4 8,-1 1,1-1,0 1,0 0,0 1,1 0,-1 0,0 0,1 1,-1 0,1 1,0 0,-1 0,1 0,-1 1,1 0,-1 1,1-1,-1 2,0-1,0 1,0 0,0 0,0 1,-1 0,1 0,-1 0,0 1,-1 0,1 0,-1 1,5 5,-3-3,0 1,0-1,-1 1,0 1,0-1,-1 1,-1 0,3 6,-6-12,0 0,0-1,0 1,0 0,-1 0,1 0,-1-1,0 1,0 0,0 0,-1 0,1 0,-1-1,0 1,0 0,-1-1,1 1,-1-1,1 1,-1-1,0 1,-1-1,1 0,0 0,-3 2,-1-2,1 0,-1 0,0 0,0-1,0 0,0 0,-1-1,1 0,0 0,-1 0,1-1,-1 0,1 0,0 0,-1-1,1 0,0 0,-1-1,1 0,-6 0,1-1,0 0,0-1,0 0,0-1,0 0,1-1,0 0,-1-1,6 4,1-1,0 1,0-1,0 0,0 0,1 0,0-1,-1 1,2-1,-1 1,0-1,1 0,0 0,0 0,1-1,-1 1,1 0,0-1,1 1,-1-4,1 4,-1-1,1 1,1 0,-1-1,1 1,0 0,0 0,0 0,1 0,-1 0,1 0,1 0,-1 0,1 1,0-1,0 1,0 0,0 0,1 0,0 0,0 0,0 1,0 0,0 0,1 0,-1 0,1 1,2-1,12-4,-1 4</inkml:trace>
  <inkml:trace contextRef="#ctx0" brushRef="#br0" timeOffset="2173.69">1422 526,'12'15,"5"15,-1 1,-2 1,-1 0,-1 1,-2 0,-1 1,-2 0,-1 0,-2 5,9 35,-7-44,2 8,-1 0,-2 1,-2 0,-1 31,4-52,-4-15</inkml:trace>
  <inkml:trace contextRef="#ctx0" brushRef="#br0" timeOffset="2845.42">1759 1246,'0'-12,"6"-14,129-86,-129 107,0-1,0-1,-1 1,0-1,-1 1,1-1,-1-1,-1 1,1-1,-1 1,-1-1,1 0,-1 0,-1 0,1 0,-1 0,-1-1,0 1,0 0,0 0,-1-1,-1-3,0 11,1-1,-1 1,1-1,-1 1,0 0,0-1,1 1,-1 0,0 0,0 0,0 1,0-1,0 0,-1 1,1-1,0 1,0 0,0 0,0 0,-1 0,1 0,0 0,0 0,0 1,0-1,0 1,0 0,0-1,0 1,0 0,0 0,0 0,0 1,0-1,1 0,-1 1,0 0,-3 0,-4 2,0 0,0 1,0 0,1 1,-1-1,2 2,-1-1,1 1,-1 0,2 1,-1-1,1 1,1 1,-1-1,1 1,1 0,0 0,0 0,0 1,-1 8,6-11,0-1,0 1,0-1,1 1,0-1,0 0,1 0,-1 0,1 0,1 0,-1 0,1-1,0 0,0 0,1 0,-1 0,1 0,0-1,0 0,1 0,-1-1,1 1,0-1,5 2,6 1,1 0,0-1,0-1,1-1,-1-1,1 0,-1-1,1-1,0-1,-1-1,1 0,13-4,-6 2,-16 3</inkml:trace>
  <inkml:trace contextRef="#ctx0" brushRef="#br0" timeOffset="3407.79">2422 1084,'0'0,"0"0,0 0,-1-12,0 7,-1 1,0 0,0-1,-1 1,1 0,-1 1,0-1,0 0,0 1,-1 0,1 0,-1 0,0 0,0 0,0 1,0 0,0-1,0 2,-1-1,1 0,-1 1,1 0,-1 0,1 0,-1 1,0-1,0 1,1 0,-1 0,0 1,1 0,-1 0,1-1,0 0,0 1,0-1,0 1,0 0,1 0,-1 0,0 1,1-1,-1 1,1 0,0 0,-1 0,1 1,0-1,0 1,1-1,-1 1,0 0,1 0,0 1,0-1,0 0,0 1,0-1,1 1,-1-1,1 1,0 0,0 0,0-1,1 1,-1 0,1 0,0 1,3 0,-1 0,1 0,0 0,0-1,1 1,-1-1,1 0,0 0,0 0,1 0,-1-1,1 0,0 0,0 0,0-1,0 1,0-1,0 0,1 0,-1 0,0 0,1-1,-1 1,1-1,-1-1,1 1,-1-1,1 0,0 0,-1-1,1 0,-1 0,1 0,-1-1,0 1,1-1,-1 0,0-1,0 1,0-1,-1 0,1-1,-1 1,1-1,-1 1,0-1,0-1,-1 2,0-1,0 1,-1 0,1-1,-1 1,0-1,0 0,0 0,0 0,-1 0,0 0,0 0,0 0,0-1,0 1,-1 0,0-1,0 1,0 0,-1 0,1-2,44 47,-22-25,-14-8,2-1,-1 0,1 0,0-1,0-1,1 0,10 4,-11-6</inkml:trace>
  <inkml:trace contextRef="#ctx0" brushRef="#br0" timeOffset="3876.42">2809 1044,'0'0,"0"0,0 0,0 0,0 0,0 0,0 5,-21 70,42-83,-11-2,-1 0,0 0,-1-1,0 0,-1 0,5-11,22-31,-30 48,-3 2,0 0,1 0,-1 0,1 1,-1-1,1 0,0 1,0-1,1 1,-1 0,0 0,1 0,-1 0,1 0,-1 0,1 1,0-1,0 1,0 0,0 0,0 0,0 0,0 0,0 1,0-1,1 1,-1 0,0 0,0 0,0 1,1-1,-1 1,3 0,2 5,0 1,0 0,-1 1,0-1,0 1,0 0,-1 1,-1 0,1 0,-2 0,1 1,0 1,-2-2,0 1,0-1,-1 1,-1-1,1 1,-1 0,-1 0,0 0,0-1,-2 10,1-15</inkml:trace>
  <inkml:trace contextRef="#ctx0" brushRef="#br0" timeOffset="4777.56">3023 142,'0'0,"0"0,0 0,0 0,0 0,6 0,53-11,-1-2,32-13,22-27,-57 24,-54 28,0 0,0 0,1 0,-1 0,0 0,0 1,0-1,1 1,-1-1,0 1,0-1,1 1,-1 0,1-1,-1 1,0 0,1 0,-1 0,0 0,1 0,-1 0,0 1,1-1,-1 0,0 1,1-1,-1 1,0-1,0 1,1 0,-1 0,0-1,0 1,0 0,0 0,0 0,0 0,0 0,0 1,3 5,-1 0,0 1,-1-1,1 1,-1 0,-1 0,0 0,0 0,0 0,-1 0,-1 7,2-3,-1 426,12-300,5 0,24 82,-34-185,-1 0,-2 0,-1 0,-1 0,-3 7,-13-25,7-14,-7 3,0 0,0-1,-1-1,0-1,0 0,0-1,0 0,0-2,-1 1,1-2,-1 0,7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21:34:42.48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15782 8686 0,'0'0'0,"0"0"0,0 0 0,0 0 0,0 0 0,0 0 0,0 0 0,0 0 0,0 0 0,0 0 0,0 0 0,0 0 0,-57-8 0,12 16 0,-4 1 0,49-9 0,-53 9 0,-9 0 16,-9-5-16,-13 1 16,-18 4 15,-31 0-31,-9-1 16,5-8-16,0 0 15,-19 5-15,-30-1 16,27-4-16,12-4 15,-8-1-15,-9 1 16,-4-5-16,-5 0 16,27-8-16,-14-6 15,5-3-15,-5 4 16,27-5-16,18 5 16,31 0-16,9 4 15,21 0-15,10 5 16,13 4-16,4 0 15,10 0 1,3 5-16,6 0 16,3-1-16,-8 5 15,8 0-15,-21 13 16,-32 14 0</inkml:trace>
  <inkml:trace contextRef="#ctx0" brushRef="#br0" timeOffset="45727.58">18730 8647 0,'0'0'0,"0"0"0,0 0 0,0 0 0,0 0 0,-58-32 0,23 19 0,-32-5 0,-39 1 0,-58-19 0,-31-4 16,13 9-16,36 5 0,4-1 0,-4 5 0,-18 0 0,13 0 0,31 4 0,32 9 15,17 5-15,26 4 16,19 0-16,8 0 15,14 0 1,-10 0-16,14 0 16,0 0-1,0 0-15,147 44 0,-1-9 16,31 5 0,5-4-16,-14-10 0,-26-3 15,-18-6 1,-31-8-16,-31-4 0,-8-1 15,-19-4 1,-8 0-16,-10 0 0,1 0 16,-13 0-1,-5 0-15,0 0 0,0 0 16,-195-84 0,35 17-16,5 10 15,40 21 1,39 18-16,23 10 0,31 12 15,17 5 1,5-9-16</inkml:trace>
  <inkml:trace contextRef="#ctx0" brushRef="#br0" timeOffset="46509.16">20051 8726 0,'0'0'0,"0"0"0,0 0 0,0 0 15,0 0 1,0 0-16,0 0 15,0 0-15,0 0 16,0 0-16,0 0 16,0 0-16,0 0 15,102-4-15,-9 8 16,31 10-16,40 8 16,22 0-1,-9 5-15,-22-5 0,-26 4 16,-5-4-16,-4 1 15,-9-6 1,-23-3-16,-26-6 16,-17 1-16,-10-4 15,-17-1-15,-9-4 16,-9 0-16,-9 5 16,-31-1-1,-53-13-15,-89-4 16,-71-9-16,10-9 0,30 4 15,13 9-15,32 5 16,44 4-16,40 0 16,35 5-16,13 4 15,23 0-15,0 0 16,8 0-16,5-4 16,9-1-16,27-4 31,30 0-31,54 9 0,84 14 15,71 17-15,-18 17 16,-27 14-16,1-8 16,-41-10-1,-21 5-15,-1 4 0,14 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72,'0'-7,"0"6,1-1,-1 0,0 1,0-1,0 1,0-1,0 0,0 1,0-1,0 1,-1-1,1 0,-1 1,1-1,-1 1,1-1,-1 1,0-1,0 1,0 0,0-1,0 1,0 0,0 0,0 0,-1 0,1 0,0 0,-1 0,1 0,0 0,-1 1,1-1,-1 1,0-1,-21-5,0 2,0 0,0 1,0 2,0 0,0 2,-1 0,-12 3,-12 0,48-4,-3 0,1-1,-1 1,0 0,1 0,-1 0,0 1,1-1,-1 1,1-1,-1 1,1 0,-1 0,1 0,0 0,-1 1,1-1,0 1,0-1,0 1,0 0,0 0,0-1,0 1,1 1,-1-1,1 0,-10 25,-14 100,15 192,4 379,32-697,136 38,-67-5,-75-24</inkml:trace>
  <inkml:trace contextRef="#ctx0" brushRef="#br0" timeOffset="14055.73">960 690,'0'-12,"16"-26,-12-38,-6 74,0-1,1 1,-1 0,0 0,0 0,0 1,0-1,-1 0,1 1,0 0,-1-1,1 1,-1 0,1 0,-1 0,0 1,1-1,-1 0,0 1,1 0,-3 0,4-1,-33-3,1 1,-1 2,-29 2,-73 19,97-9,38-10,1 0,-1 1,1 0,0-1,0 1,0-1,0 1,0-1,0 1,0-1,0 1,1-1,-1 1,0-1,1 1,0-1,-1 1,1-1,0 1,0-1,-1 0,1 0,0 1,0-1,2 1,-3-1,13 15,0-1,2 0,-1 0,2-1,0-1,0-1,1 0,1-2,10 5,-7-3,-1 1,0 0,-1 1,0 1,-1 1,13 15,-29-28,0-1,0 1,0 0,0-1,-1 1,1 0,-1 0,0 0,0 0,0 0,0 0,-1 0,1 0,-1 1,1-1,-1 0,0 0,-1 1,1-1,0 0,-1 0,0 0,0 0,0 0,0 0,0 0,-1 0,1 0,-1 0,1 0,-1-1,0 1,0-1,-1 0,1 1,0-1,-1 0,0 0,1 0,-2 0,-7 4,0 0,0-1,-1 0,0-1,0 0,0-1,0-1,0 0,0 0,-1-1,1-1,-1 0,1 0,-1-1,1-1,0 0,0-1,0-1,0 1,-4-3,5 2,2 1</inkml:trace>
  <inkml:trace contextRef="#ctx0" brushRef="#br0" timeOffset="14758.69">1183 873,'0'0,"25"-56,-22 51,6-7,1 0,0 1,0 0,1 1,1 0,0 1,11-7,-18 13,0 0,0 0,0 0,0 1,1 0,-1 0,1 1,-1-1,1 1,0 0,0 1,0 0,-1 0,1 0,0 0,0 1,-1 0,1 0,0 0,-1 1,1 0,-1 0,1 1,-1-1,0 1,0 0,0 0,-1 1,1 0,1 1,-3-2,1 0,-1-1,0 2,0-1,0 0,-1 0,1 1,-1 0,0-1,0 1,0 0,0 0,-1 0,1 0,-1 0,0 1,0-1,-1 0,1 0,-1 1,0-1,0 0,-1 1,1-1,-1 0,0 0,0 1,0-1,-1 0,1 0,-1 0,0 0,0-1,-2 2,-6 3,0-2,-1 0,0 0,0-1,0 0,-1-1,1 0,-1-1,0 0,0-1,-1 0,1-1,0 0,0-1,-1-1,1 0,0 0,0-1,-9-3,-53-17,72 21,0 0,0 0,0 0,0-1,0 1,0 0,1-1,-1 1,1-1,-1 0,1 1,-1-1,1 0,0 0,0 0,0 0,0 0,0 0,0 0,1 0,-1-1,1 1,-1 0,1 0,0-1,0 1,0 0,0 0,0-1,1 1,-1 0,1-1,1-1,0 1,0 0,0-1,1 1,-1 0,1 0,0 0,0 1,0-1,0 1,1-1,-1 1,1 0,-1 0,1 1,0-1,-1 1,1-1,0 1,0 1,0-1,0 0,0 1,2 0,11-2</inkml:trace>
  <inkml:trace contextRef="#ctx0" brushRef="#br0" timeOffset="15571.03">1622 650,'43'39,"-27"-22,-1 0,-1 1,0 0,-1 1,-2 1,9 17,-12-22,-7-13,2 2,-1 0,1 0,-1 0,-1 0,1 0,0 1,-1-1,0 1,0-1,0 1,-1-1,0 1,1 0,19-41,69-148,-88 184,1 0,-1 0,1-1,-1 1,1 1,-1-1,1 0,-1 0,1 1,-1-1,1 0,-1 1,1 0,-1-1,0 1,1 0,-1-1,0 1,0 0,0 0,0 0,1 0,-1 1,-1-1,1 0,0 0,0 0,0 1,-1-1,1 0,0 2,1-1,2 3,-1 0,-1-1,1 1,-1 0,0 0,0 1,0-1,-1 0,1 1,-1-1,-1 1,1-1,-1 1,0-1,0 1,-1-1,1 1,-2 4,16-25,107-89,-116 100,0 1,0 1,0-1,0 1,1 0,-1 0,1 0,-1 1,1-1,-1 1,1 1,0-1,0 1,-1 0,1 1,0-1,-1 1,1 0,0 0,-1 1,0 0,1 0,-1 0,2 1,2 2,0-1,-1 2,0-1,0 1,0 0,0 1,-1 0,0 0,-1 1,1 0,-1 0,-1 0,3 6,-6-11,0 0,-1 0,0 0,1 0,-1 1,0-1,-1 0,1 1,-1-1,1 0,-1 1,0-1,0 1,-1-1,1 1,-1-2</inkml:trace>
  <inkml:trace contextRef="#ctx0" brushRef="#br0" timeOffset="16133.39">2459 903,'1'-3,"0"0,0 0,1 0,-1 0,1 0,0 0,-1 0,1 1,1-1,-1 0,0 1,1 0,-1 0,3-2,4-4,-5 4,73-89,-74 89,-1-1,0 1,-1-1,1 0,-1 0,0 0,0 0,0 0,-1 0,0 0,0 0,0 0,0 0,-1-1,-14 9,7 1,1 1,0 0,1 1,-1 0,1 0,0 0,0 0,1 1,0 0,0 0,-2 5,5-8,0 0,0 0,0 0,1 0,0 1,-1-1,1 1,1-1,-1 1,1-1,0 1,0-1,0 1,0 0,1-1,0 1,0-1,0 0,0 1,1-1,0 0,1 3,0-2,0-1,1 0,-1 0,1 0,0 0,0-1,0 0,0 0,1 0,0 0,-1 0,1-1,0 0,0 0,0 0,0-1,0 0,6 1,97 3,12-18,-113 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1:58:28.72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9537 7949 1768 0,'4'5'86'0,"-3"4"23"0,-1-2-23 0,2 2-14 0,-2-4-14 0,0 1-18 0,0-1-13 0,-2-5-10 0,-3 0-9 0,3 2-3 0,-5 1-2 0,-5-3 1 16,8 2 4-16,-10-2 1 0,3 0 4 16,-4 2 4-16,-9 1 1 0,-2-1 1 15,-8-2-4-15,1 0-5 0,-10 0-1 16,4-2-2-16,3 2 0 0,-6 2-1 15,3-2-1-15,-5 0-1 0,1 0-1 16,-3-5-1-16,2 3-1 0,1-2 0 0,-8 1 0 16,8 1 0-16,2-5 1 0,2 4 0 15,2 1 4-15,-5-4 4 0,1 5 1 16,4-5 0-16,1 3-3 0,2-3-4 16,2 5-2-16,-1 1 0 0,3-2-1 15,5 0 0-15,-9-1 1 0,0-3 4 16,-3 3 7-16,0-1 4 0,-4-3 11 0,2 0 3 15,4 5 2-15,5 0 5 0,10-5-3 16,4 4 0-16,4 1 3 0,-4-7-2 16,2 6-7-16,-1-4-8 0,-1 1-8 15,2 1-7-15,0-4-1 0,-5 0-2 16,3 0-2-16,0 6 1 0,-11-8 0 16,8 8 0-16,-1-4 0 15,4 3 1-15,4 0-1 0,1 1 0 0,2 3 1 0,-2 0-3 16,6 5 2-16,0-3-1 15,3 3 0-15,-1 1 0 16,1-3-3-16,0 2-4 0,-2 6-6 16,4 2-3-16,0 4-1 0,4 6 4 0,-4 2 4 0,4 7 4 15,-3 0 1-15,5 2 0 0,1 5 0 16,3-2 2-16,-4-2 0 0,4-3 0 0,-4-3-3 16,2-5-2-16,1-4-2 0,-3-4 4 15,-1-4 1-15,-3-3-1 0,-2-7-5 16,0-2-11-16,-6 0 3 0,-1-2 5 15,0-7 7-15,-5 2 7 16,-4-11-2-16,-7-3-1 0,-9-5-1 0,-4-5 2 16,-3 1 0-16,2-2 2 15,5 0 7-15,6 9 7 0,3-3 8 0,1 8 7 0,5-3 1 16,2 0-4-16,3 3-7 0,5-3-7 16,-4 3-4-16,2-3 3 0,8 3 10 15,1-2 7-15,7 3 7 0,3-6 4 16,5 5-11-16,4-2-14 0,4 1-7 15,0 1-9-15,2 4-2 0,-2 0 2 0,2 0-2 16,2 3-6-16,6 4-3 0,4-4-9 16,-1 4-29-16,3 2-28 0,-4 1-34 15,8 1-139-15,10-6 155 0</inkml:trace>
  <inkml:trace contextRef="#ctx0" brushRef="#br0" timeOffset="837.74">9115 9229 1659 0,'9'7'183'0,"9"-12"16"0,-2-2-98 0,0 1 36 0,0-8-107 16,-8 7-7-16,3 3 0 0,-7-3 2 16,-3 2-4-16,1 3 0 0,-2 2-4 15,0 0-5-15,0 0-9 0,-2 0-2 16,-8-7-3-16,-4 4-3 0,-9-1 3 16,-15 1-2-16,-11-10 0 0,-20 4 1 15,-8-5 2-15,-8 0 1 0,-16-2 2 0,-7-2 1 16,0 2 0-16,-7 0 4 0,5 2 3 15,5 0 5-15,2 0 5 0,9 1 5 16,4-1 0-16,6 2-1 0,8 1-4 16,16 4-7-16,17 0-2 0,13 3-3 15,9 3-1-15,10-1 1 0,4 2 3 16,7 0 2-16,0 0 0 0,2 2-2 0,2-2-7 16,1 0-4-16,2 3 0 0,2-1-2 15,5 5 1-15,0 0 1 0,4 4 2 16,7 1 1-16,3 2 1 0,2 6-2 15,2 3 0-15,0 0-2 0,-2 4 0 0,-1 3 0 16,-1 3 0-16,2-1 0 0,-3 0-1 16,1 2 0-16,-12-2 0 0,-5-2-1 15,-1 0 0-15,-3-3 0 0,11-2-1 16,-4-2 2-16,-5 0-1 0,0-7 2 16,-9-2 0-16,0-5-2 0,2-2-3 0,1-4-7 15,-3-3-14-15,-3 0 4 16,-4-3 6-16,-6-6 8 15,-6-7 12-15,-4-11-1 0,-16-6-2 0,-9-10-1 0,-5-3 1 16,-13-5 0-16,4 1 0 0,5 0-1 16,6 8 1-16,5 3 0 0,5 0 0 15,4 7 2-15,1 5 6 0,13-1 7 0,4 10 11 16,10-1 19-16,2 3 23 0,7 1 23 16,9 1 13-16,10-3-7 0,17-7-28 15,17 0-31-15,12-5-27 0,19-1-20 16,11 4-1-16,3 1-8 0,-2 5-44 15,-8 4-32-15,6-1 167 16,7 6-96-16</inkml:trace>
  <inkml:trace contextRef="#ctx0" brushRef="#br0" timeOffset="20540.24">4117 9920 1033 0,'7'23'641'0,"-3"-15"-568"0,1-1-28 0,0-2-7 0,-1 2-10 16,1-5-7-16,-3 3-5 0,1 2-4 0,-1-5-6 15,-2 3 0-15,2 2-2 0,-2-1 2 16,0-1 6-16,0 2 7 15,0 0 5-15,-5-1 1 0,-3-3 2 0,-2-1 0 16,-4-2 2-16,-2 0 9 0,-9-5 0 16,-2-6-4-16,-5-5-2 0,2 0-6 15,-5-7 0-15,1 3 5 0,4-4 1 16,-2-3 2-16,-2-1-1 16,2-2-4-16,-1-4-7 0,3 2-6 0,-2-5-7 0,5 3-4 15,0-7-2-15,-3 2-1 0,0 4-2 16,-2-8 1-16,-5 2-1 15,2-3-1-15,-3 0 1 16,-6-1 0-16,3 3 0 0,2-2 1 0,4 3 0 0,1 2 0 16,9 3 2-16,-1-1-1 0,6 7 3 0,4 2 12 15,6 6 12-15,2 5 12 0,7 4 5 16,1 3-8-16,0-3-13 0,5 8-10 16,0-6-9-16,-3 8-5 0,2-4 1 15,-1 1-1 1,3-1-1-16,-6 7-1 0,0 0-2 0,1-2-3 15,-1 2-1-15,4 0-2 16,-4 7-3-16,3 1 0 0,-1 4 2 16,2 0 4-16,-3 4 2 0,3 2 4 0,-2 0 0 0,0 3 1 0,-2 0 0 15,-2-1 0-15,-2-4 0 0,1-2 0 16,-4 0 0 0,1-9 1-16,-1-1-1 0,2 0 0 0,0-4 2 15,-3-8-1-15,3 1 1 0,0-7 1 16,0-9 1-16,3-2-2 0,2 1 1 0,2-3 1 0,3-1 4 15,4 1 1-15,1-1 5 0,5 3-1 16,-1 3-2-16,0 1-3 0,0 11-2 16,-3-1-2-16,3 4-2 15,4 3-3-15,-2 3-3 0,1 1-3 0,3 3 2 32,5 6-2-32,-1-2-25 0,-2 4-46 0,-1-1-69 15,-10 4 24-15,-2-5 39 0</inkml:trace>
  <inkml:trace contextRef="#ctx0" brushRef="#br0" timeOffset="25461.95">2057 9234 1526 0,'-2'22'-233'0,"-5"-7"-31"0,0 10 417 0,3-26 700 0,9-8-866 31,1 10 38-31,8 14-4 0,5-1 1 16,10 0 0-16,4-2-4 0,8 1-1 16,-2-3 3-16,4-1-2 15,3-2-1-15,0 1-4 0,-2-1-7 0,4-2-2 16,-3 0-1-16,-1-1 0 0,-7-4 1 15,-5-2 7-15,-12 0 7 0,-6-7 13 16,-9 4-1-16,-5-6-4 0,-5 1-9 16,-8-4-13-16,-3-4-3 0,-5 2-2 0,-9-5 1 15,-4-1-1-15,-5 5-1 0,-5-6 1 16,-8 1-1-16,3-3 3 16,-8 2 1-16,6 2-1 0,1 0 5 15,7 5 5-15,3 4 3 0,10 1 1 0,5 0-4 16,5-1-5-16,4 3-1 0,6 0-2 15,6 4 1-15,4-2 0 0,4 3-2 16,8 1 1-16,4 1 1 0,9 4 2 0,5 3 1 16,9 2 1-16,7 4-1 0,4 1-1 15,1 2 0-15,-3 4 0 0,-4-2-2 16,-5 0 0-16,-5-2-2 0,-9-5 2 16,-13-2 1-16,-6-2 0 0,-6-5 3 0,-4 4 0 15,-5-1 3-15,-3 3 0 0,-8-3-1 16,-6-1-3-16,-6 2-4 0,-7-3-1 15,-6 3 0-15,3-4-2 0,-2 0-47 16,8-5-84-16,4 1 378 0,7 1-238 16</inkml:trace>
  <inkml:trace contextRef="#ctx0" brushRef="#br0" timeOffset="33309.18">2014 14718 1655 0,'-2'4'71'0,"-1"1"0"0,3 2-24 0,0 4-26 0,0-4-5 0,0 3-4 0,3 3-4 0,-1-1-2 15,-2-1-2-15,0 1 1 0,0 3 3 16,0-3 4-16,0 4 6 0,2 0 3 16,3 3 6-16,2 3 9 0,-3 2 2 15,8 5 1-15,2-1-5 0,6 4-10 16,6 0-7-16,5 3-5 0,6 3-4 15,2-1-2-15,3 6-3 0,6-1-1 0,0 1 0 16,-2-1-1-16,6-3 2 0,-6 0-2 16,0 0 0-16,-4-7 0 0,-1 0 0 15,-2-2-1-15,0-1 1 0,2-1-1 16,5 0 0-16,2 1-2 0,2-3 1 16,8 1-1-16,-1-6 8 0,5 0 11 15,0-6 8-15,-4-1 8 16,12-5-2-16,-3-1-4 0,0 0-5 0,3-3-3 15,-12-2 0-15,1-3 2 0,3 0-1 0,0-3-4 16,7-8-5-16,5-3-6 16,6-5-1-16,9-8 1 0,-1-3 1 0,8-6 0 15,3 1 1-15,10-8-3 0,6 4-1 16,7 4-1-16,2-2 0 0,-1 3-2 16,-6-3 0-16,3 3 0 0,-3 4 0 0,-2 2-1 15,11 4 0-15,-7 5-1 0,2 3-1 16,-2 2 0-16,-2 3 1 0,3 8 0 15,10 3 1-15,-1 0-1 0,6 7 1 16,-6 3 0-16,-8 6-1 16,5 7 1-16,3-1-1 0,0 4 1 0,-1 6-3 15,-7 2-1-15,-10-4-6 0,-4 0-10 0,-10-7-2 16,-8-2-3-16,-13-1 7 0,-15-8 10 16,-14-3 7-16,-13-3 2 0,-7-5 1 15,-6-1 2-15,-10 0 3 0,-8-3 1 16,2 1 0-16,3-7 8 0,4 4 6 15,4-6 7-15,0 1 2 0,0-6-10 16,7-4-10-16,9-7-10 0,14-4-9 0,14-1-3 16,4-7-7-16,19 1-3 0,11 1-2 15,18 0-20-15,17 2 2 0,12-1 3 16,2 8 5-16,6 6 25 0,4 5 5 16,-3 2 2-16,5 3 2 0,-7 7-1 15,7 3-1-15,10 2 2 0,14 7-5 16,9 7-8-16,14 4 0 15,9 10-1-15,2 11 5 0,-2 0 8 16,-6 9 3-16,-4-3 4 0,2-1 7 16,0 0 1-16,8 6 10 0,-2 3 8 0,2-2 8 0,-7-4 13 15,0-3-3-15,-16-10-1 16,-6-4-12-16,-10-7-3 16,-18-11-9-16,-5-8-7 0,-5-6-5 15,-15-9-11-15,-5-6 1 0,2-5-4 0,-7-1-25 16,-4-5-42-16,-6 3-60 0,2 0 63 0</inkml:trace>
  <inkml:trace contextRef="#ctx0" brushRef="#br0" timeOffset="108514.01">31103 10656 1844 0,'-4'2'57'0,"-1"-4"-14"0,1 0 1 0,3 1 20 0,-1-3 8 0,2 2-3 0,3-3-15 0,10-2-21 0,1-2-19 0,4-3-6 0,8-3-5 0,5 5-5 0,6-3-4 0,9 5-1 0,-2 0-2 0,6-2 3 0,5 3 3 0,0-2 0 0,7 0 2 16,-7 4 2-16,1-4 1 0,3 4 2 16,-4-6 1-16,3 6 2 0,-1-6 3 0,4 2 2 15,-3 2 0-15,6 3-1 0,0-3-3 16,0 7-3-16,-4 0 0 0,-7 2 1 16,-9 5 5-16,-1-2 5 0,-6 6 3 15,-5 2-1-15,0-3-3 0,-7 10-6 16,-2-4-4-16,0 3-4 0,-5 4-1 15,-1 0-2-15,-3 6 1 0,-1 6-2 16,-2-1 1-16,-1 7 0 0,-4 1-1 0,1 8 1 16,-6 6 1-16,-1 8 1 0,0-2-1 15,-5 4 1-15,-2-8 0 0,-2 3-3 16,0 4 1-16,0 6-1 0,-1 9 0 16,1-2 3-16,-2 2-1 0,2-2 1 15,0 2 0-15,2-8 0 0,0 1 0 0,-2 1 1 16,4-3-1-16,-2 4-2 0,3-10 1 15,1-4 0-15,1 1 0 0,-3-4 1 16,3-1 0-16,0-2 0 0,-1-5 0 16,1 1 0-16,-2 1 0 0,3 1 1 15,1 0-1-15,5-5 2 0,-3 3-1 16,1-3 0-16,3-2-1 0,-1 4 1 0,2-4 0 16,0-4-1-16,0 1 1 0,2-2 0 15,-2-8-1-15,4-1 1 0,-2 0-1 16,-2 2 1-16,2-4 0 0,-2 2 0 15,3 2 0-15,-1-4 1 0,-5 2-1 16,1 0-1-16,0 0 1 0,-3 7-1 0,2-2 0 16,-1 0 0-16,-1 6-1 0,-2-3 0 15,0 5 0-15,-2-3 0 0,1-3 0 16,-3 0 0-16,0-1 1 0,1-8-1 16,-2-4 1-16,1-1-1 0,-1 2 1 15,-2-1-1-15,3 1 1 0,-3-1 0 16,2-2 0-16,-1-1 0 0,1 3 0 0,0 1 1 15,-1-2-1-15,-1 3 1 0,4 6 0 16,-4-2-1-16,1-1 1 0,1 3-1 16,-2 2 1-16,0-4 0 0,0 7 0 15,-2-2 0-15,2 2-1 0,0 0 0 16,0-6 0-16,1 6 0 16,-3-5 1-16,2 3-3 0,-2-1 14 0,-3-6 10 15,3-2 2-15,-5-5 8 0,2-5-13 0,-4-4-3 16,-6-3 0-16,5-4 1 0,-12 0-1 15,1-5 5-15,-13 0 7 0,-5-1 8 16,-14-1 5-16,-8 4-2 0,-6 3-5 16,-11 0-11-16,-2 4-9 0,-9-1-6 15,-10 5-7-15,-18-8 1 0,-22-2 6 16,-17-10-7-16,-14-15-113 0,-4-17 83 16</inkml:trace>
  <inkml:trace contextRef="#ctx0" brushRef="#br0" timeOffset="114609.1">21741 13794 1119 0,'-69'-99'433'15,"67"92"-250"-15,-90-57-221 0,-7 46 109 16,83 3-13-16,7 4 8 0,4 9 3 0,5 2 1 16,1-7-9-16,3 9-18 0,3-2-19 15,2 0-15-15,5-2-4 0,2 2-5 16,11 7-5-16,6-3-10 0,6 1-6 16,4 0 1-16,1-5 2 0,0 6 9 15,3 1 5-15,0 0 2 0,5 3 2 16,1 3 11-16,-3-4 12 0,1 1 12 15,-12 1 21-15,-5-6 12 0,-13 2 17 16,-9-7-4-16,-10-3-24 0,-4-2-16 0,-10-6-24 16,-9-5-8-16,-8-4 3 0,-15-8-5 15,-9-2-2-15,1 0-2 16,-1-4 0-16,5 9 0 0,11 0-1 16,7 10 2-16,16 4 1 0,-2-2 1 0,16 6 11 0,5-2 2 15,9 4 1-15,20 0 1 0,-4 5-7 16,6 5-1-16,-1 2 3 0,-6 2-1 15,-5-2 0-15,-6-1-5 0,-7-6-5 16,-9 0-4-16,-2 0-2 0,-6 1 2 16,-8-1-11-16,-2-1-138 0,-9-8 107 0</inkml:trace>
  <inkml:trace contextRef="#ctx0" brushRef="#br0" timeOffset="131451.49">20491 14934 1620 0,'83'8'121'0,"-15"4"129"0,3 4-173 0,-20 5-17 0,-7-1-10 0,-3 1-14 0,-12-3-11 0,-12-4-6 0,-6 0-8 0,-9-7-11 15,-11-2 2-15,-7-3 0 16,-12-2 2-16,-13-5 4 0,-4-4-4 0,-13-5 0 16,-6-2 0-16,-9-7-2 0,-5 3-1 15,0-3 0-15,2 6 0 0,-4 1 1 16,-3 1 4-16,-4 1 6 0,-3 0 7 15,-2 3 4-15,-4-1 0 0,2 0-1 0,7 1-5 16,4-7-1-16,3 2-4 16,5 0 1-16,1 2 0 15,6 5 0-15,10-1 1 0,10 8 2 16,9-3 0-16,11 3 1 0,5 2 0 16,10 7 3-16,4-2 8 0,9 6 0 0,2 3 1 0,5 0-7 15,2 6-13-15,2 3-3 0,1 5-2 16,1 2-1-1,-3-1-1-15,1 4 0 0,-2 5-1 0,-2-7 0 0,-2 5-1 0,-3-1 1 16,0 8 0-16,-2 5-1 0,0 3 0 16,0 8-1-16,0-1-1 0,3 6 1 15,-1 5-1-15,3 0 1 0,-3 6 0 16,-2-2 1-16,0 1-1 0,-7-1 1 16,0-4-2-16,-7 2 1 0,-6 1 0 0,-1 5 1 15,-4 1 0 1,4-4 0-16,-4 2 0 0,6-3 0 0,-3 0-1 0,5-4 0 15,-1 0 0-15,2-2-1 0,2 8 1 16,-4-2 0 0,7 1 0-16,-1 2 0 0,-2-5 0 15,1 0 1-15,-3 0 0 0,0 0 0 0,0-5 1 0,2 1 1 0,0-3-2 32,5 1 1-32,4 3 1 0,0-1-2 15,3-1 1-15,0-8-1 0,2-1 0 16,0-11-1-16,0-3 0 0,-4-4 1 15,3-7 0-15,1-2 0 0,0-2-1 0,1-7 1 16,-1-3 0-16,-1-4 1 0,-1-3-1 16,-3 0 2-16,3-1-2 0,4-3 1 15,-2-1 0-15,0-5 0 0,1-1 2 16,6 0 1-16,1 0 2 0,0 0 1 16,8-1 9-16,2-6 10 0,12-1 7 15,6-4 5-15,6 0-10 0,13-3-10 16,4 1-10-16,8 0-6 0,13 0-2 0,5 0-16 15,9 3-27-15,2 2-50 0,-2 0-75 16,14 6 89-16</inkml:trace>
  <inkml:trace contextRef="#ctx0" brushRef="#br0" timeOffset="146251.07">22349 17488 1764 0,'-2'0'66'0,"-1"0"-8"0,-2-6-14 0,1 1-24 0,-5-6-5 0,2-3-8 0,-2 0-2 0,0-2-3 15,6 0 0-15,-1 4 1 0,6 3 1 16,3-2-1-16,2 4 1 0,6 0 6 16,-6 2 3-16,5-2 6 0,3 3 4 15,8 4 0-15,-7-4-2 0,10 1-3 16,-6 3-4-16,-1-4-5 0,1 3-3 15,-6-1-2-15,0 0-1 0,0-3-1 0,2 3 0 16,0-2-1-16,2 4-1 0,-2 0-1 16,-4 0-2-1,-1 4 0-15,-2 1 1 0,-4-3-1 0,-3-2-2 0,-2 2-6 16,-2 0-2-16,-10-2 3 0,-11 0 4 16,-9-6 7-1,-14-8 7-15,-8-4 3 0,-4-1 5 0,-6-1 3 0,4-1 4 0,3 5 1 16,9 2 3-16,14 7 2 0,10 1-2 15,9 5-1-15,7 1 6 16,8 3-3-16,0 4-6 16,7 4-4-16,5 0-18 0,4 6 0 15,5-1-1-15,-3-1-23 0,0-7-53 0,0 1-67 0,-4-3 69 0</inkml:trace>
  <inkml:trace contextRef="#ctx0" brushRef="#br0" timeOffset="146966.53">23532 17039 2005 0,'0'-2'88'0,"0"-1"-7"0,0 3-16 0,0-2-31 0,0 0-16 0,0 0-6 0,0 1-4 0,2 1-1 0,-2 0-2 16,0 0-3-16,0 0-2 0,1 0-1 16,-1 0-4-16,0 0 0 0,0 1 0 15,0 5 0-15,0-1 1 0,0-1 3 0,2 3 0 16,0-2 2-16,-2 2 0 0,2 0 1 16,-2 0-1-16,-2 0 1 15,2-3-2-15,-2 1-9 0,0 1-15 0,1-3-15 16,-1-1-24-16,2 0-13 15,0-2-12-15,0 0 3 0,0 0 40 0,2 1 16 0</inkml:trace>
  <inkml:trace contextRef="#ctx0" brushRef="#br0" timeOffset="147760.93">23090 17372 1190 0,'9'0'66'0,"4"0"34"0,-3 0-19 16,-1-9 5-16,2 2-14 0,-1-5-21 15,-4-2-7-15,-1 3-2 0,2 1 1 16,-7 2-4-16,6 7-1 0,-5 1-1 16,1-2-1-16,-2 2 0 0,-2-7-5 15,-1 5-8-15,3 2-8 0,-2 0-8 0,0 0-4 0,-3 0-2 0,3 5-1 16,2 2-1-16,-2 4-2 0,2-2 0 31,2 5 1-31,0 0 2 0,-2 2 1 16,5-3 3-16,1-1 0 0,-3 0-2 0,6 3 1 0,-2-1 3 0,-2-2 3 0,10 1 5 31,-8-1 5-31,3 2 2 0,6 0 1 16,-2 1-4-16,2-3-4 15,0 2-3-15,-2-5-3 0,8 3-2 0,-1-4-2 16,0-1-3-16,1-2 0 0,1 0 1 16,-2 2-1-16,0-1 1 0,0 1-1 15,1-5 1-15,-6-2-2 0,3 0 8 16,-5 0 13-16,2-2 5 0,0-5 6 15,-2 0-7-15,2-8-9 0,2 1-2 0,-2 0-1 16,0 0-2-16,2 0 0 0,0 0-4 16,3 1 1-16,5 2 1 0,-3 3-1 15,4-5-1-15,-2 3-2 0,3 2-2 16,-5-2-1-16,2 3-1 0,4 1 0 16,-5 3 0-16,5-2 0 0,-1 3-1 0,0 2-1 15,4 0 0-15,0 0 0 0,-3 0-2 16,-1 0-4-16,-3 0-3 0,1 2 0 15,-1-2 2-15,0 0 5 0,0 3 3 16,-4-1 1-16,0 0-1 0,-1 1 0 16,3 1 1-16,-2 1-1 0,2-3 0 15,-1 0 0-15,-1 6 0 0,-5-4-1 0,-2 0 0 16,0-1 0-16,0 1 1 0,1-1 0 16,2 1 0-16,5 5 0 0,-1-2 0 15,4-4 0-15,-6 3 0 0,1-6 0 16,-1 0 1-16,4 3-1 0,2-3 7 15,0 0 9-15,3-2 11 0,-6 1 14 16,4-7 8-16,2 1 1 0,3-5-5 16,6 0-12-16,-2-8-13 0,8-1-11 0,5 0-11 15,5 6-17-15,14 3-32 0,8 10-57 16,10 7 463-16,14 10-292 0</inkml:trace>
  <inkml:trace contextRef="#ctx0" brushRef="#br0" timeOffset="155199.94">26410 17225 1194 0,'-29'-10'418'0,"15"-6"-72"0,12 3-271 0,-1 4-26 0,13 4-6 0,-8-2-12 15,0 0-9-15,9 3-8 0,-6-5-7 0,4 4-2 16,1-2-4-16,5 3-3 16,4 3-2-16,2 1-3 0,2 3 3 0,4 6-1 15,1-4 4-15,2 6 1 0,9-2 0 16,2 2 0-16,2-1 1 0,-1 4 0 16,1-1 0-16,3-1 2 0,2-1 0 15,-4 3 1-15,-7 0 0 0,-3-1-1 16,-14-3 1-16,-4-3-3 0,-8 2-2 0,-2-5-4 15,-3 1-1-15,-6-5 1 0,-10-3 4 16,-8-5 10-16,-9-6 8 0,-7-2 4 16,-6-3 3-16,-5 1 1 0,4 2 3 15,1 2 4-15,4 1 1 0,7 6-2 16,2 0-2-16,4 4-1 0,8 1-2 0,4 2-4 16,9 2-6-16,5 0-9 0,8 6-7 15,7-1-3-15,4 4-1 0,4 3-7 16,4 0-16-1,-6-1-36-15,2-4-44 0,-9-4-56 0,0-10 84 16</inkml:trace>
  <inkml:trace contextRef="#ctx0" brushRef="#br0" timeOffset="155897.1">27950 17603 1254 0,'-17'-7'112'0,"2"1"76"0,-2-1-64 0,3 4-45 0,-1-3-17 0,1-1-13 0,0 4-5 16,0 1-1-1,5 2 2-15,-2 0 1 0,6-2-1 0,5 2 4 0,0 0 3 16,4 0-3-16,8 2-6 0,6 0-14 15,8 0-15-15,3-1-9 0,8-1-2 16,5 6 0-16,15-5 3 0,5 5 0 16,13 3-4-16,4-2 8 0,-2 0 1 15,10 0 3-15,-11 0 2 0,-2-2-9 16,-1 6-4-16,-11 3-3 0,-5-1-4 0,3 1-4 16,-3 0-2-16,-2 0-2 0,-9-3 3 15,-11-1 4-15,-6 1 4 0,-8-7 0 16,-14 3-8-16,-7-6-1 0,-7 1 0 15,-21-2 3 1,-10-3 9-16,-11-4 8 0,-13-1 6 0,-6-4 9 0,-3 0 5 0,0 1 4 31,4-1 5-31,-4 3-1 0,6 0-3 16,1 2-6-16,-4-4-1 0,12-1 2 16,8 3 4-16,10 2 2 0,21 5-1 15,4 2-9-15,13 0-4 0,7 2-2 16,15 5-9-16,22 2-2 0,13 5-3 15,14 4-4-15,12 6 1 0,2 3 0 0,4 7 2 16,-6-1-1-16,0 1 1 0,-1-6-1 16,-9-6-1-16,-11-1 0 0,-9-10-2 15,-18-1-1-15,-8-1-4 0,-9-3-16 16,-8 1-42-16,1-4-63 0,-9-1-40 0,0-2 73 16</inkml:trace>
  <inkml:trace contextRef="#ctx0" brushRef="#br0" timeOffset="170150.15">25408 18574 1792 0,'-23'4'72'0,"10"3"5"0,3 4-24 0,6-4-9 0,8 3-4 0,1 5-12 0,6-1-4 0,3-2-9 0,2-3-4 0,5 2 2 15,6-6 7-15,-1 2 10 0,6-7 6 16,4 0-1-16,3 0-5 0,9 2-13 16,8 0-8-16,12 5-3 0,11-2-2 15,17 6-1-15,9-4-3 0,10 5-1 16,0 1 3-16,-5 1-3 0,13 2 4 0,-1 3 2 15,6 3-5-15,-3-1 5 0,-9 0-6 16,-13 0-1-16,-20 2 0 0,-19-5 0 16,-20-2 2-16,-16-7-1 0,-13-4-13 15,-17-3-4-15,-16-2-1 0,-19-2 3 16,-16-8 16-16,-18-1 8 0,-25-12 5 16,-16-2-2-16,-17-3-3 0,-9-2-5 0,-4-2 0 15,3 0 3-15,10 2 4 0,-2 0 7 16,8 1 4-16,10 6 3 0,14 4-1 15,22 1-4-15,6 5-5 0,20 1-3 16,16 3-4-16,8 4-1 0,25 5 8 16,4 0 5-16,16 5 2 0,17 4-1 15,17 7-9-15,22 4-7 0,22 8 0 0,19 6 1 16,11-3 1-16,7 7 3 0,-2-3 1 16,-7-3-2-16,-5-7-1 15,-4-7-2-15,-1-8-3 0,-13-8 0 0,-20-4 1 16,-17-8 2-16,-14-5 5 0,-22-2 6 15,-6-6 5-15,-14 3 3 0,-15-3 0 0,-9 2-5 16,-17-4-4-16,-15 4-3 16,-5-4-3-16,-13 7-1 0,-7-3-2 15,-12 5-3-15,-5 2-1 0,-4 0-1 0,2-2-1 16,5 0 0-16,2-2 0 0,1-5 0 16,8 2 0-16,5 1 1 0,11 2 1 15,14 6 1-15,21 1-2 0,12 6 10 16,17 3 5-16,23 4 0 0,26 12 0 0,20 11-10 15,17 11-6-15,22 13-3 0,5 3-1 16,21 11-1-16,11-1 1 0,-4 2 3 16,-10-2 1-16,-27-10 0 0,-33-8-5 15,-35-8-22-15,-31-13-39 0,-28-9-13 16,-33-14-14-16,-42-22-17 0,-44-17-16 16,-32-17-43-16,-32-19-210 0,-23-10 229 15</inkml:trace>
  <inkml:trace contextRef="#ctx0" brushRef="#br0" timeOffset="155557.15">8796 10468 1387 0,'2'-2'117'0,"0"2"171"0,-4 0-276 0,-9 8-5 0,-7-1 2 0,-14 2-3 16,-8-2 5-16,-21 2 4 0,-15-4 4 15,-18 4 4-15,-23-4-1 0,-10 2-5 0,-10-5-6 16,-14 3 1 0,2 4-5-16,-8-2 1 0,-1 4 4 0,-20 1 1 15,-11 1-1-15,-6-8 0 0,-13 6-6 0,-8-8-6 16,-11 8 1-16,-7-6-1 0,-9 4-1 16,2 3 2-16,-4-1 4 15,-19 3 4-15,-2 0 4 0,4-1-2 0,-10-1-2 0,19 1-4 16,21-1-2-16,-8 2 0 0,19-1-1 15,8-3 0-15,12 1 0 0,22 0 0 16,13 1-2-16,15-5 13 0,13 2 18 16,22-7 8-16,24-1 10 0,20-1-3 15,13-1-5-15,16-1 2 0,19 0 5 16,9-3 9-16,14 3-3 0,6-2-8 0,15 1-14 16,4-6-22-16,19-2-9 0,15 3-4 15,20-5-3-15,13 2 2 0,19 4-1 16,14-5 0-1,14 1 2-15,15-3 1 0,19-2-1 0,21 0-1 16,13-1 1-16,21-7-2 16,14 1 3-16,7 0-2 0,4 0 0 0,15 6 0 15,-2 1-2-15,-3 7-3 0,6 5-6 0,-22 2 0 16,-3 1 0-16,-4 1 7 0,4 0 9 0,18 7-20 16,19 12-1-16,6-1-1 15,-8 10-5-15,-16 1 25 0,-33-6 1 0,-36 2 1 16,-12-1 0-16,-9 5-3 15,-10-1-2-15,-15-1 1 0,-27-6-1 0,-29-7 5 16,-33-1 0-16,-15-3-1 0,-13-6 0 0,-16-2-3 31,-10-1 5-31,-8-2-2 0,-21-3-1 16,-15-1 2-16,-26-6-2 0,-48-12 5 0,-42-9 0 0,-42-18 0 0,-40-3-2 16,-22-2-3-16,-13 7 0 0,-16 8-1 15,-11 2 0 1,2 7 4-16,-10 13-9 0,17 4-1 0,7 8 1 15,7 10-2-15,15-2 9 0,-11-1 0 0,0 6 2 0,14-1 0 16,0 3 1-16,22 3 0 0,24 0 0 16,12 3 7-1,26-5 4-15,17-3 3 16,22 2 0-16,22 2-3 0,27 0-5 16,22-1-1-16,13-1-2 0,17-4-1 0,12-1 2 15,10 1-9-15,12-5-32 0,-1 0-72 16,2 2 505-16,0-11-331 0</inkml:trace>
  <inkml:trace contextRef="#ctx0" brushRef="#br0" timeOffset="159393.48">21011 14736 1547 0,'-4'0'123'0,"-3"0"166"0,-7 0-262 0,-4 0-8 0,-10 0 2 0,-11-2 5 16,-15 0 1-16,-16-7 4 0,-17 2-2 16,-7-5-10-16,-9 1-10 15,-2-1-5-15,-10 5-4 0,-9-4 1 16,-7 6 0-16,-9 0 0 0,0 5 1 0,3 0-1 16,6 5-1-16,1 2 0 0,8 4 3 15,7 1 8-15,3 2 10 0,11 2 7 16,12 4-2-16,10 3-5 0,15 0-10 0,12 3-5 15,8 4-1-15,10 6-1 0,6-1 0 16,12 10 0-16,2-1-1 0,5 6 0 16,5-1-1-16,3 3 0 0,-5-1-1 15,1-1-1-15,0 1 0 0,-2-1 0 16,-1 1-1-16,1 8 0 0,-1 5 0 0,-5 7-1 16,2 5 1-16,-4 9 1 0,-1 4 3 15,-4 5 0 1,1-2-1-16,1 9-2 0,2 9-2 0,2 5 1 0,-1 2-2 15,3-7 2-15,-4-5-1 0,2-8-1 16,-2-3 1-16,0-7-1 0,-3-2 0 0,3-7 1 16,1-4 2-16,5-4-1 15,-1-5 1-15,6-5 1 0,1-1 1 0,2-2 1 16,8-1 0-16,3-1-2 0,1-5 11 16,6 1 19-16,-2-12 22 0,6-3 25 15,3-6 4-15,5-2 1 16,8-10-4-16,8 5-16 0,6-7-10 0,7 0-7 15,-3-2-8-15,9 1-6 0,4-1-3 0,2 0-11 16,13 0-9-16,1-2-3 0,-9-4 1 16,6-1-7-16,-12-7-31 0,1 0-45 15,2-6-85-15,-4-1-42 0,11-7 97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2:01:56.5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2938 7302 1202 0,'-14'-6'164'0,"1"5"302"0,4-1-434 0,4 0-11 0,1 2 4 0,4 0-5 16,0 0 0-16,0 2 0 0,6 1-1 0,4 4 0 15,3 4 4-15,3 3 11 0,3-3 6 16,4 3 3-16,4 0 0 0,3 2-7 16,2 4-6-16,9-4-1 15,5 1-6-15,11-1 0 0,12 2-1 0,3 0-4 16,5-2-3-16,-3-2-2 0,-6 0 0 16,1 0-4-16,0-3-2 0,7 3-2 15,-3-1-4-15,-2-1 0 0,-4-1 0 16,-3-4 0-16,-14 0 0 0,-10 0 0 0,-10-2-1 15,-8-3 0-15,-13 2-7 0,-8-3-7 16,-2 1-5-16,-12 2-8 0,-6-4 12 16,-11-4 9-16,-17-1 12 0,-18-4 12 15,-11 0-1-15,-8 0-1 0,-1 2-2 16,5 0 0-16,4 3 5 0,9 3 2 0,5-1 2 16,0-2 1-16,-2 3-5 0,5 1-5 15,4-2-4-15,11-2-4 0,14 3-1 16,2-1-1-1,12-2-1-15,3 2 8 0,13 2 8 0,0 0 6 0,0-1 3 16,9 1-17-16,12 0-9 0,13 1-6 0,19 7-3 16,18-3 8-16,11 4 0 0,15 0 0 15,-1-2-1-15,0 0 1 0,3 0 1 16,-3-2 0-16,1 4 0 0,-12-5 0 16,-16 3 0-16,-19-4-2 15,-13-1 4-15,-17 0 16 0,-13-2 2 0,-5 0 5 16,-2-2-4-16,-11 0-16 0,-14-7-1 15,-19-5-4-15,-22-4 1 0,-19-1 1 0,-19-6-12 16,-5 7-36-16,-2-1-40 0,3 5-62 16,-1 7-73-16,0-1 120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2:02:01.0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4596 9263 1328 0,'-23'5'125'0,"5"-7"154"0,14 2-54 0,-35-35-74 16,43 31-135-1,3 2-3-15,0-1-10 0,4-4 0 16,3 0-2-16,0-2 0 0,6 3-1 0,4-2-2 16,5 1 2-16,4-4 4 0,6 2 2 0,8 0 3 15,9 0-3-15,10-1-6 0,5 1 1 16,1-2-4-16,-2 4 2 0,1 0 2 15,-1 3 1-15,-6 1 1 0,-2-1 2 0,-5 3 0 16,-9-1-1 0,-5 2 1-16,-15 0 0 0,-5-2 2 0,-14 2 1 0,-6 0-8 15,-1-2 4-15,-16-1 0 16,-9-6-3-16,-14-2 9 0,-20-3-8 16,-19 0-1-16,-11 0 0 0,-9 5 6 0,-5-2 3 15,-5 8 7-15,1 3 3 0,4 0-2 16,9 1-2-16,5 3-6 0,7 3-3 15,7-5-2-15,11 0-1 0,16 3-1 0,7 0-1 16,16-1 0-16,9-1 0 0,2 1 1 16,10-2 4-16,2 1 2 0,9 1-3 15,10 6 2-15,17-3 3 0,8 4 3 16,18 1 6-16,12-3 4 0,10 4-4 0,12-3 1 16,6 3-1-16,7-6-5 0,0 0 1 15,3-2 1-15,-7-1-2 0,-1-1-1 16,-6-1-4-16,-11-2-3 0,-11 0-3 15,-12 0-2-15,-14-2 6 0,-20-3 10 16,-9-2 1 0,-16 2 9-16,-10-2-8 0,-2-2-8 15,-16 0-2-15,-20-5-10 0,-19-2 0 0,-21 2 0 0,-22-4-1 16,-5 9 1-16,-5 0 3 16,2 6-1-16,1 1 2 0,5 2 0 0,6 2 4 0,11 3 0 15,14 2-3-15,12 0-1 16,14 5-2-16,11-3-2 0,13 0 1 15,15 2-22-15,6-2-24 16,8-4-64-16,15 6 438 0,12 1-270 0</inkml:trace>
  <inkml:trace contextRef="#ctx0" brushRef="#br0" timeOffset="6136.53">1713 11544 1837 0,'0'9'73'0,"3"2"-18"0,1 0 0 0,1-1-25 0,4-4-7 0,5 4 0 0,7-4 1 0,6 2-4 0,12 1-5 15,4 2-8-15,6 0-5 0,4 1 0 16,4-1-1-16,7-1 0 0,2 1 2 16,6 0 1-16,1-4 0 0,1 3 0 0,1-3 0 0,-8 4 0 15,-6 0 5-15,-14-4 7 0,-8 0 4 16,-16 0 2-16,-1 0-3 0,-8-5-8 16,-9-2-6-16,-3 0-8 0,-4 2 0 15,-8-2 4-15,-8-2 5 16,-11 0 7-16,-13-7-1 0,-22 0-5 15,-14-1-2-15,-18-8-1 0,-10 4-1 16,0-6 1-16,3 4 4 0,2 2 4 16,7 0 8-16,5 1 3 0,9 5-2 0,9-1 0 0,13 2-1 15,10-2 2-15,16 5 4 16,13-1 6-16,19 3 13 16,-6-5 3-16,19 2-7 0,11-2-15 15,19 0-21-15,17 1-11 0,22 6-2 0,12 2 3 0,9 5 1 16,7-2 1-16,-4 6-2 0,2-4-1 15,-1 2 2-15,-5 2 3 16,-4-4 2-16,-9 2 2 0,-13-6 0 0,-16-1 0 16,-9-2 0-16,-13-4 2 15,-10-5 1-15,-12 4 1 0,-12-4-3 0,-8 2-2 0,-12-3-2 16,-12-3-2-16,-17-1 0 0,-18-2-1 16,-21 2 0-16,-24 0 0 15,-13 3 3-15,-4 4 0 16,4-2 1-16,16 4 0 0,11 1 0 0,13-5 1 15,15 6-1-15,8-3 0 0,15 3 3 0,18-1-4 0,9 1-47 16,9-1-117-16,6-5-204 0,6-8 199 16</inkml:trace>
  <inkml:trace contextRef="#ctx0" brushRef="#br0" timeOffset="21172.15">29794 12000 1449 0,'15'-2'429'0,"20"25"-160"0,6 2-167 0,-77-74-118 0,26 4 32 16,10 42-6-16,0 3-6 16,-2 0-3-16,-5 0-2 0,-4 1-2 0,-7 5-1 0,-1 1 2 15,-11 4 0 1,-2-4 1-16,-4 3 1 0,-8 3 0 0,2 1 1 15,-8 2 6-15,-2 0 2 0,1-2 4 16,0 0 5-16,-4 4 4 0,1-2 6 0,-11 2 4 16,-8-4-1-16,-3-5-3 15,-4 1-3-15,2-4-6 0,4 4-6 0,-4-3-5 0,5 0-5 16,4 0-2-16,-6 1-1 16,-1-3 0-16,-9 4 0 0,0-6 0 0,-2 6 0 15,2-2 0-15,9 2-1 0,-1-4 1 16,1 3 0-16,9-5 0 0,-4 1 1 15,0-1-1-15,0 3 0 0,-2-5 0 16,-3 3 0-16,5-2-1 0,4-1 1 0,-4-1 0 16,5 0 0-16,-3 0 0 0,-2-1 0 15,2-3 0-15,-9 1 1 0,-7-8-1 16,-2 2 0 0,2 2 1-16,9-5-1 0,-2 1 0 0,9 4 0 0,3-7 0 15,2 3 0-15,2 0 0 0,0 2 1 16,2-3-1-1,-9-4 1-15,3 0-1 16,0-2 1-16,1 1 0 0,4-3-1 0,1-1 0 16,2-2 0-16,-1-6 0 0,2 5 0 15,-3-1 0-15,-2-5 1 0,-2 0 0 16,0-1-1-16,4 1 1 0,3 2-1 16,10 1 1-16,0 4 0 0,7-5-1 15,6 0 1-15,-2-1 0 0,13 1 0 16,-1-1 0-16,6-1 1 0,-2-2-2 15,1-1 0-15,-4-3 1 0,2-3-1 0,-6-3-2 16,0 1-3-16,-1-2-3 0,0-1 0 16,-1 3 1-16,1-1 3 0,3-3 4 15,-2 6-1-15,4-1 2 0,6 2 1 16,1 5 2-16,3-5 2 0,6 1 0 16,2-4 0-16,1-3-2 0,3 2-1 0,-1-1-2 15,2-3 0-15,0-4-1 0,0 1 0 16,0-1 1-16,0 2-1 0,3 0 1 15,10 4 0-15,-4-4 0 0,10 4 0 16,-3-1 5-16,4-1-3 0,3 0 0 16,5-4-1-16,2 1-2 0,-1-3 1 15,-1 1 1-15,-3 1 3 0,1 3-1 0,3 0 2 16,4 3 0-16,-2-7-1 0,2 6 0 16,6-1-4-16,4 4-4 0,6-1-2 15,5 1 0-15,4 3 1 0,13 1 4 16,0 1 0-16,2 3-1 0,5 4-4 15,1 0-1-15,1 2-1 0,7 3 0 16,0 5 1-16,7-1 2 0,5 5-2 16,4 0-2-16,2 2 1 0,-6-2 1 15,-1 4-1-15,-5 1 4 0,7 4 1 0,10-2-2 16,5 6 1-16,2 1 1 0,-2 2 0 16,-7 0 0-16,4 0 2 0,2 3 0 15,6 1-1-15,2 3 1 0,-6-7-4 16,-8 2-2-16,0 0 2 0,-3 1-1 0,6-1 5 15,5 1 2-15,-1-1-1 0,-11 2 0 16,-2-1-1-16,-5 4-1 0,2-1-3 16,4 4 1-16,7 1-1 0,-2 0 1 15,-5 3 2-15,-5 2 0 0,-12 3 0 16,0 1 1-16,-7 3-2 0,6 5-1 16,4 2 1-16,3 2-2 0,-1 7 1 0,-4-3-1 15,-6 4-1-15,-6-1 1 0,-8-3 2 16,-3 1 1-16,1-1 0 0,-2 4 1 15,-3 3 0-15,0 1 0 0,-3 2 0 16,-2 0 0-16,-4 2-1 0,-3-2-1 16,-5 4-1-16,-8 0-1 0,2-1 1 15,-7-1-1-15,-1-2 0 0,-3 2 2 0,-4-2-1 16,-3 4-4-16,-1-6-1 16,-2-1-3-16,0 3-1 15,-2 2 1-15,0 3 0 0,-1-5 0 0,-8 6 3 16,0-6 1-16,-6-2 1 0,-1 2 0 0,-5-1 1 15,-2-1-1-15,-2 0 2 0,-5-3 0 16,-2 2 2-16,-5-4 0 0,-1 1 0 16,1-2 0-16,-6 1 1 0,4 3 1 0,-5 1 0 15,-3 1 1-15,1 2 1 0,-6-2-1 16,1 1 1-16,-5 1 2 0,-10 0 0 16,-3-2 2-16,-2-1 2 15,-8-4 0-15,1-2 3 0,-9-3 4 0,-6-4 8 16,-1-4 9-16,-9-2 7 0,-8-9 2 0,-10 1-5 15,-6-3-5-15,1 1-5 0,2-2-4 16,4 3-4 0,3-1-5-16,-5-7-6 0,-2 4-2 15,-5-6-3-15,6 2 0 0,10 2 4 0,19 0-22 0,18 3-74 16,16 1-12-16,18 1 33 16</inkml:trace>
  <inkml:trace contextRef="#ctx0" brushRef="#br0" timeOffset="40547.07">24183 13135 1100 0,'16'-29'218'0,"0"10"286"0,1-1-315 0,-1 12-93 0,4-1-24 0,-3 3-23 16,6 5-15-16,-7-3-6 0,4 4-3 16,-2 0-1-16,-4 5 3 0,0-5 2 15,-3 4 2-15,-1 0 1 0,-4 3-5 0,1 5-2 16,-2 4-6 0,2 5-6-16,0 8-7 0,4 8-3 15,3 7-1-15,0 6 1 0,2 14 0 0,0 8 0 0,0 6 0 16,2 9-2-1,-2 9 1-15,3-4-2 0,-5 6 2 16,-5-1 0-16,2-8 0 0,-2 1 0 0,5-1 0 0,-5-6 0 16,7-6 1-16,0-8 0 0,3-11-3 15,-1-14-18-15,5-8-44 0,-10-17-45 0,4-3-30 16,-1-7-26-16,-2-3-51 0,13-6 131 16</inkml:trace>
  <inkml:trace contextRef="#ctx0" brushRef="#br0" timeOffset="40850.78">25142 13110 2309 0,'0'0'97'16,"0"0"-22"-16,0 4-19 0,5 3-19 15,-3 3-31-15,3 8-6 0,2 7 0 0,2 1 0 16,4 8 3-16,-1 9-1 0,4 6-1 16,0 13 1-16,-2 4-2 0,2 3 1 15,2 9-1-15,-2 0-1 0,0 0 1 16,-4 0 2-16,-1-5-2 0,-6-9-3 16,-1-6 0-16,1-3-1 0,-2 2 4 0,-1-11 3 15,-2 0 1-15,0-9-5 0,0-8-30 16,0-13-45-16,0-11-43 0,2-3-28 15,-4-8-19-15,-5-11 92 0</inkml:trace>
  <inkml:trace contextRef="#ctx0" brushRef="#br0" timeOffset="41167.98">24833 13855 1929 0,'-14'10'133'0,"3"-1"29"0,4-2-19 16,6-3-39-16,1-2-36 0,1-4-20 0,-1-3-11 0,4-6-15 16,-4-2-12-16,0-4-8 15,0-1-1-15,-4-3-1 0,-3-1 0 0,-2 1-1 16,2 3-2-16,4 6-7 0,1 7-1 16,4-1-4-16,-2 6 0 15,0 4 2-15,5 0 3 0,0-1 5 16,6 1 11-16,7 1 14 0,-2-3 13 0,7-2 13 0,3 0 8 15,12-7 7-15,4-4-3 16,3-3-10-16,11-4-16 16,3-1-16-16,1 3-15 0,7 3-22 15,-3 1-32-15,4 8-38 0,-6 2-60 0,-4 2-52 0,-3 8 3 16,-9 0 87-16</inkml:trace>
  <inkml:trace contextRef="#ctx0" brushRef="#br0" timeOffset="41587.01">26035 13028 1932 0,'71'568'397'47,"-78"-609"-395"-47,21 123-1 15,-6-11 1-15,0-6-2 0,-2-6 1 16,-4-10-1-16,3-4 0 0,-2-13 1 31,4-4 0-31,-1-5-12 0,-6-7-31 0,0-16-32 16,0 3-46-16,-7-6-116 0,-2-11 141 15</inkml:trace>
  <inkml:trace contextRef="#ctx0" brushRef="#br0" timeOffset="41835.61">25601 13333 1487 0,'-5'0'243'0,"3"0"361"0,2-1-465 15,2-5-41-15,10-1-35 0,4-3-31 0,14-5-19 16,9-4-5-16,6-4-3 0,8 2 1 16,5-4 6-16,8-2 3 0,5 1-1 15,5-5-2-15,-1 0-7 0,-5-1-4 16,-6 3-7-16,-3 1-11 0,-6 7-10 16,-6 3-17-16,-6 7-17 0,-3 6-18 0,1 1-25 15,2 4-16-15,1 7-4 0,-7 1 7 16,-3 4 272-16,-9-1-130 0</inkml:trace>
  <inkml:trace contextRef="#ctx0" brushRef="#br0" timeOffset="42273.46">27489 13094 2175 0,'-5'21'98'0,"0"1"-13"0,-2 6-15 0,3 4-50 0,4 10-14 0,-3 6-2 0,3 2-2 16,3 8 1-16,2 1-1 0,4 5 1 15,-7-4-1-15,5 0 0 0,-2 1-5 16,-3-3-14-16,4-3-22 0,-3-7-41 16,2-9-31-16,-3-7-15 0,-2-7 16 15,-2-8 55-15</inkml:trace>
  <inkml:trace contextRef="#ctx0" brushRef="#br0" timeOffset="42494.47">26768 13360 2228 0,'-4'-27'147'0,"4"3"45"0,11-1-48 15,8 7-66-15,13-1-33 0,13 1-25 0,11 0-13 32,10 2-7-32,7-2-5 0,3 2-3 15,5 1 1-15,5-1-3 0,-5 3-4 16,2-1-12-16,1 0-14 0,-10 1-15 15,-5 1-17-15,-12 1-24 0,-5 2-24 16,-3 2-27-16,1 4 15 0,3 1 63 16</inkml:trace>
  <inkml:trace contextRef="#ctx0" brushRef="#br0" timeOffset="42725.71">28457 13027 2234 0,'15'44'77'0,"-3"0"-24"0,4 8-23 0,-2-1-15 16,-1 8-11-16,-1 5-3 0,-1 5-1 15,-4 3 0-15,0 3-1 0,-5 1 1 16,-2-1-1-16,-2-1-30 0,2-3-53 0,0-11-35 15,2-5-11-15,-2-12 1 16,0-11 494-16,1-13-275 0</inkml:trace>
  <inkml:trace contextRef="#ctx0" brushRef="#br0" timeOffset="42962.55">28897 12931 2107 0,'29'122'307'0,"-17"-70"-227"0,-1-8-41 15,5 11-3-15,3 5-8 0,8 9-8 16,-3 4-12-16,7 5-5 0,2 2-1 16,-1 0 0-16,-2 0 1 0,-10-10-6 15,-1-9-28-15,-10-15-76 0,2-7-65 16,-2-11 443-16,-9-12-263 0</inkml:trace>
  <inkml:trace contextRef="#ctx0" brushRef="#br0" timeOffset="43200.87">28622 13536 2113 0,'-16'-13'126'0,"2"-1"16"0,5 2-18 16,6-1-61-16,5 1-21 0,8 3-10 0,6-9-8 0,9 4-18 15,9-4-12-15,6 2-10 0,5 9-2 16,15-3 5-16,6 6 6 0,10-3 8 0,2 3 0 31,3 1-3-31,-6-8-13 0,-6 6-29 0,-5-8-50 0,-6 1-40 0,1 0-25 16,-4-1 74-16</inkml:trace>
  <inkml:trace contextRef="#ctx0" brushRef="#br0" timeOffset="43485.3">30383 12571 2207 0,'14'41'87'0,"-1"-4"-23"0,-5 13-9 0,1 5-40 0,-2 7-10 0,2 12-3 16,2 8 0-16,-2 5 0 0,-2-6 0 16,0 4-1-16,0 0 1 0,-2-5-1 15,2 0 1-15,-1-4-3 0,-1-12-23 16,2-5-35-16,0-6-39 0,0-11-30 0,-1-8 56 15,1-7 25 1</inkml:trace>
  <inkml:trace contextRef="#ctx0" brushRef="#br0" timeOffset="43724.87">29610 12802 2262 0,'0'5'193'15,"23"-21"293"1,25-16-502-16,-16 12 39 0,37 6 0 0,14 5-3 16,17 9 0-16,9 4 0 0,7 5-6 15,13 1-4-15,13-2-9 0,10 0-14 16,6-8-50-16,-3-7-58 0,-3-12-22 15,4-15 53-15</inkml:trace>
  <inkml:trace contextRef="#ctx0" brushRef="#br0" timeOffset="64470.18">24894 15036 1389 0,'-6'-27'144'0,"1"4"177"0,1-5-216 0,3 4-41 0,1 1-7 0,-2 4-13 0,2 1-5 16,0 0 1-16,0 10 2 0,2-5 1 15,-4 4-1-15,0 4-3 0,0 3-4 16,-7 0-8-16,4 4 1 0,-6 4 4 16,8 4 4-16,-2 10 4 0,-1 8 2 15,3 9 5-15,-3 15 7 0,3 10 4 16,5 5-2-16,-2 13-5 0,1 5-7 16,3 4-9-16,-8-2-9 0,4-4-11 15,0-7-7-15,6-7-3 0,1-10-4 16,-2-11-31-16,4-13-99 0,2-17 399 15,5-6-249-15</inkml:trace>
  <inkml:trace contextRef="#ctx0" brushRef="#br0" timeOffset="65184.97">29012 14348 1140 0,'-12'-15'194'0,"0"1"281"0,-1 4-355 0,6 6 5 0,4 15-34 31,1 10-3-31,-2 39 23 0,-1 16-8 16,-9 38 4-16,-9 15-16 15,7 17-51-15,3 3-15 0,13 0-47 16,13-8-103 0,12-16 83-1</inkml:trace>
  <inkml:trace contextRef="#ctx0" brushRef="#br0" timeOffset="67427.71">25901 14998 1529 0,'-2'-3'88'0,"0"-1"16"0,2-6-27 0,0-1-29 15,0-1-24-15,2-4-16 0,0 0-4 16,1-4-2-16,4-7-1 0,-3 1 1 0,1-2-2 16,8 1 2-16,-1 2 0 0,6 0-1 15,1 4 0-15,-1 3 0 0,9 6 0 31,-3 5 1-31,8 0 0 0,0 7 0 16,2 5 1-16,7 9-1 0,-1 2-2 0,7 13 1 16,-1 1-2-16,0 5-4 15,0 9-1-15,-7 6-2 0,-4 2 0 16,-3 10 0-16,2 3 1 0,0 8-1 0,-2 7 5 16,-4-1 2-16,-10 3 1 0,-8 1 0 15,-11-5 0-15,-14-5 0 0,-13-7 0 16,-7-19 4-16,-8-7 4 0,-10-23 8 15,1-13 2-15,-11-11 0 0,-14-22-2 16,3-8-3-16,-4-13 2 0,5-6-2 16,2-8 13-16,14-4 2 0,11-2-1 0,13-3 4 15,13 0-14-15,6 9-8 0,12 8-2 16,9 6-2-16,11 7-18 0,7 1-29 16,10 3 534-16,13 3-378 0</inkml:trace>
  <inkml:trace contextRef="#ctx0" brushRef="#br0" timeOffset="67980.8">27534 14883 1699 0,'-15'-14'46'0,"8"1"-31"0,-1 5-1 0,8 0-7 0,0 5-2 16,3-1 1-16,4 4 0 0,6 0 1 0,1 0 0 16,7 0-3-16,6 4-1 0,1-1 0 0,2 3-1 15,0-4-1-15,2-1 0 0,2 5 0 0,8 1-1 16,-3 2 3-16,9 5 8 0,-3 5 6 16,-3 1 5-16,1 6-3 0,-10 5-8 31,-1 6-6-31,-5-4-4 0,-8 8 0 0,-1 4 0 0,-7-3-2 0,-6 4 1 15,-5 4 0-15,-9 0 0 0,-12-4 0 16,-11 0-1-16,-12-6 0 0,-15-8 1 0,-6-9 2 16,-6-7 18-16,-2-7 23 0,0-7 19 31,1-11 6-31,-1-9-5 0,6-5-13 0,12-12-7 0,12-8-7 0,15-8-9 16,14-6-11-16,12 4-9 0,12-9-2 15,17 7-18 1,10 0-47-16,11 0-59 0,14 7 59 0</inkml:trace>
  <inkml:trace contextRef="#ctx0" brushRef="#br0" timeOffset="68542.92">30009 14422 1298 0,'-25'-35'158'0,"7"4"222"0,1-2-295 0,8 10-24 0,12 1-20 0,17 6-22 15,3 4-9-15,14 7-1 0,6 3-1 16,-1 2-1-16,11 11-4 0,4 3-1 16,5 5 0-16,2 10-1 0,3 11 0 15,6 5 0-15,5 12-2 0,4 5-7 16,1 10-3-16,-9 12-6 0,-3 1-2 0,-19 3 4 16,-11 3-1-16,-17-3-3 0,-15-4 0 15,-18-3-3-15,-21-15 5 16,-18-15 5-16,-19-17 12 0,-15-22 19 0,-10-15 19 15,-9-22 25-15,0-9 29 0,0-19 20 16,9-9 12-16,10-16-6 0,2-12-27 0,11-8-35 16,6-5-30-16,4 4-15 0,13-2-1 15,18 7-27 1,13 7-152-16,26-1 119 0</inkml:trace>
  <inkml:trace contextRef="#ctx0" brushRef="#br0" timeOffset="119373.03">30179 12268 1895 0,'2'-2'74'0,"-4"-1"-11"0,-12-5 16 0,-11-4-5 0,-3 0-2 0,-15-6-8 0,-5-2-18 0,-8 3-20 0,-5-8-13 0,-3 2-7 0,1 2-4 0,4 5 0 0,2 1-1 0,2 5 1 0,8 1 0 0,-8 4-2 0,5 3 1 0,-3 2 0 15,-6 0-1-15,-6 0 0 0,-6 2 0 0,-2-4 0 0,-1 2-2 0,-3 0 0 0,-1 3-1 0,-2 4 0 0,-3-1 1 0,2 6-1 0,-1 2 2 0,-8 2 0 0,-6 2 0 0,-5 3 0 0,-6-3 1 0,1 3-1 0,5 2 1 0,0-1 0 0,-11-1-1 0,-7-2 1 0,-7 3 0 0,-3-6 0 0,1 1-1 0,6 1 0 0,-2-2 0 0,-5 2 1 0,-6-4 0 0,4-3 0 0,8 1 0 0,4-3 1 0,8-4 0 0,-6-3 0 0,1-2 2 0,1-4 2 0,7-1 4 0,12-7 1 0,2-1 0 0,7-3-3 0,-8 0-2 0,-5-5-3 0,-4 0 1 0,1-4-2 0,4 6 0 0,1-6 0 0,8 2 0 0,-4 0 0 0,0-6 0 0,-4-1 1 0,-5-5 0 0,9 1 0 0,4-3 1 0,7 1-2 0,5-1 10 0,-7-6 11 0,-1-1 0 0,-4-6 1 0,-6-3-9 0,6-3-13 0,3 1 1 0,14-4 0 0,6-1-1 0,8-2 1 0,15 1 0 0,5-2 1 0,11 1-1 0,8 5 1 0,6 0-1 0,7 4 1 0,7 2-1 0,2 1 1 0,10-2 0 0,-1 3-1 0,5-3 0 0,1-3-2 0,1 6 2 0,3-3-1 0,2 3 2 0,2-4-1 0,-7 1-1 0,7 1-2 0,-2 1 0 0,9-1-1 0,3-1-15 16,6 1 1-16,3-4-2 0,4 5 1 0,4 2 15 16,4 4 0-16,3-2 3 0,7 2 3 15,1-4-1-15,4 3 2 0,0 1-4 16,1 0-1-16,-1-1 0 0,4 1-5 0,8 5-1 16,11 2-4-16,7 1-1 0,-1-1-1 15,-5-2 2-15,-1 0 3 0,2 2 3 16,7-2 2-16,9 3 2 15,-3-3-1-15,3 4 0 0,-9 0 1 0,-7 3 0 16,-4 1 1-16,0 1 1 0,9 4 0 16,9-3 0-16,4 5 0 15,1 2-4-15,-7-1-23 0,-10 5-35 0,8 4-31 0,0 2-21 16,18 8 10-16,13 4 194 0,-1 0-80 16</inkml:trace>
  <inkml:trace contextRef="#ctx0" brushRef="#br0" timeOffset="212890.85">23014 15014 1447 0,'91'66'186'0,"-58"-56"47"0,-56-34-200 15,20 20 0-15,-45-37-3 0,42 34-1 16,-4 0-2-16,-1-7-1 0,1 5-1 16,-3 0 8-16,4-1 10 0,2 6 6 15,7 1-2-15,0 3-9 0,-2 0-14 0,2 0-10 16,0 0-7-16,0 0-3 0,-8-4-2 16,2 6-1-16,-1-2-1 0,2 0 1 15,-9 0 3-15,-1-4 1 0,0 2 1 16,-9 1 0-16,5-1-3 0,-4-3-2 15,-5-1 1-15,-4-1 4 16,-2 2 5-16,-9 1 4 0,-1-3 3 0,1 2-2 0,-4-4-4 16,1 4-4-16,-2 3-3 0,-4-2-3 15,1 1-2-15,-6 3 0 0,-12-2 0 16,2 2-1-16,-6 0 1 0,-5-4 0 16,0 3 0-16,-6-6 1 0,-1 0 0 15,4-2-1-15,-3 2 0 0,-2-4 0 16,-5-1 1-16,1-1 1 0,-8 4 0 15,8-3 1-15,-8 1-1 0,-5 1 0 0,-10-1 0 16,-11-7-1-16,0 4 0 0,-11-2-1 16,6-2 0-16,-3 1 1 15,-6-6-1-15,-2 1 1 0,-4 1-1 0,8 0 1 16,6 3-1-16,-4-3 0 0,1 1-1 16,-2 4 0-16,-2-3 1 0,13 3-1 0,9 3 0 15,-4 6 1-15,11 0 0 0,7 7 0 16,4 7 0-16,18 4 1 0,7 7-1 15,13 3 0-15,10 6 1 0,4 1 2 16,6 0 1-16,7 2 2 16,-1-1-2-16,6-3-2 0,-1 3-1 0,-4-3-1 15,0-3-1-15,-11 0-1 0,-12-5 0 0,-1-5 1 16,-6-1 1 0,-4-5-1-16,-1-2 1 0,-6-5-1 0,-3 0 1 0,-8-1-1 15,-6-10 1-15,-13 2 1 0,-10-2 0 16,-13-1 0-16,-4 0 1 15,1-1-1-15,-2 3-1 0,-8-3-1 16,-3 3-1-16,-5-3 1 0,-2 1 0 0,-1-1 0 16,-1 3 1-16,-3-1-1 0,-9-1 1 15,8 3 1-15,5 3-1 0,-1-2 1 0,6 2-1 16,-10 1 0-16,10 0 1 0,5 1 0 16,2-7-1-16,6 6 0 0,-1-6 3 15,11 6 3-15,9-4 3 0,6 4 5 16,-6-4 2-16,4 0 2 0,1 2-2 15,7 5-2-15,13-3-7 16,6 5-4-16,9 0-2 0,11-2 0 0,-2 2 0 0,6-1 5 16,1 1-22-16,2 1-61 0,6-1 451 15,6 0-307-15</inkml:trace>
  <inkml:trace contextRef="#ctx0" brushRef="#br0" timeOffset="-209941.3">22984 14654 1379 0,'-43'-14'121'0,"13"0"97"0,4 5-137 0,12-2-32 0,6 8-24 0,3-6-8 0,3 4-3 0,4 1-2 0,2-1-6 0,3 1-2 16,2 3 0-16,8 1-1 0,5 1 0 0,6 3-1 16,11 3-9-16,4-4-11 15,1 6-4-15,4-2-2 16,3 4 8-16,-3 3 10 0,5 0 3 16,-1 4 4-16,-3 5 0 0,-4 0 3 0,-5 4 6 0,-8-1 5 15,-3 3 3-15,-6-1-1 0,-9-7-5 16,-7 3-7-16,-7-5 1 0,-12 1 2 0,-6-3-1 15,-10-4 1-15,-13-6-4 0,-7-5-2 32,-9-6 6-32,-16-7 10 0,-13-6 7 15,-14-3 9-15,-10-8 12 0,2-1 4 16,-2 1 0-16,18 1-2 0,7 4-9 16,18 4-12-16,19 3-2 0,9 4-7 15,19 6-8-15,17 6 11 0,6-2-2 0,20 8-1 16,18 8 2-16,21 11-14 0,14 5-3 15,17 5 0-15,16 8-3 0,10 7-3 16,7-4 1-16,4 0-2 0,-12 2 0 16,-4-6 4-16,-6-1 0 0,-5-2 0 15,1-9 2-15,-15-5 1 0,-22-7 0 0,-13-9 5 16,-28-4 6-16,-12-5 13 0,-12-2-1 16,-12-10-3-16,-21-4-6 0,-16-11-8 15,-21-10 6-15,-19 0 3 0,-7-6 2 16,-1 1-1-16,6-1-5 0,6 0-3 15,10 6-3-15,9 2-4 0,2 5-1 16,11 5 0-16,6 7-3 0,15 4 0 0,9 5 0 16,16 7-3-16,17 6 2 0,16 6-1 15,17 8 2-15,15 9 0 16,11 8-1-16,9 1-2 0,7 6-3 0,5 10-1 16,3-1-2-16,3 2 1 0,-4-1 0 15,-5-3-1-15,-15-6 3 0,-14-6 2 16,-10-1 2-16,-15-3 2 0,-10-3-1 0,-9-5 1 15,-10-5 0-15,-14-3 7 0,-8-8 3 16,-12 0 3-16,-16-9 0 0,-18-2-7 16,-16-10-1-16,-16-6-3 0,-13-7-2 15,1 1 0-15,0-1-1 0,10 2-11 16,4 1-24-16,7 6-87 0,7 11 259 16,19 3-141-16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2:04:51.2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2973 10874 1627 0,'36'4'69'0,"-6"-1"-7"0,7 3-3 0,4 4-16 0,5 1-14 0,5-2-7 0,4 1 2 0,0-1 4 0,-5-5 10 0,3 1 10 16,-10-3 6-16,-4 3 3 0,-4-5-8 15,-1 6-11-15,-6-3-10 0,-3 2-8 16,-4 1-2-16,-10-3 0 0,-4 4-2 15,-5-7-4-15,-2 2-4 0,-13 0-2 0,-8-2 1 16,-13 0 4-16,-12-2 3 0,-14-7 1 31,-23 0-1-31,-20-5 0 0,-18 0 6 0,-15 0 5 0,3 0 6 0,3 3 0 16,-8-1-2-16,9 5-8 0,-6-2-7 16,4 5-4-16,14-3-7 0,3 4 1 15,13-3-1 1,5 4-1-16,8-3 0 0,13 3 1 15,17-1 0-15,15 1 1 0,18 2 3 0,13-2 4 0,12-1 5 0,5 1 1 32,11-2-5-32,13 1-9 0,17-2-3 15,16 3-5-15,19 0 0 0,12 0-2 0,9 2 0 0,14 0 1 0,4 0 2 16,6 0 3-16,4 0 1 16,-1 4 2-1,-5 3 0-15,-5-4 2 0,-11 3-2 16,-7 1 0-16,-14 3-2 0,-20-6 0 15,-13 3-2-15,-24 0-3 0,-20-5-9 0,-13 2-5 16,-26-4 3-16,-26 0 9 0,-19-4 9 16,-25-1 9-16,-11-2-2 0,-7 1-3 15,-13 4-1-15,1-1-2 0,-2 1 0 16,1 2-2-16,17 0 0 0,19 0-1 16,10 0 0-16,24 0 2 0,5-5-11 15,18 1-39-15,14-5-52 0,12 4-45 0,17-4-57 16,22 2 106-16</inkml:trace>
  <inkml:trace contextRef="#ctx0" brushRef="#br0" timeOffset="1090.14">5085 10484 1592 0,'-14'13'58'15,"-9"-3"-13"-15,7 4-14 0,-2 1-20 0,2-1-4 0,5 0 1 0,-1 0 0 0,10 0 0 16,1 1 1-16,1-1 3 0,3 0 14 0,-5-2 16 16,2-1 15-16,0 1 12 0,-1 1-5 0,2-3-8 15,-1 5-12-15,4-7-13 0,3 3-10 16,-2 2-9-16,-1-3-3 0,1 3 0 16,2-3-1-16,6 3-1 0,1-1-3 15,2 2-5-15,7 0-2 0,-4 1 1 16,8 1 2-16,5-2 1 0,-2-2 2 15,2 1-1-15,-4-3 0 0,-3-6 1 0,-2-1 0 16,-2-1 5-16,1-2 13 0,-1-2 9 16,7-3 9-16,4-7 3 0,4-1-5 15,1 1-5-15,2-2-5 0,5-1-6 16,-3-1-7-16,0 0-8 0,1 2-3 0,-8-2-3 16,3 0 0-16,-7 0 1 0,-1-1 0 15,-6 1 1 1,5 2 0-16,-3 3 0 0,-2 0 0 15,-3 2-2-15,-3 4-1 0,5 5-2 0,-3-2-3 0,1 2-1 16,-1 2-2-16,-1 2-1 0,1 4-1 16,1 0 1-16,1 4 0 0,2-1 1 0,-5 1 1 15,1-3 1-15,1 0 1 0,-4-2 2 16,-4-2 2-16,-1 2-1 16,1 0 2-16,1-1 0 0,-1 1 0 15,2 0 0-15,2 4 0 0,2-1 0 0,3 1-1 16,-3-1 0-16,0 1 1 0,3 1 0 15,-3-4 0-15,0 2 0 0,5-4 1 16,0 2 0-16,-4-6 0 0,9 2 3 16,-4-3 0-16,2-1 0 0,1-3 3 0,3-2 1 31,7-8-1-31,7-1 2 0,8 0-3 0,3 1-1 16,7 1 0-16,0 3 0 0,4 0-2 15,4 4 0-15,7 0 0 0,2 3-1 0,3 2 0 0,-4 2-1 16,4 7 0-16,-6-2-1 0,9 3 1 0,4 3-1 15,6 3 1-15,-1 3 1 0,2 2 1 16,0-3 1 0,5 5 2-16,7-7-3 15,6 5 1-15,4-1 0 0,-11-6-1 16,-12-7-1-16,-13 0-11 0,-20-7-67 16,5-10 240-16,-1-6-147 0</inkml:trace>
  <inkml:trace contextRef="#ctx0" brushRef="#br0" timeOffset="7450.83">13888 12367 1759 0,'9'-7'102'0,"-2"4"16"0,0-1-12 0,2 4-43 0,0 0-21 0,2-2-14 0,-2 2-12 16,-1 2-5-16,-2-2 2 0,1 2 6 16,-4 0 6-16,3-1 3 0,-6-1-1 15,0 0-7-15,0 0-8 0,0 0 0 16,-2 0 9-16,-5 2 12 0,-4-4 7 16,-3 1 4-16,-6-1-6 0,-4 0-4 0,-7 0-2 15,-6 0-4-15,0-1-2 16,-6 3-4-16,1 3-4 15,-2 1 0-15,1 0-2 0,-7-1-5 0,-1 4-3 0,-2-5-4 16,-9 0 0-16,-2-2-1 0,-7-2-1 16,-4-2 0-16,1-4 0 0,-4 0-1 15,7 0-1-15,-3 2 1 0,3-3 2 16,3 4 1-16,1-6 0 0,1 4 1 0,-1 2 0 16,-6 0-1-16,1 1 2 15,1 2-1-15,0 1 0 0,5 1-2 0,-1 3-2 16,5 2-1-16,-2-3 0 15,5 5 1-15,4 0-1 0,2 1 0 0,4 0 0 16,-3 3 1-16,4-4 0 0,-3 2-1 16,-4-4 0-16,0 4 1 0,-4-5-1 0,-1-1 1 15,0 4 0-15,1-7 0 0,3 4 1 16,-3-2 0-16,2-1 0 0,1 3 1 16,-15-2-1-16,-4 0-1 0,-3-2 0 15,-3 0 0-15,8 0-1 0,2 3 1 0,-2 1-1 16,4 3 0-1,4-6 0-15,4 3 0 0,6 0 0 0,-5-4 0 0,-4 0 0 16,-8 0 0-16,-7 0 0 0,-2-4 0 16,-1 0 0-1,4 3 1-15,0-6-1 0,13 3 1 0,-1 1 0 0,-3-1-1 16,-5-1 1-16,-6 1 0 0,-5 1 2 16,1 1-2-16,5-4 0 0,0 5 0 0,3 1-1 31,4 0 0-31,1-2 1 0,-2 2-1 0,4 0 0 0,-4 0 0 0,0 0 0 15,1 0 0-15,-1 2 0 16,0-1 0-16,-5 7 0 0,2-7 1 0,2 1-1 16,-1 2 1-16,-3 1-1 0,-7-1 0 31,3-1 0-31,1 1 1 0,3 3 0 0,-2 0 1 16,4 0 2-16,1 2-1 0,12-2 0 15,4-2-1-15,-3 2-2 0,2-5 1 16,-4-2-1-16,-4 0 1 0,1-4 1 15,-4-3-1-15,-3 2 0 0,3-4 0 16,2 4 0-16,5-2-1 0,5 3 0 16,1 1 0-16,-8-3 0 0,2 5 1 0,-7-1 0 15,-1 0 0-15,1 2 0 16,-2 0 2-16,2 0-2 0,7 2 0 0,8-2 1 16,1 0-1-16,7 0 1 0,-2-4-1 15,4 3 0-15,3-7 1 0,4 5-1 16,8-1 1-16,6 3 0 0,5-5 0 15,4 4-1-15,4 1 1 0,-2 1 0 0,5-2-1 16,2 2 1-16,0 0-1 0,7 0-1 16,0 0-7-16,0 0-16 0,0 0-29 15,0 0-68-15,-2-2-125 0,2 2 140 16</inkml:trace>
  <inkml:trace contextRef="#ctx0" brushRef="#br0" timeOffset="15448.64">16154 14294 1899 0,'-76'-39'286'31,"49"27"-284"-31,6 1 2 15,-6 4 4-15,3 0 6 0,-1 2 7 16,-4-2 4-16,6 1 3 0,-7 3 4 16,-3-4 3-16,-5 3 2 0,-2 2-2 15,-1-1-2-15,0-2-5 0,-2 1-6 16,-6 2-5-16,-4-1-8 16,-4-1-6-16,-3 4-1 0,1 0-1 0,4 0 3 0,0 0 4 15,2 6 5-15,-4-3 5 0,-3-1 1 16,-4 1 1-16,0 3-4 0,-3-5-1 0,0 1-3 15,-1 2-3-15,-8 3-4 0,-4-2-1 16,-1 6-1-16,-5-4 1 0,1 0-3 16,2-2 1-16,1 4-1 0,-3-7-1 15,-5-2 0-15,-2 4 0 0,-4-3 0 16,0-1 0-16,6 6 1 0,-1-6 0 16,-1-6 3-16,0 3 7 15,-4-3 5-15,-3-1 7 0,-9 2-1 0,-6-4-5 0,4 4-3 16,9-4-7-1,2 2-5-15,7-2-1 0,1 5-1 0,-6 1-1 16,6 3 1-16,-10 0-1 0,0 0 0 16,9 0 1-16,-11-4 0 0,2 1 0 0,-5-1 0 15,-8-3 1 1,10 4-1-16,-3-1 0 0,13 2 0 16,8 1 0-16,-14-7 0 0,-3 5 0 0,-10 1 0 15,-15-3 0-15,8 5 0 0,4-2 0 0,1 2 0 0,5 0 0 16,2 0 0-16,-2 5 0 0,-2-1 0 15,4-1 1-15,5 5-1 16,6-5 0-16,-2-1 0 16,-4-2 0-16,-4-2 0 0,-10 0 0 0,2-5 0 0,5 4 1 15,4 1-1-15,3-2 0 0,0 1 0 0,2 1 0 16,0 2 1-16,4-2 0 0,3 2 0 16,0-3 1-16,3 1-1 0,-6 0 11 15,-6-5 5-15,0 5 4 0,-2-1 5 16,-3 1-8-16,14-2-2 0,4 1-2 0,8-1 0 31,-5-3 1-31,-1-2-3 0,-8-1-1 16,7 3-5-16,6-4-5 0,12 2 0 0,7 0 0 0,6-3 0 0,5 1 1 31,5-1 0-31,-2-1 0 0,0-1 0 0,1 4 0 0,-3-3-2 0,-1 1 1 16,0 1 1-16,3 6-2 0,4-2 1 0,2 1-1 15,1 5 0-15,6-1 0 16,2 2 0-1,3 0 0-15,7 0 1 0,-4 0-1 16,10 2 0-16,-2-2 0 0,5 0 0 16,3 0 1-16,3 0-20 0,10 0-28 15,-2 0-42-15,2 0-107 0,2 0-79 0,-1-15 144 16</inkml:trace>
  <inkml:trace contextRef="#ctx0" brushRef="#br0" timeOffset="16291.15">615 12998 1925 0,'-2'0'124'0,"2"-5"68"16,-3 3-70-16,3 2-45 0,3 0-30 0,-3 0-35 0,0 4-14 0,0 1-8 0,0-3 0 0,2 9-2 0,2-1 1 15,-4 3 1-15,3 10 3 0,-1 0 4 16,3 5 2-16,4 8 1 0,2-3-1 0,1 6 0 16,1 2 0-16,1-2 1 15,-2 4 0-15,-3-1 1 0,2-1 1 0,-6-4-2 16,0-5 7-16,-1-2 13 0,-1 0 11 15,3 0 15-15,-4-3-4 0,-1 0-6 16,1-6-5-16,2 0-10 0,1-5-4 16,0 2-6-1,6-7 0-15,-4-1 11 0,5-6 20 0,4-1 13 0,6-3 2 0,2-2-2 16,12-3-16 0,5-9-10-16,1 0-7 0,3-11-9 15,-1 7-7-15,-3-7-4 0,-6 1-12 0,4 2-14 0,-9-3-17 0,-1 4-38 16,1-4-24-16,-2 2-48 0,4 0-61 15,-2-7-252 1,-1-5 278-16</inkml:trace>
  <inkml:trace contextRef="#ctx0" brushRef="#br0" timeOffset="16734.33">1810 13204 1486 0,'9'0'168'0,"2"0"225"0,1 0-311 0,2 0-48 0,4 0-10 16,7 2-15-16,-2-2-4 0,9 2-4 15,-2 5-1-15,0-2-2 0,7 7-2 16,1 4-1-16,4 9-2 0,-1 4-4 16,-6 2-9-16,-5 1-21 0,-7 7-21 0,-7-7-8 15,-10 2-2-15,-8 1-17 0,-10-12 27 16,-11 2 23-16,-8 0 39 0,-8-7 58 16,-7 0 14-16,-2-6 19 0,2-3 7 15,-2-7 9-15,6-2 0 0,-2-4-2 16,-1-14-22-16,3 1-13 0,4-5-7 0,10-4-9 15,7-3-3-15,7-3-10 0,5-1-9 16,5-3-20-16,4 6-9 0,4-5-7 16,3 3-10-16,5 2-9 15,2 1-8-15,2 4-13 0,4 4-19 0,3 7-29 16,5-2-43-16,-5-3-33 16,2-1-415-16,2-1 380 0</inkml:trace>
  <inkml:trace contextRef="#ctx0" brushRef="#br0" timeOffset="17269.23">3152 12598 1838 0,'-1'3'125'0,"-7"1"78"0,1 3-106 16,-5-2-23-16,0-1-17 0,-4 3-10 15,-4-4-13-15,-3 4-13 0,-4-3-10 0,-4 3-6 16,-5 4-3-16,-1 1-2 0,0 8 1 16,1 1-1-16,6 0 0 15,2 4-1-15,-1 0 1 0,1-2-1 0,3 2 1 16,6 0 0-16,-1-2 0 0,1 0 0 16,3-4 0-16,1 1 0 15,1-4 0-15,5-2 1 0,2-2 1 16,2-1 2-16,3-2 0 0,2 1 0 0,0-4-2 0,0 2-1 15,2 0-1-15,3 0 0 16,1 5 1-16,4-3-1 16,3 5 1-16,-4 4 0 0,5 2 1 15,-2 4 0-15,2 2 2 0,2 3 2 16,-2-2 5-16,2 3 2 0,0 9 1 0,-3-4 1 0,3 5-3 16,-4-1-3-16,-1-4-1 0,-1 3 1 0,-1 0 4 15,0-7 4-15,2-2 3 0,-2-4 0 16,-4-4 3-16,2-1 9 0,-3-5 9 15,1-2 7-15,-3-1 2 0,-2-6-3 16,1 2-7-16,1-9-3 0,2 3-5 16,1-3-4-1,0 0-6-15,4 0-4 0,4 0-7 0,-3-3-3 0,5-6-3 0,2 2-4 16,1-8-10-16,5 1-10 0,2 0-11 16,1 0-16-1,-1 0-11-15,-2-4-13 16,2 5-14-16,0-2-12 0,2 0-6 15,-8 5-41-15,1-3-17 0,-1 1 538 0,-5-9-323 16</inkml:trace>
  <inkml:trace contextRef="#ctx0" brushRef="#br0" timeOffset="17499.43">3151 13076 2221 0,'5'-3'127'0,"-2"1"34"0,-1 2-62 0,-2 0-45 0,-3 2-22 0,-3 3-10 0,-8 2-4 16,-7 4-5-16,-6 3 3 0,-6 6 8 15,-6-1 3-15,-4 1-1 0,2-1-9 16,0-3-10-16,11-2-4 0,4 2 0 16,10 0 5-16,2-2-11 0,7-1-43 15,3-3-86-15,0-3 430 0,4 2-271 16</inkml:trace>
  <inkml:trace contextRef="#ctx0" brushRef="#br0" timeOffset="79166.28">9011 17103 1676 0,'-32'-2'98'0,"1"0"30"0,-6 1-22 0,4-8-44 0,4 2-13 0,1-4-19 15,-1 2-16-15,3 2-8 0,3 0-3 0,2 2-1 16,5 3 1-16,1 0 8 0,8 0 17 31,6 2 14-31,-3-3 3 0,8 6-3 0,-1 1-8 0,17-1-14 0,6 10-3 31,6 3-5-31,12 3-9 0,3 6-2 0,7 0 1 0,10-6-2 16,4 4 0-16,1-7 2 0,-4 2-2 0,3 0 1 0,1-2 1 16,2 2-2-16,2-4 2 0,-8-5-1 15,-6 1 1 1,-4 3-1-16,-11-8 0 0,-5 2 1 0,-7-5 1 0,-9 0 1 31,-9-2 5-31,-9 0 1 0,-3 0-4 16,-5-2 0-16,-15 0-5 0,-16-7-2 0,-12-1 4 15,-19-8-3-15,-19-3 1 0,-13-6 1 16,-10 2-2-16,-1 0 5 0,0 2 4 16,7-2 6-16,5-1 3 0,11 3-3 15,19-4-4-15,8 4-5 0,7 4-2 16,15 3 1-16,4 1 1 0,14 1 11 15,11 0 13-15,7 5 13 0,6 2-4 0,8-5-2 16,12 3-16-16,10 0-13 0,14-2-3 16,8 4-7-16,18 7-1 15,15 9-1-15,15 4 4 0,9 4 0 16,-5 1 2-16,0 2 2 0,-12-3 0 0,-17-4 0 16,-13-1 2-16,-15-7-2 0,-11 1 8 15,-17-1 9-15,-7-3 1 0,-14-2-4 0,-6-4-10 16,-14-6-12-16,-13-3-6 0,-10-3 4 15,-19-10 1-15,-15-3 7 0,-10-3-15 16,-9 4-20-16,-1 0-62 0,5 6-104 16,-1 1 115-16</inkml:trace>
  <inkml:trace contextRef="#ctx0" brushRef="#br0" timeOffset="212189.85">10007 17037 1654 0,'-11'4'74'0,"-1"1"8"0,-6 4-8 0,4-2-10 0,0 0-6 0,3 0-8 15,2 2-7-15,-1-2-4 0,-3 0 2 0,1-1-4 16,-2 1-10-16,-2-6-10 0,-7 5-8 16,-11-6 1-16,-9 0 1 0,-10-6 2 15,-12-4 1-15,-13-6-2 0,-18-2 1 16,-5-1 6-16,-14-1 7 0,-2 2 12 15,12 4 1-15,-1 4 0 0,10 3 2 16,9 3-12-16,2 2-4 0,12 2-5 0,15 6-6 16,15-5-1-16,8 5 0 0,15 2-3 15,9-6-2-15,6 2 2 0,5-1 16 16,13 3 2-16,4-5-6 0,24 7-10 16,23-1-17-16,23 3-1 0,16-3 4 15,15 6 3-15,14 1 8 0,8 2 6 16,9 0 5-16,-4 2 9 0,-12 1 0 15,-7-3-6-15,-16 0-8 0,-9 2-7 16,-14-2-7-16,-11 0 0 0,-25 1-1 0,-17-8 0 16,-21 0-6-16,-13-4 6 0,-16 3 1 15,-20-7 6-15,-22 3 6 0,-31-4-5 16,-25-4-3-16,-17-10-4 16,-23-9 1-16,-14-5 0 0,-6-6 1 0,-5-5 0 15,10 5-2-15,11-1 1 0,25 5-2 0,15 8 1 16,22 1 1-16,23 5 0 0,13 4 0 15,19 1 2-15,20 0-4 0,9 4 23 16,12 0 17-16,14 4-6 0,16-8-2 16,27 6-31-16,24-2-22 0,27 5 2 15,18 11 1-15,14 5 6 0,9 4 5 16,2 5 4-16,5 5 3 0,-2 6 1 0,-14 1 0 16,-19 6-1-16,-31-2 0 0,-26-7-1 15,-16-4 0-15,-20-10 2 0,-15-6-6 16,-13-1 2-16,-14-6 1 0,-15 6 2 15,-20-7 9-15,-15-3-3 0,-18-2-2 16,-19-14-2-16,-11-4-2 0,-12-9 0 16,2-6 0-16,14 0-26 15,10 2-39-15,22 2-36 0,10 2-50 0,10 10-64 0,1-1-57 16,14 6 143-16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2:06:35.81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12161 10146 1527 0,'-2'0'201'0,"-1"0"-114"0,-1 0 1 0,3 0 13 15,-3 0-4-15,4 0 14 0,0 0 1 16,5 1-10-16,-3 1-25 0,9 5-26 0,5-3-18 0,12 6-8 15,11-2-6 1,9 4-6-16,11 0-4 0,4 4-3 16,5-2-2-16,-8 1 0 0,-1-3-1 0,-6-3-1 0,-11-2 1 15,4 0 0-15,-3-2-1 0,-2-1 0 16,-9 1 1-16,-6 1-1 16,-5-5 0-16,-6 1-1 0,-3-2-4 15,-3 2-3-15,-6 0-5 0,-1-2-9 0,-2 0-8 16,0 0-10-16,-5 1-11 0,-4-1 5 0,-3 0 10 15,-11 0 12-15,-15 0 14 0,-9-1 6 16,-16-1 2-16,-2-2 1 0,6-4 1 16,-1 2 3-16,-4-1 2 0,2 5 2 15,2-1 6-15,8 1 5 0,17 2 5 0,7 0 3 16,5 0 3-16,8 0 7 16,8 0 4-16,7 0 10 0,0 0 6 0,6 0-9 15,6 0-5-15,9 0-12 16,8-7-16-16,20 7-7 0,17-2-7 15,16 2-3-15,10 2 0 0,9 3 1 0,3-1 0 16,-3 1 3-16,-7 0 0 0,-12-3 1 0,-11-2 1 16,-13 0 0-16,-15-2 4 0,-11-3 3 15,-20 3 1 1,-10 2-4-16,2-3-20 0,-8 3-9 0,-10 0-7 16,-11-2 4-16,-12 0 17 0,-27-3 5 0,-14-2 2 15,-7 3 1-15,-6-6 0 0,6 3-1 16,9 1 0-1,10-3 2-15,12 6-3 0,7 1-33 0,16 0-55 0,2 2-75 0,6-1-20 16,11 1 80-16</inkml:trace>
  <inkml:trace contextRef="#ctx0" brushRef="#br0" timeOffset="6836.99">8700 7928 1440 0,'-2'3'76'0,"2"-3"18"0,0 4-18 0,-1-4-24 0,1 0 2 15,0 0-4-15,-2 0-3 0,2 0-7 16,0 0-13-16,0 0-5 15,0 0-3-15,0 0 1 0,-2 0-2 0,0 0-3 16,-3 0-2-16,0 0-3 0,5 3-2 16,-4-3-3-16,-5 2-2 0,2 0 2 0,-16 0 3 15,5 3 3-15,-5-2-1 16,0-1 1 0,-5 7-1-16,0-5-1 15,-1-1 2-15,1-1-2 0,5 5-1 0,2-2-2 16,-1-1-1-16,1 3-2 0,-2-5-1 15,-4 1-1-15,4 4 0 0,-5-5-1 16,-2 0 0-16,1-2 0 0,3 0 0 0,-3 2 1 16,3-1 0-16,-8 7 1 0,4-3 0 15,-9-2 0-15,-2 4 1 0,8-3-2 16,-15 0 0-16,2 1-1 0,-4-2 0 16,-9-3 1-16,4 4-1 0,-3 0 0 15,-1-1 1-15,4 1-1 0,-3-4 0 16,5 1-1-16,8 3 0 0,-1-2-2 0,9 5 0 15,-2-4-1-15,-3 6 0 0,-1-5-1 16,-7-2 3-16,2 1 0 0,1 2 0 16,-3-3 2-16,0 0 0 0,-5 0 0 15,-7 0 0-15,0-1 1 0,-3 5-1 16,4-6 0-16,-2-6 0 0,2 3 0 16,-1-1 0-16,-11-1 0 0,-3 5 0 0,-7-2 2 15,-4 2 0-15,-3-2 1 0,1 2 1 16,-1 2-2-16,8 0-1 0,0-2 1 15,1 0-2-15,8-2 0 0,0 2 1 16,8 0-1-16,-3-3 3 0,-1 1 1 16,4 0 1-16,-3-5 1 0,3 3-1 15,-3-1-1-15,-4-6-1 0,-5 8 2 16,-1-8 1-16,6 8 1 0,-5-8 0 0,-1 2-2 16,2 6-3-16,4-1 0 0,1-3-2 15,9 7 0-15,3-5 1 0,-1 1-1 16,-4 4 1-16,-7-5 2 0,-7-2-1 15,0 3 1-15,2-8-2 0,-2 1 3 16,14 6 14-16,4-8 7 0,8 5 9 16,6 2-1-16,0-3-7 0,2 4-9 0,-1-2-5 15,-3 0-7-15,6 3-3 0,-2-5-1 16,1 4 0-16,6 0-1 0,1-1 0 16,6 5 2-16,7-6 1 0,-2 1 0 15,9 5 2-15,2-7 2 0,4 3-7 16,8 2-25-16,0-8-49 0,2 0 473 0,0-15-318 15</inkml:trace>
  <inkml:trace contextRef="#ctx0" brushRef="#br0" timeOffset="42936.59">14677 10004 574 0,'-26'9'170'0,"6"-4"127"0,-3 0-43 31,9 2-139-31,1-5-46 0,6 2-21 0,-1 1 12 0,4-1 3 0,4-1-1 0,0 8-17 16,4-4-25-16,-1 5-7 0,2 1-1 15,2-1-4-15,2 0-1 0,-2 1-2 16,1-6-1-16,-3 0 9 0,-2-3 12 16,-3-4 16-16,4 0 18 0,-2 0 7 15,-2 0-1-15,0 1-6 0,0-1-10 0,0 0-14 16,1 0-13-16,-1 0-10 0,6-1-4 16,-1 1 3-16,0 0 5 0,1 0 5 15,1 0 1-15,5 0-3 0,-1 1-4 16,0 5-6-16,1 1-2 0,0 5-2 15,1 2-1-15,1 2-2 0,2 0 0 16,0 4-1-16,5-1-1 0,-1-5 3 16,-4-1 1-16,0-2 2 0,0 1 2 15,-1-1 1-15,7 1 5 0,1-3 3 16,2 1 3-16,5 5 3 0,-4-3-2 0,6-1-4 16,4-4-4-16,-4 5-4 0,5 1-5 15,2 3-2-15,2-2-1 0,-1 2 0 16,3-2-1-16,-6-2 1 0,0 1 0 15,-1-6 0-15,-6 2 0 0,-3 0 0 16,-4-4 1-16,3 2 0 0,-4-2-1 16,2-1 0-16,-2-2 0 0,-1 1-1 15,2 2 1-15,-2-3 0 0,1-2-1 16,-3 0 2-16,2-7 3 0,2 2 2 16,8-6 2-16,-3-3-2 0,6 2-4 15,1-6-4-15,-3 4-3 0,7-2-1 16,-7 0 0-16,0 3 1 0,0 1-2 15,0 0 2-15,1 3-1 0,1-2-2 16,3 6 0-16,-1-2-1 0,1 5 1 0,-2 0 2 16,3-1 2-16,2 3 0 0,-9 0 1 0,4 0 1 15,-3 1-1-15,3-6 2 0,3 0 1 0,-1 1-2 16,5-3 0-16,-1 2-2 0,-4-2 0 16,4 1 2-16,0 3 0 0,2 3-1 15,1 0 0-15,4 2 1 0,0 1-2 16,1 8 2-16,3-4-1 0,-8 2 0 15,-1 5 0-15,-1-2 0 0,2 2-1 16,-5 1 2-16,8-1 0 0,-3 2 0 16,-2-2 0-16,3 0 0 15,-3 0-2-15,1-8-3 0,-2 3-6 0,-1-8-6 0,12 3-1 16,5 3-1-16,-2-5 4 0,-4 1 5 16,-1 1 3-16,-6-2 2 15,4 3 2-15,-2-2 2 0,-4 1 2 0,3 3 0 16,-3-7 2-16,3 2 1 0,-3-2 5 15,-1-9 3-15,0 4 2 0,0-4-1 16,-2 2-4-16,-2-7-2 0,2-1 4 0,3-1 4 16,-1-5 6-16,5 2 2 0,-8-3-3 15,4 3-7-15,-5 1-5 0,2 4-4 16,9 0-1-16,-3 3-1 0,9 6-1 16,0-2 1-1,2 3-1-15,5 1 1 0,1 3 0 0,5 0-1 0,4 0 0 0,5 0 0 16,-1 0 0-16,-3 0 0 0,3 3-1 15,8 1 1-15,4 3 1 0,12 2 0 16,6-2 0 0,-2 0 0-16,-4 0 0 0,-10-4 1 0,-6-1-1 0,-3-2 0 15,-2-5 0-15,-4-4-12 16,4 0-44-16,0-9 434 0,22-5-298 16</inkml:trace>
  <inkml:trace contextRef="#ctx0" brushRef="#br0" timeOffset="59274.87">2142 12876 1491 0,'33'-11'122'0,"22"3"48"0,-51 39-25 0,21-121-160 15,-18 31 57-15,-5 45-16 0,-2 2-5 16,-4-2-11-16,-3 0-7 0,-2 5 0 0,-2 3 2 15,3-1-1-15,-5 4 0 16,1 1-2-16,-2 4-3 16,-2 7-2-16,-6-1 0 0,-1 7 0 0,-5 6 0 0,-2-3 2 15,-4 5-1-15,-1-7 1 32,-4-2 0-32,-4 4 0 0,-8-4 1 0,-6 5 0 15,-2-3 0-15,-6-3 4 0,3 1 3 0,1-2 5 16,-1 1 7-16,9 1 8 0,5-2 6 15,11 2 1-15,7 1-3 0,5-7-3 16,9 5 0-16,4-1 1 0,6 4 7 16,-1-2 2-16,4 2 1 0,1 0 2 15,0 4-10-15,2 1-8 0,-5 6-8 16,3 1-10-16,2-1-2 0,-3 1-2 0,3-1-1 16,0 1 1-16,-2 2-1 0,2 0-1 15,0 4 0-15,-2 1-2 0,4-3 1 16,-2 9-1-16,0-5 2 0,3 3-1 15,1 3-1-15,3-5-2 0,2 9 0 16,2 1-3-16,-1 0 0 0,3 7 0 16,-6-7 1-16,3 5 1 0,1-1 2 0,-7 2 1 15,1 4 1-15,2 0 1 0,-4 0 1 16,6-8 1-16,-9 1 0 0,7-11 9 16,2 0 10-16,-2 0 14 0,6-5 11 15,-3-4 6-15,3-5 7 0,1-9 6 16,6 0 5-16,4-6-2 0,5-6-12 15,6-2-16-15,10-2-18 0,2-6-12 16,3-1-4-16,3-2-1 0,0-1-4 0,-3 1-13 16,1-5-31-16,-3 3-57 0,0-9 381 15,9-8-237-15</inkml:trace>
  <inkml:trace contextRef="#ctx0" brushRef="#br0" timeOffset="115849.18">1739 6280 1504 0,'-30'4'140'0,"-53"24"-85"0,37-12-53 15,3 0-2-15,-10 7 0 0,0 6-1 16,0 4 0-16,-4 5-1 0,4 4 2 0,3 2-3 16,2 4-3-16,6 4-3 0,-1-3-6 15,6 5-2-15,1-3 0 0,3 6 1 16,6 7 5-16,6 8 3 0,-1 5 5 15,8-1 8-15,5 2 10 0,4 0 6 16,5-6-1-16,7-1-3 0,9 0-4 16,4 0-2-16,8 5 0 0,7 8-5 15,-1 4-1-15,7 6 0 0,-4-7-2 0,6-2 2 32,-1-5 0-32,-5 2-1 0,6-2-1 0,-15 3-1 0,1 7 0 0,-8 11-1 15,-7 8 1-15,-3 6 0 0,-6 7 25 16,-5 0 4-16,-3-1-4 0,-12-4 2 0,-4-9-29 15,-9-7-1-15,-3-9 0 0,-6 4 1 16,2-4 0-16,-6 4 0 0,-2 2 0 16,-1-6 0-16,0 5 0 15,1-6 1 1,2-4 0-16,6-1 0 0,5 1 0 16,5 2 0-16,0 3 0 0,4-3 0 15,3 3-1-15,-3 0 0 0,0 0 0 0,-2 4 0 16,-4-5 0-16,-1 1 1 0,1-4-1 15,-1 3 0-15,-2-4 1 0,3-6-1 16,0 4 0-16,4-1 0 0,0-1 0 16,4-3 0-16,5 3 0 0,5-1 0 15,3 3 1-15,6-4 1 0,0 5-1 16,2 2 6-16,3 4 2 0,3 2 0 0,-7 7 1 16,3-5-5-16,-4 2-3 0,-2-8 0 15,2 2 0-15,0 6-1 0,4-2 0 16,3-1 1-16,0-1-1 0,5-7 1 15,6 2 9-15,9-4-13 0,17 4 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2:09:08.8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7239 5171 1429 0,'0'0'90'0,"-5"-2"19"15,5 0-11-15,-2 2-42 0,-3 0-8 0,3-2 1 0,2 2 4 0,2 0-2 16,8 0 0-16,-2 2-7 0,4 0-15 0,11 1-6 16,4 4-3-16,12-1-4 0,9 4 1 15,-1-4-2-15,12 4-10 16,-4-6 4-16,5 1 2 0,0 1 5 0,-1-3 1 16,3 2 1-16,-2 1 1 0,-3-6-2 15,-6 1 1-15,-13-1 3 0,1 2 1 16,-18-2-1-16,2 0-3 0,-9 0-3 15,-10 0 2-15,3 0 0 0,-7 0-3 0,3 0-7 16,-3 0-21-16,0 0-14 0,-7 4-2 16,-9-2 4-16,-3 3 13 0,-24-2 11 15,-6 1 4-15,-19 3 2 0,-8-5-1 16,-2 0-3-16,-2-1 0 0,2 1 0 16,2 0 0-16,3-2 3 0,1 0 1 15,1 0-1-15,-2 0 0 0,-3 0 0 16,3-2-1-16,6 2 2 0,8-2 1 0,13-1 0 15,16 3 9-15,10 0 9 0,11 0 3 16,9 0-1-16,0 3-12 0,6 1-4 16,3-1-7-16,10 1-1 0,11 3 3 15,18 0-5-15,20 6 1 0,11-5 1 16,5 5-2-16,6-2 0 0,2 1-3 16,1 0 0-16,6-3 0 0,0 0 0 0,-1 3 1 15,-12-3 4-15,1 0 3 0,-16 0 2 16,-12-5 6-16,-6-1 4 0,-14 1 1 15,-2-3 1-15,-12-1-3 0,-7 0-4 16,-11 0 3-16,-5 0-1 0,-1 0-5 0,-1 0-7 16,-7-7-11-16,0 6-5 0,-10 1 1 15,-12-7 4-15,-6 1 3 16,-24 4 3-16,-8-6 1 0,-9 4 2 0,-8 4 0 16,-1 0 1-16,9 2 0 0,3 1 0 15,9 4 0-15,11-1 1 0,4 3 1 16,8-2 1-16,5 0 0 0,13 0 3 0,7 0 1 15,9 0-2-15,7-2-3 16,0-1-4-16,4 1 4 0,6 1 2 0,15-3 4 16,14 1 2-16,16 3-7 0,18-5-3 15,19-1-1-15,14-1 0 0,13 2 1 16,7-2 3-16,0-2 0 0,-5 1-1 16,-11-5 0-16,-4-1 1 0,-16 5 0 15,-13-5 2-15,-21 2 6 0,-17 3 9 16,-19-5 15-16,-18 7 4 0,-2-2-14 15,-6-3-15-15,-8 5-17 16,-21 0-2-16,-33 2 11 0,-19 3 8 0,-28 2 3 0,-5-1-3 16,-8 4-4-16,-2 1-1 15,3-1-1-15,8 5-2 0,7-3-1 0,9-1 1 16,18 1-1-16,11-5 0 0,15 0-1 16,8 6-14-16,12-12-21 0,11 1-55 0,6-2-81 15,5 0 500-15,2-3-299 0</inkml:trace>
  <inkml:trace contextRef="#ctx0" brushRef="#br0" timeOffset="7715.57">21975 5295 1490 0,'-2'1'87'0,"2"1"54"0,-3-2-83 0,3 4-26 0,3-1-8 0,-3 4-8 0,6-1-5 0,-3 1-3 0,3-2 0 0,-1 4-4 16,4-4-4-16,-2 1 0 0,2-1-6 15,0 2 2-15,3 0 2 0,0 0 2 16,6 2 4-16,2-4 0 0,-4 2 1 15,5-1 1-15,0 3 4 0,4-4 3 16,2 4 2-16,-1-6 0 0,3 3-2 16,-3-1 3-16,2-3 0 0,1-2 0 0,5 0 0 15,-4 2 0-15,0-2 0 0,2-2 2 16,-9 0 2-16,12-7-1 0,-5 2-3 16,6-2-3-16,5 0-6 0,1 2-4 15,8-3 0-15,7-3 2 0,8 4-1 16,6-3 2-16,5 3-2 0,-5 4-2 15,-3 3 0-15,-10 2-1 0,-12 0 0 0,2 0-1 16,2 2 0-16,3 3 0 0,7 2-1 16,1 0-1-16,4 4-1 0,1 3 1 15,3 0-1-15,-9 0 0 0,-5 1 1 16,2-1 0-16,-18 0 1 0,-2-2 1 16,-7 3 1-16,-8-5 0 0,2 3 0 15,-2-1-1-15,-5-1 0 0,3 1 1 0,1-5 1 16,-7 0-1-16,6-3 2 0,-2 1-2 15,-2 2-1-15,7 0 1 0,1 2-2 16,-1-2-1-16,6 0 0 0,-1-3 0 16,8-1-2-16,-3 1 2 0,10-8-1 15,3 1 3-15,4-4 3 0,-1-4 4 16,4 1 2-16,4-5 3 0,0 3 5 0,-6-4 8 16,3 2 12-16,-3-2 7 15,0 2-2-15,4 0-9 0,7-2-11 0,4 3-13 16,1 1-3-16,11 6-4 0,4 5-2 15,8 2 0-15,-1 10 0 0,5 5 0 16,12 14 1-16,10 6 0 0,10 11-1 0,7 1 0 16,-8-2 0-16,-4 1-2 0,-8-7 0 15,-6-8 2-15,5 2 1 16,1-16-7-16,4-9-32 0,12-20-222 16,3-26 171-16</inkml:trace>
  <inkml:trace contextRef="#ctx0" brushRef="#br0" timeOffset="34035.87">26229 426 2005 0,'5'11'72'0,"4"3"4"0,-7 4-60 0,3 5-4 0,2 1-6 0,-2 8-2 16,4 0-1-16,-2 4-2 0,0 6-3 16,-7 10-4-16,0 6 2 0,-3 15 1 0,1 5 3 15,-1 5 0-15,-3 2 1 16,1 0 0-16,-2 1 0 0,5 0-1 0,-7-8 1 16,2-3-1-16,-4-11-2 15,4-8-1-15,-1-11-1 0,-3-12 0 0,6-8 1 16,-8-9 2-16,6-3-14 0,5-12-13 15,1 1-37-15,-5 4-12 0,6-10 38 0</inkml:trace>
  <inkml:trace contextRef="#ctx0" brushRef="#br0" timeOffset="34359.12">28652 2098 1788 0,'8'12'386'0,"-17"22"-208"0,-18-2-175 16,-10 3 7-16,-32 4 2 0,-9-7-2 15,-27-3-1-15,-24-3-2 0,-24-4-1 16,-21-5-3-1,-19 3-2-15,-18-10-1 0,-5 5 0 0,-15-3 0 16,4 4-1-16,2 2 1 0,-7-2-1 16,7 0-2-16,12-9 3 0,11 0-1 0,7-2 0 0,12-5 2 15,9 0-1-15,17-2 1 0,24-1-1 16,19-2 0-16,15 3 3 0,8-4-7 16,12 6-60-16,15 2-63 15,11-2-48-15,8-3 66 0</inkml:trace>
  <inkml:trace contextRef="#ctx0" brushRef="#br0" timeOffset="35236.22">24007 3096 1581 0,'-12'0'96'0,"3"-2"11"0,5-1 10 0,2 3-23 0,2-2-7 0,11-3 4 16,-11 1-16-16,4-1-22 0,3-8-17 0,2-3-21 16,15-7-2-16,7-3-3 0,11-3-2 15,2-2 1-15,3 2-2 0,-1 6 9 16,-9 2 4-16,0 10-1 0,-1 8-1 15,4 4-9-15,-1 10-11 0,0 5-15 16,2 9-3-16,-5 3-3 0,-3 6 7 16,-4 7 7-16,-12 1-33 0,-2 6-15 0,-8 4-12 15,-9-8-19-15,-10 6 18 0,-8-3 12 16,-10-1 9-16,-6-1 18 0,-3-3 5 16,-3-8 3-16,-1-7-1 15,1-3 0-15,3-9 10 0,5-6 4 0,6-2 4 16,5-6 21-16,3-1 26 0,4-1 31 15,9-5 35-15,4 1 18 0,3 1 9 0,5 3-20 16,4-5-50-16,5 3-32 16,5-4-35-16,8-4-12 0,5 4 11 15,5 3-2-15,9 4-7 0,6 4 15 0,4 8-23 16,3 11-3-16,-2 11 1 0,-6 10-20 16,-1 8 27-16,-17 6 9 0,1 1-15 15,-11 1 0-15,-12-1 4 16,-9-4-15-16,-10-2 15 0,-11-4 1 0,-6 5-1 0,-7-5 7 15,-7-3 7-15,-10-3 1 0,-6-8 3 16,-7-4 8-16,-2-5 6 0,2-10 1 16,7-2 0-16,7-7-6 0,9 0-1 15,7-7-2-15,9 0-4 0,7-1-21 16,7-5-13-16,7 3-34 0,4-2-5 16,5-17 39-16</inkml:trace>
  <inkml:trace contextRef="#ctx0" brushRef="#br0" timeOffset="35835.91">26305 2658 2098 0,'-12'0'49'0,"-1"0"-36"0,-17 7-16 0,-5 11-2 0,-10 5 0 0,-13 5 1 0,-10 11 2 16,3 8-1-16,-3 8 0 0,6 5-2 16,2 11-5-16,1 0-15 15,5 3-12-15,2-3-2 0,2 0 3 0,3-2 17 16,4-3 13-16,0 3 4 0,4 0 2 0,0-5 0 15,6-4-3-15,4-5-5 0,5-2-6 16,11-5-6-16,4-2-31 0,9-3-1 16,11-6 13-16,7-3 8 0,10-1 32 0,9-8 6 15,-1-4-3-15,8-6 5 16,-1-12 20 0,-4-3 33-16,5-3 35 0,0-19 22 0,1-2 1 0,6-14-20 0,-5-6-30 15,2 0-20-15,-4-8-19 0,-3 4-12 16,-5 8-7-1,-10 4-6-15,-3 8 1 0,-5 3-2 16,-6 7-11-16,-8 4 0 0,-1 0-14 0,-3 5-8 0,-7 2-1 16,-3-2-7-16,-8 2 9 0,-7-4 8 0,-19 1 11 31,-9 4 7-31,-18-1 2 0,-9 5 2 16,0 2 0-16,0 4-1 0,1 5 1 15,-5 3 0-15,6 1-1 0,9-4 0 0,7 1 0 16,12 1 0-16,11-2 1 15,13 0 1-15,8 1 1 0,13-4-2 0,-1 1-6 16,6-4-12-16,0-3-12 0,6 4-16 16,-5-2-7-16,5-2 4 0,1 0 1 15,2 0-8-15,10-2-10 0,10-5 369 16,4-8-243-16</inkml:trace>
  <inkml:trace contextRef="#ctx0" brushRef="#br0" timeOffset="36478.76">27778 2683 2067 0,'-7'2'46'0,"-3"0"-40"0,-8 5-8 0,-10 0-4 16,-15 7 5-16,-16-2 2 0,-13 3-1 15,-8-1 0-15,2 0-1 0,-2 0 1 16,6-3 1-16,5 3 3 0,3-2-1 0,7 3-1 16,8-1 0-16,1 0 0 0,3-2 0 15,4 1-1-15,6-1 9 0,8-3 7 16,8 2 4-16,5-1 3 0,9-3-8 15,-4 0-6-15,8-3-4 0,1 1 0 16,2 2 1-16,0-1-2 0,2 3-3 0,3 5-2 16,4 2-4-1,3 5 1-15,-3 6 3 0,5 6 0 16,1-1 3-16,-3 0-1 0,0 2-2 0,-1-4-1 0,-2-3-4 16,-4 1-3-16,-1-3-1 0,-4 1 0 15,-2-6 3-15,-3-2 2 0,-2 1 3 16,0-3 0-16,1-2 1 0,1-1 1 15,-2-8 2-15,3 6 2 0,1-8 1 16,3 1 1-16,0-3 4 0,0-1 5 16,0 0 6-16,2 0-11 0,10 0-1 15,2-3-4-15,11 1-4 16,9-1 13-16,3-8-2 0,13 4 4 16,-6-2 8-16,-2 7 13 0,1 2 7 0,-9 6-5 0,3 8-13 0,-2 9-18 15,-1 3-8-15,1 6-4 0,-4 5-2 16,-3 2 0-16,-1 4 3 0,-6-2 3 15,-9 1 2-15,-5-4 1 0,-7-1 1 16,-12 2-4-16,-4-4 0 0,-12 3-1 16,-6-5-3-1,-3-1 2-15,-8-2 0 0,1-1 1 16,-9-6-2-16,-6-4-3 0,-1-5-8 0,-18-7-102 0,-11-1 80 0</inkml:trace>
  <inkml:trace contextRef="#ctx0" brushRef="#br0" timeOffset="63624.73">7195 7491 1489 0,'0'0'61'0,"0"2"18"0,-2 2-36 0,2-3 3 0,-2 3 4 0,1-4 2 15,1 0 11-15,0 0 10 16,0 0 9 0,1 0 9-16,-1 0 4 0,0 0-2 15,0 0-9-15,0-4-17 0,0 3-17 16,6-5-14-16,1 3-11 0,-4-6-7 15,3-2-3-15,4-1-5 0,6-4-1 0,0-2 0 16,7-1-1-16,-3-8 0 0,10 4 0 16,5 0-3-16,4-4-1 15,9-1-1-15,0 2-3 0,5-5 0 0,-5 3-1 16,4 0-1-16,-1-3 4 0,8 3 1 16,6 0 0-16,3-2 0 0,8 1-3 15,-4 1-1-15,-1-2 1 0,9 0 0 16,0 1 0-16,2 3 2 0,3 3 1 15,-2 3 3-15,-1 4 8 0,-6 0 6 16,-9 2 5-16,-8 2-2 0,-3 3-2 0,-4 3 0 16,-3 5-3-16,-1 1 0 0,-5 0-7 15,-8 3-8-15,-3 4-1 0,-10-3-1 16,-5 1-1-16,-4 0-2 0,-6-1-8 0,-5-4-5 16,-2 0-17-16,-2 0-6 15,-5 0 0-15,1-2-1 0,-3-3 10 16,2 3 6-16,-5 0 4 0,1-1 7 15,-1 1 5-15,-2-5 2 0,0 2-1 0,5 5 2 16,-2-4 2-16,9 4 1 0,0-3 2 0,2 1 3 16,0 0 3-16,0 0 2 0,0-3 3 15,2 5 0-15,2-5-5 0,1 3-7 16,-1-4-2-16,1 5-2 0,0-8 3 16,4 5 2-16,2-5 2 0,-2 2 1 15,8-3 6-15,-1 4 1 0,4-1-5 16,3 4 7-16,2 3-5 0,3 5-3 15,2 4 1-15,8 5-11 0,4 4-4 0,1 5 1 16,-3 0 4-16,-2 0-8 0,-15-2 4 16,-7-5 1-16,-8 4-3 0,-2-4 5 15,-4 3-2-15,-2 2 0 0,-8-3 1 16,-4 0 2-16,-4 0 1 0,2-1-2 16,-2-6 0-16,-7-2 2 0,7 0-40 15,-5-6-62-15,-4-3-72 0,-12-3-223 16,-4-11 233-16</inkml:trace>
  <inkml:trace contextRef="#ctx0" brushRef="#br0" timeOffset="65134.49">9860 6121 1700 0,'0'34'114'0,"0"-34"60"0,0 1-54 0,2-1 28 15,-2-35-97-15,0 37-21 0,1-1-23 16,-1 3-7-16,2 0-5 0,-2-1-1 16,2-1 0-16,0 7 4 15,1-2 3-15,-1 5 0 0,2 2 0 16,-1 4-1-16,4 7-4 0,0 0 0 0,0 5-1 16,0 0-2-16,1 7 0 0,-1 8 0 0,2 4 2 15,3 3 2-15,2 4-1 16,2-1 0-16,0-1-2 0,2 2 0 0,3-4 2 15,0-3 0-15,4 8 0 0,2 2 3 16,-2 4 1-16,5 10 2 0,-4-6-1 16,3-4 0-16,-5-7-1 15,1-4 1-15,-2-6 2 0,0-2-1 0,-1-1-1 0,-5-10 0 16,-1-8 6-16,-7-5 4 0,4-6 7 16,-3-7 4-16,3-2 5 0,-1-3 10 15,-10-2 10-15,10-7 2 0,-1-2-9 16,1-9-7-16,11-6-18 0,-1-10-4 15,2-10-2-15,1-11-2 0,-3 0 5 16,-1 0 5-16,-3 3 2 0,-1-1-2 0,-2 5-5 16,-3 6-5-16,0 3-2 0,1 7 0 15,-4 3-2-15,1 3-1 0,-1 6-2 16,0 4 0-16,0 4 2 0,-2-1 0 16,0 8 1-16,-2-2-3 0,2 3-4 15,-7 4-7-15,6-1-1 16,-3 2-13-16,3 1-4 15,-5 7-1-15,3-4-8 0,-1 6 8 0,3 1 0 0,-1 6-3 0,4 2 4 16,2 5 4 0,1 1 5-16,4 3 3 0,4 1-2 0,3 0 0 15,1 5 2-15,7 1 6 16,0-4 6-16,3-4 4 0,-5-1-1 16,-5-10 11-16,-2-2 19 0,-5-5 26 0,-4-8 28 15,-6-2 28-15,0-2 7 0,0 0 2 0,0-8-11 0,4-3-34 16,-4-8-24-16,0-13-22 0,2-6-14 31,1-10-1-31,3-5-5 0,-3-7-4 0,-2 3-3 16,-5 4-1-16,-3 2 0 0,2 4-4 0,1-5-5 0,-3-4-2 0,0 8-4 31,4-1-9-31,-4 5-11 0,2 7-21 16,0 3-21-16,1 3-35 0,1 8-26 15,1-2-33-15,4 6-21 0,0 0 501 16,3-1-266-16</inkml:trace>
  <inkml:trace contextRef="#ctx0" brushRef="#br0" timeOffset="65685.78">11316 5830 1990 0,'1'5'81'0,"3"4"-10"0,1 2-20 0,-1 8-32 0,3 10-13 0,0 8-4 0,0 14-4 0,0 4 2 16,-2 6 0-16,1 4 0 0,-1 10 0 0,2 3 1 15,0 5-1-15,2-1 0 0,2-1 0 16,-1 3 0-16,3-12-1 0,1-1 1 16,0-7-1-16,0-6 1 0,-3-3 3 15,3-3 1-15,-1-13-1 0,-3-7 1 0,1-11-1 16,-6-5 2-16,-1-5 1 15,1-1 2-15,-3-6 2 0,-2-4-1 0,0 0-4 16,2 0-3-16,-2 0-6 0,0 0 2 16,0-2-10-16,1-5-7 0,-1 0 6 15,0-14 3-15,2-1 11 0,2-13 13 0,1-2-5 16,0-6 3-16,4-1 8 0,-2-1 13 16,4 5 7-16,1 4-1 0,2 6 3 15,1 5-4-15,-1-1 1 0,4 3 0 16,-2 5-5-16,-1 5-7 0,5 1 2 15,-9 7 0-15,1-4-7 0,-1 4-6 16,-1-3-10-16,5 5-6 0,-5 3-6 0,1-2-6 16,1 2-5-16,-3 2-17 0,-4 7-19 15,4 0-11-15,0 12-31 0,4 9-15 16,-3 11 21-16,-1 5 17 16,-5 16 38-16,1 4 35 0,0-1 1 0,2 1-2 15,-1-9 0-15,1-8 0 0,-2-5 0 16,4-4 0-16,0-7-2 0,-2-6 0 15,-4-4-3-15,-1-9-23 0,3-9-20 0,-5-1-15 16,2-4-19-16,-2-4 602 0,4-13-387 16</inkml:trace>
  <inkml:trace contextRef="#ctx0" brushRef="#br0" timeOffset="66159.61">12385 6812 1770 0,'5'0'101'0,"-1"0"61"0,-1 0-55 0,1 0-23 0,-3 0-14 0,-2 0-40 16,-3 0-34-16,-1 0-25 0,-4 2-13 15,0 3 9-15,-10 3 7 0,-5 6 11 0,-2 2 10 16,1 5 2-16,-3 2 0 0,1 4 0 16,0 1-4-16,10-1-8 15,3-3-10-15,1 3-11 0,6 0-9 0,4 1-1 16,1 0 4-1,2 1 8-15,2-1 6 0,5-3 10 0,0-6 7 0,3-1 14 16,3-7 13-16,1-4 8 0,2-2 12 16,3-5 9-16,4-2 6 0,4-6 2 15,-4-8-6-15,5-4-5 16,1-5-9-16,3-5-5 0,1 0-8 16,-8-6-18-16,0 6-5 0,-2 2-6 0,-12 7-7 15,-1-2-2-15,-6 5 1 16,-8 2 1-16,-1-4 7 0,5 6 9 15,0 4 2-15,0-3 1 0,0 6-2 0,2 2 0 0,-2 3-4 0,0 2-4 16,2 0-4-16,7-4-3 0,-9 6-7 16,10 5-6-16,1 11-3 15,10 10-12-15,-1 10 10 0,1 10 6 16,-2 7-1-16,-6 3 21 0,4 1 7 0,-2 1 8 16,-3-5 11-16,4-6-8 0,-4-11-6 15,-1-10-3-15,2-7-2 0,-6-10 3 16,1-4 3-16,0-2-3 0,-3-5 0 0,2 0-8 15,-2-7-21-15,11-14 548 0,6-14-388 16</inkml:trace>
  <inkml:trace contextRef="#ctx0" brushRef="#br0" timeOffset="66429.44">12775 5947 2046 0,'5'11'96'0,"2"5"30"0,2 7-88 16,5 12-14-16,6 13-4 0,3 18 2 0,2 6-3 0,-2 10-2 0,-4 3-10 0,1 2-6 16,-1 7-1-16,-1-2 1 0,-4 4-1 15,-2-6-2-15,-3-3-2 0,0-7-4 16,-5-11-1-16,3-5-1 0,-4-9 3 15,1-14-4-15,-4-8-16 0,2-4-37 16,-2-12-34-16,-2-4-11 0,0 1 15 16,-1-12-384-16,-6-6 341 0</inkml:trace>
  <inkml:trace contextRef="#ctx0" brushRef="#br0" timeOffset="66620.47">13220 6321 1888 0,'-45'16'57'0,"-11"5"-25"16,-26 10 16-16,-5 2 19 0,-12 1-5 15,5 3-10-15,2-8-15 0,5-5-30 16,7-1-5-16,4-8 8 16,12-3-48-16,7-7-47 0,9-3-19 0,4-5-441 15,7-10 369-15</inkml:trace>
  <inkml:trace contextRef="#ctx0" brushRef="#br0" timeOffset="67684.34">13984 6591 2197 0,'2'5'189'15,"5"-12"389"17,-4 7-573-32,-3 0-5 15,2 0-8-15,-2 2-12 0,0 3-19 0,0-3-9 16,-2 1-5-16,2 6-4 0,2 5 19 15,7 8 10-15,3 8 10 0,3 7 13 16,1 4-2-16,3-6-3 0,-3 3-1 16,2-5 5-16,1 4 0 0,-3-5 5 15,4-1 1-15,-3-5 1 0,-1-6 0 0,7 1 0 32,1-5-1-32,0-2 2 0,3 0 0 0,1-5 3 0,-1 0 1 0,1-4 2 15,-3 1 0-15,-2-6 2 0,-2-6 1 16,1-1-3-16,-3-5-3 0,2 1-5 15,1-3-4-15,-1 0-4 0,0 7 0 16,-3-2-8-16,0 3-10 0,-8 3-4 16,1-2-5-16,-2 1 0 15,-2 4 7-15,0 0 6 0,-7 0 6 0,2 0 4 0,0 0-1 16,-1 0 4-16,-1 0-1 16,0 0-7-16,2-9 11 0,-2 2 10 0,-2-5 16 15,1-2 16-15,-1-4 3 0,-2-4 0 16,-1 1 0-16,3 3 8 0,0-1 4 15,4 5 1-15,-2 1-7 0,0 5-9 16,4-3-3-16,-1 6-5 0,1-4-3 0,-1 3-3 16,1-2-7-16,-2 0-6 0,1 0-6 15,3 2-2-15,-1-4-3 0,-2-3 1 16,1-1 1 0,-4-2 0-16,5 0 2 0,1 0 3 0,-5 4 0 0,1-2 0 0,-2 1-1 31,0 4-1-31,0 0-2 0,0 4 0 15,2 2-5-15,2-3-6 0,1 6-9 16,-5 0-10-16,0 0-9 0,0 0-5 16,0 6-6-16,-4-3-12 0,1 4-14 15,3 6-11-15,3 1-9 0,3 9 8 16,1 11 17-16,0 3 10 0,5 2 7 16,-1 2 11-16,8-1 9 0,-3 1 11 0,2 2 16 15,2 5 5-15,-1-9 1 0,4 0 1 16,-3-2 1-16,1-9 0 0,-5-5 2 15,-9-2 9-15,5-8 14 0,-5-8 17 16,2-1 15-16,-2-4 21 0,0 0 21 16,1 0 16-16,-1-4-9 0,7-1-26 0,0-8-33 15,-3-8-28-15,8-7-8 0,-3-6-3 16,5-5-5-16,4-3-7 16,0-6-1-16,-7 2 0 0,0 1-3 0,-4 3-6 15,-4 3-15-15,1 0-13 0,-6 0-11 16,-5-4-11-16,-1-5-11 0,-7 0-4 15,0 4-8-15,-3 0-5 0,0 1 2 0,2 6-7 16,-1 2-3-16,4 4 22 0,-1 7 35 16</inkml:trace>
  <inkml:trace contextRef="#ctx0" brushRef="#br0" timeOffset="68519.83">15367 6502 2143 0,'0'-3'101'0,"2"-1"22"0,-2-3-30 0,0 0-47 0,3 3-7 0,-1-3-18 0,5 0-8 16,-3-2-1-16,6 4 2 0,-6-6 2 16,5 2 0-16,0 2-7 0,-1 0-4 15,7 4-14-15,-1 1-8 16,-5 2-5-16,7 2-11 0,3 8-12 0,-5 6-15 15,4 4-6-15,-2 12-4 0,-2 5-19 16,6 5 8-16,-6 8 3 0,4 3 5 16,-13 2 42-16,-5-7 1 0,0-7 2 0,-9-9-3 15,-5-7-1-15,-2-1 11 0,-12-6 9 16,-3-2 12-16,0-5 10 0,-3-8-1 16,-3-3 12-16,3-3 11 0,-3-6 6 15,8-5 7-15,6-4 0 0,0-2 5 16,5-4-10-16,-3-1-1 0,2-5-9 15,5 0-3-15,3-4 5 0,4-7-3 0,7 4-2 16,0 0-9-16,5 1-11 0,4 1-6 16,0 1-5-16,3 9-6 0,10-3-10 15,-5 1-6-15,1 2 0 16,3 6-1-16,-3 1 7 0,3 8 7 16,1 1 3-16,-3 5 1 0,-1 2 0 0,-4 2 3 15,0 0 2-15,-1 0 5 0,-5 4 9 16,5 5-2-16,1 5-3 0,0 2-4 0,0 3-6 15,2 8 1-15,-5 5 4 16,0 5 0-16,-4 6 3 0,3-6-2 0,1 6 1 16,1-1-12-16,3 1-7 0,-5-1 0 15,4-3-4-15,1-3 5 0,1-1 6 16,1-3-1-16,-1-4 5 0,-2-1 6 16,1-6 1-16,1-7 3 0,-4-5 8 0,4-2 9 15,0-3 11-15,3-4 18 0,-1-7 0 16,3-4-10-16,4-8-4 0,5-13-25 15,8-11-12-15,-10-3 4 0,0-9-31 16,-10 2 0-16,-6 2-5 0,-6-4-17 16,-6 1 17-16,-2 7 0 0,-3 2 7 15,-4 4 14-15,0 6 7 0,4 7 5 0,-1 5 4 16,3 7 11-16,3 5 6 0,0 2 22 16,0 9 8-16,3 0-11 0,-1-2-18 15,0 9-47-15,0-1-20 16,1 11-3-16,4 8 10 0,-1 13 26 15,2 6 7-15,0 2 5 0,2 4 1 0,1 1-1 16,5 2 1-16,0-5-1 0,3-4 0 16,3-5 1-16,-3-8-1 15,-1-12 0-15,1-1 0 0,-5-6-1 0,1-1-1 0,1-2 2 16,0-6-1-16,3-3 3 16,2-3-14-16,-1-10-37 0,6-12 33 15</inkml:trace>
  <inkml:trace contextRef="#ctx0" brushRef="#br0" timeOffset="68724.85">16229 5702 1680 0,'26'94'123'0,"-4"-7"67"0,2 11-80 0,-6-10-47 0,0 6-24 15,1 0-13-15,-5 7-13 0,4-7-4 16,-4 0-3-16,-1-8-3 0,-1-8-1 16,-5-15-1-16,-1-9 0 0,-5-10 0 15,3-7 1-15,1-5-3 0,-1-12-15 16,-4-6-27-16,-2-9-26 0,4-1-14 16,-2-4-4-16,2-6 12 0,5-6 0 15,9-11 41-15</inkml:trace>
  <inkml:trace contextRef="#ctx0" brushRef="#br0" timeOffset="69198.59">16915 6575 2181 0,'3'-2'107'0,"1"2"-3"16,-1 0-31-16,-3 0-76 0,-5 0-22 0,-2 2-2 16,-5 3-3-16,-3 2 8 0,-4 7 13 15,-9 8 6-15,-6-1 0 0,4 9-1 16,3 0-5-16,6 6-14 0,5-6-8 15,0-2-7-15,4 1-5 0,3-6 4 16,2 5 5-16,7 0 10 0,0 2 13 16,3-3 11-16,8-4 10 0,-2-7 8 15,5-4 7-15,-4-6 9 0,5-6 6 0,1 0 3 16,7-4 10-16,10-8-6 0,5-4-2 16,8-16-5-16,3-11-15 0,1 1 0 15,-2-13-3-15,-2 2-9 0,-5-4-2 16,-8-7-10-16,-4 0-6 0,-11-10-8 15,-10-2-7-15,-2-2-6 0,-13-8-5 16,-4 5 2-16,-9 5 9 0,-11 3 10 16,-5 4 6-16,-8 9 3 0,7 1 0 15,-1 13 0-15,6 5 1 0,8 11 1 0,4 11 1 16,9 10-2-16,10 9-3 0,-1 0-13 16,-7-2-8-16,9 7-6 0,-2 8-2 15,4 4 9-15,0 17 8 0,5 14 14 16,9 12 13-16,3 11 6 0,15 5 1 15,-4 6-3-15,2 5-6 0,4 3-4 0,-8-1-2 16,-1-4-3-16,1-3 1 0,-7-12-1 16,-5-7-3-16,0-9-25 0,-4-16-36 15,1-10-33-15,-2-7-139 0,-4-8-148 16,7-6 217-16</inkml:trace>
  <inkml:trace contextRef="#ctx0" brushRef="#br0" timeOffset="69752.89">18512 6048 2024 0,'0'-3'156'0,"0"-3"61"0,2 5-56 0,-2 1-73 0,0 0-36 16,0 0-23-16,0 0-13 16,0 1-11-16,0 1-17 0,2 5-21 0,-2-3-18 15,0 6-1-15,0 10 8 0,0 17 18 0,-2 11 17 16,0 18 7-16,-3 3 1 15,-2 11-1-15,-5 1 0 0,-3 1 0 16,-1 5-2-16,-1-8-11 0,2-13-17 16,-4-2-46-16,3-9-21 0,2-7-13 15,0-1-5-15,-1-8 18 0,7-5 16 0,2-6-20 16,1-6-41-16,5-6-41 0,0-7-75 16,2-6 34-16,3-3 85 0,6-7 143 0,12-9 20 15</inkml:trace>
  <inkml:trace contextRef="#ctx0" brushRef="#br0" timeOffset="69986.95">18934 6819 1650 0,'20'2'102'0,"-4"2"31"0,-7-4-25 15,-6 2-42 1,-1-2-21-16,-4 1-24 0,0-1-22 16,-1 4-18-16,-8-2-7 0,-8 6 7 0,-11 5 2 0,-20 3 19 15,-7 2 16-15,-3 5 5 0,0-2 11 16,-1 0-6-1,5-3-10-15,-1-6-3 0,9-3-11 16,0 0-2-16,4 2-1 0,3-6 0 16,4 0 0-16,1 2 0 0,4-1 0 15,6-1 0-15,3-3 0 0,2 0-8 16,3-4-11-16,5 2-16 0,3-5-26 16,3-4-16-16,5-2-1 0,5-5-175 15,8-12 170-15</inkml:trace>
  <inkml:trace contextRef="#ctx0" brushRef="#br0" timeOffset="70211.7">18816 5975 1825 0,'0'0'177'16,"-9"0"-7"-16,-4 0-78 0,6-5 17 15,-23 0-76-15,-11 5-14 0,-3 0-15 16,-16 5-3-16,-18 4 0 0,-11 7 0 15,-10 2 0-15,-4 3 2 0,-4-1-1 16,6 1 1-16,4-2-1 0,1 1-1 16,7 1-1-16,3-1 0 0,8 3-8 15,8-6-23-15,10 6-32 0,2-3-27 16,1-1 51-16,7-3-202 0,6-3-212 16,3-6 293-16</inkml:trace>
  <inkml:trace contextRef="#ctx0" brushRef="#br0" timeOffset="70704.7">19970 6284 594 0</inkml:trace>
  <inkml:trace contextRef="#ctx0" brushRef="#br0" timeOffset="71194.35">20287 6272 1861 0,'-5'0'85'0,"1"0"-2"15,-1-2-22-15,3 2-31 0,-3 2-19 0,-4-2-13 0,6 0-6 16,-8 1-4-16,-3 5-1 0,-2 1 3 0,-11 3 1 16,1 8-4-16,-6 3-3 0,-2 6-6 15,0 5-5-15,1 5 10 0,4 11-86 16,1 0 2-16,-1 3 10 15,5-5-1-15,2-3 91 0,3-9 8 16,5-4-3-16,1-5 1 0,6-8 3 0,0-1 5 16,4-7 9-16,-1-4 12 0,4-1 9 15,0 1-4-15,0-5 1 0,0 0 0 16,2 0-5-16,3 4 1 0,0-2-9 0,4-1-11 16,2 7-5-16,1-7-2 15,1 3-1-15,-1-1 0 0,1 1 2 0,-10-4 2 16,-1 0 4-16,0 0 14 0,-2 0 11 15,1 0 10-15,1 0 0 0,0 0-9 16,5-5-10 0,-2 5-13-16,4-2-9 0,5 0-5 15,2 0-5-15,4 1-4 0,-1 1-2 16,-1 0-1-16,-2 0-3 0,-4 0-8 16,3 0-8-16,-5 0-2 0,-6 1 0 15,6 3-1-15,-8-2 5 0,4-1 4 16,2 3 5-16,-2-2 10 0,1-2 5 15,-5 0 2-15,-2 0 0 0,8 0 1 0,1 0-2 16,-5 0 1-16,5 0-2 0,0 0-18 16,-2 0-24-16,3 0-29 0,1 0-8 15,3-6-81-15,4 3-139 0,-2-1 185 16</inkml:trace>
  <inkml:trace contextRef="#ctx0" brushRef="#br0" timeOffset="72383.53">20695 6495 1368 0,'0'-2'94'0,"0"-3"41"0,0 1-21 0,0 3-17 0,2-1 3 0,1-5-5 15,3 1-4-15,2 1-25 0,7-6-24 16,-1-1-15-16,7 1-18 0,-1-1 8 16,-3 3 0-16,8 9-2 0,-4-2 1 15,-5-3-19-15,0 7-10 0,-3 3-7 16,3 0-9-16,3 10-43 0,-3 8-3 0,5-4 0 15,-3 15 1-15,-4 1 42 0,1 8 0 16,-5-2-7-16,-6-6 0 0,-4 6 13 16,0-6-53-16,-4 1-5 0,-10-8-6 15,0-10-10-15,-11-2 55 0,0-6 12 0,-7 3 2 16,-1-10 15-16,-6-1 14 0,-6-2 34 16,1-3 33-16,-2-8 11 0,2-1 15 15,1-3-8-15,4-4-5 0,9 1-13 16,3-8-10-16,10-3-10 0,2 4 2 15,3-3 12-15,8 5-3 0,1-4 5 16,3 4-1-16,3 0-9 16,3 0 8-16,3 7-5 0,1 0-10 0,1 2-13 0,3 2-15 15,0-4-10-15,4 5-5 0,1 4-1 16,-3-7 0-16,4 3 0 0,-2-1 1 16,1-2 0-16,1 3 0 15,-3-1 1-15,-4 3-2 0,-3 5-5 0,-4-1-15 16,-1 3-14-16,-3 2-11 0,-2 0-7 15,0 0 3-15,7 0 6 0,0 2-8 0,-2 7-2 16,2 0 2-16,-5 10 0 16,4-3 14-16,-3 5 0 0,1 2-8 0,-3 4 6 15,1 0-1-15,-2 1 8 0,0 2 11 16,0-7-1-16,2 6 0 0,9-3 8 16,3-1 2-16,2 2 7 0,5-4 3 15,0 0-1-15,2-2 0 0,-3-2 0 0,-4-8 1 16,-2 0 9-16,-2-2 13 0,-1-8 11 31,3 5 8-31,0-5 6 0,-5-1 7 0,-7 0 11 0,2 0 11 0,10-3 3 16,-4-1-14-1,5 3-21-15,1-8-22 0,-1 3-18 0,9-8-6 0,2-2-13 0,-1-5-14 16,7 0-10 0,-4-2-7-16,-3 3 1 0,-4 6 7 0,-3-2 5 0,-4 4 7 15,-3-1 8-15,1 3 1 0,-5-5-2 16,2-1-3-1,-3 4 0-15,2-8 5 16,-4 4 11-16,1 4 13 0,1-4 10 16,-3 9 7-16,1 0 5 0,-3 0 3 15,-1 7 9-15,0-9 0 0,0 4-2 0,0 3-10 16,0 0-13-16,0 0-7 0,0 2-1 16,0-1-3-16,0-1-3 0,0 2-3 15,2-2-14-15,-2 6-11 0,0 1-6 16,0 2-5-16,0-3 9 0,0 6 11 15,0-1 6-15,0 5 9 0,-2 4 4 16,2-2-1-16,0 0-1 0,0 5-2 16,0 4-5-16,6 2-6 0,-3 3 7 0,4 0 2 15,2 2 7-15,2-4 9 0,-2-5-4 16,3-3-1-16,-3-6-1 0,3-2-1 16,-1-1 2-16,-2-4 1 0,3 0 0 15,-1-3-3-15,3-3-8 0,-3 1-30 16,8-4 22-16</inkml:trace>
  <inkml:trace contextRef="#ctx0" brushRef="#br0" timeOffset="72835.25">21603 6435 1614 0,'-2'9'70'0,"0"7"9"0,0 3-40 0,-3-1-27 0,2 8-9 0,1 4-1 16,0 1 0-16,0 1 2 16,-1 3 3-16,6-5-6 0,-1 0-2 0,5-1-4 15,-2-8 0-15,-1 0 2 0,1-7 4 16,-3-5 2-16,2-2 3 0,-4-7 3 16,0 0 12-16,0 0 9 0,0 0 22 0,0 0 18 15,0 0 1-15,1-5-14 16,-1-2-25-16,0-5-20 0,6-4-11 0,3-7 0 15,-4-6 3-15,9-3-2 16,-3-1-1-16,5 2 1 0,-4 1-1 0,-7 2 8 16,8 3 11-16,-11 7 13 0,8 4 14 0,3 2 0 15,-8 5 6-15,4 5-3 0,-6-3-9 16,5 5-13-16,-3 0-17 16,4 3-25-16,0 4-19 0,-4-1-16 15,6 6-9-15,-1 9-14 0,3 11 2 16,3 4 3-16,-4 3 10 0,-1 7 28 15,-3 0 13-15,1-2 21 0,-5-1-20 16,-2-3-2-16,-2-2-1 0,0-6-6 16,-6-4 19-16,3-10 0 0,-1-6-12 0,1-8-26 0,3-4-18 15,0 0 457-15,3-6-309 16</inkml:trace>
  <inkml:trace contextRef="#ctx0" brushRef="#br0" timeOffset="73094.8">22096 5695 1882 0,'0'9'72'0,"0"5"16"0,-2 11-68 0,2 5-15 0,0 15-2 0,3 4 0 0,3 6-2 0,-1 6-1 0,6 2 0 0,-6-1 0 0,6 8 0 15,1 1 1-15,-5 1 0 0,2-8 1 16,-2-5 0 0,-2-4 0-16,-3-11 0 0,0-5 0 0,-2-4 1 15,-2-6-3-15,0-3-11 0,2-3-17 0,-5-7-20 0,5-3-22 16,-3-6 94 0,1 2-33-16</inkml:trace>
  <inkml:trace contextRef="#ctx0" brushRef="#br0" timeOffset="73332.47">22401 6327 2173 0,'-4'0'71'16,"1"-2"-25"-16,1 0-29 0,-4 2-39 16,-1 0-6-16,-9 4 2 0,-12 3 4 15,-16 2 18-15,-13 1 2 0,-7 13-1 16,-1-2 3-16,-8 4 4 0,-2-2 1 0,1-1 0 31,7-5 0-31,10 3-9 0,7-6-16 16,11 0-13-16,2-7-7 0,-2-5 1 15,9-2 7-15,1-3 4 0,6-5-7 0,2 0 0 0,3-7-23 0,8-9 33 16</inkml:trace>
  <inkml:trace contextRef="#ctx0" brushRef="#br0" timeOffset="73691.62">23337 5571 1783 0,'-44'48'81'16,"8"-7"-20"-16,-8 12-3 0,1-9-31 0,1 3-21 16,-6 9-4-16,0 3-2 0,-5 3-2 15,1 7-1-15,3 7 1 0,-1 6 0 16,4 6 1-16,2 3 0 0,-6-6 1 16,2-2 1-16,2-5 0 0,3-5 1 15,6-7 1-15,2-11 6 0,1-4 8 16,4-7 4-16,3-3 1 0,4-4-7 15,7-8-7-15,0-6-3 0,2-2 0 0,2-9 1 16,5-6 3-16,7-5-14 0,0 1-25 16,0-2-31-16,-2-3-17 0,14-10 34 15</inkml:trace>
  <inkml:trace contextRef="#ctx0" brushRef="#br0" timeOffset="74125.92">23468 5991 1567 0,'9'4'287'15,"-11"3"-286"1,-3-10-5-16,5 3-7 16,0 3-3-16,0-1-2 0,3 0 3 0,-3 5 5 15,0 0 2-15,-3 0 2 0,1 4 2 16,0-1 0-16,-1 4 1 0,1 1 1 16,2 2 0-16,-2 3 0 0,-3 5 0 15,-2 1-2-15,5 4-3 16,-5 8-1-16,0-1-2 0,7 5 2 0,-5 4 0 0,1 4-2 15,0 2 0-15,1 4 1 0,-1-1 3 16,4 2 3-16,0 1 3 0,6-4 2 16,-1-6 2-16,-3-2 1 0,0-4-3 15,3-3-1-15,-5 2-1 0,3-6 0 16,-1 1-1-16,0-6 2 0,0-7-1 16,-2 0 2-16,0-7 4 0,-2-4-1 15,0-1-4-15,2-9-9 0,2 0-245 0,0-4 177 16</inkml:trace>
  <inkml:trace contextRef="#ctx0" brushRef="#br0" timeOffset="74380.77">23796 6539 1849 0,'9'6'48'15,"-6"2"-26"-15,8 7-22 0,-2 6-4 16,2 2-1 0,-1 4 3-16,-1 3 0 0,-4-2 1 0,3 2 2 0,-1-1-12 15,-7-3-5-15,0-5-2 0,-2 3-6 16,-7-3 11 0,5-2 6-16,-4-3 4 0,2-3 3 15,1-4 2-15,3-1-6 0,0-4-9 16,-1-1 9-16</inkml:trace>
  <inkml:trace contextRef="#ctx0" brushRef="#br0" timeOffset="74602.67">23979 6236 2176 0,'0'0'130'0,"0"0"90"0,0 0-151 16,0 0-43-16,0 0-11 0,7-2-23 15,-9 1-28-15,4 1-54 0,-2-4-49 16,0 2-12-16,12 0 63 0</inkml:trace>
  <inkml:trace contextRef="#ctx0" brushRef="#br0" timeOffset="75096.71">24491 6422 1603 0,'-2'0'69'0,"-1"0"18"0,-1 2-60 0,-6 0-24 0,-3-2-1 15,-6 2 0-15,-6-2 2 0,-5 1 0 16,-2 5-1-16,0-1 1 15,0 6 1-15,0-4-1 0,0 2 1 16,2 1-2-16,3-4-3 0,11 4 0 0,0-6 0 16,8-1 0-16,2 1 2 15,1 1 3-15,3-3 0 0,0 0 0 0,2-2 1 0,0 0 15 16,0 0 16-16,4-2 17 0,1 2 21 16,-1 2-6-16,-1-2-12 0,6 1-17 15,5-1-23-15,1 4-10 0,11 1-5 0,1-1-1 16,5 5 0-16,-2-6 0 0,-2 11-1 15,-6-3 1-15,-1 0-5 0,-3 10-6 16,-1-1-9-16,-1 6-5 16,-3 1-1-16,-4 3 2 15,-4 0 6-15,-5 0 3 0,-5-3 3 0,-8-2 0 0,-3-4-2 16,-7 2 2-16,2-4 1 0,-2 3 3 16,-2-5 3-16,2-1 0 0,-7-3-1 0,-2-4 2 15,0-2 1 1,0-4 1-16,0 1 2 0,2-4 3 0,5 0 0 0,0-4 2 15,6-1-2-15,6 0-2 0,-4-4 1 16,2 2-2 0,12 0-3-16,-8-2-3 0,10 2-12 0,1-6-15 15,-2 1-13-15,2-6 19 0,5-5 5 16</inkml:trace>
  <inkml:trace contextRef="#ctx0" brushRef="#br0" timeOffset="75431.28">24934 5903 1810 0,'-1'0'62'0,"-1"0"-14"0,-3 2-25 0,3-1-16 0,2 3-8 0,-2 1-6 16,0 2-3-16,-1 6-2 0,-4 4 3 16,1 8 1-16,-3 7 4 0,4 4 2 15,-2 3 1-15,0 1 0 0,-4 8 0 16,4 4-2-16,-2 3-1 0,-1 3 1 0,3 2 1 16,3 8 2-16,-3-4 1 0,2 1 0 15,3-4 0-15,-7-5 2 0,5-8 1 16,4-5-1-16,-5-4 0 0,5-2-1 15,4 0 0-15,-3-3 1 0,5 0 0 16,1-6 3-16,-4-5-2 0,1-5-18 0,3-6-26 16,-5-3 273-16,0-9-189 0</inkml:trace>
  <inkml:trace contextRef="#ctx0" brushRef="#br0" timeOffset="75684.64">24395 6444 1937 0,'2'1'131'0,"3"5"50"0,3-6-44 0,-3 0-62 16,6 1-26-16,3-1-22 0,3 0-11 16,10 0-6-16,0-1-5 0,5-6-2 15,3 3 0-15,-1-1 1 0,-4-2 10 0,-2 1 8 16,1-3 5-16,-6-3 3 0,12-2-10 15,-7 0-14-15,3-2-14 0,6-2-31 16,2-2-51-16,7-4-1 0,-4-1-60 16,10-2-392-16,-8 6 380 0</inkml:trace>
  <inkml:trace contextRef="#ctx0" brushRef="#br0" timeOffset="76448.56">25826 6085 1377 0,'0'0'100'0,"-2"0"40"0,2 0-37 0,0 0-38 0,-1-1-8 16,-5-3-8-16,5 1-5 0,-1-3-11 16,2-1-9-16,2-2-3 0,1-1 0 15,2-5-1-15,3-8 6 0,0 0 0 16,5 0 4-16,1-5 9 0,0 3 7 16,0 4 8-16,2-4-2 0,0 2-8 0,4 0-16 15,5 0-15-15,5 2-8 0,-2-6-5 16,6 4-3-16,0 0-1 0,-4-2-8 15,2 9-17-15,1 2 0 0,-3 3-30 16,1 10 1-16,0 1 5 0,5 10-10 16,-1 1 17-16,-3 3 4 0,0 5 10 15,-3 1 11-15,-5 3 11 0,-9-3 1 16,-1-1 0-16,-9 1-4 0,-1 1 1 0,-3 2-1 16,-6-2 3-16,0 4 3 0,-9 0 2 15,-8-6 3-15,1 4 1 0,-6-5 0 16,-3 2 1-16,0-1-1 0,-7-1 1 15,5-2 0-15,0 0 0 0,4 0 0 16,3-2 0-16,5-2 0 0,-1 2 0 16,3 2 1-16,1-1-1 0,-3 2 0 15,2 3 1-15,2-4-1 0,2-2 0 0,0 4 0 16,0-2-1-16,1 5 7 0,5-3 6 16,1-2 10-16,1 0 13 0,6 0 2 15,0 0 1-15,0-2-7 0,0 2-5 16,2 0-12-16,2 3-7 0,-1-1-3 0,1-2-1 15,-3 2 0-15,-1-6 1 16,2 2-1-16,0 0 0 0,0-1-1 0,-2-1-1 16,0 1-17-16,-2-6-31 0,0 5 74 15,0 0-41-15</inkml:trace>
  <inkml:trace contextRef="#ctx0" brushRef="#br0" timeOffset="76622.5">25718 7170 1889 0,'0'4'238'15,"0"0"318"-15,-2-1-467 0,2 2-57 0,-1-3-14 0,1-4-29 0,0 1-73 0,1-6 309 0,8-13-204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2:17:18.0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1929 12209 1517 0,'-32'-37'45'0,"-48"9"202"16,78-2-192-16,4 28 10 16,7 4 12-16,4-1 4 15,6 5-11-15,15-1-27 0,10-1-22 16,7 3-11-16,10-2-3 0,8 4-1 0,5 1 4 16,8 1-1-16,5 3 1 0,1 2 0 15,5 4-3-15,-1-4-1 0,-5-2-1 16,0 0 0-16,1 0 1 0,-3 0 4 15,0 1 5-15,1-1 10 0,-10 0 6 0,0 2 1 16,-7 0-7-16,-12 2-2 0,-13-2 1 16,-15-2 10-16,-15-5 1 0,-11 1-8 15,-8-6-10-15,-7-1-14 0,-15 1-1 16,-12-1 0-16,-14-3 0 0,-11-3 0 16,-14-2-1-16,-2-1-1 0,-10-6 0 15,-6 3 0-15,6-2 1 0,-8-5 3 16,-3 0-2-16,0-1 3 0,-7-1 3 0,5 2 2 15,2-5 4-15,7 5 1 0,14 0 0 16,15 0-2-16,11 2-1 0,15 1-3 16,4-1-4-16,12 5-1 0,2 2 0 15,12 4 2-15,9 3 3 0,0-6 2 0,7 5 1 16,7 1-1-16,5 0-3 16,6 0-2-16,7 1-2 15,7 6 1-15,13-3-1 0,6 7 0 0,15-4-2 16,8 0-2-16,12 2 1 0,-1 0 1 0,7-4 1 15,-1 2 1-15,1 0 0 0,-5 0-1 16,3 4-2-16,1-2 0 0,-4 1-1 0,0 3 0 16,-7-1 1-16,-9-1-1 0,-13-1 0 15,-13 1 0-15,-17-7-2 16,-13-1-5-16,-10 1 0 0,-12-4-5 0,-7-6 1 16,-20 3 3-16,-10-6 2 15,-20 0 3-15,-19-5 3 0,-14 1 0 0,-15 3 0 16,-7 3 0-16,2 0 0 0,8 7 0 0,0 3 0 15,7 6 0-15,3 3-1 16,1 1 6-16,6 1-47 0,14-5-88 0,13 0-97 16,13 0-280-1,6-9 287-15</inkml:trace>
  <inkml:trace contextRef="#ctx0" brushRef="#br0" timeOffset="2997.95">8691 10679 1541 0,'6'0'93'0,"3"0"20"16,-11 0-8-16,-5 0-34 0,-6 0 4 0,-4 0 2 0,2-2-2 15,-4 1-6-15,-2-3-12 0,-2 8-12 16,-4-3-15-16,-1 1-13 0,-3 2-12 15,-2-2-3-15,-4-2 0 0,-8-6-1 16,-10-1-1-16,-10-2-1 16,-12-3 1-16,-8 1-2 0,-5 1 0 0,-9 1-2 15,-3 3 0-15,0 3 2 0,-1 3 2 0,0 2 4 16,2 3 1-16,0-3 0 0,2 1-2 16,6 1-3-16,12 1 0 0,5-3 0 15,17 0 0-15,13-1 0 0,3 1 0 16,10 0 1-16,6 0-1 0,8 3 1 15,8-3-1-15,4 3 1 16,2 2 3-16,3-3 7 0,2 5 3 16,10 0 3-16,5 3-2 0,2 4-3 15,8 5-2-15,5-3-3 0,2 3-3 0,9 2 0 0,3 2-2 16,2-2 2-16,6 0-1 0,-3 2 0 16,5-4 0-16,-8-1-1 0,-4-1 0 0,-10-5 1 15,-7-5-2-15,-4-2 2 0,-12-7 0 16,2 0-8-16,-9-3 5 0,-2-8 0 15,-6-5 1-15,-13-10 6 16,-15-8-5-16,-10-9-2 16,-13 3-3-16,-5-3-1 0,5 4 1 0,4 5 0 0,3-1 3 15,13 7 3 1,7 3 0-16,3 2 4 0,11 5 3 0,4 4 5 16,10 5 11-16,6 2 0 15,10 0-1-15,7 3-6 0,11 4-11 0,4 2-4 16,4 7-1-16,14-2-8 0,-6 2-20 15,-4-2-18-15,-2-4-69 16,-13-6-70-16,-10-2 103 0</inkml:trace>
  <inkml:trace contextRef="#ctx0" brushRef="#br0" timeOffset="14533.02">8902 12846 1284 0,'20'11'336'0,"44"-33"88"32,-55 20-409-32,-2-3 4 15,0 0 7-15,-4-4 8 0,-1-3 8 0,2-1 1 16,-6-1-2-16,-2-6-6 0,-6 1-7 16,-5-4-6-16,-8-7-9 0,-1 1-6 15,-5-4-3-15,-4 3-1 0,-1 1 1 16,-9 1-1-16,1 5-2 15,-8 1 1-15,-10 1-1 0,-4 0-1 0,-10-2 0 16,-3-4 0-16,-8-1 0 0,-5-4 0 0,-4-3 0 16,-11-3 0-16,-7-4 1 0,-3 3-1 15,-4 3-1-15,2-3 0 0,15 9-1 16,8 0 0-16,12 5 1 0,8 2 1 16,1 2 1-16,5 5 0 0,3 2 0 15,10 0 0-15,12 3 1 0,13 6-1 16,9-4 0-16,10 5 2 0,10 4-1 0,1 0 5 15,-2-2 1-15,7 4-2 16,2 5 0-16,2 6-6 0,3 1-2 0,3 0 1 16,2 6 1-16,3-3 0 0,-1 1 1 15,4 7 1-15,-1-6-1 0,3 4 0 16,3-5 1-16,-2-5-1 0,-2 1 2 0,-3-9 0 16,-3 2 1-16,-6-3 1 0,-1-6 3 15,-6-7 7-15,-3 2-2 0,1-13 11 16,-3-1-4-16,-9-11-8 0,-7-10 0 15,-17-8-12-15,-5 0 0 0,-4-1 0 16,1 3 0-16,11 6 3 0,3-1 9 0,10 6 7 16,4 7 11-16,10 5 11 0,-1 4-4 15,10 8-9-15,6 6-15 0,6 2-27 16,12 5-43-16,16 7-71 0,12 3 71 16</inkml:trace>
  <inkml:trace contextRef="#ctx0" brushRef="#br0" timeOffset="24133.83">29752 9552 1705 0,'-11'1'62'0,"2"6"-16"0,-3 6-7 0,7 1-4 0,3 9-18 0,2 6-10 16,2 2-4-16,1 12-2 0,6 8-1 15,0 6 0-15,5 7 0 0,4 5 1 0,5-3 2 16,7 1 0-16,2-1 0 16,7-4 1-16,-4-14-1 0,6-2 1 15,-2-14 1-15,-3-11 3 0,-1-16-26 0,-7-8-8 16,3-13 12-16</inkml:trace>
  <inkml:trace contextRef="#ctx0" brushRef="#br0" timeOffset="24309.49">29550 9048 2262 0,'1'-16'109'0,"3"2"47"0,1 0-108 0,1 1-24 0,6-1-16 0,6 2-41 15,5 1-86-15,5 4-10 0,1 5 44 16</inkml:trace>
  <inkml:trace contextRef="#ctx0" brushRef="#br0" timeOffset="24772.14">30559 8961 1724 0,'81'0'113'0,"-93"61"93"47,1-40-206-47,-3 4 0 15,-6 1 0-15,-8 3-1 0,0-1 1 0,-1 0-1 0,-8-3 0 16,2 0 0-16,-3 0 0 0,3 0 0 16,5-6 1-16,-4 2 7 0,4-3 16 31,3-4 10-31,2-1 6 0,4-4-5 16,5-2-13-16,-2-2-8 0,8 2-4 15,5-2-1-15,-4 1 2 0,9 1-1 0,0-4 3 16,0-3 5-16,1 4 4 0,7 1 6 15,2-3 9-15,10-2 3 16,6 0 3-16,8 2-4 0,7-2-6 0,7 3-8 16,3-1-7-16,2 2-7 0,4-3-5 15,1-1-1-15,1 2-6 0,3-2-22 16,-9-2-52-16,-1-6-39 0,-4 0-61 0,-1-4 85 16</inkml:trace>
  <inkml:trace contextRef="#ctx0" brushRef="#br0" timeOffset="25820.92">31131 9511 1650 0,'6'-4'79'0,"-3"-6"33"0,4-6-60 0,-2-4-25 0,4-6-6 16,6-8-13-16,2-2-4 0,3-6 0 0,5-1 1 16,-2 3 2-16,-7 1 0 15,-2 0-1-15,-5-6-3 0,-2-1-1 16,-2 0-2-16,-5-2 1 0,-5-1 0 16,1-3 0-16,-8-3-1 0,1 6 1 0,1-3-1 0,2 11 0 15,-2 9 2-15,6 9 4 0,4 7 8 16,0 9 5-16,6 6 1 15,8 2-3-15,7 15-7 0,9 14-5 0,6 13-4 0,10 15 0 16,5 12 0-16,9 9 0 0,6 14-1 16,-6 6 0-16,2 5-1 0,-3 12 0 31,-2 3-3-31,-2-2-3 0,-6-2-4 16,-12-11-2-16,-6-8 3 0,-14-9 3 15,-6-5 2-15,-9-17-1 0,-9-1-1 16,-11-16-3-16,-7-7-1 0,-5-13 0 0,-11-14 8 15,-3-8 6-15,-4-10 12 0,2-12 11 16,3-11 8-16,6-3 8 0,2-5 7 16,12-1 5-16,10-1 11 0,8 0 4 15,12-4-3-15,7 0-8 0,4-1-13 16,8-1-14-16,3 1-5 0,6-1-3 0,1-1-8 16,6-1-4-16,1 3-6 15,3 5-7-15,4-4-11 0,-1 2-6 0,-1 3-31 16,0-1-56-16,0 4-56 0,-6-3 77 15</inkml:trace>
  <inkml:trace contextRef="#ctx0" brushRef="#br0" timeOffset="25980.27">31160 8174 2455 0,'0'11'67'0,"1"-4"-187"0,-1-7 41 0</inkml:trace>
  <inkml:trace contextRef="#ctx0" brushRef="#br0" timeOffset="37864.9">32725 10511 1580 0,'-18'-36'75'0,"4"6"10"0,2 5-10 0,7 11-10 0,-3 2-11 0,3-1-8 0,3 1-6 0,2 3-8 0,0-3-8 0,0 5-7 16,0 1-5-16,0 3 1 0,2 3 6 15,0-6 3-15,0 3 0 0,-1-2-5 16,-1-3-5-16,-3 1-5 16,-2 2 2-16,-6-4 4 0,-3 4 3 0,-4 1 5 0,-1-1 4 15,-3 5 8-15,1 0 8 0,-2 5 2 16,0 6-3-16,0 1-11 0,-4 4-10 16,-1-1-7-16,-2 0-3 15,-6 1-3 1,-1-1-2-16,-9-1 0 0,-7-4-1 0,-15-1 1 15,-3 0 1-15,-7 0 4 0,-3 0 1 0,-2 7 5 0,-3 2 5 0,0-1 1 16,-3-1 0-16,-3 4 2 0,-6-4 7 31,-5-2 1-31,-3-3 3 0,1-1-3 0,10-4-3 0,-3 1-2 0,11-6-2 16,0 1-2-16,6 0-6 0,8-2-4 0,9 3-3 31,13 5-4-31,10-3-1 0,7 7-3 16,8 2 0-16,6-1-1 0,4 5-1 15,2-2-21-15,5 0-34 0,2-2-97 16,2-2 442-16,5-3-260 0</inkml:trace>
  <inkml:trace contextRef="#ctx0" brushRef="#br0" timeOffset="54957.19">26706 12273 1296 0,'26'14'45'0,"-8"-1"-3"0,0-1-31 0,-6 1-7 0,1-1-1 0,1 2-1 0,-2-1 3 0,4 1 8 15,-2 2 15-15,-7 0 14 0,4 1 7 16,0 8-2-16,-2 2-11 16,3 5-13-16,4 0-7 0,-2 8-6 0,6 3-3 15,-6 1 3-15,-5 1 3 0,1-5 5 16,1 5 2-16,1-12 7 0,-3 6 5 16,5-10 2-16,-3 3 2 0,1-6-6 0,-3-1-6 15,4-5-5-15,8-3-5 16,2-1-3-16,7-1-4 0,2-5-3 0,2 3-1 15,1-6 4-15,6 3 12 0,-2 1 12 16,7-8 9-16,4 1 1 0,-2 0-9 16,7-4-5-16,-6-4-6 0,6-3-6 0,-2-5-4 15,-3-3-5-15,9-2-2 0,-3-5 1 16,5 1-2-16,4-2 0 16,-5 2 0-16,4-2-2 15,2 3-1-15,3 2 0 0,2-1-2 0,3 7 0 0,-1 4-1 16,0 0-5-16,0 1-1 0,-4 1-1 15,-6 6 1-15,-2 0 2 0,-4 6 5 16,-6-1 2-16,-3-3 0 0,-9 6 1 16,-5-4-1-16,-3 7 0 0,1-6-1 15,-2 4 0-15,1 3-1 16,-5-3 2-16,-3 2-2 0,-1-1 1 0,-8-3 0 0,5 1-2 16,4-1 1-16,2 0 1 0,2-4 1 15,-4 1 0-15,3 3 0 0,-3-4 1 16,4 1 0-16,3 1 0 0,-2-1-1 15,3-4 0 1,6 0 1-16,5 0-1 0,8 0 1 0,9 0-1 16,8 0 1-16,11 2 2 0,12-1 2 0,11 1-1 0,8 5 0 15,13 2-4 1,4 5 5-16,9 6 4 0,8-6 1 0,1 0-4 0,1 0-2 16,1 1 3-16,1-5-2 0,7 3 8 15,-5-4-11-15,0-9-5 0,-11 0-4 0,-12-13-38 16,-9-1-31-16,-10-2-466 15,4-9 355 1</inkml:trace>
  <inkml:trace contextRef="#ctx0" brushRef="#br0" timeOffset="75425.12">27066 11766 1361 0,'102'271'685'31,"-25"-178"208"-16,-67-72-1721 1,49-14 1751-16,-29-12-1440 0,9-8 118 16,9 26 403-16,7 1 3 15,14-2 3-15,-5 2 2 0,1-1 2 16,-3 3 0-16,-3 0-4 0,-1 3-4 0,1 4-4 0,-6 4-2 16,-9-6 1-1,-8 0-2-15,-8-3-1 0,-8-5-7 0,-6-5-2 0,-10 0-4 16,-4-3-6-16,-8-2 5 0,-11-3 0 15,-15-3 12-15,-19-6 13 0,-20-12 9 16,-13-6 8 0,-14-7-8-16,-11-3-1 0,1 2 0 0,-6-3-1 15,8 3 6-15,12 0 3 0,8 3 2 16,15 9 5-16,15 0-4 0,11 8-7 0,16 3-9 0,15 0 7 16,12 4 5-16,6 1 0 0,12 7 0 15,9 2-16 1,14 5-8-16,20 9-3 0,16 9 0 0,7 3 2 0,17 10 0 15,6 2 0-15,12 8-1 0,0 4 0 0,6-4 1 16,-11-1 0-16,-14-11 2 16,-8-8 2-16,-15-8 1 0,-13-10 1 0,-8-3 0 15,-8-7 0-15,-9-3 0 0,-4 1-2 16,-10-3-3-16,-9 3-2 16,-10 2-12-16,0 0-35 0,-4-9-47 15,-14 6-15-15,-18-8 43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2:19:19.13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13668 17465 1753 0,'13'-13'176'0,"-4"6"190"0,3 0-232 0,4 5-33 0,4 2-36 16,1 0-34-16,5 7-13 0,3-3-3 15,-1 6-4-15,-1-2-3 0,-6 0-2 0,-5 1-3 16,-9-2-2 0,-3 6-2-16,-4-4-3 0,-9 10-2 0,-2-1 1 0,-3 3 1 15,-6 2 1-15,-1 4-1 0,-2 3 0 31,0 4 0-31,-4 6 0 0,1 5 3 16,1 4 1-16,2 1 0 0,3 1 1 16,3-4-1-16,3-3 1 0,-1-2-1 15,3-6 1-15,3 1 0 0,2-7 0 0,0-3 2 16,3-4-1-16,1-5 0 0,1-4 1 16,4-9-3-16,1 4 13 0,-3-9 10 15,4 2 11-15,5 1 7 0,-2-3-10 16,7 6-10-16,6-6-9 0,1 0-6 15,2 0-3-15,9 3-2 0,3 1-1 16,6-1-1-16,5 8-1 0,4 0-1 16,1-1 1-16,-1 1 2 0,-2-1 5 0,-4-4 7 15,-1 1 6-15,-6-5 3 0,5 3 0 16,1-3-1-16,-2-1-6 0,3 7-4 16,2-5-3-16,2 8-6 0,3-4 0 15,4 0-1-15,2 7 0 0,3-1 1 16,-5 2-1-16,-9 0 0 0,-5-3 1 0,0-1-1 15,-13-4 2-15,4-4 6 0,-7-3 6 16,-9-3 6-16,0-8 6 0,7-1 2 16,0-4-1-16,6-5-3 0,-3-6-4 15,4-5-7-15,0-7-5 0,8 0-2 16,-3-4-4-16,4 1-7 0,4-10-13 0,3-4-27 16,3-5-44-16,-4-1-63 0,1 11-94 15,-11 5 131-15</inkml:trace>
  <inkml:trace contextRef="#ctx0" brushRef="#br0" timeOffset="4108.21">21069 17429 2036 0,'-2'2'80'0,"1"0"-2"0,-1-2-37 0,2 3-24 0,-4 4-10 16,4 0-7-16,0 9-1 0,0 0 0 0,0 6 1 16,0 4 0-16,0 2 0 0,-3 3 2 15,-3 2-1-15,5 5-1 0,-12-3 1 16,4 4-1-16,-5 0 0 16,-2-4-1-16,4 3 1 0,-6-6 0 0,4 0 0 15,-4-2 1-15,2 0 0 0,-5-2 1 16,7 1-1-16,7-1 0 0,-6-1 0 15,11-3 0-15,-6-2 0 0,9-1 0 0,6-3 0 16,1 1 1-16,6 4 0 0,-7-5 1 16,7-2-1-1,2-2 0-15,3-3-1 0,4 3 1 0,1-3 0 0,4-1 1 16,0 3 0-16,8-5 0 0,-1-2-1 16,4 1 1-16,7-5 1 0,8 3-1 15,2-3 3-15,12-2 8 0,4-2 5 16,8-3 5-16,3-4-3 0,-1-4-7 15,5-4-6-15,3 4-4 0,8 4-3 16,6-1 1-16,12 3-2 0,-1 0 0 0,5 5 0 16,-1-4 0-16,-2 3 0 0,-3 1 0 15,-3-1 0-15,-1 1 0 0,-3-2 0 16,-10 4 0-16,-10-5 0 0,-11 3 0 16,-10-1 0-16,-11-3 1 0,-5 1 0 15,-8 1 1-15,-6-4 0 0,-8-3 4 0,-3 2 4 16,-4-3 9-16,-3-3 7 0,-2 1 2 15,-4 4 2-15,-3-3-4 0,0 1-6 16,-2-4-5-16,-2-4-4 0,-1 1-4 16,-1-8-1-16,3-1-2 0,1 0-1 15,2-4-1-15,0-6-3 0,3 3-18 0,4-8-33 16,5-1-48-16,8 1-60 0,3-8 82 16</inkml:trace>
  <inkml:trace contextRef="#ctx0" brushRef="#br0" timeOffset="11780.58">19039 17718 1862 0,'0'-5'76'0,"-2"1"2"0,0-3-22 0,-1-2-17 0,3 0-11 0,-5-1-11 0,5-1-7 0,0 0-5 0,0 3 0 15,5-3-3-15,-5 4 0 0,0 2 0 16,0 3 5-16,3 0 6 16,1-3 4-16,3 5 1 0,-2 0-5 0,4 5-7 15,-2 0-3-15,2 4-1 0,-5-2-1 16,-1 4 1-16,-3 3 1 0,0 2-1 0,-3 2 0 15,-3 3 0-15,-6 6-1 0,0-3-1 32,-1 5 0-32,1 1 0 0,-1 2-2 0,6 0 1 15,-2-2-2-15,1 4 1 0,2-2 0 0,-1 1 1 16,2 1 0-16,1 1 1 0,-1-3-1 0,3-2 0 16,-3-1 1-16,1-3-1 0,1-3 1 0,1-3 0 15,0-2 0-15,-1-2 1 0,1-4 3 16,-2 2 2-16,3-1 3 0,-1-4 5 15,2-1 2-15,0-1 3 0,0-1 3 0,0-1 7 16,5 2 5-16,2-3 4 16,0 1 3-16,2 0-6 15,0-1-5-15,3 1-5 0,3 2-5 0,2-5-1 0,6 2-1 16,2-4-2-16,4 1-2 0,-5-1-2 16,1-1 4-16,2 1 2 15,1-4 5-15,8 4-1 0,1-9-4 0,2 6-4 16,-2-1-6-16,-1-3-3 0,8 5-3 15,-2-1-2-15,-3-4 0 0,9 1-1 16,-5 3-1-16,5-4-1 0,7 3 1 16,3 2 0-16,1-1 1 0,5 3 1 0,1 2-1 15,4-1 0-15,-3 3-1 0,0-2-1 0,-6-2 2 32,0 0-1-32,4 0-2 0,2 0 0 0,4-4 0 15,5 2 0-15,5 1 2 0,5 1-1 16,2-2-2-16,0 2 0 0,-1 0-1 15,1-5-1-15,2 5-1 0,3 5 1 0,4-2 0 0,5 10 0 16,-3-8-1-16,3 6-2 0,-9-4-1 16,-4 0 1-1,1 4 2-15,-7-3 4 0,-1 1 2 0,-3-2 1 0,4 0 1 0,-8-3 2 16,4 1-1-16,-5 1 0 16,-2-5 1-16,7-1-1 0,-4 2 3 0,4-2 0 15,2 2-1-15,4 7 2 16,2-7-4-16,3 8-1 0,5-4 0 0,-7 4-1 15,-7-3 1-15,-4 2 3 16,-5 4 0-16,-4-6-1 0,-5 3-1 0,-7-3 0 0,-9 1-1 31,-3-1 0-31,-8-2 0 0,-1-3 0 16,-6 1 1-16,-5-3-1 0,-7 0-2 16,-3-2-1-16,-4 1 0 0,-4-1 1 0,2-5 1 15,-7 0 4-15,0-6 7 0,0-3 4 16,0 0 6-16,0-5-2 0,0-5-4 15,0-6-2-15,4-4-2 0,5-6 1 16,1 1-2-16,3-3-2 0,-3-3-1 16,6-4-2-16,-2-6-1 0,6-1-2 0,-2-3-1 15,1 1-3-15,-5 2-1 0,0 1-2 16,1 2-2-16,-8 9 0 0,-2 2 0 16,-3 6-1-16,0 6 1 0,-2 6 0 15,0 6 1-15,0 1 1 0,-4 3 0 16,2 9 0-16,2 5 0 0,-3-2-1 0,1 3-2 15,-7-6 0-15,0 7 1 0,7 0 1 16,2 3 4-16,0 8 0 0,0-4-1 16,-3 7 1-16,-6 6 0 0,4-1 2 15,-1 9 1-15,3 8 0 0,3 5 0 16,-2 3 0-16,0 7 0 0,-5-3 0 16,-2 5 0-16,-1 2 0 0,-3-1 0 15,3 2-1-15,-1 1 1 0,-3-2-2 16,0 0 1-16,0 4 0 0,-8-5 0 0,8 3 0 15,-4-4 1-15,6 2-1 0,3-1 1 16,-3-12 0-16,-1-5 0 0,-3-3 0 16,2-11 0-16,0 0 0 0,-2-7-1 0,-2-4 7 31,-1 1 5-31,-1-10 6 0,4 1 8 0,-3-2-3 0,1-2 0 0,2-2-1 16,-2 0-3-16,4-1-4 0,-5-1-4 15,-1-1-6-15,2 1-1 0,-5 2-2 16,0 2-1-16,-5 0 0 0,-9 0 0 15,-2 2-2-15,-11 4 2 0,-5 1-1 0,-9 2 0 16,-14 1 0-16,-10 1-1 0,-15 1-1 16,-9 4 0-1,-5 4 1-15,2 1 1 0,-8-3 0 16,-2 1-2-16,-1 1-1 0,-6-3-1 0,7-2-1 0,2-1 1 16,-3 0 3-16,-5-5-1 0,-4 1 0 0,-3-1 1 15,2-5 0-15,11 1-2 0,7 1 2 16,9-6-1-16,8 3 1 0,9 2 1 15,16 4 1-15,7 0 0 0,12-5 0 16,9 6 0-16,-1-1 0 16,10 2 0-16,3 1 0 0,4-3 0 0,4 0 0 15,-1 2 0-15,5-3 0 0,2 1 0 16,-1 0 1-16,4-3 0 0,-8-1-1 0,-3-5 1 16,-5 3-1-16,-1-3 0 0,4-5 1 15,-3 2-1-15,-1 1 2 0,3-2-2 16,4-1 1-16,4 3 1 0,1 2 0 15,4 0-1-15,1 0 0 0,3 0 0 0,1-2-1 16,3 2 2-16,0 0-1 0,3 0-1 31,2 0 0-31,-2-1 0 0,0 2-1 16,-2 3 1-16,2-4 0 0,1 5 0 16,4-3 0-16,-3-2 0 0,2 2 0 15,1-2 0-15,2 0 1 0,-3 2 0 16,1-2 0-16,-1 0-1 0,2-2 1 0,1 2 0 15,-7-2 0-15,4 2 0 0,-1-5 1 16,3 1-1-16,-3 2-1 0,1-1 2 16,0-6 2-16,-8 4 0 0,3-10 1 15,-4 1 1-15,3 0-3 0,2-4 1 16,-3-1 2-16,3-1 3 0,2 3 3 16,5-6 1-16,-2 5-1 0,4-3-4 0,-5-1-2 15,3 6-5-15,0-5-1 0,1 3-5 16,1 1-11-16,0-1-11 15,0-11-56-15,7-18-603 0,30-19 472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21:36:32.37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28193 13979 0,'0'0'0,"0"0"0,0 0 0,0 0 16,0 0-16,0 0 0,0 0 0,0 0 0,0 0 0,0 0 0,0 0 0,0 0 0,0 0 0,-22 57 0,-9-17 0,31-40 0,-66 49 0,-28 9 0,-21-5 0,-9-22 0,-4-13 0,-32-9 15,-22-5-15,0-17 16,5-10 0,-22-3-16,-23-5 15,27-9-15,13 0 16,-26-9-16,-14-8 15,32 8-15,8 5 16,0 8-16,14 5 16,30 13-16,28 10 15,17 8-15,4 8 16,-9 10-16,-12 9 16,-1 4-16,-4 9 15,4 0-15,9-1 16,9-8-16,-5 0 15,-13-4 1,-22 0-16,-13-5 16,9-4-16,-1-14 15,-17 0-15,-31-4 16,4-4-16,-8-14 16,-41-13-16,-17-9 15,13 0 1,5-4-16,4 0 0,26 4 15,14 4-15,0 5 16,-5 5-16,14-5 16,-5 0-16,-9 0 15,-26-9-15,18-13 16,-1 4 0,-8 9-16,9 13 15,17 10-15,-9-1 16,-44 14-16,5-1 15,8 5-15,-4 5 16,27-10-16,17-8 16,31-14-16,36-4 15,40 9-15,-10 4 16,15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21:37:00.3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11407 13713 0,'0'0'0,"0"0"0,0 0 0,0 0 0,0 0 0,45-44 0,-28 26 0,-3 0 0,-5 0 0,-5 5 0,9 0 0,-8-1 0,-5 6 0,9-1 0,-9 0 0,13 4 15,-13 1-15,0 0 0,0-1 16,0 1 0,0-1-16,0 1 0,0-1 15,0 1-15,0 0 16,0-1-1,-13 1-15,4-1 16,-13-4 0,-27 5-16,-18-5 15,-26 0-15,-13 0 0,-9-4 16,17-5 0,5 5-16,-5 4 15,-3 5-15,-1-1 16,-9 1-1,9 4-15,13 0 0,5 0 16,9 0 0,-14 0-16,5 4 15,-1 1-15,-3-1 16,4 1-16,13-5 16,22 0-16,-4 0 15,13 0-15,9 0 16,-5-5-16,10 1 15,-1-1-15,-13-4 16,-22-8-16</inkml:trace>
  <inkml:trace contextRef="#ctx0" brushRef="#br0" timeOffset="12474.31">15259 14972 0,'0'0'0,"0"0"0,0 0 0,0 0 0,0 0 0,0 0 0,0 0 0,0 0 0,0 0 0,0 0 0,0 0 0,0 0 0,0 0 0,0 0 0,0 0 0,0 0 0,-57-27 0,-14 27 15,-14 5-15,-30-5 16,0 0-16,-14-5 15,-30 5-15,-19 0 16,6 0 0,-15-4-16,-39 8 15,-9 1-15,5-5 16,-45 4-16,-13 0 16,44-8-16,-48 0 15,-5-1-15,4-8 16,-8 4-16,39 5 15,14-1 1,4 5-16,32 0 16,39 0-16,0 0 15,13-4-15,18 4 16,23-5-16,8 1 16,18-5-16,4 0 15,18 0-15,5 5 16,4 4-16,-18 4 15</inkml:trace>
  <inkml:trace contextRef="#ctx0" brushRef="#br0" timeOffset="29630.09">25339 16018 0,'0'0'0,"0"0"0,0 0 0,0 0 0,0 0 0,0 0 0,0 0 0,0 0 0,0 0 0,0 0 0,0 0 0,0 0 0,0 0 0,0 0 0,0 0 0,0 44 0,0-39 0,0-1 0,0 0 15,-5 5-15,5 5 16,-9 3-16,-8 5 16,-6 5-16,-12 4 15,4 0 1,-13 0-16,-5 5 16,-18-1-16,-17 0 15,-18 1 1,-4-5-16,4-9 0,4-9 15,-8-4-15,-14 0 16,-35-4-16,-9-10 16,22-8-16,-13-5 15,-9-4 1,-18 0-16,14 0 0,0-1 16,-10-3-1,-21-10-15,8-3 16,18-1-16,9 4 15,0 1-15,5-1 16,39 5-16,9 9 16,27 4-16,18 9 15,12 5-15,1 8 16,-4 1-16,8 8 16,0 5-1,-4 9-15,0 4 16,4 0-16,-4 8 15,4 6-15,-13-1 16,4-4-16,-4-5 16,-9-3-16,-31-10 15,-22-9-15,-22-13 16,-22-9 0,-10-17-16,-21-6 0,8 6 15,14-1-15,22 10 16,13-1-16,5 5 15,-1 4-15,18 4 16,10 10-16,-6-1 16,-8 5-1,-13 0-15,4 0 16,18 0-16,22-9 16,13 0-16,27-5 15,4 5-15,5-4 16,13-1-16,-9 1 15,-9-9 1,-31-10-16,-17-17 0,-28-17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21:39:35.68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30T21:39:51.309"/>
    </inkml:context>
  </inkml:definitions>
  <inkml:trace contextRef="#ctx0" brushRef="#br0">5441 13682 0,'0'0'0,"0"0"0,0 0 0,0 0 0,0 0 0,0 0 0,0 0 0,0 0 0,0 0 0,0 0 0,0 0 0,0 0 0,0 0 0,0 0 0,0 0 0,0 0 0,0 0 0,0 0 0,0 0 0,0 0 0,0 0 0,0-44 0,0 44 16,0 0-16,-4 0 31,4 0-31,-14 0 0,10 0 16,4 0 0,-44 8-16,-5 6 0,-13-1 15,-13 5-15,-14-1 16,-9-3-16,-30-1 31,-1 0-31,-44 1 16,9-10-16,-4-8 0,-5-5 15,-13 4-15,-18-8 16,13-5-16,5 1 16,0 3-16,9-3 15,8-1 1,14 9-16,18 0 0,-1 0 15,5-4-15,18 0 16,18-1 0,30 1-1,1 0-15,17 4 0,9 0 16,13 0 0,14 0-16,-5 0 15,1 1-15,8 3 16,9 1-16,0 4 15,0 0 1</inkml:trace>
  <inkml:trace contextRef="#ctx1" brushRef="#br0">6690 12892 1581 0,'3'9'1987'15,"-45"-13"-2681"1,19-13 192-16,12 20 113 0,7 1 410 15,1-1 1-15,1 8-4 16,2 1-5-16,0 2-9 0,0 2-4 16,7 2 0-16,-2 5 2 0,4 0 8 0,0 4 5 15,-2-2 9-15,-1-2 10 0,2 1 5 0,3 1 1 16,-2-3-3-16,5-1-10 0,0-2-9 16,8-1-6-16,-1 0-6 0,5 0-3 15,5-4 0-15,2 2-1 0,1-2-1 16,-4-2 1-16,-1-3-1 0,-1 0-1 15,0 0 1-15,-1-4 0 0,5 1 0 16,1 1 1-16,5-6-2 0,-6 3 0 16,0-4 0-16,5 2 0 0,-9-2 0 0,2 0 2 15,2 0-2-15,0-4 0 0,4 2 0 16,8-1-2-16,-2-4 2 0,6 3 0 16,5 1 1-16,-8-6 1 0,1 5-1 15,-4-3-1-15,5 0-2 0,-3 0 0 16,7-2 0-16,-6 4 1 0,3-2 1 0,-2 3 0 15,1-3 1-15,-2 2 1 0,1 3-1 16,2-3 0-16,-2-1 0 0,5 3 0 16,2-6-1-1,-5 5-1-15,4-4 1 0,-6 2 0 16,4-1 3-16,-1 4-1 0,3-1-1 0,-10-3 1 0,2 2 0 16,-5 1 2-16,-5-3 3 0,2 2 3 0,-1 3 3 15,-5-3-1-15,9 1-3 0,0 0-2 16,0 3-4-16,9-5-1 15,-5 3-1-15,1-1 0 0,-1 3 0 0,-1-7-1 16,4 5 3-16,-1-1 1 0,1 1-2 16,0-3 0-16,-2 1-1 0,4 2-1 15,-11-5 1-15,4 5 0 0,0-1 0 16,0-3-1-16,-1 4 0 0,1 1 0 0,0-5 0 16,-2 3 0-16,5 4 0 0,-5 0-1 15,6 0 1-15,1 2-1 0,-2 2 0 16,0 1 1-16,1 0-2 0,-3 4 1 15,-3-2 1-15,2 4-1 0,-4 0 1 16,-1-3 0-16,-4 3 0 0,7 0 0 16,-9 1 1-1,7-3-1-15,0 0 1 0,-7-4-1 16,2 2 1-16,-3-3 0 0,-3-1 0 16,-1 4 1-16,-9-5-1 0,0 0 0 0,-2 0-1 15,2-2 2-15,-2 0-2 0,-1 0 1 16,1-2 0-16,-2 0 0 0,-3-1 0 15,5-3 0-15,4 1 0 0,-2 1 0 0,7-3-1 0,4 4 0 0,1-6 0 16,6 5 0-16,-1 1 0 0,-2-6-1 16,-1 4 1-16,-2-2-1 0,8 0 0 15,3 5 0-15,-2-4 0 0,-2 3-1 16,-1-1 0-16,3 4-2 0,4-7 0 16,1 2 1-16,1 1 2 0,3-5 0 15,4 6 1 1,3 1 0-16,4 2 0 0,3 2 0 15,4 1 0-15,0 8-1 0,-2-4 0 16,-4 4 1-16,4 0 0 0,-1 1 0 16,2-5 0-16,3 4 1 0,-2-1 0 15,-2-4-1-15,-4-1 0 0,1 2 1 16,-1-5-1-16,-1 1 1 0,-7-1 0 0,1-2 0 16,-8 0-1-16,-1-2-1 0,3-1 1 15,-10 1 0-15,6-2 1 0,0-1 0 16,-4 0 0-16,5 1-1 0,6-5 0 15,-3 4 0-15,3-2 0 0,3 3-1 16,-3 3-2-16,5 1 1 0,-7 0 0 16,4 5 1-16,-2 2 1 0,1-2 0 15,8 1 0-15,-2 1 1 0,-2-4-1 0,-1 4 0 16,-1-5 0-16,-5 0 0 0,2-2 0 16,0 0 1-16,-6 0 0 0,6 0-1 15,-2 2 0-15,4 0 0 0,5 5 0 16,0 0 0-16,9 7 0 0,7 4-1 15,7 5 0-15,3 3 1 0,3 3-1 16,2-1 0-16,-4-3 0 0,1-2 1 16,-10-5 1-16,-13-4 0 0,6-4 2 15,-4-2-1-15,2-3 3 0,7-5 3 0,1 0 5 16,10-2 1-16,8-5 0 0,10 2 1 16,4-2 0-16,5 1-1 0,-3 5 0 15,-1-3-4-15,1 0-2 0,-5 3-1 16,-12-5-2-16,-4-4-1 0,-13-1-3 0,-6 2 0 15,-2-1-1-15,0 1-16 0,3 0-26 16,11-4-85-16,18-3 73 0</inkml:trace>
  <inkml:trace contextRef="#ctx1" brushRef="#br0" timeOffset="29810.3">24275 11608 1691 0,'12'-9'289'0,"6"17"184"0,-6-95-472 0,-10 74 5 0,0 8-2 16,-2 5-1-16,-4-4-3 0,-3 1 0 15,-7 3 0-15,-11-2 1 16,-5-1 1-16,-14-1 1 0,-9-5-1 0,-8 4 1 16,-8 3-2-16,-7 2 0 15,-4 7 0-15,-7 6 0 0,2 6 0 0,-2 9 3 16,9 6 3 0,6 3 0-16,6 4 0 0,16 5-1 0,11 4-3 0,13-1 1 0,17 5-2 15,9 2-1-15,9 5-2 0,10-3 1 16,11-3 5-16,11-9 4 15,9-5 6-15,12-11-2 0,12-10-1 0,4-11-4 0,18-11 2 16,-2-14 5-16,0-14 2 0,-4-13-1 16,-6-12-2-1,-17-2-7-15,-10-5-5 0,-15-1 0 0,-15 0 2 0,-13-2 1 16,-10 1 2-16,-10-3 0 0,-8-4-3 16,-3 7 0-16,-7-2 5 0,3 13 2 0,-4 9 3 31,8 10 0-31,2 18-3 0,15 14-1 0,-5 1 0 0,10 15-2 0,8 14-1 31,3 18-1-31,5 23-4 0,6 11-2 0,3 12 1 0,5 2-1 0,1 0-2 31,6-3 0-31,4-8-20 0,4-3-21 0,-4-11-27 16,-2-7-33-16,1-9-20 16,-1-8-16-16,-3-8-6 0,1-9-89 0,-1-12 142 15</inkml:trace>
  <inkml:trace contextRef="#ctx1" brushRef="#br0" timeOffset="30095.33">25277 10818 2235 0,'-2'-31'79'0,"-11"3"-15"0,-3 3-28 0,-8 7-6 0,-1 10-18 0,-4 8-10 0,-2 7-3 0,-3 14-4 0,-7 13-1 0,2 17 0 16,0 13 3-16,2 16 1 0,5 7 5 16,-2 14 3-16,6 16 1 15,8 19 1-15,11 15 0 0,15-4 2 0,10 0 15 16,10-7 10-16,12-5 11 0,4-6 2 16,8-13-14-16,8-13-9 0,3-17-10 15,4-18-25-15,10-15-51 0,-3-23-79 0,1-19 258 16,14-11-139-16</inkml:trace>
  <inkml:trace contextRef="#ctx1" brushRef="#br0" timeOffset="30700.3">25887 10679 1689 0,'-15'45'577'16,"6"-12"-484"-16,1 5-67 0,1 6-5 0,3 18-12 16,4 9-5-1,0 10 2-15,4 12-2 0,1 11 2 0,0 17 3 16,4 6-4-16,-4-1-1 16,4-3-3-16,-7-19-1 0,0-5 0 0,0-8 0 15,-2-13 1-15,1-11 1 0,1-15 2 0,-2-11 3 16,0-18 13-16,0-13 11 0,0-8 12 15,2-4 2-15,3-10-4 0,4-11-4 16,11-13-11-16,3-6-5 0,12-4-9 16,6 1-6-16,3 1-1 0,4 3-1 15,5 8 1-15,6-1-3 0,-1 5-2 16,4 6-2-16,6 7-2 16,-10 4-1-16,-1 10-1 0,0 4 0 0,-9 12-2 0,-4 9-2 15,-7 6 2-15,-12 6-1 0,-4 2 4 16,-8 6 1-16,-12 1 2 0,-2 6 0 15,-15-6-1-15,-11 2-2 0,-12-3-3 0,-14-4 1 16,0-9 4-16,-4-2 3 0,0-6 5 16,6-6 0-1,1-4-1-15,0-5-3 0,13-7-1 16,7-2-3-16,2-8-6 16,14-5-55-16,5-4-59 0,9-8-48 0,23-10 67 0</inkml:trace>
  <inkml:trace contextRef="#ctx1" brushRef="#br0" timeOffset="30919.85">27613 11413 2133 0,'73'4'342'0,"-44"58"-93"0,66-83-140 15,-274 141-111-15,146-60-1 0,33-10-17 0,1-4-32 16,-1-3-77-16,0-1-72 16,-1 1 12-16,-7 3 66 0</inkml:trace>
  <inkml:trace contextRef="#ctx1" brushRef="#br0" timeOffset="31078.63">27103 11851 2129 0,'12'-14'164'16,"6"0"42"-16,16-2-40 0,1 7-104 0,17 2-30 15,4 5-6-15,6 2-7 0,7 2-10 16,4-2-3-16,5 3-3 0,-3-1-5 16,-6 0-14-16,-9-2-23 0,-3-7-35 15,-4 0-51-15,0-7-54 0,-7 1 2 16,-5-6 77-16</inkml:trace>
  <inkml:trace contextRef="#ctx1" brushRef="#br0" timeOffset="31381.82">28830 11241 2200 0,'12'4'134'0,"-19"-2"-85"15,-4-1-36-15,-1 6-7 16,-18 6-1-16,-6 3-1 0,-1 14-1 0,-7 2-4 16,1 9-6-16,-6 8-5 15,-1 8-2-15,4 9 0 0,-2 3 3 0,11-2 4 16,3-1 3-16,15-2 3 0,10 1 1 16,14-1 9-16,11 2 24 0,11-8 23 0,3-6 16 15,5-5 1-15,8-9-22 0,1-10-21 16,4-8-13-16,0-13-8 15,7-7-4-15,2-4-9 0,1-10-30 16,2-9-42-16,-1 0-59 0,-4-7-40 0,-4-9 85 16</inkml:trace>
  <inkml:trace contextRef="#ctx1" brushRef="#br0" timeOffset="31654.43">29333 10318 2616 0,'62'35'83'0,"64"153"-38"0,-62-89-25 0,0-1-15 0,5 29-2 0,4 5-2 15,-8 4 0-15,-10 10-1 31,-9 4 0-31,-17 3 0 0,-17-3-3 0,-10-8-2 16,-25-7-8-16,-16-2-14 0,-9-7-26 16,-18-11-75-16,3-12 214 0,-8-6-101 15</inkml:trace>
  <inkml:trace contextRef="#ctx1" brushRef="#br0" timeOffset="36157.74">25495 14163 1843 0,'19'-181'559'31,"-22"174"-566"-15,-29-18 0-16,-6 6-2 0,-16 3-2 15,-12 5 0-15,-9 2 0 16,-10 8 3-16,2 2-4 0,1 8-26 0,6 13-21 0,9 10-6 0,7 14 2 31,10 10 26-31,7 10 23 0,8-2 10 16,12 5 8-16,12 0 22 0,11-5 17 16,16 3 9-16,13-8 7 0,10-10-8 15,3-10-5-15,9-12-2 0,1-11-6 16,8-11-6-16,4-5-11 0,10-7-9 0,3-5-7 15,1-6-5-15,3-7 0 0,-12-3 1 16,-10-2 3-16,-13-2 3 0,-12 3 0 16,-4-1-1-16,-11 0-2 0,-4 4-3 15,-10-3-1-15,-7 1 0 0,-7 3-1 16,-1 2 0-16,-8 2 2 0,2 3 0 0,-2 2 1 16,-1 4 0-16,3 3-1 0,2 2 0 15,5 1 5-15,9 6 30 0,5 0 8 16,13 9 1-16,5 11-5 0,14 6-31 15,9 13-8-15,7 7-2 0,1 9 1 16,2 6 1-16,3 6 1 0,-2-8-9 16,5-4-27-16,-4-11-44 0,-7-14-66 15,-1-11-9-15,-6-10 67 0</inkml:trace>
  <inkml:trace contextRef="#ctx1" brushRef="#br0" timeOffset="36600.98">26344 13218 1861 0,'25'27'612'0,"17"104"-288"16,-10-10-277-16,-88-169-48 0,13 57-16 0,41 44-27 15,-1 3-29-15,-4 14-37 0,3-1-11 16,-7 5 0-16,1 1 21 0,4-3 34 15,-4-2 30-15,4-8 24 16,-1 0 13-16,0-13 3 0,-3-6 8 0,1-9 5 16,0-17 1-16,-2-4 1 0,8-8-2 15,-4-12 1-15,7-4 1 0,0-10 0 0,1-9-2 16,5-11-6-16,8 0-1 0,5-1-2 16,8 5 0-16,7-3 0 0,5 10 0 15,3 2 1-15,8 5 0 0,1 9-3 16,6 8-7-16,-2 6-5 0,-5 13-5 15,1 6 1-15,-14 13 4 0,-1 11 3 16,-8 8 2-16,-10 4 0 0,-13-5-1 16,-12 5-2-16,-14-9-1 0,-11-7-3 0,-9-2-1 15,-14-12 15-15,-7-4 23 0,-4-12 25 16,-4-7 20 0,8-4-9-16,-1-7-17 0,7-5-24 15,6 2-16-15,9-4-5 0,11 3-4 16,9 1-32-16,12-1-68 0,9-1-67 0,7-5-375 0,18-4 333 0</inkml:trace>
  <inkml:trace contextRef="#ctx1" brushRef="#br0" timeOffset="36839.01">27702 13525 2115 0,'18'62'128'0,"-6"0"102"16,-3-2-193-16,-5-3-12 0,-4 2-17 0,3-8-6 0,1-1-10 0,-4-6-27 0,5 0-43 0,-5-1-51 0,0-2-49 15,0-9-205-15,-7-4 234 0</inkml:trace>
  <inkml:trace contextRef="#ctx1" brushRef="#br0" timeOffset="37046.01">27429 13973 2158 0,'28'38'199'0,"3"63"269"16,66-202-467-1,-51 94 6-15,2 1-3 0,0-1-5 16,0-2-22-16,-2-3-26 0,2-2-34 16,0 1-33-16,-2-1-26 0,-2 0-8 15,-5 0-11-15,-3-2-114 0,-5-5 173 16</inkml:trace>
  <inkml:trace contextRef="#ctx1" brushRef="#br0" timeOffset="37560.87">29271 13500 1965 0,'0'7'218'0,"-10"-3"-209"16,-6 3-13-16,0 3 1 0,-13 1 1 15,-1 5 2-15,-5 7-2 0,-1 0 1 16,-4 13-4-16,-1 6 0 0,5 8-4 0,-1 1-5 16,3-1-3-16,4 1 3 0,2-8 6 15,7-8 6-15,8-3 4 0,8-3 3 16,5-5 3-16,5-1 7 0,9-7 7 15,9-7 9-15,6 0 12 16,6-7 5-16,2-4-2 16,6-7-8-16,3-3-12 0,2-11-9 0,0 0-5 15,0-6-1-15,-8-1-5 0,-8 2-5 16,-7-2-1-16,-5 3-2 0,-3 4-3 0,-4 0-2 0,-6 4 0 16,-7-3-2-16,0 3 0 0,-9 3 3 15,-2 2 1-15,-6 8 2 0,1-1 5 16,2 5 12-16,1 2 10 0,8 0 11 0,3 6 8 15,2 3-1-15,14 8-3 0,2 6-10 16,11 6-11-16,5 1-7 16,3 2-6-16,10 0-4 0,2 3 0 0,-2-5-5 15,4-1-10-15,-3-3-22 0,2-8-29 16,0-7-34-16,-3-8-36 0,-1-3-10 16,-3 0 72-1</inkml:trace>
  <inkml:trace contextRef="#ctx1" brushRef="#br0" timeOffset="37905.76">30459 13683 1864 0,'27'19'73'0,"-8"-5"12"0,-4-1-62 0,-8-4-18 0,-6-2-5 0,-1 0-8 16,-1-4-7-16,-6 5-3 0,-1-5-1 31,-4 1 6-31,0-1 5 0,-3 2 11 16,1-3 20-16,0 0 27 0,-2 5 33 0,0-2 19 15,2 4 3-15,-2 0-7 0,-4 2-18 16,3-2-18-16,-5 1-14 0,-2 4-17 16,-3 1-13-16,-7 1-11 0,-3 5-5 15,2-2-1-15,-4 10-1 0,0 4 1 16,1 6-1-16,12 8-1 0,6 6 1 15,10 7 2-15,20 9 3 0,8 2 19 0,18 5 18 16,26 8 13-16,5-5 10 0,27 5-16 16,11-3-19-16,19-6-9 0,7-4-21 15,12-9-34-15,12-7-60 0,10-14 49 16</inkml:trace>
  <inkml:trace contextRef="#ctx1" brushRef="#br0" timeOffset="64399.48">13184 15557 1369 0,'62'-62'990'15,"-67"55"-878"1,3 5 12-16,-15-2-160 16,-7 3 90-16,16-3-15 15,-10 2-7-15,4 0-6 0,1 2-1 0,-6 0-2 0,3 0-1 16,-2 0-3-16,-3 0-1 0,-2 2-1 15,-2-2-1-15,-5 2 2 0,-4-2-3 16,-1 0-2-16,-3-2-3 0,-8 2-4 31,2 0-3-31,-4 0 0 0,0 2-1 16,6 2-1-16,-1-4 1 0,1 0-2 0,1 0 1 16,-7-4-1-16,0 0 0 0,0 1 0 15,0 1-1-15,4-3 1 0,-6-1 0 16,4 3 0-16,-7-6 0 0,0 4 0 15,1 1 0-15,-1-1 0 0,7 1 0 16,2 3 1-16,0-7-1 0,-3 5 0 16,-2-1 1-16,-4 4-1 0,-1-1 0 0,5-1 1 15,1 2-1-15,4 0 1 0,1 2 0 16,6-2 0-16,-2 1-1 0,5-1 1 16,-3 4-1-16,3-2 0 0,-1 3 0 15,1-5 0-15,2 0 0 0,-5-5 0 0,3-1 0 16,-3-1 0-16,0-2 0 0,-6-1 0 15,-1-3 1-15,-9 6 0 0,1-3 0 16,-1 6 0-16,3-1-1 0,6 3 1 16,3 2-1-16,2 0 1 0,-3 0-1 15,-6 2 0-15,2 1 1 0,1-1-1 0,3-2 0 16,3 0 2-16,-5-2-2 0,1-3 1 16,-1 0 0-16,-2 1-1 0,1-5 0 15,1 0 0-15,-2 4 0 0,1 2 1 16,1-6 0-16,2 5 0 15,-1 2 0-15,0-3 1 0,-1 3-2 0,0 2 0 16,-1 0 1-16,5 0-1 0,-3 0 0 16,-1-3 0-16,5-1 0 0,-4 4 0 0,1-7 1 15,-3 5-1-15,-1 1 0 0,0-1 1 16,4 0 1-16,6 2 0 16,1 0 1-16,5 0-2 0,3 5 0 0,-3 2 0 15,7-1-1-15,1 4 0 16,-1-4 1-16,4 1-1 0,-6-4 0 15,-1 1 0-15,-5-1 0 0,1 3 0 16,2-3 0-16,-2-1 0 0,5 2 0 0,-3 1-1 0,1-3 0 16,2 3 1-16,-3 2 0 0,-6-3-1 15,0 3 1-15,2 2-1 16,2 1 1-16,-3-3-1 0,-1 2 1 16,0 2-1-16,4-4 0 0,-2 4 0 15,2-4-1-15,0 0 1 0,-7 0 0 0,1 0 0 0,1-2 0 16,-2-1 0-16,1 1-1 0,1-3 1 15,-1 0 1-15,-1-1-2 0,1 1 2 16,-1 0 0-16,4 3 0 0,-3-3 1 16,6 2 1-16,-4-1-1 15,2 2 0-15,2-1 1 0,2 0-2 0,-9 1 0 16,5-2 0-16,0 1 1 0,3 3-1 0,1-3 1 16,-2-1-1-16,-2 1 0 0,0-1 0 15,-2 1 0 1,-3-2-1-16,2 1 1 0,-6 2 0 15,4-1 0-15,3-4 0 0,0 4-1 0,-3-3 1 0,3-1 0 16,-6 0 0-16,-5-3 7 0,1-1 3 16,-2-5 2-16,7 4 4 0,5-6-2 15,-1 1-2-15,3 1-2 0,0-4-1 16,-2 3-6-16,2 1 0 0,0 0-1 0,2 2-2 16,5 0 2-1,2 0-1-15,0 2-1 0,7 3 1 16,-1-5 0-16,6 7-1 0,4-2 0 15,5 2 0-15,-3-2-8 0,-2 2-15 0,1 0-19 0,3 0-26 0,1 0-47 16,6 2-87-16,1 0 505 0,-3-2-284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21:42:49.14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6390 7091 0,'0'0'0,"0"0"0,0 0 0,0 0 0,57-18 0,-57 18 0,27 0 0,0 0 0,-27 0 0,22 0 0,18 0 0</inkml:trace>
  <inkml:trace contextRef="#ctx0" brushRef="#br0" timeOffset="790.98">6775 7157 0,'0'0'0,"0"0"0,0 0 0,0 0 0,0 0 0,0 0 0,0 0 16,0 0-16,0 0 15,0 0 1,0 0-16,0 0 16,0 0-16,0 0 0,0 0 15,0 0 1,0-44 0,0 39-16,-13 1 0,13 0 15,-9-1-15,9 1 16,0-1-16,0 1 15,0-1-15,0 1 16,0 0-16,0-1 16,0 1-1,9-1-15,4 1 16,5-5-16,13 0 16,13 0-16,10 0 15,3 5-15,1-1 16,4 1-16,4 0 15,-21 4-15,-1 0 16,-13 0-16,-4 0 16,-10 0-16,6 4 15,-19-4 1,-4 0-16,0 0 0,0 0 16,0 0-16,-173 9 15,18-9-15,-27 0 31,1 0-31,8-5 16,22-3-16,14-1 16,35 0-16,17 4 15,41 1 1,17 0-16,10-1 16,12 5-16,-8 0 15,13-4-15,0 4 16,0 0-16,129-14 15,35 10-15,66 4 16,58 13-16,-4-4 16,-9 4-16,-27-4 15,-49-4-15,-26-1 16,-40-4-16,-35-4 16,-36-1-1,-31 1-15,-9-1 16,-22 1-16,0 4 15,0 0-15,-137-53 16,-98-14-16,-98-8 16,49 13-16,54 22 15,26 13-15,58 10 16,17 3-16,41 10 16,34 0-16,23 4 15,0 0-15,18 0 16,0 4-16,13 0 15,0 1 1,0-1-16</inkml:trace>
  <inkml:trace contextRef="#ctx0" brushRef="#br0" timeOffset="15118.82">15676 6546 0,'0'0'0,"0"0"0,0 0 0,0 0 0,0 0 0,0 0 0,0 0 0,0 0 0,0 0 0,44-32 0,-44 28 0,5 0 0,-5 4 0,13 0 0,-13 0 0,0 0 0,0 0 0,0 0 0,0 0 0,0 0 0,0 0 0,0 0 0,9 0 0,-9 0 0,0 0 0,0 0 0,0 0 0,0 0 16,0 0-16,0 0 15,0 0-15,0 0 16,0 0-16,0 0 16,0 4-16,0-4 15,0 0-15,0 0 16,0 0-1,0 0-15,-80 53 16,49-35-16,4 0 16,-4-1-16,-9-3 15,9 3 1,-9 1-16,-8 0 0,-10 0 16,-13-1-16,-4 6 15,-23-1-15,-4-5 31,5 1-31,8-5 0,1 1 0,-10-5 16,-17 4-16,-5-4 16,-8-5-16,12-4 15,14 0-15,14 0 16,4 0-16,8 0 16,-8 0-1,0 0-15,-23-4 16,-17-5-1,-31 0-15,-27-4 0,-75-9 16,0-9-16,13 4 16,36-4-16,26-5 15,49 1-15,31 8 32,18 1-32,27 4 15,-1 0-15,14-1 16,13 6-1,4-1-15,0 5 0,10-1 16,3 5-16,6 5 16,3 0-1,5-1-15,0 5 0,0 0 16,-13 0-16,8 5 16</inkml:trace>
  <inkml:trace contextRef="#ctx0" brushRef="#br0" timeOffset="27695.02">10525 8695 0,'0'0'0,"0"0"0,0 0 0,0 0 0,0 0 0,0 0 0,0 0 0,0 0 0,0 0 0,0 0 0,0 0 0,0 0 0,0 0 0,0 0 0,-26-44 0,30 35 0,18-4 16,45-14-16,88-8 15,44 8-15,5 14 16,-18 8-16,-26 1 16,-27 4-1,-36 0-15,-26-4 0,-26-1 16,-14 5 0,-18-4-16,0 4 15,-13 0-15,-26-5 16,-76-12-16,-102-15 15,-84-16-15,40 3 16,17 6-16,23 7 16,44 1-16,48 5 15,32 8-15,36 9 16,21 0-16,9 5 16,9 0-16,-4-1 15,13 1 1,13-1-16,18 1 15,67-1-15,75 10 16,71 13 0,75 13-16,-31 8 0,-31 6 15,-53-14-15,-58-13 16,-57-10-16,-45-8 16,-17 0-16,-5 0 15,-22-4-15,0 0 16,0 4-1,-111-23-15,-75 1 16,-142 0-16,-53-9 16,8-4-16</inkml:trace>
  <inkml:trace contextRef="#ctx0" brushRef="#br0" timeOffset="31819.13">14510 8833 0,'0'0'0,"0"0"0,0 0 0,0 0 0,0 0 0,0 0 0,0 0 0,0 0 0,0 0 0,31-45 0,-18 28 0,27-10 0,5 0 0,3-8 0,23 0 0,13 3 0,14 6 16,22-1-1,22 5-15,35 0 0,9 0 16,31 4-16,14 0 16,12 1-1,6 3-15,-6 5 16,-25-8-16,-14-1 15,-18 0-15,-22 1 16,9-1-16,-5 0 16,18 9-16,5 5 15,8 8-15,14 5 16,4 4-16,-26 5 16,-14-9-16,-48 0 15,-27-5-15,-45-4 31,-17 0-31,-18-4 0,-13-1 16,0 5-16,-9 0 16,0 0-16,-133-26 15,-102-10 1,-128-8-16,-27 13 0,-32 4 16,37 27-1,4 0-15,26 23 16,14-1-16,70 0 0,59 4 15,34 1-15,63-9 16,40-5-16,26-4 16,27-5-1,0 1-15,17-1 16,5-4-16,-13 0 31,13 0-31,0 0 16,0 5-16,0-1 15,0 1-15,0-1 16,0 0-16,0 1 16,-5-1-1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30T21:43:53.61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30T21:44:22.441"/>
    </inkml:context>
  </inkml:definitions>
  <inkml:trace contextRef="#ctx0" brushRef="#br0">26119 10872 0,'0'0'0,"0"0"0,0 0 0,44 0 0,-26 0 0,-18 0 0,9-5 0,4 5 0,-9-4 0,1 4 0,-5 0 0,4 0 0,5 0 0,-9 0 0,0 0 0,0 0 0,0 0 0,0 0 0,0 0 16,-111 66-1,40-39-15,-22-1 0,-17 5 16,-19 0-16,5-8 16,9-6-16,4-8 15,-13 0-15,-40 13 16,-18-4-16,22-5 15,-12-4-15,-41 4 16,-18-8 0,27-10-1,-44-8-15,-13-9 16,17-13-16,5 4 0,8 8 16,18 1-16,32 0 15,-6 0 1,-3 4-1,21 0-15,23 5 16,22 0-16,26 0 16,28 4-16,3 0 15,18 0-15,9 4 16,9 5-16,-9 5 16</inkml:trace>
  <inkml:trace contextRef="#ctx0" brushRef="#br0" timeOffset="5076.34">9014 14227 0,'0'0'0,"0"0"0,0 0 0,0 0 0,0 0 0,0 0 0,0 0 0,0 0 0,0 0 0,0 0 0,0 0 0,0 0 0,0 0 0,0 0 0,0 0 0,0 0 0,-102-22 0,102 22 0,-115-18 0,-14-4 0,0 0 15,1 4-15,8 5 16,9 8 0,23 5-16,17 5 0,13-1 15,23 1-15,8-1 16,5 1-16,4-1 31,18-4-31,-4 0 0,4 0 16,0 0-1,0 0-15,133 9 0,97 9 16,50-1-16,-28 1 16,-48-5-16,-58-13 15,-48-4-15,-36-1 16,-22 1-16,-27 0 15,0-1-15,-13 1 16,0 4 0,0 0-16,-110-45 15,-54 14-15,-89-13 16,-48 9-16,-19 8 16,41 9-16,9 14 15,39 4 1,45 4-16,22 14 0,-62 9 15,-9 8-15</inkml:trace>
  <inkml:trace contextRef="#ctx1" brushRef="#br0">26610 13644 1232 0,'32'23'416'0,"2"-4"-164"0,-20 1-163 0,-28-54-111 0,14 34 60 16,5-3-8-16,-2-1-3 0,3-7 0 16,-5-1 2-16,-1-2 4 0,0 1 6 0,0 3-8 15,-1-8-7-15,-3 2-8 0,-3-2-11 16,-2 1-1-16,-5 2 1 0,-7 3 0 15,-4-2 1-15,-3 1-1 16,1 1-1-16,2 3 0 0,-7 2 1 16,-1 2 0-16,-3 5 0 0,-6 0 0 0,-6-2 0 15,-2 0-2-15,-5-1-1 16,-3 1 1-16,-5-2 6 16,-9 3 11-16,6-1 11 0,2-5 7 0,6 5 2 0,5 0-2 15,7 0-6-15,10 4-4 16,8 2-1-16,12 3 7 0,7-2 8 15,4 6 2-15,6-2-6 0,10 3-12 0,1 7-10 16,11-1-5-16,4 2-3 0,7 3-3 0,8-7-3 16,3 3-1-16,11 6-1 0,8 0-2 0,11-4-1 15,6 2 1-15,4-3 0 16,0 1 2-16,1 0-1 0,-7 1 1 16,8-3 0-16,-7 2 0 0,5 1 2 15,-3-3 0-15,-11 2 0 0,-8-6 0 16,-17-5 0-16,-14-3-2 0,-14-3 0 15,-16-4-3-15,1 0-1 0,-6 0 4 16,-15-6 1-16,-14-4 5 0,-24-6 5 16,-19-4 1-16,-14-4 2 0,-12-5-1 0,0 3 4 0,0-3-1 15,-7 1 0-15,0-2 1 0,-14 1-4 16,1 5-2-16,4-1-2 16,14 0 0-16,16 4-4 0,7-2 1 0,18 7-2 15,13-4-3-15,13 6 1 0,13 3 2 16,9 2-4-16,14 9 4 0,0-3 1 0,20 3-3 15,10 2 2-15,12 3-5 0,17 9-5 16,12 6 2-16,19-3-1 0,22 8 0 16,19-2 2-16,11 6 3 15,-6 1-1-15,-4 0 1 0,-3 0 1 0,-5 2-1 16,-2-2 1-16,-12-7 1 16,-21 0 0-16,-22-9 2 0,-28-3 3 0,-17-7 4 0,-15-6 8 15,-16-11-1-15,-25-8-3 16,-19-11-6-16,-39-10-8 0,-29-6-1 0,-10 0-1 15,0-2 1-15,0 6-37 0,3 1-71 16,0 8-149-16,10 1 135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1:46:00.3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15736 14917 1222 0,'37'19'106'0,"-3"1"113"0,3 1-155 0,-2-3-5 0,1 1-12 0,-4-1-8 0,0-2 1 0,-4-2 4 0,-3-7 8 0,-7 4 6 16,-2-1 13-16,-2-4 10 0,-4-1 2 15,-4 2 4-15,-5-3-1 0,-1-1-5 16,-1 4 2-16,-5-7-3 0,-6 2-11 15,0-2-7-15,-3 0-11 0,-2-2-10 16,-5-6-5-16,-2 2-9 16,-10-8-4-16,-2 3-5 0,-3-3-2 0,-1 2 1 0,-5-1-1 15,3 5 1-15,3-3 0 0,3 6 2 16,4-3 1-16,0 3 2 0,-5 2-3 16,-5-6-2-16,-1 3-4 0,-8-2-6 15,-1-1-4-15,3 2-2 0,-8 3-1 0,-2-5 1 16,3 6-1-16,-3-4 1 15,-5 1 0-15,6 4-1 0,1 1 0 0,-2-5 0 16,3 6 0-16,-8-3 0 0,-2 1 0 16,1 0 1-16,-1 1-1 0,2-5 1 15,0 3 0-15,6-1-1 0,-1-5 1 16,4 4 0-16,6-4-1 0,1 2 0 0,-3-4 1 16,-3 1-1-1,-6-3 0-15,-2 4 0 0,2-3 0 16,1 3 0-16,2 2 1 15,3 5-1-15,2-5 0 0,4 7 0 0,0 0 0 16,-1 0 0-16,6 2 1 0,1 1-1 16,-1-3 0-16,4 0 0 0,-2-3 0 0,-3-2 0 0,0-4 0 15,-4 2 0-15,-4-2 0 0,-1 0 1 16,3 0-1-16,-3-2 0 0,4 4 0 0,-3 0 1 16,4 2 1-16,-1 3 5 0,3 2 3 15,3 0 5-15,-1 4 1 0,3 1-5 16,0 4-2-1,-5 0-5-15,0-2-3 0,-2 2 0 0,0-4-1 0,0 2 0 16,2-3 1-16,0-1-1 0,-7-1 2 16,-2 0 8-16,5-2 3 15,-1 0 1-15,1 0 0 16,9 0-6-16,-1-4-2 0,5 2 1 0,1-1 0 16,-5-4 0-16,1 0 3 0,-5 1 3 15,-1-1 3-15,0 0 1 0,2 0 1 16,-4-2-5-16,2 2-3 0,5-2-5 0,6 4-3 15,3 3 0-15,3-3-1 0,3 3-1 16,3 0 1-16,5 2-1 0,-2 0 0 0,6 4 0 0,4 1 0 16,-1-3 0-16,7 3-1 0,1 1 0 15,-4-3-15-15,5 1-23 0,-2 1-26 16,4-5-33-16,0 4-27 0,0-1-30 16,8-3-119-16,0 0 161 0</inkml:trace>
  <inkml:trace contextRef="#ctx0" brushRef="#br0" timeOffset="6324.24">27103 14810 1725 0,'-30'-63'73'0,"0"13"0"0,-8 4 9 0,3 17 6 0,5 10-17 0,3 5-15 0,9 3-16 0,6 9-12 0,8 2-4 16,8 11-3-16,7-2-1 0,6 10-3 0,-1-1-2 15,0 3-4-15,-2 2-5 0,-3-3-1 16,0-1-3 0,-10-8-3-16,-2-2 4 0,-1 0 16 15,-9-6 17-15,-5 3 15 0,4-1 7 16,-6-2-11-16,-10 3-8 0,-1 3-8 0,1 1-10 15,0 1-2-15,3 7-4 16,5-1-5-16,1 5-1 0,-1 1-1 0,1 5-2 16,-2-7 1-16,-6 6 2 0,-1 0 2 0,-2-3 2 15,1-1-1-15,1 6-4 16,3-6-2-16,-9-2-1 0,1 0-2 0,-10-6 0 0,-5-1 3 16,-7 0 3-1,-3-11 3-15,-8 6 3 0,-10-5-2 0,-2-1-3 16,-7 6-3-16,1-3-3 0,5 4-2 0,-3-3-1 15,6 2-1-15,-4 2 1 0,-3-6 0 0,-6 1-1 16,-10 1 1 0,-4-2 1-16,-7 2 4 15,4 0 7-15,1 0 7 0,-5-1 3 16,-5-5-2-16,-4-1 0 0,-9-1 3 0,-6-7 6 16,4-2 2-16,-13-3-3 0,-3 1-7 0,-8 0-11 15,1-3-5-15,15 8-4 16,-4-5 0-16,2 3-2 0,5 4 1 15,2-1 0-15,11 3-1 0,19 1 0 0,11 0 0 16,10 2 7-16,6 0-19 16,5 0-40-16,11-5-71 0,5 0-138 0,25-11 146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30T21:46:20.1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8402 17285 1216 0,'2'0'74'0,"3"0"9"0,4 0 7 0,4-7-63 15</inkml:trace>
  <inkml:trace contextRef="#ctx0" brushRef="#br0" timeOffset="836.93">8418 17074 1369 0,'-26'-31'297'16,"15"20"-254"-16,-1 2-4 0,3-2 1 0,-2-1 8 16,6 7 6-16,-4-4 3 15,4 5 4-15,-1-3 4 0,1 0 4 0,5 7-3 16,0 0-6-16,0 0-14 0,0 0-16 31,0-2-11-31,5 4-8 0,2 2-6 0,1 1-4 0,0 4 1 0,5 3 1 0,-4 1 0 16,3 1 0-16,1 0 0 0,-3-3-1 31,3 1 0-31,-6 0 0 0,2 1 0 0,-2-1 0 0,1 1 0 0,3-4 0 16,-2 1-1-16,5 1 0 0,-1-4 0 31,-1 0 1-31,4 0-1 0,-2 0 1 0,0 0-1 15,0 0-1-15,1-1 0 0,4 4 0 0,-5-3-2 0,6 2 2 0,-2 4 0 32,-2-8 0-32,1 4 2 0,-6-4 1 15,1 2-1-15,1-5 0 0,-10 0 1 16,-1-2 0-16,9 2-1 0,-8-2 1 16,6-2 5-16,-4 0 8 0,1-3 9 15,1-1 7-15,-5-4 5 0,3 1-2 16,0-5-3-16,8-6-6 0,3 1-8 0,-8-4-8 15,3 0-4-15,3 1-2 0,6 1-1 16,3 0 1-16,7 1-1 0,0 3-1 16,6 1 0-16,-3 0-1 0,6 2-1 15,-3 1 1-15,5-1 1 0,-2 3-1 16,0 2 1-16,3 1-1 0,-1-3-1 0,3 4 0 16,6-2-1-16,-6 7-2 0,2 0-3 15,2 4-3-15,-5 5-1 0,3 11 1 16,2 1 3-16,-6 8 1 0,4 3 1 15,0 0 2-15,-3 2 0 0,-4 4 2 16,-9-6 1-16,0-2-1 0,-5-6 0 16,-9-5 0-16,-2-3-1 0,-7-3-1 15,-1-2 0-15,-5-7-1 0,-1-2-2 16,0 1 2-16,0-1-1 0,0 0 1 0,0 0 3 16,0 0 1-16,0 0 3 0,2-1 1 15,0-3 0-15,3-3-1 0,1 4 1 16,2-6 1-16,5 2 0 0,1-4 0 15,4 2-2-15,1 2 0 0,1-2 1 16,5 2-2-16,3-4 2 0,0 1 0 0,4 1-2 16,11-4 1-16,-2 3 0 0,12 3-2 15,7-2-1-15,2 5-1 0,7 4-2 16,4 0 0-16,5 2 2 16,-4 5 3-16,10 2 3 0,-8 3 1 0,0-4 1 15,-5-1 1-15,-10 0-2 16,6-2-2-16,-1-3 2 0,1-2 2 0,0 0 4 15,-1-2-1-15,3-5-1 0,-5 2-5 16,-2 1-5-16,0-3 2 0,-9 3-14 16,-5 1-36-16,-13-4-159 0,-6 3 127 0</inkml:trace>
  <inkml:trace contextRef="#ctx0" brushRef="#br0" timeOffset="13541.74">14120 16860 1657 0,'8'-2'122'0,"-7"0"93"0,3 1-112 0,-6-1-36 15,2 2-16-15,-3 0-17 0,3 0-16 0,3 0-10 16,-5 0-3-16,2 0-4 0,0 0-3 16,0 0 1-16,2 2-2 0,2 5 1 15,-1 2 2-15,4 5 3 0,4 2 4 0,0 7 5 16,8 0 7-16,4 2 8 0,7-1 8 16,4-2 5-16,1 1-3 0,3-5-6 15,-1 5-7-15,2-6-9 0,3-1-5 16,5 2-4-16,2-6-2 0,1 1-1 0,1-1-1 15,-6-3 2-15,4 0 4 0,3 0 4 16,-6-6 0-16,3 3 0 0,3-5-5 16,1 3-4-16,6-2-1 0,1-2-1 15,4 0 0-15,1 0-1 0,4 0 0 16,-3-2 0-16,0-7 0 0,-11 4 1 16,-9-8 0-16,-4-3 2 0,-8-5 1 0,0 0 2 15,-6-6 4-15,2 2 6 16,4-1 4-16,-2 5 7 0,1-2-1 0,3 3-1 15,-1 4-4-15,3 0-6 0,2 4-6 16,5 5-6-16,1 7-3 0,3 7-4 16,8 9-3-16,-2 5-1 0,2 6 0 15,-4 3 1-15,-5 5 3 0,0-1 0 16,-9-4 2-16,3-3 2 0,-4-4 0 0,-3-7 0 16,2-2 1-16,-7-7 0 0,4 2-1 15,-6-6 1-15,4-3 0 0,4-2 1 16,6-1 2-16,5-8 0 0,2 1 1 15,4-3 0-15,8-3 0 0,-8-1 1 0,4-1-1 16,-1 2 0-16,1-5-1 0,14 5 2 16,2 1 2-16,-1 3 4 0,10 5 7 15,5 5 6-15,5 2 3 0,-5 4 0 16,0 3-3-16,-2 3-6 0,2 3-3 16,14-1-6-16,0-1-4 0,7-6-4 15,0 4 1-15,-9-7-11 0,-3 0-32 0,3-6-93 16,11-8-155-16,13-10 160 0</inkml:trace>
  <inkml:trace contextRef="#ctx0" brushRef="#br0" timeOffset="24278.12">25817 13493 2338 0,'0'0'58'0,"0"-2"-30"0,2 2 16 0,2-7 7 0,1 0 5 16,7-4-8-16,8-3-28 0,10-3-12 16,11 1-10-16,12-4-8 0,14 4-3 0,3 2-3 15,4 1 4-15,4 8 8 16,-3 2 3-16,3-1 2 15,-6 4 3-15,-6-3-2 0,-8 3 0 0,-4 0 0 0,-7 3 2 16,-9 1-2-16,-15-1-1 0,-2 6-2 16,-16-5-8-16,-5-3-1 0,-10 8-1 15,-13-5 1-15,-15 1 7 16,-22-3 0-16,-13-2 3 0,-14-4 1 0,-3-1 3 0,-4 3 2 16,-5-3 4-16,0 3 1 0,3 2-1 15,11 4-1-15,12 1 1 0,14 0 4 16,17 4 2-16,8 5 1 0,16-5 4 15,11 5 14-15,11 4 14 0,14 0 4 16,17 3-3-16,13 6-16 0,21-1-14 16,18 1-5-16,2 0-4 0,-1-10-4 0,-6-3-2 15,-17-6-1-15,-6-1 0 0,-9-7-1 16,-13 0-1-16,-11-2-7 0,-11-5-26 16,-8 3-23-16,-16 2-30 0,-18 2-129 15,-29 0-469-15,-37-16 435 0</inkml:trace>
  <inkml:trace contextRef="#ctx0" brushRef="#br0" timeOffset="25698.09">24973 17004 1417 0,'0'-15'116'0,"2"1"40"0,7 0-22 0,2 2-54 0,6 1-27 15,12-1-12 1,13 3-22-16,13 3-7 0,20 5 0 0,8 2-1 15,13 5-1-15,5 4-6 0,0 8 0 16,5 3-1-16,4-1-1 0,6 6-2 16,-3-6-3-16,-5 1 0 0,-3 0 0 15,-9 1 3-15,-11-5 2 0,-7 1 2 16,-6-4-2-16,-13-3 1 0,-11-4 0 16,-16-5-4-16,-16-2 4 0,-11-4 5 15,-5-1 0-15,-9-4 2 0,-10-7-2 0,-12-2-7 16,-13-5 2-16,-7 2 3 0,-11 0-1 15,5 3 0-15,-7 4-1 0,0 2-3 16,-1 4-1-16,-5 1 2 0,5 6 0 16,-1 1 2-16,4 3 2 0,7 4 0 15,11-1 10-15,10-1 11 0,9-2 9 0,8-1 12 16,8 0 3-16,9-2 14 0,-4 0 16 16,11 2-7-16,4-2-11 0,5 0-27 15,9-2-28-15,10 0-7 0,15 0-2 16,12 1-3-16,14-1-2 0,11 2 1 15,9 3 0-15,8 3 4 0,13 6 1 0,4 2 0 16,7 6 0-16,-10 5 0 0,-9 7 2 16,-10 1 0-16,-18-1 0 0,-10-3-1 15,-19-5-1-15,-17-6-4 0,-17-11-13 16,-20-5 2-16,-23-7 2 0,-21-10 5 16,-16-11 11-16,-19-10 0 15,-20-6 2-15,-15-2 2 0,-17-4 7 0,-5 9 9 16,9 1 0-16,8 6-1 15,16 6-8-15,11 6-10 0,6 4-2 0,10 6 0 0,9-1 7 16,12 4-31-16,14 2-157 0,11-2 124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AD212-75A9-4670-903D-340FABD08903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A092-5A1C-405F-8CCA-198B608C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9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Intuition: cast Boolean to an 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9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8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1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2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1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02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0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4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6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0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71AEA-8203-9289-1F54-EBF904173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8D1E2-4DFA-8F6B-E04C-E9D04B752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4E792-47EC-F8C7-8B61-D411E681A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6683-8D18-EEF2-A6B6-CE4D66FB7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08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0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3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5" r:id="rId4"/>
    <p:sldLayoutId id="2147483666" r:id="rId5"/>
    <p:sldLayoutId id="2147483664" r:id="rId6"/>
    <p:sldLayoutId id="2147483663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1.xml"/><Relationship Id="rId4" Type="http://schemas.openxmlformats.org/officeDocument/2006/relationships/image" Target="../media/image1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3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8.xml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customXml" Target="../ink/ink21.xml"/><Relationship Id="rId7" Type="http://schemas.openxmlformats.org/officeDocument/2006/relationships/customXml" Target="../ink/ink15.xml"/><Relationship Id="rId12" Type="http://schemas.openxmlformats.org/officeDocument/2006/relationships/image" Target="../media/image32.png"/><Relationship Id="rId17" Type="http://schemas.openxmlformats.org/officeDocument/2006/relationships/customXml" Target="../ink/ink20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4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customXml" Target="../ink/ink16.xml"/><Relationship Id="rId14" Type="http://schemas.openxmlformats.org/officeDocument/2006/relationships/image" Target="../media/image33.png"/><Relationship Id="rId2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23.xml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2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5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22483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459579-715B-3A22-C2DD-2535DCD8189B}"/>
                  </a:ext>
                </a:extLst>
              </p14:cNvPr>
              <p14:cNvContentPartPr/>
              <p14:nvPr/>
            </p14:nvContentPartPr>
            <p14:xfrm>
              <a:off x="4017240" y="5247360"/>
              <a:ext cx="5740200" cy="25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459579-715B-3A22-C2DD-2535DCD818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7880" y="5238000"/>
                <a:ext cx="5758920" cy="2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75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−15=100−15=85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5DC15D-7D5C-087A-A030-2AA1E4B4A89A}"/>
                  </a:ext>
                </a:extLst>
              </p14:cNvPr>
              <p14:cNvContentPartPr/>
              <p14:nvPr/>
            </p14:nvContentPartPr>
            <p14:xfrm>
              <a:off x="2994840" y="4802760"/>
              <a:ext cx="6849360" cy="1420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5DC15D-7D5C-087A-A030-2AA1E4B4A8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5480" y="4793400"/>
                <a:ext cx="6868080" cy="14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415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8692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flip a coin twice, what is the expected number of heads that come up?</a:t>
            </a:r>
          </a:p>
          <a:p>
            <a:endParaRPr lang="en-US" dirty="0"/>
          </a:p>
          <a:p>
            <a:br>
              <a:rPr lang="en-US" b="1" i="1" dirty="0">
                <a:latin typeface="Cambria Math" panose="02040503050406030204" pitchFamily="18" charset="0"/>
                <a:cs typeface="Segoe UI Semibold" panose="020B07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3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1587" t="-1995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5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m:rPr>
                        <m:aln/>
                      </m:rP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⋅0+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⋅1+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⋅2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708" t="-2041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474D43-C251-7B0D-40C8-1F3BF2120B53}"/>
                  </a:ext>
                </a:extLst>
              </p14:cNvPr>
              <p14:cNvContentPartPr/>
              <p14:nvPr/>
            </p14:nvContentPartPr>
            <p14:xfrm>
              <a:off x="7420320" y="6450480"/>
              <a:ext cx="590040" cy="10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474D43-C251-7B0D-40C8-1F3BF2120B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0960" y="6441120"/>
                <a:ext cx="60876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902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Make a prediction --- what should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blipFill>
                <a:blip r:embed="rId4"/>
                <a:stretch>
                  <a:fillRect l="-1842" t="-11905" r="-128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E3CDEF-3BBD-19F0-1635-A38E5CEE157E}"/>
                  </a:ext>
                </a:extLst>
              </p14:cNvPr>
              <p14:cNvContentPartPr/>
              <p14:nvPr/>
            </p14:nvContentPartPr>
            <p14:xfrm>
              <a:off x="988200" y="536400"/>
              <a:ext cx="9809640" cy="298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E3CDEF-3BBD-19F0-1635-A38E5CEE15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8840" y="527040"/>
                <a:ext cx="9828360" cy="30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0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1−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</a:br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2381" b="-20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27757" y="5443151"/>
            <a:ext cx="3200400" cy="123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but what actually is it?</a:t>
            </a:r>
          </a:p>
          <a:p>
            <a:pPr algn="ctr"/>
            <a:r>
              <a:rPr lang="en-US" dirty="0"/>
              <a:t>I don’t have intuition for this formula.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9828C7-E06A-31AC-3107-FEF53C897220}"/>
                  </a:ext>
                </a:extLst>
              </p14:cNvPr>
              <p14:cNvContentPartPr/>
              <p14:nvPr/>
            </p14:nvContentPartPr>
            <p14:xfrm>
              <a:off x="2257200" y="3988800"/>
              <a:ext cx="5841720" cy="2243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9828C7-E06A-31AC-3107-FEF53C8972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7840" y="3979440"/>
                <a:ext cx="5860440" cy="22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81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B2793B-12EB-B680-37F0-A5763EB6BB69}"/>
                  </a:ext>
                </a:extLst>
              </p14:cNvPr>
              <p14:cNvContentPartPr/>
              <p14:nvPr/>
            </p14:nvContentPartPr>
            <p14:xfrm>
              <a:off x="7324560" y="2505600"/>
              <a:ext cx="3441240" cy="3536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B2793B-12EB-B680-37F0-A5763EB6BB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5200" y="2496240"/>
                <a:ext cx="3459960" cy="355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20FAB-85F5-40A6-98AF-07D236A24A17}"/>
              </a:ext>
            </a:extLst>
          </p:cNvPr>
          <p:cNvSpPr/>
          <p:nvPr/>
        </p:nvSpPr>
        <p:spPr>
          <a:xfrm rot="20813089">
            <a:off x="754091" y="3371099"/>
            <a:ext cx="10774795" cy="67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C6B2E-D7E5-4C0F-954A-BD1FB5DF709F}"/>
              </a:ext>
            </a:extLst>
          </p:cNvPr>
          <p:cNvSpPr/>
          <p:nvPr/>
        </p:nvSpPr>
        <p:spPr>
          <a:xfrm rot="20814965">
            <a:off x="574745" y="2796153"/>
            <a:ext cx="11097985" cy="1732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one wants to do proofs like this every time!</a:t>
            </a:r>
          </a:p>
        </p:txBody>
      </p:sp>
    </p:spTree>
    <p:extLst>
      <p:ext uri="{BB962C8B-B14F-4D97-AF65-F5344CB8AC3E}">
        <p14:creationId xmlns:p14="http://schemas.microsoft.com/office/powerpoint/2010/main" val="2794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91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776E-631D-4CEA-A1CF-2A9F5706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1774-9D98-46C1-9DFB-B236C72D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  <a:p>
            <a:pPr lvl="1"/>
            <a:r>
              <a:rPr lang="en-US" dirty="0"/>
              <a:t>Statement</a:t>
            </a:r>
          </a:p>
          <a:p>
            <a:pPr lvl="1"/>
            <a:r>
              <a:rPr lang="en-US" dirty="0"/>
              <a:t>Proof</a:t>
            </a:r>
          </a:p>
          <a:p>
            <a:pPr lvl="1"/>
            <a:r>
              <a:rPr lang="en-US" dirty="0"/>
              <a:t>A whole bunch of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1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can define the indicator random variable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occurs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also see notation like:</a:t>
                </a:r>
              </a:p>
              <a:p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/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14:cNvPr>
              <p14:cNvContentPartPr/>
              <p14:nvPr/>
            </p14:nvContentPartPr>
            <p14:xfrm>
              <a:off x="797040" y="4710000"/>
              <a:ext cx="1086120" cy="40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46" y="4692016"/>
                <a:ext cx="1121748" cy="441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14:cNvPr>
              <p14:cNvContentPartPr/>
              <p14:nvPr/>
            </p14:nvContentPartPr>
            <p14:xfrm>
              <a:off x="2071080" y="5009160"/>
              <a:ext cx="57240" cy="12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3440" y="4991520"/>
                <a:ext cx="928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14:cNvPr>
              <p14:cNvContentPartPr/>
              <p14:nvPr/>
            </p14:nvContentPartPr>
            <p14:xfrm>
              <a:off x="3125520" y="5071440"/>
              <a:ext cx="130320" cy="13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7880" y="5053800"/>
                <a:ext cx="165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14:cNvPr>
              <p14:cNvContentPartPr/>
              <p14:nvPr/>
            </p14:nvContentPartPr>
            <p14:xfrm>
              <a:off x="3633480" y="4721160"/>
              <a:ext cx="419400" cy="411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5840" y="4703520"/>
                <a:ext cx="4550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14:cNvPr>
              <p14:cNvContentPartPr/>
              <p14:nvPr/>
            </p14:nvContentPartPr>
            <p14:xfrm>
              <a:off x="2418480" y="4658880"/>
              <a:ext cx="467640" cy="540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0840" y="4640880"/>
                <a:ext cx="5032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14:cNvPr>
              <p14:cNvContentPartPr/>
              <p14:nvPr/>
            </p14:nvContentPartPr>
            <p14:xfrm>
              <a:off x="5427720" y="4550160"/>
              <a:ext cx="1283400" cy="493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080" y="4532160"/>
                <a:ext cx="131904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14:cNvPr>
              <p14:cNvContentPartPr/>
              <p14:nvPr/>
            </p14:nvContentPartPr>
            <p14:xfrm>
              <a:off x="4188240" y="4673640"/>
              <a:ext cx="1016280" cy="465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70240" y="4655640"/>
                <a:ext cx="10519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/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/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864FBD-D112-0BA2-CF8A-363E36D59622}"/>
                  </a:ext>
                </a:extLst>
              </p14:cNvPr>
              <p14:cNvContentPartPr/>
              <p14:nvPr/>
            </p14:nvContentPartPr>
            <p14:xfrm>
              <a:off x="653040" y="2749320"/>
              <a:ext cx="11105280" cy="4100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864FBD-D112-0BA2-CF8A-363E36D5962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3680" y="2739960"/>
                <a:ext cx="11124000" cy="41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13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indicators can we define? What ‘Booleans’ have enough information to combine (add) and solve the problem?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1587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6032CE-0B42-5EEE-0DFA-861B8E89BC3C}"/>
                  </a:ext>
                </a:extLst>
              </p14:cNvPr>
              <p14:cNvContentPartPr/>
              <p14:nvPr/>
            </p14:nvContentPartPr>
            <p14:xfrm>
              <a:off x="1041480" y="2624760"/>
              <a:ext cx="492120" cy="13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6032CE-0B42-5EEE-0DFA-861B8E89BC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2120" y="2615400"/>
                <a:ext cx="510840" cy="1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38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7823" t="-2267" b="-2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/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00470-3768-1481-AEDE-56D3A80F27E5}"/>
              </a:ext>
            </a:extLst>
          </p:cNvPr>
          <p:cNvCxnSpPr>
            <a:cxnSpLocks/>
          </p:cNvCxnSpPr>
          <p:nvPr/>
        </p:nvCxnSpPr>
        <p:spPr>
          <a:xfrm>
            <a:off x="7796213" y="3776663"/>
            <a:ext cx="11144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94E4CD-6484-4BDF-22DE-7F6FC7575D29}"/>
                  </a:ext>
                </a:extLst>
              </p14:cNvPr>
              <p14:cNvContentPartPr/>
              <p14:nvPr/>
            </p14:nvContentPartPr>
            <p14:xfrm>
              <a:off x="536040" y="3236400"/>
              <a:ext cx="10708560" cy="2467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94E4CD-6484-4BDF-22DE-7F6FC7575D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680" y="3227040"/>
                <a:ext cx="10727280" cy="248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30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  <a:blipFill>
                <a:blip r:embed="rId3"/>
                <a:stretch>
                  <a:fillRect l="-1587" t="-2118" b="-9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/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  <a:blipFill>
                <a:blip r:embed="rId4"/>
                <a:stretch>
                  <a:fillRect t="-37500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7FF35D-5CD8-05B8-A913-039BADF4330B}"/>
                  </a:ext>
                </a:extLst>
              </p14:cNvPr>
              <p14:cNvContentPartPr/>
              <p14:nvPr/>
            </p14:nvContentPartPr>
            <p14:xfrm>
              <a:off x="219600" y="3774240"/>
              <a:ext cx="5596200" cy="2465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7FF35D-5CD8-05B8-A913-039BADF433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240" y="3764880"/>
                <a:ext cx="5614920" cy="24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17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126-ED9B-4E6F-B202-B75E68D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often use these three steps to solve complicated expectations</a:t>
                </a:r>
              </a:p>
              <a:p>
                <a:endParaRPr lang="en-US" dirty="0"/>
              </a:p>
              <a:p>
                <a:pPr marL="514350" indent="-514350">
                  <a:buClrTx/>
                  <a:buFont typeface="+mj-lt"/>
                  <a:buAutoNum type="arabicPeriod"/>
                </a:pPr>
                <a:r>
                  <a:rPr lang="en-US" b="1" u="sng" dirty="0"/>
                  <a:t>Decompose</a:t>
                </a:r>
                <a:r>
                  <a:rPr lang="en-US" b="1" dirty="0"/>
                  <a:t>: </a:t>
                </a:r>
                <a:r>
                  <a:rPr lang="en-US" dirty="0"/>
                  <a:t>Finding the right way to decompose the random variable into sum of simple random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2"/>
                </a:pPr>
                <a:r>
                  <a:rPr lang="en-US" b="1" u="sng" dirty="0"/>
                  <a:t>LOE</a:t>
                </a:r>
                <a:r>
                  <a:rPr lang="en-US" b="1" dirty="0"/>
                  <a:t>: </a:t>
                </a:r>
                <a:r>
                  <a:rPr lang="en-US" dirty="0"/>
                  <a:t>Apply Linearity of Expectation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u="sng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3"/>
                </a:pPr>
                <a:r>
                  <a:rPr lang="en-US" b="1" u="sng" dirty="0"/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ClrTx/>
                  <a:buNone/>
                </a:pPr>
                <a:endParaRPr lang="en-US" dirty="0"/>
              </a:p>
              <a:p>
                <a:pPr marL="0" indent="0">
                  <a:buClrTx/>
                  <a:buNone/>
                </a:pPr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indicator random variables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1" t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E26B00-40AE-D4FD-95E5-612377529F0E}"/>
                  </a:ext>
                </a:extLst>
              </p14:cNvPr>
              <p14:cNvContentPartPr/>
              <p14:nvPr/>
            </p14:nvContentPartPr>
            <p14:xfrm>
              <a:off x="158760" y="2260800"/>
              <a:ext cx="7326360" cy="297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E26B00-40AE-D4FD-95E5-612377529F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400" y="2251440"/>
                <a:ext cx="7345080" cy="29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38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A29FFF-F2A6-1BD1-DE96-15B58C873B67}"/>
                  </a:ext>
                </a:extLst>
              </p14:cNvPr>
              <p14:cNvContentPartPr/>
              <p14:nvPr/>
            </p14:nvContentPartPr>
            <p14:xfrm>
              <a:off x="2467440" y="153360"/>
              <a:ext cx="7850520" cy="256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A29FFF-F2A6-1BD1-DE96-15B58C873B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8080" y="144000"/>
                <a:ext cx="7869240" cy="25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0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352D94-AA45-823E-472E-ABAD38AC6B54}"/>
                  </a:ext>
                </a:extLst>
              </p14:cNvPr>
              <p14:cNvContentPartPr/>
              <p14:nvPr/>
            </p14:nvContentPartPr>
            <p14:xfrm>
              <a:off x="653400" y="2942640"/>
              <a:ext cx="11127960" cy="1790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352D94-AA45-823E-472E-ABAD38AC6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40" y="2933280"/>
                <a:ext cx="11146680" cy="18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5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855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365⋅365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5669" t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D9FD9C-89E2-6342-B094-7AC12F1DCD11}"/>
                  </a:ext>
                </a:extLst>
              </p14:cNvPr>
              <p14:cNvContentPartPr/>
              <p14:nvPr/>
            </p14:nvContentPartPr>
            <p14:xfrm>
              <a:off x="4890600" y="6274440"/>
              <a:ext cx="3795840" cy="61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D9FD9C-89E2-6342-B094-7AC12F1DCD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1240" y="6265080"/>
                <a:ext cx="3814560" cy="6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900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positions between 1 and n-1 (equally likely)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number of people that end up in front of their own name tag.</a:t>
                </a:r>
                <a:r>
                  <a:rPr lang="en-US" b="1" dirty="0"/>
                  <a:t>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we define that have the needed information?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66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  <a:blipFill>
                <a:blip r:embed="rId3"/>
                <a:stretch>
                  <a:fillRect l="-680" t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3578608"/>
            <a:chOff x="551798" y="1549652"/>
            <a:chExt cx="11064962" cy="3578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blipFill>
                  <a:blip r:embed="rId4"/>
                  <a:stretch>
                    <a:fillRect t="-10601" b="-512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7ADA87-C0CF-1185-D7CD-B5B1554673C6}"/>
                  </a:ext>
                </a:extLst>
              </p14:cNvPr>
              <p14:cNvContentPartPr/>
              <p14:nvPr/>
            </p14:nvContentPartPr>
            <p14:xfrm>
              <a:off x="2429640" y="2801520"/>
              <a:ext cx="5995440" cy="199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7ADA87-C0CF-1185-D7CD-B5B1554673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0280" y="2792160"/>
                <a:ext cx="6014160" cy="20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/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independent!</a:t>
                </a:r>
              </a:p>
              <a:p>
                <a:pPr algn="ctr"/>
                <a:r>
                  <a:rPr lang="en-US" sz="2400" dirty="0"/>
                  <a:t>That’s ok!!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  <a:blipFill>
                <a:blip r:embed="rId3"/>
                <a:stretch>
                  <a:fillRect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  <a:r>
                  <a:rPr lang="en-US" sz="2000" i="1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0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45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frog starts on a 1-dimensional number line at 0. </a:t>
                </a:r>
              </a:p>
              <a:p>
                <a:r>
                  <a:rPr lang="en-US" dirty="0"/>
                  <a:t>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After 2 seconds,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location of the frog. </a:t>
                </a:r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05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Brute Force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000" b="1" dirty="0">
                    <a:solidFill>
                      <a:schemeClr val="accent5"/>
                    </a:solidFill>
                  </a:rPr>
                  <a:t>We could find the PMF by computing the probability for each value in the range of X, and then applying definition of expectation: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1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2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m:rPr>
                        <m:aln/>
                      </m:rP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(−2)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+0⋅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+(2)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F83B0-9028-50FB-21DB-611A37FC0822}"/>
              </a:ext>
            </a:extLst>
          </p:cNvPr>
          <p:cNvSpPr txBox="1"/>
          <p:nvPr/>
        </p:nvSpPr>
        <p:spPr>
          <a:xfrm>
            <a:off x="5920741" y="3050365"/>
            <a:ext cx="60938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/>
              <a:t>We think about the outcomes that correspond to each value of X and compute the probability of that. For example, X=0 happens when the frog is at the same position after 2 sec – this means it either moved left and then right, or right and then left, or did not move both seconds.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3195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1105877"/>
            <a:ext cx="609382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 we can apply </a:t>
            </a:r>
            <a:r>
              <a:rPr lang="en-US" sz="2100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2260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145709"/>
            <a:ext cx="11187259" cy="1014667"/>
          </a:xfrm>
        </p:spPr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</a:t>
                </a:r>
                <a:r>
                  <a:rPr lang="en-US" sz="2000" b="1" dirty="0">
                    <a:solidFill>
                      <a:schemeClr val="accent3"/>
                    </a:solidFill>
                  </a:rPr>
                  <a:t>60</a:t>
                </a:r>
                <a:r>
                  <a:rPr lang="en-US" sz="2000" dirty="0"/>
                  <a:t>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𝟔𝟎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857685"/>
            <a:ext cx="10186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we interested in a whole minute (60 sec), the first approach would be awful because we would need to compute many probabilities or deal with a gnarly summation! Instead, we can use </a:t>
            </a:r>
            <a:r>
              <a:rPr lang="en-US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2367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B0101A-A4DB-99E4-B484-47D5EF490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0F64-B789-603B-E3F9-83B71CF5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B6FD9-EA90-FD20-9696-046EC8847E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B6FD9-EA90-FD20-9696-046EC8847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799853F-4969-FDBE-64C1-6BD7DA581DEF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B2B4154-8149-EBCE-218D-CDF2F0E67B7E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solidFill>
                        <a:schemeClr val="tx1"/>
                      </a:solidFill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B2B4154-8149-EBCE-218D-CDF2F0E67B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37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780F45-3248-96DF-FB17-92BC59B4A54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39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84CA4-1C03-C046-8B9D-A32A7BCC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8A9D2C-819B-D947-EE96-BC8C87076D94}"/>
                  </a:ext>
                </a:extLst>
              </p14:cNvPr>
              <p14:cNvContentPartPr/>
              <p14:nvPr/>
            </p14:nvContentPartPr>
            <p14:xfrm>
              <a:off x="4345920" y="2980440"/>
              <a:ext cx="3648240" cy="33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8A9D2C-819B-D947-EE96-BC8C87076D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6560" y="2971080"/>
                <a:ext cx="3666960" cy="3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2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can be proven by induction.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A0AEA8-1AEB-1C69-A8D1-742244055927}"/>
                  </a:ext>
                </a:extLst>
              </p14:cNvPr>
              <p14:cNvContentPartPr/>
              <p14:nvPr/>
            </p14:nvContentPartPr>
            <p14:xfrm>
              <a:off x="5992920" y="4815360"/>
              <a:ext cx="4156920" cy="332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A0AEA8-1AEB-1C69-A8D1-7422440559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3560" y="4806000"/>
                <a:ext cx="4175640" cy="3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41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Constants are also fine:</a:t>
                </a:r>
              </a:p>
              <a:p>
                <a:pPr marL="0" indent="0">
                  <a:buNone/>
                </a:pPr>
                <a:r>
                  <a:rPr lang="en-US" dirty="0"/>
                  <a:t>For real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6548C8-2A8C-6639-6F37-AF6BF4F46006}"/>
                  </a:ext>
                </a:extLst>
              </p14:cNvPr>
              <p14:cNvContentPartPr/>
              <p14:nvPr/>
            </p14:nvContentPartPr>
            <p14:xfrm>
              <a:off x="3241800" y="4810680"/>
              <a:ext cx="5880600" cy="112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6548C8-2A8C-6639-6F37-AF6BF4F460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2440" y="4801320"/>
                <a:ext cx="5899320" cy="11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87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F68F21-A229-2E5A-1C59-039BA3E4F1FC}"/>
                  </a:ext>
                </a:extLst>
              </p14:cNvPr>
              <p14:cNvContentPartPr/>
              <p14:nvPr/>
            </p14:nvContentPartPr>
            <p14:xfrm>
              <a:off x="607320" y="3714480"/>
              <a:ext cx="10590840" cy="1887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F68F21-A229-2E5A-1C59-039BA3E4F1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960" y="3705120"/>
                <a:ext cx="10609560" cy="19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582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1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145ABA-6464-1899-43DB-C721B7501F13}"/>
                  </a:ext>
                </a:extLst>
              </p14:cNvPr>
              <p14:cNvContentPartPr/>
              <p14:nvPr/>
            </p14:nvContentPartPr>
            <p14:xfrm>
              <a:off x="2127960" y="2318040"/>
              <a:ext cx="4929480" cy="86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145ABA-6464-1899-43DB-C721B7501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8600" y="2308680"/>
                <a:ext cx="4948200" cy="8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3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02210C-74BC-00AA-E88D-3530D5423B27}"/>
                  </a:ext>
                </a:extLst>
              </p14:cNvPr>
              <p14:cNvContentPartPr/>
              <p14:nvPr/>
            </p14:nvContentPartPr>
            <p14:xfrm>
              <a:off x="2372040" y="3910680"/>
              <a:ext cx="7385400" cy="121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02210C-74BC-00AA-E88D-3530D5423B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680" y="3901320"/>
                <a:ext cx="7404120" cy="12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476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4513</TotalTime>
  <Words>2685</Words>
  <Application>Microsoft Office PowerPoint</Application>
  <PresentationFormat>Widescreen</PresentationFormat>
  <Paragraphs>343</Paragraphs>
  <Slides>37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Linearity of Expectation</vt:lpstr>
      <vt:lpstr>Outline</vt:lpstr>
      <vt:lpstr>Expectation</vt:lpstr>
      <vt:lpstr>Linearity of Expectation</vt:lpstr>
      <vt:lpstr>Linearity of Expectation</vt:lpstr>
      <vt:lpstr>Linearity of Expectation</vt:lpstr>
      <vt:lpstr>Linearity of Expectation - Proof</vt:lpstr>
      <vt:lpstr>Fishy Business</vt:lpstr>
      <vt:lpstr>Fishy Business</vt:lpstr>
      <vt:lpstr>Fishy Business</vt:lpstr>
      <vt:lpstr>Fishy Business</vt:lpstr>
      <vt:lpstr>Coin Tosses</vt:lpstr>
      <vt:lpstr>Coin Tosses</vt:lpstr>
      <vt:lpstr>Coin Tosses</vt:lpstr>
      <vt:lpstr>Repeated Coin Tosses</vt:lpstr>
      <vt:lpstr>Repeated Coin Tosses</vt:lpstr>
      <vt:lpstr>Repeated Coin Tosses</vt:lpstr>
      <vt:lpstr>Repeated Coin Tosses</vt:lpstr>
      <vt:lpstr>Linearity of Expectation</vt:lpstr>
      <vt:lpstr>Indicator Random Variables</vt:lpstr>
      <vt:lpstr>Repeated Coin Tosses (Again)</vt:lpstr>
      <vt:lpstr>Repeated Coin Tosses (Again)</vt:lpstr>
      <vt:lpstr>Repeated Coin Tosses (Again)</vt:lpstr>
      <vt:lpstr>Computing complicated expectations</vt:lpstr>
      <vt:lpstr>Pairs with the same birthday</vt:lpstr>
      <vt:lpstr>Pairs with the same birthday</vt:lpstr>
      <vt:lpstr>Pairs with the same birthday</vt:lpstr>
      <vt:lpstr>Pairs with the same birthday</vt:lpstr>
      <vt:lpstr>Rotating the table</vt:lpstr>
      <vt:lpstr>Rotating the table</vt:lpstr>
      <vt:lpstr>Rotating the table</vt:lpstr>
      <vt:lpstr>Extra Practice</vt:lpstr>
      <vt:lpstr>Frogger</vt:lpstr>
      <vt:lpstr>Frogger – Brute Force </vt:lpstr>
      <vt:lpstr>Frogger – LOE</vt:lpstr>
      <vt:lpstr>Frogger – LOE</vt:lpstr>
      <vt:lpstr>Linearity of Expectation -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 of Expectation</dc:title>
  <dc:creator>Kushal Jhunjhunwalla</dc:creator>
  <cp:lastModifiedBy>Robbie Weber</cp:lastModifiedBy>
  <cp:revision>26</cp:revision>
  <cp:lastPrinted>2025-10-16T21:27:50Z</cp:lastPrinted>
  <dcterms:created xsi:type="dcterms:W3CDTF">2021-04-20T13:37:39Z</dcterms:created>
  <dcterms:modified xsi:type="dcterms:W3CDTF">2026-01-30T22:41:40Z</dcterms:modified>
</cp:coreProperties>
</file>