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ink/ink12.xml" ContentType="application/inkml+xml"/>
  <Override PartName="/ppt/notesSlides/notesSlide15.xml" ContentType="application/vnd.openxmlformats-officedocument.presentationml.notesSlide+xml"/>
  <Override PartName="/ppt/ink/ink13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9.xml" ContentType="application/vnd.openxmlformats-officedocument.presentationml.notesSlide+xml"/>
  <Override PartName="/ppt/ink/ink22.xml" ContentType="application/inkml+xml"/>
  <Override PartName="/ppt/notesSlides/notesSlide20.xml" ContentType="application/vnd.openxmlformats-officedocument.presentationml.notesSlide+xml"/>
  <Override PartName="/ppt/ink/ink23.xml" ContentType="application/inkml+xml"/>
  <Override PartName="/ppt/notesSlides/notesSlide21.xml" ContentType="application/vnd.openxmlformats-officedocument.presentationml.notesSlide+xml"/>
  <Override PartName="/ppt/ink/ink24.xml" ContentType="application/inkml+xml"/>
  <Override PartName="/ppt/notesSlides/notesSlide22.xml" ContentType="application/vnd.openxmlformats-officedocument.presentationml.notesSlide+xml"/>
  <Override PartName="/ppt/ink/ink25.xml" ContentType="application/inkml+xml"/>
  <Override PartName="/ppt/notesSlides/notesSlide23.xml" ContentType="application/vnd.openxmlformats-officedocument.presentationml.notesSlide+xml"/>
  <Override PartName="/ppt/ink/ink26.xml" ContentType="application/inkml+xml"/>
  <Override PartName="/ppt/notesSlides/notesSlide24.xml" ContentType="application/vnd.openxmlformats-officedocument.presentationml.notesSlide+xml"/>
  <Override PartName="/ppt/ink/ink27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28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17" r:id="rId3"/>
    <p:sldId id="259" r:id="rId4"/>
    <p:sldId id="257" r:id="rId5"/>
    <p:sldId id="318" r:id="rId6"/>
    <p:sldId id="283" r:id="rId7"/>
    <p:sldId id="321" r:id="rId8"/>
    <p:sldId id="275" r:id="rId9"/>
    <p:sldId id="278" r:id="rId10"/>
    <p:sldId id="273" r:id="rId11"/>
    <p:sldId id="323" r:id="rId12"/>
    <p:sldId id="280" r:id="rId13"/>
    <p:sldId id="322" r:id="rId14"/>
    <p:sldId id="328" r:id="rId15"/>
    <p:sldId id="263" r:id="rId16"/>
    <p:sldId id="292" r:id="rId17"/>
    <p:sldId id="264" r:id="rId18"/>
    <p:sldId id="297" r:id="rId19"/>
    <p:sldId id="329" r:id="rId20"/>
    <p:sldId id="261" r:id="rId21"/>
    <p:sldId id="294" r:id="rId22"/>
    <p:sldId id="293" r:id="rId23"/>
    <p:sldId id="330" r:id="rId24"/>
    <p:sldId id="267" r:id="rId25"/>
    <p:sldId id="268" r:id="rId26"/>
    <p:sldId id="284" r:id="rId27"/>
    <p:sldId id="325" r:id="rId28"/>
    <p:sldId id="326" r:id="rId29"/>
    <p:sldId id="296" r:id="rId30"/>
    <p:sldId id="295" r:id="rId31"/>
    <p:sldId id="285" r:id="rId32"/>
    <p:sldId id="316" r:id="rId33"/>
    <p:sldId id="286" r:id="rId34"/>
    <p:sldId id="290" r:id="rId35"/>
    <p:sldId id="291" r:id="rId36"/>
    <p:sldId id="339" r:id="rId37"/>
    <p:sldId id="34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6CCF3-74A8-4C3E-A88D-22BEC59F0049}" v="1477" dt="2021-04-23T06:16:35.375"/>
    <p1510:client id="{DC97175A-3670-47C9-B9DD-13F15CC4D6C9}" v="61" dt="2021-04-23T17:56:49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3"/>
    <p:restoredTop sz="82889"/>
  </p:normalViewPr>
  <p:slideViewPr>
    <p:cSldViewPr snapToGrid="0">
      <p:cViewPr varScale="1">
        <p:scale>
          <a:sx n="61" d="100"/>
          <a:sy n="61" d="100"/>
        </p:scale>
        <p:origin x="6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7:31:56.33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17174 10956 0,'0'0'0,"0"0"0,0 0 0,0 0 0,0 0 0,0 0 0,0 0 0,0 0 0,0 0 0,0 0 0,0 0 0,0 0 0,0 0 0,0 0 0,0 0 0,0 0 0,0 0 0,0 0 0,0 0 0,27-44 0,-19 39 0,-3 1 0,-5 4 0,4-5 0,-4 1 0,0 4 0,0-5 0,0 1 0,0 4 0,0 0 16,0 0-16,0 0 16,0 0-16,0 0 15,0 0 1,0 0-1,0 0-15,0 0 16,-40 31-16,9-13 16,0-1-16,-9 1 15,-4 0-15,0 0 16,-9-5-16,-32 0 16,-30 0-16,-22-4 15,13-13-15,8-5 16,10-4-1,-5-1-15,-4 1 16,0-5-16,-5 5 16,23 0-1,-5 0-15,26-1 0,-17 1 16,-13 0 0,4-5-16,-9 0 15,9-4-15,13 4 16,5-4-16,27 4 15,-1 1-15,14-1 16,-1 0-16,-12 0 16,-10 5-1</inkml:trace>
  <inkml:trace contextRef="#ctx0" brushRef="#br0" timeOffset="6880.77">17311 10176 0,'0'0'0,"0"0"0,0 0 0,0 0 0,-44-45 0,13 23 0,-9 5 0,14 3 0,3 1 0,1 4 0,13 5 0,-4-1 0,9 1 0,-1-1 0,-4 1 0,5-1 0,4 1 16,-5 4-16,1 0 0,4-4 16,0 4-16,4 0 31,1 0-31,17 0 0,5-5 16,17 5-16,14 0 31,-5 0-31,-4 0 0,-1 5 0,-3-1 15,-1 0 1,-17 1-16,-5-1 0,-5 1 31,1-5-31,-13 0 16,-1 0-16,0 0 16,5 0-16,-9 0 15,0 0 1,0 0-16,0 0 0,0 0 15,-88-31 1,30 13-16,5 0 16,9 5-16,13 0 15,8 4-15,6 4 16,8 1-16,-5 0 16,14-1-16,-4 5 15,4 0-15,0 0 16,0 0-16,0 0 15,0 0-15,164-4 16,-4 13-16,48 8 16,-9 10-1,-35 4-15,-26-5 16,-41-8-16,-30-5 16,-27-4-16,-23-4 15,-8-1-15,-18 1 16,-8 4-16,-50-5 15,-101 5-15,-54-9 16,14-9-16,-9-9 16,26 0-16,49 1 15,31-5-15,36 4 16,22 5 0,22 4-16,9 0 15,17 4-15,-17 1 16,18 0-16,4-1 15,-14 5-15,14 0 16,0 0-16,0 0 16,0 0-1</inkml:trace>
  <inkml:trace contextRef="#ctx0" brushRef="#br0" timeOffset="10373.01">22387 10185 0,'0'0'0,"0"0"0,0 0 0,0 0 0,0 0 0,0 0 0,0 0 0,0 0 0,-5 44 0,5-40 0,0 1 0,0-1 0,0-4 0,0 0 0,0 0 0,0 0 0,0 0 0,0 0 0,0 0 0,0 0 0,-9 0 0,9 0 0,0 0 0,-4 0 0,4 0 0,-5 0 16,-12 0-16,-5 5 16,-5-5-16,-17 0 15,-41-5-15,-56-4 16,-46-4 0,6-14-16,-10-4 0,-13 0 15,0 0-15,18-4 16,-4-1-16,-14-3 31,17-1-31,32 9 0,36 4 0,21 9 16,9 5-1,1 0-15,-10-1 16,-8 1-16,8 0 16,5 0-16,5-1 15,-1 5-15,9-4 16,-8 0-16,3 4 15,32 0 1,9 5-16,8-1 0,14 5 16,9 0-16,-5 0 15,14 0-15,-10 0 16,10 0-16,4 0 16,-4 0-16,-1 0 15,-4 0 1,5 0-16,4 0 15,0 0-15,4 0 16,-4 0-16,0 0 31</inkml:trace>
  <inkml:trace contextRef="#ctx0" brushRef="#br0" timeOffset="67061.52">18987 12884 0,'0'0'0,"0"0"0,0 0 0,0 0 0,0 0 0,0 0 0,0 0 0,0 0 0,0 0 0,0 0 0,0 0 0,0 0 0,-93 13 0,17 5 0,-12-9 0,-1-9 0,-17-9 0,-23-4 16,-26-1-16,-9-8 15,13 0-15,36 4 32,18 5-32,4 4 15,8 5-15,10-1 16,8 5-16,14 0 16,-4 0-16,17 5 15,4-1 1</inkml:trace>
  <inkml:trace contextRef="#ctx0" brushRef="#br0" timeOffset="68290.41">22387 13106 0,'0'0'0,"0"0"0,0 0 0,48-58 0,-21 27 16,8 0-16,-4 4 15,-8 5-15,-15 9 16,6 0-16,-10 4 15,-4 4-15,-4 1 16,-18-1 0,-27 1-16,-31 0 15,-26-1-15,-72 10 16,-43 3-16,-32-16 16,-53 3-16,9-4 15,40-4-15,5 13 16,61 4-16,36-4 15,35 5-15,9-1 16,23-4 0,12 0-16,14 5 15,22-1-15,14-4 16,12 5-16,1-1 16</inkml:trace>
  <inkml:trace contextRef="#ctx0" brushRef="#br0" timeOffset="139318.91">31225 7893 0,'0'0'0,"0"0"0,0 0 0,0 0 0,0 0 0,0 0 0,0 0 0,0 0 0,0 0 0,0 0 0,0 0 0,0 0 0,0 0 0,0 0 0,0 0 0,0 0 0,0 0 0,0 0 0,0 0 0,-4 58 0,4-58 0,-14 31 0,5 4 0,9-35 0,-26 49 0,-10-5 0,5 5 0,-13-9 0,-5 4 16,-8-8-16,-14 4 16,-9 4-16,-18-4 15,-8 0-15,-9-5 16,-31 1-16,-23 3 15,18-8 1,18-8-16,-8-1 16,-32 0-1,4 0-15,10-13 0,-1-5 16,-30-4 0,-19 0-1,1-8-15,-23-1 16,-35-5-16,5-8 15,-45-13-15,-4-1 0,-5-8 0,-17-5 32,13-4-17,-18 4-15,35-4 16,23 4-16,-5 14 16,41-5-16,30 9 15,-9 9-15,32 0 16,17 4-16,26-4 15,-8 4-15,5 0 16,3-4-16,19-4 16,17-6-16,27 6 15,26 4-15,14 0 16,4-1 0,18 6-16,13 3 15,-4-3-15,8-10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7:51:21.09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20042 18221 0,'0'0'0,"0"0"0,0 0 0,0 0 0,0 0 0,0 0 0,0 0 0,0 0 0,0 0 0,0 0 0,0 0 0,66-27 0,32 9 0,8 5 0,18 0 0,58 4 0,26 9 0,14 27 16,0 8-16,17 0 16,-48 1-16,-67-14 31,-45-4-31,-34-9 0,-19-5 0,-8 1 16,-9-1-16,-9-4 31,-9 4-31,-44 1 0,-53-10 31,-50-12-31,-34-6 16,-41 1-16,5-9 15,40-4-15,27 8 16,8 10-16,36-1 16,44 9-16,35 4 15,14 1-15,9 4 16,13 0-16,17 0 15,54 13 1,138 27-16,92 5 0,-30 8 16,8-9-1,-53-22-15,-67-8 16,-61-10-16,-45-4 16,-13 0-16,-18 0 15,-17 0-15,-1-4 16,-4 4-16,-93-45 15,-107-30-15,-65 8 16,-32 27-16,70 32 16,32 16-1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7:51:40.0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24115 5132 0,'0'0'0,"0"0"0,0 0 0,0 0 0,0 0 0,0 0 0,0 0 0,0 0 0,0 0 0,0 0 0,0 44 0,0-44 0,0 0 0,0 9 0,0-9 0,0 0 0,0 9 0,-4-1 0,-1 1 0,-8 9 0,4 0 16,-8 0-16,-19 8 31,1-8-31,-23 8 16,5-8-16,4 0 15,-9-9-15,5 0 16,-13-9 0,-5 8-16,-18-8 15,1 0-15,3 0 0,1-8 16,13 8-16,18-9 15,0 9 1,17-9-16,-4 0 16,1 0-16,8 0 15,-9 0-15,9-8 16,-14-1-16,5 0 16,9-8-16,-9-1 15,14 0-15,-1-8 16,1 0-16,3-19 15,-8 1-15,5-9 16,4 0 0,0-9-16,-1 9 15,1-9-15,0 9 16,9-9-16,-5 9 16,14 0-16,-1 9 15,10-9-15,-1 9 16,14-18-16,-5 0 15,18 9-15,0-9 16,13 9-16,1 0 16,8 0-1,9 8-15,-9 1 16,5 18-16,-1-1 16,10 1-16,-1 8 15,1 10-15,-1-10 16,-8 9-16,4 9 15,-13 1-15,13-1 16,-9 9-16,9 9 16,5 8-16,8 10 15,14 8-15,-10 1 16,6 8 0,-14-8-16,-1 8 15,-3 9-15,-1 0 16,-12 9-16,-6 9 15,6 0-15,-19 0 16,1-9-16,-14-9 16,0 9-16,-9 0 15,5-8-15,-14-1 16,5-9 0,-4 9-16,-1 1 0,-4-1 15,0-9-15,-4 9 16,-1 0-16,-8-8 15,8 8-15,-12-9 16,-1 1-16,5-10 16,-9 0-16,-5 10 15,-9-10 1,-12-8-16,-1-1 16,-18 1-1,-3-9-15,-19-9 16,14-9-16,8 9 15,5-9-15,18 0 16,8 0-16,-8 0 16,0 0-1</inkml:trace>
  <inkml:trace contextRef="#ctx0" brushRef="#br0" timeOffset="10639.98">28042 8084 0,'0'0'0,"0"0"0,36-58 0,-14 23 0,9-10 0,0-26 0,18-22 0</inkml:trace>
  <inkml:trace contextRef="#ctx0" brushRef="#br0" timeOffset="11652.68">29452 6931 0,'0'0'0,"0"0"0,0 0 0,0 0 0,0 0 0,0 0 32,0 0-32,0 0 15,0 0-15,0 0 0,0 0 32,0 0-32,0 0 15,0 0-15,0 0 16,0 0-16,0 0 15,0 0-15,0 0 16,0 0-16,-49 9 16,-17 9-16,-18-1 15,-1 1-15,-8-5 16,-13 1 0,-9-5-16,-18-5 15,4-4-15,1-9 16,8-9-16,-22-4 15,-31-9-15,-9-9 16,36-4-16,26 0 16,19 4-16,21 0 15,0 0-15,27 0 16,4 5-16,14-1 16,8 1-1,14-1-15,-1-4 0,14-4 16,0-5-16,18-4 15,9-18 1,17-9-16,5-4 16,-5 0-16,9 4 15,9-8-15,23-1 16,-1 9-16,9 0 16,0 9-16,-4 1 15,-5 16 1,-9 1-16,9 9 15,9 0-15,18-1 0,9 10 16,4-1 0,0 19-16,-26-1 15,-5 18-15,4 0 16,32 9 0,13 17-16,0 19 0,-10 8 15,-7 27 1,3 8-16,-4 27 15,0 18-15,-26 0 0,-14-8 16,-31-6 0,-8 5-16,-23-4 15,-18-5-15,-26 5 16,-22 4-16,-23 0 16,-30 9-16,-14-18 15,13-22-15,-17-17 16,-67-5-16,-44-36 15,-9-35-15,-88-18 16,26-35-16,22-4 16,36 3-16,39 10 15,72 13-15,52 13 16,23 14-16,-4 8 31</inkml:trace>
  <inkml:trace contextRef="#ctx0" brushRef="#br0" timeOffset="19519.72">19262 1905 0,'0'0'0,"0"0"0,0 0 0,0 0 0,0 0 0,0 0 0,0 0 0,0 0 0,0 0 0,0 0 0,0 0 0,0 0 0,0 0 0,48 35 0,6-26 0,12 9 0,14-1 0,-5 1 15,1 0-15,17 9 16,13-1-16,27 10 16,18 8-16,4 0 15,4 18-15,5-9 16,14 10-16,-19-10 15,-17 9 1,-27 0-16,1 0 16,-1 0-16,0 0 15,0-9-15,-17 0 16,8 9-16,-17 9 16,-14-9-16,1 9 15,3 0 1,-8 0-16,-13-9 0,0-17 15,-14-1-15,-9-9 16,5 1-16,-13-10 16,-1 1-16,-3 0 31,-6-10-31,1-8 0,-13 0 16,8 0-16,-9-9 15,1 9 1,-5-9-16,4 0 15,1 0-15,3-9 0,-3 0 16,-5-9-16,9-8 16,0-19-16,-5 1 31,-4-9-31,0 0 0,0-1 0,-4 10 31,4 9-31,0 17 0,0 0 16,0 1-16,0 8 15,0 0-15,0 9 16,0-9 0,0 9-16,0 0 0,0 0 15,35 62-15,5 9 16,13 26-16,5 10 31,-23-19-31,1-17 16,-19-17-16,-8-10 15,-9-9-15,-4 1 16,-14-1-16,-8-8 16,-6-1-16,-25 1 15,-32-18-15,-13 0 16,-13-9 0,-18-9-16</inkml:trace>
  <inkml:trace contextRef="#ctx0" brushRef="#br0" timeOffset="29912.71">3486 10424 0,'0'0'0,"0"0"0,0 0 0,0 0 0,-53 31 0,36-22 0,3 0 0,10-5 0,4-4 0,0 0 0,0 0 0,-9 5 0,9-5 0,0 0 0,0 4 0,0-4 0,-13 4 0,13-4 0,0 0 0,0 0 0,0 0 0,-5 0 0,5 0 0,0 0 0,0 0 0,0 0 0,0 0 0,0 0 0,0 0 0,0 0 0,93-13 0,-93 13 0,0 0 0,138-22 0,-138 22 0,177-31 15,36 0 1,-5-5-16,-26 10 15,-36 4-15,9 4 16,-35 9-16,-9 0 16,-36 5-1,-17-1-15,-32 5 0,-8-4 16,-9 4-16,-5 0 16,-8 0-16,-23 0 15,-57 4-15,-84 1 16,-107 8-16,0-8 15,-18-1 1,5 0-16,45-12 16,12-10-16,27 5 15,31-1-15,40 5 16,49 0-16,31 5 16,22 0-1,13-1-15,5 1 0,4 4 16,9-5-16,0 1 15,0-1 1,0 5-16,0 0 16,0 0-16,199-44 15,-43 26 1,16 5-16,15-5 0,-28 10 16,5 8-1,-4 4-15,-23 5 0,-35 0 16,-18 0-16,-35-1 15,-22 1-15,-10-4 16,-3-1-16,-14 1 16,0-5-16,0 0 15,0 0 1,-173 44 0,31-26-16,-18-1 15,1-3 1</inkml:trace>
  <inkml:trace contextRef="#ctx0" brushRef="#br0" timeOffset="34659.71">21531 13216 0,'0'0'0,"0"0"0,0 0 0,0 0 0,0 0 0,0 0 0,0 0 0,0 0 0,0 0 0,0 0 0,0 0 0,0 0 0,0 0 0,0 0 0,0 0 0,0 0 0,0 0 0,0 0 0,0 0 0,-57 27 16,30-18-16,-13 4 16,-18 5-1,-35 9-15,-53 8 16,0 0-1,-5-4-15,-26 9 0,-45 14 16,14-23-16,17-5 0,-35-4 16,-22-17-16,17-19 31,-21-8-31,4-9 0,57 0 16,45 5-16,17 8 15,32 0-15,8 9 16,23-4-16,-1 0 15,18-1-15,5 6 16,17-1 0,5 0-1,0 0-15,18 5 0,-10-1 0,10 1 16,4 4-16,0-5 31,-9-4-15</inkml:trace>
  <inkml:trace contextRef="#ctx0" brushRef="#br0" timeOffset="-177705.14">24975 1187 0,'0'0'0,"0"0"0,0 0 0,0 0 16,36 97-16,4 45 0,13 71 0,-5 17 0,-8 1 0,-4 8 0,-36-239 0,35 222 0,-4 8 0,-31-230 0,36 231 0,-10-1 0,-26-230 0,31 186 0,-8-35 0,-6-18 0,-17-35 16,-9-19-16,-4-8 15,-5-18-15,5-17 16,-9-10 0,0-26-16,-14-17 0,-12-10 15</inkml:trace>
  <inkml:trace contextRef="#ctx0" brushRef="#br0" timeOffset="-177191.54">24364 1577 0,'0'0'0,"0"0"0,0 0 0,0 0 0,0 0 15,0 0-15,0 0 0,0 0 16,53-54-16,-13 37 16,39-1-1,50-9-15,13 10 16,-5 17-1,23 17-15,26 37 0,18 34 32,0 63-32,-40 9 0,-5-19 0,-35 1 15,-44-35-15,-49-10 16,-18-26-16,-30-9 16,-28-9-16,-17 9 15,-13-26-15,-18 8 16,-40-8-1,-4-10-15,12-8 16,19 0-16,26-9 16,9-9-16,14 0 31,17 0-31,22 0 16,0 0-16,5-9 15,9-9-15,4 18 16</inkml:trace>
  <inkml:trace contextRef="#ctx0" brushRef="#br0" timeOffset="-176621.72">26482 1488 0,'0'0'0,"0"0"0,0 0 0,0 0 16,0 0-16,0 0 16,0 0-16,0 0 15,0 0-15,0 0 16,18 89-16,-27-1 16,5 19-16,4-10 15,4-17-15,9 0 16,-8-27-16,-1-9 15,5-8-15,-4-19 16,-1 1-16,-4 0 16,0-9-1,0-9-15,0 0 16,0 0-16,0 0 16,0 0-16,53-133 15,-13 62-15,4 0 16,18-9-16,14 0 15,-1 10-15,9 7 16,-13 28-16,0 8 16,-4 10-16,-5 8 15,-5 18 1,14 8-16,14 19 16,-1 26-16,-9 27 15,-8 8 1,-19 1-16,-8-10 15,-9 10-15,-9 8 0,-13 18 16,0 9-16,-4 0 16,-5 0-1</inkml:trace>
  <inkml:trace contextRef="#ctx0" brushRef="#br0" timeOffset="-113731.67">28623 4032 0,'0'0'0,"0"0"0,0 0 0,0 0 0,0 0 0,0 0 0,-44-9 0,-71 1 0,-143-19 0,-87-26 0,-72-27 0,27 0 0,390 80 0,-377-62 0,23 9 0,48 17 0,-9 28 0,67-1 0,13 26 0,13 10 15,58 0-15,45 8 16,30-17-16,31 0 15,19-1-15,12-8 16,9-9 0,14 9-16,-1-9 15,10 0-15,52 9 16,165 0-16,71-18 16,30-18-16,45 18 15,22 9-15,-106-8 16,101 16-16,81 72 15,-120-53-15,-116-1 16,111 54-16,-22-9 16,-159-35-16,-40-10 15,4 10-15,-44-19 16,-36-8 0,-22 0-16,-17 0 15,-5-9-15,0 0 16,0 0-16,-289-44 15,-61-10-15,-120 10 16,36 0-16,0 8 16,-5 1-16,53 8 15,-8 18-15,66-8 16,31 8-16,4 0 16,80-9-1,58 9-15,40-8 0,44 8 16,27 9-1,22-9-15,4 9 16,13-9-16,1 9 16,0 0-16,4 0 15,0 0-15,4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7:57:21.42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12174 13615 0,'0'0'0,"0"0"0,0 0 0,0 0 0,0 0 0,0 0 0,0 0 0,0 0 0,0 0 0,0 0 0,0 0 0,0 0 0,0 0 0,0 0 0,0 0 0,0 0 0,0 0 0,0 0 0,0 0 0,-133-40 16,5 23-16,-14-5 15,-22-5 1,-45-4-16,-12 0 0,21-5 15,-43 5-15,-19 0 16,1 0 0,-41 5-16,-17-5 15,13 9-15,-40-1 16,5 1-16,-5 0 16,27-4-16,44 17 15,32-14-15,25 10 16,59 9-16,13-1 15,17 1-15,32-1 16,8 5-16,14 5 16,21-10-16,-3 10 15,26-5-15,4 0 16,9 4-16,-4-4 16,4 0-1,14 0-15,-18 0 16,17 0-16,-21 0 15,-14 0 1</inkml:trace>
  <inkml:trace contextRef="#ctx0" brushRef="#br0" timeOffset="10003.42">15286 15295 0,'0'0'0,"0"0"0,0 0 0,0 0 0,0 0 0,-49-4 0,31-1 0,18 5 0,-4-4 0,-9 4 0,13 0 0,0 0 0,-9 0 0,9 0 0,-5 0 0,5 0 0,0 0 0,0 0 0,0 0 0,0 0 0,-13 0 0,13 0 0,0 0 0,0 0 0,0 0 0,0 0 0,0 0 0,-5 0 0,5 0 0,0 0 16,-8 0-16,8 0 15,-14 0-15,14 0 16,0 0-16,0 0 0,0 0 15,0 4-15,0-4 16,0 0-16,0 0 16,27 49-16,-9-27 15,4 5-15,-4-5 32,-5 0-32,5 0 15,4-4-15,-5 4 16,-3-4-16,17 4 0,-5 0 15,5 5 1,9 0-16,-18-5 16,18 0-16,-9 0 0,9-4 31,5-5-31,-14 0 0,13-4 0,-4 0 16,-9-4-16,9-1 15,-9 0 1,9 1-16,4-5 15,0 0-15,27 0 16,27-5-16,8 1 16,-4-9-16,9-1 15,-22-8-15,-14 0 16,-4 0-16,13-9 16,-9 0-16,10-5 15,-10 1-15,-4 4 16,13-5-1,-13 5 1,-4 5-16,-10-1 16,5 1-16,-13 3 15,4 6 1,14-5-16,12 4 16,1 5-16,13 8 15,-8 5-15,3 13 16,-12 5-16,-10 4 15,-4 0-15,-26-4 16,-10-5-16,-4-4 16,-4 5-16,0-6 15,-14-3-15,9-1 16,-8 1-16,-1-1 16,-4-4-16,5 0 15,-1 0 1,5 0-16,0-4 15,18-10-15,17-8 16,22-9-16,10-4 16,3-1-16,-12 5 15,-9 9-15,4 13 16,-14 5-16,6 8 16,12 5-16,14 4 15,0 1-15,8 4 16,-3-1-16,-10 1 15,-13 0-15,-13-1 16,-14-3 0,5-1-16,0 0 0,-5 1 15,5 3 1,9 6-16,9-1 16,8 0-16,18 4 15,23-8-15,-5-5 16,8-4-16,10-13 15,9-1-15,26-8 16,-9-5-16,-8-8 16,-19-10-16,-8-4 15,-13-8 1,-5-5-16,-18 4 16,-17 0-16,-14 14 15,-4 8-15,-9 0 16,9 1-16</inkml:trace>
  <inkml:trace contextRef="#ctx0" brushRef="#br0" timeOffset="32599.26">17373 14896 0,'0'0'0,"0"0"0,0 0 0,0 0 0,0 0 0,0 0 0,0 0 0,0 0 0,0 0 0,0 0 0,45-17 0,-45 17 0,0 0 0,4 0 0,-4 0 0,5 0 0,8 0 16,9 0-16,9 0 16,36 0-1,21 0-15,36 4 16,14 5-16,4-5 16,13 5-16,31 5 15,18 3-15,-18 5 16,-13-4-16,0-5 15,8 1-15,-21-5 16,-14-1 0,-22-3-16,-17-10 0,-19 5 15,-26 0-15,-13 0 16,-22 0 0,-1 0-16,-8 0 15,0 0-15,-9 0 16,4 0-16,-9 0 15,10 0-15,-10 0 16,1 0-16,-5 0 16,4 0-1,5 0-15,-5 0 0,1 0 16,-5 5-16,22-1 16,31 1-1</inkml:trace>
  <inkml:trace contextRef="#ctx0" brushRef="#br0" timeOffset="37136.82">14528 15645 0,'0'0'0,"0"0"0,0 0 15,0 0-15,0 0 0,0 0 0,0 0 0,0 0 0,13-53 0,-13 40 0,9 0 0,-9-1 0,4 5 0,-4 1 0,14-1 0,-14 4 0,0 1 0,0-1 16,4 1-16,-4 0 16,0-1-1,9 1-15,-9-1 16,13 1-16,-13 4 15,5 0-15,-5 0 16,13 0-16,-13 0 16,0 0-16,0 0 15,0 0-15,58 80 16,-14-9-16,0 13 16,14-4-1,-5-14-15,-22-13 0,9-8 16,-9-6-16,13-3 15,-4-1-15,5-4 16,-1 0 0,0-8-16,1-6 15,-14 1-15,22 0 16,4 0-16,-8-1 16,18 1-1,-10-5-15,5-4 0,5-9 16,-5-9-16,9-4 15,4-5-15,9-4 16,1-5 0,17-8-16,-1-5 15,10-4-15,-4-1 16,-23 6-16,0-1 16,-13 4-16,-9-4 15,9 0-15,-13 1 16,4 3-16,-14 5 15,1 9 1,-5 0-16,-4 4 0,5 0 16,-1 5-16,-8 0 15,8-1-15,-4 6 16,-9-1 0,4 4-16,5 1 15,-4 4-15,12 9 16,19 4-16,21 18 15,19 13-15,-10 18 16,-4 0-16,-22-4 16,-22-5-16,-9-13 31,-13-13-31,-10-5 0,-8-9 0,4-4 31,-8 0-31,-5-5 0,4 1 0,1-1 16,4-4-1,-5 0-15,-4 0 16,5-4-16,-1-5 16,9-9-16,-4-8 15,13-14 1,18-9-16,0-4 0,9 0 16,0 4-16,13 9 15,-9 13-15,-4 10 16,8 3-16,-4 5 15,1 9 1,8 0-16,13 5 16,9 4-1,-4 0-15,9 4 0,4 0 16,-5 5-16,-3-5 16,-10 9-16,9-4 31,-8 4-31,8-4 15,-4 0-15,8-5 16,1-4-16,-9-5 16,4-4-16,4-4 15,6-9 1,21-14-16,27-22 16,8-8-16,-3-14 15,-14 9-15,-14-5 16,-26 5-16,0-4 15,27-67-15,31-58 16</inkml:trace>
  <inkml:trace contextRef="#ctx0" brushRef="#br0" timeOffset="42559.94">14758 10743 0,'0'0'0,"0"0"0,0 0 0,0 0 0,0 0 0,0 0 0,0 0 0,0 0 0,0 44 0,0-39 0,0-5 0,-4 4 0,4 1 0,0-5 0,0 4 0,-13 1 0,13-1 0,-9 0 0,9 1 16,-5 4-16,-8 4 16,9 5-16,-10 8 15,1 10-15,-5 13 16,-4 8-16,-5 1 16,5 4-16,0-9 15,0-9-15,0 1 16,4-5-1,9-5-15,-9 1 16,1-5-16,8 0 16,4 4-16,-8-4 15,9 9-15,-5 4 16,-9 5-16,5 4 16,0-4-16,-1 0 15,10-5-15,-10 0 16,6 5-16,3 0 15,5 4-15,-13 0 16,13-4-16,-5-5 16,5 1-1,-8-10-15,8 1 0,0-5 16,0 0 0,0 0-16,0 4 15,0 5-15,0 0 16,0 0-16,0 0 15,8-5-15,-8 1 16,0-10 0,0-4-16,0-8 0,0-1 15,0-4-15,0 0 16,0 0-16,0-1 16,0 1-1,0 0-15,0-4 16,0-1-16,0 0 15,0 1 1,0-1-16,0 1 0,0-1 16,-22-4-1,22 0 1,-71-26-16,23 3 16,-10-8-16,18 5 0,-4-1 15,-1 1 1,6-1-16,16 0 0,-3 5 15,-1 0-15,9 4 16,5 5-16,0 0 16,0 4-16,8 0 15,5 5-15,-9-1 16,9 1 0,-13 4-16,13 0 0,0 0 31,0 0-31,0 0 0,0 0 15,0 0 1,0 0-16,66 97 16,-61-79-16,13 0 0,-9-5 15,8-4-15,-3 0 16,-1 0-16,13 0 16,5-1-16,14-8 15,-1 0-15,9-8 16,18-1-16,22-9 15,23-9-15,21-8 32,-4-5-17,0 0-15,-18-31 0,0-17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7:59:03.8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29386 13567 0,'0'0'0,"0"0"0,0 0 0,0 0 0,0 0 0,0 0 0,0 0 0,0 0 0,0 0 0,0 0 0,0 0 0,0 0 0,0 0 0,0 0 0,0 0 0,0 0 0,0 0 0,44-23 0,-44 23 0,0 0 0,4-4 0,-4 4 0,9-4 0,-4-1 0,-5 5 0,0 0 0,0 0 0,0 0 0,4-4 0,-4 4 0,0 0 0,0 0 0,0 0 16,0 0-16,0 0 0,4 0 0,-4 0 0,0 0 0,9 0 0,-9 0 15,0 0 1,0 4-16,0 1 15,0-5-15,0 0 16,0 0-16,-79 88 0,30-39 16,-22 4-1,4-9-15,-8 5 16,4-9-16,-9 0 16,1-5-16,-32 1 15,-9-1-15,-13-4 16,0-17-16,-13-1 15,-40 0-15,-23-4 16,14-9-16,-17 0 16,-37-9-16,23-8 15,-9-10-15,-35-4 16,8-9-16,-30-4 16,-32-18-16,41 4 15,-14 0 1,53 1-1,67 8-15,26 9 0,36 5 16,13-1-16,17 10 16,15-5-1,3 0-15,14 0 0,-5 0 16,9 0-16,1-5 16,-1 5-16,-18-4 15,-17-1 1</inkml:trace>
  <inkml:trace contextRef="#ctx0" brushRef="#br0" timeOffset="20757.7">21212 16461 0,'0'0'0,"0"0"0,0 0 0,0 0 0,0 0 0,0 0 0,0 0 0,49-13 0,-23 8 0,23-4 0,18 1 0,4-1 0,-5 0 0,-22 0 0,-13 5 0,-8-1 0,-6 1 0,-17-1 31,0 5-15,0 0-16,-159-22 16,-41 13-16,-48-4 15,0 4-15,0-13 16,13 0 0,57-5-16,59 1 0,34 8 15,41 4 1,18 6-16,17-1 0,0 4 15,18 5-15,-9 0 16,164 18 0,97 22-16,76 0 15,-5 0-15,-57-18 16,-49-9-16,-44-4 16,-53-9-16,-45 0 15,-27-4-15,-30-1 16,-5 1-16,-17-1 15,-1 5 1,-4 0-16,0 0 0,-128-22 16,-174-13-16,-128-10 15,9 19 1,40 17-16,79 22 16,-12 32-16,12 21 15,1 14-15,-5 8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04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79 538,'69'-53,"-33"23,-1-2,-1-1,-3-1,18-25,25-44,-73 101,1 1,-1-1,1 0,0 1,-1-1,1 0,0 1,0 0,0 0,0-1,0 1,0 0,1 1,-1-1,0 0,0 1,1-1,-1 1,0 0,5 16,-1 148,3 141,-1-64,-8-209,0-25</inkml:trace>
  <inkml:trace contextRef="#ctx0" brushRef="#br0" timeOffset="1032.78">854 184,'-2'36,"-2"-1,-2 1,-1-1,-2 0,-9 21,6-14,-47 179,27-72,19-27,22 7,-9-116,0-11</inkml:trace>
  <inkml:trace contextRef="#ctx0" brushRef="#br0" timeOffset="1563.9">1017 1106,'-8'0,"-142"15,0-8,-45-7,-299-33,476 34,16-1</inkml:trace>
  <inkml:trace contextRef="#ctx0" brushRef="#br0" timeOffset="2704.26">1568 62,'0'0,"0"0,0 0,0 0,0 0,0-16,-21 12,-141 4,162 0,-4 0,-1 0,1-1,0 2,-1-1,1 0,0 1,0 0,0 0,-1 0,1 0,0 1,0 0,1 0,-1 0,0 0,1 0,-1 1,1 0,0-1,-1 2,0 30,19 53,-8-63,12 44,-2 2,-3 0,-4 1,-2 0,-4 0,-4 63,-27 71,25-175,19-25,54 36,59-9,-119-31</inkml:trace>
  <inkml:trace contextRef="#ctx0" brushRef="#br0" timeOffset="5840.08">1833 1034,'0'0,"0"0,0 0,0 0,0 0,0 0,0 0,0 0,0 0,6-6,13-13,-1-2,-1 0,-1-1,0 0,-2-1,-1-1,-1 0,7-21,7-29,-3-1,4-32,41-126,-65 224,0 0,-1 0,0 0,-1 0,0 0,0 0,-1 0,0-1,-1-2,27 26,55 76,-64-68,164 226,-173-238,3 7,0 0,0 1,-2 0,0 0,5 16,-15-23,1-11,0 0</inkml:trace>
  <inkml:trace contextRef="#ctx0" brushRef="#br0" timeOffset="6230.61">2444 620,'-47'-18,"-10"8,0 3,0 1,-1 4,1 2,-3 2,-23 17,107-7,9-2,0-2,1-1,0-2,0-1,0-1,0-3,0 0,0-2,12-4,-25 3,-4 0</inkml:trace>
  <inkml:trace contextRef="#ctx0" brushRef="#br0" timeOffset="7230.5">2557 93,'102'-22,"109"-41,-166 55,-47 32,13 156,54 170,-55-305,-5-25,-1 0,-1 0,0 0,-1 0,-2 6,0-22,0-1,1 0,-1 0,0 0,-1 0,1-1,0 1,-1 0,0 0,1-1,-1 1,0 0,-1-1,1 1,0-1,-1 1,1-1,-1 0,0 1,0-1,-1 1,-4 5,0-1,0 0,-1 0,0-1,0 0,-1 0,1-1,-1 0,0-1,-1 0,1 0,-1-1,0 0,-5 1,-23-4,32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2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1,'0'0,"0"0,0 0,6 2,-4 1,-1 0,1-1,-1 1,0 0,0 0,0 0,0 0,0 1,-1-1,1 0,-1 0,0 0,0 0,0 1,0-1,-1 1,-2 15,0 0,-1-1,-1 0,-1 0,0 0,-1-1,-1 1,-1-2,0 1,-2-1,1-1,-2 0,0-1,-9 9,4-4,4-4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6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1,'0'0,"0"0,-2 6,-8 11,-1 0,0-1,-1-1,-1 0,0 0,-5 1,7-3,-232 220,226-216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7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12 639,'0'0,"0"0,0 0,0 0,0 0,0 0,0 0,6-6,75-105,-11 11,44-85,-39 51,-63 111,-3 43,-5-2,-1 0,0 0,-2 0,0 0,-1 0,-1 3,1 13,0 788,0-822</inkml:trace>
  <inkml:trace contextRef="#ctx0" brushRef="#br0" timeOffset="546.74">837 1,'0'9,"-12"240,-11-13,7 203,15-348,-7-69,8-20</inkml:trace>
  <inkml:trace contextRef="#ctx0" brushRef="#br0" timeOffset="968.52">1165 1095,'-81'-8,"-64"9,0 6,-78 16,217-22,-104 12,0-5,-1-5,-7-5,3-4,116 6,-1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1 569,'0'0,"0"0,0 0,0 0,0 0,0 0,0 0,10-1,33-20,0-1,-2-3,-1-1,6-7,-20 13,0-1,-2-1,-1-1,0-1,-2-1,-1 0,-1-2,-1-1,-2 0,7-16,-9 16,29-76,-42 82,5 42,4 77,-4 0,-6 87,-1-86,1 388,0-480</inkml:trace>
  <inkml:trace contextRef="#ctx0" brushRef="#br0" timeOffset="1109.08">633 1500,'26'-28,"-1"-2,-2 0,0-2,-3 0,0-2,-2 0,-2-1,-1 0,3-16,97-255,-57 184,-57 121,1 1,-1 0,0 0,0 0,1 0,-1 0,0 0,1 0,-1 0,0 1,1-1,-1 0,0 1,0-1,1 1,-1-1,0 1,0 0,0-1,0 1,0 0,0 0,0 0,0 0,0 0,0 1,-1-2,20 20,-2 1,-1 1,0 0,-2 2,-1 0,0 0,-2 1,2 9,3 0,57 107,-70-136,-2-2,1 0,-1 1,0-1,0 1,0 0,-1-1,1 1,-1 0,0 0,0 0,0 0,-1 0,0 0,1 3,-5 13,1-16</inkml:trace>
  <inkml:trace contextRef="#ctx0" brushRef="#br0" timeOffset="1624.58">1102 1055,'0'0,"0"0,0 0,0 0,0 0,0 0,-12 0,0 0,0 0,0 1,0 0,0 1,1 1,-1 0,-7 3,-32 10,101-30,168-20,-199 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46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127 669,'1'-4,"-2"0,1-1,-1 1,1 0,-1 0,0 0,0 0,-1 0,1 1,-1-1,0 0,0 1,0-1,-1 1,0-2,3 27,24 161,32 148,-28-156,-23-122,-5-53,0 0</inkml:trace>
  <inkml:trace contextRef="#ctx0" brushRef="#br0" timeOffset="437.39">5 1216,'0'0,"-4"-32,4-19,2 43,2 0,-1 0,1 1,0-1,0 1,1 0,0 1,1-1,-1 1,1 0,0 0,1 1,-1-1,1 1,0 1,1 0,0-1,8-3,0 1,1 1,0 0,0 1,0 1,1 1,11-1,-19 3,0 1,-1 0,1 0,0 1,0 0,-1 1,1 0,-1 1,0 0,0 0,0 1,0 0,0 0,-1 1,1 1,-1-1,-1 1,1 1,-1-1,5 6,-3-3,0 0,-1 1,1 0,-2 0,0 1,0 0,3 8,-8-15,0 0,0 1,-1-1,0 1,0-1,0 1,0 0,-1-1,0 1,0 0,0-1,-1 1,1 0,-1-1,0 1,-1-1,1 1,-1-1,1 0,-1 1,-1-1,-1 2,-3 2,0 0,0-1,-1 0,-1 0,1-1,-1 0,0 0,0-1,-1 0,1-1,-1 0,0-1,0 0,-1 0,1-1,0 0,-1-1,1 0,-1-1,0 0,1-1,-1 0,-8-2,17 3</inkml:trace>
  <inkml:trace contextRef="#ctx0" brushRef="#br0" timeOffset="968.55">657 1154,'-17'-83,"9"55,7 27,1 0,0-1,-1 1,1-1,0 1,0-1,0 1,0-1,0 1,0-1,1 1,-1-1,0 1,1-1,-1 1,1-1,0 1,-1 0,1 0,0-1,0 1,0 0,0 0,0 0,0 0,0 0,0 0,0 0,1 0,-1 0,0 0,0 1,1-1,-1 0,1 1,-1-1,1 1,-1 0,1-1,6-1,0 0,1 0,-1 0,1 1,-1 0,1 1,0 0,-1 1,1-1,0 1,-1 1,1 0,-1 0,0 1,0 0,0 0,0 1,0 0,0 0,-1 1,0 0,4 4,-2-2,-2-1,1 2,-1-1,0 1,-1 0,0 0,0 1,-1 0,0 0,0 0,-1 0,0 1,-1 0,0 0,0 0,-1 0,-1 0,0 0,0 1,-1-8,0-1,0 0,0 1,0-1,-1 1,1-1,-1 0,1 0,-1 1,0-1,0 0,0 0,0 0,0 0,-1 0,1 0,-1 0,1 0,-1-1,0 1,1 0,-1-1,0 0,0 1,0-1,0 0,0 0,0 0,-1 0,1 0,0-1,-1 1,1-1,-2 1,-7 1,0 0,0-1,0 0,-1 0,1-2,0 1,0-1,0-1,0 0,0-1,0 0,1 0,-1-1,1 0,0-1,0 0,0-1,1 0,0-1,0 0,1 0,0-1,0 0,0 0,1-1,1 0,-1 0,1 0,1-1,-1-1,5 8,-1-1,1 0,0 1,0-1,0 0,0 0,1 1,-1-1,1 0,0 0,0 0,1 0,-1 0,1 1,0-1,0 0,0 0,0 1,1-1,-1 1,1-1,0 1,0 0,0-1,1 1,-1 0,1 1,-1-1,1 0,0 1,0-1,0 1,1 0,-1 0,3-1,36-1,-22 4</inkml:trace>
  <inkml:trace contextRef="#ctx0" brushRef="#br0" timeOffset="1673.84">1086 1044,'0'0,"0"0,11-12,-4 8,-1 1,1-1,0 1,0 0,0 1,1 0,-1 0,0 0,1 1,-1 0,1 1,0 0,-1 0,1 0,-1 1,1 0,-1 1,1-1,-1 2,0-1,0 1,0 0,0 0,0 1,-1 0,1 0,-1 0,0 1,-1 0,1 0,-1 1,5 5,-3-3,0 1,0-1,-1 1,0 1,0-1,-1 1,-1 0,3 6,-6-12,0 0,0-1,0 1,0 0,-1 0,1 0,-1-1,0 1,0 0,0 0,-1 0,1 0,-1-1,0 1,0 0,-1-1,1 1,-1-1,1 1,-1-1,0 1,-1-1,1 0,0 0,-3 2,-1-2,1 0,-1 0,0 0,0-1,0 0,0 0,-1-1,1 0,0 0,-1 0,1-1,-1 0,1 0,0 0,-1-1,1 0,0 0,-1-1,1 0,-6 0,1-1,0 0,0-1,0 0,0-1,0 0,1-1,0 0,-1-1,6 4,1-1,0 1,0-1,0 0,0 0,1 0,0-1,-1 1,2-1,-1 1,0-1,1 0,0 0,0 0,1-1,-1 1,1 0,0-1,1 1,-1-4,1 4,-1-1,1 1,1 0,-1-1,1 1,0 0,0 0,0 0,1 0,-1 0,1 0,1 0,-1 0,1 1,0-1,0 1,0 0,0 0,1 0,0 0,0 0,0 1,0 0,0 0,1 0,-1 0,1 1,2-1,12-4,-1 4</inkml:trace>
  <inkml:trace contextRef="#ctx0" brushRef="#br0" timeOffset="2173.69">1422 526,'12'15,"5"15,-1 1,-2 1,-1 0,-1 1,-2 0,-1 1,-2 0,-1 0,-2 5,9 35,-7-44,2 8,-1 0,-2 1,-2 0,-1 31,4-52,-4-15</inkml:trace>
  <inkml:trace contextRef="#ctx0" brushRef="#br0" timeOffset="2845.42">1759 1246,'0'-12,"6"-14,129-86,-129 107,0-1,0-1,-1 1,0-1,-1 1,1-1,-1-1,-1 1,1-1,-1 1,-1-1,1 0,-1 0,-1 0,1 0,-1 0,-1-1,0 1,0 0,0 0,-1-1,-1-3,0 11,1-1,-1 1,1-1,-1 1,0 0,0-1,1 1,-1 0,0 0,0 0,0 1,0-1,0 0,-1 1,1-1,0 1,0 0,0 0,0 0,-1 0,1 0,0 0,0 0,0 1,0-1,0 1,0 0,0-1,0 1,0 0,0 0,0 0,0 1,0-1,1 0,-1 1,0 0,-3 0,-4 2,0 0,0 1,0 0,1 1,-1-1,2 2,-1-1,1 1,-1 0,2 1,-1-1,1 1,1 1,-1-1,1 1,1 0,0 0,0 0,0 1,-1 8,6-11,0-1,0 1,0-1,1 1,0-1,0 0,1 0,-1 0,1 0,1 0,-1 0,1-1,0 0,0 0,1 0,-1 0,1 0,0-1,0 0,1 0,-1-1,1 1,0-1,5 2,6 1,1 0,0-1,0-1,1-1,-1-1,1 0,-1-1,1-1,0-1,-1-1,1 0,13-4,-6 2,-16 3</inkml:trace>
  <inkml:trace contextRef="#ctx0" brushRef="#br0" timeOffset="3407.79">2422 1084,'0'0,"0"0,0 0,-1-12,0 7,-1 1,0 0,0-1,-1 1,1 0,-1 1,0-1,0 0,0 1,-1 0,1 0,-1 0,0 0,0 0,0 1,0 0,0-1,0 2,-1-1,1 0,-1 1,1 0,-1 0,1 0,-1 1,0-1,0 1,1 0,-1 0,0 1,1 0,-1 0,1-1,0 0,0 1,0-1,0 1,0 0,1 0,-1 0,0 1,1-1,-1 1,1 0,0 0,-1 0,1 1,0-1,0 1,1-1,-1 1,0 0,1 0,0 1,0-1,0 0,0 1,0-1,1 1,-1-1,1 1,0 0,0 0,0-1,1 1,-1 0,1 0,0 1,3 0,-1 0,1 0,0 0,0-1,1 1,-1-1,1 0,0 0,0 0,1 0,-1-1,1 0,0 0,0 0,0-1,0 1,0-1,0 0,1 0,-1 0,0 0,1-1,-1 1,1-1,-1-1,1 1,-1-1,1 0,0 0,-1-1,1 0,-1 0,1 0,-1-1,0 1,1-1,-1 0,0-1,0 1,0-1,-1 0,1-1,-1 1,1-1,-1 1,0-1,0-1,-1 2,0-1,0 1,-1 0,1-1,-1 1,0-1,0 0,0 0,0 0,-1 0,0 0,0 0,0 0,0-1,0 1,-1 0,0-1,0 1,0 0,-1 0,1-2,44 47,-22-25,-14-8,2-1,-1 0,1 0,0-1,0-1,1 0,10 4,-11-6</inkml:trace>
  <inkml:trace contextRef="#ctx0" brushRef="#br0" timeOffset="3876.42">2809 1044,'0'0,"0"0,0 0,0 0,0 0,0 0,0 5,-21 70,42-83,-11-2,-1 0,0 0,-1-1,0 0,-1 0,5-11,22-31,-30 48,-3 2,0 0,1 0,-1 0,1 1,-1-1,1 0,0 1,0-1,1 1,-1 0,0 0,1 0,-1 0,1 0,-1 0,1 1,0-1,0 1,0 0,0 0,0 0,0 0,0 0,0 1,0-1,1 1,-1 0,0 0,0 0,0 1,1-1,-1 1,3 0,2 5,0 1,0 0,-1 1,0-1,0 1,0 0,-1 1,-1 0,1 0,-2 0,1 1,0 1,-2-2,0 1,0-1,-1 1,-1-1,1 1,-1 0,-1 0,0 0,0-1,-2 10,1-15</inkml:trace>
  <inkml:trace contextRef="#ctx0" brushRef="#br0" timeOffset="4777.56">3023 142,'0'0,"0"0,0 0,0 0,0 0,6 0,53-11,-1-2,32-13,22-27,-57 24,-54 28,0 0,0 0,1 0,-1 0,0 0,0 1,0-1,1 1,-1-1,0 1,0-1,1 1,-1 0,1-1,-1 1,0 0,1 0,-1 0,0 0,1 0,-1 0,0 1,1-1,-1 0,0 1,1-1,-1 1,0-1,0 1,1 0,-1 0,0-1,0 1,0 0,0 0,0 0,0 0,0 0,0 1,3 5,-1 0,0 1,-1-1,1 1,-1 0,-1 0,0 0,0 0,0 0,-1 0,-1 7,2-3,-1 426,12-300,5 0,24 82,-34-185,-1 0,-2 0,-1 0,-1 0,-3 7,-13-25,7-14,-7 3,0 0,0-1,-1-1,0-1,0 0,0-1,0 0,0-2,-1 1,1-2,-1 0,7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7:34:42.90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15126 8700 0,'0'0'0,"0"0"0,0 0 0,0 0 0,0 0 0,44-9 0,-39 4 0,-5 1 0,13 0 0,-13-1 0,5 1 0,-5 4 0,0 0 0,9-5 0,-9 5 0,13 0 0,-13 0 0,4 0 15,-4 0 1,0 0-16,0 0 0,0 0 16,0 0-1,0 0-15,0 0 16,0 0-16,0 0 16,0 0-16,-133 14 15,36-6-15,4 1 16,-5-4-16,-4-5 15,0 0 1,-26 4-16,-19-4 16,10-4-16,17-1 0,5-4 15,-13-4 1,-14 0-16,4-5 0,14 0 16,18 1-16,8-1 15,14 0-15,13 0 31,9 1-31,5 3 16,12 1-16,19 4 16,-1 5-16,9-1 15,5 1-15,9 0 16,4-1-16,-9 1 16,9-1-16,-14 1 15,14-1 1</inkml:trace>
  <inkml:trace contextRef="#ctx0" brushRef="#br0" timeOffset="12456.6">18397 8717 0,'0'0'0,"0"0"0,0 0 0,80 0 0,-36 0 0,5-4 0,-49 4 0,0 0 0,0 0 0,45-4 0,-45 4 0,0 0 0,35-5 0,-35 5 0,35-4 0,-8-1 0,-27 5 0,0 0 0,0 0 0,22 0 0,-22 0 0,0 0 0,22-4 0,-22 4 0,23-5 0,-15 5 0,6 0 0,-10 0 0,-4 0 0,5-4 15,-5 4-15,0 0 31,0 0-31,-129-18 0,18 5 16,-48 0 0,-45-5-16,-13-4 15,22-5-15,8-4 16,-25-4-16,3-10 0,36 5 16,32 1-16,16 8 15,37 4 1,26 9-16,35 5 0,1 4 15,12 0 1,10 5 0,4-1-16,0 5 0,0 0 15</inkml:trace>
  <inkml:trace contextRef="#ctx0" brushRef="#br0" timeOffset="14563.71">22484 8824 0,'0'0'0,"0"0"0,0 0 0,0 0 0,0 0 15,0 0-15,0 0 16,0 0-16,0 0 0,0 0 16,0 0-1,0 0 1,0 0-16,0 0 15,-49 9-15,1-5 16,-19 1-16,-44-5 16,-44 0-16,-35-18 15,-14-18-15,-27-17 16,-48-13-16,40 4 0,39 4 16,18 5-16,18 4 15,23 5-15,16-1 16,23 10-1,14 4 1,35 13 0,13 5-16,31 8 15,0 1-15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72,'0'-7,"0"6,1-1,-1 0,0 1,0-1,0 1,0-1,0 0,0 1,0-1,0 1,-1-1,1 0,-1 1,1-1,-1 1,1-1,-1 1,0-1,0 1,0 0,0-1,0 1,0 0,0 0,0 0,-1 0,1 0,0 0,-1 0,1 0,0 0,-1 1,1-1,-1 1,0-1,-21-5,0 2,0 0,0 1,0 2,0 0,0 2,-1 0,-12 3,-12 0,48-4,-3 0,1-1,-1 1,0 0,1 0,-1 0,0 1,1-1,-1 1,1-1,-1 1,1 0,-1 0,1 0,0 0,-1 1,1-1,0 1,0-1,0 1,0 0,0 0,0-1,0 1,1 1,-1-1,1 0,-10 25,-14 100,15 192,4 379,32-697,136 38,-67-5,-75-24</inkml:trace>
  <inkml:trace contextRef="#ctx0" brushRef="#br0" timeOffset="14055.73">960 690,'0'-12,"16"-26,-12-38,-6 74,0-1,1 1,-1 0,0 0,0 0,0 1,0-1,-1 0,1 1,0 0,-1-1,1 1,-1 0,1 0,-1 0,0 1,1-1,-1 0,0 1,1 0,-3 0,4-1,-33-3,1 1,-1 2,-29 2,-73 19,97-9,38-10,1 0,-1 1,1 0,0-1,0 1,0-1,0 1,0-1,0 1,0-1,0 1,1-1,-1 1,0-1,1 1,0-1,-1 1,1-1,0 1,0-1,-1 0,1 0,0 1,0-1,2 1,-3-1,13 15,0-1,2 0,-1 0,2-1,0-1,0-1,1 0,1-2,10 5,-7-3,-1 1,0 0,-1 1,0 1,-1 1,13 15,-29-28,0-1,0 1,0 0,0-1,-1 1,1 0,-1 0,0 0,0 0,0 0,0 0,-1 0,1 0,-1 1,1-1,-1 0,0 0,-1 1,1-1,0 0,-1 0,0 0,0 0,0 0,0 0,0 0,-1 0,1 0,-1 0,1 0,-1-1,0 1,0-1,-1 0,1 1,0-1,-1 0,0 0,1 0,-2 0,-7 4,0 0,0-1,-1 0,0-1,0 0,0-1,0-1,0 0,0 0,-1-1,1-1,-1 0,1 0,-1-1,1-1,0 0,0-1,0-1,0 1,-4-3,5 2,2 1</inkml:trace>
  <inkml:trace contextRef="#ctx0" brushRef="#br0" timeOffset="14758.69">1183 873,'0'0,"25"-56,-22 51,6-7,1 0,0 1,0 0,1 1,1 0,0 1,11-7,-18 13,0 0,0 0,0 0,0 1,1 0,-1 0,1 1,-1-1,1 1,0 0,0 1,0 0,-1 0,1 0,0 0,0 1,-1 0,1 0,0 0,-1 1,1 0,-1 0,1 1,-1-1,0 1,0 0,0 0,-1 1,1 0,1 1,-3-2,1 0,-1-1,0 2,0-1,0 0,-1 0,1 1,-1 0,0-1,0 1,0 0,0 0,-1 0,1 0,-1 0,0 1,0-1,-1 0,1 0,-1 1,0-1,0 0,-1 1,1-1,-1 0,0 0,0 1,0-1,-1 0,1 0,-1 0,0 0,0-1,-2 2,-6 3,0-2,-1 0,0 0,0-1,0 0,-1-1,1 0,-1-1,0 0,0-1,-1 0,1-1,0 0,0-1,-1-1,1 0,0 0,0-1,-9-3,-53-17,72 21,0 0,0 0,0 0,0-1,0 1,0 0,1-1,-1 1,1-1,-1 0,1 1,-1-1,1 0,0 0,0 0,0 0,0 0,0 0,0 0,1 0,-1-1,1 1,-1 0,1 0,0-1,0 1,0 0,0 0,0-1,1 1,-1 0,1-1,1-1,0 1,0 0,0-1,1 1,-1 0,1 0,0 0,0 1,0-1,0 1,1-1,-1 1,1 0,-1 0,1 1,0-1,-1 1,1-1,0 1,0 1,0-1,0 0,0 1,2 0,11-2</inkml:trace>
  <inkml:trace contextRef="#ctx0" brushRef="#br0" timeOffset="15571.03">1622 650,'43'39,"-27"-22,-1 0,-1 1,0 0,-1 1,-2 1,9 17,-12-22,-7-13,2 2,-1 0,1 0,-1 0,-1 0,1 0,0 1,-1-1,0 1,0-1,0 1,-1-1,0 1,1 0,19-41,69-148,-88 184,1 0,-1 0,1-1,-1 1,1 1,-1-1,1 0,-1 0,1 1,-1-1,1 0,-1 1,1 0,-1-1,0 1,1 0,-1-1,0 1,0 0,0 0,0 0,1 0,-1 1,-1-1,1 0,0 0,0 0,0 1,-1-1,1 0,0 2,1-1,2 3,-1 0,-1-1,1 1,-1 0,0 0,0 1,0-1,-1 0,1 1,-1-1,-1 1,1-1,-1 1,0-1,0 1,-1-1,1 1,-2 4,16-25,107-89,-116 100,0 1,0 1,0-1,0 1,1 0,-1 0,1 0,-1 1,1-1,-1 1,1 1,0-1,0 1,-1 0,1 1,0-1,-1 1,1 0,0 0,-1 1,0 0,1 0,-1 0,2 1,2 2,0-1,-1 2,0-1,0 1,0 0,0 1,-1 0,0 0,-1 1,1 0,-1 0,-1 0,3 6,-6-11,0 0,-1 0,0 0,1 0,-1 1,0-1,-1 0,1 1,-1-1,1 0,-1 1,0-1,0 1,-1-1,1 1,-1-2</inkml:trace>
  <inkml:trace contextRef="#ctx0" brushRef="#br0" timeOffset="16133.39">2459 903,'1'-3,"0"0,0 0,1 0,-1 0,1 0,0 0,-1 0,1 1,1-1,-1 0,0 1,1 0,-1 0,3-2,4-4,-5 4,73-89,-74 89,-1-1,0 1,-1-1,1 0,-1 0,0 0,0 0,0 0,-1 0,0 0,0 0,0 0,0 0,-1-1,-14 9,7 1,1 1,0 0,1 1,-1 0,1 0,0 0,0 0,1 1,0 0,0 0,-2 5,5-8,0 0,0 0,0 0,1 0,0 1,-1-1,1 1,1-1,-1 1,1-1,0 1,0-1,0 1,0 0,1-1,0 1,0-1,0 0,0 1,1-1,0 0,1 3,0-2,0-1,1 0,-1 0,1 0,0 0,0-1,0 0,0 0,1 0,0 0,-1 0,1-1,0 0,0 0,0 0,0-1,0 0,6 1,97 3,12-18,-113 13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8:00:39.5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10042 6492 0,'0'0'0,"0"0"0,0 0 0,0 0 0,0 0 0,0 0 0,0 0 0,0 0 0,0 0 0,0 0 0,0 0 0,40 49 0,-53-36 0,-5 14 0,-13 17 0,-22 14 0,-31 4 0,-10 0 0,-16 9 15,-6 0-15,1-9 16,13-4-16,-13 4 31,-14 4-31,10 1 0,3-5 0,19-9 16,8-4-16,5-5 31,9-4-31,4-5 0,0-4 0,0-4 16,9-5-1,-5 0-15,-3-4 16,7 0-16,6-9 16,-1-5-16,5-4 15,9-4 1,-1-1-16,1-4 15,13-4 1,4 0-16,10-1 16,-5 1-16,4 0 15,13 4-15,-8 0 16,4 0-16,9 0 0,-4 5 0,4-1 16,-14 1-1,14 0-15,0-1 31,0 5-31,0 5 0,0-5 0,0 0 32,40 62-32,-22-18 15,9 0-15,-10-4 16,10 0-16,-14 0 16,5-5-16,0 1 15,4-5-15,-18-5 16,19-3-16,-19-6 15,14-3 1,4-1-16,9-4 16,13-9-16,14-9 15,13-9-15,4-13 16,9-9-16,-8-8 16,-5-1-16,-5-4 15,-4 4-15,-9 5 16,-4-1-16,9 5 15,-5 0-15,-9 5 16,1 4-16,-19 4 16,-4 10-16,0 8 15,-17 0 1,8 4-16,-13 1 16,9 4-16,-9 4 15,0 5-15,0-9 16</inkml:trace>
  <inkml:trace contextRef="#ctx0" brushRef="#br0" timeOffset="1029.34">9949 8416 0,'0'0'0,"0"0"0,0 0 0,44-4 0,-39 4 0,8 0 0,-4 0 0,-9 0 0,4 0 0,-4 0 0,0 0 16,0 0-16,-128 84 16,-5-27-16,-27 10 15,1-1 1,-1 1-16,-26 8 15,0-13-15,0-9 16,26-4-16,-13-4 16,27-10-16,9-8 15,30-5-15,23-4 16,13-5-16,13 0 16,27-4-16,-9 0 15,23-5 1,3 1-16,-3-1 15,3-4-15,14 0 0,-8 0 16,8 0-16,-5 0 16,5 0-16,0 0 15,0 0-15,0 0 32,0 0-32,0 0 15,0 5-15,0 3 16,13 15-16,5 21 0,22 18 15,9 22-15,17 14 16,5-5-16,-9-13 16,-9-23-1,-22-12-15,0-19 0,-17-8 16,-1-5-16,-8-4 16,3-5-16,-8 1 31,0-5-31,0 0 0,0 0 0,-102-133 15,14 27 1,-10-10-16,14 10 31,35 17-31,23 9 16,4 5-16,30 0 16,10-5-16,35-9 15,23 1-15,39 3 16,58 46-16,31 30 15</inkml:trace>
  <inkml:trace contextRef="#ctx0" brushRef="#br0" timeOffset="10128.61">3030 9506 0,'0'0'0,"0"0"0,0 0 0,0 0 0,0 0 0,0 0 0,0 0 0,0 0 0,0 0 0,0 0 0,0 0 0,0-44 0,0 40 0,0-1 0,0 5 0,0-4 0,0 4 0,13-5 15,18 1-15,53-5 16,45 0-16,17 9 16,-17 0-1,-18 0-15,-36 0 16,-17 0-16,-27 0 15,-14 0-15,5 0 16,-17 0-16,-5 0 16,0 0-16,-5-4 15,-52-1 1,-67 1-16,-54-1 0,-21-8 16,0 4-16,39 0 15,54 5-15,48 0 16,14-1-1,17 5-15,9 0 16,9-4-16,9 4 16,0-5-16,0 1 15,27-1-15,48 1 16,67-5-16,44 0 16,5 5-16,-45 4 15,-35 0-15,-53 0 16,-18 0-16,-23 0 15,-12 0 1,-5 0-16,0 0 16,-5 0-16,-35 0 15,-30 4-15,-46 1 16,-3-1 0,3 5-16,6 0 0,16 4 15,-3 5-15,-9 0 16</inkml:trace>
  <inkml:trace contextRef="#ctx0" brushRef="#br0" timeOffset="56801.76">4151 9511 0,'0'0'0,"0"0"0,0 0 0,0 0 0,0 0 0,0 0 0,0 0 0,-44-36 0,-23 32 0,-26 0 0,-75 4 0,-36-5 16,-13-4-16,-22 0 0,239 9 0,-235-13 0,35 9 0,23-5 0,17 18 0,14 0 15,9 4-15,44 5 16,22-5 0,17 0-16,19-4 15,8-5-15,14 1 16,4-5-16,9 0 16,0 0-16,115-9 15,49 0-15,62 0 16,58-4-16,-53 22 15,-45-5-15,-9 10 16,5 12-16,-45-13 16,-39 5-1,-27-9-15,-14 0 16,-30-5 0,-9 1-16,-5-1 15,-13 1-15,0-5 0,0 0 16,-98 48-16,-39-8 15,-93 13-15,-54-13 16,9-13-16,31-5 16,9-17-16,49-1 15,53-4-15,40 0 16,44 0-16,23 0 16,8-4-1,9-1-15,9 5 16,0 0-16,200-18 15,92 10-15,80-1 16,-30 9-16,-36 0 16,-85-5-16,-66 1 15,-79 4-15,-36 0 16,-14 4 0,-21-4-16,-5 0 0,0 0 15,-191 9 1,-101 0-16,-54-27 15,44 14-15,28-14 16,30-4-16,31-18 16,9-13-1</inkml:trace>
  <inkml:trace contextRef="#ctx0" brushRef="#br0" timeOffset="85460.21">22161 14081 0,'0'0'0,"0"0"0,0 0 0,0 0 0,0 0 0,0 0 0,0 0 0,0 0 0,44-22 0,-44 22 0,4-5 0,1 1 0,-5 4 0,0 0 0,0 0 0,0 0 0,0 0 0,9-5 0,-9 5 0,0 0 0,0 0 0,0 0 0,0-4 0,0 4 0,0 0 0,0 0 0,0 0 0,0 0 0,0 0 0,0 0 0,0 0 0,-58-67 0,-31 10 0,-79-27 16,-32-14 0,14 5-16,-9 22 15,0 18-15,31 13 16,49 13-16,40 5 16,26 9-16,9 4 15,18 5-15,13-1 16,-4 1-16,8-1 15,1 1-15,-5 4 16,9-5-16,9 5 16,0-4-1,13 0-15,40-1 16,40 10-16,35 3 16,27 15-16,31 8 15,9 4-15,-27 1 16,-21 3-16,-37-3 15,-8-10-15,-18-3 16,-22-10-16,-27-4 16,-17-5-16,-9 1 15,-5-5-15,-9 0 16,-4 0-16,-4 0 16,-14 0-1,-26 0-15,-54 0 16,-79 0-16,-27-5 15,18-8-15,-22 0 16,-1 4-16,28 0 16,43 0-16,41 5 15,26 4 1,27 0-16,8 0 0,14 0 16,13 0-1,-4 0-15,8 0 0,5 0 16,0 0-1,0 0-15,195 22 16,0-4-16,36 4 16,-1-9-16,-48-9 15,-53-4-15,-45-4 16,-27 0 0,-30 4-16,-5-5 0,-13 5 15,0 0-15,-9 0 16,0 0-16,0 0 15,-115-22 1,-54-22-16,-61-10 16,-32-3-16,27-1 15,54 5 1,21 13-16,27 14 16,36 3-16,30 10 0,23 4 15,17 5-15,14-1 16,4 5-16,9 0 15,-4 0 1,4 0-16,0 0 0,4 0 16,0 0-1,-4 0-15,120 58 16</inkml:trace>
  <inkml:trace contextRef="#ctx0" brushRef="#br0" timeOffset="92118.96">32577 11802 0,'0'0'0,"0"0"0,0 0 0,0 0 0,0 0 0,0 0 0,0 0 0,0 0 0,0 0 0,0 0 0,49-35 0,-49 35 0,0 0 0,0 0 0,0 0 0,0 0 0,0 0 15,0 0-15,0 0 16,0 0-16,0 0 15,0 0-15,0 0 16,-164-9-16,48 5 16,-3-5-16,-19 4 15,-26-3-15,-13-1 16,17 0-16,32-4 16,8-1-1,1-4-15,3 5 16,28 4-16,26 5 15,26-1-15,10 1 16,8 4-16,0 0 16,14 0-1,-10 0-15,10 0 0,0 0 16,4 0 0,-5 0-16,1 0 15,-5 0-15,4 0 0,5 0 16,0 0-1,0 0-15,0 0 0,0 0 16,0 4 0,0 1-16,0 4 15,0-9-15,0 0 16,27 57-16,-9-26 16,4 0-16,-4 0 15,-10-8 1,6-6-16,-5 1 0,-9-5 15,4-4-15,5-4 16,-9-1-16,0 1 16,0-1-16,-9-4 31,9 0-31,-53-18 16,0-8-16,-1-5 0,10 0 15,13 4-15,9 5 16,13 4-16,0 0 15,9 5 1,18-5-16,4 1 0,22-6 16,10-3-1,25-10 1,6 5-16,17 5 0,35 4 0,45-1 16,30-3-1</inkml:trace>
  <inkml:trace contextRef="#ctx0" brushRef="#br0" timeOffset="108002.37">23739 15149 0,'0'0'0,"0"0"0,0 0 0,0 0 0,0 0 0,53-49 0,-27 32 0,10-10 0,13 0 0,4-4 0,-53 31 0,66-26 0,-4 4 0,0 8 0,-62 14 0,67-9 0</inkml:trace>
  <inkml:trace contextRef="#ctx0" brushRef="#br0" timeOffset="108691.62">25148 14954 0,'0'0'0,"-137"-13"0,137 13 0,-160-14 0,-17-3 15,-14 3-15,-17 5 0,8-4 16,59 4 0,30 0-16,31 5 0,13-5 15,28 5-15,12-1 16,9 1 0,14-1-1,-1 1-15,5 0 0,0 4 16,0 0-16,195-31 15,-22 17-15,-4 5 16,12 5-16,1 8 16,-5 1-16,-39-1 15,-41 1 1,-26-5 0,-26-5-16,-14 5 0,-9-4 15,-4-1 1,-18 1-16,0 4 15,0 0-15,-160-84 16,0 13 0,-4-5-16,18 19 15,0 12-15,26 10 16,45 13-16,31 9 16,17 4-16,9 4 15,14 1-15,4-1 16,4 1-16,23 0 15,57 12 1,84 6-16,36 3 0,-26-3 16,-54-1-16,-36-4 15,-39 0 1,-22-5-16,-10 1 0,-8-1 16,0 0-16,-9 1 15,0-5 1,0 0-16,-195 13 15,27-22-15,-98-8 16,-13-19-16,21-21 16,-34-14-16,-5-5 15</inkml:trace>
  <inkml:trace contextRef="#ctx0" brushRef="#br0" timeOffset="118792.09">17338 17605 0,'0'0'0,"0"0"0,0 0 0,44-85 0,94 6 0,-138 79 0</inkml:trace>
  <inkml:trace contextRef="#ctx0" brushRef="#br0" timeOffset="119698.76">23707 16652 0,'0'0'0,"0"0"0,0 0 0,0 0 16,0 0-16,0 0 16,0 0-16,0 0 15,0 0-15,0 0 16,0 0-16,0 0 15,0 0-15,0 0 16,0 0-16,0 0 16,0 0-16,0 0 15,-53-9 1,9-5-16,-27 1 16,-44-9-16,-18 0 15,0-9 1,9 0-16,-9 0 0,-18 0 15,-17 0-15,21 4 16,10-4-16,-18 4 16,-9-4-16,18 5 15,35 4-15,40 4 16,26 9 0,10 5-16,22-1 0,-5 1 15,14 4 1,-10 0-16,10 0 15,4 0-15,-5 0 16,1 0-16,-5 0 16,5-9-16,-14-22 15</inkml:trace>
  <inkml:trace contextRef="#ctx0" brushRef="#br0" timeOffset="128774.24">25724 17786 0,'0'0'0,"0"0"0,0 0 0,0 0 0,0 0 0,0 0 0,0 0 0,0 0 0,0 0 0,0 0 16,0 0-16,0 0 0,0 0 0,0 0 0,0 0 0,0 0 0,0 0 0,0 0 0,0 0 0,0 0 0,-44-40 0,35 36 0,-4 0 16,-5-1-16,9 1 15,-4-1-15,4 1 16,5 4-1,-10 0 1,10 0-16,-14-5 16,5 1-16,-5 0 0,-4-1 15,-5 1 1,-8-1-16,4-4 16,-13 5-1,-1-5-15,-17-4 0,-35-5 16,-41 0-16,-26-13 15,5 0 1,4-9-16,-9 14 0,-18-1 0,18 5 16,31 4-1,31 5-15,-9 0 16,-9 8-16,-13 1 16,-4 4-16,17-9 15,10 0 1,12 0-1,5 5-15,4 4 16,23 0-16,17 0 0,5 0 0,13 0 16,0 4-1,17-4 1,-3 0-16,3 0 16,5 0-16,9 0 0,-4 0 15,0 0 1,-5 0-16,4 0 15</inkml:trace>
  <inkml:trace contextRef="#ctx0" brushRef="#br0" timeOffset="132762.76">26061 17361 0,'0'0'0,"0"0"0,0 0 0,0 0 0,0 0 0,0 0 0,0 0 0,0 0 0,40 22 0,-40-22 0,9 0 0,-5 0 0,-4 0 0,0 0 0,5 0 0,-1 0 0,5 0 0,-4 0 0,-1 0 0,0 0 16,14 4-16,0-4 16,4 5-16,5-5 31,17 4-31,0-4 15,5 0-15,0 0 16,17 0-16,5 0 31,40-4-31,13-1 0,27-3 16,-9 12-16,13 0 16,22 1-16,14-1 15,-27 1-15,-31 4 16,-9-1-16,-5-8 15,14 5-15,-8-14 16,-15 5-16,-3-1 16,-28 5-1,6 0-15,-14-4 0,17-1 16,-8 5 0,18 0-16,4 5 0,17 17 15,19 9 1,12 0-16</inkml:trace>
  <inkml:trace contextRef="#ctx0" brushRef="#br0" timeOffset="149805.98">22001 18318 0,'0'0'0,"0"0"0,0 0 0,0 0 0,0 0 0,0 0 0,0 0 0,-49 49 0,36-40 0,4 0 0,5 0 0,-10-1 0,14-8 0,-4 9 0,-1-4 0,1-1 0,-5 1 0,5-1 16,4 0-16,0 1 16,0-1-16,0 1 15,0-1-15,0 1 16,0-1 0,0 1-16,0-5 15,0 0-15,0 0 16,0 0-16,0 0 15,4 4-15,9 0 16,-4 1-16,13-1 16,14 1-16,-1 4 15,14-5-15,13 0 16,9 1-16,13-5 16,5-5-16,9-3 31,-5-6-31,-5 10 0,1-5 0,4 5 15,5-5-15,12-5 16,-12 5-16,8-4 16,-26 9-16,-14-5 31,-17 9-31,-4-5 0,-14 5 16,4-4-16,-8 4 15,-10 0-15,1 0 16,-9 0-16,0 0 15,0 0 1,-5 0-16,18-4 16,27-5-16</inkml:trace>
  <inkml:trace contextRef="#ctx0" brushRef="#br0" timeOffset="150760.46">25064 18216 0,'0'0'0,"0"0"0,0 0 0,0 0 0,0 0 15,0 0-15,0 0 16,0 0-16,0 0 16,0 0-16,0 0 15,0 0 1,93 40-16,44-4 16,63 8-16,-10 0 15,36-8-15,1-14 0,-41-4 16,-44-5-16,-10 0 15,-16-4-15,-23 0 16,-22-5 0,-31 1-16,-14-1 15,-8 1-15,-14-1 16,-4 1-16,-13 3 16,-27 1-16,-62 9 15,-71-5-15,-57-4 16,30-13-16,14-1 15,5 1-15,21-1 16,36 1-16,26 0 16,45 4-16,13 0 15,18 0-15,9 0 16,-1 0-16,10 0 16,4 0-1,0 0 1,0 0-16,120-14 15,39 5-15,76 5 0,53 8 16,-53 1-16,-13 8 16,-27-8-16,-22 3 15,-54-8-15,-48 0 16,-22-4 0,-22 4-16,-10 0 15,-3 0-15,-10 0 16,-4 0-16,0 0 15,-199-31-15,-5-4 16,-13 8-16,30 5 16,55 8-16,38 6 31,41 3-31,13 5 16,18 0-16,4 5 0,14-5 0,4 0 15</inkml:trace>
  <inkml:trace contextRef="#ctx0" brushRef="#br0" timeOffset="169911.65">2015 9945 0,'0'0'0,"0"0"0,0 0 16,0 0-16,0 0 0,0 0 0,0 0 0,0 0 0,0 0 0,0 0 0,0 0 0,0 0 0,0 0 0,0 0 0,0 0 0,0 0 0,0 0 0,0 0 0,0 0 15,102-26-15,31 21 16,71-4-16,53-8 15,-31 17-15,-5-18 16,-30 9-16,-27-9 16,-53 9-16,-18 1 15,-49 3 1,-13 5-16,-13-4 16,-9 4-16,-9-5 0,0 5 15,-129-9-15,-48-4 16,-102 0-1,-27-18-15,58 9 0,62-1 16,30 10 0,63 0-16,40 8 0,22-3 31,18 3-31,0 1 16,13-1-16,0 5 15,0 0-15,274-53 0,-3 22 0,8-4 31,49 21-31,-40 5 0,-57 5 16,-41 8 0,-48-8-1,-58 4-15,-35 0 0,-27 0 16,-17 0 0,-5 0-16,0 0 15,-116 9-15,-101 0 16,-71-9-16,27 0 15,-28-9-15,6-9 16</inkml:trace>
  <inkml:trace contextRef="#ctx0" brushRef="#br0" timeOffset="179595.97">8712 15069 0,'0'0'0,"0"0"0,0 0 0,0 0 0,-44-22 0,44 22 0,0 0 0,-4 0 0,4 0 0,-9 0 0,9 0 0,-14 0 0,10 0 0,-18 4 0,0 1 0,-23-1 0,-26-8 0,-57-1 16,-27-8-1,-18-5-15,13-4 0,-30 0 16,4 4-16,13 1 16,31 3-16,27-3 15,13 3 1,0 5-16,31 1 15,13 3-15,14 1 16,13 4-16,18 0 16,-1 0-16,10 0 15,-5 0-15,9 0 16,0-5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8:04:29.7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3921 7623 0,'0'0'0,"0"0"0,0 0 0,0 0 0,0 0 0,0 0 0,0 0 0,0 0 0,0 0 0,0 0 0,0 0 0,0 0 0,0 0 0,0 0 0,0 0 0,0 0 0,0 0 0,0 0 0,0 0 0,0 0 0,0 0 0,0 0 0,0 0 0,-58 22 0,58-22 0,-31 4 0,-13 1 0,44-5 0,-84 0 0,-32 0 16,-8 4 0,-13 1-1,-18-1-15,13 5 0,9-5 0,31-4 16,18 0 0,35-4-16,0 4 15,27-5-15,0 1 16,17 4-16,-8 0 15,9 0 1,4 0-16,0 0 16,0 0-16,137-9 15,32 9-15,52 0 0,32 9 16,-18 4-16,-31-4 16,-36-4-16,-17 3 15,-36-3-15,-17 8 31,-14-4-31,-40 0 16,-13-5-16,-13 1 16,-9-1-16,4-4 15,-13 5-15,0-5 16,0 0-16,-142 22 0,-17-18 31,-45-4-31,-27 0 16,18 0-16,14-18 15,35 10-15,35-6 16,28 5-16,34 1 16,23-1-16,13 4 15,13 1 1,5-1-16,8 1 16,-4 4-16,9 0 15,0 0-15,0 0 16,0 0-16</inkml:trace>
  <inkml:trace contextRef="#ctx0" brushRef="#br0" timeOffset="10418.69">21646 8988 0,'0'0'0,"0"0"0,0 0 0,0 0 0,0 0 0,0 0 0,0 0 0,0 0 0,0 44 0,0-39 0,0-1 0,0 0 0,-8 1 0,3-5 0,5 0 0,-9 0 0,-4 0 16,-5 0-1,-8 0-15,-5 0 16,-31 0 0,-27 0-16,-35-5 15,-36-8-15,5 0 16,4-5-16,-26 5 15,-27 0-15,14-5 16,12 4-16,-48 6 16,-26-6-16,17 1 15,-14 4-15,14 0 16,36-4-16,53 9 16,30 4-16,23 0 15,27 0 1,17 4-16,9-4 15,18 0-15,13 4 16,5 1-16,4-1 16,0 5-1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8:05:12.48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2245 11975 0,'0'0'0,"0"0"0,0 0 0,0 0 0,0 0 0,0 0 0,0 0 0,0 0 0,0 0 0,0 0 0,0 0 0,0 0 0,0 0 0,0 0 0,0 0 0,0 0 16,0 0-16,71-9 0,22-4 15,36 0-15,17 4 31,-8 5-31,-23-5 16,-40 4-16,-13 1 16,-22-1-16,-13 1 15,-10 0-15,-8-1 16,-4 1-16,-5-1 16,0 5-1,0 0-15,-173-44 16,-31 8-16,-53-12 15,-5-1-15,27 13 16,40-3-16,45 8 16,26 8-16,35 6 15,22 8-15,23 0 16,26 5-16,5-1 16,0 1-16,13 4 15,0 0-15,0-5 16,22 1-1,40-5-15,53 0 16,32 0-16,34-4 16,-17 8-16,-9 5 15,-35 5-15,-22 4 16,-10 0-16,-17-1 16,-13 1-16,-14 0 15,-17 0-15,-1-4 16,-21-1-1,8-4-15,-9 0 16,-4 0-16,0 0 16,0 0-16,0 0 15,-88-9-15,-32 5 16,-66-1-16,-18 5 16,5-9-16,30 14 15,36-5 1,36 4-16,21-4 0,32 0 15,4 0-15,18-4 16,13 4 0,-4 0-16,8 0 15,5 4-15,0 1 16</inkml:trace>
  <inkml:trace contextRef="#ctx0" brushRef="#br0" timeOffset="21962.84">31154 11847 0,'0'0'0,"0"0"0,0 0 0,0 0 0,0 0 0,0 0 0,0 0 0,0 0 0,0 0 0,0 0 0,0 0 0,0 0 0,0 0 0,0 0 0,0 0 0,0 0 0,0 0 16,0 0-16,-66 4 16,-5 27-16,-22 14 15,-9-1 1,-5 0-16,-8-4 15,-27 9-15,-40-5 0,5-8 16,26-5-16,-21-5 16,-23 1-1,-5-9-15,41-5 16,-5 0-16,0-4 16,-14 0-16,19-9 15,21 4-15,-4 1 16,-4-5-16,-27-5 15,14-4-15,17 5 16,-18 0-16,-17-5 16,-9-5-1,17 1-15,1 0 16,-23 0-16,1-1 16,30-3-16,18-1 15,0 0-15,-22 0 16,-8-8-16,25-5 15,32 0-15,4 0 16,14 4-16,-14-8 16,-4-1-16,-1-4 15,10-4-15,26 4 16,14 5-16,8-1 16,23 10-16,-1-1 15,10 0-15,8 1 16,5-5-1,-5-5-15,-4-8 16,13-5-16,-4-4 16,4-9-16,0 0 15,4-5-15,5-4 16,0 1 0,5-1-16,4-5 15,0-8-15,4-9 16,-4-9-16,9 5 15,-5-1-15,9 5 0,9 0 16,4 0 0,14 4-16,18-4 15,17 0-15,9-5 16,0 10-16,-4 17 16,-14 9-16,18 4 15,27 1-15,26 3 16,0 10-16,-8 9 15,12 8 1,19-4-16,17 9 0,-17 4 31,12 9-31,45 5 16,0-1-16,-17 10 0,21-5 16,14 4-1,-27 5-15,9-5 16,22 10-16,-17 4 15,-9 4-15,26 4 16,-18 5-16,-30 5 16,13 4-16,13 0 0,-31 8 15,-36 10 1,-8 0-16,-9-5 0,-23-4 16,-8-1-16,-27-3 31,-13 3-31,-13 6 15,0 8-15,-10 13 0,-3 18 16,-14 5-16,4 3 16,-8 6-16,-10-1 31,-8 9-31,-9 10 16,0 3-16,-9 5 15,-13 9-15,-18-5 16,-4-4-16,-36 14 15,-48-1-15,-10-18 16,1-26 0,-27-4-16,-36-14 15,-17-17-15,18-14 16,-5-13-16,-18 0 16,27-14-16,31-8 15,-22 0-15,9-5 16,31 5-16,35-5 15,35-4-15,14 4 16,18 5 0</inkml:trace>
  <inkml:trace contextRef="#ctx0" brushRef="#br0" timeOffset="30266.14">26686 11297 0,'0'0'0,"0"0"0,0 0 0,0 0 0,0 0 0,0 0 0,0 0 0,0 0 0,0 0 0,0 0 0,0 49 0,0-36 0,0 5 0,0 0 0,0 4 0,0-22 0,5 26 0,-5 5 0,0-31 0,4 36 16,9 4-16,-8 0 16,12 4-16,-3 0 15,3-4-15,6-4 16,3-1-1,10-4-15,-5-4 16,13-5-16,-13-4 16,9-9-16,-13-1 15,-1-8-15,-4-4 16,9 0-16,0-5 16,5-5-1,-1-8-15,14-4 0,13-5 16,22-5-16,23 1 15,30 4-15,5 4 16,-22 9-16,-18 5 16,4 9-1,-4 4-15,-9 0 16,0 4-16,-9 0 16,-13 1-16,0-1 15,-9 5-15,-4 0 16,4 0-16,9 4 15,0 1 1,13-1-16,5-4 0,13 0 16,-5-5-1,14-8-15,31-1 16,66 10-16,-13-10 16,-31 1-1</inkml:trace>
  <inkml:trace contextRef="#ctx0" brushRef="#br0" timeOffset="43076.3">24514 12973 0,'0'0'0,"0"0"16,0 0-16,0 0 0,0 0 0,0 0 0,0 0 0,0 0 0,0 0 0,0 0 0,0 0 0,0 0 0,-4 48 0,17-17 0,-4 18 0,-9-49 0,0 0 0,22 84 0,-22-84 0,36 107 0,-1 21 16,14 14-1,8-4-15,-12-10 0,-14-13 16,-5-8 0,-3-14-16,-6-18 15,-12-22-15,8-13 16,-9-9-16,1-4 15,8-9-15,-4-10 16</inkml:trace>
  <inkml:trace contextRef="#ctx0" brushRef="#br0" timeOffset="43362.76">25334 13083 0,'0'0'0,"0"0"0,0 0 0,0 0 16,0 0-16,18 45 16,-9 12-1,9 41-15,8 35 0,-4 4 16,9-8-16,5-14 15,-10-13-15,-3-9 32,-1 5-32,0-10 0,0-21 0,0-14 15</inkml:trace>
  <inkml:trace contextRef="#ctx0" brushRef="#br0" timeOffset="43635.71">25565 14174 0,'0'0'0,"0"0"0,0 0 15,0 0-15,0 0 16,0 0-16,-53-40 16,-32 9-16,-39-5 15,-49-3 1,-8 12-1,30 18-15,22 9 16,19 5-16,-10 3 16,-4-3-16,13-1 15,31-4-15,31-4 16,23-14-16,17-13 16</inkml:trace>
  <inkml:trace contextRef="#ctx0" brushRef="#br0" timeOffset="44099.42">26207 13066 0,'0'0'0,"0"0"0,0 0 16,0 0-1,0 0-15,0 0 16,0 0-1,0 0-15,18 44 0,-13-31 16,-5 10-16,8 21 16,10 31-1,4 27-15,5 18 0,13-1 16,4-8-16,-13-9 16,-4-9-16,-5-4 15,-4-9 1,-5-14-16,-9-13 0,1-8 15,-10-14 1,-8-9-16,0-4 0</inkml:trace>
  <inkml:trace contextRef="#ctx0" brushRef="#br0" timeOffset="44401.33">25746 13451 0,'0'0'0,"0"0"31,0 0-31,0 0 16,0 0-16,49-57 16,-31 39-16,9 0 15,-1 1-15,18-6 16,5 1-16,22 0 15,13-5 1,14 1-16,13-5 16,-14 4-16,-4 5 15,14 0-15,3 9 16,6-1-16,-1 5 16,-18 5-16,14 0 15,0-1 1</inkml:trace>
  <inkml:trace contextRef="#ctx0" brushRef="#br0" timeOffset="44801.35">27723 12942 0,'0'0'0,"0"0"0,0 0 0,0 0 0,0 0 16,-26 44-16,17-17 15,0 8-15,5 18 16,-5 18-16,9 22 15,9 22-15,4 14 16,27-5 0,0-4-1,-5-18-15,1-18 0,-10-9 16,-4-8-16,1-10 16,-6-3-1,-8-19-15,-4-8 0,-5-10 16</inkml:trace>
  <inkml:trace contextRef="#ctx0" brushRef="#br0" timeOffset="45104.89">28348 12973 0,'0'0'0,"0"0"0,0 0 0,0 0 15,0 0 1,0 0-16,45 53 16,-23 0-16,4 36 15,1 35-15,4 22 16,0-9-16,0-4 15,9-8-15,-9-15 16,4 1-16,-12-27 16,3-17-1</inkml:trace>
  <inkml:trace contextRef="#ctx0" brushRef="#br0" timeOffset="45424.22">28707 13833 0,'0'0'0,"0"0"0,0 0 16,0 0-16,0 0 15,0 0-15,-88-63 16,-1 28-16,-4 4 16,4 9-16,5 9 15,22 8 1,4 5-16,23 0 0,4 0 15,9 0-15,13 0 16,-9 0 0,14 0-16,-1 0 0,1 0 15,-5 0 1,9 0-16,9 0 16,-9 0-16,0 0 15,97 49-15,1-9 16</inkml:trace>
  <inkml:trace contextRef="#ctx0" brushRef="#br0" timeOffset="45906.52">29869 12809 0,'0'0'0,"0"0"32,0 0-32,0 0 15,0 0-15,0 0 16,0 0 0,0 0-16,0 0 15,17 93-15,6 13 16,16 63-16,-3 30 15,13-13-15,4-31 16,-4-22-16,-18-26 16,4-14-16,-8-9 15,-5-9-15,-18-8 16,-4-18-16,-17-14 16,-6-8-16</inkml:trace>
  <inkml:trace contextRef="#ctx0" brushRef="#br0" timeOffset="46207.14">29226 13487 0,'0'0'0,"0"0"0,0 0 0,0 0 15,0 0-15,0 0 16,44-31-16,14 9 16,17-14-16,18-4 15,27-4 1,57-9-16,27-5 16,-18 14-1,-4 4-15,13 13 0,27 5 16,-32 22-16,59 18 15,30 13-15</inkml:trace>
  <inkml:trace contextRef="#ctx0" brushRef="#br0" timeOffset="57501.67">24856 15326 0,'0'0'16,"0"0"-16,0 0 0,0 0 0,0 0 0,0 0 0,0 0 0,0 0 0,0 0 0,-27-44 0,27 40 0,0 4 0,0-5 0,4 1 0,-4 4 0,0 0 0,9-5 0,-9 5 0,5 0 0,-5 0 0,0 0 0,0 0 15,0 0-15,79 93 16,-39-39 0,-9 8-16,9 8 15,5 6 1,-1-1-16</inkml:trace>
  <inkml:trace contextRef="#ctx0" brushRef="#br0" timeOffset="59406.11">28282 14905 0,'0'0'0,"0"0"0,0 0 16,0 0-16,0 0 15,0 0-15,0 0 16,0 0 0,0 45-16,0-41 15,0 0-15,0 1 16,0 4-16,0 4 0,0 9 15,4 27 1,10 26-16,8 23 16,4 17-16,-4 9 15,5 0-15,9 0 16,-5 9-16,-5 0 16,10-13-16,-10-5 15</inkml:trace>
  <inkml:trace contextRef="#ctx0" brushRef="#br0" timeOffset="74808.52">26332 15486 0,'0'0'0,"0"0"0,0 0 0,0 0 0,0 0 0,0 0 16,0 0-16,0 0 0,0 0 0,44-31 0,-35 31 0,0 4 0,-9 1 0,13-5 0,-9 4 0,1 1 0,-5-1 0,0-4 16,0 0-16,0 0 15,0 0-15,0 0 16,0 0-16,0 0 15,0 0 1,0 0-16,0 0 16,0 0-1,0 0-15,0 0 0,0-4 16,0-1-16,0 1 16,0-1-16,4-4 15,5 1-15,0-6 16,0 1-16,4-5 15,9 5-15,-4 0 16,-5 4-16,5 0 16,0 4-16,-9 1 15,8 0-15,-12 4 16,8 0 0,-9 0-16,5 0 15,9 4-15,0 5 16,4 0-16,-9 0 15,5-1 1,0 1-16,-1 0 16,-8 0-16,5 0 0,-6 0 31,-3 0-31,8 0 16,-8 4-16,8 0 15,-4 5-15,-5 4 16,14 9-16,-9 5 0,9 8 15,4-4 1,-9 0-16,-4-5 16,4-4-16,-4-4 0,-9-1 31,4 1-31,1-1 16,4 6-16,-9-1 0,-9 0 0,4 4 15,1-4 1,-5 0-1,-4-4-15,8-5 0,-8-4 16,9-5-16,4 0 16,-5-4-16,-8 0 15,4 0 1,5 0 0,-10-5-16,10 0 15,-9 1-15,4-1 0,4 1 16,-12-5-16,8 0 0,9 0 31,-40-14-31,4 1 16,5-5-16,0-4 15,-13-9-15,-5-9 16,5 0-16,4 5 16,9 4-1,0 9-15,18 4 16,-5 5-16,14 0 15,-10-1-15,10 5 16,-1 0-16,-3-4 16,8 0-1,0-5-15,0 0 0,8-8 16,-3-5-16,-5 0 16,4 0-16,10 4 15,-1 5-15,22 13 16,1 14-1</inkml:trace>
  <inkml:trace contextRef="#ctx0" brushRef="#br0" timeOffset="77535.52">30454 15468 0,'0'0'0,"0"0"0,0 0 0</inkml:trace>
  <inkml:trace contextRef="#ctx0" brushRef="#br0" timeOffset="78060.99">30409 15526 0,'0'0'0,"0"0"0,0 0 0,0 0 0,0 0 0,0 0 0,0 0 0,0 0 0,0 0 0,0 0 0,0 0 0,0 0 15,0 0 1,0 0-16,-31-58 16,27 32-16,4-1 0,4-4 15,10-5 1,-10 5-16,14 5 16,0-1-16,8 5 15,1 9-15,13 4 16,4 4-16,9 10 15,14 13-15,4 8 16,4 10-16,-4 8 16,-5 5-16,1 8 15,-14 14-15,9 14 16,5 30-16,-19 0 31,1 0-31,-9-4 0,-13-13 0,-10-10 16,-12-4-1,-10 1-15,-17-1 0,0-9 32,-5-8-32,-8-10 0,-14-12 15,-22-10 1,-26-13 0,-19-13-16,-12-18 15,-1-26-15,-21-27 16,-10-9-16,23 0 15,21 4-15,28 1 16,30 8-16,14-8 16,8-9-16,14-5 15,13-4 1,5-1-16,8 1 16,19 4-16,25 1 15,19 12-15,26 14 16,27 4-16</inkml:trace>
  <inkml:trace contextRef="#ctx0" brushRef="#br0" timeOffset="89644.34">26673 11306 0,'0'0'0,"0"0"0,0 0 0,-44 0 0,30 0 0,-4 0 0,-4 0 0,9 0 0,4 0 0,0 4 0,-4 1 0,13-1 0,-4 5 0,4 4 0,4 14 0,14 9 0,-9 8 0,8 5 16,5-1-16,-4 6 16,4-1-16,1 0 15,3 9-15,1-4 32,4-5-32,9 0 0,-14-9 15,1-13-15,4-4 16,-5-9-16,-3-9 15,-1-5-15,4 0 16,5-8-16,14-5 16,17-9-16,0 1 15,0-6-15,9 1 16,13-4-16,22-5 16,19-5-16,-6-4 15,-4 9 1,-13 5-16,-4-1 15,-1 5-15,14 0 16,-4 9-16,-5 4 16,-14 9-16,1 4 15,-14 5-15,-8 4 16,4 1-16,-5 3 16,5 1-16,0 0 15,0-5 1,-5-4-16,5-5 15,0 1-15,13-5 16,5 0-16,31-9 16,44-13-16,9 4 15,-5-4 1,14-5-16,22 10 0,31-19 16,17-17-1</inkml:trace>
  <inkml:trace contextRef="#ctx0" brushRef="#br0" timeOffset="102438.52">30990 12073 0,'0'0'0,"0"0"0,0 0 0,0 0 16,0 0-16,0 0 0,0 0 0,0 0 0,0 0 0,0 0 0,0 0 0,0 0 0,0 0 0,0 0 0,0 0 0,0 0 0,0 0 0,0 0 0,0 0 0,0 0 16,0 0-16,0 0 15,-75-9 1,-9 5-16,-10-1 15,-12 5-15,-22 9 16,-45 9 0,9-1-16,22 1 0,-9 4 15,-22 5-15,-53 0 16,22-5-16,-22 9 16,-18-5-16,5-4 15,22 1-15,-31-6 16,-5-8-16,14 0 15,-32-9 1,19-4-16,3 4 0,-12-5 16,-5-4-16,9 0 15,-36-8 1,36-10 0,27-4-16,-5-4 0,31-19 15,44-3-15,45-1 16,0-8-16,0-10 15,-1 1-15,1-9 16,9-5-16,8-4 16,27 4-16,23 10 15,3 3-15,23 5 16,0 5 0,17-5-1,5 4-15,18-12 0,9-10 0,17-17 16,31-23-1,32-17-15,-1 13 16,-4 18-16,-4 4 0,-5 4 16,35-3-1,19-6 1,12 6-16,-17 21 0,18-4 16,48 4-16,14 18 31,12 9-31,59 9 15,13 13-15,17 18 16,23 4-16,-22 9 16,13-8-16,-54 17 15,14-5-15,-44-4 16,-40 14-16,8 4 16,-17 0-16,-35 4 15,-5 13 1,22 19-16,31 12 15,-9 28-15,-22 12 16,1 18-16,-6 5 16,-12-9-16,-32 0 15,-13-1-15,-26 1 16,-10 5-16,-17 3 16,-22-4-16,-5-4 15,-26-4 1,-18 3-16,-18 23 15,-21 9-15,-10 0 16,-18 0-16,-26 4 16,-62 5-16,-27 0 15,27-27-15,-26 4 16,-37-12-16,1-6 16,22-21-16,-13 0 15,-45 8-15,40-22 16,-39 19-16,-32-19 15,18-17-15,-62-5 16,22-27-16,-31-3 16,-8-37-16,17-4 15,-31-17 1,53-18-16,-31-14 16,58-12-16,48-15 15,-4-3-15,14-9 16,34-19-16,10-16 15,-5-19-15,14-8 16,4-23-16,31-17 16,35-1-1,36 19-15,36 30 0,26 5 16,4 0-16,36-14 16,9-3-16,40-6 15,35-3-15,31 8 16,-22 31-1,13 9-15,49 13 16,27-4-16,-5 22 16,31 9-16,14 9 15,-14 22-15,31 4 16,-9 23-16,-4 8 16,36 18-1,-32 9-15,18 5 16,5 12-16,-1 10 0,28 8 15,-41 10 1,-4 12-16,8 5 16,-17 14-16,5 17 15,-10 9-15,-30 4 16,-41 5-16,5 18 16,-31-10-1,-40 1-15,-22-5 0,-31 0 16,-22 1-16,-22 8 15,-10 0-15,-21 4 32,-14 14-32,-26 31 0,-23 27 15,-8-1-15,-14-4 16,-8-4 0,8-23-1,-17-8-15,-40 4 0,-36-18 16,-27-17-16,-21-23 0,-85-4 15,32-45 1,-63-17-16,9-26 0,-62-14 31,27-27-31,-36 0 16,80-17-16,13 4 16,45 14-16,62-5 15,-1 0-15,-30-62 16,-40-45-1</inkml:trace>
  <inkml:trace contextRef="#ctx0" brushRef="#br0" timeOffset="138261.07">29864 12959 0,'0'0'0,"0"0"0,0 0 0,0 0 0,0 0 0,0 0 0,0 0 0,0 0 0,0 0 0,-71 9 0,-4-9 0,-54-4 0,129 4 0,-164-14 0,5-8 15,-1 5-15,-4 12 0,164 5 0,-199-4 0,8-1 16,-30 1-16,-54 4 16,18-13-16,-18 8 15,-44-17-15,44-18 16,-26 0-16,4-13 15,53-14-15,-18-3 16,27 12-16,54-4 16,52 9-1,0 4-15,10 0 16,-41-26-16,1-27 16,12-13-16,19-1 15,8 10-15,0-5 16,-4-17-16,27-1 15,26 5-15,27 13 16,17 23-16,9 3 16,18 10-16,0 4 15,18-4-15,4-10 16,9-16-16,27-10 16,13-5-16,0 6 15,0 8 1,17 0-16,-12 9 0,17 8 15,35-3 1,19-5-16,3 9 16,5-1-16,23 10 15,3 8-15,6 5 16,16 14-16,15-1 16,25 5-1,10 8-15,22 10 16,-5 12-16,-17 10 15,26 4-15,-22 9 16,14 13-16,12 9 16,-17 9-16,-4 0 15,13 22-15,-23 9 16,-17-5-16,0 5 16,-35-13-16,-41-5 15,-35-4-15,5-1 16,-14 1-16,0 4 15,-22-4-15,-8 9 16,-15-1 0,-16 1-16,-6 8 0,-8 10 15,0 12 1,-18 5-16,-13-4 16,-9 13-1,-17 4-15,-10 14 16,-22 35-16,-44 18 15,-22-9-15,-18-18 16,0-4-16,-5-4 16,-34-1-16,-28-17 15,27-27-15,-4-13 16,-5-14-16,5-26 0,26-5 16,14-4-1,-1-13 1,-17 0-16,-4-9 0,8-5 15,18-4-15,0-4 16,9 4-16,-5-9 16,-4 0-16,18 0 15,-9-13-15,-13-13 16</inkml:trace>
  <inkml:trace contextRef="#ctx0" brushRef="#br0" timeOffset="200081.7">12409 15127 0,'0'0'0,"71"9"0,-18-5 0,23-4 0,-19 0 0,1 0 0,-27 0 0,-5 0 0,-26 0 0,27 0 0,-14 0 0,-13 0 0,5 0 0,8 0 0,-13 0 0,0 0 0,0 0 0,-199-9 0,21-8 16,-79-1-16,-22-9 15,4 1 1,-26 3-16,30 1 16,67 5-16,18 12 15,27 5-15,43 0 16,28 0-16,30 0 15,18 0-15,23 0 16,3 0-16,14 0 16,5 0-16,92 9 15,147 22-15,159 18 16,27 22-16,-18-18 16,-97 0-1,-44-17-15,-68-19 16,-87-8-16,-45-9 15,-31 0-15,-23 0 16,-12 0-16,-5 0 16,0 0-16,-138-22 15,-74-13-15,-134-10 16,4-12-16,-3-1 16,39 9-1,89 5-15,57 8 0,58 14 16,36 9-16,30 4 15,23 5 1,0-1-16,13 1 16,13-1-16,36 1 15,119-1-15,103 19 16,48 12-16,4 5 16,-70 14-16,-62-1 15,-36-8-15,-53-5 16,-27-9-1,-44-9-15,-9-4 0,-17-5 16,-5-4-16,-5 0 16,-4 0-1,-48-4-15,-107-18 16,-133-27 0,-22-22-16,-9 0 0,62 9 15,75 13-15,27 14 16,27 13-1,-1 4-15,-21 0 0,-19-4 16</inkml:trace>
  <inkml:trace contextRef="#ctx0" brushRef="#br0" timeOffset="211093.23">13765 14808 0,'0'0'0,"0"0"0,0 0 0,0 0 0,0 0 0,0 0 0,0 0 0,0 0 0,0 0 0,0 0 0,0 0 0,0 0 0,0 0 0,0 0 0,0 0 0,0 0 0,0 0 0,0 0 0,0 0 16,0 0-16,0 0 15,0 0-15,0 0 32,0 0-32,0 0 0,0 0 15,0 0-15,0 0 16,0 0-16,0 0 15,0 0-15,54 31 16,8-31 0,35 4-16,36 1 0,22-5 15,5 0 1,13 0-16,0 4 0,-32 0 16,-25-8-1,-14-5-15,0 0 0,-5-4 31,-22 0-31,10 4 0,-14 0 0,-9 0 16,-18 0 0,-13 5-16,-4-1 15,-1 1 1,-13-1-16,-8 5 0,8 0 31,-4 0-31,-9 0 0,4 0 16,-4 5-16,14 4 31</inkml:trace>
  <inkml:trace contextRef="#ctx0" brushRef="#br0" timeOffset="-212543.89">17218 14236 0,'0'0'0,"0"0"0,0 0 0,0 0 0,0 0 0,0 0 0,0 0 0,0 0 0,0 0 0,-48 35 0,48-35 0,0 0 0,-5 5 0,-4-1 0,9-4 0,0 5 0,0-1 0,0 1 0,0-1 0,0 0 15,0 1-15,0 4 16,0 4-1,0-13 1,0 0-16,31 84 0,-17-31 16,8 9-16,9 9 15,0 0 1,-5 5-16,10-5 0,-5-1 16,9 1-16,-9-4 15,9-5-15,-5-4 16,9-5-16,1-4 15,-5-14-15,0-8 16,-5-5 0,14-5-16,13 1 15,27-5-15,4-4 16,22 0 0,22 0-1,45-4-15,0-5 0,-9 0 16,26 4-1,32-4-15,-1-4 16,1 8-16,21-8 0,-21-5 0,-50 0 31,14 0-31,-13-9 16,-13 0-16,-41-4 16,-26 5-16,-31-1 15,-18 0 1,-22 5-16,0 0 15,-4-27-15,13-36 16</inkml:trace>
  <inkml:trace contextRef="#ctx0" brushRef="#br0" timeOffset="-204956.4">18021 12906 0,'0'0'0,"0"0"0,0 0 0,0 0 0,0 0 0,0 0 0,0 0 0,0 0 0,0 0 0,0 0 0,0 0 0,0 0 0,0 0 0,0 0 0,0 0 0,0 0 0,0 0 0,0 0 15,0 0-15,71 98 16,66 17-16,98 76 16,66 52-16,-17-3 15,26-5-15,-22 17 16,-22-12-1,18-23-15,-45 18 0,-17-9 32,-5-36-32,-40-39 15,-52-31-15,-32-32 16,-27-26-16,-22-26 16,-17-32-16,-9-13 15,-18-13 1</inkml:trace>
  <inkml:trace contextRef="#ctx0" brushRef="#br0" timeOffset="-204589.72">20875 12645 0,'0'0'0,"0"0"16,0 0-16,0 0 0,0 0 16,18 57-16,-36 14 15,-31 40 1,-44 53-16,-57 31 16,-68 36-1,-8-14-15,18-31 0,-22-4 16,17-10-16,49-25 15,13-19-15,27-17 16,-9-5-16,-4 10 16,4-1-16,39-13 15,6 0 1,12-9-16,10-9 0,-5-13 16,5-4-16,-23-1 15</inkml:trace>
  <inkml:trace contextRef="#ctx0" brushRef="#br0" timeOffset="-203654.06">14896 14941 0,'0'0'0,"-80"-22"0,36 13 16,4 0-16,4 0 15,23 4 1,-5 1-16,-4 0 16,18 4-16,4 0 15,-14 0-15,14 0 16,0 0-16,0 0 15,116-9-15,17 4 16,53-4-16,40 1 16,-36-1-1,-43 0-15,-72 0 0,-22 5 16,-22 4-16,-18 0 16,-13-5-16,0 5 15,0 0 1,-186-49-16,-31 14 15,-75-5-15,34 5 16,28 12-16,26 6 16,45 3-16,48 5 15,62 9-15,9 0 16,27 0-16,-1 0 16,14 0-16,0 0 15,0 0-15,271 102 16,75 5-1,-23 8-15,-92-35 16,-72-27-16,-79-22 16,-36-18-16,-26-4 15,-18-4 1,0-1-16,-31-4 0,-124-18 16,-138-22-16,-66-22 15,22 9 1,98 22-16,88 5 0,54 12 15,53 10-15,21 4 16,19 4 0</inkml:trace>
  <inkml:trace contextRef="#ctx0" brushRef="#br0" timeOffset="-202938.4">22706 15012 0,'0'0'0,"0"0"0,0 0 15,0 0-15,0 0 16,0 0-16,0 0 16,0 0-16,0 0 15,0 0 1,0 0-16,53 22 15,-9 0-15,5 5 16,13-5-16,-13-5 16,-23-8-16,-3 0 15,-6-4-15,-12-1 16,-1-4-16,1 0 16,-5 0-16,0 0 15,0 0-15,0 0 16,-116-75-16,37 26 15,-14 5-15,13 8 16,31 14 0,22 13-16,5 0 15,18 5-15,-1-1 16,-4 5-16,9 0 16,0 0-16,0 0 15,0 0-15,151 107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8:07:58.04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17790 11474 0,'0'0'0,"0"0"0,0 0 0,0 0 0,0 0 0,0 0 0,0 0 0,0 0 0,0 0 0,0 0 0,0 0 0,0 0 0,0 0 0,0 0 0,0 0 0,0 0 0,0 0 0,0 0 0,0 0 0,0 0 0,0 0 0,0 0 0,0 0 0,0 0 0,0 0 0,-44 0 0,26 0 15,-4 5-15,-9-1 16,-18 1-16,-35 4 16,-18-5-16,-27 5 15,10-5-15,12 1 16,10-1-16,-1 1 0,-4-1 16,0 1-16,-8-1 15,8 5-15,0 0 16,4-5-1,5 5-15,-4-5 16,-19 1 0,10-5-1,8 0-15,1 0 0,8-5 0,5 1 32,9 0-32,-10-1 15,-3 1-15,-10-5 16,-4 0-16,-4 0 15,-5 0-15,14 0 16,4 5-16,-5-1 0,9 5 16,5 0-16,27 0 31,12 0-31,5 0 16,18 0-16,0 0 15,18 0-15,-10 0 16,10 0-16,4 0 15,-9 0-15,9 0 16,-13 0-16,13 0 16,-5 0-1,5 0-15,0 0 0,-13 0 16,13 0 0,0 0-16,0 0 15,0 5-15,0-1 16,0-4-16,0 0 15,40 40-15,-5-4 16,5 17-16,5 5 16,12 8-16,-12 0 15,-1-8-15,-4-5 16,-9-4 0,-5-13-16,-8-5 15,-9-9-15,-5-5 16,10-3-16,-14-5 15,4-5-15,-4 0 16,0 1-16,0-1 16,0-4-16,0 0 15,0 0-15,0 0 16,0 0-16,-49-88 16,27 39-16,0-13 15,0-9 1,0 4-16,0 1 15,4 8-15,13 10 16,5 3-16,5 1 16,13-5-16,8 0 15,14 1-15,4 3 16,14 1-16,44 4 16,44 5-1,14 21-15,13-21 0,13-18 16</inkml:trace>
  <inkml:trace contextRef="#ctx0" brushRef="#br0" timeOffset="75317.84">7746 17418 0,'0'0'0,"0"0"0,0 0 0,0 0 0,0 0 0,0 0 0,0 0 0,0 0 0,0 0 0,0 0 0,0 0 0,0 0 0,-71-17 0,0 3 0,71 14 0,0 0 0,-106-17 0,106 17 0,-129-27 0,-13 0 15,-4 1-15,-40 4 16,-22 4-16,-5-4 15,-4 0-15,-14 4 16,18 0 0,41 9-16,-1-4 15,40 4-15,31 5 16,18-1-16,26 5 16,18 0-16,18 0 15,-5 0-15,10 0 16,8 0-16,-5 0 15,14 0-15,-4 0 16,4 0-16,0 0 16,0 0-1,0 0-15</inkml:trace>
  <inkml:trace contextRef="#ctx0" brushRef="#br0" timeOffset="84479.09">8318 17560 0,'0'0'0,"0"0"0,0 0 0,0 0 0,62-4 0,-4-1 0,57-8 0,40-5 0,-18 5 0,1-5 0,-1 1 0,-137 17 0,186-31 0,27 0 0,-213 31 0,186-18 0,-8 0 0,-178 18 0,168-18 16,-35 1-16,-44 8 0,-45 0 15,-4 4-15,-31 1 16,-9 4-16,-27-4 16,-39-1-1,-54-4-15,-62 5 16,-8-1-16,17 1 16,40 4-1,31-4-15,13 4 16,36 0-16,13 0 15,22 0-15,5 0 0,13 0 16,0 0 0,0 0-16,13-5 0,27 1 15,53-10-15,45-3 16,-5 3 0,-18 1-16,-26 0 15,-36 8-15,-22 1 16,0 0-16,-22 4 15,-5-5-15,-4 5 16,-4 0-16,-18-4 16,-49 4-16,-67 4 15,-48-4-15,4 0 16,45 0-16,39 0 16,41 0-16,30 0 15,1 0 1,21 0-1,-8 0-15,8 0 0,5 0 0,-8 0 16,8 0 0,-14 0-1,14 0-15,0 0 0,0 0 16,0 0-16,0 0 16,0 5-1</inkml:trace>
  <inkml:trace contextRef="#ctx0" brushRef="#br0" timeOffset="101452.93">8686 17600 0,'0'0'0,"0"0"0,0 0 0,0 0 0,0 0 0,0 0 0,0 0 0,0 0 0,0 0 0,0 0 0,0 0 0,0 0 0,0 0 0,0 0 0,53-44 0,-13 22 0,9-5 16,35-8-16,18-1 15,44 5 1,9 0-16,-4 9 15,-14 13 1,-21-4-16,-46 8 16,-21 1-16,-22-1 0,4 1 15,-22 0-15,-5-1 16,-4 1-16,-4-1 16,-67-12-1,-111-19-15,-66-13 16,4 1-16,40 3 0,62 14 15,58 9-15,35 9 16,23 0 0,12 4-16,10 4 0,4 1 15,4-1 1,36-4 0,76-8-16,56-1 0,32 9 15,-18-4-15,-30 8 16,-41 1-16,-40 4 15,-13 9 1,-17-5 0,-19 1-16,-8-1 15,-9-4-15,4 0 16,-13 0-16,0 0 16,0 0-16,-142-4 15,-57-18-15,-49-9 16,30-5-16,77 9 15,56 14-15,41 4 16,26 5 0,5-1-16,13 1 15,0 4-15,0 0 16,13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8:10:23.4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2321 6018 0,'0'0'0,"0"0"0,0 0 0,0 0 0,0 0 0,0 0 0,0 0 0,0 0 0,0 0 0,0 0 0,0 0 0,0 0 0,-98 31 0,98-31 0,-71 5 0,-22-1 0,-22 5 16,4 4-1,-4-4-15,8 4 0,-17 9 16,5 5-1,-10 4-15,32-4 16,21-1-16,5-4 16,27-4-16,4-5 15,18 1-15,0-1 16,17-4-16,-8 0 16,9 0-16,4-1 15,-9 1 1,9 0-16,0 9 0,0 9 15,0 17 1,9 22-16,-5 19 16,9 17-16,-8 22 15,4 17-15,4 10 16,-9 18-16,-4-5 16,0-23-16,0 1 15,0-4-15,-4-10 16,4 1-16,-13-10 15,13-12-15,0-5 16,0-9-16,0-9 16,0 0-1,13 1-15,-13-10 16,0 0-16,4-8 16,10-1-16,-14-17 15,4-5-15,5-4 16,-9-4-16,13-14 15,-13 0 1,5-4-16,-5-5 16,0 0-16,0-4 0,0-4 15,0-1 1,0 0-16,13 1 16,-13-1-16,9 1 15,-9-1-15,4 1 16,10-5-16,12 0 15,19-5-15,17 1 16,17-1-16,10-4 16,0 1-16,-14-1 15,-4-5-15,-5 6 16,-3-1 0,-6 4-16,32 10 0,8 4 31,5-1-31</inkml:trace>
  <inkml:trace contextRef="#ctx0" brushRef="#br0" timeOffset="34444.65">2476 10428 0,'0'0'0,"0"0"0,0 0 0,0 0 0,0 0 0,0 0 0,0 0 0,0 0 0,0 0 0,0 0 0,-111 0 0,-31-22 0,142 22 0,-177-31 0,8-13 0,32 4 0,0 5 0,44 8 0,93 27 0,-94-18 0,28 14 15,13 4-15,-9 4 16,9 9-16,-10 5 31,10 4-31,-4 14 0,26-1 0,-9 1 16,22-1-16,5 5 15,-1 4 1,10 10-16,4 12 16,0 23-16,0 17 15,-13 36-15,4 9 16,4 8-16,-12-8 16,-6-22-1,19-14-15,-9-22 0,4-9 16,9-22-1,0-9 1,0-8-16,0-5 0,0-5 0,9 0 16,-9 1-16,13-5 15,-9-4-15,-4-1 16,14-4-16,-5-4 16,8 0-16,-3-5 31,17 0-16,0 1-15,35-1 16,-4-4-16,22 0 16,18 4-16,27 9 15,22 5-15,17 4 16</inkml:trace>
  <inkml:trace contextRef="#ctx0" brushRef="#br0" timeOffset="41115.08">2799 12529 0,'0'0'0,"0"0"0,0 0 16,0 0-16,0 0 0,0 0 0,0 0 0,0 0 0,0 0 0,-44 0 0,-5 0 0,-17-4 0,66 4 0,-89-4 0,-31 4 0,-44 13 0,-17 18 0,-1 4 0,18 10 15,4 8-15,23 0 16,44-13-16,9-5 16,44-12-1,4-10-15,14 0 16,4-4-1,10 0-15,3-5 0,5 1 16,-13 4-16,13-1 16,0 1-16,0 5 15,0 8 1,0 4-16,0 10 0,0 13 16,0 22-16,-5 17 15,-17 27 1,18 1-16,-14-10 0,-4 5 15,18-18 1,-19-13-16,19-9 16,4-5-16,0-8 15,0-5 1,0 0-16,4-4 0,19-5 16,-19 1-16,18-6 15,0-3-15,0-1 31,1-8-31,3 0 16,1-10-16,13 1 16,-9 4-16,44 0 0,54 23 15,97 12-15,71 14 16,31-4-16,17 17 31,-8 5-31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8:12:14.144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7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1-30T18:16:53.343"/>
    </inkml:context>
  </inkml:definitions>
  <inkml:trace contextRef="#ctx0" brushRef="#br0">2591 3784 0,'0'0'0,"0"0"0,0 0 0,0 0 0,0 0 0,0 0 0,0 0 0,-53 36 0,-9-19 0,-22 1 0,-18 9 0,-27-1 0,9 10 0,-4 8 0,18 0 0,13-8 0,18-1 0,17 1 16,14-10-16,17 1 0,9-18 16,9 8-16,5-8 15,-9 9-15,13-9 16,13 9 0,-13 8-16,4 10 15,19 26-15,-19 9 16,9 8-16,-26 10 15,-5 17-15,-22 19 16,-35-1-16,4 0 16,-13-18-16,0-8 15,17-19-15,14-16 16,9-10-16,4-9 16,13-8-16,5-1 15,0 0 1,17-8-16,-8 0 15,13-1-15,0 10 16,13-1-16,14 18 16,17 18-16,18 9 15,23 0-15,17 0 16,13-14-16,27 9 16,62 23-16,39 13 31</inkml:trace>
  <inkml:trace contextRef="#ctx0" brushRef="#br0" timeOffset="9545.29">28211 5548 0,'0'0'0,"0"0"0,0 0 0,0 0 0,0 0 0,0 0 0,0 0 0,0 0 0,0 0 0,0 0 0,0 0 0,0 0 0,0 0 0,0 0 0,0 0 0,0 0 0,0 0 0,0 0 16,-71-18-16,9 27 0,-36 9 16,-21-9-1,-1 0-15,-8-18 16,-14 9-16,-36-9 15,-8 0-15,4 0 16,1-8-16,-19-1 16,-4 9-16,5-18 15,-40 1 1,-54-10-16,14-8 0,-31 0 16,26-9-16,9-1 15,22 19 1,45-1-16,17 1 15,14 8-15,13 1 16,27 17-16,26-9 16,40 9-16,18 0 15,13 9-15,18 0 16,0-8 0,13 8-16,-5 0 0,14 0 15,-4 0-15,0 0 16,4 8-16,0-8 15</inkml:trace>
  <inkml:trace contextRef="#ctx0" brushRef="#br0" timeOffset="22781.83">26274 788 0,'0'0'0,"0"0"0,0 0 0,0 0 0,0 0 0,0 0 0,0 0 0,0 0 0,27-45 0,-27 37 0,0 8 0,0-9 0,0 9 0,0 0 0,0 0 0,0-9 0,0 9 0,0 0 0,0-9 0,0 9 0,0 0 0,0 0 16,0 0 0,0 0-16,0 0 15,0 0-15,0 0 16,0 0-16,0 0 16,0 0-16,31 124 15,-14-44-15,5 17 16,5 1-16,4 17 15,-13-17 1,0-10 0,-5-8-16,-9-27 0,-4-8 0,0-19 15,0-8 1,0-9-16,0 0 16,0-1-16,0-8 15,0 9-15,0-9 16,9-9-16</inkml:trace>
  <inkml:trace contextRef="#ctx0" brushRef="#br0" timeOffset="23180.49">28402 1905 0,'0'0'0,"0"0"0,0 0 0,0 0 16,0 0 0,0 0-16,-54 17 15,14-8-15,-35 9 16,-62 9-16,-49-10 15,-41 10-15,-30 0 16,-22-19-16,-13 1 16,-14 0-16,-5-9 15,10 0-15,13 0 16,44 0-16,14 9 16,43 0-1,28 0-15,35-9 16,17 9-16,14-1 15,5 1-15,17 0 16,0 9-16,4-9 16</inkml:trace>
  <inkml:trace contextRef="#ctx0" brushRef="#br0" timeOffset="24010.56">24395 2658 0,'0'0'0,"0"0"16,0 0-16,0 0 0,0 0 16,0 0-16,0 0 15,0 0-15,0 0 16,0 0-16,-45-44 31,45 44-31,0-9 16,0 9-16,0 0 15,0 0-15,0 0 0,0 0 16,0 0-16,107-35 16,-72 35-16,9 8 15,1 1 1,3 9-16,10 9 16,-14-1-16,-8 10 0,-5 8 15,-18-9 1,0-8-1,-8 0-15,-5-10 0,-9 10 0,-9 0 32,-8-1-32,-5 1 0,4-10 0,1 1 15,8 0-15,9-9 16,-4 0-16,8 0 31,1-9-15,4 8-16,4-8 15,32 18 1,39 26-16,27 27 0,26 27 16,-26-9-16,-17-10 15,-37-17-15,-12-17 16,-23-10-16,-4-8 16,-18-10-16,-4 10 15,-23 9-15,-12-1 16,-45-8-16,-27-10 15,-22 1 1,9-9-16,18-9 0,4 0 16,18 0-1,18 0-15,17 0 16,22 0-16,14 0 16,5 0-16,17 0 15,0 0-15</inkml:trace>
  <inkml:trace contextRef="#ctx0" brushRef="#br0" timeOffset="24772.63">25800 2578 0,'0'0'0,"0"0"16,0 0-16,0 0 16,0 0-16,0 0 15,0 0-15,0 0 16,0 0-16,0 0 16,0 0-16,0 0 15,0 0 1,0 0-16,0 0 0,-67 27 15,-8 17 1,-14 10-16,14-1 0,8-9 16,5 9-1,9 0-15,9-8 16,17-1-16,5-8 16,13 8-16,0 9 15,18 9-15,4 18 16,14 0-16,13-1 15,4-8 1,5-17 0,13-10-16,9 0 15,4 1-15,10-19 0,-15 1 16,1-10-16,-22-8 16,-5-9-1,1-9-15,-19 9 0,1-8 16,-5-1-16,-4-9 31,0 9-31,-14-9 16,-4-8-16,0-10 15,-18-17-15,-4-9 16,-9-9-16,-9 9 16,14 18-16,-1 17 15,5 9-15,0 10 16,8-1-16,6 18 15,-15-1 1,6 10-16,-6 0 16,-3 9-16,4-1 15,4-8-15,5 0 16,-5-1-16,-4 1 16,4 9-16,-4-10 15,-5 19-15,10-10 16,8-8-1</inkml:trace>
  <inkml:trace contextRef="#ctx0" brushRef="#br0" timeOffset="25831.66">27573 2844 0,'0'0'0,"0"0"0,0 0 0,0 0 31,0 0-31,0 0 0,0 0 0,0 0 16,0 0-16,0 0 16,-58-8-16,18 8 15,-4 0 1,-5 8-16,0-8 31,5 9-31,0-9 0,-1 9 16,19 0-16,-1 0 0,5-9 31,4 9-31,-4 0 0,13-1 0,-9 1 31,14 0-31,-9 0 16,8 9-16,-4-9 15,-4 8 1,9 10-16,-10 0 16,10 8-16,-5 9 15,-4 10-15,8-1 16,-8-9-16,4 0 16,9 1-16,-4-19 15,-5 1-15,4-9 16,1-10-16,4 1 15,0 0-15,0-9 16,0 9-16,4-9 16,10 0-16,8 0 15,9 0 1,13 0-16,9 0 16,10 9-16,-10-9 15,9 9-15,-13 9 16,-1-1-16,-3 1 15,-5 0-15,4 8 16,-18-8-16,1 17 16,-5 1-16,-4 8 15,-9 9-15,-14 10 16,-17 7-16,-9 1 16,-18-9-1,-8-8-15,-1-19 16,-17-8-16,-1 8 15,6-17-15,-6 0 16,5-1-16,-9 10 16,-17 8-16,-18 1 15</inkml:trace>
  <inkml:trace contextRef="#ctx1" brushRef="#br0">4206 736 1519 0,'-11'-9'70'0,"7"1"-5"0,-3 0 0 0,4 0-29 0,3 2-7 0,0-1-6 0,1-2-3 0,-1 0-4 0,-3-3-1 0,-4 1-2 0,-2-3 0 0,7-4 4 0,-1 1 3 0,-1-1 3 0,1 0 0 0,-6-7-7 0,7 2-6 0,-2 0-7 0,1-1-2 0,-8 6-1 0,1 0 0 0,4 0 0 0,-1 8 0 0,2-3 2 0,-4-1 12 0,-2 0 17 0,2 2 17 0,-1-1 15 15,3 2 5-15,0 1 1 0,-2-1 0 0,3 1-1 0,-1-1-3 0,-1-3-6 16,0 0-6-16,0 3-5 0,2-1-8 15,-1-1-5-15,0 1-6 0,7 6-5 16,-2-8-2-16,-1 9-1 0,1 0-1 16,2 3 0-16,0 2 1 0,0-2 0 0,0 2-7 15,0 0-4-15,0 0-9 0,0 2-9 16,5 3-1 0,-1 9 0-16,3 9 3 0,5 7 5 0,1 9 1 0,3-3-2 15,1 3-1-15,3-4-3 0,-4 4 0 16,0 4 0-16,2 5 3 0,3 7 3 15,-2 2 0-15,6 3-1 0,-2 4-8 0,2-13 2 16,0 2 1-16,1-8 4 0,-6-3 5 16,-4-1 1-16,-4-7-1 0,1-2 1 15,-4-4 4-15,-2-3 4 0,0-4 2 16,-4 0 7-16,1-7 0 0,-1-1-1 16,-3-6 0-16,0-5-4 0,0 1-5 15,0-1 1-15,0 0-4 0,0-2-1 16,0 0 1-16,0 0-3 0,2 2 0 15,-2-2 0-15,0 0-4 16,-2 0-7-16,2 0-17 0,0 0-41 0,0-2-47 16,2 2-89-16,4 0-24 0,-1 0 108 15</inkml:trace>
  <inkml:trace contextRef="#ctx1" brushRef="#br0" timeOffset="634.41">4601 766 1593 0,'0'59'139'0,"0"242"349"16,-2-616-480-16,0 274 15 0,1 43-10 0,1 5-6 15,-2 0-5-15,-2 5-2 0,3 3 0 0,-3 0-1 16,0 9-2-16,-3-5-1 0,-2 2-2 16,-1 2-4-16,-4 2-2 0,-2-2 1 15,0 2 3-15,-7 0 3 0,5-2 2 16,2 2 3-16,0 0 1 0,5-8 1 15,3 6 1-15,0-7 0 0,1 0 0 32,6-5-3-32,-3-2-6 0,2 0-20 0,4-6-31 0,-2-3-15 0,0 0-14 0,2 0 5 15,5-5 257-15,4-15-141 32</inkml:trace>
  <inkml:trace contextRef="#ctx1" brushRef="#br0" timeOffset="1015.04">4521 752 1631 0,'2'52'122'0,"1"-106"510"16,-3 56-622-1,-1 0-8-15,1-2-2 0,3 4-6 16,4 3-1-16,0 0 3 0,8 7 10 16,-1 2-2-16,5 7-2 0,4-4-2 15,0 3-1-15,-1-1-5 0,1 4 1 16,-4 1-1-16,6-1 1 0,2 4 2 0,-1-1 0 15,1 0-1-15,-1-3 2 0,1-5 0 16,-6 1 1-16,-3-7 2 0,-7 0 2 16,-6-5 1-16,4-2 2 0,-4-3-1 15,-3-1 5-15,0-3 21 0,-1-1 37 16,-1 1 10-16,-3-6 2 0,3-6-12 16,11-6-39-16,-10-12-12 0,8-11-10 0,-9-5-10 15,0-5-2-15,0 3 3 0,0-5 1 16,0-2 1-16,-3 3 2 0,3-5-1 15,-2 6 0-15,5 1-1 0,-1 1 0 16,2-3 0-16,-2 3 0 0,-2-1-7 16,1 6-12-16,1 5-21 0,9 5-37 0,-11 4-53 15,9 2-23-15,7-10 70 16</inkml:trace>
  <inkml:trace contextRef="#ctx1" brushRef="#br0" timeOffset="1759.27">5330 149 1278 0,'1'18'280'0,"-2"14"852"0,4-7-684 15,1 0-1363-15,-6-8 514 0,0-15 443 16,2 69-40-16,-3-32 6 0,3 2 9 16,0 3 0-16,-4 1-3 0,4-1-6 15,0 6-9-15,4 1 0 0,-4 4 1 16,3-5 0-16,1-4 2 16,3 2 1-16,-4-9 0 0,3-4 1 0,-1-3-2 15,-1-4 1 1,1-3 0-16,0-7-1 0,-3 0 0 0,0-8 2 0,-2 1 0 0,2-6 3 15,-1-3 4 1,-1-2 2-16,0-2 23 0,0 2 19 0,0-2 29 0,0 2 17 16,0 0-14-16,0-10-14 0,0-3-30 15,2-1-18-15,0-5-12 0,3-4-7 16,2 1-3-16,0-8-2 0,0 4 0 16,2-1 3-16,-2 6 6 0,2 1 7 0,2 2 16 15,-6 6 5-15,6 0-4 16,-4-1-5-16,2 1-16 0,5-2-8 0,0-6-3 15,7 4-3-15,3 0-3 0,0 2 1 16,-6 0 0 0,0 3-2-16,-4 6-4 0,-5 3-7 0,5 2-5 0,2 2-1 15,-2 7-12-15,7 0 5 0,-1 7 5 16,-6 5 2-16,4 0 17 0,0 2 2 16,-8-3-2-16,-3 1 1 0,-1-5-3 0,-6 0-2 15,1 0-1-15,3 2 2 0,-2-4 1 16,0-2 4-16,-2-1-1 15,-2-4-1-15,4 2-4 0,-2-2 0 0,1-2-6 16,-1-5-17-16,0 2-13 0,0-2-10 16,0 2-16-16,0-1-5 0,4 7 1 0,-4-7 0 15,0-1 10-15,3-1 111 32,3-5-42-32</inkml:trace>
  <inkml:trace contextRef="#ctx1" brushRef="#br0" timeOffset="2314.4">6266 912 1568 0,'18'-14'203'0,"-2"-1"201"0,-4 3-217 0,-7 3-79 0,2 4-25 0,-5 3-13 16,0 2-13-16,1-2-15 0,-3 2-11 15,0 0-17-15,0 0-14 0,-5 0-20 16,3 2-25-16,2-2-9 0,-10 0-9 15,3 7 11-15,-9 0 17 0,-7 0 1 16,-6 2 6-16,1 2-4 0,0-2 1 0,-3 0 5 16,3 7 8-16,1-4 8 0,-1 0 5 15,3 1 1-15,4-3-11 0,0 1-11 16,5 3-3-16,3 0-1 0,1 1 11 16,5-3 10-16,3 2 2 0,-1 0-6 0,10 1-6 15,-3-1-2-15,7 0-3 0,2 0 4 16,-3-5 7-16,5-2 2 0,-4-2 6 15,5 1 11-15,-2-5 4 0,2 1 23 16,1-2 4-16,-1-2 22 0,5-5 42 16,-1 2 13-16,0-4 15 15,1-3-15-15,-3 3-42 0,4-2-34 16,-6 1-16-16,-5 3-16 0,0-8-3 0,1 1-3 0,-4-2-5 16,-1 0-4-16,2-3-2 0,-2-3-3 15,2 5-6-15,1-10-11 0,-1 4-7 16,-2 2-6-16,-2 0 9 0,3 12 10 15,-4 0 2-15,1 7 7 0,-1 2-8 16,-2 0-2-16,2 0 1 16,-2 0-3-16,5 2 6 0,-1 3 2 0,-1 4-6 0,8 7-4 15,1 3-9-15,2 3-7 0,-1-1 8 16,-6 0 2-16,2 1 6 0,1-1 3 16,-3-2-4-16,4-3-1 15,-2-1-1-15,0-5 0 0,-2-5 0 16,-4-5-12-16,5-1 14 0,4-13 13 0</inkml:trace>
  <inkml:trace contextRef="#ctx1" brushRef="#br0" timeOffset="2584.89">6585 286 1318 0,'-2'-7'126'0,"-1"5"75"0,3-3-52 0,3 5-46 0,-1 0-27 16,0 3-28-1,-2-1-23-15,0 2-37 0,0 6-4 16,0 6 0-16,0 13 8 0,7 13 8 0,-2 10 3 0,0 15 3 0,-1 16-7 16,1 9 0-16,2 10-3 0,4-3-8 31,3-3 5-31,-3-6 4 0,-8-5 0 0,-4-10 6 0,-6-13 0 0,1-15-1 16,3-18 1-16,3-13 1 0,0-9 3 15,0-7 7-15,0 0 14 0,0-4 14 16,0 3 1-16,1-12-19 0,3-5-12 15,1-12-52-15,1-12-34 0,-5-10 46 16</inkml:trace>
  <inkml:trace contextRef="#ctx1" brushRef="#br0" timeOffset="2868.37">6633 1032 1028 0,'110'-118'1172'31,"-101"105"-1077"-31,-2-1-9 15,5 3-3-15,-10 2-19 0,3 1-11 32,-3 2-9-32,-2-3-16 0,0 6-5 15,0 3-8-15,0 0-10 0,0 0-9 16,0 0-9-16,-2 0-5 0,0-2-3 0,1 2-2 16,-10-7 4-16,4 3 10 0,-5 4 6 15,-1 0 4-15,-5 2 2 0,-3 0-3 16,-2-2-3-16,-9 0 0 0,0 2 0 15,-3-2 1-15,-8 3 1 0,-1-1 6 16,-9 0-27-16,-6 0-29 0,-3-1-28 0,-14 7-39 16,-2-7-3-16,-7 1 38 0,-13-11-33 15,6-9 75-15</inkml:trace>
  <inkml:trace contextRef="#ctx1" brushRef="#br0" timeOffset="3573.25">8042 695 1831 0,'2'0'132'0,"-4"-1"49"0,6 1-38 0,-6 0-53 0,2 0-39 0,-2 1-41 0,2-1-24 15,0 0-12-15,-1 0-3 0,-5 0 11 16,-3 0 5-16,-5 0 0 0,-11 4 6 16,-6 5 3-16,-10-2 4 0,-4 7-5 15,1 7-30-15,-11 3-20 0,7 7-7 32,-1 5 9-32,3 6 28 0,8-1 17 0,6-7 3 0,4 0-4 0,10-6-1 15,1-1 1-15,6 1 2 0,6-3 2 0,-1-4 4 16,6 0 3-16,0-5 4 0,0-2 4 15,2-3 4 1,3-2 1-16,1 0 5 0,3-6 1 16,5 3 3-16,-2-1 0 15,4-5 4-15,5 0-3 0,4 0-2 16,2-5-2-16,1-2 11 0,1-2 3 0,-1 0-2 16,6-4-3-16,-1-1-22 0,3 4-5 15,-1-5-4-15,1 1-16 0,1 0-31 16,-2 0-37-16,-3 1-46 0,7 3-317 15,0-3 292-15</inkml:trace>
  <inkml:trace contextRef="#ctx1" brushRef="#br0" timeOffset="4544.01">8287 550 1765 0,'0'0'140'0,"0"-2"97"0,0 2-109 16,0 0-41-16,0 0-30 16,0 0-24-16,0 0-17 0,0 2-11 0,0 0-11 15,0 0-15-15,-5 1-19 0,-2 6 3 16,-6 7 7-16,-3 5 11 0,-1 8 17 0,-5 3 0 16,1-2-1-16,-6-2 1 0,4 0 0 15,0 1 0-15,9-3-1 0,2 1-4 16,-1-2-4-16,3 1-2 15,4-4-6-15,5 1 2 0,2-2 0 0,5-7 4 16,1 0 2-16,-4-7 7 0,8 1 1 0,-7-5 0 16,3-1 1-16,0-2-2 0,0 0 4 15,11-2 3-15,-2-7 20 0,7 6 7 16,-2-10 22-16,2 3 15 0,-2-6-8 16,-1-4-3-16,1-6-21 0,-3 3-21 15,-1 0-8-15,-2-2-15 0,-5 0-14 16,-3 4-1-16,0-1-3 0,-7 3 12 15,0 5-8-15,-1 1 1 0,-1 1-1 0,2 5-1 16,0 0 19-16,0 7 2 0,0 0 3 16,0 0-6-16,0 0-8 0,0-2-22 15,2 7-20-15,5 8 9 16,3 11 7-16,6 15 19 0,2 6 18 0,2 3 1 16,-1 3 1-16,1-8-1 0,-1-4 2 15,1 0 0-15,1-9 0 0,-5-2 0 16,0-5 0-16,-7-12 0 0,-4-2 3 15,-5-9 3-15,0 0 14 0,0 0 31 0,0 0 4 16,2-6-9-16,-2-8-16 0,3-12-49 16,4-15-45-16,-1-16-31 0,4-10-23 15,-10 1 17-15,4 6 37 0,-4 17 38 16,0 15 23-16,3 14 15 16,3 5 17-16,-3 3 28 0,1 6 41 0,-4 0 15 0,0 0-1 15,0 0-27 1,0 4-45-16,3-2-28 0,1-2-16 0,-2 3-5 0,-1 1 3 15,3-2-1-15,0-2 1 0,1 0 2 0,-2 3 2 16,3 1 1-16,-4-2 0 0,5 3 1 16,3-2-2-16,-4 6-1 0,10 0-2 15,-8 4-2-15,7 3 0 0,2 1 1 16,-6 3-1-16,3-6 0 0,-3 0 0 16,-4-1-1-1,-2-8-1-15,-3 4-3 0,-2-8 0 16,5 1 1-16,-3-2 4 0,0 0 6 0,-2 0 6 0,0 0 8 0,0-2 2 15,0 2 0-15,-2-5-10 0,-2 2-3 16,4-3 5-16,0-8 4 0,8-5 8 31,2-4-4-31,-4 1 7 0,-5 3 8 16,8 3 12-16,-7 0 14 0,7 2 6 16,-2 1 1-16,-7 4 0 0,9 2-4 15,-6 0-10-15,6 5-12 0,-2 1-13 0,-3-1-14 16,6 2-10-16,-2 2-4 0,0-1-6 15,5 5-2-15,-3-3-18 0,3 3 0 16,1 2-4-16,0 1-8 0,2 9 9 16,4 0-6-16,1 7-7 0,-5 5-7 15,3 5-1-15,-1 4 4 0,2 2 13 0,-4-4 15 16,-2-1 15-16,0-6-4 16,-2-4-29-16,-3-8-25 0,4 0-18 0,-1-6-3 15,1 1 18-15,-1-8 75 0,2 2-13 16</inkml:trace>
  <inkml:trace contextRef="#ctx1" brushRef="#br0" timeOffset="5037">10321 282 1817 0,'0'0'102'0,"-2"0"16"0,2 0-27 0,2 2-58 0,-2 0-18 0,2 3-18 15,-1 2-22-15,-1 9 1 0,9 13 4 0,-7 6 14 16,-2 9 12-16,2 3 1 0,-2 4-2 15,2 0-1-15,1 4-1 0,-3 2 0 16,0 3-3-16,0-3 1 0,-2-2-1 16,2-4 0-16,2-4 0 0,-2-5 1 15,-3-8 1 1,6-2-2-16,-5-7 2 0,4-4-1 0,0-7 5 0,-4-3-20 0,4-2-35 16,-2-8-32-16,5-1-27 15,-5 0 25-15,0 0 40 0</inkml:trace>
  <inkml:trace contextRef="#ctx1" brushRef="#br0" timeOffset="5314.35">10644 867 1595 0,'31'0'82'16,"-6"0"21"-16,0 2-36 0,-9 0-32 0,-4 3-8 16,-4-1-5-16,-3-1-1 0,-5-3-4 15,0 0-11-15,-7 4-12 0,0 5-8 16,-11-2-1-16,-7 5 16 0,-7 1 11 15,-12-1 5 1,-9-3 6-16,-6 0-9 0,-8 0 2 0,5-4 0 0,0 4-2 0,16 0-5 16,1 0-6-16,3-2-1 0,6 2-1 15,-6-6 0-15,4 1 0 0,7 1 0 16,-1-5 0-16,3 5 0 0,3-5-1 16,4 0-3-16,5 0-3 0,4-5-6 15,-1-4-9-15,5-3-11 16,-3-8-1-16,5-3-25 15,5-7 33-15</inkml:trace>
  <inkml:trace contextRef="#ctx1" brushRef="#br0" timeOffset="5575.52">10753 29 1534 0,'-69'41'73'0,"-5"-6"-4"16,-18 1-4-16,8-10-10 0,-13-3-23 15,3-2-10-15,-2 1-7 0,-10-6-5 0,10 1-3 16,0-1-2-16,15 2-3 0,13-4-1 16,4 0 1-16,13 1 1 0,7-5 0 15,1 1 1-15,8-8-1 0,12 1-2 16,3 3-5-16,18-7-16 0,1 0-30 15,-1 0-34-15,-11 2 42 0</inkml:trace>
  <inkml:trace contextRef="#ctx1" brushRef="#br0" timeOffset="6050.96">11908 160 1657 0,'0'5'106'0,"0"-3"41"0,-2 0-84 0,2 5-37 15,0 2-21-15,-4 9-1 0,4-1 2 16,0 8-1-16,-1 0-1 0,1 9 0 15,0 3-2-15,-2 0 0 0,2 9-2 0,2 9 0 16,-1 4 0-16,6 12-1 16,-3 7 1-16,5 10 4 0,5 3 1 0,-5-12 0 15,3-6-1-15,-3-13-3 16,-2-10-1-16,0-6 0 0,-5-1 0 0,4-8 1 16,-1-4 0-16,-3-7 0 0,1-8-28 15,2-7-38-15,3-5-17 0,2-6 27 16</inkml:trace>
  <inkml:trace contextRef="#ctx1" brushRef="#br0" timeOffset="6335.82">12413 348 2092 0,'0'2'57'0,"0"3"-25"0,0 6-32 0,-2 1-4 15,-10 2-2 1,-4 2 0-16,-9 2 1 0,-5-2 0 0,-11 0 2 0,-7 0 4 16,-8-4 4-16,-8 2 1 0,-2-1 0 0,1 1-1 15,-1 4-3-15,7 3 1 16,3-3-2-16,-8 7 0 0,5-2 0 0,8 1-1 16,-4 1 1-16,9 4-1 0,3-3-1 15,2-6 0-15,8 3-1 16,1-5-10-16,9-6-21 0,9-5-23 0,7 2-21 15,7-9-3-15,0 0 11 0,0-2 385 16,7-5-236-16</inkml:trace>
  <inkml:trace contextRef="#ctx1" brushRef="#br0" timeOffset="6831.39">12454 740 1667 0,'-36'3'55'0,"8"1"-22"0,-2 1-4 16,9-3-21-16,-1 0-2 0,1 1-1 0,-2 4-2 16,-4-1-1-16,-3 4 0 0,0-3 0 15,2 4 0-15,3 0 1 0,0 3-2 16,0 4 1-16,8-1-2 0,-5 6-2 15,13 0-1-15,-3 1 0 0,1-1-2 16,8-6-7-16,3 8-4 0,0-4 2 16,5 2 5-16,6-3 13 0,1-6 10 15,4-1 9-15,5-3 14 0,-1-4 5 0,3 1 4 16,-2 0 18-16,-3-7-7 0,1 0 10 16,-3-2 33-16,6-9-10 15,3 1 6-15,-4-10-11 0,2 1-31 0,-4-10-7 16,-1 1-6-16,-6 3-7 0,-3 7-9 15,0 4-14-15,-3 7-13 0,-6 4-2 16,0 3-7-16,0 0-2 0,0 0-1 16,0 0-16-16,1 0-2 0,1 3-7 15,0 4-15-15,7 0 10 0,3 7-1 0,1 13 10 16,8 1 17-16,-2 3 5 16,4-3 6-16,-1-3 2 0,-1-6 3 15,2-1 1-15,-11-4-9 0,-6-7-4 0,-5-3-7 16,-1-4-8-16,-1 0 8 0,15-4-36 15,4-13 520-15,8-10-348 0</inkml:trace>
  <inkml:trace contextRef="#ctx1" brushRef="#br0" timeOffset="7112.16">12824 43 2004 0,'0'2'83'15,"-1"0"3"-15,2-1-55 0,1 10-42 0,3 5-4 0,1 14-3 0,3 13 10 0,3 13 14 16,4 5-1-16,2 6 2 0,-2-1-2 0,1 1-2 16,-1 2-1-16,-3 4-2 0,-1 8 3 15,1 3-3-15,-3 1 0 0,3-4 2 16,-6-19-2-16,3-5 0 0,1-11-1 15,-2-7-1-15,2-5-3 0,-1-6-20 16,-1-3-24-16,0-9-15 0,2-3-29 0,-6-12 596 16,7-4-379-16</inkml:trace>
  <inkml:trace contextRef="#ctx1" brushRef="#br0" timeOffset="7365.61">12989 73 1860 0,'101'146'359'31,"-71"-84"-370"-31,-5 0 6 16,-5 7 5-16,5 2 4 0,-8-2 2 0,-2 2-3 15,1-13-5-15,-6 1-3 16,-6-4 1-16,6-6 2 0,-4-1 2 0,3-7 2 15,-1-4 0-15,1-8 0 0,-2-8 1 16,-1 0-20-16,-6-8-31 0,0-8-33 16,0-3-2-16,0 0 34 0</inkml:trace>
  <inkml:trace contextRef="#ctx1" brushRef="#br0" timeOffset="7968.63">13587 486 1672 0,'-11'140'323'63,"8"-108"-323"-48,1 5 0-15,0-5-1 0,2 2 0 16,4 2 1-16,-1-8 0 0,6 6 0 0,0-6 2 15,-2-1-2-15,2 1 0 0,-2-1 0 16,5-10 2-16,-3 3 3 0,4-4 3 16,-5-7 3-16,0 1 6 0,0-10 4 15,0 0 8-15,-1-2 0 0,0-5 14 16,2 2 3-16,1-7-8 0,6-3-3 16,5-9-37-16,-5-8-26 0,-1-2-16 15,-3-9 1-15,-7-1 12 0,-1 0 14 16,-4 3-5-16,0 6 5 0,-2 10 9 0,0 3 12 15,2 10 41-15,0 7 18 0,2-2 16 16,-2 7 3-16,0 0-13 0,0 0-20 16,2 0-21-16,-2 0-21 0,2 0-17 15,1 0-33-15,1-4-7 0,1 8 3 0,4 3-9 16,5 7-4-16,11 14-11 0,5 15-9 16,2 17 9-16,9 13 24 0,1 12 17 15,-8 4 9-15,5 3 12 0,-7 4 3 16,-7-6 0-16,5-3-2 0,-16-7-2 15,-5-15 3-15,-5-5 1 0,-4-12 1 16,0-12-1-16,-8-10-3 0,3-6-10 16,-6-13-17-16,1-3 21 0,-8-4 28 0,-1-4 29 15,-10-10 32-15,-4-2-2 0,8-12 2 16,-9-4 14-16,11-6 4 0,-5 1-4 16,5-9-17-16,5 7-17 15,9-2-7-15,7 4-2 0,0 3 5 0,6 4-5 16,5 0-6-16,3 2-12 0,6-2-20 0,7 1-24 15,7-3-29-15,1-1-30 0,8 1-45 16,2 0 19-16,10-7 43 0</inkml:trace>
  <inkml:trace contextRef="#ctx1" brushRef="#br0" timeOffset="8557.19">15489 194 1802 0,'0'-2'141'0,"0"2"95"0,-1-2-93 0,-1 2-35 16,0 0-31-16,2 0-30 0,-2 0-22 15,-1 2-17-15,1 2-14 0,0 4-22 0,-3 1-4 16,3 11 5-16,-10 8 5 0,-4 8 17 31,-4 8 6-31,-3 0 1 0,-5 6-1 0,1-2 0 0,-3 7-1 0,0 7 0 16,-7 9 0-16,1 1 0 0,-3 3 0 15,7-8 0-15,4-8 0 0,-1-4 1 0,5-4-1 16,4-3 1-16,-3-9-1 0,11-4 0 31,3-1-1-31,-4-6 0 0,13-4 1 16,-7-5-1-16,6-7 1 0,-5 1-2 16,4-6-24-16,4-2-27 0,-2-5-23 15,0 0-9-15,0 0 8 0,-2 0 21 16,2 0 3-16,9-12 15 0,11 1-3 0,5-8 19 15</inkml:trace>
  <inkml:trace contextRef="#ctx1" brushRef="#br0" timeOffset="8922.95">15844 4 1648 0,'0'71'103'0,"2"44"605"15,-2-72-1030 1,-2 1 81-16,2 4 241 0,-4 0 0 0,1 5-1 15,-1 2-1-15,1 7-1 0,1 5 2 16,-3 4 1-16,1-2 2 0,1-3 1 16,3-2 0-16,-2-14-1 0,-2 1 0 15,1-10 0-15,3-4 0 0,0 0 2 16,-2-12 0-16,2-4 0 0,-4-3 0 16,4-4-1-16,0-1-17 15,-1-1 20-15,2-8-9 0</inkml:trace>
  <inkml:trace contextRef="#ctx1" brushRef="#br0" timeOffset="9160.57">16222 571 1656 0,'1'68'101'0,"-1"-12"18"0,-1 8-36 15,1-14-42-15,0-4-26 0,1-3-9 16,1-6-2-16,-2 0 0 0,0 2-1 0,0-7 0 16,0-2-2-16,-3-3-1 15,1-11-11-15,0-4-29 0,-5-5-22 0,3-7-43 16,4 2 51-16</inkml:trace>
  <inkml:trace contextRef="#ctx1" brushRef="#br0" timeOffset="9557.79">16739 385 1284 0,'0'2'150'0,"-1"2"214"0,-5-1-336 15,-3 4-35-15,-3 6-5 0,-8 3 6 16,-4 5 6-16,-7-2 2 0,-4 6 3 15,3-4-3-15,0 1-3 0,6-1-6 16,1-5-4-16,3 2 2 0,7-8 3 16,-3-1 3-16,9 0 3 0,4-4 1 0,3-1 4 15,2 1 3-15,2-3 1 0,1-2 14 16,-1 0 27-16,-2 0 17 0,0 0 17 31,5 2-10-31,2-2-10 0,0 0-16 0,1 0-16 0,0 0-4 0,3 0-20 31,0 0-1-31,3 2-3 0,-9 1-4 16,4 2-5-16,-5-1-6 0,-3 1-7 0,-1 4-4 16,0 5-3-16,-1 2 2 0,-7 11 3 15,3-1 3-15,-7 5-9 0,-6-7-2 16,2 1 2-16,0-3 7 0,0-5 15 16,2-3-5-16,7-5-17 0,-4 2-16 15,11-4-27-15,0-5-1 0,0-2 403 16,-2 3-258-16</inkml:trace>
  <inkml:trace contextRef="#ctx1" brushRef="#br0" timeOffset="10082.45">17199 171 1757 0,'15'23'71'15,"-156"78"163"17,86-98-233-32,16 6-4 0,3-2-4 15,-1 0-7-15,0-7-18 0,-6 2-10 16,-1-4-15-16,-4-1 209 0,0-10-119 15</inkml:trace>
  <inkml:trace contextRef="#ctx1" brushRef="#br0" timeOffset="10241.86">16268 226 1934 0,'110'-20'180'0,"-208"34"177"31,98-14-255-16,0 2-70 1,0-2-132-16,2 0-30 0,0 2-41 0,-2-2-272 0,-6-4 279 16</inkml:trace>
  <inkml:trace contextRef="#ctx1" brushRef="#br0" timeOffset="10590.91">17264 811 1783 0,'0'0'79'16,"0"0"28"-16,0 0-79 0,2-6-2 15,-2 5-22-15,5-1-22 0,-3 0-27 16,-2-1-44-16,2-5 47 0</inkml:trace>
  <inkml:trace contextRef="#ctx1" brushRef="#br0" timeOffset="11844.85">17885 341 1328 0,'-4'0'373'0,"2"-2"-291"0,4 0 23 0,5 1-92 15,-7 1-4-15,4-8-1 0,-4 7 2 16,0-3 6-16,0 1 1 0,0-3 3 16,0-3 2-16,-4 1-2 0,2-3-1 15,-3-5-5-15,5-2-6 0,-3 1-5 0,3-5-2 16,0 5 1-16,3 2 0 0,1 3 19 15,-3 5 21-15,1 7 18 0,2-2 9 16,-2-9-14-16,-1 6-19 0,10-6-19 16,-2 3-9-16,3-1-6 0,1-2-5 15,-3 4-3-15,-1 0-5 0,-4 5-9 16,-1 0-7-16,5-1-4 0,-7 3-16 16,7 0 0-16,-2 3 5 0,1 1-31 0,7 8 12 15,-1 4 8-15,5 4 5 16,3 3 36-16,-1 7 9 0,0 2 3 0,0 2 0 15,-3 1-1-15,0-3 0 0,-6-2 1 16,3-5 0-16,-8-6 2 0,-4-3-1 16,-3-3-8-16,-9-1 2 0,-1 2-3 15,-6 1-2-15,-4 1 4 0,-8-2 3 0,-8 0 3 16,-1-3 6-16,0-4 10 0,5 0-5 16,0 0-2-16,9-2-4 0,5-3-2 15,-1 1 0-15,10 1 0 0,9-4 1 16,-2 4 2-16,0-4 2 0,-3 1 3 0,5-1 1 15,0 0-12-15,0 0-41 0,4 0 573 16,-10-5-405-16</inkml:trace>
  <inkml:trace contextRef="#ctx1" brushRef="#br0" timeOffset="12004.56">18078 844 2061 0,'-7'25'124'0,"2"-5"10"0,-3 3-22 0,3-7-90 0,3 0-16 16,1-4-1-16,-3-1-12 0,2-6-55 0,0 7-65 15,-3-1 22-15,-5 0 21 0</inkml:trace>
  <inkml:trace contextRef="#ctx1" brushRef="#br0" timeOffset="36013.51">1573 291 1563 0,'0'0'104'0,"-2"0"32"0,2 0-31 0,0 0-42 0,0 0-28 0,2 0-17 0,-1 2-5 0,5 3 0 0,-3-3-1 0,3 5-1 15,1 4-4-15,0-4-3 0,0 5-3 16,-2 1-1-16,-1-3 0 0,1 3-2 0,-1 1-1 16,1 5-1-16,0 3-2 0,-3 1 1 15,3 5 2-15,-3 2 0 16,0 2 1 0,-2-2-1-16,-2-1-1 0,-3-4 1 15,1 3 0-15,-5 0 2 0,2-1 2 16,-2 1 2-16,0-5 0 0,2 2 0 0,0 2 0 15,2-8-1-15,0 6 1 16,1-7 0-16,1 1 0 0,1 1-1 0,0-6 1 16,0 0 4-16,0-7 6 0,2 4 6 15,0 0 4-15,0-4 4 0,0 1 2 16,0-8 3-16,0 2 2 0,0 4 1 16,0-3 5-16,0-1 5 0,4 1 5 0,-2-3-1 15,1 0-7-15,3 2-10 0,-1-2-10 16,4 0-6-16,0 2-4 15,1-2-1-15,5 0 0 0,0-2-3 0,3-1-1 16,5-1-3-16,4-3 0 0,1 3-3 16,4-3-1-16,9 4-1 0,5-1-4 15,4 1 0-15,-1-4 2 0,3 3 2 16,8 1-1-16,0-3 2 0,4-1 0 0,2 0 0 16,-1-5 1-16,3 3 0 0,1-4-1 15,2 1 1-15,-13 0 1 0,-1-1 0 16,-9 4 1-16,-7-3-1 0,-1-1 0 15,-6-1 0-15,2 0-1 0,1 0 1 16,2 0-1-16,-4 1 1 0,3 4-1 16,-8-1 1-16,-2-3-1 0,2 5 1 15,0 0-1-15,0 1 2 0,2 0 1 16,-3 0-1-16,-1 2 2 0,-1 0-2 0,-2-1-1 16,-4 1 1-16,2 1 0 0,-5-3 3 15,-4 4 3-15,2-1 3 0,-4-1 4 16,2 0-1-16,-3 3-2 0,1-5 3 0,-5 1 2 15,2 3 2-15,-3 1-1 0,3-2-4 16,-6 3-6-16,-1 1-3 0,0 0-2 16,-1-2-1-16,5-3-1 0,-6 5-1 15,3-2-1-15,3-2 0 0,-1 3-2 16,-5 1-1-16,2 0 0 0,5-6 0 16,-2 6-1-16,2-2-1 0,2 2-1 0,-2 0 0 15,0 0 0-15,-1 0 2 0,1 0 1 16,-6 2 3-16,5-2 0 0,-3 0 1 15,6 0 1-15,2 0 0 0,-2 0-1 16,1 0 1-16,3 0 0 0,1-2-2 16,2 1 2-16,0-3-1 15,0 4-1-15,-4-2 1 0,2 1-1 16,-3 1 1-16,-2-2 0 0,-2 0 0 0,-4 0-1 0,1 2 1 16,0 0-1-16,-4 0 0 0,0 0-4 15,0 0 0-15,0 0-2 0,0 0-5 16,0-2 5-16,-6-5-1 0,1 6 1 15,-4-5 4-15,0-3 0 0,-5-5 0 16,-5 0 3-16,1 0 0 16,-2-2 1-16,4 2 1 0,2 1-2 0,2 1 2 0,1 5 0 15,8 0 0-15,1 0 1 0,-7 5 0 16,9 2 0-16,0-2-1 0,0-1-1 16,-4-5-2-16,1 7 0 0,-2-6 0 15,-4 3-1-15,0 0 1 16,5-1-1-16,-6 2 1 15,6-1 1-15,4 4 1 0,-2-2 1 0,2 1 1 16,0 1 0-16,0 0 0 0,0 0 2 0,2-6-2 16,-2 6 1-16,0 0 0 0,2 0-3 0,-2 0-2 15,5 6-8-15,2-5-6 0,2 1 2 16,0 3 1-16,5 1 5 0,2-1 2 16,9 4-2-16,7 2 0 15,2 3 0-15,6 5 3 0,1-1 1 0,5 7 0 0,-1-2 1 16,-1 2 0-16,-2 1 0 0,-6 3-2 15,-2 1-2-15,-8-4-5 16,-6-3-3-16,-10 4-3 0,-4 1-2 0,-10 4 9 16,-7 2 3-16,-5-2 4 0,-14 0 5 15,-5 1 0-15,-9 3 5 0,-13-4 9 16,-5 2 3 0,0-3 0-16,5-6-1 0,7 2-5 15,8-6-3-15,6-5 0 0,4 2-4 16,4-6-1-16,5-1-2 0,3-6 0 15,12 4-1-15,-3-5-1 0,9-3-1 0,-3-1 1 16,5 2-5-16,3-2-8 0,-1 2-7 16,0-2-13-16,0 0-12 0,-1 0-13 15,-1 0-25-15,0 2-41 0,0 3-37 16,0-1 40-16,13 8 41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8:18:46.71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2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1-30T18:19:44.588"/>
    </inkml:context>
  </inkml:definitions>
  <inkml:trace contextRef="#ctx0" brushRef="#br0">3863 12543 0,'0'0'0,"0"0"0,0 0 0,0 0 0,0 0 0,0 0 0,0 0 0,0 0 0,0 0 0,0 0 0,0 0 0,0 0 0,0 0 0,0 0 0,0 0 0,0 0 0,0 0 0,0 0 0,0 0 0,0 0 0,-75 9 0,-40 13 0,115-22 0,-138 22 0,1 4 16,-18 1 0,-36 0-16,5-1 15,17-8-15,-8 0 16,-27-5 0,-4-4-16,31-5 0,8 1 15,-13-10-15,1 1 16,34-1-16,32 1 15,4 4-15,36-4 16,13-1-16,9 1 16,8 4-16,14-5 31,18 1-31,-5-1 16,10 1-16,8 0 0,0-1 15,0 1 1,0 4-16,0 0 15,0 0-15,186-76 0,-13 41 16,26-1-16,5 5 16,26 0-1,-12 14-15,-1 8 16,-4-5-16,8 6 16,-26 3-16,-17 1 15,-14-1-15,0-4 16,-31 5-16,-32-5 15,-12 5-15,-22-1 16,-23 1 0,-13 4-16,-13 0 0,4 0 15,-18 0-15,-4 0 16,0 0-16,-4 0 16,4 0-16,-200 26 15,-12-8 1,-63 9-1,-4-5-15,52-13 0,24-5 16,12 5 0,49-4-16,27-1 0,26-4 15,18 4-15,27 1 32,4-5-32,27 0 0,-5 0 0,-4 0 31,18 0-31,4 0 15,-14 0-15,14 0 16,0 0-16,0 0 16,226-22-16,80 4 15,84 0-15,14 9 16,-28-4 0,-74 13-16,-54-13 15,-49 4-15,-70 0 16,-54 5-16,-35-1 15,-22 1-15,-18 4 16,0 0-16,0 0 16,-208-18-16,-94-9 15,-57 10-15,-13 3 16,22 5-16,35 9 16,14-8-16,43 3 15,50 5-15,35-4 16,49-1-1,35 1-15,41-1 16,8 1-16,27 0 16,-1-1-16,14 5 15,0 0-15</inkml:trace>
  <inkml:trace contextRef="#ctx0" brushRef="#br0" timeOffset="24572.22">32143 12733 0,'0'0'0,"0"0"0,0 0 0,0 0 0,0 0 0,0 0 0,0 0 0,0 0 0,0 0 0,0 0 0,44 5 0,-40-1 0,-4-4 0,5 5 0,-5-1 0,0-4 0,0 4 0,0 1 15,0-5-15,0 0 16,0 0-16,0 0 31,-147 40-31,6-14 16,-54-3-16,4-6 16,-13-3-16,-31 3 0,9-17 15,-4-4-15,-41-1 16,10-17-16,13 0 15,-14 0-15,14-5 16,35-8 0,-13-1-16,13 5 0,31-4 15,41 4 1,17 9 0,22 4-16,8 9 0,24 0 15,16 5-15,19-1 16,-1 1-16,10 0 15,8 4-15,9-5 16,-4 5-16,4-4 31,9 4-31,-4 0 16,-1 0-16,-4-5 0,5 1 0,-1-1 16,-17-8-1,-22-14 1</inkml:trace>
  <inkml:trace contextRef="#ctx1" brushRef="#br0">29050 9380 1234 0,'58'74'401'0,"-92"320"334"31,88-440-698 0,2 445-37-31,-40-339 7 16,7-23 11-16,0-3 21 0,6-8 21 15,1-6 13 1,0-6 0-16,11-3-18 0,-2-10-19 16,3-2-16-16,-1-10-32 0,5-3-32 15,0-9-98-15,2-14-68 0,4-10 108 16</inkml:trace>
  <inkml:trace contextRef="#ctx1" brushRef="#br0" timeOffset="174.01">29083 8933 2366 0,'-37'-20'179'0,"7"4"139"0,3 2-208 0,10 5-67 15,6 2-21-15,6 4-12 0,6-1-3 16,10-1-5-16,5-4-21 0,4-5-42 16,4 0-52-16,8-8-78 0,6 5-48 15,-1-1 121-15</inkml:trace>
  <inkml:trace contextRef="#ctx1" brushRef="#br0" timeOffset="615.88">30103 8754 2313 0,'0'25'96'0,"-2"-1"18"0,-3-4-77 16,1 1-13-16,-3 0-13 0,2 3-7 0,-4 0-3 16,2 1 1-16,-6 2-2 0,1-1-1 15,-4 3 0-15,-2-1-2 0,-14 4-2 16,-3 2-4-16,-8 1 0 0,-3 1 1 15,2-1 4-15,-4 1 3 0,9 3 1 16,2-4 1-16,3 6 0 0,4-2 0 16,2-7 2-16,3-2-1 0,9-5 2 15,7-1 1-15,4-6 4 0,5-4 3 0,0-1 6 16,3-4 4-16,6 0 3 0,5-4 3 16,15 4 0-16,-1-6-1 0,7 1 1 15,3-1-2-15,4-1-3 0,4-2-5 16,11 2-6-16,0-2-4 0,7 0-3 15,-6 0-3-15,-3 0-6 0,-2 0-10 16,-7-2-21-16,1 2-29 0,-7-5-60 0,-1 0-65 16,-9-1 350-16,-1-6-175 0</inkml:trace>
  <inkml:trace contextRef="#ctx1" brushRef="#br0" timeOffset="1186.39">30502 9312 1988 0,'25'11'115'0,"-2"-8"40"0,3-3-55 0,-1-3-23 0,7-9-29 0,-4-4-20 0,-1-9-13 0,0-5-5 15,-8-6-4-15,-1-12-4 0,-4-3-1 16,-7-8-1-16,-3-5 0 0,-8 1-2 16,-5-3-1-16,-3 6 0 0,-6 1 1 15,-1 11 0-15,-1 6 0 16,1 6 0-16,1 13 0 0,2 4-1 0,3 10-3 0,5 7 0 16,0 4-4-16,8 10-1 0,0 10 1 15,2 15 2-15,9 11 2 0,-2 9 0 16,5 6-1-16,4 5-5 0,5 10-5 15,5 9-5-15,4 8-2 0,3 8 3 16,-1 7 4-16,5 0 9 16,-5 0 6-16,0 2 1 0,-1-8 0 0,-4 1 0 0,-6-4 0 15,-7-5 1-15,-11-11 0 0,-5-13 1 16,-7-15 3-16,-7-11 0 0,-6-14 8 16,-3-12 5-16,-5-13 2 0,-1-5 10 15,-1-8 6-15,-3-8 4 0,1-9 7 16,1-7-2-16,3-4-1 0,2-7 2 15,4-5 1-15,-3-3 0 0,8-3-7 0,-5-4-9 16,5-3-9-16,8 2-7 0,3 1-5 16,8 2-2-16,11 6-1 0,3 6-1 15,7 8 1-15,9 1-1 0,5 2-10 16,5 8-12-16,3-9-27 0,4 9-56 16,1-5-58-16,3-2 474 0,7 2-283 0</inkml:trace>
  <inkml:trace contextRef="#ctx1" brushRef="#br0" timeOffset="1313.69">30684 8296 2637 0,'20'-21'91'0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30T18:20:11.1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13773 16817 1571 0,'25'6'178'0,"-6"-5"188"0,-3-1-181 16,-5 4-68-16,-8-2-19 0,-1-2-37 0,-2 7-18 0,-5-5-10 15,1 3-14-15,-6 4-10 0,-1-4-4 16,2 8-2-16,-3-1-1 16,3 7 1-16,2 5-1 0,0 2 0 0,1 4 0 0,3 4 0 15,-2 5-1-15,1-2-1 16,-1 4 1-16,-6 3 0 0,-1 4 0 0,-4-2 0 16,0 4-1-16,-6 1 0 0,1-1 0 15,-5 5 1-15,-1 3 0 0,6-3 0 16,-2 0-1-16,5-5 0 0,4 1 0 15,0-6 0-15,5-1 0 0,0-3 0 16,2-6 0-16,1-3 0 0,5-3 0 0,-3-1 0 16,4-1 1-16,-2-3 0 0,2 1-1 15,0-5 2-15,-1-1 0 0,2-5-2 16,-1-3 4-16,0 0 9 0,0-6 8 16,-1 2 11-16,2-3 5 0,5-4 1 15,-1 1-5-15,4-1-5 0,0 2-5 16,1-2-6-16,6 0-3 0,2 0-3 0,2-2-3 15,-1 1 1-15,4 1 2 0,5-2 2 16,3 2 0-16,4 0-2 0,4 0-3 16,9 2-1-16,7-2-3 0,3 1 0 15,4 1 0-15,-5-2 0 0,-4 0 1 16,-3-2 1-16,-2 1 1 16,5-3-1-16,4-3-1 0,0 3-3 0,6-3-1 15,5 2 0-15,1 3-1 0,2 0 1 0,-4 2 0 16,-10 2-1-16,0-2 0 0,-9 0-1 15,-2 0 0-15,3 0 0 16,-4 0 0-16,3 0-2 0,5-2-3 0,-7 2-3 16,2 0-2-16,-2 2-1 0,-5 2 1 15,-2-1 1-15,1 3 3 0,-10-1 3 0,6 2 0 16,-2 0 1-16,-11 4 1 0,2-8 0 16,-8 8 2-16,-1-7-1 0,0 1 1 15,-9 0 1-15,0-5 1 0,-3 0 0 16,3 0 2-16,-3-2 0 0,1-6 0 15,-5 2 1-15,0-6 1 0,0-1-2 16,0-1 2-16,0-9-1 0,7-2-1 0,-5-10 0 16,1-1-2-16,3-4 0 0,-3-5-1 15,4-1 0 1,-3-9-1-16,-2-3 0 0,1-3 0 0,6-4-1 0,2-2 1 16,3 1 0-16,0-1 0 0,-3 3 0 15,6 3 1-15,-1 6 0 0,0 9 0 16,4 4 1-16,-3 1-1 15,1-2-1-15,-4 4 1 0,-5 6-1 0,-2 3 0 0,-1 1 0 16,-5 8-1-16,5 3-1 16,-4 4 0-1,-2 9-1-15,0 5-2 0,0 0-1 0,0 0-4 16,0 5-1-16,-2 6 0 0,-5 6 2 16,5 8 5-16,-2 4 3 0,3 3 1 15,-7 8 0-15,-2 5 0 0,-4 1-2 16,3 7-8-16,-12-2-6 0,5 8-3 15,1-1 0-15,-3-1 6 0,13 2 7 16,-5-3 3-16,3 6 1 0,3-1 1 0,-1 3 1 0,2 1 0 0,5-5 0 31,0 1 0-31,5-6 1 0,1-2 1 16,-3-9-1-16,2-7 0 0,-1-3 0 16,-2-9 0-16,1-4 1 0,-1-5 0 0,0-9 1 15,-2-1 0-15,0-6 0 0,0 0 1 16,-2-8 0-16,-1 1-1 15,-5 0 0-15,1 0-2 0,0-5 0 0,2 1 0 16,0 2-1-16,-3-3 0 0,-4-1 0 16,-9-3 0-16,-6 2-1 0,-5-5 1 15,2 6 0-15,0-1 0 0,-7 2 0 0,-2-1 0 16,0 6 0-16,-4 0-1 16,2 5 1-16,-1 1-2 0,-1 1 1 0,-1 0 0 15,-2 0-1-15,-4 1 1 0,-1 3 0 16,-1 1 0-16,-3 1 0 0,2-1 0 15,-9 2-1-15,-3-2 2 0,-3 4-1 16,-3-3 0-16,2 2 1 0,2-2 0 0,5-1 0 16,3 2 0-16,1-3 0 0,-3-1-1 15,6 3 0-15,4-5-1 0,-7-1 0 16,3 0 0-16,-9-5 2 0,3-2-1 16,3 0 1-16,1-2 0 0,8 0 1 15,2 0 1-15,5-1 0 0,3-1 0 16,5 0 1-16,-3 2 0 0,5 1-2 15,4 0 1-15,5 0 0 0,3-1-2 0,4 2 1 16,4 0 0-16,-1-1 1 0,10 3 0 16,-6-2 1-16,5 2 0 0,4-8 0 15,-3 1 0-15,5-2-2 0,-4-4-1 16,-7-9 1-16,4-1-1 0,-10-6 1 16,10-6 2-16,0-7 1 0,3-2 2 15,2 1 2-15,-2 2-2 0,9 2 1 0,2 5 0 16,4 3 0-16,4 9 0 0,-2 3-3 15,1 2-2-15,7 8-14 0,-6 4-37 16,3-3-95-16,3 1 395 0,3-1-234 16</inkml:trace>
  <inkml:trace contextRef="#ctx0" brushRef="#br0" timeOffset="12087.94">18635 18257 1644 0,'0'4'117'0,"37"8"159"31,-37-7-272-15,0-3 1-16,0 2 0 0,-2-1 3 0,-3 4 1 15,0-1 12-15,-4 2 10 0,0-2 10 16,-7 3 2-16,3-6-8 0,-1 4-10 15,4-1-8-15,4-1-8 16,-6 2-4-16,-2-2-2 0,3 6-2 0,-5-7-1 16,2 8 0-16,-4-9-1 15,-1 1 0-15,-4 1-1 0,-2-5-2 0,0-1-2 16,-3-3 4-16,-4 0 2 16,-2 1 1-16,2-6 6 0,-2 2 1 0,8-5 7 0,-1 1 8 15,1 0 1-15,1 2 4 16,-2-1 1-16,8-3-6 0,-6 1-3 0,-2-4-7 15,4-3-8-15,-5-3-3 0,-1-1-1 16,-1-5 1-16,-3-1-1 0,-1-1 1 0,0-5-1 16,-5-1 2-16,-3-3 4 0,-1 6 3 15,4-5 6-15,4 5 2 0,8 1-1 16,2-5-3-16,6 3-5 0,3-3-5 16,0 3 1-16,3-3 2 0,1 3 0 15,3 0 0-15,0-1-1 0,-3 5-2 16,3 0-2-16,-3 3 2 0,-1 0-1 15,-5-1 0-15,-1 0-1 0,-1-1-2 0,1 1 0 16,1 5 1-16,4-2-1 0,7 7 0 16,0 6 4-16,5 1 8 0,2 6 10 15,0 2 7 1,2-3 0-16,0 4-8 0,-1 1-8 0,3 1-6 0,-4 0-3 16,0 0-3-1,0-2-1-15,0 2-1 0,-4-2-2 0,-1 2 0 16,0 0-1-16,-4 0 0 0,-2 2 1 0,2 1 1 15,-5 1-1-15,2 3 0 0,-1 0-2 16,3 2 0-16,3 3 0 0,-6 1 0 16,4 1 3-16,1 2 0 0,-3 3 1 15,0 3 1-15,6-6 2 0,-6 0-2 0,-5-2 1 16,6-2 0-16,-1-3-1 0,6 0 3 0,1-4-2 16,2 1 0-16,2-6 0 15,-5 1 0-15,9-1 1 0,-4 0 3 0,1-1-2 16,8-10-3-16,2-3-3 0,5-2-3 31,-4-7 3-31,1 0 3 0,-6-4 3 0,3 1 6 0,-1 3 6 0,-2 1 8 16,8 6 5-16,-8 2 2 0,3 7-5 0,-4 3-6 15,-3 4-5-15,6 2-6 0,0 7-3 16,7-2-4-16,3 6-1 0,1 1-2 16,8 2 2-16,-1-2 0 0,-1 0-16 15,1-5-40 1,-9-5-123-16,-2-6-429 0,9-11 377 0</inkml:trace>
  <inkml:trace contextRef="#ctx0" brushRef="#br0" timeOffset="30794.82">21464 17429 1626 0,'-1'2'134'0,"-5"1"100"0,-1 1-132 0,-2 3-49 0,-3 0-25 0,-2 0-17 0,0 2-7 0,-4-2-2 16,4 0 0-16,-2 4-2 0,2-2-1 0,-1 7-1 16,5 0-1-1,4 0 2-15,-4 3 3 16,3 1 1-16,1 3 0 0,1-2-1 0,-4 7 1 0,4-1-1 15,-6 1-1-15,4 1 1 0,0-5 0 16,0 5 3-16,2-4 1 0,1-2 0 16,2-4-1-16,2-1-2 0,0-2-1 0,0 3-1 15,6-3 0-15,3 0-1 0,-1 4 0 0,3-2 0 16,1 1 2-16,3-3 0 16,-1 2 0-16,0-6 1 15,2 1 0-15,2-3 2 0,3-6-3 16,-5 1 9-16,-2-3 13 0,0-2 13 0,2-2 15 0,0-1 1 15,0-1-6-15,4-5-12 0,-1 4-11 16,2-6-9 0,3 2-8-16,2 0-2 0,-1 1-3 0,9 0-2 0,-1-2 0 15,1 1-1-15,9 4-1 0,-1 3-1 16,8-3 0-16,-1 3 0 0,5 2 2 0,-3 0 1 16,4 0 0-16,-2 2 1 0,2 1 0 31,-2-1 0-31,-1 1 1 0,1-1 0 15,-2 2 0-15,-1 1-1 0,7-3 0 16,-11 1 0-16,2 4 1 0,-6-3 0 16,-1 3 4-16,-2-2 3 0,-7 1 2 15,0-3 0-15,-2 4-1 0,-2-7-2 0,-3 4 0 16,-4 3 0-16,1-3-1 0,1-1 0 16,3 1 1-16,-1-1-1 0,2 1-2 15,-9-4-1-15,5 0-1 0,-7 0 1 16,1-2 1-16,-1 0-1 0,-3-3-1 0,1 1-1 15,-7 1-1-15,0-10 2 16,-2 3 1-16,1-4 0 0,-3-4-1 0,1 0-2 16,-1-7 1-16,4 6-1 0,6-4 0 15,1 5 2-15,2 2-13 0,7 0-22 16,2-3-68-16,5 3 439 0,7-4-278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7:35:43.17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27449 13797 0,'0'0'0,"0"0"0,0 0 0,62 27 0,-31-18 0,0-5 0,9 0 0,-14 1 0,1-1 0,-5 1 0,0-5 0,-22 0 0,0 0 0,18 0 0,-18 0 0,13 0 0,-4 0 0,-9 0 0,0 0 0,4 0 0,-4 0 0,9 0 0,-4 0 15,-1 0-15,-4 0 16,5 0-1,-1 0-15,-4 0 16,0 0-16,0 0 16,0 0-16,0 0 15,0 0-15,0 0 16,-84 35-16,26-13 16,5 0-16,-14 1 15,-21-1-15,-10 0 16,-17 0-16,-18 0 15,9-4 1,-5-5-16,-12 5 16,-23 4-1,-18 0-15,27-8 0,8-5 16,-48 8-16,-22-3 16,31-14-16,-18 0 15,-40 0 1,5-5-16,4-4 0,-31 5 15,9-1-15,4-3 16,-21 8-16,16-5 16,-7 1-16,-1 8 15,17-4-15,-3-9 16,-14 9 0,22-4-16,-4-1 15,0 5-15,21 0 16,15-4-16,-19 4 15,-4-4 1,0-5-16,-31-5 0,9-3 16,5-6-1,3 1-15,15-4 0,25-1 16,5 5-16,5 0 16,22-14-1,26 5-15,31 5 16,36 4-16,35 8 15,23 5-15,3 1 16,6 3 0,12 1-16,1-1 15,-1 1-15,-3 4 0,3-5 16,1 1 0,-14-1-1,-9 5-15,-35 0 0,-26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7:36:13.22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11957 13549 0,'0'0'0,"0"0"0,44 22 0,-26-18 0,-9 1 0,-9-1 0,0-4 0,0 0 0,0 0 0,0 0 0,0 0 0,0 0 0,0 0 0,0 0 0,0 0 0,0 0 0,0 0 0,0 0 0,0 0 0,0 0 0,0 0 0,0 0 0,0 0 0,0 0 15,0 0 1,0 0-16,0 0 15,0 0-15,0 0 16,0 0-16,0 0 16,0 0-16,-115 14 15,44-10-15,-14-8 16,-34-1 0,-50-4-1,-17-4-15,4-14 0,18 1 0,5 4 16,-27 0-16,4-5 15,22 0 1,-4 1-16,5 4 16,13-1-16,13 6 15,22-1-15,22 5 16,14-1-16,8 5 16,23 5-16,0 0 15,17-1 1,5 5-16,13 0 0,-4 0 15,8 0-15,5 0 16,-13 5 0,13-1-16</inkml:trace>
  <inkml:trace contextRef="#ctx0" brushRef="#br0" timeOffset="13782.34">15334 15473 0,'0'0'0</inkml:trace>
  <inkml:trace contextRef="#ctx0" brushRef="#br0" timeOffset="14251.36">15676 15207 0,'0'0'0,"0"0"0,0 0 0,0 0 15,0 0-15,0 0 16,0 0-16,0 0 0,0 0 0,0 0 15,0 0 1,0 0 0,0 0-16,0 0 15,0 0-15,0 0 16,0 0-16,-53 26 16,35-21-16,-26 8 15,-10 0-15,-48 9 0,-26 9 16,-49 0-1,-5-4-15,5 0 0,-10-1 16,-3-8 0,-10-5-16,32 1 15,-9-1-15,-14-4 16,-22-5-16,-4 1 16,-40-5-16,-5-9 15,-26 0-15,-18-13 31,5 0-31,9-1 16,-5-17-16,39 9 16,28 5-16,22-1 15,48 1-15,23 4 16,30-1 0,23 10-16,22 0 15,-4-1-15,21 6 16,14-1-16,5 0 15,8 0-15,0 5 16,9 4-16,-4 0 16,9 0-16,4 0 15,-14 0-15</inkml:trace>
  <inkml:trace contextRef="#ctx0" brushRef="#br0" timeOffset="28381.65">19324 16483 0,'0'0'0,"0"0"0,0 0 0,0 0 0,0 0 0,0 0 0,0 0 0,0 0 0,0 0 16,0 0-16,0 0 0,0 0 0,0 0 0,0 0 0,0 0 0,0 0 0,0 0 0,0 0 0,0 0 15,0 0 1,-53-22-16,4 18 16,-27-1-16,-43 1 15,-32-1-15,5-8 31,4-5-31,9 5 0,-27-9 0,-21-5 16,-5-4 0,4-4-16,4 4 0,32 0 15,27 4-15,34 5 16,32 4-16,13 9 16,18 0-16,4 5 15,9 0 1,-4-1-16,9 5 0,-1 0 15,5 0 1,-4 0-16,4 0 16,0 0-16,0 5 15</inkml:trace>
  <inkml:trace contextRef="#ctx0" brushRef="#br0" timeOffset="31408.29">22555 16262 0,'0'0'0,"0"0"0,44 4 0,-21 0 0,-1-4 16,-5 0-1,-8 0-15,5 0 16,-10 0-16,0 0 15,1 0-15,4 0 16,-5 5-16,1-1 16,-5 1-16,4-1 15,-4 1-15,0-1 16,0-4-16,0 0 16,-53 44-1,-14-13-15,-30 0 16,-10-4-16,10-5 15,-1-4-15,-8-5 16,-5 0-16,5-4 16,-5-13-16,0-9 15,0-10-15,1-8 16,-10-4 0,22-5-16,28 13 15,21 5-15,13 9 16,23 4-16,0 0 15,4 5-15,0-1 16,5 1-16,4 4 16,-5 0-16,1 0 15,-5-4-15,-4-1 16,-27-13-16,-31-22 16</inkml:trace>
  <inkml:trace contextRef="#ctx0" brushRef="#br0" timeOffset="33467.17">24528 16501 0,'0'0'0,"0"0"0,0 0 0,0 0 0,0 0 15,-45-5-15,41 5 16,-1-4-16,-8 4 15,9-4-15,-10-1 16,10 1-16,-5-1 16,-4-4-16,8 1 15,1 3-15,-5 1 16,5-5-16,4 4 16,0 1-16,0 4 15,0 0 1,0 0-16,115-22 15,-9 22-15,1 4 16,-1 5-16,-13-4 16,-27-1-1,-21-4-15,-19 0 0,-3 0 16,-6 0-16,-12 0 16,-5 0-1,0 0-15,0 0 16,-257-84-16,57 31 15,14 8-15,49 14 16,39 9-16,36 13 16,31 0-16,13 5 15,1-1-15,12 1 16,5 0-16,-4 4 16,4 0-16,0 0 15,0 0-15,0 0 16,0 0-1,0 0-15,0 0 16</inkml:trace>
  <inkml:trace contextRef="#ctx0" brushRef="#br0" timeOffset="80588.48">11492 13199 0,'0'0'0,"0"0"0,0 0 0,0 0 0,0 0 0,0 0 0,0 0 0,0 0 0,0 0 0,0 0 0,0 0 0,0 0 0,0 0 0,0 0 0,0 0 0,0 0 0,0 0 0,0 0 0,0 0 0,0 0 0,0 0 0,0 0 0,0 0 0,0 0 0,-67 35 0,67-35 0,-18 13 0,-8 5 16,-19 13-16,-12 14 15,-27 8-15,8 0 32,5 0-17,0-4-15,9-9 0,-4 4 0,-5-4 16,-4 0-1,-14-9-15,0-5 0,-8-8 16,-14-4 0,18-10-16,-18-4 15,18-4-15,-18-1 0,14-4 16,8 0 0,0 0-16,18 1 0,23-1 15,-1 4 1,18 1-16,0-1 15,18 1-15,-5 0 16,-4 4 0,17 0-16,-8 0 15,13 0-15,-5 0 0,5 0 16,-13 0-16,13 0 31,-9-5-31,5 1 0,-14-5 0,-4-4 31,-22-14-31,-27-13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7:39:32.23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5237 13549 0,'0'0'0,"0"0"0,0 0 0,0 0 0,0 0 0,0 0 0,0 0 0,0 0 0,0 0 0,0 0 0,0 0 0,0 0 0,0 0 0,0 0 0,0 0 0,0 0 0,0 0 0,0 0 15,-71-22-15,5 17 16,-32 1-16,-44-5 15,-57 9 1,-36 0-16,9 0 16,4 4-16,10-4 0,26-8 15,26-1-15,27-5 16,13 1 0,9 4-16,14 0 15,22 0-15,17 1 16,14 3-16,17 1 15,0-1-15,10-4 16,12 1-16,-4 3 16,-4 1-16,9-1 15,-10-4 1,10 1-16,-18-6 16</inkml:trace>
  <inkml:trace contextRef="#ctx0" brushRef="#br0" timeOffset="26474.28">8894 13669 0,'0'0'0,"0"0"0,0 0 0,0 0 0,0 0 0,0 0 0,0 0 0,0 0 0,0 0 0,0 0 0,0 0 0,0 0 0,0 0 0,0 0 0,0 0 0,0 0 0,0 0 0,0 0 0,0 0 16,0 0 0,0 44-16,0-44 15,0 0-15,0 0 16,0 0-16,0 0 15,0 0-15,0 0 16,0 0-16,0 0 16,0 0-16,-9 0 15,9 0-15,-13 4 16,-5 1-16,5-1 16,-27 1-1,9-1-15,-27 0 16,-17 1-16,-36-1 0,-22-8 15,-9-5 1,9-13-16,9-5 16,36 1-16,17 8 15,26 5 1,14 4-16,14 4 0,3 1 16,5-1-16,5 1 15,4 4 1,-13-4-16,13-1 15,-5 1-15,5-1 16,-9-8-16,-22-18 16</inkml:trace>
  <inkml:trace contextRef="#ctx0" brushRef="#br0" timeOffset="34552.64">10756 13376 0,'0'0'0,"0"0"16,0 0-16,0 0 0,0 0 0,0 0 0,0 0 0,0 0 0,0 0 0,0 0 0,0 0 0,0 0 0,0 0 0,0 0 0,0 0 0,0 0 0,0 0 0,0 0 0,0 0 0,0 0 15,0 0 1,0 0-16,0 0 16,0 0-16,-98-4 15,-13 4-15,-8-5 16,3-4-16,28 0 16,4 1-16,13-1 15,-5-5-15,-34-3 16,-23-6-16,-14-8 15,-8-4-15,9 0 16,4-5 0,36 9-16,35 8 0,31 10 15,13 4 1,23 5-16,-9-1 16,8 1-16,10 0 15,34-27-15,50-49 16</inkml:trace>
  <inkml:trace contextRef="#ctx0" brushRef="#br0" timeOffset="37657.19">11323 13318 0,'0'0'0,"0"0"0,0 0 0,0 0 0,0 0 16,0 0-16,0 0 16,0 0-1,0 0-15,0 0 0,0 0 16,0 0-16,0 0 15,0 0-15,0 0 16,0 0-16,0 0 16,0 0-16,0 0 15,44-35 1,-35 35-16,-9 4 0,5 1 31,8-1-31,-9 5 16,19 4-16,-6 5 15,10 0-15,4 4 0,9 0 16,9 0 0,17-4-16,-17 0 15,17-5-15,-17-4 16,-5-5-16,1-4 0,8 0 16,-9 0-16,14 0 15,-14 0 1,9-4-16,-4 0 0,4-1 31,5 1-31,-9-1 0,17 1 16,-17-5-16,17 0 15,-17 0-15,18-4 16,-5 0-16,9-1 16,4-3-1,23-6-15,12 1 16,6 5-16,-10 3 0,-4 1 15,-13 4 1,4 0-16,-5 0 16,5 5-16,18 4 15,-13 0-15,17 9 32,-22 8-32,-9-3 15,-26-5-15,0 0 16,-14-5-16,-18 0 15,1-4-15,-9 0 16,-5 0-16,5-4 16,4-5-16,9-4 15,4-1 1,19-3-16,8-1 0,31-4 16,0-5-1,4 5-15,19 4 16,17 5-16,22 0 15,4-1-15,-12-3 16,8 8-16,-9 4 16,14 1-16,12 8 15,-3 19-15,21 17 16,32 22-16,4 17 16,-9 14-1</inkml:trace>
  <inkml:trace contextRef="#ctx0" brushRef="#br0" timeOffset="89301.52">6687 15211 0,'0'0'0,"0"0"0,0 0 0,0 0 0,0 0 0,0 0 0,0 0 0,0 0 0,-9 44 0,9-39 0,0-1 0,0 1 0,0-1 0,0-4 0,0 5 0,0-1 0,0 0 0,0 1 16,0-1 0,0 1-16,0-1 0,0 1 15,0-1 1,9 0-16,-9 1 16,4-1-16,9 1 15,-8 4 1,17-1-16,-4 1 0,-5 0 15,5 4-15,0 1 32,21 4-32,-8-1 15,14 5-15,8 5 16,18 8-16,18 1 16,-1 4-16,-4-5 15,-8-4-15,-10-4 16,-8-5-16,4-4 15,-9-5 1,-9-4-16,14 0 0,0-5 16,-1 1-16,1-5 15,0 0 1,-1 0-16,1-5 16,-1 1-16,1-1 15,0-3-15,17-1 16,-4-5-16,0-3 15,17-1-15,-3 0 16,17 0-16,0 1 16,0 3-1,-1 6-15,10-6 16,-9 1-16,13 4 16,14 0-16,-9 0 15,-5 5-15,0 4 16,14 9-16,-1 0 15,5 8-15,-17 6 16,-6-6-16,-21 1 16,-14-9-16,-8-5 15,-18 1-15,-5-5 16,0 0-16,9-5 16,9-4-16,5-4 15,-9 0 1,17-5-16,-4 0 0,13 5 15,5 0 1,26-1-16,18 1 16,22 0-16,-9 0 15,9 4-15,-8 4 16,26 5-16,17 9 16,23 13-16,17 9 15,14 5 1</inkml:trace>
  <inkml:trace contextRef="#ctx0" brushRef="#br0" timeOffset="94013.02">14226 15756 0,'0'0'0,"0"0"0,0 0 0,0 0 0,0 0 0,0 0 0,0 0 0,0 0 0,0 0 0,0 0 0,0 0 0,0 0 0,0 0 0,0 0 0,0 0 0,0 0 0,0 0 0,0 0 0,0 0 0,0 0 0,0 0 0,0 0 0,0 0 0,0 0 0,0 0 0,0 0 0,0 0 0,67 22 16,-36-4-16,40 22 15,35 18-15,18 4 16,9-5 0,-4-8-16,-14-18 15,-13-4-15,13 4 16,14-9-16,17 0 16,27-4-1,-18-9-15,36 0 0,-1-14 16,23-13-1,-9 1-15,0-10 0,4-4 16,-17-4-16,-14 4 16,-17-1-16,-5 1 15,-9 9 1,-9 5 0,1 8-16,-14 9 0,27 0 15,13 0 1,4 9-16,-8-5 15,8 0 1,1-4-16,17 0 16,18 14-16,66-28 15,45-17-15</inkml:trace>
  <inkml:trace contextRef="#ctx0" brushRef="#br0" timeOffset="118972.12">8770 17343 0,'0'0'0,"0"0"0,0 0 0,0 0 0,0 0 0,0 0 0,0 0 0,0 0 0,0 0 0,0 0 0,0 0 0,0 0 0,0 0 0,0 0 0,0 0 0,0 0 0,0 0 0,0 0 0,0 0 0,0 0 0,0 0 0,0 0 0,0 0 0,0 0 0,0 0 0,0 0 0,0 0 0,0 0 0,0 0 0,0 0 0,0 0 0,0 0 16,0 0-16,0 0 15,-44-44-15,4 17 16,-9-8 0,-35-10-16,-36-3 15,-44-1-15,-13 0 16,13 5-16,26 8 15,23 14-15,22 4 16,0 1-16,26 3 16,14 6-16,9-1 15,4 4-15,22 1 16,5-1 0,0 5-16,8 0 15,5 0-15,-9 0 16,9 0-16,-13 0 0,13 0 15,0 0 1,-4 0 0</inkml:trace>
  <inkml:trace contextRef="#ctx0" brushRef="#br0" timeOffset="120681.77">9789 16869 0,'0'0'0,"0"0"0,0 0 0,0 0 16,0 0-16,0 0 15,0 0-15,0 0 16,0 0-16,0 0 15,0 0-15,45 4 16,-45-8 0,4 4-16,-4-5 0,13 5 15,1 0 1,26 0-16,22 0 0,53 0 31,14-4-31,26-5 16,-18 5-16,-22-5 15,-17 0-15,4-4 0,-5-5 16,10-9 0,17-4-16,9 0 15,9 5-15,-5 3 16,5 6 0,-27-1-16,-26 5 0,-23 4 0,-17 4 31,0 1-31</inkml:trace>
  <inkml:trace contextRef="#ctx0" brushRef="#br0" timeOffset="202570.49">7068 10991 0,'0'0'0,"0"0"0,0 0 0,0 0 0,0 0 0,0 0 0,0 0 0,0 0 0,0 0 0,0 0 0,0 0 0,0 0 0,0 0 0,53-22 0,-53 22 0,0 0 0,22 9 0,-22-9 0,40 13 0,4 1 0,10 3 0,8 10 0,-9 4 15,9 4-15,-9 10 16,-4 3-16,-5 1 16,1-9-16,-6 0 15,-12-4 1,4-1-16,9 5 0,-9-5 16,13-4-16,-4 5 15,5-5-15,-1-5 16,0 5-16,-13-8 15,9-6 1,-9 6-16,9-1 16,-13 0-16,-5 4 15,4 1-15,1-5 16,-9 5-16,8 4 16,-8-5-16,4 1 15,-4 0-15,-5-5 16,0-5-16,-8 1 31,8-4-31,-4-6 16,-9 1-16,5 0 15,8 0-15,-9 9 16,18 8-16,9 10 16,9 8-16,-9-4 15,5-5-15,-10-8 16,1-5-16,-14-9 15,5-4-15,-9 0 16,-5-4-16,-4-1 16,14 1-16,-10-5 15,-4 0 1,9 0-16,-9 0 16,13 0-16,-13 0 15,5 0-15,-5 0 16,13 0-16,-13 0 15,9 0-15,-9 0 16,4 0-16,-4 0 16,14 0-16,-14 0 15,0 0 1,4 0-16,-4-5 0,0 5 16,0 0-1,0-4-15,13 4 0,-13 0 16,0 0-16,0 0 15,0 0 1,0 0-16,0 0 16,0 0-16,0 0 15,9-5-15,-9 1 16,0-1-16,5 1 16,-5-1-16,0 1 15,0 0-15,0-1 16,0 1-16,0-1 15,0 1 1,0-1-16,0 1 16,0 0-16,0-1 0,0 1 31,0-1-31,0 1 16,0 4-16,0 0 15,0 0-15,0 0 0,-14-67 16,14 45-16,0-4 15,9-1-15,9-4 32,-14 4-32,18 5 0,-4 0 0,-4 9 15,-1 4-15,-13 0 32,4 5-32,-4-1 15,0 5-15,0 0 16,0 0-16,0 0 15,0 0 1,0 0 0,0 0-16,0 0 0,0 0 15,-22 89-15,13-76 16,9-4-16,-13 0 16,13 0-16,-5-5 15,5 1-15,0-1 16,0 0-16,0 1 15,0-1-15,0 1 16,0-1-16,0 1 16,0-1-1,0 0-15,0 1 16,0-1-16,0-4 16,0 5-16,0-1 15,0 1-15,0-1 16,-13 1-16,13-1 15,-9 0-15,9 1 16,-4-1-16,4 1 16,-13 4-16,13-1 15,-5 1-15,-4 5 16,-4-1-16,9 0 16,-10 5-1,10 0-15,-5-1 16,-4-3-16,8-1 15,-8-4-15,13-5 16,-9 1-16,9-1 16,-4 1-16,4-1 15,-14 0-15,14-4 16,-4 0-16,-18 0 16,22 0-1,-71-17-15,22 8 16,-22-9-16,-40-4 0,-26-40 15,-32-31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7:44:08.25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7343 6723 0,'0'0'0,"0"0"0,0 0 0,0 0 0,0 0 0,0 0 0,0 0 0,53 35 16,-49-30-16,10-1 0,-6 1 0,-3-1 0,8-4 0,-8 0 0,-5 0 0,0 0 0,13 0 0,-13 0 0,9 0 0,-9 0 0,0 0 0,0 0 0,0 0 0,0 0 0,4 0 0,-4 0 0,0 0 0,0 0 0,0 0 0,0 0 0,0 0 0,14 0 0,-14 0 0,0 0 0,4 4 0,-4-4 0,0 0 0,0 0 0,0 5 0,0-5 0,0 0 0,9 0 0,-9 0 0,0 4 0,0-4 0,0 0 0,0 0 15,-102 27-15,31-14 16,-18 0-16,-21 1 16,-6-5-16,-26-5 15,5-4-15,-5 0 16,14 5-16,12-1 15,19 0 1,26 1-16,9-1 16,18 1-16,13-1 15,4 1-15,0-1 16,14 0-16,9-4 16,-10 0-16,5 0 15,9 0 1,0 0-16,0 0 0,0 0 15,0 0 1,125-26-16,-23 8 0,17 0 16,23 5-16,0 0 15,-14 8-15,-8 1 32,9-5-32,-14 5 0,9-5 15,-31 0-15,5 0 16,-23 5-16,-17-1 15,-14 5-15,-4 0 16,-14 0-16,-3 0 16,-1 0-16,-18 0 15,9 0-15,-4 5 16,-9-5-16,0 0 31,-186 22-31,-18-22 0,-66-5 16,-14-12-16,36-1 15,57 0-15,32 5 16,21 0 0,32-5-1,22 4-15,26 1 16,27 4-16,5 0 16,-14-8-16,9-19 15</inkml:trace>
  <inkml:trace contextRef="#ctx0" brushRef="#br0" timeOffset="7499.01">15246 7569 0,'0'0'0,"0"0"0,0 0 0,0 0 0,0 0 0,-53 9 0,53-9 0,0 0 0,-23-13 0,23 13 0</inkml:trace>
  <inkml:trace contextRef="#ctx0" brushRef="#br0" timeOffset="8354.14">16044 6971 0,'0'0'0,"0"0"0,0 0 0,0 0 16,0 0-16,0 0 15,0 0 1,0 0-16,0-44 16,0 44-16,0-5 0,0 1 15,0 4-15,0-5 16,0 5 0,0-4-16,0 0 15,0-1-15,0 1 16,0-1-16,0 1 15,0-1-15,0 1 16,0 4-16,-5-4 16,5 4-16,0 0 15,-13 0-15,13 0 16,-4 0 0,4 0-16,-9 0 15,-9 0-15,-22-5 16,-4 5-16,-32-4 15,-12 4-15,-23 0 16,13 0-16,-8 0 16,-18 4-16,-14 1 15,-30-5 1,8 8-16,-12-8 0,-1 5 16,-5-5-16,10 0 15,13 9-15,-5-5 16,-17 14-16,-9-5 15,22 0-15,9-4 16,-18 0 0,-4 0-1,-5-9-15,36 0 16,-14-4-16,-13 4 16,27-5-16,4 1 15,13-1-15,27 1 16,18 4-16,27-5 15,12 5 1,5 0-16,23 0 0,3-4 16,1 4-1,13 0-15,0 4 16,0 1-16</inkml:trace>
  <inkml:trace contextRef="#ctx0" brushRef="#br0" timeOffset="21860.14">9971 8540 0,'0'0'0,"0"0"0,0 0 0,0 0 0,0 0 0,67-4 0,-36 4 0,-31 0 0,57 4 0,1 1 0,-58-5 0,71 8 0</inkml:trace>
  <inkml:trace contextRef="#ctx0" brushRef="#br0" timeOffset="22650.02">10095 8505 0,'0'0'0,"0"0"0,0 0 0,0 0 16,0 0-16,0 0 15,0 0 1,0 0-16,0 0 16,0 0-16,0 0 31,0 0-31,0 0 16,0 0-16,0 0 15,0 0-15,0 0 16,0 0-16,76-36 15,-19 36-15,27 0 16,-8 0-16,17-4 16,-18 4-16,14-5 15,-5 5-15,5-4 16,-5-1-16,0 5 16,-17 0-16,-19 0 15,-12 0 1,-23 0-16,5 0 15,-9 0-15,-9 0 16,0 0-16,0 0 16,0 0-16,0 0 15,-129 14 1,1-10-16,-19-4 0,-34-9 16,17 0-16,4-4 15,18 0-15,27 4 16,13-4-16,31 4 15,27 0-15,17 5 16,10-5-16,12 4 16,5 1-1,0 4-15,0 0 16,0 0-16,138-36 16,-1 23-16,0 4 15,-8 0-15,-32 5 16,-26-1-1,-26 5-15,-19 0 16,-4 5-16,1-1 16,-19 1-16,-4-5 0,13 0 15,-13 0-15,0 0 16,0 0-16,0 0 16,0 0-1,0 0-15,-177 13 16</inkml:trace>
  <inkml:trace contextRef="#ctx0" brushRef="#br0" timeOffset="30446.7">19980 9028 0,'0'0'0,"0"0"0,0 0 0,0 0 0,0 0 0,0 0 0,0 0 0,0 0 0,0 0 0,0 0 0,0 0 0,0 0 0,-53 17 0,-45-21 0,-79-9 0,-49-18 0,-76-9 0,-39-5 16,13-3-1,-58 12-15,54-4 16,-58-4-16,49-9 16,-18 4-16,57 0 15,67-4-15,31 13 16,36 0 0,35 0-16,35 9 0,14 9 15,35 5-15,5 3 16,17 1-1,1 4-15,13 5 16,8-1-16,5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7:45:00.88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3101 12445 0,'0'0'0,"0"0"0,0 0 0,0 0 0,0 0 0,0 0 0,0 0 0,0 0 0,0 0 0,0 0 0,0 0 0,0 0 15,0 0-15,0 0 0,-45 0 0,41 0 0,4 0 0,-9 0 0,9 0 0,0 0 16,0 0-16,0 0 16,0 0-16,0 0 15,0 0-15,0 0 16,0 0 0,0 0-16,0 0 15,129-4-15,-58-1 16,17 10-16,41 8 15,13 5 1,-9-1-16,-18 1 0,-31-4 16,-22-6-16,-18 1 15,-17-4-15,-9-1 16,-9 1-16,4-5 16,-9 0-16,-4 0 15,0 0-15,0 0 16,0 0-16,-141-5 15,-41 1-15,-44-1 16,-9-8-16,-18 9 31,45-1-31,39 1 0,54-1 16,31 1-16,40 4 16,13 0-16,13 0 15,-4 0-15,17 0 16,-8 0-1,9 0-15,4 0 16,-14 0-16,14 0 16,-9 0-16,9 0 0,-4 0 15,4 0-15,-13 0 16,-1-5 0</inkml:trace>
  <inkml:trace contextRef="#ctx0" brushRef="#br0" timeOffset="9321.19">9085 13793 0,'0'0'0,"0"0"0,0 0 0,0 0 0,0 0 0,0 0 0,0 0 0,0 0 0,0 0 0,0 0 0,57-31 0,-57 26 0,0 5 0,5-4 0,-5-1 0,0 5 0,13-4 0,-13 4 15,9 0-15,-9 0 0,4 0 16,-4 0-16,0 0 0,0 0 16,0 0-16,0 0 31,0 0-31,0 0 15,0 0-15,-146 58 16,13-23-16,-35 0 16,-19-8-1,-16 0-15,-15-10 0,32-8 0,13-4 16,-4-5 0,22-5-1,26 1-15,27-1 0,45 1 0,12 4 16,19 0-16,8 0 15,-4 0-15,18 0 32,-10-5-17,14 5-15,-4 0 16,4 0-16,0 0 16,0 0-16,0 0 15,106-13-15,-8 4 16,21 0-16,23 9 15,13-4-15,-8 0 16,8-1-16,-5 5 16,-8 5-16,0 3 15,-22 1-15,-9 0 16,-23 0-16,-30-5 16,-14 1-1,-13-1-15,-4 1 16,-14-1-16,0-4 15,5 0-15,-4 5 16,3-1-16,5 1 16,-4-5-16,-13 0 15,3 0-15,6 0 16,-10 0-16,-4 0 16,0 0-1,0 0-15,0 0 0,0 0 16,-204 8-1,0 6-15,-26 8 16,39-4-16,49-5 16,54-9-16,35 1 15,13-1-15,18 1 16,13-1-16,-5-4 16,14 0-16,0 0 15,0 0-15,0 0 16,0 0-16,0 0 15,0 0-15,0 0 16,0 4 0,0 1-16</inkml:trace>
  <inkml:trace contextRef="#ctx0" brushRef="#br0" timeOffset="14604.2">14541 13802 0,'0'0'0,"0"0"0,0 0 0,0 0 0,0 0 0,0 0 0,0 0 0,0 0 0,0 0 0,0 0 0,0 0 0,0 0 0,0 0 0,0 0 0,0 0 0,0 0 0,0 0 15,0 0-15,0 0 0,9 44 16,-9-40-16,-22 5 16,-9 4-16,-53 10 15,-36-6-15,-35 1 16,8-5 0,-25-4-16,-15-9 15,-16 5-15,-1-5 0,-36-14 16,-21-3-16,30-6 15,10-3-15,17-1 16,22 1 0,53 4-16,23 4 15,9 4-15,-5 1 16,17 9-16,1-5 16,22 4-16,18 1 15,17 0-15,14-1 16,0 5-16,8 0 15,5 0-15,-13 0 16,13 0-16,-5 0 16,5 0-1,0 0-15,-8 5 0</inkml:trace>
  <inkml:trace contextRef="#ctx0" brushRef="#br0" timeOffset="23499.45">17449 14449 0,'0'0'0,"0"0"0,0 0 0,0 0 0,0 0 0,0 0 0,0 0 0,0 0 0,0 0 0,0 0 0,44-9 0,-39 4 0,3 1 0,-8-1 0,0 1 0,0 0 0,0-1 0,0-4 0,0 0 0,0 9 0,0 0 0,0 0 0,0 0 0,0 0 0,0 0 0,-17-44 0,17 44 0,-457-217 0,346 186 0,-4 9 0,115 22 0,-115-22 16,13 8-16,0 1 16,4 0-16,-8-5 15,4-9 1,-53-8-16,-9-14 15,-4-13 1,21-4-16,45-1 0,18 10 16,40 8-16,17 9 31,14 13-31,0 5 0,13 4 0,26-17 16,58-36-1</inkml:trace>
  <inkml:trace contextRef="#ctx0" brushRef="#br0" timeOffset="24104.03">20529 14325 0,'0'0'0,"0"0"0,0 0 0,0 0 0,0 0 15,0 0 1,0 0-16,0 0 15,0 0-15,45 0 16,-45 0-16,0 0 16,0 0-16,-98-40 15,-17 4-15,-36-8 16,14 4 0,13 5-16,-9-1 15,13 14-15,9 4 16,36 9-16,13 5 0,22 4 15,13-5-15,10 5 16,8 0-16,-5 0 16,6 5-1,-1 8-15,-9 9 16</inkml:trace>
  <inkml:trace contextRef="#ctx0" brushRef="#br0" timeOffset="30671.5">23938 14444 0,'0'0'0,"0"0"0,0 0 0,0 0 0,0 0 0,0 0 0,0 0 0,0 0 0,49-49 0,17 14 0,-66 35 0</inkml:trace>
  <inkml:trace contextRef="#ctx0" brushRef="#br0" timeOffset="31118.55">24873 13943 0,'0'0'0,"0"0"0,0 0 16,0 0-16,0 0 15,0 0-15,0 0 16,0 0-16,0 0 15,0 0-15,0 0 16,0 0-16,62-35 16,31 17-16,67 0 15,57 1 1,-13 8-16,31 18 16,18 0-16,-27 8 15,-40 1-15,-44 0 16,-32-5-16,-34-9 15,-23 1-15,-22-5 16,-13 0-16,-9 0 16,4 0-16,-9 0 15,-4 4-15,9 1 16,9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7:45:52.43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26345 15304 0,'0'0'15,"0"0"-15,0 0 0,49 27 0,-27-23 0,0 1 0,0-1 0,0 0 0,-4 1 0,-9-5 0,9 0 0,-10 0 0,6 0 0,-10 0 0,1 0 0,-1 0 0,5 0 0,-9 4 16,0-4-16,0 0 16,0 0-16,0 0 15,-102 9 1,0-18-16,-13-8 15,-40-10-15,-32-4 16,-21-4-16,26-5 16,36 4-16,9 5 15,-1 9-15,-17 4 16,-4-4-16,17-9 16,-13 0-16,8 9 15,-3 4-15,26 9 16,13 0-1,18 1-15,4-1 0,9 9 16,-22 4 0,9 5-16,13 4 15,9 1 1,14-1-16,13-4 0,12 0 16,-3-1-16,4 1 15,4 0-15,-8-4 16,8-1-16,-4-8 15,-13-5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17:46:20.69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12161 17170 0,'0'0'0,"0"0"0,0 0 0,0 0 0,0 0 0,0 0 0,0 0 0,0 0 0,0 0 0,0 0 0,0 0 0,0 0 0,0 0 0,0 0 0,0 0 0,0 0 0,0 0 0,0 0 0,0 0 0,0 0 0,0 0 0,0 0 0,0 0 0,0 0 0,0 0 0,0 0 0,0 0 0,0 0 0,0 0 16,0 0-16,0 0 16,0 0-16,0 0 15,0 0 1,0 0-16,0 0 15,0 0-15,0 0 16,0 0 0,0 0-16,-58 40 15,23-22-15,-5 0 0,0-1 16,-18 1 0,14-5-16,-5-4 15,0-4-15,18-1 16,-13-4-16,0-4 15,-1-10-15,-12 1 16,-1-9-16,1 0 16,3 0-16,6 4 15,-10-4-15,5-1 16,4 1-16,5 5 16,-1-1-16,-3 0 15,3 0-15,14 1 16,0 3-1,5 1-15,-1 4 0,9 0 16,14 5 0,-18-1-16,17 5 15,-8 0 1,4 5-16,-9 4 0,-8 4 16,4 5-16,-5 8 15,-13 1-15,-4 0 16,0-1-16,-1 1 15,-8-1-15,4 1 16,-4 0 0,-9-1-16,-4-4 0,4-4 15,8-5-15,6-4 16,-10-4-16,5-1 16,8-4-1,-3 5-15,-1-5 16,5 0-16,-1 0 15,1 4-15,0 0 16,-1 1-16,-8-1 16,4 1-1,-8-1-15,17-4 0,-18 0 16,9-4-16,-17-1 16,4-4-16,4-4 15,1 0 1,3-1-1,10 1-15,-5-5 16,-22-4-16,5-4 16,-5-1-1</inkml:trace>
  <inkml:trace contextRef="#ctx0" brushRef="#br0" timeOffset="15661.46">18943 17356 0,'0'0'0,"0"0"0,0 0 0,0 0 0,0 0 0,0 0 0,0 0 0,0 0 0,0 0 0,0 0 0,-49-8 0,-18 25 0,-17 5 0,-18 5 0,-18 13 0,-61 13 15,-54 9-15,13-9 0,9-4 0,-17-13 0,230-36 0,-239 22 0,26-13 0,-44-5 0,0-17 0,26-1 0,10-12 0,-6-5 0,55-9 0,12 9 0,0 0 0,-12-5 0,12 1 0,36 8 0,31 1 0,9-1 0,30 9 0,19 5 16,4 4-16,9 5 15,4-1-15,5 1 16,-1 0-16,14-1 16,-4 5-16,4 0 15,0 0-15,-13 0 16</inkml:trace>
  <inkml:trace contextRef="#ctx0" brushRef="#br0" timeOffset="18611.31">21154 17587 0,'0'0'0,"0"0"0,0 0 15,0 0-15,0 0 16,0 0-16,0 0 16,0 0-1,0 0-15,0 0 16,0 0-16,0 0 0,0 0 16,0 0-1,0 0-15,0 0 16,0 0-16,0 0 15,0 0-15,0 0 16,0 0-16,0 0 16,0 0-1,71-5-15,-9 1 16,45-5-16,39-4 16,45-5-16,17 0 15,40-4-15,5-9 16,-23 5-16,5-5 15,-4 0-15,-27 4 16,-23 0-16,1-8 16,-40 4-1,-31 4-15,-36 10 16,-22 3-16,-22 1 16,-13 4-16,-14 5 15,1-1-15,-1 1 16,5 4-16,-9 0 15</inkml:trace>
  <inkml:trace contextRef="#ctx0" brushRef="#br0" timeOffset="19040.05">25418 17658 0,'0'0'0,"0"0"0,0 0 0,0 0 16,0 0-1,0 0-15,0 0 16,0 0-16,62-27 16,27 9-16,35 1 15,27 8-15,53 0 16,26 5-16,14 17 15,13 0 1,-4 0-16,-45 14 16,-26-9-16,-9-5 0,9-17 15,4-14 1</inkml:trace>
  <inkml:trace contextRef="#ctx0" brushRef="#br0" timeOffset="118396.77">22732 1603 0,'0'0'0,"0"0"0,0 0 0,0 0 0,0 0 0,0 0 0,0 0 0,0 0 0,0 0 0,0 0 0,0 0 0,0 0 0,0 0 0,0 0 0,0 0 0,0 0 0,-133 0 0,-8 0 16,-41 9-16,-49 0 16,1-9-16,26 0 15,-9 9-15,-39 0 16,52-9-16,32-9 16,8 0-16,9 0 15,32 0-15,39 9 16,18-9-16,17 9 15,19 0-15,4 9 16,0-9 0,8 9-16,5 0 15,1 0-15,-6 17 16,5 1-16,-4 35 16,9 44-16,-14 54 15,13 26-15,-8 36 16,9-1-1,-1-8-15,-8-18 0,4 0 16,-9 0 0,5-17-16,0-28 15,-5-17-15,9-26 16,5-36-16,-5-9 16,5-18-1,-1-9-15,5-17 16,0 0-16,0 0 15,0-9-15,0-1 16,5 1-16,8 0 16,18 0-16,57 0 15,76 9 1,27-1-16,26-8 16,0-9-16,-13 0 15,-22 0-15,-13 0 16,-14 0-16,-22 0 0,-40-9 0,-27 0 31,-35-8-31,-26-10 16,-27-17-16,-32-18 15</inkml:trace>
  <inkml:trace contextRef="#ctx0" brushRef="#br0" timeOffset="118673.39">19213 3314 0,'0'0'0,"0"0"0,0 0 0,0 0 0,0 0 15,44-18 17,63 18-32,70 0 15,-17 0-15,26 0 16,84 45-16,-53-10 15,-70-17-15,21 0 16,80 26-16,-84-17 16,-71-10-16,-26-17 15,-1-17-15,-21-10 16,-14-17 0</inkml:trace>
  <inkml:trace contextRef="#ctx0" brushRef="#br0" timeOffset="118994.85">20507 2002 0,'0'0'0,"0"0"0,0 0 15,0 0-15,0 0 16,0 0-1,0 0-15,-18 89 0,10 26 16,-6 80 0,14 18-16,14 17 15,3 10-15,-8-10 16,5-26-16,-6-27 16,10 1-16,-13-1 15,-5-26-15,4-9 16,0-18-16,5-18 15,-18-8-15,1-10 32</inkml:trace>
  <inkml:trace contextRef="#ctx0" brushRef="#br0" timeOffset="119683.77">23818 1027 0,'0'0'0,"0"0"0,0 0 15,0 0-15,-48-9 16,3 0-16,-39 0 16,-22 1-16,-23 8 15,14 8-15,22 1 16,0 9-16,8 0 16,10 8-16,9 1 15,12 0-15,6-1 16,8-8-1,9 8-15,9-8 16,4 0-16,0 0 16,14 17-16,-1 27 15,10 36-15,12 61 16,10 63 0,13 8-16,-9 10 15,-9-1 1,-13-17-16,4-1 15,-13 10-15,0-10 0,-4-17 16,-14-9 0,-4 18-16,0-27 0,-9-17 15,-5-19 1,10-17-16,-1-8 16,5-28-16,4-26 15,14-18 1,4-17-16,0-10 0,0 1 15,4-9 1,9-10-16,10 10 16,74 26-16,67 1 15,-22-19-15,44 1 16,62 8-16,45-8 16</inkml:trace>
  <inkml:trace contextRef="#ctx0" brushRef="#br0" timeOffset="120700.33">23672 2614 0,'0'0'0,"0"0"0,0 0 16,0 0-1,0 0-15,0 0 16,0 0 0,0 0-16,-13-53 0,57 17 15,40-8-15,40 0 16,27-1-16,-27 28 15,-9 8-15,1 9 16,-5 9-16,-14 8 16,-8 10-1,-36-1-15,-13 10 16,-18-1-16,-27 10 16,-21 17-16,-36 9 15,-27 8-15,1-16 16,12-10-16,23-18 15,13-17-15,14 0 16,8-1-16,13-8 16,5 0-16,14 9 15,61 26-15,54 27 16,48 27-16,-18 8 16,-43-9-16,-41-17 15,-17 0 1,-27-18-1,-27 0-15,-8-9 0,-19 1 16,-39 16-16,-79 28 16,-50-9-16,-13-27 15,-31-18-15,31-26 16,58-18-16,40-18 16,13 0-1,22-17-15,0-1 16</inkml:trace>
  <inkml:trace contextRef="#ctx0" brushRef="#br0" timeOffset="121350.39">25374 1710 0,'0'0'0,"0"0"16,0 0-16,0 0 16,75-62-1,-12 35-15,12 0 16,18-8-16,-9 8 15,0 1-15,1 8 16,3 0 0,-17 9-16,5 1 0,-10-1 15,1 9-15,-14 9 16,9 8-16,9 28 16,-5 17-1,1 35-15,-19 18 16,-8 18-16,-18 0 15,-13 18-15,-4 18 16,-5 8-16,-5 18 16,5 18-16,-4 26 15,-9 9-15,4-8 16,9-10-16,0-8 16,-5-27-16,5-36 15,0-26-15,5-26 16,-5-28-16,0-8 15,0-17-15,0-10 16,-5-9-16,-4 1 16,5-10-16,0 1 15,-10 0 1,1-10-16,-27 10 16,-31 8-16,-53-8 15,-31-9-15,-9-9 16,-22-18-16,-14-27 15,10-26 1</inkml:trace>
  <inkml:trace contextRef="#ctx0" brushRef="#br0" timeOffset="171581.2">21726 96 0,'0'0'0,"0"0"0,0 0 0,0 0 0,0 0 0,0 0 0,0 0 0,0 0 0,0 0 0,0 0 0,0 0 0,0 0 0,67 45 0,26 17 0,53 53 0,80 53 0,44 36 0,10 36 0,43 17 0,-4 26 16,23 36-16,3-8 15,-21 8-15,22 0 16,-49-26 0,9 8-16,-18-26 15,-27 0-15,36-1 16,-31-17-16,0 1 15,27 8-15,-63-45 16,-44-44-16,-17-17 16,-36-36-16,-40-35 15,-31-36-15,-18-18 16,-22-8-16,-13-18 16,4-9-1,-8 0-15,-5-9 16,0-9-16</inkml:trace>
  <inkml:trace contextRef="#ctx0" brushRef="#br0" timeOffset="172074.02">28623 699 0,'0'0'0,"0"0"0,0 0 0,0 0 0,0 0 16,-62 18-1,-31 44-15,-49 35 16,-88 72-16,-45 26 15,0 9-15,-75 35 16,13 0-16,-53 10 0,-9 8 16,-66 26-16,35-17 15,-49 36-15,14 17 16,48 0-16,-13 27 16,58-27-1,-23 9-15,32-36 16,-10 19-16,32-28 15,44-57-15,0 9 16,80-44-16,35-27 16,40-31-16,27-18 15,26-17-15,23-18 16,17-14-16,23-17 16,26-32-16,8-12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AD212-75A9-4670-903D-340FABD08903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EA092-5A1C-405F-8CCA-198B608C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3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6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73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9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88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4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74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0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94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Intuition: cast Boolean to an 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79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6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48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8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1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02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71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7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02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90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95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842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6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10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71AEA-8203-9289-1F54-EBF904173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08D1E2-4DFA-8F6B-E04C-E9D04B752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4E792-47EC-F8C7-8B61-D411E681A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E6683-8D18-EEF2-A6B6-CE4D66FB7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0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0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1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5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2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08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4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8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91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08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7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34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8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6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9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7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5" r:id="rId4"/>
    <p:sldLayoutId id="2147483666" r:id="rId5"/>
    <p:sldLayoutId id="2147483664" r:id="rId6"/>
    <p:sldLayoutId id="2147483663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1.xml"/><Relationship Id="rId4" Type="http://schemas.openxmlformats.org/officeDocument/2006/relationships/image" Target="../media/image1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13.xml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18.xml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customXml" Target="../ink/ink21.xml"/><Relationship Id="rId7" Type="http://schemas.openxmlformats.org/officeDocument/2006/relationships/customXml" Target="../ink/ink15.xml"/><Relationship Id="rId12" Type="http://schemas.openxmlformats.org/officeDocument/2006/relationships/image" Target="../media/image32.png"/><Relationship Id="rId17" Type="http://schemas.openxmlformats.org/officeDocument/2006/relationships/customXml" Target="../ink/ink20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4.png"/><Relationship Id="rId20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31.png"/><Relationship Id="rId19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customXml" Target="../ink/ink16.xml"/><Relationship Id="rId14" Type="http://schemas.openxmlformats.org/officeDocument/2006/relationships/image" Target="../media/image33.png"/><Relationship Id="rId2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23.xml"/><Relationship Id="rId4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2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ustomXml" Target="../ink/ink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4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5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224830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can sell each for $10 per fish, but you need $15 (total) for expenses. What is your average profit?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880" r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DECBB5-4221-15BE-677F-1079C02CA5D3}"/>
                  </a:ext>
                </a:extLst>
              </p14:cNvPr>
              <p14:cNvContentPartPr/>
              <p14:nvPr/>
            </p14:nvContentPartPr>
            <p14:xfrm>
              <a:off x="8274600" y="5378760"/>
              <a:ext cx="1291320" cy="153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DECBB5-4221-15BE-677F-1079C02CA5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5240" y="5369400"/>
                <a:ext cx="1310040" cy="1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975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can sell each for $10 per fish, but you need $15 (total) for expenses. What is your average profit?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−15=100−15=85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880" r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45906C-FCB4-F744-AF93-132132153025}"/>
                  </a:ext>
                </a:extLst>
              </p14:cNvPr>
              <p14:cNvContentPartPr/>
              <p14:nvPr/>
            </p14:nvContentPartPr>
            <p14:xfrm>
              <a:off x="3142800" y="34560"/>
              <a:ext cx="7161840" cy="635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45906C-FCB4-F744-AF93-1321321530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3440" y="25200"/>
                <a:ext cx="7180560" cy="63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415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8692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flip a coin twice, what is the expected number of heads that come up?</a:t>
            </a:r>
          </a:p>
          <a:p>
            <a:endParaRPr lang="en-US" dirty="0"/>
          </a:p>
          <a:p>
            <a:br>
              <a:rPr lang="en-US" b="1" i="1" dirty="0">
                <a:latin typeface="Cambria Math" panose="02040503050406030204" pitchFamily="18" charset="0"/>
                <a:cs typeface="Segoe UI Semibold" panose="020B070204020402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3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7611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flip a coin twice, what is the expected number of heads that come up?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  <a:blipFill>
                <a:blip r:embed="rId3"/>
                <a:stretch>
                  <a:fillRect l="-1587" t="-1995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65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7611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flip a coin twice, what is the expected number of heads that come up?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</m:e>
                    </m:d>
                    <m:r>
                      <m:rPr>
                        <m:aln/>
                      </m:rP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⋅0+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⋅1+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⋅2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  <a:blipFill>
                <a:blip r:embed="rId3"/>
                <a:stretch>
                  <a:fillRect l="-708" t="-2041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862FDE-B4FD-49C6-9F56-5A5B188D4828}"/>
                  </a:ext>
                </a:extLst>
              </p14:cNvPr>
              <p14:cNvContentPartPr/>
              <p14:nvPr/>
            </p14:nvContentPartPr>
            <p14:xfrm>
              <a:off x="7215120" y="6526080"/>
              <a:ext cx="716760" cy="86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862FDE-B4FD-49C6-9F56-5A5B188D48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05760" y="6516720"/>
                <a:ext cx="735480" cy="1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902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4" t="-2094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9752" y="4226011"/>
                <a:ext cx="68888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Make a prediction --- what should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752" y="4226011"/>
                <a:ext cx="6888892" cy="523220"/>
              </a:xfrm>
              <a:prstGeom prst="rect">
                <a:avLst/>
              </a:prstGeom>
              <a:blipFill>
                <a:blip r:embed="rId4"/>
                <a:stretch>
                  <a:fillRect l="-1842" t="-11905" r="-128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275C7C-6E59-7912-2212-BDD9776F7F98}"/>
                  </a:ext>
                </a:extLst>
              </p14:cNvPr>
              <p14:cNvContentPartPr/>
              <p14:nvPr/>
            </p14:nvContentPartPr>
            <p14:xfrm>
              <a:off x="899280" y="427320"/>
              <a:ext cx="10018080" cy="4465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275C7C-6E59-7912-2212-BDD9776F7F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9920" y="417960"/>
                <a:ext cx="10036800" cy="448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200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1−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</a:br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 r="-2381" b="-20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927757" y="5443151"/>
            <a:ext cx="3200400" cy="1235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Ok, but what actually is it?</a:t>
            </a:r>
          </a:p>
          <a:p>
            <a:pPr algn="ctr"/>
            <a:r>
              <a:rPr lang="en-US" dirty="0"/>
              <a:t>I don’t have intuition for this formula.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752CD2-D8C2-60F8-040C-E67F2DA092E7}"/>
                  </a:ext>
                </a:extLst>
              </p14:cNvPr>
              <p14:cNvContentPartPr/>
              <p14:nvPr/>
            </p14:nvContentPartPr>
            <p14:xfrm>
              <a:off x="2223720" y="3867480"/>
              <a:ext cx="5596560" cy="1996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752CD2-D8C2-60F8-040C-E67F2DA092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4360" y="3858120"/>
                <a:ext cx="5615280" cy="201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081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endParaRPr lang="en-US" dirty="0"/>
              </a:p>
              <a:p>
                <a:pPr marL="2287588" indent="-90488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1−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−1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+(1−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  <a:blipFill>
                <a:blip r:embed="rId3"/>
                <a:stretch>
                  <a:fillRect l="-794" t="-2015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34819" y="5487873"/>
            <a:ext cx="2248929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Binomial Theorem!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4833" y="6167622"/>
            <a:ext cx="8042017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 did it! And all it took was a clever application of the binomial theorem, </a:t>
            </a:r>
            <a:br>
              <a:rPr lang="en-US" dirty="0"/>
            </a:br>
            <a:r>
              <a:rPr lang="en-US" dirty="0"/>
              <a:t>setup by a very non-obvious application of an obscure combinatorial identity. </a:t>
            </a:r>
            <a:r>
              <a:rPr lang="en-US" dirty="0" err="1"/>
              <a:t>Ezpz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1B790D-CC71-6080-DD70-2A667D61AC30}"/>
                  </a:ext>
                </a:extLst>
              </p14:cNvPr>
              <p14:cNvContentPartPr/>
              <p14:nvPr/>
            </p14:nvContentPartPr>
            <p14:xfrm>
              <a:off x="6758640" y="4753080"/>
              <a:ext cx="3849120" cy="1185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1B790D-CC71-6080-DD70-2A667D61AC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9280" y="4743720"/>
                <a:ext cx="3867840" cy="12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4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endParaRPr lang="en-US" dirty="0"/>
              </a:p>
              <a:p>
                <a:pPr marL="2287588" indent="-90488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1−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−1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+(1−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  <a:blipFill>
                <a:blip r:embed="rId3"/>
                <a:stretch>
                  <a:fillRect l="-794" t="-2015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34819" y="5487873"/>
            <a:ext cx="2248929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Binomial Theorem!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4833" y="6167622"/>
            <a:ext cx="8042017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 did it! And all it took was a clever application of the binomial theorem, </a:t>
            </a:r>
            <a:br>
              <a:rPr lang="en-US" dirty="0"/>
            </a:br>
            <a:r>
              <a:rPr lang="en-US" dirty="0"/>
              <a:t>setup by a very non-obvious application of an obscure combinatorial identity. </a:t>
            </a:r>
            <a:r>
              <a:rPr lang="en-US" dirty="0" err="1"/>
              <a:t>Ezpz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20FAB-85F5-40A6-98AF-07D236A24A17}"/>
              </a:ext>
            </a:extLst>
          </p:cNvPr>
          <p:cNvSpPr/>
          <p:nvPr/>
        </p:nvSpPr>
        <p:spPr>
          <a:xfrm rot="20813089">
            <a:off x="754091" y="3371099"/>
            <a:ext cx="10774795" cy="679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C6B2E-D7E5-4C0F-954A-BD1FB5DF709F}"/>
              </a:ext>
            </a:extLst>
          </p:cNvPr>
          <p:cNvSpPr/>
          <p:nvPr/>
        </p:nvSpPr>
        <p:spPr>
          <a:xfrm rot="20814965">
            <a:off x="574745" y="2796153"/>
            <a:ext cx="11097985" cy="17323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 one wants to do proofs like this every time!</a:t>
            </a:r>
          </a:p>
        </p:txBody>
      </p:sp>
    </p:spTree>
    <p:extLst>
      <p:ext uri="{BB962C8B-B14F-4D97-AF65-F5344CB8AC3E}">
        <p14:creationId xmlns:p14="http://schemas.microsoft.com/office/powerpoint/2010/main" val="2794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Extending this to n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+…+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91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776E-631D-4CEA-A1CF-2A9F5706E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1774-9D98-46C1-9DFB-B236C72DE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  <a:p>
            <a:pPr lvl="1"/>
            <a:r>
              <a:rPr lang="en-US" dirty="0"/>
              <a:t>Statement</a:t>
            </a:r>
          </a:p>
          <a:p>
            <a:pPr lvl="1"/>
            <a:r>
              <a:rPr lang="en-US" dirty="0"/>
              <a:t>Proof</a:t>
            </a:r>
          </a:p>
          <a:p>
            <a:pPr lvl="1"/>
            <a:r>
              <a:rPr lang="en-US" dirty="0"/>
              <a:t>A whole bunch of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11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Indicator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can define the indicator random variable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occurs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You’ll also see notation like:</a:t>
                </a:r>
              </a:p>
              <a:p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/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6E1673D-17E1-4786-A647-82DA61F4F5B0}"/>
                  </a:ext>
                </a:extLst>
              </p14:cNvPr>
              <p14:cNvContentPartPr/>
              <p14:nvPr/>
            </p14:nvContentPartPr>
            <p14:xfrm>
              <a:off x="797040" y="4710000"/>
              <a:ext cx="1086120" cy="406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6E1673D-17E1-4786-A647-82DA61F4F5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046" y="4692016"/>
                <a:ext cx="1121748" cy="441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DFAE71-F4F8-43B5-BC7C-A503F461DF59}"/>
                  </a:ext>
                </a:extLst>
              </p14:cNvPr>
              <p14:cNvContentPartPr/>
              <p14:nvPr/>
            </p14:nvContentPartPr>
            <p14:xfrm>
              <a:off x="2071080" y="5009160"/>
              <a:ext cx="57240" cy="126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DFAE71-F4F8-43B5-BC7C-A503F461DF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3440" y="4991520"/>
                <a:ext cx="928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D34A4C-98C6-41B8-8716-9BC3032794EA}"/>
                  </a:ext>
                </a:extLst>
              </p14:cNvPr>
              <p14:cNvContentPartPr/>
              <p14:nvPr/>
            </p14:nvContentPartPr>
            <p14:xfrm>
              <a:off x="3125520" y="5071440"/>
              <a:ext cx="130320" cy="137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D34A4C-98C6-41B8-8716-9BC3032794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7880" y="5053800"/>
                <a:ext cx="1659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CDA467C-201F-460B-91A7-C4302E7D5B32}"/>
                  </a:ext>
                </a:extLst>
              </p14:cNvPr>
              <p14:cNvContentPartPr/>
              <p14:nvPr/>
            </p14:nvContentPartPr>
            <p14:xfrm>
              <a:off x="3633480" y="4721160"/>
              <a:ext cx="419400" cy="411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CDA467C-201F-460B-91A7-C4302E7D5B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15840" y="4703520"/>
                <a:ext cx="4550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244B1A0-32C5-49F6-A376-6445A8781520}"/>
                  </a:ext>
                </a:extLst>
              </p14:cNvPr>
              <p14:cNvContentPartPr/>
              <p14:nvPr/>
            </p14:nvContentPartPr>
            <p14:xfrm>
              <a:off x="2418480" y="4658880"/>
              <a:ext cx="467640" cy="540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244B1A0-32C5-49F6-A376-6445A878152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0840" y="4640880"/>
                <a:ext cx="50328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B612E39-B355-4BC3-AC29-BA0364A4BCAE}"/>
                  </a:ext>
                </a:extLst>
              </p14:cNvPr>
              <p14:cNvContentPartPr/>
              <p14:nvPr/>
            </p14:nvContentPartPr>
            <p14:xfrm>
              <a:off x="5427720" y="4550160"/>
              <a:ext cx="1283400" cy="493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B612E39-B355-4BC3-AC29-BA0364A4BC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10080" y="4532160"/>
                <a:ext cx="131904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766CFF7-7834-4C10-816E-C0510D4E316E}"/>
                  </a:ext>
                </a:extLst>
              </p14:cNvPr>
              <p14:cNvContentPartPr/>
              <p14:nvPr/>
            </p14:nvContentPartPr>
            <p14:xfrm>
              <a:off x="4188240" y="4673640"/>
              <a:ext cx="1016280" cy="465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766CFF7-7834-4C10-816E-C0510D4E316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70240" y="4655640"/>
                <a:ext cx="10519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B7EE81D-1F34-46F5-8A36-9AA5340C4473}"/>
                  </a:ext>
                </a:extLst>
              </p:cNvPr>
              <p:cNvSpPr/>
              <p:nvPr/>
            </p:nvSpPr>
            <p:spPr>
              <a:xfrm>
                <a:off x="7228765" y="3866570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B7EE81D-1F34-46F5-8A36-9AA5340C4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3866570"/>
                <a:ext cx="3971498" cy="1342030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9D838AA-32E8-5239-63E3-9D99D67413F3}"/>
                  </a:ext>
                </a:extLst>
              </p:cNvPr>
              <p:cNvSpPr/>
              <p:nvPr/>
            </p:nvSpPr>
            <p:spPr>
              <a:xfrm>
                <a:off x="7228765" y="5376627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9D838AA-32E8-5239-63E3-9D99D67413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5376627"/>
                <a:ext cx="3971498" cy="1342030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24C64A9-A501-F684-98E3-14517B5B0177}"/>
                  </a:ext>
                </a:extLst>
              </p14:cNvPr>
              <p14:cNvContentPartPr/>
              <p14:nvPr/>
            </p14:nvContentPartPr>
            <p14:xfrm>
              <a:off x="612000" y="2337120"/>
              <a:ext cx="11133720" cy="4353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24C64A9-A501-F684-98E3-14517B5B017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2640" y="2327760"/>
                <a:ext cx="11152440" cy="437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4137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indicators can we define? What ‘Booleans’ have enough information to combine (add) and solve the problem?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  <a:blipFill>
                <a:blip r:embed="rId3"/>
                <a:stretch>
                  <a:fillRect l="-1587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030101-2264-E982-333C-CD2A74718347}"/>
                  </a:ext>
                </a:extLst>
              </p14:cNvPr>
              <p14:cNvContentPartPr/>
              <p14:nvPr/>
            </p14:nvContentPartPr>
            <p14:xfrm>
              <a:off x="916920" y="2744280"/>
              <a:ext cx="6876000" cy="51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030101-2264-E982-333C-CD2A747183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7560" y="2734920"/>
                <a:ext cx="6894720" cy="53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381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ith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coin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  <a:blipFill>
                <a:blip r:embed="rId3"/>
                <a:stretch>
                  <a:fillRect l="-7823" t="-2267" b="-23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/>
              <p:nvPr/>
            </p:nvSpPr>
            <p:spPr>
              <a:xfrm>
                <a:off x="7645262" y="2071432"/>
                <a:ext cx="3971498" cy="1014667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b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262" y="2071432"/>
                <a:ext cx="3971498" cy="10146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00470-3768-1481-AEDE-56D3A80F27E5}"/>
              </a:ext>
            </a:extLst>
          </p:cNvPr>
          <p:cNvCxnSpPr>
            <a:cxnSpLocks/>
          </p:cNvCxnSpPr>
          <p:nvPr/>
        </p:nvCxnSpPr>
        <p:spPr>
          <a:xfrm>
            <a:off x="7796213" y="3776663"/>
            <a:ext cx="11144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3EC1DBE-111C-B2DC-3B5C-527B22DB06CF}"/>
                  </a:ext>
                </a:extLst>
              </p14:cNvPr>
              <p14:cNvContentPartPr/>
              <p14:nvPr/>
            </p14:nvContentPartPr>
            <p14:xfrm>
              <a:off x="476280" y="3130200"/>
              <a:ext cx="10864080" cy="2922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3EC1DBE-111C-B2DC-3B5C-527B22DB06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920" y="3120840"/>
                <a:ext cx="10882800" cy="29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308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4"/>
                <a:ext cx="11187258" cy="53852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4"/>
                <a:ext cx="11187258" cy="5385239"/>
              </a:xfrm>
              <a:blipFill>
                <a:blip r:embed="rId3"/>
                <a:stretch>
                  <a:fillRect l="-1587" t="-2118" b="-9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3">
                <a:extLst>
                  <a:ext uri="{FF2B5EF4-FFF2-40B4-BE49-F238E27FC236}">
                    <a16:creationId xmlns:a16="http://schemas.microsoft.com/office/drawing/2014/main" id="{CFAB56DA-EDBB-D3CC-5757-312C7C83FD19}"/>
                  </a:ext>
                </a:extLst>
              </p:cNvPr>
              <p:cNvSpPr/>
              <p:nvPr/>
            </p:nvSpPr>
            <p:spPr>
              <a:xfrm>
                <a:off x="8314267" y="2139165"/>
                <a:ext cx="3090826" cy="128983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3">
                <a:extLst>
                  <a:ext uri="{FF2B5EF4-FFF2-40B4-BE49-F238E27FC236}">
                    <a16:creationId xmlns:a16="http://schemas.microsoft.com/office/drawing/2014/main" id="{CFAB56DA-EDBB-D3CC-5757-312C7C83F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267" y="2139165"/>
                <a:ext cx="3090826" cy="1289835"/>
              </a:xfrm>
              <a:prstGeom prst="roundRect">
                <a:avLst/>
              </a:prstGeom>
              <a:blipFill>
                <a:blip r:embed="rId4"/>
                <a:stretch>
                  <a:fillRect t="-37500" b="-3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0A023C-C201-72A9-9AE3-DE81C1C1FA0B}"/>
                  </a:ext>
                </a:extLst>
              </p14:cNvPr>
              <p14:cNvContentPartPr/>
              <p14:nvPr/>
            </p14:nvContentPartPr>
            <p14:xfrm>
              <a:off x="1784880" y="4006440"/>
              <a:ext cx="4619880" cy="2329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0A023C-C201-72A9-9AE3-DE81C1C1FA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5520" y="3997080"/>
                <a:ext cx="4638600" cy="234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4175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6126-ED9B-4E6F-B202-B75E68D8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complicated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often use these three steps to solve complicated expectations</a:t>
                </a:r>
              </a:p>
              <a:p>
                <a:endParaRPr lang="en-US" dirty="0"/>
              </a:p>
              <a:p>
                <a:pPr marL="514350" indent="-514350">
                  <a:buClrTx/>
                  <a:buFont typeface="+mj-lt"/>
                  <a:buAutoNum type="arabicPeriod"/>
                </a:pPr>
                <a:r>
                  <a:rPr lang="en-US" b="1" u="sng" dirty="0"/>
                  <a:t>Decompose</a:t>
                </a:r>
                <a:r>
                  <a:rPr lang="en-US" b="1" dirty="0"/>
                  <a:t>: </a:t>
                </a:r>
                <a:r>
                  <a:rPr lang="en-US" dirty="0"/>
                  <a:t>Finding the right way to decompose the random variable into sum of simple random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2"/>
                </a:pPr>
                <a:r>
                  <a:rPr lang="en-US" b="1" u="sng" dirty="0"/>
                  <a:t>LOE</a:t>
                </a:r>
                <a:r>
                  <a:rPr lang="en-US" b="1" dirty="0"/>
                  <a:t>: </a:t>
                </a:r>
                <a:r>
                  <a:rPr lang="en-US" dirty="0"/>
                  <a:t>Apply Linearity of Expectation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u="sng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3"/>
                </a:pPr>
                <a:r>
                  <a:rPr lang="en-US" b="1" u="sng" dirty="0"/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Compute the expectation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ClrTx/>
                  <a:buNone/>
                </a:pPr>
                <a:endParaRPr lang="en-US" dirty="0"/>
              </a:p>
              <a:p>
                <a:pPr marL="0" indent="0">
                  <a:buClrTx/>
                  <a:buNone/>
                </a:pPr>
                <a:r>
                  <a:rPr lang="en-US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indicator random variables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endParaRPr lang="en-US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1" t="-2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534F77-B978-9AF9-F241-1B14D8C08779}"/>
                  </a:ext>
                </a:extLst>
              </p14:cNvPr>
              <p14:cNvContentPartPr/>
              <p14:nvPr/>
            </p14:nvContentPartPr>
            <p14:xfrm>
              <a:off x="286560" y="2166480"/>
              <a:ext cx="794880" cy="3215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534F77-B978-9AF9-F241-1B14D8C087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200" y="2157120"/>
                <a:ext cx="813600" cy="323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383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 r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E4D651-71A5-B6BB-A34A-841D3B2AB856}"/>
                  </a:ext>
                </a:extLst>
              </p14:cNvPr>
              <p14:cNvContentPartPr/>
              <p14:nvPr/>
            </p14:nvContentPartPr>
            <p14:xfrm>
              <a:off x="305640" y="1440"/>
              <a:ext cx="9919440" cy="2349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E4D651-71A5-B6BB-A34A-841D3B2AB8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280" y="-7920"/>
                <a:ext cx="9938160" cy="236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405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6803" t="-2469" r="-1361" b="-2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F7C2E4-672E-0F44-52B9-8FC93E2C983A}"/>
                  </a:ext>
                </a:extLst>
              </p14:cNvPr>
              <p14:cNvContentPartPr/>
              <p14:nvPr/>
            </p14:nvContentPartPr>
            <p14:xfrm>
              <a:off x="259560" y="2979000"/>
              <a:ext cx="11331360" cy="1664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F7C2E4-672E-0F44-52B9-8FC93E2C98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200" y="2969640"/>
                <a:ext cx="11350080" cy="16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55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6803" t="-2469" r="-1361" b="-2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855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365⋅365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5669" t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F5FD09D-E7EA-E041-137C-CF67EB388B6D}"/>
                  </a:ext>
                </a:extLst>
              </p14:cNvPr>
              <p14:cNvContentPartPr/>
              <p14:nvPr/>
            </p14:nvContentPartPr>
            <p14:xfrm>
              <a:off x="4780080" y="6054120"/>
              <a:ext cx="3603600" cy="56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F5FD09D-E7EA-E041-137C-CF67EB388B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0720" y="6044760"/>
                <a:ext cx="3622320" cy="58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6900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positions between 1 and n-1 (equally likely)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the number of people that end up in front of their own name tag.</a:t>
                </a:r>
                <a:r>
                  <a:rPr lang="en-US" b="1" dirty="0"/>
                  <a:t> Find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i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we define that have the needed information?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3019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66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423" y="5308347"/>
                <a:ext cx="11187258" cy="15849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423" y="5308347"/>
                <a:ext cx="11187258" cy="1584961"/>
              </a:xfrm>
              <a:blipFill>
                <a:blip r:embed="rId3"/>
                <a:stretch>
                  <a:fillRect l="-680" t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3578608"/>
            <a:chOff x="551798" y="1549652"/>
            <a:chExt cx="11064962" cy="3578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357860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3578608"/>
                </a:xfrm>
                <a:prstGeom prst="rect">
                  <a:avLst/>
                </a:prstGeom>
                <a:blipFill>
                  <a:blip r:embed="rId4"/>
                  <a:stretch>
                    <a:fillRect t="-10601" b="-5123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546B52-35BB-4A63-7EA5-1AF0508AD109}"/>
                  </a:ext>
                </a:extLst>
              </p14:cNvPr>
              <p14:cNvContentPartPr/>
              <p14:nvPr/>
            </p14:nvContentPartPr>
            <p14:xfrm>
              <a:off x="5220360" y="2804760"/>
              <a:ext cx="6021000" cy="191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546B52-35BB-4A63-7EA5-1AF0508AD1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11000" y="2795400"/>
                <a:ext cx="6039720" cy="19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i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sits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infront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tag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E4EBB3-86BF-45EE-8262-376FFBA5DE13}"/>
                  </a:ext>
                </a:extLst>
              </p:cNvPr>
              <p:cNvSpPr/>
              <p:nvPr/>
            </p:nvSpPr>
            <p:spPr>
              <a:xfrm>
                <a:off x="7875815" y="5697466"/>
                <a:ext cx="4098471" cy="10146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are not independent!</a:t>
                </a:r>
              </a:p>
              <a:p>
                <a:pPr algn="ctr"/>
                <a:r>
                  <a:rPr lang="en-US" sz="2400" dirty="0"/>
                  <a:t>That’s ok!!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E4EBB3-86BF-45EE-8262-376FFBA5D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815" y="5697466"/>
                <a:ext cx="4098471" cy="1014667"/>
              </a:xfrm>
              <a:prstGeom prst="rect">
                <a:avLst/>
              </a:prstGeom>
              <a:blipFill>
                <a:blip r:embed="rId3"/>
                <a:stretch>
                  <a:fillRect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9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u="sng" dirty="0"/>
                  <a:t>Decompose:</a:t>
                </a:r>
                <a:r>
                  <a:rPr lang="en-US" sz="2000" i="1" dirty="0"/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sits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infront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name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tag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1" u="sng" dirty="0"/>
              </a:p>
              <a:p>
                <a:pPr marL="0" indent="0">
                  <a:buNone/>
                </a:pPr>
                <a:r>
                  <a:rPr lang="en-US" sz="2000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80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45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9F50B-71D7-408F-B1A5-D4761ACA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3B41D-502A-46C8-AC55-DC492FC4C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7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frog starts on a 1-dimensional number line at 0. </a:t>
                </a:r>
              </a:p>
              <a:p>
                <a:r>
                  <a:rPr lang="en-US" dirty="0"/>
                  <a:t>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After 2 seconds,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location of the frog. </a:t>
                </a:r>
                <a:r>
                  <a:rPr lang="en-US" b="1" dirty="0"/>
                  <a:t>Find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05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 – Brute Force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r>
                  <a:rPr lang="en-US" sz="2000" b="1" dirty="0">
                    <a:solidFill>
                      <a:schemeClr val="accent5"/>
                    </a:solidFill>
                  </a:rPr>
                  <a:t>We could find the PMF by computing the probability for each value in the range of X, and then applying definition of expectation: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   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   1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2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endParaRPr lang="en-US" sz="2000" b="1" i="1" dirty="0">
                  <a:solidFill>
                    <a:srgbClr val="7030A0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m:rPr>
                        <m:aln/>
                      </m:rP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Σ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𝑋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(−2)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b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+0⋅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+(2)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b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2(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000" i="1" dirty="0">
                  <a:solidFill>
                    <a:srgbClr val="7030A0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F83B0-9028-50FB-21DB-611A37FC0822}"/>
              </a:ext>
            </a:extLst>
          </p:cNvPr>
          <p:cNvSpPr txBox="1"/>
          <p:nvPr/>
        </p:nvSpPr>
        <p:spPr>
          <a:xfrm>
            <a:off x="5920741" y="3050365"/>
            <a:ext cx="60938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/>
              <a:t>We think about the outcomes that correspond to each value of X and compute the probability of that. For example, X=0 happens when the frog is at the same position after 2 sec – this means it either moved left and then right, or right and then left, or did not move both seconds.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3195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 – LOE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left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0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right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Linearity of Expectation,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2(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3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5D001-8779-D636-1B8F-08BA9201E539}"/>
              </a:ext>
            </a:extLst>
          </p:cNvPr>
          <p:cNvSpPr txBox="1"/>
          <p:nvPr/>
        </p:nvSpPr>
        <p:spPr>
          <a:xfrm>
            <a:off x="614428" y="1105877"/>
            <a:ext cx="609382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 we can apply </a:t>
            </a:r>
            <a:r>
              <a:rPr lang="en-US" sz="2100" b="1" dirty="0" err="1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LoE</a:t>
            </a:r>
            <a:r>
              <a:rPr lang="en-US" sz="2100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2260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145709"/>
            <a:ext cx="11187259" cy="1014667"/>
          </a:xfrm>
        </p:spPr>
        <p:txBody>
          <a:bodyPr/>
          <a:lstStyle/>
          <a:p>
            <a:r>
              <a:rPr lang="en-US" dirty="0"/>
              <a:t>Frogger – LOE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</a:t>
                </a:r>
                <a:r>
                  <a:rPr lang="en-US" sz="2000" b="1" dirty="0">
                    <a:solidFill>
                      <a:schemeClr val="accent3"/>
                    </a:solidFill>
                  </a:rPr>
                  <a:t>60</a:t>
                </a:r>
                <a:r>
                  <a:rPr lang="en-US" sz="2000" dirty="0"/>
                  <a:t>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left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0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right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Linearity of Expectation,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𝟔𝟎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𝟔𝟎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3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5D001-8779-D636-1B8F-08BA9201E539}"/>
              </a:ext>
            </a:extLst>
          </p:cNvPr>
          <p:cNvSpPr txBox="1"/>
          <p:nvPr/>
        </p:nvSpPr>
        <p:spPr>
          <a:xfrm>
            <a:off x="614428" y="857685"/>
            <a:ext cx="10186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we interested in a whole minute (60 sec), the first approach would be awful because we would need to compute many probabilities or deal with a gnarly summation! Instead, we can use </a:t>
            </a:r>
            <a:r>
              <a:rPr lang="en-US" b="1" dirty="0" err="1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LoE</a:t>
            </a:r>
            <a:r>
              <a:rPr lang="en-US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2367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5B0101A-A4DB-99E4-B484-47D5EF490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0F64-B789-603B-E3F9-83B71CF5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 -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B6FD9-EA90-FD20-9696-046EC8847E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  <a:t>Proof: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  <m:r>
                        <m:rPr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                  </m:t>
                      </m:r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m:rPr>
                          <m:brk/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b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B6FD9-EA90-FD20-9696-046EC8847E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799853F-4969-FDBE-64C1-6BD7DA581DEF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B2B4154-8149-EBCE-218D-CDF2F0E67B7E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solidFill>
                        <a:schemeClr val="tx1"/>
                      </a:solidFill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B2B4154-8149-EBCE-218D-CDF2F0E67B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37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780F45-3248-96DF-FB17-92BC59B4A54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39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084CA4-1C03-C046-8B9D-A32A7BCC7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6C0AB6-1F12-BB38-B7FF-9E79C4C843DA}"/>
                  </a:ext>
                </a:extLst>
              </p14:cNvPr>
              <p14:cNvContentPartPr/>
              <p14:nvPr/>
            </p14:nvContentPartPr>
            <p14:xfrm>
              <a:off x="4601160" y="2970720"/>
              <a:ext cx="3493440" cy="212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6C0AB6-1F12-BB38-B7FF-9E79C4C843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91800" y="2961360"/>
                <a:ext cx="3512160" cy="2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2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Extending this to n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+…+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can be proven by induction.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45EABF-ABF7-EF35-2899-B2B0A5C6D8EA}"/>
                  </a:ext>
                </a:extLst>
              </p14:cNvPr>
              <p14:cNvContentPartPr/>
              <p14:nvPr/>
            </p14:nvContentPartPr>
            <p14:xfrm>
              <a:off x="6225840" y="4957200"/>
              <a:ext cx="3775680" cy="152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45EABF-ABF7-EF35-2899-B2B0A5C6D8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6480" y="4947840"/>
                <a:ext cx="3794400" cy="1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141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Constants are also fine:</a:t>
                </a:r>
              </a:p>
              <a:p>
                <a:pPr marL="0" indent="0">
                  <a:buNone/>
                </a:pPr>
                <a:r>
                  <a:rPr lang="en-US" dirty="0"/>
                  <a:t>For real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87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52EDF8-4FF5-8E17-A975-55FD54751619}"/>
                  </a:ext>
                </a:extLst>
              </p14:cNvPr>
              <p14:cNvContentPartPr/>
              <p14:nvPr/>
            </p14:nvContentPartPr>
            <p14:xfrm>
              <a:off x="3286440" y="4751640"/>
              <a:ext cx="5751360" cy="1190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52EDF8-4FF5-8E17-A975-55FD547516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7080" y="4742280"/>
                <a:ext cx="5770080" cy="120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287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 -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  <a:t>Proof: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  <m:r>
                        <m:rPr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                  </m:t>
                      </m:r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m:rPr>
                          <m:brk/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b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87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E50F806-4893-2029-BBB4-3D9B2CF5E5E8}"/>
                  </a:ext>
                </a:extLst>
              </p14:cNvPr>
              <p14:cNvContentPartPr/>
              <p14:nvPr/>
            </p14:nvContentPartPr>
            <p14:xfrm>
              <a:off x="950400" y="3948840"/>
              <a:ext cx="6327360" cy="2295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E50F806-4893-2029-BBB4-3D9B2CF5E5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040" y="3939480"/>
                <a:ext cx="6346080" cy="231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582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61" t="-2880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910C85-D38D-3DEB-02CE-FD3293506A7F}"/>
                  </a:ext>
                </a:extLst>
              </p14:cNvPr>
              <p14:cNvContentPartPr/>
              <p14:nvPr/>
            </p14:nvContentPartPr>
            <p14:xfrm>
              <a:off x="2030760" y="2373840"/>
              <a:ext cx="5162400" cy="882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910C85-D38D-3DEB-02CE-FD3293506A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1400" y="2364480"/>
                <a:ext cx="5181120" cy="90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635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880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5E8A15-FE22-2D9D-62C5-1A2606FB7373}"/>
                  </a:ext>
                </a:extLst>
              </p14:cNvPr>
              <p14:cNvContentPartPr/>
              <p14:nvPr/>
            </p14:nvContentPartPr>
            <p14:xfrm>
              <a:off x="830520" y="4476960"/>
              <a:ext cx="8886960" cy="725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5E8A15-FE22-2D9D-62C5-1A2606FB73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160" y="4467600"/>
                <a:ext cx="8905680" cy="7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0476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4522</TotalTime>
  <Words>2685</Words>
  <Application>Microsoft Office PowerPoint</Application>
  <PresentationFormat>Widescreen</PresentationFormat>
  <Paragraphs>343</Paragraphs>
  <Slides>37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Linearity of Expectation</vt:lpstr>
      <vt:lpstr>Outline</vt:lpstr>
      <vt:lpstr>Expectation</vt:lpstr>
      <vt:lpstr>Linearity of Expectation</vt:lpstr>
      <vt:lpstr>Linearity of Expectation</vt:lpstr>
      <vt:lpstr>Linearity of Expectation</vt:lpstr>
      <vt:lpstr>Linearity of Expectation - Proof</vt:lpstr>
      <vt:lpstr>Fishy Business</vt:lpstr>
      <vt:lpstr>Fishy Business</vt:lpstr>
      <vt:lpstr>Fishy Business</vt:lpstr>
      <vt:lpstr>Fishy Business</vt:lpstr>
      <vt:lpstr>Coin Tosses</vt:lpstr>
      <vt:lpstr>Coin Tosses</vt:lpstr>
      <vt:lpstr>Coin Tosses</vt:lpstr>
      <vt:lpstr>Repeated Coin Tosses</vt:lpstr>
      <vt:lpstr>Repeated Coin Tosses</vt:lpstr>
      <vt:lpstr>Repeated Coin Tosses</vt:lpstr>
      <vt:lpstr>Repeated Coin Tosses</vt:lpstr>
      <vt:lpstr>Linearity of Expectation</vt:lpstr>
      <vt:lpstr>Indicator Random Variables</vt:lpstr>
      <vt:lpstr>Repeated Coin Tosses (Again)</vt:lpstr>
      <vt:lpstr>Repeated Coin Tosses (Again)</vt:lpstr>
      <vt:lpstr>Repeated Coin Tosses (Again)</vt:lpstr>
      <vt:lpstr>Computing complicated expectations</vt:lpstr>
      <vt:lpstr>Pairs with the same birthday</vt:lpstr>
      <vt:lpstr>Pairs with the same birthday</vt:lpstr>
      <vt:lpstr>Pairs with the same birthday</vt:lpstr>
      <vt:lpstr>Pairs with the same birthday</vt:lpstr>
      <vt:lpstr>Rotating the table</vt:lpstr>
      <vt:lpstr>Rotating the table</vt:lpstr>
      <vt:lpstr>Rotating the table</vt:lpstr>
      <vt:lpstr>Extra Practice</vt:lpstr>
      <vt:lpstr>Frogger</vt:lpstr>
      <vt:lpstr>Frogger – Brute Force </vt:lpstr>
      <vt:lpstr>Frogger – LOE</vt:lpstr>
      <vt:lpstr>Frogger – LOE</vt:lpstr>
      <vt:lpstr>Linearity of Expectation - Proof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Linearity of Expectation</dc:title>
  <dc:creator>Kushal Jhunjhunwalla</dc:creator>
  <cp:lastModifiedBy>Robbie Weber</cp:lastModifiedBy>
  <cp:revision>26</cp:revision>
  <cp:lastPrinted>2025-10-16T21:27:50Z</cp:lastPrinted>
  <dcterms:created xsi:type="dcterms:W3CDTF">2021-04-20T13:37:39Z</dcterms:created>
  <dcterms:modified xsi:type="dcterms:W3CDTF">2026-01-30T18:38:04Z</dcterms:modified>
</cp:coreProperties>
</file>